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4"/>
    <p:sldMasterId id="2147483729" r:id="rId5"/>
    <p:sldMasterId id="2147483730" r:id="rId6"/>
    <p:sldMasterId id="214748373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Lst>
  <p:sldSz cy="5143500" cx="9144000"/>
  <p:notesSz cx="6858000" cy="9144000"/>
  <p:embeddedFontLst>
    <p:embeddedFont>
      <p:font typeface="Roboto"/>
      <p:regular r:id="rId76"/>
      <p:bold r:id="rId77"/>
      <p:italic r:id="rId78"/>
      <p:boldItalic r:id="rId79"/>
    </p:embeddedFont>
    <p:embeddedFont>
      <p:font typeface="Nunito"/>
      <p:regular r:id="rId80"/>
      <p:bold r:id="rId81"/>
      <p:italic r:id="rId82"/>
      <p:boldItalic r:id="rId83"/>
    </p:embeddedFont>
    <p:embeddedFont>
      <p:font typeface="Google Sans"/>
      <p:regular r:id="rId84"/>
      <p:bold r:id="rId85"/>
      <p:italic r:id="rId86"/>
      <p:boldItalic r:id="rId87"/>
    </p:embeddedFont>
    <p:embeddedFont>
      <p:font typeface="Maven Pro"/>
      <p:regular r:id="rId88"/>
      <p:bold r:id="rId89"/>
    </p:embeddedFont>
    <p:embeddedFont>
      <p:font typeface="Open Sans"/>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811A15-89EE-468A-85DB-1E41DBAEBBBC}">
  <a:tblStyle styleId="{F2811A15-89EE-468A-85DB-1E41DBAEBBB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C7ABEC8-B116-4914-8B62-A8133AFF334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GoogleSans-regular.fntdata"/><Relationship Id="rId83" Type="http://schemas.openxmlformats.org/officeDocument/2006/relationships/font" Target="fonts/Nunito-boldItalic.fntdata"/><Relationship Id="rId42" Type="http://schemas.openxmlformats.org/officeDocument/2006/relationships/slide" Target="slides/slide34.xml"/><Relationship Id="rId86" Type="http://schemas.openxmlformats.org/officeDocument/2006/relationships/font" Target="fonts/GoogleSans-italic.fntdata"/><Relationship Id="rId41" Type="http://schemas.openxmlformats.org/officeDocument/2006/relationships/slide" Target="slides/slide33.xml"/><Relationship Id="rId85" Type="http://schemas.openxmlformats.org/officeDocument/2006/relationships/font" Target="fonts/GoogleSans-bold.fntdata"/><Relationship Id="rId44" Type="http://schemas.openxmlformats.org/officeDocument/2006/relationships/slide" Target="slides/slide36.xml"/><Relationship Id="rId88" Type="http://schemas.openxmlformats.org/officeDocument/2006/relationships/font" Target="fonts/MavenPro-regular.fntdata"/><Relationship Id="rId43" Type="http://schemas.openxmlformats.org/officeDocument/2006/relationships/slide" Target="slides/slide35.xml"/><Relationship Id="rId87" Type="http://schemas.openxmlformats.org/officeDocument/2006/relationships/font" Target="fonts/GoogleSans-bold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MavenPro-bold.fntdata"/><Relationship Id="rId80" Type="http://schemas.openxmlformats.org/officeDocument/2006/relationships/font" Target="fonts/Nunito-regular.fntdata"/><Relationship Id="rId82" Type="http://schemas.openxmlformats.org/officeDocument/2006/relationships/font" Target="fonts/Nunito-italic.fntdata"/><Relationship Id="rId81" Type="http://schemas.openxmlformats.org/officeDocument/2006/relationships/font" Target="fonts/Nunito-bold.fntdata"/><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font" Target="fonts/Roboto-bold.fntdata"/><Relationship Id="rId32" Type="http://schemas.openxmlformats.org/officeDocument/2006/relationships/slide" Target="slides/slide24.xml"/><Relationship Id="rId76" Type="http://schemas.openxmlformats.org/officeDocument/2006/relationships/font" Target="fonts/Roboto-regular.fntdata"/><Relationship Id="rId35" Type="http://schemas.openxmlformats.org/officeDocument/2006/relationships/slide" Target="slides/slide27.xml"/><Relationship Id="rId79" Type="http://schemas.openxmlformats.org/officeDocument/2006/relationships/font" Target="fonts/Roboto-boldItalic.fntdata"/><Relationship Id="rId34" Type="http://schemas.openxmlformats.org/officeDocument/2006/relationships/slide" Target="slides/slide26.xml"/><Relationship Id="rId78" Type="http://schemas.openxmlformats.org/officeDocument/2006/relationships/font" Target="fonts/Roboto-italic.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OpenSans-bold.fntdata"/><Relationship Id="rId90" Type="http://schemas.openxmlformats.org/officeDocument/2006/relationships/font" Target="fonts/OpenSans-regular.fntdata"/><Relationship Id="rId93" Type="http://schemas.openxmlformats.org/officeDocument/2006/relationships/font" Target="fonts/OpenSans-boldItalic.fntdata"/><Relationship Id="rId92" Type="http://schemas.openxmlformats.org/officeDocument/2006/relationships/font" Target="fonts/OpenSans-italic.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sole.cloud.google.com"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5bbf6679a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5bbf6679a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5d80da58f1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5d80da58f1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5dc66af7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5dc66af7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5bbf6679a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5bbf6679a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5bbf6679a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bbf6679a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5e49c3047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5e49c3047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5bbf6679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5bbf6679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57e3afe0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57e3afe0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5dc2f685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5dc2f685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5d80da58f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5d80da58f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81097203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81097203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5d80da58f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5d80da58f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9a5a00f7f0_0_4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9a5a00f7f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9a5a00f7f0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9a5a00f7f0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5d80da58f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5d80da58f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5d80da58f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5d80da58f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5e49c302c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5e49c302c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5d80da58f1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5d80da58f1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56d96ff9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56d96ff9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56d96ff90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56d96ff90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9a5a00f7f0_0_36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9a5a00f7f0_0_3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There are four ways you can interact with Google Cloud Platform, and we’ll talk about each in turn: the GCP Console, the Cloud SDK and Cloud Shell, APIs, and the Cloud Console mobile app.</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5bbf6679a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5bbf6679a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9a5a00f7f0_0_39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9a5a00f7f0_0_3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GCP Console serves as a centralized console for all of your project data, and lets you execute common tasks using simple mouse clicks with no need to remember commands or avoid typos.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use the GCP Console, the resources that you create are done so in the context of a specific project. You can create multiple projects, so you can use projects to separate your work in whatever way makes sense for you. For example, you might start a new project if you want to make sure only certain team members can access the resources in that project, while all team members can continue to access resources in another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GCP Console is also great for developers. Cloud Source Repositories provides Git version control to support collaborative development of any application or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Cloud SDK is a set of command-line tools for GCP. You can run these tools interactively or in your automated scripts.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Cloud Shell also provides you with command-line access to your cloud resources directly from your browser, but without having to install the Cloud SDK or other tools on your system. The utilities you need are always available, up to date and fully authenticated when you need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Cloud SDK and Cloud Shell will be discussed in more detail later in this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Cloud SDK includes client libraries that enable you to easily create and manage resources. GCP client libraries expose APIs for two main purposes. App APIs provide access to services and admin APIs offer functionality for resource management.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9a5a00f7f0_0_39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9a5a00f7f0_0_3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 browser, go to </a:t>
            </a:r>
            <a:r>
              <a:rPr lang="en" u="sng">
                <a:solidFill>
                  <a:schemeClr val="hlink"/>
                </a:solidFill>
                <a:hlinkClick r:id="rId2"/>
              </a:rPr>
              <a:t>console.cloud.google.com</a:t>
            </a:r>
            <a:r>
              <a:rPr lang="en"/>
              <a:t>. If you haven’t already logged into your Google account, the system will prompt you to enter your credentials. After you log in, the GCP Console will display the details of your default project.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9a5a00f7f0_0_39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9a5a00f7f0_0_3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GCP services are accessible through the simple menu button in the top-left corner. You can pin frequently used services to this menu.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9a5a00f7f0_0_4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2" name="Google Shape;1332;g9a5a00f7f0_0_4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Projects are the basis for enabling and using GCP services, like managing APIs, enabling billing, adding and removing collaborators, and enabling other Google services. Each project is a separate account, and each resource belongs to exactly one. Projects can have different owners and users. They’re billed separately, and they’re managed separately.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Resource Manager provides ways for you to programmatically manage your projects in GCP. You can access Resource Manager through an RPC API or REST API. With these APIs, you can get a list of all projects associated with an account, create new projects, update existing projects, and delete projects. You can also undelete, or recover, projects that you want to restore.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58efbd30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58efbd3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9a5a00f7f0_0_5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8" name="Google Shape;1348;g9a5a00f7f0_0_5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Each GCP project has a name and project ID that you assign. The project ID is a permanent, unchangeable identifier, and it has to be unique across GCP. While a Project ID will be generated automatically, you can edit it. However, this must be done while creating the new project though as it cannot be modified afterwards. In general, project IDs are made to be human-readable strings, and you’ll use them frequently to refer to projects.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On the other hand, project names are for your convenience, and you can change them. Note though that you can’t reuse the project name of a deleted project.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GCP also assigns each of your projects a unique project number, and you’ll see it displayed to you in various contexts, but using it is mostly outside the scope of this course.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As you work with GCP, you'll use these identifiers in certain command lines and API calls.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9a5a00f7f0_0_53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9a5a00f7f0_0_5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create a project, click on the name of the current project in the upper left portion of the screen.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9a5a00f7f0_0_53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9a5a00f7f0_0_5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list of all current projects will be displayed. Select the New Project option on the right-hand 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the New Project screen is displayed, give your project a name. You have the option to use the auto-generated project ID, or create your own by clicking the Edit option. Project IDs must be globally unique. Select the appropriate billing account and organization and then click</a:t>
            </a:r>
            <a:r>
              <a:rPr lang="en"/>
              <a:t> Create</a:t>
            </a:r>
            <a:r>
              <a:rPr lang="en"/>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9a5a00f7f0_0_5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9a5a00f7f0_0_5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58efbd304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58efbd304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5dc1d78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dc1d78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9a5a00f7f0_0_60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9a5a00f7f0_0_6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Billing in GCP is set up at the GCP project level. When you define a GCP project, you link a billing account to it. This billing account is where you will configure all your billing information, including your payment option.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link your billing account to zero or more projects. Projects that you don’t link to any billing account can only use free GCP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 billing account can be charged automatically and invoiced every month, or at every threshold limit.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separate project billings by setting up billing subaccounts. Some GCP customers who resell GCP services use sub accounts for each of their own clients.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9a5a00f7f0_0_64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9a5a00f7f0_0_6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define budgets at the billing account level or at the project level.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be notified when costs approach your budget limit, you can create an alert. For example, with a budget limit of $20 and an alert set at 90%, you’ll receive a notification alert when your expenses reach $18.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also set up a webhook to be called in response to an alert. This webhook can control automation based on billing alerts. For example, you could trigger a script to shutdown resources when a billing alert occurs.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9a5a00f7f0_0_64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9a5a00f7f0_0_6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 also implements quotas, which limit unforeseen extra billing charges. Quotas are designed to prevent the over-consumption of resources because of an error or a malicious attack.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Quotas apply at the level of the GCP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types of quotas: rate quotas and allocation quotas. Rate quotas reset after a specific time. For example, by default, the Google Kubernetes Engine service implements a quota of 1,000 calls to its API from each GCP project every 100 seconds.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Allocation quotas govern the number of resources you can have in your projects.  For example, depending on the region, the number of GPUs permitted varies by type and region.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change quotas by requesting an increase from Google Cloud Support.  You can also use the console to request a quota change.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GCP quotas also protect the community of GCP users by reducing the risk of unforeseen spikes in usage.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9a5a00f7f0_0_67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9a5a00f7f0_0_6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Google Cloud Platform’s products and services can be broadly categorized as </a:t>
            </a:r>
            <a:r>
              <a:rPr lang="en"/>
              <a:t>Compute, Storage, Big Data, and Machine Learning</a:t>
            </a:r>
            <a:r>
              <a:rPr lang="en"/>
              <a:t>.  Leveraging compute can include virtual machines via Compute Engine, running Docker containers in a managed platform using Google Kubernetes Engine, deploying applications in a managed platform like App Engine, running event-based serverless code using Cloud Functions, or running stateless containers as a managed service like Cloud Run.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9a5a00f7f0_0_67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9a5a00f7f0_0_6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variety of managed storage options are available as well.  For unstructured storage there’s Cloud Storage, for managed relational databases there’s Cloud SQL or Cloud Spanner, and for NoSQL,</a:t>
            </a:r>
            <a:r>
              <a:rPr lang="en"/>
              <a:t> there are options </a:t>
            </a:r>
            <a:r>
              <a:rPr lang="en"/>
              <a:t>like Cloud Datastore or Cloud Bigtable.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9a5a00f7f0_0_166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9a5a00f7f0_0_16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Managed services dealing with big data and machine learning are available as well.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9a5a00f7f0_0_68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9a5a00f7f0_0_6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Google’s data centers around the world are interconnected by the Google network, which, by some publicly available estimates, carries as much as 40% of the world’s internet traffic every day. This is the largest network of its kind on Earth, and it continues to grow.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designed to provide the highest possible throughput and the lowest possible latencies for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network interconnects with the public internet at more than 90 internet exchanges and more than 110 points of presence worldwide. When an internet user sends traffic to a Google resource, Google responds to the user's request from an Edge Network location that will provide the lowest delay or latency. Google’s edge caching network places content close to end users to minimize latency. Applications in GCP can take advantage of this edge network too.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g9a5a00f7f0_0_82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0" name="Google Shape;2960;g9a5a00f7f0_0_8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divides the world into three multi-regional areas: the Americas, Europe, and Asia Pacific.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the three multi-regional areas are divided into regions, which are independent geographic areas on the same continent. Within a region, there’s fast network connectivity: generally round-trip network latencies of under 1 millisecond (that is, at the 95th percentile).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regions are divided into zones, which are deployment areas for GCP resources within a focused geographic area. You can think of a zone as a data center within a region, although strictly speaking a zone isn’t necessarily a single data center.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 Engine virtual-machine instances reside within a specific zone. If that zone became unavailable, so would your virtual machine and the workload running on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Deploying applications across multiple zones enables fault tolerance and high availability.</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g9a5a00f7f0_0_82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8" name="Google Shape;2988;g9a5a00f7f0_0_8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Behind the services provided by the Google Cloud Platform lie a huge range of GCP resources: physical assets, such as physical servers and hard disk drives; and virtual resources, such as virtual machines and containers. These resources are managed by Google within its global data centers. As of mid-2019, GCP has expanded across 20 regions, 61 zones, and more than 200 countries and territories. This expansion will continue.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8" name="Shape 4238"/>
        <p:cNvGrpSpPr/>
        <p:nvPr/>
      </p:nvGrpSpPr>
      <p:grpSpPr>
        <a:xfrm>
          <a:off x="0" y="0"/>
          <a:ext cx="0" cy="0"/>
          <a:chOff x="0" y="0"/>
          <a:chExt cx="0" cy="0"/>
        </a:xfrm>
      </p:grpSpPr>
      <p:sp>
        <p:nvSpPr>
          <p:cNvPr id="4239" name="Google Shape;4239;g9a5a00f7f0_0_94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0" name="Google Shape;4240;g9a5a00f7f0_0_9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take advantage of GCP services and resources, you get to specify those resources’ geographical locations. In many cases you can also specify whether you’re doing so on a zonal level, a regional level, or a multi-regional level.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Zonal resources operate within a single zone, which means that if a zone becomes unavailable, the resources won’t be available either. A simple example would be a Compute Engine virtual machine instance and its persistent disks. GKE has a component called a “node,” and these are zonal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Regional resources operate across multiple zones, but within one region. An application using these resources can be redundantly deployed to improve its availability.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global resources can be managed across multiple regions. These resources can further improve the availability of an application. Some examples of such resources include HTTPS load balancers and Virtual Private Cloud networks.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5bbf6679a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5bbf6679a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3" name="Shape 4273"/>
        <p:cNvGrpSpPr/>
        <p:nvPr/>
      </p:nvGrpSpPr>
      <p:grpSpPr>
        <a:xfrm>
          <a:off x="0" y="0"/>
          <a:ext cx="0" cy="0"/>
          <a:chOff x="0" y="0"/>
          <a:chExt cx="0" cy="0"/>
        </a:xfrm>
      </p:grpSpPr>
      <p:sp>
        <p:nvSpPr>
          <p:cNvPr id="4274" name="Google Shape;4274;g9a5a00f7f0_0_95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5" name="Google Shape;4275;g9a5a00f7f0_0_9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GCP resources you use, no matter where they reside, must belong to a project. So what is a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project is the base-level organizing entity for creating and using resources and services and managing billing, APIs, and permissions. Zones and regions physically organize the GCP resources you use, and projects logically organize them. Projects can be easily created, managed, deleted, or even recovered from accidental deletions.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2" name="Shape 4322"/>
        <p:cNvGrpSpPr/>
        <p:nvPr/>
      </p:nvGrpSpPr>
      <p:grpSpPr>
        <a:xfrm>
          <a:off x="0" y="0"/>
          <a:ext cx="0" cy="0"/>
          <a:chOff x="0" y="0"/>
          <a:chExt cx="0" cy="0"/>
        </a:xfrm>
      </p:grpSpPr>
      <p:sp>
        <p:nvSpPr>
          <p:cNvPr id="4323" name="Google Shape;4323;g9a5a00f7f0_0_95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4" name="Google Shape;4324;g9a5a00f7f0_0_9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project is identified by a unique project ID and project number. You can name your project and apply labels for filtering. These labels are changeable, but the project ID and project number remain fixed.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Projects can belong to a “folder” which is another grouping mechanism.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should use folders to reflect the hierarchy of your enterprise and apply policies at the right levels in your enterprise. You can nest folders inside folders. For example, you can have a folder for each department, and within each department’s folder, you can have subfolders for each of the teams that make it up. Each team’s projects belong to its folder.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single organization owns the folders beneath it. An organization is the root node of a GCP resource hierarchy. Although you are not required to have an organization to use GCP, organizations are very useful. Organizations let you set policies that apply throughout your enterprise. Also, having an organization is required to use folders.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GCP resource hierarchy helps you manage resources across multiple departments and multiple teams within an organization.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define a hierarchy that creates trust boundaries and resource isolation. For example, should members of your Human Resources team be able to delete running database servers? And should your engineers be able to delete the database containing employees’ salaries? Probably not, in either 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Cloud Identity and Access Management, also called Cloud IAM </a:t>
            </a:r>
            <a:r>
              <a:rPr lang="en">
                <a:solidFill>
                  <a:srgbClr val="FF0000"/>
                </a:solidFill>
              </a:rPr>
              <a:t>***I-A-M*** </a:t>
            </a:r>
            <a:r>
              <a:rPr lang="en"/>
              <a:t>, lets you fine-tune access control to all the GCP resources you use. You define IAM policies that control user access to resources.</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1" name="Shape 4401"/>
        <p:cNvGrpSpPr/>
        <p:nvPr/>
      </p:nvGrpSpPr>
      <p:grpSpPr>
        <a:xfrm>
          <a:off x="0" y="0"/>
          <a:ext cx="0" cy="0"/>
          <a:chOff x="0" y="0"/>
          <a:chExt cx="0" cy="0"/>
        </a:xfrm>
      </p:grpSpPr>
      <p:sp>
        <p:nvSpPr>
          <p:cNvPr id="4402" name="Google Shape;4402;g5e49c302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3" name="Google Shape;4403;g5e49c302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8" name="Shape 4408"/>
        <p:cNvGrpSpPr/>
        <p:nvPr/>
      </p:nvGrpSpPr>
      <p:grpSpPr>
        <a:xfrm>
          <a:off x="0" y="0"/>
          <a:ext cx="0" cy="0"/>
          <a:chOff x="0" y="0"/>
          <a:chExt cx="0" cy="0"/>
        </a:xfrm>
      </p:grpSpPr>
      <p:sp>
        <p:nvSpPr>
          <p:cNvPr id="4409" name="Google Shape;4409;g9a5a00f7f0_0_30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10" name="Google Shape;4410;g9a5a00f7f0_0_3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3" name="Shape 4553"/>
        <p:cNvGrpSpPr/>
        <p:nvPr/>
      </p:nvGrpSpPr>
      <p:grpSpPr>
        <a:xfrm>
          <a:off x="0" y="0"/>
          <a:ext cx="0" cy="0"/>
          <a:chOff x="0" y="0"/>
          <a:chExt cx="0" cy="0"/>
        </a:xfrm>
      </p:grpSpPr>
      <p:sp>
        <p:nvSpPr>
          <p:cNvPr id="4554" name="Google Shape;4554;g9a5a00f7f0_0_32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5" name="Google Shape;4555;g9a5a00f7f0_0_3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1" name="Shape 4611"/>
        <p:cNvGrpSpPr/>
        <p:nvPr/>
      </p:nvGrpSpPr>
      <p:grpSpPr>
        <a:xfrm>
          <a:off x="0" y="0"/>
          <a:ext cx="0" cy="0"/>
          <a:chOff x="0" y="0"/>
          <a:chExt cx="0" cy="0"/>
        </a:xfrm>
      </p:grpSpPr>
      <p:sp>
        <p:nvSpPr>
          <p:cNvPr id="4612" name="Google Shape;4612;g58efbd304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3" name="Google Shape;4613;g58efbd304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9" name="Shape 4619"/>
        <p:cNvGrpSpPr/>
        <p:nvPr/>
      </p:nvGrpSpPr>
      <p:grpSpPr>
        <a:xfrm>
          <a:off x="0" y="0"/>
          <a:ext cx="0" cy="0"/>
          <a:chOff x="0" y="0"/>
          <a:chExt cx="0" cy="0"/>
        </a:xfrm>
      </p:grpSpPr>
      <p:sp>
        <p:nvSpPr>
          <p:cNvPr id="4620" name="Google Shape;4620;g58efbd304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1" name="Google Shape;4621;g58efbd304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6" name="Shape 4626"/>
        <p:cNvGrpSpPr/>
        <p:nvPr/>
      </p:nvGrpSpPr>
      <p:grpSpPr>
        <a:xfrm>
          <a:off x="0" y="0"/>
          <a:ext cx="0" cy="0"/>
          <a:chOff x="0" y="0"/>
          <a:chExt cx="0" cy="0"/>
        </a:xfrm>
      </p:grpSpPr>
      <p:sp>
        <p:nvSpPr>
          <p:cNvPr id="4627" name="Google Shape;4627;g5d80da58f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8" name="Google Shape;4628;g5d80da58f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3" name="Shape 4633"/>
        <p:cNvGrpSpPr/>
        <p:nvPr/>
      </p:nvGrpSpPr>
      <p:grpSpPr>
        <a:xfrm>
          <a:off x="0" y="0"/>
          <a:ext cx="0" cy="0"/>
          <a:chOff x="0" y="0"/>
          <a:chExt cx="0" cy="0"/>
        </a:xfrm>
      </p:grpSpPr>
      <p:sp>
        <p:nvSpPr>
          <p:cNvPr id="4634" name="Google Shape;4634;g5d80da58f1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5" name="Google Shape;4635;g5d80da58f1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0" name="Shape 4640"/>
        <p:cNvGrpSpPr/>
        <p:nvPr/>
      </p:nvGrpSpPr>
      <p:grpSpPr>
        <a:xfrm>
          <a:off x="0" y="0"/>
          <a:ext cx="0" cy="0"/>
          <a:chOff x="0" y="0"/>
          <a:chExt cx="0" cy="0"/>
        </a:xfrm>
      </p:grpSpPr>
      <p:sp>
        <p:nvSpPr>
          <p:cNvPr id="4641" name="Google Shape;4641;g58efbd30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2" name="Google Shape;4642;g58efbd30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5bbf6679a7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5bbf6679a7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8" name="Shape 4648"/>
        <p:cNvGrpSpPr/>
        <p:nvPr/>
      </p:nvGrpSpPr>
      <p:grpSpPr>
        <a:xfrm>
          <a:off x="0" y="0"/>
          <a:ext cx="0" cy="0"/>
          <a:chOff x="0" y="0"/>
          <a:chExt cx="0" cy="0"/>
        </a:xfrm>
      </p:grpSpPr>
      <p:sp>
        <p:nvSpPr>
          <p:cNvPr id="4649" name="Google Shape;4649;g9a5a00f7f0_0_170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0" name="Google Shape;4650;g9a5a00f7f0_0_17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5" name="Shape 4655"/>
        <p:cNvGrpSpPr/>
        <p:nvPr/>
      </p:nvGrpSpPr>
      <p:grpSpPr>
        <a:xfrm>
          <a:off x="0" y="0"/>
          <a:ext cx="0" cy="0"/>
          <a:chOff x="0" y="0"/>
          <a:chExt cx="0" cy="0"/>
        </a:xfrm>
      </p:grpSpPr>
      <p:sp>
        <p:nvSpPr>
          <p:cNvPr id="4656" name="Google Shape;4656;g58efbd304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7" name="Google Shape;4657;g58efbd304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3" name="Shape 4663"/>
        <p:cNvGrpSpPr/>
        <p:nvPr/>
      </p:nvGrpSpPr>
      <p:grpSpPr>
        <a:xfrm>
          <a:off x="0" y="0"/>
          <a:ext cx="0" cy="0"/>
          <a:chOff x="0" y="0"/>
          <a:chExt cx="0" cy="0"/>
        </a:xfrm>
      </p:grpSpPr>
      <p:sp>
        <p:nvSpPr>
          <p:cNvPr id="4664" name="Google Shape;4664;g9a5a00f7f0_0_174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5" name="Google Shape;4665;g9a5a00f7f0_0_17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0" name="Shape 4670"/>
        <p:cNvGrpSpPr/>
        <p:nvPr/>
      </p:nvGrpSpPr>
      <p:grpSpPr>
        <a:xfrm>
          <a:off x="0" y="0"/>
          <a:ext cx="0" cy="0"/>
          <a:chOff x="0" y="0"/>
          <a:chExt cx="0" cy="0"/>
        </a:xfrm>
      </p:grpSpPr>
      <p:sp>
        <p:nvSpPr>
          <p:cNvPr id="4671" name="Google Shape;4671;g5d80da58f1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2" name="Google Shape;4672;g5d80da58f1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6" name="Shape 4676"/>
        <p:cNvGrpSpPr/>
        <p:nvPr/>
      </p:nvGrpSpPr>
      <p:grpSpPr>
        <a:xfrm>
          <a:off x="0" y="0"/>
          <a:ext cx="0" cy="0"/>
          <a:chOff x="0" y="0"/>
          <a:chExt cx="0" cy="0"/>
        </a:xfrm>
      </p:grpSpPr>
      <p:sp>
        <p:nvSpPr>
          <p:cNvPr id="4677" name="Google Shape;4677;g4ca5a3db22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8" name="Google Shape;4678;g4ca5a3db22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3" name="Shape 4683"/>
        <p:cNvGrpSpPr/>
        <p:nvPr/>
      </p:nvGrpSpPr>
      <p:grpSpPr>
        <a:xfrm>
          <a:off x="0" y="0"/>
          <a:ext cx="0" cy="0"/>
          <a:chOff x="0" y="0"/>
          <a:chExt cx="0" cy="0"/>
        </a:xfrm>
      </p:grpSpPr>
      <p:sp>
        <p:nvSpPr>
          <p:cNvPr id="4684" name="Google Shape;4684;g5d80da58f1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5" name="Google Shape;4685;g5d80da58f1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0" name="Shape 4690"/>
        <p:cNvGrpSpPr/>
        <p:nvPr/>
      </p:nvGrpSpPr>
      <p:grpSpPr>
        <a:xfrm>
          <a:off x="0" y="0"/>
          <a:ext cx="0" cy="0"/>
          <a:chOff x="0" y="0"/>
          <a:chExt cx="0" cy="0"/>
        </a:xfrm>
      </p:grpSpPr>
      <p:sp>
        <p:nvSpPr>
          <p:cNvPr id="4691" name="Google Shape;4691;g5d80da58f1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2" name="Google Shape;4692;g5d80da58f1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7" name="Shape 4697"/>
        <p:cNvGrpSpPr/>
        <p:nvPr/>
      </p:nvGrpSpPr>
      <p:grpSpPr>
        <a:xfrm>
          <a:off x="0" y="0"/>
          <a:ext cx="0" cy="0"/>
          <a:chOff x="0" y="0"/>
          <a:chExt cx="0" cy="0"/>
        </a:xfrm>
      </p:grpSpPr>
      <p:sp>
        <p:nvSpPr>
          <p:cNvPr id="4698" name="Google Shape;4698;g5d80da58f1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9" name="Google Shape;4699;g5d80da58f1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5bbf6679a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5bbf6679a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5bbf6679a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5bbf6679a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5bbf6679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5bbf6679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bg>
      <p:bgPr>
        <a:solidFill>
          <a:srgbClr val="FFFFFF"/>
        </a:solidFill>
      </p:bgPr>
    </p:bg>
    <p:spTree>
      <p:nvGrpSpPr>
        <p:cNvPr id="273" name="Shape 273"/>
        <p:cNvGrpSpPr/>
        <p:nvPr/>
      </p:nvGrpSpPr>
      <p:grpSpPr>
        <a:xfrm>
          <a:off x="0" y="0"/>
          <a:ext cx="0" cy="0"/>
          <a:chOff x="0" y="0"/>
          <a:chExt cx="0" cy="0"/>
        </a:xfrm>
      </p:grpSpPr>
      <p:sp>
        <p:nvSpPr>
          <p:cNvPr id="274" name="Google Shape;274;p13"/>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3"/>
          <p:cNvGrpSpPr/>
          <p:nvPr/>
        </p:nvGrpSpPr>
        <p:grpSpPr>
          <a:xfrm>
            <a:off x="2" y="4713898"/>
            <a:ext cx="3047923" cy="429600"/>
            <a:chOff x="-73" y="4713898"/>
            <a:chExt cx="3047923" cy="429600"/>
          </a:xfrm>
        </p:grpSpPr>
        <p:sp>
          <p:nvSpPr>
            <p:cNvPr id="277" name="Google Shape;277;p13"/>
            <p:cNvSpPr/>
            <p:nvPr/>
          </p:nvSpPr>
          <p:spPr>
            <a:xfrm rot="-5400000">
              <a:off x="2452050" y="4547698"/>
              <a:ext cx="429600" cy="7620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rot="-5400000">
              <a:off x="928119" y="45476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flipH="1" rot="5400000">
              <a:off x="1689952"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flipH="1" rot="5400000">
              <a:off x="166127"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3"/>
          <p:cNvSpPr txBox="1"/>
          <p:nvPr>
            <p:ph type="title"/>
          </p:nvPr>
        </p:nvSpPr>
        <p:spPr>
          <a:xfrm>
            <a:off x="185350" y="679625"/>
            <a:ext cx="2683200" cy="10425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b="1" sz="2400">
                <a:solidFill>
                  <a:srgbClr val="212121"/>
                </a:solidFill>
              </a:defRPr>
            </a:lvl1pPr>
            <a:lvl2pPr lvl="1" rtl="0" algn="l">
              <a:lnSpc>
                <a:spcPct val="100000"/>
              </a:lnSpc>
              <a:spcBef>
                <a:spcPts val="0"/>
              </a:spcBef>
              <a:spcAft>
                <a:spcPts val="0"/>
              </a:spcAft>
              <a:buNone/>
              <a:defRPr b="1" sz="2400">
                <a:solidFill>
                  <a:srgbClr val="212121"/>
                </a:solidFill>
              </a:defRPr>
            </a:lvl2pPr>
            <a:lvl3pPr lvl="2" rtl="0" algn="l">
              <a:lnSpc>
                <a:spcPct val="100000"/>
              </a:lnSpc>
              <a:spcBef>
                <a:spcPts val="0"/>
              </a:spcBef>
              <a:spcAft>
                <a:spcPts val="0"/>
              </a:spcAft>
              <a:buNone/>
              <a:defRPr b="1" sz="2400">
                <a:solidFill>
                  <a:srgbClr val="212121"/>
                </a:solidFill>
              </a:defRPr>
            </a:lvl3pPr>
            <a:lvl4pPr lvl="3" rtl="0" algn="l">
              <a:lnSpc>
                <a:spcPct val="100000"/>
              </a:lnSpc>
              <a:spcBef>
                <a:spcPts val="0"/>
              </a:spcBef>
              <a:spcAft>
                <a:spcPts val="0"/>
              </a:spcAft>
              <a:buNone/>
              <a:defRPr b="1" sz="2400">
                <a:solidFill>
                  <a:srgbClr val="212121"/>
                </a:solidFill>
              </a:defRPr>
            </a:lvl4pPr>
            <a:lvl5pPr lvl="4" rtl="0" algn="l">
              <a:lnSpc>
                <a:spcPct val="100000"/>
              </a:lnSpc>
              <a:spcBef>
                <a:spcPts val="0"/>
              </a:spcBef>
              <a:spcAft>
                <a:spcPts val="0"/>
              </a:spcAft>
              <a:buNone/>
              <a:defRPr b="1" sz="2400">
                <a:solidFill>
                  <a:srgbClr val="212121"/>
                </a:solidFill>
              </a:defRPr>
            </a:lvl5pPr>
            <a:lvl6pPr lvl="5" rtl="0" algn="l">
              <a:lnSpc>
                <a:spcPct val="100000"/>
              </a:lnSpc>
              <a:spcBef>
                <a:spcPts val="0"/>
              </a:spcBef>
              <a:spcAft>
                <a:spcPts val="0"/>
              </a:spcAft>
              <a:buNone/>
              <a:defRPr b="1" sz="2400">
                <a:solidFill>
                  <a:srgbClr val="212121"/>
                </a:solidFill>
              </a:defRPr>
            </a:lvl6pPr>
            <a:lvl7pPr lvl="6" rtl="0" algn="l">
              <a:lnSpc>
                <a:spcPct val="100000"/>
              </a:lnSpc>
              <a:spcBef>
                <a:spcPts val="0"/>
              </a:spcBef>
              <a:spcAft>
                <a:spcPts val="0"/>
              </a:spcAft>
              <a:buNone/>
              <a:defRPr b="1" sz="2400">
                <a:solidFill>
                  <a:srgbClr val="212121"/>
                </a:solidFill>
              </a:defRPr>
            </a:lvl7pPr>
            <a:lvl8pPr lvl="7" rtl="0" algn="l">
              <a:lnSpc>
                <a:spcPct val="100000"/>
              </a:lnSpc>
              <a:spcBef>
                <a:spcPts val="0"/>
              </a:spcBef>
              <a:spcAft>
                <a:spcPts val="0"/>
              </a:spcAft>
              <a:buNone/>
              <a:defRPr b="1" sz="2400">
                <a:solidFill>
                  <a:srgbClr val="212121"/>
                </a:solidFill>
              </a:defRPr>
            </a:lvl8pPr>
            <a:lvl9pPr lvl="8" rtl="0" algn="l">
              <a:lnSpc>
                <a:spcPct val="100000"/>
              </a:lnSpc>
              <a:spcBef>
                <a:spcPts val="0"/>
              </a:spcBef>
              <a:spcAft>
                <a:spcPts val="0"/>
              </a:spcAft>
              <a:buNone/>
              <a:defRPr b="1" sz="2400">
                <a:solidFill>
                  <a:srgbClr val="212121"/>
                </a:solidFill>
              </a:defRPr>
            </a:lvl9pPr>
          </a:lstStyle>
          <a:p/>
        </p:txBody>
      </p:sp>
      <p:sp>
        <p:nvSpPr>
          <p:cNvPr id="282" name="Google Shape;282;p13"/>
          <p:cNvSpPr txBox="1"/>
          <p:nvPr>
            <p:ph idx="1" type="body"/>
          </p:nvPr>
        </p:nvSpPr>
        <p:spPr>
          <a:xfrm>
            <a:off x="185350" y="1798300"/>
            <a:ext cx="2683200" cy="25401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rgbClr val="616161"/>
              </a:buClr>
              <a:buSzPts val="1600"/>
              <a:buChar char="●"/>
              <a:defRPr sz="1600">
                <a:solidFill>
                  <a:srgbClr val="616161"/>
                </a:solidFill>
              </a:defRPr>
            </a:lvl1pPr>
            <a:lvl2pPr indent="-298450" lvl="1" marL="914400" rtl="0" algn="l">
              <a:lnSpc>
                <a:spcPct val="115000"/>
              </a:lnSpc>
              <a:spcBef>
                <a:spcPts val="1600"/>
              </a:spcBef>
              <a:spcAft>
                <a:spcPts val="0"/>
              </a:spcAft>
              <a:buClr>
                <a:srgbClr val="616161"/>
              </a:buClr>
              <a:buSzPts val="1100"/>
              <a:buChar char="○"/>
              <a:defRPr sz="1400">
                <a:solidFill>
                  <a:srgbClr val="616161"/>
                </a:solidFill>
              </a:defRPr>
            </a:lvl2pPr>
            <a:lvl3pPr indent="-298450" lvl="2" marL="1371600" rtl="0" algn="l">
              <a:lnSpc>
                <a:spcPct val="115000"/>
              </a:lnSpc>
              <a:spcBef>
                <a:spcPts val="1600"/>
              </a:spcBef>
              <a:spcAft>
                <a:spcPts val="0"/>
              </a:spcAft>
              <a:buClr>
                <a:srgbClr val="616161"/>
              </a:buClr>
              <a:buSzPts val="1100"/>
              <a:buChar char="■"/>
              <a:defRPr sz="1400">
                <a:solidFill>
                  <a:srgbClr val="616161"/>
                </a:solidFill>
              </a:defRPr>
            </a:lvl3pPr>
            <a:lvl4pPr indent="-298450" lvl="3" marL="1828800" rtl="0" algn="l">
              <a:lnSpc>
                <a:spcPct val="115000"/>
              </a:lnSpc>
              <a:spcBef>
                <a:spcPts val="1600"/>
              </a:spcBef>
              <a:spcAft>
                <a:spcPts val="0"/>
              </a:spcAft>
              <a:buClr>
                <a:srgbClr val="616161"/>
              </a:buClr>
              <a:buSzPts val="1100"/>
              <a:buChar char="●"/>
              <a:defRPr sz="1400">
                <a:solidFill>
                  <a:srgbClr val="616161"/>
                </a:solidFill>
              </a:defRPr>
            </a:lvl4pPr>
            <a:lvl5pPr indent="-298450" lvl="4" marL="2286000" rtl="0" algn="l">
              <a:lnSpc>
                <a:spcPct val="115000"/>
              </a:lnSpc>
              <a:spcBef>
                <a:spcPts val="1600"/>
              </a:spcBef>
              <a:spcAft>
                <a:spcPts val="0"/>
              </a:spcAft>
              <a:buClr>
                <a:srgbClr val="616161"/>
              </a:buClr>
              <a:buSzPts val="1100"/>
              <a:buChar char="○"/>
              <a:defRPr sz="1400">
                <a:solidFill>
                  <a:srgbClr val="616161"/>
                </a:solidFill>
              </a:defRPr>
            </a:lvl5pPr>
            <a:lvl6pPr indent="-298450" lvl="5" marL="2743200" rtl="0" algn="l">
              <a:lnSpc>
                <a:spcPct val="115000"/>
              </a:lnSpc>
              <a:spcBef>
                <a:spcPts val="1600"/>
              </a:spcBef>
              <a:spcAft>
                <a:spcPts val="0"/>
              </a:spcAft>
              <a:buClr>
                <a:srgbClr val="616161"/>
              </a:buClr>
              <a:buSzPts val="1100"/>
              <a:buChar char="■"/>
              <a:defRPr sz="1400">
                <a:solidFill>
                  <a:srgbClr val="616161"/>
                </a:solidFill>
              </a:defRPr>
            </a:lvl6pPr>
            <a:lvl7pPr indent="-298450" lvl="6" marL="3200400" rtl="0" algn="l">
              <a:lnSpc>
                <a:spcPct val="115000"/>
              </a:lnSpc>
              <a:spcBef>
                <a:spcPts val="1600"/>
              </a:spcBef>
              <a:spcAft>
                <a:spcPts val="0"/>
              </a:spcAft>
              <a:buClr>
                <a:srgbClr val="616161"/>
              </a:buClr>
              <a:buSzPts val="1100"/>
              <a:buChar char="●"/>
              <a:defRPr sz="1400">
                <a:solidFill>
                  <a:srgbClr val="616161"/>
                </a:solidFill>
              </a:defRPr>
            </a:lvl7pPr>
            <a:lvl8pPr indent="-298450" lvl="7" marL="3657600" rtl="0" algn="l">
              <a:lnSpc>
                <a:spcPct val="115000"/>
              </a:lnSpc>
              <a:spcBef>
                <a:spcPts val="1600"/>
              </a:spcBef>
              <a:spcAft>
                <a:spcPts val="0"/>
              </a:spcAft>
              <a:buClr>
                <a:srgbClr val="616161"/>
              </a:buClr>
              <a:buSzPts val="1100"/>
              <a:buChar char="○"/>
              <a:defRPr sz="1400">
                <a:solidFill>
                  <a:srgbClr val="616161"/>
                </a:solidFill>
              </a:defRPr>
            </a:lvl8pPr>
            <a:lvl9pPr indent="-298450" lvl="8" marL="4114800" rtl="0" algn="l">
              <a:lnSpc>
                <a:spcPct val="115000"/>
              </a:lnSpc>
              <a:spcBef>
                <a:spcPts val="1600"/>
              </a:spcBef>
              <a:spcAft>
                <a:spcPts val="1600"/>
              </a:spcAft>
              <a:buClr>
                <a:srgbClr val="616161"/>
              </a:buClr>
              <a:buSzPts val="1100"/>
              <a:buChar char="■"/>
              <a:defRPr sz="1400">
                <a:solidFill>
                  <a:srgbClr val="616161"/>
                </a:solidFill>
              </a:defRPr>
            </a:lvl9pPr>
          </a:lstStyle>
          <a:p/>
        </p:txBody>
      </p:sp>
      <p:sp>
        <p:nvSpPr>
          <p:cNvPr id="283" name="Google Shape;28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_2">
    <p:spTree>
      <p:nvGrpSpPr>
        <p:cNvPr id="284" name="Shape 284"/>
        <p:cNvGrpSpPr/>
        <p:nvPr/>
      </p:nvGrpSpPr>
      <p:grpSpPr>
        <a:xfrm>
          <a:off x="0" y="0"/>
          <a:ext cx="0" cy="0"/>
          <a:chOff x="0" y="0"/>
          <a:chExt cx="0" cy="0"/>
        </a:xfrm>
      </p:grpSpPr>
      <p:sp>
        <p:nvSpPr>
          <p:cNvPr id="285" name="Google Shape;285;p14"/>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286" name="Google Shape;286;p14"/>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sp>
        <p:nvSpPr>
          <p:cNvPr id="287" name="Google Shape;287;p14"/>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288" name="Shape 288"/>
        <p:cNvGrpSpPr/>
        <p:nvPr/>
      </p:nvGrpSpPr>
      <p:grpSpPr>
        <a:xfrm>
          <a:off x="0" y="0"/>
          <a:ext cx="0" cy="0"/>
          <a:chOff x="0" y="0"/>
          <a:chExt cx="0" cy="0"/>
        </a:xfrm>
      </p:grpSpPr>
      <p:sp>
        <p:nvSpPr>
          <p:cNvPr id="289" name="Google Shape;289;p15"/>
          <p:cNvSpPr txBox="1"/>
          <p:nvPr>
            <p:ph type="title"/>
          </p:nvPr>
        </p:nvSpPr>
        <p:spPr>
          <a:xfrm>
            <a:off x="761950" y="809575"/>
            <a:ext cx="5080200" cy="352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 name="Google Shape;290;p15"/>
          <p:cNvSpPr txBox="1"/>
          <p:nvPr>
            <p:ph idx="1" type="body"/>
          </p:nvPr>
        </p:nvSpPr>
        <p:spPr>
          <a:xfrm>
            <a:off x="762025" y="1514225"/>
            <a:ext cx="5080200" cy="2819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grpSp>
        <p:nvGrpSpPr>
          <p:cNvPr id="291" name="Google Shape;291;p15"/>
          <p:cNvGrpSpPr/>
          <p:nvPr/>
        </p:nvGrpSpPr>
        <p:grpSpPr>
          <a:xfrm>
            <a:off x="614120" y="4568626"/>
            <a:ext cx="290167" cy="233377"/>
            <a:chOff x="614120" y="4568626"/>
            <a:chExt cx="290167" cy="233377"/>
          </a:xfrm>
        </p:grpSpPr>
        <p:sp>
          <p:nvSpPr>
            <p:cNvPr id="292" name="Google Shape;292;p1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Slide">
  <p:cSld name="Image Slide_2_2">
    <p:spTree>
      <p:nvGrpSpPr>
        <p:cNvPr id="296" name="Shape 296"/>
        <p:cNvGrpSpPr/>
        <p:nvPr/>
      </p:nvGrpSpPr>
      <p:grpSpPr>
        <a:xfrm>
          <a:off x="0" y="0"/>
          <a:ext cx="0" cy="0"/>
          <a:chOff x="0" y="0"/>
          <a:chExt cx="0" cy="0"/>
        </a:xfrm>
      </p:grpSpPr>
      <p:sp>
        <p:nvSpPr>
          <p:cNvPr id="297" name="Google Shape;297;p16"/>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298" name="Google Shape;298;p16"/>
          <p:cNvPicPr preferRelativeResize="0"/>
          <p:nvPr/>
        </p:nvPicPr>
        <p:blipFill>
          <a:blip r:embed="rId2">
            <a:alphaModFix/>
          </a:blip>
          <a:stretch>
            <a:fillRect/>
          </a:stretch>
        </p:blipFill>
        <p:spPr>
          <a:xfrm>
            <a:off x="495525" y="914400"/>
            <a:ext cx="4340328" cy="1107688"/>
          </a:xfrm>
          <a:prstGeom prst="rect">
            <a:avLst/>
          </a:prstGeom>
          <a:noFill/>
          <a:ln>
            <a:noFill/>
          </a:ln>
        </p:spPr>
      </p:pic>
      <p:cxnSp>
        <p:nvCxnSpPr>
          <p:cNvPr id="299" name="Google Shape;299;p16"/>
          <p:cNvCxnSpPr/>
          <p:nvPr/>
        </p:nvCxnSpPr>
        <p:spPr>
          <a:xfrm>
            <a:off x="950976" y="1828800"/>
            <a:ext cx="3578100" cy="0"/>
          </a:xfrm>
          <a:prstGeom prst="straightConnector1">
            <a:avLst/>
          </a:prstGeom>
          <a:noFill/>
          <a:ln cap="flat" cmpd="sng" w="28575">
            <a:solidFill>
              <a:srgbClr val="666666"/>
            </a:solidFill>
            <a:prstDash val="solid"/>
            <a:round/>
            <a:headEnd len="med" w="med" type="none"/>
            <a:tailEnd len="med" w="med" type="none"/>
          </a:ln>
        </p:spPr>
      </p:cxnSp>
      <p:sp>
        <p:nvSpPr>
          <p:cNvPr id="300" name="Google Shape;300;p16"/>
          <p:cNvSpPr txBox="1"/>
          <p:nvPr>
            <p:ph idx="1" type="subTitle"/>
          </p:nvPr>
        </p:nvSpPr>
        <p:spPr>
          <a:xfrm>
            <a:off x="950975" y="1867788"/>
            <a:ext cx="3578100" cy="60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 name="Google Shape;301;p16"/>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genda Slide">
  <p:cSld name="CUSTOM_1_1">
    <p:spTree>
      <p:nvGrpSpPr>
        <p:cNvPr id="302" name="Shape 302"/>
        <p:cNvGrpSpPr/>
        <p:nvPr/>
      </p:nvGrpSpPr>
      <p:grpSpPr>
        <a:xfrm>
          <a:off x="0" y="0"/>
          <a:ext cx="0" cy="0"/>
          <a:chOff x="0" y="0"/>
          <a:chExt cx="0" cy="0"/>
        </a:xfrm>
      </p:grpSpPr>
      <p:sp>
        <p:nvSpPr>
          <p:cNvPr id="303" name="Google Shape;303;p17"/>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304" name="Google Shape;304;p17"/>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sp>
        <p:nvSpPr>
          <p:cNvPr id="305" name="Google Shape;305;p17"/>
          <p:cNvSpPr txBox="1"/>
          <p:nvPr>
            <p:ph type="title"/>
          </p:nvPr>
        </p:nvSpPr>
        <p:spPr>
          <a:xfrm>
            <a:off x="914400" y="457200"/>
            <a:ext cx="7320000" cy="537900"/>
          </a:xfrm>
          <a:prstGeom prst="rect">
            <a:avLst/>
          </a:prstGeom>
        </p:spPr>
        <p:txBody>
          <a:bodyPr anchorCtr="0" anchor="t" bIns="45725" lIns="91450" spcFirstLastPara="1" rIns="45725" wrap="square" tIns="0">
            <a:noAutofit/>
          </a:bodyPr>
          <a:lstStyle>
            <a:lvl1pPr lvl="0" rtl="0">
              <a:spcBef>
                <a:spcPts val="0"/>
              </a:spcBef>
              <a:spcAft>
                <a:spcPts val="0"/>
              </a:spcAft>
              <a:buNone/>
              <a:defRPr sz="35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6" name="Google Shape;306;p17"/>
          <p:cNvCxnSpPr/>
          <p:nvPr/>
        </p:nvCxnSpPr>
        <p:spPr>
          <a:xfrm>
            <a:off x="990600" y="1108780"/>
            <a:ext cx="3545700" cy="0"/>
          </a:xfrm>
          <a:prstGeom prst="straightConnector1">
            <a:avLst/>
          </a:prstGeom>
          <a:noFill/>
          <a:ln cap="flat" cmpd="sng" w="28575">
            <a:solidFill>
              <a:srgbClr val="3C4043"/>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b intro">
  <p:cSld name="Image Slide_2_1_1">
    <p:spTree>
      <p:nvGrpSpPr>
        <p:cNvPr id="307" name="Shape 307"/>
        <p:cNvGrpSpPr/>
        <p:nvPr/>
      </p:nvGrpSpPr>
      <p:grpSpPr>
        <a:xfrm>
          <a:off x="0" y="0"/>
          <a:ext cx="0" cy="0"/>
          <a:chOff x="0" y="0"/>
          <a:chExt cx="0" cy="0"/>
        </a:xfrm>
      </p:grpSpPr>
      <p:sp>
        <p:nvSpPr>
          <p:cNvPr id="308" name="Google Shape;308;p18"/>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309" name="Google Shape;309;p18"/>
          <p:cNvPicPr preferRelativeResize="0"/>
          <p:nvPr/>
        </p:nvPicPr>
        <p:blipFill rotWithShape="1">
          <a:blip r:embed="rId2">
            <a:alphaModFix/>
          </a:blip>
          <a:srcRect b="0" l="0" r="72622" t="0"/>
          <a:stretch/>
        </p:blipFill>
        <p:spPr>
          <a:xfrm>
            <a:off x="495525" y="914400"/>
            <a:ext cx="1188274" cy="1107688"/>
          </a:xfrm>
          <a:prstGeom prst="rect">
            <a:avLst/>
          </a:prstGeom>
          <a:noFill/>
          <a:ln>
            <a:noFill/>
          </a:ln>
        </p:spPr>
      </p:pic>
      <p:cxnSp>
        <p:nvCxnSpPr>
          <p:cNvPr id="310" name="Google Shape;310;p18"/>
          <p:cNvCxnSpPr/>
          <p:nvPr/>
        </p:nvCxnSpPr>
        <p:spPr>
          <a:xfrm>
            <a:off x="950976" y="1828800"/>
            <a:ext cx="3578100" cy="0"/>
          </a:xfrm>
          <a:prstGeom prst="straightConnector1">
            <a:avLst/>
          </a:prstGeom>
          <a:noFill/>
          <a:ln cap="flat" cmpd="sng" w="28575">
            <a:solidFill>
              <a:srgbClr val="666666"/>
            </a:solidFill>
            <a:prstDash val="solid"/>
            <a:round/>
            <a:headEnd len="med" w="med" type="none"/>
            <a:tailEnd len="med" w="med" type="none"/>
          </a:ln>
        </p:spPr>
      </p:cxnSp>
      <p:sp>
        <p:nvSpPr>
          <p:cNvPr id="311" name="Google Shape;311;p18"/>
          <p:cNvSpPr txBox="1"/>
          <p:nvPr>
            <p:ph idx="1" type="subTitle"/>
          </p:nvPr>
        </p:nvSpPr>
        <p:spPr>
          <a:xfrm>
            <a:off x="950975" y="1867788"/>
            <a:ext cx="3578100" cy="60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2" name="Google Shape;312;p18"/>
          <p:cNvSpPr txBox="1"/>
          <p:nvPr>
            <p:ph type="title"/>
          </p:nvPr>
        </p:nvSpPr>
        <p:spPr>
          <a:xfrm>
            <a:off x="1648725" y="1099150"/>
            <a:ext cx="7284600" cy="716400"/>
          </a:xfrm>
          <a:prstGeom prst="rect">
            <a:avLst/>
          </a:prstGeom>
        </p:spPr>
        <p:txBody>
          <a:bodyPr anchorCtr="0" anchor="t" bIns="0" lIns="45725" spcFirstLastPara="1" rIns="45725" wrap="square" tIns="0">
            <a:noAutofit/>
          </a:bodyPr>
          <a:lstStyle>
            <a:lvl1pPr lvl="0" rtl="0">
              <a:spcBef>
                <a:spcPts val="0"/>
              </a:spcBef>
              <a:spcAft>
                <a:spcPts val="0"/>
              </a:spcAft>
              <a:buNone/>
              <a:defRPr sz="48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18"/>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genda Slide 1">
  <p:cSld name="CUSTOM_1_1_1">
    <p:spTree>
      <p:nvGrpSpPr>
        <p:cNvPr id="314" name="Shape 314"/>
        <p:cNvGrpSpPr/>
        <p:nvPr/>
      </p:nvGrpSpPr>
      <p:grpSpPr>
        <a:xfrm>
          <a:off x="0" y="0"/>
          <a:ext cx="0" cy="0"/>
          <a:chOff x="0" y="0"/>
          <a:chExt cx="0" cy="0"/>
        </a:xfrm>
      </p:grpSpPr>
      <p:sp>
        <p:nvSpPr>
          <p:cNvPr id="315" name="Google Shape;315;p19"/>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316" name="Google Shape;316;p19"/>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sp>
        <p:nvSpPr>
          <p:cNvPr id="317" name="Google Shape;317;p19"/>
          <p:cNvSpPr txBox="1"/>
          <p:nvPr>
            <p:ph type="title"/>
          </p:nvPr>
        </p:nvSpPr>
        <p:spPr>
          <a:xfrm>
            <a:off x="914400" y="537888"/>
            <a:ext cx="7320000" cy="537900"/>
          </a:xfrm>
          <a:prstGeom prst="rect">
            <a:avLst/>
          </a:prstGeom>
        </p:spPr>
        <p:txBody>
          <a:bodyPr anchorCtr="0" anchor="t" bIns="45725" lIns="0" spcFirstLastPara="1" rIns="45725" wrap="square" tIns="0">
            <a:noAutofit/>
          </a:bodyPr>
          <a:lstStyle>
            <a:lvl1pPr lvl="0" rtl="0">
              <a:spcBef>
                <a:spcPts val="0"/>
              </a:spcBef>
              <a:spcAft>
                <a:spcPts val="0"/>
              </a:spcAft>
              <a:buNone/>
              <a:defRPr sz="35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 name="Google Shape;318;p19"/>
          <p:cNvCxnSpPr/>
          <p:nvPr/>
        </p:nvCxnSpPr>
        <p:spPr>
          <a:xfrm>
            <a:off x="914400" y="1146880"/>
            <a:ext cx="3545700" cy="0"/>
          </a:xfrm>
          <a:prstGeom prst="straightConnector1">
            <a:avLst/>
          </a:prstGeom>
          <a:noFill/>
          <a:ln cap="flat" cmpd="sng" w="28575">
            <a:solidFill>
              <a:srgbClr val="3C4043"/>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b intro 1">
  <p:cSld name="Image Slide_2_1_1_1">
    <p:spTree>
      <p:nvGrpSpPr>
        <p:cNvPr id="319" name="Shape 319"/>
        <p:cNvGrpSpPr/>
        <p:nvPr/>
      </p:nvGrpSpPr>
      <p:grpSpPr>
        <a:xfrm>
          <a:off x="0" y="0"/>
          <a:ext cx="0" cy="0"/>
          <a:chOff x="0" y="0"/>
          <a:chExt cx="0" cy="0"/>
        </a:xfrm>
      </p:grpSpPr>
      <p:sp>
        <p:nvSpPr>
          <p:cNvPr id="320" name="Google Shape;320;p20"/>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321" name="Google Shape;321;p20"/>
          <p:cNvPicPr preferRelativeResize="0"/>
          <p:nvPr/>
        </p:nvPicPr>
        <p:blipFill rotWithShape="1">
          <a:blip r:embed="rId2">
            <a:alphaModFix/>
          </a:blip>
          <a:srcRect b="0" l="0" r="72622" t="0"/>
          <a:stretch/>
        </p:blipFill>
        <p:spPr>
          <a:xfrm>
            <a:off x="495525" y="914400"/>
            <a:ext cx="1188274" cy="1107688"/>
          </a:xfrm>
          <a:prstGeom prst="rect">
            <a:avLst/>
          </a:prstGeom>
          <a:noFill/>
          <a:ln>
            <a:noFill/>
          </a:ln>
        </p:spPr>
      </p:pic>
      <p:cxnSp>
        <p:nvCxnSpPr>
          <p:cNvPr id="322" name="Google Shape;322;p20"/>
          <p:cNvCxnSpPr/>
          <p:nvPr/>
        </p:nvCxnSpPr>
        <p:spPr>
          <a:xfrm>
            <a:off x="950976" y="1828800"/>
            <a:ext cx="3578100" cy="0"/>
          </a:xfrm>
          <a:prstGeom prst="straightConnector1">
            <a:avLst/>
          </a:prstGeom>
          <a:noFill/>
          <a:ln cap="flat" cmpd="sng" w="28575">
            <a:solidFill>
              <a:srgbClr val="666666"/>
            </a:solidFill>
            <a:prstDash val="solid"/>
            <a:round/>
            <a:headEnd len="med" w="med" type="none"/>
            <a:tailEnd len="med" w="med" type="none"/>
          </a:ln>
        </p:spPr>
      </p:cxnSp>
      <p:sp>
        <p:nvSpPr>
          <p:cNvPr id="323" name="Google Shape;323;p20"/>
          <p:cNvSpPr txBox="1"/>
          <p:nvPr>
            <p:ph idx="1" type="subTitle"/>
          </p:nvPr>
        </p:nvSpPr>
        <p:spPr>
          <a:xfrm>
            <a:off x="950975" y="1867788"/>
            <a:ext cx="3578100" cy="60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 name="Google Shape;324;p20"/>
          <p:cNvSpPr txBox="1"/>
          <p:nvPr>
            <p:ph type="title"/>
          </p:nvPr>
        </p:nvSpPr>
        <p:spPr>
          <a:xfrm>
            <a:off x="1648725" y="1099150"/>
            <a:ext cx="7284600" cy="716400"/>
          </a:xfrm>
          <a:prstGeom prst="rect">
            <a:avLst/>
          </a:prstGeom>
        </p:spPr>
        <p:txBody>
          <a:bodyPr anchorCtr="0" anchor="t" bIns="0" lIns="45725" spcFirstLastPara="1" rIns="45725" wrap="square" tIns="0">
            <a:noAutofit/>
          </a:bodyPr>
          <a:lstStyle>
            <a:lvl1pPr lvl="0" rtl="0">
              <a:spcBef>
                <a:spcPts val="0"/>
              </a:spcBef>
              <a:spcAft>
                <a:spcPts val="0"/>
              </a:spcAft>
              <a:buNone/>
              <a:defRPr sz="48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20"/>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1">
  <p:cSld name="CUSTOM_1_3">
    <p:spTree>
      <p:nvGrpSpPr>
        <p:cNvPr id="326" name="Shape 326"/>
        <p:cNvGrpSpPr/>
        <p:nvPr/>
      </p:nvGrpSpPr>
      <p:grpSpPr>
        <a:xfrm>
          <a:off x="0" y="0"/>
          <a:ext cx="0" cy="0"/>
          <a:chOff x="0" y="0"/>
          <a:chExt cx="0" cy="0"/>
        </a:xfrm>
      </p:grpSpPr>
      <p:sp>
        <p:nvSpPr>
          <p:cNvPr id="327" name="Google Shape;327;p21"/>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328" name="Google Shape;328;p21"/>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sp>
        <p:nvSpPr>
          <p:cNvPr id="329" name="Google Shape;329;p21"/>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334" name="Shape 334"/>
        <p:cNvGrpSpPr/>
        <p:nvPr/>
      </p:nvGrpSpPr>
      <p:grpSpPr>
        <a:xfrm>
          <a:off x="0" y="0"/>
          <a:ext cx="0" cy="0"/>
          <a:chOff x="0" y="0"/>
          <a:chExt cx="0" cy="0"/>
        </a:xfrm>
      </p:grpSpPr>
      <p:grpSp>
        <p:nvGrpSpPr>
          <p:cNvPr id="335" name="Google Shape;335;p23"/>
          <p:cNvGrpSpPr/>
          <p:nvPr/>
        </p:nvGrpSpPr>
        <p:grpSpPr>
          <a:xfrm>
            <a:off x="7343003" y="3409675"/>
            <a:ext cx="1691422" cy="1732548"/>
            <a:chOff x="7343003" y="3409675"/>
            <a:chExt cx="1691422" cy="1732548"/>
          </a:xfrm>
        </p:grpSpPr>
        <p:grpSp>
          <p:nvGrpSpPr>
            <p:cNvPr id="336" name="Google Shape;336;p23"/>
            <p:cNvGrpSpPr/>
            <p:nvPr/>
          </p:nvGrpSpPr>
          <p:grpSpPr>
            <a:xfrm>
              <a:off x="7343003" y="4453711"/>
              <a:ext cx="316800" cy="688513"/>
              <a:chOff x="7343003" y="4453711"/>
              <a:chExt cx="316800" cy="688513"/>
            </a:xfrm>
          </p:grpSpPr>
          <p:sp>
            <p:nvSpPr>
              <p:cNvPr id="337" name="Google Shape;337;p23"/>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3"/>
            <p:cNvGrpSpPr/>
            <p:nvPr/>
          </p:nvGrpSpPr>
          <p:grpSpPr>
            <a:xfrm>
              <a:off x="7801210" y="4105700"/>
              <a:ext cx="316800" cy="1036523"/>
              <a:chOff x="7801210" y="4105700"/>
              <a:chExt cx="316800" cy="1036523"/>
            </a:xfrm>
          </p:grpSpPr>
          <p:sp>
            <p:nvSpPr>
              <p:cNvPr id="340" name="Google Shape;340;p23"/>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3"/>
            <p:cNvGrpSpPr/>
            <p:nvPr/>
          </p:nvGrpSpPr>
          <p:grpSpPr>
            <a:xfrm>
              <a:off x="8259418" y="3757688"/>
              <a:ext cx="316800" cy="1384535"/>
              <a:chOff x="8259418" y="3757688"/>
              <a:chExt cx="316800" cy="1384535"/>
            </a:xfrm>
          </p:grpSpPr>
          <p:sp>
            <p:nvSpPr>
              <p:cNvPr id="344" name="Google Shape;344;p23"/>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23"/>
            <p:cNvGrpSpPr/>
            <p:nvPr/>
          </p:nvGrpSpPr>
          <p:grpSpPr>
            <a:xfrm>
              <a:off x="8717625" y="3409675"/>
              <a:ext cx="316800" cy="1732548"/>
              <a:chOff x="8717625" y="3409675"/>
              <a:chExt cx="316800" cy="1732548"/>
            </a:xfrm>
          </p:grpSpPr>
          <p:sp>
            <p:nvSpPr>
              <p:cNvPr id="349" name="Google Shape;349;p23"/>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 name="Google Shape;354;p23"/>
          <p:cNvGrpSpPr/>
          <p:nvPr/>
        </p:nvGrpSpPr>
        <p:grpSpPr>
          <a:xfrm>
            <a:off x="5043503" y="0"/>
            <a:ext cx="3814072" cy="3839102"/>
            <a:chOff x="5043503" y="0"/>
            <a:chExt cx="3814072" cy="3839102"/>
          </a:xfrm>
        </p:grpSpPr>
        <p:sp>
          <p:nvSpPr>
            <p:cNvPr id="355" name="Google Shape;355;p23"/>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7647812" y="2704283"/>
              <a:ext cx="635219" cy="635219"/>
              <a:chOff x="6725724" y="2701260"/>
              <a:chExt cx="1208101" cy="1208100"/>
            </a:xfrm>
          </p:grpSpPr>
          <p:sp>
            <p:nvSpPr>
              <p:cNvPr id="358" name="Google Shape;358;p23"/>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23"/>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7952720" y="179238"/>
              <a:ext cx="873165" cy="873003"/>
              <a:chOff x="7754428" y="208725"/>
              <a:chExt cx="541800" cy="541800"/>
            </a:xfrm>
          </p:grpSpPr>
          <p:sp>
            <p:nvSpPr>
              <p:cNvPr id="363" name="Google Shape;363;p23"/>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72" name="Google Shape;372;p2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373" name="Google Shape;373;p2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74" name="Shape 374"/>
        <p:cNvGrpSpPr/>
        <p:nvPr/>
      </p:nvGrpSpPr>
      <p:grpSpPr>
        <a:xfrm>
          <a:off x="0" y="0"/>
          <a:ext cx="0" cy="0"/>
          <a:chOff x="0" y="0"/>
          <a:chExt cx="0" cy="0"/>
        </a:xfrm>
      </p:grpSpPr>
      <p:grpSp>
        <p:nvGrpSpPr>
          <p:cNvPr id="375" name="Google Shape;375;p24"/>
          <p:cNvGrpSpPr/>
          <p:nvPr/>
        </p:nvGrpSpPr>
        <p:grpSpPr>
          <a:xfrm>
            <a:off x="146769" y="3406"/>
            <a:ext cx="1233215" cy="1384535"/>
            <a:chOff x="146769" y="3406"/>
            <a:chExt cx="1233215" cy="1384535"/>
          </a:xfrm>
        </p:grpSpPr>
        <p:grpSp>
          <p:nvGrpSpPr>
            <p:cNvPr id="376" name="Google Shape;376;p24"/>
            <p:cNvGrpSpPr/>
            <p:nvPr/>
          </p:nvGrpSpPr>
          <p:grpSpPr>
            <a:xfrm>
              <a:off x="1063183" y="3406"/>
              <a:ext cx="316800" cy="688513"/>
              <a:chOff x="1063183" y="3406"/>
              <a:chExt cx="316800" cy="688513"/>
            </a:xfrm>
          </p:grpSpPr>
          <p:sp>
            <p:nvSpPr>
              <p:cNvPr id="377" name="Google Shape;377;p24"/>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4"/>
            <p:cNvGrpSpPr/>
            <p:nvPr/>
          </p:nvGrpSpPr>
          <p:grpSpPr>
            <a:xfrm>
              <a:off x="604976" y="3406"/>
              <a:ext cx="316800" cy="1036524"/>
              <a:chOff x="604976" y="3406"/>
              <a:chExt cx="316800" cy="1036524"/>
            </a:xfrm>
          </p:grpSpPr>
          <p:sp>
            <p:nvSpPr>
              <p:cNvPr id="380" name="Google Shape;380;p24"/>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4"/>
            <p:cNvGrpSpPr/>
            <p:nvPr/>
          </p:nvGrpSpPr>
          <p:grpSpPr>
            <a:xfrm>
              <a:off x="146769" y="3406"/>
              <a:ext cx="316800" cy="1384535"/>
              <a:chOff x="146769" y="3406"/>
              <a:chExt cx="316800" cy="1384535"/>
            </a:xfrm>
          </p:grpSpPr>
          <p:sp>
            <p:nvSpPr>
              <p:cNvPr id="384" name="Google Shape;384;p24"/>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 name="Google Shape;388;p24"/>
          <p:cNvGrpSpPr/>
          <p:nvPr/>
        </p:nvGrpSpPr>
        <p:grpSpPr>
          <a:xfrm>
            <a:off x="6775084" y="2904008"/>
            <a:ext cx="2186148" cy="2239500"/>
            <a:chOff x="6775084" y="2904008"/>
            <a:chExt cx="2186148" cy="2239500"/>
          </a:xfrm>
        </p:grpSpPr>
        <p:grpSp>
          <p:nvGrpSpPr>
            <p:cNvPr id="389" name="Google Shape;389;p24"/>
            <p:cNvGrpSpPr/>
            <p:nvPr/>
          </p:nvGrpSpPr>
          <p:grpSpPr>
            <a:xfrm>
              <a:off x="6775084" y="4253708"/>
              <a:ext cx="409500" cy="889800"/>
              <a:chOff x="6775084" y="4253708"/>
              <a:chExt cx="409500" cy="889800"/>
            </a:xfrm>
          </p:grpSpPr>
          <p:sp>
            <p:nvSpPr>
              <p:cNvPr id="390" name="Google Shape;390;p24"/>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24"/>
            <p:cNvGrpSpPr/>
            <p:nvPr/>
          </p:nvGrpSpPr>
          <p:grpSpPr>
            <a:xfrm>
              <a:off x="7367299" y="3804008"/>
              <a:ext cx="409500" cy="1339500"/>
              <a:chOff x="7367299" y="3804008"/>
              <a:chExt cx="409500" cy="1339500"/>
            </a:xfrm>
          </p:grpSpPr>
          <p:sp>
            <p:nvSpPr>
              <p:cNvPr id="393" name="Google Shape;393;p24"/>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24"/>
            <p:cNvGrpSpPr/>
            <p:nvPr/>
          </p:nvGrpSpPr>
          <p:grpSpPr>
            <a:xfrm>
              <a:off x="7959516" y="3354008"/>
              <a:ext cx="409500" cy="1789500"/>
              <a:chOff x="7959516" y="3354008"/>
              <a:chExt cx="409500" cy="1789500"/>
            </a:xfrm>
          </p:grpSpPr>
          <p:sp>
            <p:nvSpPr>
              <p:cNvPr id="397" name="Google Shape;397;p24"/>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24"/>
            <p:cNvGrpSpPr/>
            <p:nvPr/>
          </p:nvGrpSpPr>
          <p:grpSpPr>
            <a:xfrm>
              <a:off x="8551731" y="2904008"/>
              <a:ext cx="409500" cy="2239500"/>
              <a:chOff x="8551731" y="2904008"/>
              <a:chExt cx="409500" cy="2239500"/>
            </a:xfrm>
          </p:grpSpPr>
          <p:sp>
            <p:nvSpPr>
              <p:cNvPr id="402" name="Google Shape;402;p24"/>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 name="Google Shape;407;p24"/>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08" name="Google Shape;408;p2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9" name="Shape 409"/>
        <p:cNvGrpSpPr/>
        <p:nvPr/>
      </p:nvGrpSpPr>
      <p:grpSpPr>
        <a:xfrm>
          <a:off x="0" y="0"/>
          <a:ext cx="0" cy="0"/>
          <a:chOff x="0" y="0"/>
          <a:chExt cx="0" cy="0"/>
        </a:xfrm>
      </p:grpSpPr>
      <p:grpSp>
        <p:nvGrpSpPr>
          <p:cNvPr id="410" name="Google Shape;410;p25"/>
          <p:cNvGrpSpPr/>
          <p:nvPr/>
        </p:nvGrpSpPr>
        <p:grpSpPr>
          <a:xfrm>
            <a:off x="625966" y="299376"/>
            <a:ext cx="999312" cy="999312"/>
            <a:chOff x="348199" y="179450"/>
            <a:chExt cx="1116300" cy="1116300"/>
          </a:xfrm>
        </p:grpSpPr>
        <p:sp>
          <p:nvSpPr>
            <p:cNvPr id="411" name="Google Shape;411;p2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4" name="Google Shape;414;p2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15" name="Google Shape;415;p2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6" name="Shape 416"/>
        <p:cNvGrpSpPr/>
        <p:nvPr/>
      </p:nvGrpSpPr>
      <p:grpSpPr>
        <a:xfrm>
          <a:off x="0" y="0"/>
          <a:ext cx="0" cy="0"/>
          <a:chOff x="0" y="0"/>
          <a:chExt cx="0" cy="0"/>
        </a:xfrm>
      </p:grpSpPr>
      <p:grpSp>
        <p:nvGrpSpPr>
          <p:cNvPr id="417" name="Google Shape;417;p26"/>
          <p:cNvGrpSpPr/>
          <p:nvPr/>
        </p:nvGrpSpPr>
        <p:grpSpPr>
          <a:xfrm>
            <a:off x="625966" y="299376"/>
            <a:ext cx="999312" cy="999312"/>
            <a:chOff x="348199" y="179450"/>
            <a:chExt cx="1116300" cy="1116300"/>
          </a:xfrm>
        </p:grpSpPr>
        <p:sp>
          <p:nvSpPr>
            <p:cNvPr id="418" name="Google Shape;418;p2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1" name="Google Shape;421;p26"/>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22" name="Google Shape;422;p26"/>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23" name="Google Shape;423;p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4" name="Shape 424"/>
        <p:cNvGrpSpPr/>
        <p:nvPr/>
      </p:nvGrpSpPr>
      <p:grpSpPr>
        <a:xfrm>
          <a:off x="0" y="0"/>
          <a:ext cx="0" cy="0"/>
          <a:chOff x="0" y="0"/>
          <a:chExt cx="0" cy="0"/>
        </a:xfrm>
      </p:grpSpPr>
      <p:grpSp>
        <p:nvGrpSpPr>
          <p:cNvPr id="425" name="Google Shape;425;p27"/>
          <p:cNvGrpSpPr/>
          <p:nvPr/>
        </p:nvGrpSpPr>
        <p:grpSpPr>
          <a:xfrm>
            <a:off x="625966" y="299376"/>
            <a:ext cx="999312" cy="999312"/>
            <a:chOff x="348199" y="179450"/>
            <a:chExt cx="1116300" cy="1116300"/>
          </a:xfrm>
        </p:grpSpPr>
        <p:sp>
          <p:nvSpPr>
            <p:cNvPr id="426" name="Google Shape;426;p2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9" name="Google Shape;429;p2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0" name="Shape 430"/>
        <p:cNvGrpSpPr/>
        <p:nvPr/>
      </p:nvGrpSpPr>
      <p:grpSpPr>
        <a:xfrm>
          <a:off x="0" y="0"/>
          <a:ext cx="0" cy="0"/>
          <a:chOff x="0" y="0"/>
          <a:chExt cx="0" cy="0"/>
        </a:xfrm>
      </p:grpSpPr>
      <p:grpSp>
        <p:nvGrpSpPr>
          <p:cNvPr id="431" name="Google Shape;431;p28"/>
          <p:cNvGrpSpPr/>
          <p:nvPr/>
        </p:nvGrpSpPr>
        <p:grpSpPr>
          <a:xfrm>
            <a:off x="625966" y="299376"/>
            <a:ext cx="999312" cy="999312"/>
            <a:chOff x="348199" y="179450"/>
            <a:chExt cx="1116300" cy="1116300"/>
          </a:xfrm>
        </p:grpSpPr>
        <p:sp>
          <p:nvSpPr>
            <p:cNvPr id="432" name="Google Shape;432;p2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8"/>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5" name="Google Shape;435;p28"/>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36" name="Google Shape;436;p2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37" name="Shape 437"/>
        <p:cNvGrpSpPr/>
        <p:nvPr/>
      </p:nvGrpSpPr>
      <p:grpSpPr>
        <a:xfrm>
          <a:off x="0" y="0"/>
          <a:ext cx="0" cy="0"/>
          <a:chOff x="0" y="0"/>
          <a:chExt cx="0" cy="0"/>
        </a:xfrm>
      </p:grpSpPr>
      <p:grpSp>
        <p:nvGrpSpPr>
          <p:cNvPr id="438" name="Google Shape;438;p29"/>
          <p:cNvGrpSpPr/>
          <p:nvPr/>
        </p:nvGrpSpPr>
        <p:grpSpPr>
          <a:xfrm>
            <a:off x="6866714" y="1306"/>
            <a:ext cx="2267451" cy="2601690"/>
            <a:chOff x="6790514" y="1306"/>
            <a:chExt cx="2267451" cy="2601690"/>
          </a:xfrm>
        </p:grpSpPr>
        <p:grpSp>
          <p:nvGrpSpPr>
            <p:cNvPr id="439" name="Google Shape;439;p29"/>
            <p:cNvGrpSpPr/>
            <p:nvPr/>
          </p:nvGrpSpPr>
          <p:grpSpPr>
            <a:xfrm>
              <a:off x="7067465" y="1306"/>
              <a:ext cx="1990500" cy="1990200"/>
              <a:chOff x="7067465" y="1306"/>
              <a:chExt cx="1990500" cy="1990200"/>
            </a:xfrm>
          </p:grpSpPr>
          <p:sp>
            <p:nvSpPr>
              <p:cNvPr id="440" name="Google Shape;440;p29"/>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9"/>
            <p:cNvGrpSpPr/>
            <p:nvPr/>
          </p:nvGrpSpPr>
          <p:grpSpPr>
            <a:xfrm>
              <a:off x="8207126" y="1807996"/>
              <a:ext cx="795000" cy="795000"/>
              <a:chOff x="8207126" y="1807996"/>
              <a:chExt cx="795000" cy="795000"/>
            </a:xfrm>
          </p:grpSpPr>
          <p:sp>
            <p:nvSpPr>
              <p:cNvPr id="444" name="Google Shape;444;p29"/>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29"/>
            <p:cNvGrpSpPr/>
            <p:nvPr/>
          </p:nvGrpSpPr>
          <p:grpSpPr>
            <a:xfrm>
              <a:off x="6790514" y="118857"/>
              <a:ext cx="548700" cy="548700"/>
              <a:chOff x="6790514" y="118857"/>
              <a:chExt cx="548700" cy="548700"/>
            </a:xfrm>
          </p:grpSpPr>
          <p:sp>
            <p:nvSpPr>
              <p:cNvPr id="448" name="Google Shape;448;p29"/>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0" name="Google Shape;450;p29"/>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51" name="Google Shape;451;p2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2" name="Shape 452"/>
        <p:cNvGrpSpPr/>
        <p:nvPr/>
      </p:nvGrpSpPr>
      <p:grpSpPr>
        <a:xfrm>
          <a:off x="0" y="0"/>
          <a:ext cx="0" cy="0"/>
          <a:chOff x="0" y="0"/>
          <a:chExt cx="0" cy="0"/>
        </a:xfrm>
      </p:grpSpPr>
      <p:grpSp>
        <p:nvGrpSpPr>
          <p:cNvPr id="453" name="Google Shape;453;p30"/>
          <p:cNvGrpSpPr/>
          <p:nvPr/>
        </p:nvGrpSpPr>
        <p:grpSpPr>
          <a:xfrm>
            <a:off x="625966" y="299376"/>
            <a:ext cx="999312" cy="999312"/>
            <a:chOff x="348199" y="179450"/>
            <a:chExt cx="1116300" cy="1116300"/>
          </a:xfrm>
        </p:grpSpPr>
        <p:sp>
          <p:nvSpPr>
            <p:cNvPr id="454" name="Google Shape;454;p3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0"/>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7" name="Google Shape;457;p30"/>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58" name="Google Shape;458;p30"/>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59" name="Google Shape;459;p3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0" name="Shape 460"/>
        <p:cNvGrpSpPr/>
        <p:nvPr/>
      </p:nvGrpSpPr>
      <p:grpSpPr>
        <a:xfrm>
          <a:off x="0" y="0"/>
          <a:ext cx="0" cy="0"/>
          <a:chOff x="0" y="0"/>
          <a:chExt cx="0" cy="0"/>
        </a:xfrm>
      </p:grpSpPr>
      <p:grpSp>
        <p:nvGrpSpPr>
          <p:cNvPr id="461" name="Google Shape;461;p31"/>
          <p:cNvGrpSpPr/>
          <p:nvPr/>
        </p:nvGrpSpPr>
        <p:grpSpPr>
          <a:xfrm>
            <a:off x="713373" y="3847119"/>
            <a:ext cx="825392" cy="825392"/>
            <a:chOff x="348199" y="179450"/>
            <a:chExt cx="1116300" cy="1116300"/>
          </a:xfrm>
        </p:grpSpPr>
        <p:sp>
          <p:nvSpPr>
            <p:cNvPr id="462" name="Google Shape;462;p3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1"/>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465" name="Google Shape;465;p3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466" name="Shape 466"/>
        <p:cNvGrpSpPr/>
        <p:nvPr/>
      </p:nvGrpSpPr>
      <p:grpSpPr>
        <a:xfrm>
          <a:off x="0" y="0"/>
          <a:ext cx="0" cy="0"/>
          <a:chOff x="0" y="0"/>
          <a:chExt cx="0" cy="0"/>
        </a:xfrm>
      </p:grpSpPr>
      <p:grpSp>
        <p:nvGrpSpPr>
          <p:cNvPr id="467" name="Google Shape;467;p32"/>
          <p:cNvGrpSpPr/>
          <p:nvPr/>
        </p:nvGrpSpPr>
        <p:grpSpPr>
          <a:xfrm>
            <a:off x="52" y="4099200"/>
            <a:ext cx="9144036" cy="1044300"/>
            <a:chOff x="52" y="4099200"/>
            <a:chExt cx="9144036" cy="1044300"/>
          </a:xfrm>
        </p:grpSpPr>
        <p:grpSp>
          <p:nvGrpSpPr>
            <p:cNvPr id="468" name="Google Shape;468;p32"/>
            <p:cNvGrpSpPr/>
            <p:nvPr/>
          </p:nvGrpSpPr>
          <p:grpSpPr>
            <a:xfrm>
              <a:off x="52" y="4309200"/>
              <a:ext cx="231622" cy="834300"/>
              <a:chOff x="2688737" y="4301380"/>
              <a:chExt cx="231900" cy="834300"/>
            </a:xfrm>
          </p:grpSpPr>
          <p:sp>
            <p:nvSpPr>
              <p:cNvPr id="469" name="Google Shape;469;p3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32"/>
            <p:cNvGrpSpPr/>
            <p:nvPr/>
          </p:nvGrpSpPr>
          <p:grpSpPr>
            <a:xfrm>
              <a:off x="371406" y="4099200"/>
              <a:ext cx="231622" cy="1044300"/>
              <a:chOff x="2688737" y="4091380"/>
              <a:chExt cx="231900" cy="1044300"/>
            </a:xfrm>
          </p:grpSpPr>
          <p:sp>
            <p:nvSpPr>
              <p:cNvPr id="474" name="Google Shape;474;p3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32"/>
            <p:cNvGrpSpPr/>
            <p:nvPr/>
          </p:nvGrpSpPr>
          <p:grpSpPr>
            <a:xfrm>
              <a:off x="742761" y="4309200"/>
              <a:ext cx="231622" cy="834300"/>
              <a:chOff x="2688737" y="4301380"/>
              <a:chExt cx="231900" cy="834300"/>
            </a:xfrm>
          </p:grpSpPr>
          <p:sp>
            <p:nvSpPr>
              <p:cNvPr id="480" name="Google Shape;480;p3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32"/>
            <p:cNvGrpSpPr/>
            <p:nvPr/>
          </p:nvGrpSpPr>
          <p:grpSpPr>
            <a:xfrm>
              <a:off x="1114115" y="4518900"/>
              <a:ext cx="231622" cy="624600"/>
              <a:chOff x="2688737" y="4511080"/>
              <a:chExt cx="231900" cy="624600"/>
            </a:xfrm>
          </p:grpSpPr>
          <p:sp>
            <p:nvSpPr>
              <p:cNvPr id="485" name="Google Shape;485;p32"/>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32"/>
            <p:cNvGrpSpPr/>
            <p:nvPr/>
          </p:nvGrpSpPr>
          <p:grpSpPr>
            <a:xfrm>
              <a:off x="1856753" y="4099200"/>
              <a:ext cx="231600" cy="1044300"/>
              <a:chOff x="1856753" y="4099200"/>
              <a:chExt cx="231600" cy="1044300"/>
            </a:xfrm>
          </p:grpSpPr>
          <p:sp>
            <p:nvSpPr>
              <p:cNvPr id="489" name="Google Shape;489;p32"/>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32"/>
            <p:cNvGrpSpPr/>
            <p:nvPr/>
          </p:nvGrpSpPr>
          <p:grpSpPr>
            <a:xfrm>
              <a:off x="2228107" y="4309200"/>
              <a:ext cx="231600" cy="834300"/>
              <a:chOff x="2228107" y="4309200"/>
              <a:chExt cx="231600" cy="834300"/>
            </a:xfrm>
          </p:grpSpPr>
          <p:sp>
            <p:nvSpPr>
              <p:cNvPr id="495" name="Google Shape;495;p32"/>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32"/>
            <p:cNvGrpSpPr/>
            <p:nvPr/>
          </p:nvGrpSpPr>
          <p:grpSpPr>
            <a:xfrm>
              <a:off x="2599462" y="4518900"/>
              <a:ext cx="231600" cy="624600"/>
              <a:chOff x="2599462" y="4518900"/>
              <a:chExt cx="231600" cy="624600"/>
            </a:xfrm>
          </p:grpSpPr>
          <p:sp>
            <p:nvSpPr>
              <p:cNvPr id="500" name="Google Shape;500;p32"/>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2"/>
            <p:cNvGrpSpPr/>
            <p:nvPr/>
          </p:nvGrpSpPr>
          <p:grpSpPr>
            <a:xfrm>
              <a:off x="3342171" y="4099200"/>
              <a:ext cx="231600" cy="1044300"/>
              <a:chOff x="3342171" y="4099200"/>
              <a:chExt cx="231600" cy="1044300"/>
            </a:xfrm>
          </p:grpSpPr>
          <p:sp>
            <p:nvSpPr>
              <p:cNvPr id="504" name="Google Shape;504;p32"/>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32"/>
            <p:cNvGrpSpPr/>
            <p:nvPr/>
          </p:nvGrpSpPr>
          <p:grpSpPr>
            <a:xfrm>
              <a:off x="3713525" y="4309200"/>
              <a:ext cx="231600" cy="834300"/>
              <a:chOff x="3713525" y="4309200"/>
              <a:chExt cx="231600" cy="834300"/>
            </a:xfrm>
          </p:grpSpPr>
          <p:sp>
            <p:nvSpPr>
              <p:cNvPr id="510" name="Google Shape;510;p32"/>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32"/>
            <p:cNvGrpSpPr/>
            <p:nvPr/>
          </p:nvGrpSpPr>
          <p:grpSpPr>
            <a:xfrm>
              <a:off x="1485398" y="4309200"/>
              <a:ext cx="231600" cy="834300"/>
              <a:chOff x="1485398" y="4309200"/>
              <a:chExt cx="231600" cy="834300"/>
            </a:xfrm>
          </p:grpSpPr>
          <p:sp>
            <p:nvSpPr>
              <p:cNvPr id="515" name="Google Shape;515;p32"/>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32"/>
            <p:cNvGrpSpPr/>
            <p:nvPr/>
          </p:nvGrpSpPr>
          <p:grpSpPr>
            <a:xfrm>
              <a:off x="4084879" y="4518900"/>
              <a:ext cx="231600" cy="624600"/>
              <a:chOff x="4084879" y="4518900"/>
              <a:chExt cx="231600" cy="624600"/>
            </a:xfrm>
          </p:grpSpPr>
          <p:sp>
            <p:nvSpPr>
              <p:cNvPr id="520" name="Google Shape;520;p32"/>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32"/>
            <p:cNvGrpSpPr/>
            <p:nvPr/>
          </p:nvGrpSpPr>
          <p:grpSpPr>
            <a:xfrm>
              <a:off x="2970816" y="4309200"/>
              <a:ext cx="231600" cy="834300"/>
              <a:chOff x="2970816" y="4309200"/>
              <a:chExt cx="231600" cy="834300"/>
            </a:xfrm>
          </p:grpSpPr>
          <p:sp>
            <p:nvSpPr>
              <p:cNvPr id="524" name="Google Shape;524;p32"/>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32"/>
            <p:cNvGrpSpPr/>
            <p:nvPr/>
          </p:nvGrpSpPr>
          <p:grpSpPr>
            <a:xfrm>
              <a:off x="4456234" y="4309200"/>
              <a:ext cx="231600" cy="834300"/>
              <a:chOff x="4456234" y="4309200"/>
              <a:chExt cx="231600" cy="834300"/>
            </a:xfrm>
          </p:grpSpPr>
          <p:sp>
            <p:nvSpPr>
              <p:cNvPr id="529" name="Google Shape;529;p32"/>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2"/>
            <p:cNvGrpSpPr/>
            <p:nvPr/>
          </p:nvGrpSpPr>
          <p:grpSpPr>
            <a:xfrm>
              <a:off x="4827588" y="4099200"/>
              <a:ext cx="231600" cy="1044300"/>
              <a:chOff x="4827588" y="4099200"/>
              <a:chExt cx="231600" cy="1044300"/>
            </a:xfrm>
          </p:grpSpPr>
          <p:sp>
            <p:nvSpPr>
              <p:cNvPr id="534" name="Google Shape;534;p32"/>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32"/>
            <p:cNvGrpSpPr/>
            <p:nvPr/>
          </p:nvGrpSpPr>
          <p:grpSpPr>
            <a:xfrm>
              <a:off x="5198943" y="4309200"/>
              <a:ext cx="231600" cy="834300"/>
              <a:chOff x="5198943" y="4309200"/>
              <a:chExt cx="231600" cy="834300"/>
            </a:xfrm>
          </p:grpSpPr>
          <p:sp>
            <p:nvSpPr>
              <p:cNvPr id="540" name="Google Shape;540;p32"/>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32"/>
            <p:cNvGrpSpPr/>
            <p:nvPr/>
          </p:nvGrpSpPr>
          <p:grpSpPr>
            <a:xfrm>
              <a:off x="5570297" y="4518900"/>
              <a:ext cx="231600" cy="624600"/>
              <a:chOff x="5570297" y="4518900"/>
              <a:chExt cx="231600" cy="624600"/>
            </a:xfrm>
          </p:grpSpPr>
          <p:sp>
            <p:nvSpPr>
              <p:cNvPr id="545" name="Google Shape;545;p32"/>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2"/>
            <p:cNvGrpSpPr/>
            <p:nvPr/>
          </p:nvGrpSpPr>
          <p:grpSpPr>
            <a:xfrm>
              <a:off x="5941652" y="4309200"/>
              <a:ext cx="231600" cy="834300"/>
              <a:chOff x="5941652" y="4309200"/>
              <a:chExt cx="231600" cy="834300"/>
            </a:xfrm>
          </p:grpSpPr>
          <p:sp>
            <p:nvSpPr>
              <p:cNvPr id="549" name="Google Shape;549;p32"/>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32"/>
            <p:cNvGrpSpPr/>
            <p:nvPr/>
          </p:nvGrpSpPr>
          <p:grpSpPr>
            <a:xfrm>
              <a:off x="6313006" y="4099200"/>
              <a:ext cx="231600" cy="1044300"/>
              <a:chOff x="6313006" y="4099200"/>
              <a:chExt cx="231600" cy="1044300"/>
            </a:xfrm>
          </p:grpSpPr>
          <p:sp>
            <p:nvSpPr>
              <p:cNvPr id="554" name="Google Shape;554;p32"/>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32"/>
            <p:cNvGrpSpPr/>
            <p:nvPr/>
          </p:nvGrpSpPr>
          <p:grpSpPr>
            <a:xfrm>
              <a:off x="6684361" y="4309200"/>
              <a:ext cx="231600" cy="834300"/>
              <a:chOff x="6684361" y="4309200"/>
              <a:chExt cx="231600" cy="834300"/>
            </a:xfrm>
          </p:grpSpPr>
          <p:sp>
            <p:nvSpPr>
              <p:cNvPr id="560" name="Google Shape;560;p32"/>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2"/>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32"/>
            <p:cNvGrpSpPr/>
            <p:nvPr/>
          </p:nvGrpSpPr>
          <p:grpSpPr>
            <a:xfrm>
              <a:off x="7055715" y="4518900"/>
              <a:ext cx="231600" cy="624600"/>
              <a:chOff x="7055715" y="4518900"/>
              <a:chExt cx="231600" cy="624600"/>
            </a:xfrm>
          </p:grpSpPr>
          <p:sp>
            <p:nvSpPr>
              <p:cNvPr id="565" name="Google Shape;565;p32"/>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32"/>
            <p:cNvGrpSpPr/>
            <p:nvPr/>
          </p:nvGrpSpPr>
          <p:grpSpPr>
            <a:xfrm>
              <a:off x="7798424" y="4099200"/>
              <a:ext cx="231600" cy="1044300"/>
              <a:chOff x="7798424" y="4099200"/>
              <a:chExt cx="231600" cy="1044300"/>
            </a:xfrm>
          </p:grpSpPr>
          <p:sp>
            <p:nvSpPr>
              <p:cNvPr id="569" name="Google Shape;569;p32"/>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2"/>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2"/>
            <p:cNvGrpSpPr/>
            <p:nvPr/>
          </p:nvGrpSpPr>
          <p:grpSpPr>
            <a:xfrm>
              <a:off x="8169779" y="4309200"/>
              <a:ext cx="231600" cy="834300"/>
              <a:chOff x="8169779" y="4309200"/>
              <a:chExt cx="231600" cy="834300"/>
            </a:xfrm>
          </p:grpSpPr>
          <p:sp>
            <p:nvSpPr>
              <p:cNvPr id="575" name="Google Shape;575;p32"/>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32"/>
            <p:cNvGrpSpPr/>
            <p:nvPr/>
          </p:nvGrpSpPr>
          <p:grpSpPr>
            <a:xfrm>
              <a:off x="7427070" y="4309200"/>
              <a:ext cx="231600" cy="834300"/>
              <a:chOff x="7427070" y="4309200"/>
              <a:chExt cx="231600" cy="834300"/>
            </a:xfrm>
          </p:grpSpPr>
          <p:sp>
            <p:nvSpPr>
              <p:cNvPr id="580" name="Google Shape;580;p32"/>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32"/>
            <p:cNvGrpSpPr/>
            <p:nvPr/>
          </p:nvGrpSpPr>
          <p:grpSpPr>
            <a:xfrm>
              <a:off x="8541133" y="4518900"/>
              <a:ext cx="231600" cy="624600"/>
              <a:chOff x="8541133" y="4518900"/>
              <a:chExt cx="231600" cy="624600"/>
            </a:xfrm>
          </p:grpSpPr>
          <p:sp>
            <p:nvSpPr>
              <p:cNvPr id="585" name="Google Shape;585;p32"/>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2"/>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32"/>
            <p:cNvGrpSpPr/>
            <p:nvPr/>
          </p:nvGrpSpPr>
          <p:grpSpPr>
            <a:xfrm>
              <a:off x="8912488" y="4309200"/>
              <a:ext cx="231600" cy="834300"/>
              <a:chOff x="8912488" y="4309200"/>
              <a:chExt cx="231600" cy="834300"/>
            </a:xfrm>
          </p:grpSpPr>
          <p:sp>
            <p:nvSpPr>
              <p:cNvPr id="589" name="Google Shape;589;p32"/>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3" name="Google Shape;593;p32"/>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594" name="Google Shape;594;p32"/>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1600"/>
              </a:spcBef>
              <a:spcAft>
                <a:spcPts val="0"/>
              </a:spcAft>
              <a:buClr>
                <a:schemeClr val="lt1"/>
              </a:buClr>
              <a:buSzPts val="1100"/>
              <a:buChar char="○"/>
              <a:defRPr>
                <a:solidFill>
                  <a:schemeClr val="lt1"/>
                </a:solidFill>
              </a:defRPr>
            </a:lvl2pPr>
            <a:lvl3pPr indent="-298450" lvl="2" marL="1371600" rtl="0" algn="ctr">
              <a:spcBef>
                <a:spcPts val="1600"/>
              </a:spcBef>
              <a:spcAft>
                <a:spcPts val="0"/>
              </a:spcAft>
              <a:buClr>
                <a:schemeClr val="lt1"/>
              </a:buClr>
              <a:buSzPts val="1100"/>
              <a:buChar char="■"/>
              <a:defRPr>
                <a:solidFill>
                  <a:schemeClr val="lt1"/>
                </a:solidFill>
              </a:defRPr>
            </a:lvl3pPr>
            <a:lvl4pPr indent="-298450" lvl="3" marL="1828800" rtl="0" algn="ctr">
              <a:spcBef>
                <a:spcPts val="1600"/>
              </a:spcBef>
              <a:spcAft>
                <a:spcPts val="0"/>
              </a:spcAft>
              <a:buClr>
                <a:schemeClr val="lt1"/>
              </a:buClr>
              <a:buSzPts val="1100"/>
              <a:buChar char="●"/>
              <a:defRPr>
                <a:solidFill>
                  <a:schemeClr val="lt1"/>
                </a:solidFill>
              </a:defRPr>
            </a:lvl4pPr>
            <a:lvl5pPr indent="-298450" lvl="4" marL="2286000" rtl="0" algn="ctr">
              <a:spcBef>
                <a:spcPts val="1600"/>
              </a:spcBef>
              <a:spcAft>
                <a:spcPts val="0"/>
              </a:spcAft>
              <a:buClr>
                <a:schemeClr val="lt1"/>
              </a:buClr>
              <a:buSzPts val="1100"/>
              <a:buChar char="○"/>
              <a:defRPr>
                <a:solidFill>
                  <a:schemeClr val="lt1"/>
                </a:solidFill>
              </a:defRPr>
            </a:lvl5pPr>
            <a:lvl6pPr indent="-298450" lvl="5" marL="2743200" rtl="0" algn="ctr">
              <a:spcBef>
                <a:spcPts val="1600"/>
              </a:spcBef>
              <a:spcAft>
                <a:spcPts val="0"/>
              </a:spcAft>
              <a:buClr>
                <a:schemeClr val="lt1"/>
              </a:buClr>
              <a:buSzPts val="1100"/>
              <a:buChar char="■"/>
              <a:defRPr>
                <a:solidFill>
                  <a:schemeClr val="lt1"/>
                </a:solidFill>
              </a:defRPr>
            </a:lvl6pPr>
            <a:lvl7pPr indent="-298450" lvl="6" marL="3200400" rtl="0" algn="ctr">
              <a:spcBef>
                <a:spcPts val="1600"/>
              </a:spcBef>
              <a:spcAft>
                <a:spcPts val="0"/>
              </a:spcAft>
              <a:buClr>
                <a:schemeClr val="lt1"/>
              </a:buClr>
              <a:buSzPts val="1100"/>
              <a:buChar char="●"/>
              <a:defRPr>
                <a:solidFill>
                  <a:schemeClr val="lt1"/>
                </a:solidFill>
              </a:defRPr>
            </a:lvl7pPr>
            <a:lvl8pPr indent="-298450" lvl="7" marL="3657600" rtl="0" algn="ctr">
              <a:spcBef>
                <a:spcPts val="1600"/>
              </a:spcBef>
              <a:spcAft>
                <a:spcPts val="0"/>
              </a:spcAft>
              <a:buClr>
                <a:schemeClr val="lt1"/>
              </a:buClr>
              <a:buSzPts val="1100"/>
              <a:buChar char="○"/>
              <a:defRPr>
                <a:solidFill>
                  <a:schemeClr val="lt1"/>
                </a:solidFill>
              </a:defRPr>
            </a:lvl8pPr>
            <a:lvl9pPr indent="-298450" lvl="8" marL="4114800" rtl="0" algn="ctr">
              <a:spcBef>
                <a:spcPts val="1600"/>
              </a:spcBef>
              <a:spcAft>
                <a:spcPts val="1600"/>
              </a:spcAft>
              <a:buClr>
                <a:schemeClr val="lt1"/>
              </a:buClr>
              <a:buSzPts val="1100"/>
              <a:buChar char="■"/>
              <a:defRPr>
                <a:solidFill>
                  <a:schemeClr val="lt1"/>
                </a:solidFill>
              </a:defRPr>
            </a:lvl9pPr>
          </a:lstStyle>
          <a:p/>
        </p:txBody>
      </p:sp>
      <p:sp>
        <p:nvSpPr>
          <p:cNvPr id="595" name="Google Shape;595;p3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6" name="Shape 596"/>
        <p:cNvGrpSpPr/>
        <p:nvPr/>
      </p:nvGrpSpPr>
      <p:grpSpPr>
        <a:xfrm>
          <a:off x="0" y="0"/>
          <a:ext cx="0" cy="0"/>
          <a:chOff x="0" y="0"/>
          <a:chExt cx="0" cy="0"/>
        </a:xfrm>
      </p:grpSpPr>
      <p:sp>
        <p:nvSpPr>
          <p:cNvPr id="597" name="Google Shape;597;p3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598" name="Shape 598"/>
        <p:cNvGrpSpPr/>
        <p:nvPr/>
      </p:nvGrpSpPr>
      <p:grpSpPr>
        <a:xfrm>
          <a:off x="0" y="0"/>
          <a:ext cx="0" cy="0"/>
          <a:chOff x="0" y="0"/>
          <a:chExt cx="0" cy="0"/>
        </a:xfrm>
      </p:grpSpPr>
      <p:sp>
        <p:nvSpPr>
          <p:cNvPr id="599" name="Google Shape;599;p34"/>
          <p:cNvSpPr txBox="1"/>
          <p:nvPr>
            <p:ph type="title"/>
          </p:nvPr>
        </p:nvSpPr>
        <p:spPr>
          <a:xfrm>
            <a:off x="761950" y="809575"/>
            <a:ext cx="5080200" cy="352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1" type="body"/>
          </p:nvPr>
        </p:nvSpPr>
        <p:spPr>
          <a:xfrm>
            <a:off x="762025" y="1514225"/>
            <a:ext cx="5080200" cy="2819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grpSp>
        <p:nvGrpSpPr>
          <p:cNvPr id="601" name="Google Shape;601;p34"/>
          <p:cNvGrpSpPr/>
          <p:nvPr/>
        </p:nvGrpSpPr>
        <p:grpSpPr>
          <a:xfrm>
            <a:off x="614120" y="4568626"/>
            <a:ext cx="290167" cy="233377"/>
            <a:chOff x="614120" y="4568626"/>
            <a:chExt cx="290167" cy="233377"/>
          </a:xfrm>
        </p:grpSpPr>
        <p:sp>
          <p:nvSpPr>
            <p:cNvPr id="602" name="Google Shape;602;p3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Slide">
  <p:cSld name="Image Slide_2_2">
    <p:spTree>
      <p:nvGrpSpPr>
        <p:cNvPr id="606" name="Shape 606"/>
        <p:cNvGrpSpPr/>
        <p:nvPr/>
      </p:nvGrpSpPr>
      <p:grpSpPr>
        <a:xfrm>
          <a:off x="0" y="0"/>
          <a:ext cx="0" cy="0"/>
          <a:chOff x="0" y="0"/>
          <a:chExt cx="0" cy="0"/>
        </a:xfrm>
      </p:grpSpPr>
      <p:sp>
        <p:nvSpPr>
          <p:cNvPr id="607" name="Google Shape;607;p35"/>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08" name="Google Shape;608;p35"/>
          <p:cNvPicPr preferRelativeResize="0"/>
          <p:nvPr/>
        </p:nvPicPr>
        <p:blipFill>
          <a:blip r:embed="rId2">
            <a:alphaModFix/>
          </a:blip>
          <a:stretch>
            <a:fillRect/>
          </a:stretch>
        </p:blipFill>
        <p:spPr>
          <a:xfrm>
            <a:off x="495525" y="914400"/>
            <a:ext cx="4340328" cy="1107688"/>
          </a:xfrm>
          <a:prstGeom prst="rect">
            <a:avLst/>
          </a:prstGeom>
          <a:noFill/>
          <a:ln>
            <a:noFill/>
          </a:ln>
        </p:spPr>
      </p:pic>
      <p:cxnSp>
        <p:nvCxnSpPr>
          <p:cNvPr id="609" name="Google Shape;609;p35"/>
          <p:cNvCxnSpPr/>
          <p:nvPr/>
        </p:nvCxnSpPr>
        <p:spPr>
          <a:xfrm>
            <a:off x="950976" y="1828800"/>
            <a:ext cx="3578100" cy="0"/>
          </a:xfrm>
          <a:prstGeom prst="straightConnector1">
            <a:avLst/>
          </a:prstGeom>
          <a:noFill/>
          <a:ln cap="flat" cmpd="sng" w="28575">
            <a:solidFill>
              <a:srgbClr val="666666"/>
            </a:solidFill>
            <a:prstDash val="solid"/>
            <a:round/>
            <a:headEnd len="med" w="med" type="none"/>
            <a:tailEnd len="med" w="med" type="none"/>
          </a:ln>
        </p:spPr>
      </p:cxnSp>
      <p:sp>
        <p:nvSpPr>
          <p:cNvPr id="610" name="Google Shape;610;p35"/>
          <p:cNvSpPr txBox="1"/>
          <p:nvPr>
            <p:ph idx="1" type="subTitle"/>
          </p:nvPr>
        </p:nvSpPr>
        <p:spPr>
          <a:xfrm>
            <a:off x="950975" y="1867788"/>
            <a:ext cx="3578100" cy="60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11" name="Google Shape;611;p35"/>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genda Slide">
  <p:cSld name="CUSTOM_1_1">
    <p:spTree>
      <p:nvGrpSpPr>
        <p:cNvPr id="612" name="Shape 612"/>
        <p:cNvGrpSpPr/>
        <p:nvPr/>
      </p:nvGrpSpPr>
      <p:grpSpPr>
        <a:xfrm>
          <a:off x="0" y="0"/>
          <a:ext cx="0" cy="0"/>
          <a:chOff x="0" y="0"/>
          <a:chExt cx="0" cy="0"/>
        </a:xfrm>
      </p:grpSpPr>
      <p:sp>
        <p:nvSpPr>
          <p:cNvPr id="613" name="Google Shape;613;p36"/>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14" name="Google Shape;614;p36"/>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sp>
        <p:nvSpPr>
          <p:cNvPr id="615" name="Google Shape;615;p36"/>
          <p:cNvSpPr txBox="1"/>
          <p:nvPr>
            <p:ph type="title"/>
          </p:nvPr>
        </p:nvSpPr>
        <p:spPr>
          <a:xfrm>
            <a:off x="914400" y="457200"/>
            <a:ext cx="7320000" cy="537900"/>
          </a:xfrm>
          <a:prstGeom prst="rect">
            <a:avLst/>
          </a:prstGeom>
        </p:spPr>
        <p:txBody>
          <a:bodyPr anchorCtr="0" anchor="t" bIns="45725" lIns="91450" spcFirstLastPara="1" rIns="45725" wrap="square" tIns="0">
            <a:noAutofit/>
          </a:bodyPr>
          <a:lstStyle>
            <a:lvl1pPr lvl="0" rtl="0">
              <a:spcBef>
                <a:spcPts val="0"/>
              </a:spcBef>
              <a:spcAft>
                <a:spcPts val="0"/>
              </a:spcAft>
              <a:buNone/>
              <a:defRPr sz="35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36"/>
          <p:cNvCxnSpPr/>
          <p:nvPr/>
        </p:nvCxnSpPr>
        <p:spPr>
          <a:xfrm>
            <a:off x="990600" y="1108780"/>
            <a:ext cx="3545700" cy="0"/>
          </a:xfrm>
          <a:prstGeom prst="straightConnector1">
            <a:avLst/>
          </a:prstGeom>
          <a:noFill/>
          <a:ln cap="flat" cmpd="sng" w="28575">
            <a:solidFill>
              <a:srgbClr val="3C4043"/>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_2">
    <p:spTree>
      <p:nvGrpSpPr>
        <p:cNvPr id="617" name="Shape 617"/>
        <p:cNvGrpSpPr/>
        <p:nvPr/>
      </p:nvGrpSpPr>
      <p:grpSpPr>
        <a:xfrm>
          <a:off x="0" y="0"/>
          <a:ext cx="0" cy="0"/>
          <a:chOff x="0" y="0"/>
          <a:chExt cx="0" cy="0"/>
        </a:xfrm>
      </p:grpSpPr>
      <p:sp>
        <p:nvSpPr>
          <p:cNvPr id="618" name="Google Shape;618;p37"/>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19" name="Google Shape;619;p37"/>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sp>
        <p:nvSpPr>
          <p:cNvPr id="620" name="Google Shape;620;p37"/>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b intro">
  <p:cSld name="Image Slide_2_1_1">
    <p:spTree>
      <p:nvGrpSpPr>
        <p:cNvPr id="621" name="Shape 621"/>
        <p:cNvGrpSpPr/>
        <p:nvPr/>
      </p:nvGrpSpPr>
      <p:grpSpPr>
        <a:xfrm>
          <a:off x="0" y="0"/>
          <a:ext cx="0" cy="0"/>
          <a:chOff x="0" y="0"/>
          <a:chExt cx="0" cy="0"/>
        </a:xfrm>
      </p:grpSpPr>
      <p:sp>
        <p:nvSpPr>
          <p:cNvPr id="622" name="Google Shape;622;p38"/>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23" name="Google Shape;623;p38"/>
          <p:cNvPicPr preferRelativeResize="0"/>
          <p:nvPr/>
        </p:nvPicPr>
        <p:blipFill rotWithShape="1">
          <a:blip r:embed="rId2">
            <a:alphaModFix/>
          </a:blip>
          <a:srcRect b="0" l="0" r="72622" t="0"/>
          <a:stretch/>
        </p:blipFill>
        <p:spPr>
          <a:xfrm>
            <a:off x="495525" y="914400"/>
            <a:ext cx="1188274" cy="1107688"/>
          </a:xfrm>
          <a:prstGeom prst="rect">
            <a:avLst/>
          </a:prstGeom>
          <a:noFill/>
          <a:ln>
            <a:noFill/>
          </a:ln>
        </p:spPr>
      </p:pic>
      <p:cxnSp>
        <p:nvCxnSpPr>
          <p:cNvPr id="624" name="Google Shape;624;p38"/>
          <p:cNvCxnSpPr/>
          <p:nvPr/>
        </p:nvCxnSpPr>
        <p:spPr>
          <a:xfrm>
            <a:off x="950976" y="1828800"/>
            <a:ext cx="3578100" cy="0"/>
          </a:xfrm>
          <a:prstGeom prst="straightConnector1">
            <a:avLst/>
          </a:prstGeom>
          <a:noFill/>
          <a:ln cap="flat" cmpd="sng" w="28575">
            <a:solidFill>
              <a:srgbClr val="666666"/>
            </a:solidFill>
            <a:prstDash val="solid"/>
            <a:round/>
            <a:headEnd len="med" w="med" type="none"/>
            <a:tailEnd len="med" w="med" type="none"/>
          </a:ln>
        </p:spPr>
      </p:cxnSp>
      <p:sp>
        <p:nvSpPr>
          <p:cNvPr id="625" name="Google Shape;625;p38"/>
          <p:cNvSpPr txBox="1"/>
          <p:nvPr>
            <p:ph idx="1" type="subTitle"/>
          </p:nvPr>
        </p:nvSpPr>
        <p:spPr>
          <a:xfrm>
            <a:off x="950975" y="1867788"/>
            <a:ext cx="3578100" cy="60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26" name="Google Shape;626;p38"/>
          <p:cNvSpPr txBox="1"/>
          <p:nvPr>
            <p:ph type="title"/>
          </p:nvPr>
        </p:nvSpPr>
        <p:spPr>
          <a:xfrm>
            <a:off x="1648725" y="1099150"/>
            <a:ext cx="7284600" cy="716400"/>
          </a:xfrm>
          <a:prstGeom prst="rect">
            <a:avLst/>
          </a:prstGeom>
        </p:spPr>
        <p:txBody>
          <a:bodyPr anchorCtr="0" anchor="t" bIns="0" lIns="45725" spcFirstLastPara="1" rIns="45725" wrap="square" tIns="0">
            <a:noAutofit/>
          </a:bodyPr>
          <a:lstStyle>
            <a:lvl1pPr lvl="0" rtl="0">
              <a:spcBef>
                <a:spcPts val="0"/>
              </a:spcBef>
              <a:spcAft>
                <a:spcPts val="0"/>
              </a:spcAft>
              <a:buNone/>
              <a:defRPr sz="48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38"/>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genda Slide 1">
  <p:cSld name="CUSTOM_1_1_1">
    <p:spTree>
      <p:nvGrpSpPr>
        <p:cNvPr id="628" name="Shape 628"/>
        <p:cNvGrpSpPr/>
        <p:nvPr/>
      </p:nvGrpSpPr>
      <p:grpSpPr>
        <a:xfrm>
          <a:off x="0" y="0"/>
          <a:ext cx="0" cy="0"/>
          <a:chOff x="0" y="0"/>
          <a:chExt cx="0" cy="0"/>
        </a:xfrm>
      </p:grpSpPr>
      <p:sp>
        <p:nvSpPr>
          <p:cNvPr id="629" name="Google Shape;629;p39"/>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30" name="Google Shape;630;p39"/>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sp>
        <p:nvSpPr>
          <p:cNvPr id="631" name="Google Shape;631;p39"/>
          <p:cNvSpPr txBox="1"/>
          <p:nvPr>
            <p:ph type="title"/>
          </p:nvPr>
        </p:nvSpPr>
        <p:spPr>
          <a:xfrm>
            <a:off x="914400" y="537888"/>
            <a:ext cx="7320000" cy="537900"/>
          </a:xfrm>
          <a:prstGeom prst="rect">
            <a:avLst/>
          </a:prstGeom>
        </p:spPr>
        <p:txBody>
          <a:bodyPr anchorCtr="0" anchor="t" bIns="45725" lIns="0" spcFirstLastPara="1" rIns="45725" wrap="square" tIns="0">
            <a:noAutofit/>
          </a:bodyPr>
          <a:lstStyle>
            <a:lvl1pPr lvl="0" rtl="0">
              <a:spcBef>
                <a:spcPts val="0"/>
              </a:spcBef>
              <a:spcAft>
                <a:spcPts val="0"/>
              </a:spcAft>
              <a:buNone/>
              <a:defRPr sz="35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39"/>
          <p:cNvCxnSpPr/>
          <p:nvPr/>
        </p:nvCxnSpPr>
        <p:spPr>
          <a:xfrm>
            <a:off x="914400" y="1146880"/>
            <a:ext cx="3545700" cy="0"/>
          </a:xfrm>
          <a:prstGeom prst="straightConnector1">
            <a:avLst/>
          </a:prstGeom>
          <a:noFill/>
          <a:ln cap="flat" cmpd="sng" w="28575">
            <a:solidFill>
              <a:srgbClr val="3C4043"/>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b intro 1">
  <p:cSld name="Image Slide_2_1_1_1">
    <p:spTree>
      <p:nvGrpSpPr>
        <p:cNvPr id="633" name="Shape 633"/>
        <p:cNvGrpSpPr/>
        <p:nvPr/>
      </p:nvGrpSpPr>
      <p:grpSpPr>
        <a:xfrm>
          <a:off x="0" y="0"/>
          <a:ext cx="0" cy="0"/>
          <a:chOff x="0" y="0"/>
          <a:chExt cx="0" cy="0"/>
        </a:xfrm>
      </p:grpSpPr>
      <p:sp>
        <p:nvSpPr>
          <p:cNvPr id="634" name="Google Shape;634;p40"/>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35" name="Google Shape;635;p40"/>
          <p:cNvPicPr preferRelativeResize="0"/>
          <p:nvPr/>
        </p:nvPicPr>
        <p:blipFill rotWithShape="1">
          <a:blip r:embed="rId2">
            <a:alphaModFix/>
          </a:blip>
          <a:srcRect b="0" l="0" r="72622" t="0"/>
          <a:stretch/>
        </p:blipFill>
        <p:spPr>
          <a:xfrm>
            <a:off x="495525" y="914400"/>
            <a:ext cx="1188274" cy="1107688"/>
          </a:xfrm>
          <a:prstGeom prst="rect">
            <a:avLst/>
          </a:prstGeom>
          <a:noFill/>
          <a:ln>
            <a:noFill/>
          </a:ln>
        </p:spPr>
      </p:pic>
      <p:cxnSp>
        <p:nvCxnSpPr>
          <p:cNvPr id="636" name="Google Shape;636;p40"/>
          <p:cNvCxnSpPr/>
          <p:nvPr/>
        </p:nvCxnSpPr>
        <p:spPr>
          <a:xfrm>
            <a:off x="950976" y="1828800"/>
            <a:ext cx="3578100" cy="0"/>
          </a:xfrm>
          <a:prstGeom prst="straightConnector1">
            <a:avLst/>
          </a:prstGeom>
          <a:noFill/>
          <a:ln cap="flat" cmpd="sng" w="28575">
            <a:solidFill>
              <a:srgbClr val="666666"/>
            </a:solidFill>
            <a:prstDash val="solid"/>
            <a:round/>
            <a:headEnd len="med" w="med" type="none"/>
            <a:tailEnd len="med" w="med" type="none"/>
          </a:ln>
        </p:spPr>
      </p:cxnSp>
      <p:sp>
        <p:nvSpPr>
          <p:cNvPr id="637" name="Google Shape;637;p40"/>
          <p:cNvSpPr txBox="1"/>
          <p:nvPr>
            <p:ph idx="1" type="subTitle"/>
          </p:nvPr>
        </p:nvSpPr>
        <p:spPr>
          <a:xfrm>
            <a:off x="950975" y="1867788"/>
            <a:ext cx="3578100" cy="60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38" name="Google Shape;638;p40"/>
          <p:cNvSpPr txBox="1"/>
          <p:nvPr>
            <p:ph type="title"/>
          </p:nvPr>
        </p:nvSpPr>
        <p:spPr>
          <a:xfrm>
            <a:off x="1648725" y="1099150"/>
            <a:ext cx="7284600" cy="716400"/>
          </a:xfrm>
          <a:prstGeom prst="rect">
            <a:avLst/>
          </a:prstGeom>
        </p:spPr>
        <p:txBody>
          <a:bodyPr anchorCtr="0" anchor="t" bIns="0" lIns="45725" spcFirstLastPara="1" rIns="45725" wrap="square" tIns="0">
            <a:noAutofit/>
          </a:bodyPr>
          <a:lstStyle>
            <a:lvl1pPr lvl="0" rtl="0">
              <a:spcBef>
                <a:spcPts val="0"/>
              </a:spcBef>
              <a:spcAft>
                <a:spcPts val="0"/>
              </a:spcAft>
              <a:buNone/>
              <a:defRPr sz="48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40"/>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1">
  <p:cSld name="CUSTOM_1_3">
    <p:spTree>
      <p:nvGrpSpPr>
        <p:cNvPr id="640" name="Shape 640"/>
        <p:cNvGrpSpPr/>
        <p:nvPr/>
      </p:nvGrpSpPr>
      <p:grpSpPr>
        <a:xfrm>
          <a:off x="0" y="0"/>
          <a:ext cx="0" cy="0"/>
          <a:chOff x="0" y="0"/>
          <a:chExt cx="0" cy="0"/>
        </a:xfrm>
      </p:grpSpPr>
      <p:sp>
        <p:nvSpPr>
          <p:cNvPr id="641" name="Google Shape;641;p41"/>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42" name="Google Shape;642;p41"/>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sp>
        <p:nvSpPr>
          <p:cNvPr id="643" name="Google Shape;643;p41"/>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Video Info" showMasterSp="0">
  <p:cSld name="Blank_1_1">
    <p:bg>
      <p:bgPr>
        <a:noFill/>
      </p:bgPr>
    </p:bg>
    <p:spTree>
      <p:nvGrpSpPr>
        <p:cNvPr id="650" name="Shape 650"/>
        <p:cNvGrpSpPr/>
        <p:nvPr/>
      </p:nvGrpSpPr>
      <p:grpSpPr>
        <a:xfrm>
          <a:off x="0" y="0"/>
          <a:ext cx="0" cy="0"/>
          <a:chOff x="0" y="0"/>
          <a:chExt cx="0" cy="0"/>
        </a:xfrm>
      </p:grpSpPr>
      <p:sp>
        <p:nvSpPr>
          <p:cNvPr id="651" name="Google Shape;651;p43"/>
          <p:cNvSpPr/>
          <p:nvPr/>
        </p:nvSpPr>
        <p:spPr>
          <a:xfrm>
            <a:off x="-9150" y="-47625"/>
            <a:ext cx="9200400" cy="5248200"/>
          </a:xfrm>
          <a:prstGeom prst="rect">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2" name="Google Shape;652;p43"/>
          <p:cNvSpPr txBox="1"/>
          <p:nvPr>
            <p:ph type="title"/>
          </p:nvPr>
        </p:nvSpPr>
        <p:spPr>
          <a:xfrm>
            <a:off x="479250" y="1364850"/>
            <a:ext cx="8223600" cy="2413800"/>
          </a:xfrm>
          <a:prstGeom prst="rect">
            <a:avLst/>
          </a:prstGeom>
          <a:noFill/>
          <a:ln>
            <a:noFill/>
          </a:ln>
        </p:spPr>
        <p:txBody>
          <a:bodyPr anchorCtr="0" anchor="t" bIns="45725" lIns="45725" spcFirstLastPara="1" rIns="45725" wrap="square" tIns="45725">
            <a:noAutofit/>
          </a:bodyPr>
          <a:lstStyle>
            <a:lvl1pPr lvl="0" rtl="0">
              <a:spcBef>
                <a:spcPts val="0"/>
              </a:spcBef>
              <a:spcAft>
                <a:spcPts val="0"/>
              </a:spcAft>
              <a:buNone/>
              <a:defRPr sz="2200">
                <a:solidFill>
                  <a:srgbClr val="FFFFFF"/>
                </a:solidFill>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Blank">
  <p:cSld name="Image Slide">
    <p:spTree>
      <p:nvGrpSpPr>
        <p:cNvPr id="653" name="Shape 653"/>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p:cSld name="Image Slide_4">
    <p:spTree>
      <p:nvGrpSpPr>
        <p:cNvPr id="654" name="Shape 654"/>
        <p:cNvGrpSpPr/>
        <p:nvPr/>
      </p:nvGrpSpPr>
      <p:grpSpPr>
        <a:xfrm>
          <a:off x="0" y="0"/>
          <a:ext cx="0" cy="0"/>
          <a:chOff x="0" y="0"/>
          <a:chExt cx="0" cy="0"/>
        </a:xfrm>
      </p:grpSpPr>
      <p:sp>
        <p:nvSpPr>
          <p:cNvPr id="655" name="Google Shape;655;p45"/>
          <p:cNvSpPr txBox="1"/>
          <p:nvPr>
            <p:ph type="title"/>
          </p:nvPr>
        </p:nvSpPr>
        <p:spPr>
          <a:xfrm>
            <a:off x="914400" y="457200"/>
            <a:ext cx="7315200" cy="537900"/>
          </a:xfrm>
          <a:prstGeom prst="rect">
            <a:avLst/>
          </a:prstGeom>
          <a:noFill/>
          <a:ln>
            <a:noFill/>
          </a:ln>
        </p:spPr>
        <p:txBody>
          <a:bodyPr anchorCtr="0" anchor="t" bIns="45725" lIns="0" spcFirstLastPara="1" rIns="45725" wrap="square" tIns="0">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sz="700">
                <a:solidFill>
                  <a:srgbClr val="434343"/>
                </a:solidFill>
              </a:defRPr>
            </a:lvl2pPr>
            <a:lvl3pPr lvl="2" rtl="0">
              <a:spcBef>
                <a:spcPts val="0"/>
              </a:spcBef>
              <a:spcAft>
                <a:spcPts val="0"/>
              </a:spcAft>
              <a:buNone/>
              <a:defRPr sz="700">
                <a:solidFill>
                  <a:srgbClr val="434343"/>
                </a:solidFill>
              </a:defRPr>
            </a:lvl3pPr>
            <a:lvl4pPr lvl="3" rtl="0">
              <a:spcBef>
                <a:spcPts val="0"/>
              </a:spcBef>
              <a:spcAft>
                <a:spcPts val="0"/>
              </a:spcAft>
              <a:buNone/>
              <a:defRPr sz="700">
                <a:solidFill>
                  <a:srgbClr val="434343"/>
                </a:solidFill>
              </a:defRPr>
            </a:lvl4pPr>
            <a:lvl5pPr lvl="4" rtl="0">
              <a:spcBef>
                <a:spcPts val="0"/>
              </a:spcBef>
              <a:spcAft>
                <a:spcPts val="0"/>
              </a:spcAft>
              <a:buNone/>
              <a:defRPr sz="700">
                <a:solidFill>
                  <a:srgbClr val="434343"/>
                </a:solidFill>
              </a:defRPr>
            </a:lvl5pPr>
            <a:lvl6pPr lvl="5" rtl="0">
              <a:spcBef>
                <a:spcPts val="0"/>
              </a:spcBef>
              <a:spcAft>
                <a:spcPts val="0"/>
              </a:spcAft>
              <a:buNone/>
              <a:defRPr sz="700">
                <a:solidFill>
                  <a:srgbClr val="434343"/>
                </a:solidFill>
              </a:defRPr>
            </a:lvl6pPr>
            <a:lvl7pPr lvl="6" rtl="0">
              <a:spcBef>
                <a:spcPts val="0"/>
              </a:spcBef>
              <a:spcAft>
                <a:spcPts val="0"/>
              </a:spcAft>
              <a:buNone/>
              <a:defRPr sz="700">
                <a:solidFill>
                  <a:srgbClr val="434343"/>
                </a:solidFill>
              </a:defRPr>
            </a:lvl7pPr>
            <a:lvl8pPr lvl="7" rtl="0">
              <a:spcBef>
                <a:spcPts val="0"/>
              </a:spcBef>
              <a:spcAft>
                <a:spcPts val="0"/>
              </a:spcAft>
              <a:buNone/>
              <a:defRPr sz="700">
                <a:solidFill>
                  <a:srgbClr val="434343"/>
                </a:solidFill>
              </a:defRPr>
            </a:lvl8pPr>
            <a:lvl9pPr lvl="8" rtl="0">
              <a:spcBef>
                <a:spcPts val="0"/>
              </a:spcBef>
              <a:spcAft>
                <a:spcPts val="0"/>
              </a:spcAft>
              <a:buNone/>
              <a:defRPr sz="700">
                <a:solidFill>
                  <a:srgbClr val="434343"/>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Image Slide_4_2">
    <p:spTree>
      <p:nvGrpSpPr>
        <p:cNvPr id="656" name="Shape 656"/>
        <p:cNvGrpSpPr/>
        <p:nvPr/>
      </p:nvGrpSpPr>
      <p:grpSpPr>
        <a:xfrm>
          <a:off x="0" y="0"/>
          <a:ext cx="0" cy="0"/>
          <a:chOff x="0" y="0"/>
          <a:chExt cx="0" cy="0"/>
        </a:xfrm>
      </p:grpSpPr>
      <p:sp>
        <p:nvSpPr>
          <p:cNvPr id="657" name="Google Shape;657;p46"/>
          <p:cNvSpPr txBox="1"/>
          <p:nvPr>
            <p:ph type="title"/>
          </p:nvPr>
        </p:nvSpPr>
        <p:spPr>
          <a:xfrm>
            <a:off x="923750" y="537888"/>
            <a:ext cx="7308000" cy="537900"/>
          </a:xfrm>
          <a:prstGeom prst="rect">
            <a:avLst/>
          </a:prstGeom>
          <a:noFill/>
          <a:ln>
            <a:noFill/>
          </a:ln>
        </p:spPr>
        <p:txBody>
          <a:bodyPr anchorCtr="0" anchor="t" bIns="45725" lIns="45725" spcFirstLastPara="1" rIns="45725" wrap="square" tIns="457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sz="700">
                <a:solidFill>
                  <a:srgbClr val="434343"/>
                </a:solidFill>
              </a:defRPr>
            </a:lvl2pPr>
            <a:lvl3pPr lvl="2" rtl="0">
              <a:spcBef>
                <a:spcPts val="0"/>
              </a:spcBef>
              <a:spcAft>
                <a:spcPts val="0"/>
              </a:spcAft>
              <a:buNone/>
              <a:defRPr sz="700">
                <a:solidFill>
                  <a:srgbClr val="434343"/>
                </a:solidFill>
              </a:defRPr>
            </a:lvl3pPr>
            <a:lvl4pPr lvl="3" rtl="0">
              <a:spcBef>
                <a:spcPts val="0"/>
              </a:spcBef>
              <a:spcAft>
                <a:spcPts val="0"/>
              </a:spcAft>
              <a:buNone/>
              <a:defRPr sz="700">
                <a:solidFill>
                  <a:srgbClr val="434343"/>
                </a:solidFill>
              </a:defRPr>
            </a:lvl4pPr>
            <a:lvl5pPr lvl="4" rtl="0">
              <a:spcBef>
                <a:spcPts val="0"/>
              </a:spcBef>
              <a:spcAft>
                <a:spcPts val="0"/>
              </a:spcAft>
              <a:buNone/>
              <a:defRPr sz="700">
                <a:solidFill>
                  <a:srgbClr val="434343"/>
                </a:solidFill>
              </a:defRPr>
            </a:lvl5pPr>
            <a:lvl6pPr lvl="5" rtl="0">
              <a:spcBef>
                <a:spcPts val="0"/>
              </a:spcBef>
              <a:spcAft>
                <a:spcPts val="0"/>
              </a:spcAft>
              <a:buNone/>
              <a:defRPr sz="700">
                <a:solidFill>
                  <a:srgbClr val="434343"/>
                </a:solidFill>
              </a:defRPr>
            </a:lvl6pPr>
            <a:lvl7pPr lvl="6" rtl="0">
              <a:spcBef>
                <a:spcPts val="0"/>
              </a:spcBef>
              <a:spcAft>
                <a:spcPts val="0"/>
              </a:spcAft>
              <a:buNone/>
              <a:defRPr sz="700">
                <a:solidFill>
                  <a:srgbClr val="434343"/>
                </a:solidFill>
              </a:defRPr>
            </a:lvl7pPr>
            <a:lvl8pPr lvl="7" rtl="0">
              <a:spcBef>
                <a:spcPts val="0"/>
              </a:spcBef>
              <a:spcAft>
                <a:spcPts val="0"/>
              </a:spcAft>
              <a:buNone/>
              <a:defRPr sz="700">
                <a:solidFill>
                  <a:srgbClr val="434343"/>
                </a:solidFill>
              </a:defRPr>
            </a:lvl8pPr>
            <a:lvl9pPr lvl="8" rtl="0">
              <a:spcBef>
                <a:spcPts val="0"/>
              </a:spcBef>
              <a:spcAft>
                <a:spcPts val="0"/>
              </a:spcAft>
              <a:buNone/>
              <a:defRPr sz="700">
                <a:solidFill>
                  <a:srgbClr val="434343"/>
                </a:solidFill>
              </a:defRPr>
            </a:lvl9pPr>
          </a:lstStyle>
          <a:p/>
        </p:txBody>
      </p:sp>
      <p:sp>
        <p:nvSpPr>
          <p:cNvPr id="658" name="Google Shape;658;p46"/>
          <p:cNvSpPr txBox="1"/>
          <p:nvPr>
            <p:ph idx="1" type="subTitle"/>
          </p:nvPr>
        </p:nvSpPr>
        <p:spPr>
          <a:xfrm>
            <a:off x="984788" y="1166363"/>
            <a:ext cx="3536700" cy="3344400"/>
          </a:xfrm>
          <a:prstGeom prst="rect">
            <a:avLst/>
          </a:prstGeom>
          <a:noFill/>
          <a:ln cap="flat" cmpd="sng" w="19050">
            <a:solidFill>
              <a:schemeClr val="dk2"/>
            </a:solidFill>
            <a:prstDash val="solid"/>
            <a:round/>
            <a:headEnd len="sm" w="sm" type="none"/>
            <a:tailEnd len="sm" w="sm" type="none"/>
          </a:ln>
        </p:spPr>
        <p:txBody>
          <a:bodyPr anchorCtr="0" anchor="t" bIns="45725" lIns="45725" spcFirstLastPara="1" rIns="45725" wrap="square" tIns="45725">
            <a:noAutofit/>
          </a:bodyPr>
          <a:lstStyle>
            <a:lvl1pPr lvl="0" rtl="0">
              <a:spcBef>
                <a:spcPts val="0"/>
              </a:spcBef>
              <a:spcAft>
                <a:spcPts val="0"/>
              </a:spcAft>
              <a:buNone/>
              <a:defRPr sz="700">
                <a:latin typeface="Consolas"/>
                <a:ea typeface="Consolas"/>
                <a:cs typeface="Consolas"/>
                <a:sym typeface="Consolas"/>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659" name="Google Shape;659;p46"/>
          <p:cNvSpPr txBox="1"/>
          <p:nvPr>
            <p:ph idx="2" type="subTitle"/>
          </p:nvPr>
        </p:nvSpPr>
        <p:spPr>
          <a:xfrm>
            <a:off x="4845163" y="1369625"/>
            <a:ext cx="3190500" cy="1403400"/>
          </a:xfrm>
          <a:prstGeom prst="rect">
            <a:avLst/>
          </a:prstGeom>
          <a:noFill/>
          <a:ln>
            <a:noFill/>
          </a:ln>
        </p:spPr>
        <p:txBody>
          <a:bodyPr anchorCtr="0" anchor="t" bIns="45725" lIns="45725" spcFirstLastPara="1" rIns="45725" wrap="square" tIns="45725">
            <a:noAutofit/>
          </a:bodyPr>
          <a:lstStyle>
            <a:lvl1pPr lvl="0" rtl="0">
              <a:spcBef>
                <a:spcPts val="0"/>
              </a:spcBef>
              <a:spcAft>
                <a:spcPts val="0"/>
              </a:spcAft>
              <a:buNone/>
              <a:defRPr b="1" sz="800">
                <a:latin typeface="Consolas"/>
                <a:ea typeface="Consolas"/>
                <a:cs typeface="Consolas"/>
                <a:sym typeface="Consolas"/>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amp; bullets">
  <p:cSld name="Image Slide_4_1">
    <p:spTree>
      <p:nvGrpSpPr>
        <p:cNvPr id="660" name="Shape 660"/>
        <p:cNvGrpSpPr/>
        <p:nvPr/>
      </p:nvGrpSpPr>
      <p:grpSpPr>
        <a:xfrm>
          <a:off x="0" y="0"/>
          <a:ext cx="0" cy="0"/>
          <a:chOff x="0" y="0"/>
          <a:chExt cx="0" cy="0"/>
        </a:xfrm>
      </p:grpSpPr>
      <p:sp>
        <p:nvSpPr>
          <p:cNvPr id="661" name="Google Shape;661;p47"/>
          <p:cNvSpPr txBox="1"/>
          <p:nvPr>
            <p:ph type="title"/>
          </p:nvPr>
        </p:nvSpPr>
        <p:spPr>
          <a:xfrm>
            <a:off x="923750" y="537888"/>
            <a:ext cx="7308000" cy="537900"/>
          </a:xfrm>
          <a:prstGeom prst="rect">
            <a:avLst/>
          </a:prstGeom>
          <a:noFill/>
          <a:ln>
            <a:noFill/>
          </a:ln>
        </p:spPr>
        <p:txBody>
          <a:bodyPr anchorCtr="0" anchor="t" bIns="45725" lIns="45725" spcFirstLastPara="1" rIns="45725" wrap="square" tIns="457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sz="700">
                <a:solidFill>
                  <a:srgbClr val="434343"/>
                </a:solidFill>
              </a:defRPr>
            </a:lvl2pPr>
            <a:lvl3pPr lvl="2" rtl="0">
              <a:spcBef>
                <a:spcPts val="0"/>
              </a:spcBef>
              <a:spcAft>
                <a:spcPts val="0"/>
              </a:spcAft>
              <a:buNone/>
              <a:defRPr sz="700">
                <a:solidFill>
                  <a:srgbClr val="434343"/>
                </a:solidFill>
              </a:defRPr>
            </a:lvl3pPr>
            <a:lvl4pPr lvl="3" rtl="0">
              <a:spcBef>
                <a:spcPts val="0"/>
              </a:spcBef>
              <a:spcAft>
                <a:spcPts val="0"/>
              </a:spcAft>
              <a:buNone/>
              <a:defRPr sz="700">
                <a:solidFill>
                  <a:srgbClr val="434343"/>
                </a:solidFill>
              </a:defRPr>
            </a:lvl4pPr>
            <a:lvl5pPr lvl="4" rtl="0">
              <a:spcBef>
                <a:spcPts val="0"/>
              </a:spcBef>
              <a:spcAft>
                <a:spcPts val="0"/>
              </a:spcAft>
              <a:buNone/>
              <a:defRPr sz="700">
                <a:solidFill>
                  <a:srgbClr val="434343"/>
                </a:solidFill>
              </a:defRPr>
            </a:lvl5pPr>
            <a:lvl6pPr lvl="5" rtl="0">
              <a:spcBef>
                <a:spcPts val="0"/>
              </a:spcBef>
              <a:spcAft>
                <a:spcPts val="0"/>
              </a:spcAft>
              <a:buNone/>
              <a:defRPr sz="700">
                <a:solidFill>
                  <a:srgbClr val="434343"/>
                </a:solidFill>
              </a:defRPr>
            </a:lvl6pPr>
            <a:lvl7pPr lvl="6" rtl="0">
              <a:spcBef>
                <a:spcPts val="0"/>
              </a:spcBef>
              <a:spcAft>
                <a:spcPts val="0"/>
              </a:spcAft>
              <a:buNone/>
              <a:defRPr sz="700">
                <a:solidFill>
                  <a:srgbClr val="434343"/>
                </a:solidFill>
              </a:defRPr>
            </a:lvl7pPr>
            <a:lvl8pPr lvl="7" rtl="0">
              <a:spcBef>
                <a:spcPts val="0"/>
              </a:spcBef>
              <a:spcAft>
                <a:spcPts val="0"/>
              </a:spcAft>
              <a:buNone/>
              <a:defRPr sz="700">
                <a:solidFill>
                  <a:srgbClr val="434343"/>
                </a:solidFill>
              </a:defRPr>
            </a:lvl8pPr>
            <a:lvl9pPr lvl="8" rtl="0">
              <a:spcBef>
                <a:spcPts val="0"/>
              </a:spcBef>
              <a:spcAft>
                <a:spcPts val="0"/>
              </a:spcAft>
              <a:buNone/>
              <a:defRPr sz="700">
                <a:solidFill>
                  <a:srgbClr val="434343"/>
                </a:solidFill>
              </a:defRPr>
            </a:lvl9pPr>
          </a:lstStyle>
          <a:p/>
        </p:txBody>
      </p:sp>
      <p:sp>
        <p:nvSpPr>
          <p:cNvPr id="662" name="Google Shape;662;p47"/>
          <p:cNvSpPr txBox="1"/>
          <p:nvPr>
            <p:ph idx="1" type="body"/>
          </p:nvPr>
        </p:nvSpPr>
        <p:spPr>
          <a:xfrm>
            <a:off x="923750" y="1133838"/>
            <a:ext cx="5975100" cy="2853000"/>
          </a:xfrm>
          <a:prstGeom prst="rect">
            <a:avLst/>
          </a:prstGeom>
          <a:noFill/>
          <a:ln>
            <a:noFill/>
          </a:ln>
        </p:spPr>
        <p:txBody>
          <a:bodyPr anchorCtr="0" anchor="t" bIns="45725" lIns="45725" spcFirstLastPara="1" rIns="45725" wrap="square" tIns="45725">
            <a:noAutofit/>
          </a:bodyPr>
          <a:lstStyle>
            <a:lvl1pPr indent="-342900" lvl="0" marL="457200" rtl="0">
              <a:lnSpc>
                <a:spcPct val="100000"/>
              </a:lnSpc>
              <a:spcBef>
                <a:spcPts val="0"/>
              </a:spcBef>
              <a:spcAft>
                <a:spcPts val="0"/>
              </a:spcAft>
              <a:buClr>
                <a:srgbClr val="434343"/>
              </a:buClr>
              <a:buSzPts val="1800"/>
              <a:buFont typeface="Google Sans"/>
              <a:buChar char="●"/>
              <a:defRPr sz="1800">
                <a:solidFill>
                  <a:srgbClr val="434343"/>
                </a:solidFill>
                <a:latin typeface="Google Sans"/>
                <a:ea typeface="Google Sans"/>
                <a:cs typeface="Google Sans"/>
                <a:sym typeface="Google Sans"/>
              </a:defRPr>
            </a:lvl1pPr>
            <a:lvl2pPr indent="-342900" lvl="1" marL="914400" rtl="0">
              <a:lnSpc>
                <a:spcPct val="100000"/>
              </a:lnSpc>
              <a:spcBef>
                <a:spcPts val="500"/>
              </a:spcBef>
              <a:spcAft>
                <a:spcPts val="0"/>
              </a:spcAft>
              <a:buClr>
                <a:srgbClr val="434343"/>
              </a:buClr>
              <a:buSzPts val="1800"/>
              <a:buFont typeface="Google Sans"/>
              <a:buChar char="○"/>
              <a:defRPr sz="1800">
                <a:solidFill>
                  <a:srgbClr val="434343"/>
                </a:solidFill>
                <a:latin typeface="Google Sans"/>
                <a:ea typeface="Google Sans"/>
                <a:cs typeface="Google Sans"/>
                <a:sym typeface="Google Sans"/>
              </a:defRPr>
            </a:lvl2pPr>
            <a:lvl3pPr indent="-342900" lvl="2" marL="1371600" rtl="0">
              <a:lnSpc>
                <a:spcPct val="100000"/>
              </a:lnSpc>
              <a:spcBef>
                <a:spcPts val="500"/>
              </a:spcBef>
              <a:spcAft>
                <a:spcPts val="0"/>
              </a:spcAft>
              <a:buClr>
                <a:srgbClr val="434343"/>
              </a:buClr>
              <a:buSzPts val="1800"/>
              <a:buFont typeface="Google Sans"/>
              <a:buChar char="■"/>
              <a:defRPr sz="1800">
                <a:solidFill>
                  <a:srgbClr val="434343"/>
                </a:solidFill>
                <a:latin typeface="Google Sans"/>
                <a:ea typeface="Google Sans"/>
                <a:cs typeface="Google Sans"/>
                <a:sym typeface="Google Sans"/>
              </a:defRPr>
            </a:lvl3pPr>
            <a:lvl4pPr indent="-342900" lvl="3" marL="1828800" rtl="0">
              <a:lnSpc>
                <a:spcPct val="100000"/>
              </a:lnSpc>
              <a:spcBef>
                <a:spcPts val="500"/>
              </a:spcBef>
              <a:spcAft>
                <a:spcPts val="0"/>
              </a:spcAft>
              <a:buClr>
                <a:srgbClr val="434343"/>
              </a:buClr>
              <a:buSzPts val="1800"/>
              <a:buFont typeface="Google Sans"/>
              <a:buChar char="●"/>
              <a:defRPr sz="1800">
                <a:solidFill>
                  <a:srgbClr val="434343"/>
                </a:solidFill>
                <a:latin typeface="Google Sans"/>
                <a:ea typeface="Google Sans"/>
                <a:cs typeface="Google Sans"/>
                <a:sym typeface="Google Sans"/>
              </a:defRPr>
            </a:lvl4pPr>
            <a:lvl5pPr indent="-342900" lvl="4" marL="2286000" rtl="0">
              <a:lnSpc>
                <a:spcPct val="100000"/>
              </a:lnSpc>
              <a:spcBef>
                <a:spcPts val="500"/>
              </a:spcBef>
              <a:spcAft>
                <a:spcPts val="0"/>
              </a:spcAft>
              <a:buClr>
                <a:srgbClr val="434343"/>
              </a:buClr>
              <a:buSzPts val="1800"/>
              <a:buFont typeface="Google Sans"/>
              <a:buChar char="○"/>
              <a:defRPr sz="1800">
                <a:solidFill>
                  <a:srgbClr val="434343"/>
                </a:solidFill>
                <a:latin typeface="Google Sans"/>
                <a:ea typeface="Google Sans"/>
                <a:cs typeface="Google Sans"/>
                <a:sym typeface="Google Sans"/>
              </a:defRPr>
            </a:lvl5pPr>
            <a:lvl6pPr indent="-342900" lvl="5" marL="2743200" rtl="0">
              <a:lnSpc>
                <a:spcPct val="100000"/>
              </a:lnSpc>
              <a:spcBef>
                <a:spcPts val="500"/>
              </a:spcBef>
              <a:spcAft>
                <a:spcPts val="0"/>
              </a:spcAft>
              <a:buClr>
                <a:srgbClr val="434343"/>
              </a:buClr>
              <a:buSzPts val="1800"/>
              <a:buFont typeface="Google Sans"/>
              <a:buChar char="■"/>
              <a:defRPr sz="1800">
                <a:solidFill>
                  <a:srgbClr val="434343"/>
                </a:solidFill>
                <a:latin typeface="Google Sans"/>
                <a:ea typeface="Google Sans"/>
                <a:cs typeface="Google Sans"/>
                <a:sym typeface="Google Sans"/>
              </a:defRPr>
            </a:lvl6pPr>
            <a:lvl7pPr indent="-342900" lvl="6" marL="3200400" rtl="0">
              <a:lnSpc>
                <a:spcPct val="100000"/>
              </a:lnSpc>
              <a:spcBef>
                <a:spcPts val="500"/>
              </a:spcBef>
              <a:spcAft>
                <a:spcPts val="0"/>
              </a:spcAft>
              <a:buClr>
                <a:srgbClr val="434343"/>
              </a:buClr>
              <a:buSzPts val="1800"/>
              <a:buFont typeface="Google Sans"/>
              <a:buChar char="●"/>
              <a:defRPr sz="1800">
                <a:solidFill>
                  <a:srgbClr val="434343"/>
                </a:solidFill>
                <a:latin typeface="Google Sans"/>
                <a:ea typeface="Google Sans"/>
                <a:cs typeface="Google Sans"/>
                <a:sym typeface="Google Sans"/>
              </a:defRPr>
            </a:lvl7pPr>
            <a:lvl8pPr indent="-342900" lvl="7" marL="3657600" rtl="0">
              <a:lnSpc>
                <a:spcPct val="100000"/>
              </a:lnSpc>
              <a:spcBef>
                <a:spcPts val="500"/>
              </a:spcBef>
              <a:spcAft>
                <a:spcPts val="0"/>
              </a:spcAft>
              <a:buClr>
                <a:srgbClr val="434343"/>
              </a:buClr>
              <a:buSzPts val="1800"/>
              <a:buFont typeface="Google Sans"/>
              <a:buChar char="○"/>
              <a:defRPr sz="1800">
                <a:solidFill>
                  <a:srgbClr val="434343"/>
                </a:solidFill>
                <a:latin typeface="Google Sans"/>
                <a:ea typeface="Google Sans"/>
                <a:cs typeface="Google Sans"/>
                <a:sym typeface="Google Sans"/>
              </a:defRPr>
            </a:lvl8pPr>
            <a:lvl9pPr indent="-342900" lvl="8" marL="4114800" rtl="0">
              <a:lnSpc>
                <a:spcPct val="100000"/>
              </a:lnSpc>
              <a:spcBef>
                <a:spcPts val="500"/>
              </a:spcBef>
              <a:spcAft>
                <a:spcPts val="500"/>
              </a:spcAft>
              <a:buClr>
                <a:srgbClr val="434343"/>
              </a:buClr>
              <a:buSzPts val="1800"/>
              <a:buFont typeface="Google Sans"/>
              <a:buChar char="■"/>
              <a:defRPr sz="1800">
                <a:solidFill>
                  <a:srgbClr val="434343"/>
                </a:solidFill>
                <a:latin typeface="Google Sans"/>
                <a:ea typeface="Google Sans"/>
                <a:cs typeface="Google Sans"/>
                <a:sym typeface="Google Sans"/>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Image Slide_3">
    <p:spTree>
      <p:nvGrpSpPr>
        <p:cNvPr id="663" name="Shape 663"/>
        <p:cNvGrpSpPr/>
        <p:nvPr/>
      </p:nvGrpSpPr>
      <p:grpSpPr>
        <a:xfrm>
          <a:off x="0" y="0"/>
          <a:ext cx="0" cy="0"/>
          <a:chOff x="0" y="0"/>
          <a:chExt cx="0" cy="0"/>
        </a:xfrm>
      </p:grpSpPr>
      <p:sp>
        <p:nvSpPr>
          <p:cNvPr id="664" name="Google Shape;664;p48"/>
          <p:cNvSpPr txBox="1"/>
          <p:nvPr>
            <p:ph type="title"/>
          </p:nvPr>
        </p:nvSpPr>
        <p:spPr>
          <a:xfrm>
            <a:off x="914400" y="457200"/>
            <a:ext cx="7320000" cy="537900"/>
          </a:xfrm>
          <a:prstGeom prst="rect">
            <a:avLst/>
          </a:prstGeom>
          <a:noFill/>
          <a:ln>
            <a:noFill/>
          </a:ln>
        </p:spPr>
        <p:txBody>
          <a:bodyPr anchorCtr="0" anchor="t" bIns="45725" lIns="0" spcFirstLastPara="1" rIns="45725" wrap="square" tIns="0">
            <a:noAutofit/>
          </a:bodyPr>
          <a:lstStyle>
            <a:lvl1pPr lvl="0" rtl="0">
              <a:spcBef>
                <a:spcPts val="0"/>
              </a:spcBef>
              <a:spcAft>
                <a:spcPts val="0"/>
              </a:spcAft>
              <a:buNone/>
              <a:defRPr sz="3500">
                <a:solidFill>
                  <a:srgbClr val="434343"/>
                </a:solidFill>
                <a:latin typeface="Google Sans"/>
                <a:ea typeface="Google Sans"/>
                <a:cs typeface="Google Sans"/>
                <a:sym typeface="Google Sans"/>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cxnSp>
        <p:nvCxnSpPr>
          <p:cNvPr id="665" name="Google Shape;665;p48"/>
          <p:cNvCxnSpPr/>
          <p:nvPr/>
        </p:nvCxnSpPr>
        <p:spPr>
          <a:xfrm>
            <a:off x="912876" y="1108780"/>
            <a:ext cx="3545700" cy="0"/>
          </a:xfrm>
          <a:prstGeom prst="straightConnector1">
            <a:avLst/>
          </a:prstGeom>
          <a:noFill/>
          <a:ln cap="flat" cmpd="sng" w="28575">
            <a:solidFill>
              <a:srgbClr val="3C4043"/>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Image Slide_2">
    <p:spTree>
      <p:nvGrpSpPr>
        <p:cNvPr id="666" name="Shape 666"/>
        <p:cNvGrpSpPr/>
        <p:nvPr/>
      </p:nvGrpSpPr>
      <p:grpSpPr>
        <a:xfrm>
          <a:off x="0" y="0"/>
          <a:ext cx="0" cy="0"/>
          <a:chOff x="0" y="0"/>
          <a:chExt cx="0" cy="0"/>
        </a:xfrm>
      </p:grpSpPr>
      <p:pic>
        <p:nvPicPr>
          <p:cNvPr id="667" name="Google Shape;667;p49"/>
          <p:cNvPicPr preferRelativeResize="0"/>
          <p:nvPr/>
        </p:nvPicPr>
        <p:blipFill>
          <a:blip r:embed="rId2">
            <a:alphaModFix/>
          </a:blip>
          <a:stretch>
            <a:fillRect/>
          </a:stretch>
        </p:blipFill>
        <p:spPr>
          <a:xfrm>
            <a:off x="495525" y="914400"/>
            <a:ext cx="4340328" cy="1107688"/>
          </a:xfrm>
          <a:prstGeom prst="rect">
            <a:avLst/>
          </a:prstGeom>
          <a:noFill/>
          <a:ln>
            <a:noFill/>
          </a:ln>
        </p:spPr>
      </p:pic>
      <p:cxnSp>
        <p:nvCxnSpPr>
          <p:cNvPr id="668" name="Google Shape;668;p49"/>
          <p:cNvCxnSpPr/>
          <p:nvPr/>
        </p:nvCxnSpPr>
        <p:spPr>
          <a:xfrm>
            <a:off x="950976" y="1828800"/>
            <a:ext cx="3578100" cy="0"/>
          </a:xfrm>
          <a:prstGeom prst="straightConnector1">
            <a:avLst/>
          </a:prstGeom>
          <a:noFill/>
          <a:ln cap="flat" cmpd="sng" w="28575">
            <a:solidFill>
              <a:srgbClr val="666666"/>
            </a:solidFill>
            <a:prstDash val="solid"/>
            <a:round/>
            <a:headEnd len="med" w="med" type="none"/>
            <a:tailEnd len="med" w="med" type="none"/>
          </a:ln>
        </p:spPr>
      </p:cxnSp>
      <p:sp>
        <p:nvSpPr>
          <p:cNvPr id="669" name="Google Shape;669;p49"/>
          <p:cNvSpPr txBox="1"/>
          <p:nvPr>
            <p:ph idx="1" type="subTitle"/>
          </p:nvPr>
        </p:nvSpPr>
        <p:spPr>
          <a:xfrm>
            <a:off x="950975" y="1867788"/>
            <a:ext cx="3578100" cy="608100"/>
          </a:xfrm>
          <a:prstGeom prst="rect">
            <a:avLst/>
          </a:prstGeom>
          <a:noFill/>
          <a:ln>
            <a:noFill/>
          </a:ln>
        </p:spPr>
        <p:txBody>
          <a:bodyPr anchorCtr="0" anchor="t" bIns="45725" lIns="45725" spcFirstLastPara="1" rIns="45725" wrap="square" tIns="457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670" name="Google Shape;670;p49"/>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Slide">
  <p:cSld name="Image Slide_2_2">
    <p:spTree>
      <p:nvGrpSpPr>
        <p:cNvPr id="671" name="Shape 671"/>
        <p:cNvGrpSpPr/>
        <p:nvPr/>
      </p:nvGrpSpPr>
      <p:grpSpPr>
        <a:xfrm>
          <a:off x="0" y="0"/>
          <a:ext cx="0" cy="0"/>
          <a:chOff x="0" y="0"/>
          <a:chExt cx="0" cy="0"/>
        </a:xfrm>
      </p:grpSpPr>
      <p:sp>
        <p:nvSpPr>
          <p:cNvPr id="672" name="Google Shape;672;p50"/>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73" name="Google Shape;673;p50"/>
          <p:cNvPicPr preferRelativeResize="0"/>
          <p:nvPr/>
        </p:nvPicPr>
        <p:blipFill>
          <a:blip r:embed="rId2">
            <a:alphaModFix/>
          </a:blip>
          <a:stretch>
            <a:fillRect/>
          </a:stretch>
        </p:blipFill>
        <p:spPr>
          <a:xfrm>
            <a:off x="495525" y="914400"/>
            <a:ext cx="4340328" cy="1107688"/>
          </a:xfrm>
          <a:prstGeom prst="rect">
            <a:avLst/>
          </a:prstGeom>
          <a:noFill/>
          <a:ln>
            <a:noFill/>
          </a:ln>
        </p:spPr>
      </p:pic>
      <p:cxnSp>
        <p:nvCxnSpPr>
          <p:cNvPr id="674" name="Google Shape;674;p50"/>
          <p:cNvCxnSpPr/>
          <p:nvPr/>
        </p:nvCxnSpPr>
        <p:spPr>
          <a:xfrm>
            <a:off x="950976" y="1828800"/>
            <a:ext cx="3578100" cy="0"/>
          </a:xfrm>
          <a:prstGeom prst="straightConnector1">
            <a:avLst/>
          </a:prstGeom>
          <a:noFill/>
          <a:ln cap="flat" cmpd="sng" w="28575">
            <a:solidFill>
              <a:srgbClr val="666666"/>
            </a:solidFill>
            <a:prstDash val="solid"/>
            <a:round/>
            <a:headEnd len="med" w="med" type="none"/>
            <a:tailEnd len="med" w="med" type="none"/>
          </a:ln>
        </p:spPr>
      </p:cxnSp>
      <p:sp>
        <p:nvSpPr>
          <p:cNvPr id="675" name="Google Shape;675;p50"/>
          <p:cNvSpPr txBox="1"/>
          <p:nvPr>
            <p:ph idx="1" type="subTitle"/>
          </p:nvPr>
        </p:nvSpPr>
        <p:spPr>
          <a:xfrm>
            <a:off x="950975" y="1867788"/>
            <a:ext cx="3578100" cy="608100"/>
          </a:xfrm>
          <a:prstGeom prst="rect">
            <a:avLst/>
          </a:prstGeom>
          <a:noFill/>
          <a:ln>
            <a:noFill/>
          </a:ln>
        </p:spPr>
        <p:txBody>
          <a:bodyPr anchorCtr="0" anchor="t" bIns="45725" lIns="45725" spcFirstLastPara="1" rIns="45725" wrap="square" tIns="457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676" name="Google Shape;676;p50"/>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intro">
  <p:cSld name="Image Slide_2_1">
    <p:spTree>
      <p:nvGrpSpPr>
        <p:cNvPr id="677" name="Shape 677"/>
        <p:cNvGrpSpPr/>
        <p:nvPr/>
      </p:nvGrpSpPr>
      <p:grpSpPr>
        <a:xfrm>
          <a:off x="0" y="0"/>
          <a:ext cx="0" cy="0"/>
          <a:chOff x="0" y="0"/>
          <a:chExt cx="0" cy="0"/>
        </a:xfrm>
      </p:grpSpPr>
      <p:pic>
        <p:nvPicPr>
          <p:cNvPr id="678" name="Google Shape;678;p51"/>
          <p:cNvPicPr preferRelativeResize="0"/>
          <p:nvPr/>
        </p:nvPicPr>
        <p:blipFill rotWithShape="1">
          <a:blip r:embed="rId2">
            <a:alphaModFix/>
          </a:blip>
          <a:srcRect b="0" l="0" r="72622" t="0"/>
          <a:stretch/>
        </p:blipFill>
        <p:spPr>
          <a:xfrm>
            <a:off x="495525" y="914400"/>
            <a:ext cx="1188274" cy="1107688"/>
          </a:xfrm>
          <a:prstGeom prst="rect">
            <a:avLst/>
          </a:prstGeom>
          <a:noFill/>
          <a:ln>
            <a:noFill/>
          </a:ln>
        </p:spPr>
      </p:pic>
      <p:cxnSp>
        <p:nvCxnSpPr>
          <p:cNvPr id="679" name="Google Shape;679;p51"/>
          <p:cNvCxnSpPr/>
          <p:nvPr/>
        </p:nvCxnSpPr>
        <p:spPr>
          <a:xfrm>
            <a:off x="950976" y="1828800"/>
            <a:ext cx="3578100" cy="0"/>
          </a:xfrm>
          <a:prstGeom prst="straightConnector1">
            <a:avLst/>
          </a:prstGeom>
          <a:noFill/>
          <a:ln cap="flat" cmpd="sng" w="28575">
            <a:solidFill>
              <a:srgbClr val="666666"/>
            </a:solidFill>
            <a:prstDash val="solid"/>
            <a:round/>
            <a:headEnd len="med" w="med" type="none"/>
            <a:tailEnd len="med" w="med" type="none"/>
          </a:ln>
        </p:spPr>
      </p:cxnSp>
      <p:sp>
        <p:nvSpPr>
          <p:cNvPr id="680" name="Google Shape;680;p51"/>
          <p:cNvSpPr txBox="1"/>
          <p:nvPr>
            <p:ph idx="1" type="subTitle"/>
          </p:nvPr>
        </p:nvSpPr>
        <p:spPr>
          <a:xfrm>
            <a:off x="950975" y="1867788"/>
            <a:ext cx="3578100" cy="608100"/>
          </a:xfrm>
          <a:prstGeom prst="rect">
            <a:avLst/>
          </a:prstGeom>
          <a:noFill/>
          <a:ln>
            <a:noFill/>
          </a:ln>
        </p:spPr>
        <p:txBody>
          <a:bodyPr anchorCtr="0" anchor="t" bIns="45725" lIns="45725" spcFirstLastPara="1" rIns="45725" wrap="square" tIns="457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681" name="Google Shape;681;p51"/>
          <p:cNvSpPr txBox="1"/>
          <p:nvPr>
            <p:ph type="title"/>
          </p:nvPr>
        </p:nvSpPr>
        <p:spPr>
          <a:xfrm>
            <a:off x="1648725" y="1099150"/>
            <a:ext cx="7284600" cy="716400"/>
          </a:xfrm>
          <a:prstGeom prst="rect">
            <a:avLst/>
          </a:prstGeom>
          <a:noFill/>
          <a:ln>
            <a:noFill/>
          </a:ln>
        </p:spPr>
        <p:txBody>
          <a:bodyPr anchorCtr="0" anchor="t" bIns="45725" lIns="45725" spcFirstLastPara="1" rIns="45725" wrap="square" tIns="0">
            <a:noAutofit/>
          </a:bodyPr>
          <a:lstStyle>
            <a:lvl1pPr lvl="0" rtl="0">
              <a:spcBef>
                <a:spcPts val="0"/>
              </a:spcBef>
              <a:spcAft>
                <a:spcPts val="0"/>
              </a:spcAft>
              <a:buNone/>
              <a:defRPr sz="4800">
                <a:solidFill>
                  <a:srgbClr val="3C4043"/>
                </a:solidFill>
                <a:latin typeface="Google Sans"/>
                <a:ea typeface="Google Sans"/>
                <a:cs typeface="Google Sans"/>
                <a:sym typeface="Google Sans"/>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682" name="Google Shape;682;p51"/>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b intro">
  <p:cSld name="Image Slide_2_1_1">
    <p:spTree>
      <p:nvGrpSpPr>
        <p:cNvPr id="683" name="Shape 683"/>
        <p:cNvGrpSpPr/>
        <p:nvPr/>
      </p:nvGrpSpPr>
      <p:grpSpPr>
        <a:xfrm>
          <a:off x="0" y="0"/>
          <a:ext cx="0" cy="0"/>
          <a:chOff x="0" y="0"/>
          <a:chExt cx="0" cy="0"/>
        </a:xfrm>
      </p:grpSpPr>
      <p:sp>
        <p:nvSpPr>
          <p:cNvPr id="684" name="Google Shape;684;p52"/>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85" name="Google Shape;685;p52"/>
          <p:cNvPicPr preferRelativeResize="0"/>
          <p:nvPr/>
        </p:nvPicPr>
        <p:blipFill rotWithShape="1">
          <a:blip r:embed="rId2">
            <a:alphaModFix/>
          </a:blip>
          <a:srcRect b="0" l="0" r="72622" t="0"/>
          <a:stretch/>
        </p:blipFill>
        <p:spPr>
          <a:xfrm>
            <a:off x="495525" y="914400"/>
            <a:ext cx="1188274" cy="1107688"/>
          </a:xfrm>
          <a:prstGeom prst="rect">
            <a:avLst/>
          </a:prstGeom>
          <a:noFill/>
          <a:ln>
            <a:noFill/>
          </a:ln>
        </p:spPr>
      </p:pic>
      <p:cxnSp>
        <p:nvCxnSpPr>
          <p:cNvPr id="686" name="Google Shape;686;p52"/>
          <p:cNvCxnSpPr/>
          <p:nvPr/>
        </p:nvCxnSpPr>
        <p:spPr>
          <a:xfrm>
            <a:off x="950976" y="1828800"/>
            <a:ext cx="3578100" cy="0"/>
          </a:xfrm>
          <a:prstGeom prst="straightConnector1">
            <a:avLst/>
          </a:prstGeom>
          <a:noFill/>
          <a:ln cap="flat" cmpd="sng" w="28575">
            <a:solidFill>
              <a:srgbClr val="666666"/>
            </a:solidFill>
            <a:prstDash val="solid"/>
            <a:round/>
            <a:headEnd len="med" w="med" type="none"/>
            <a:tailEnd len="med" w="med" type="none"/>
          </a:ln>
        </p:spPr>
      </p:cxnSp>
      <p:sp>
        <p:nvSpPr>
          <p:cNvPr id="687" name="Google Shape;687;p52"/>
          <p:cNvSpPr txBox="1"/>
          <p:nvPr>
            <p:ph idx="1" type="subTitle"/>
          </p:nvPr>
        </p:nvSpPr>
        <p:spPr>
          <a:xfrm>
            <a:off x="950975" y="1867788"/>
            <a:ext cx="3578100" cy="608100"/>
          </a:xfrm>
          <a:prstGeom prst="rect">
            <a:avLst/>
          </a:prstGeom>
          <a:noFill/>
          <a:ln>
            <a:noFill/>
          </a:ln>
        </p:spPr>
        <p:txBody>
          <a:bodyPr anchorCtr="0" anchor="t" bIns="45725" lIns="45725" spcFirstLastPara="1" rIns="45725" wrap="square" tIns="45725">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688" name="Google Shape;688;p52"/>
          <p:cNvSpPr txBox="1"/>
          <p:nvPr>
            <p:ph type="title"/>
          </p:nvPr>
        </p:nvSpPr>
        <p:spPr>
          <a:xfrm>
            <a:off x="1648725" y="1099150"/>
            <a:ext cx="7284600" cy="716400"/>
          </a:xfrm>
          <a:prstGeom prst="rect">
            <a:avLst/>
          </a:prstGeom>
          <a:noFill/>
          <a:ln>
            <a:noFill/>
          </a:ln>
        </p:spPr>
        <p:txBody>
          <a:bodyPr anchorCtr="0" anchor="t" bIns="0" lIns="45725" spcFirstLastPara="1" rIns="45725" wrap="square" tIns="0">
            <a:noAutofit/>
          </a:bodyPr>
          <a:lstStyle>
            <a:lvl1pPr lvl="0" rtl="0">
              <a:spcBef>
                <a:spcPts val="0"/>
              </a:spcBef>
              <a:spcAft>
                <a:spcPts val="0"/>
              </a:spcAft>
              <a:buNone/>
              <a:defRPr sz="4800">
                <a:solidFill>
                  <a:srgbClr val="3C4043"/>
                </a:solidFill>
                <a:latin typeface="Google Sans"/>
                <a:ea typeface="Google Sans"/>
                <a:cs typeface="Google Sans"/>
                <a:sym typeface="Google Sans"/>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689" name="Google Shape;689;p52"/>
          <p:cNvSpPr/>
          <p:nvPr/>
        </p:nvSpPr>
        <p:spPr>
          <a:xfrm>
            <a:off x="443750" y="4632513"/>
            <a:ext cx="14592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Only - Green ILT-only slide">
  <p:cSld name="CUSTOM">
    <p:spTree>
      <p:nvGrpSpPr>
        <p:cNvPr id="690" name="Shape 690"/>
        <p:cNvGrpSpPr/>
        <p:nvPr/>
      </p:nvGrpSpPr>
      <p:grpSpPr>
        <a:xfrm>
          <a:off x="0" y="0"/>
          <a:ext cx="0" cy="0"/>
          <a:chOff x="0" y="0"/>
          <a:chExt cx="0" cy="0"/>
        </a:xfrm>
      </p:grpSpPr>
      <p:sp>
        <p:nvSpPr>
          <p:cNvPr id="691" name="Google Shape;691;p53"/>
          <p:cNvSpPr/>
          <p:nvPr/>
        </p:nvSpPr>
        <p:spPr>
          <a:xfrm>
            <a:off x="-9150" y="-47625"/>
            <a:ext cx="9200400" cy="52482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92" name="Google Shape;692;p53"/>
          <p:cNvSpPr txBox="1"/>
          <p:nvPr>
            <p:ph type="title"/>
          </p:nvPr>
        </p:nvSpPr>
        <p:spPr>
          <a:xfrm>
            <a:off x="803850" y="2099775"/>
            <a:ext cx="7574400" cy="943800"/>
          </a:xfrm>
          <a:prstGeom prst="rect">
            <a:avLst/>
          </a:prstGeom>
          <a:noFill/>
          <a:ln>
            <a:noFill/>
          </a:ln>
        </p:spPr>
        <p:txBody>
          <a:bodyPr anchorCtr="0" anchor="t" bIns="45725" lIns="45725" spcFirstLastPara="1" rIns="45725" wrap="square" tIns="45725">
            <a:noAutofit/>
          </a:bodyPr>
          <a:lstStyle>
            <a:lvl1pPr lvl="0" rtl="0" algn="ctr">
              <a:spcBef>
                <a:spcPts val="0"/>
              </a:spcBef>
              <a:spcAft>
                <a:spcPts val="0"/>
              </a:spcAft>
              <a:buNone/>
              <a:defRPr sz="4000">
                <a:solidFill>
                  <a:schemeClr val="accent1"/>
                </a:solidFill>
                <a:latin typeface="Google Sans"/>
                <a:ea typeface="Google Sans"/>
                <a:cs typeface="Google Sans"/>
                <a:sym typeface="Google Sans"/>
              </a:defRPr>
            </a:lvl1pPr>
            <a:lvl2pPr lvl="1" rtl="0" algn="ctr">
              <a:spcBef>
                <a:spcPts val="0"/>
              </a:spcBef>
              <a:spcAft>
                <a:spcPts val="0"/>
              </a:spcAft>
              <a:buNone/>
              <a:defRPr sz="700">
                <a:solidFill>
                  <a:schemeClr val="accent1"/>
                </a:solidFill>
              </a:defRPr>
            </a:lvl2pPr>
            <a:lvl3pPr lvl="2" rtl="0" algn="ctr">
              <a:spcBef>
                <a:spcPts val="0"/>
              </a:spcBef>
              <a:spcAft>
                <a:spcPts val="0"/>
              </a:spcAft>
              <a:buNone/>
              <a:defRPr sz="700">
                <a:solidFill>
                  <a:schemeClr val="accent1"/>
                </a:solidFill>
              </a:defRPr>
            </a:lvl3pPr>
            <a:lvl4pPr lvl="3" rtl="0" algn="ctr">
              <a:spcBef>
                <a:spcPts val="0"/>
              </a:spcBef>
              <a:spcAft>
                <a:spcPts val="0"/>
              </a:spcAft>
              <a:buNone/>
              <a:defRPr sz="700">
                <a:solidFill>
                  <a:schemeClr val="accent1"/>
                </a:solidFill>
              </a:defRPr>
            </a:lvl4pPr>
            <a:lvl5pPr lvl="4" rtl="0" algn="ctr">
              <a:spcBef>
                <a:spcPts val="0"/>
              </a:spcBef>
              <a:spcAft>
                <a:spcPts val="0"/>
              </a:spcAft>
              <a:buNone/>
              <a:defRPr sz="700">
                <a:solidFill>
                  <a:schemeClr val="accent1"/>
                </a:solidFill>
              </a:defRPr>
            </a:lvl5pPr>
            <a:lvl6pPr lvl="5" rtl="0" algn="ctr">
              <a:spcBef>
                <a:spcPts val="0"/>
              </a:spcBef>
              <a:spcAft>
                <a:spcPts val="0"/>
              </a:spcAft>
              <a:buNone/>
              <a:defRPr sz="700">
                <a:solidFill>
                  <a:schemeClr val="accent1"/>
                </a:solidFill>
              </a:defRPr>
            </a:lvl6pPr>
            <a:lvl7pPr lvl="6" rtl="0" algn="ctr">
              <a:spcBef>
                <a:spcPts val="0"/>
              </a:spcBef>
              <a:spcAft>
                <a:spcPts val="0"/>
              </a:spcAft>
              <a:buNone/>
              <a:defRPr sz="700">
                <a:solidFill>
                  <a:schemeClr val="accent1"/>
                </a:solidFill>
              </a:defRPr>
            </a:lvl7pPr>
            <a:lvl8pPr lvl="7" rtl="0" algn="ctr">
              <a:spcBef>
                <a:spcPts val="0"/>
              </a:spcBef>
              <a:spcAft>
                <a:spcPts val="0"/>
              </a:spcAft>
              <a:buNone/>
              <a:defRPr sz="700">
                <a:solidFill>
                  <a:schemeClr val="accent1"/>
                </a:solidFill>
              </a:defRPr>
            </a:lvl8pPr>
            <a:lvl9pPr lvl="8" rtl="0" algn="ctr">
              <a:spcBef>
                <a:spcPts val="0"/>
              </a:spcBef>
              <a:spcAft>
                <a:spcPts val="0"/>
              </a:spcAft>
              <a:buNone/>
              <a:defRPr sz="700">
                <a:solidFill>
                  <a:schemeClr val="accen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
    <p:spTree>
      <p:nvGrpSpPr>
        <p:cNvPr id="693" name="Shape 693"/>
        <p:cNvGrpSpPr/>
        <p:nvPr/>
      </p:nvGrpSpPr>
      <p:grpSpPr>
        <a:xfrm>
          <a:off x="0" y="0"/>
          <a:ext cx="0" cy="0"/>
          <a:chOff x="0" y="0"/>
          <a:chExt cx="0" cy="0"/>
        </a:xfrm>
      </p:grpSpPr>
      <p:sp>
        <p:nvSpPr>
          <p:cNvPr id="694" name="Google Shape;694;p54"/>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95" name="Google Shape;695;p54"/>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sp>
        <p:nvSpPr>
          <p:cNvPr id="696" name="Google Shape;696;p54"/>
          <p:cNvSpPr txBox="1"/>
          <p:nvPr>
            <p:ph type="title"/>
          </p:nvPr>
        </p:nvSpPr>
        <p:spPr>
          <a:xfrm>
            <a:off x="914400" y="457200"/>
            <a:ext cx="7315200" cy="537900"/>
          </a:xfrm>
          <a:prstGeom prst="rect">
            <a:avLst/>
          </a:prstGeom>
          <a:noFill/>
          <a:ln>
            <a:noFill/>
          </a:ln>
        </p:spPr>
        <p:txBody>
          <a:bodyPr anchorCtr="0" anchor="t" bIns="45725" lIns="0" spcFirstLastPara="1" rIns="45725" wrap="square" tIns="0">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sz="700">
                <a:solidFill>
                  <a:srgbClr val="434343"/>
                </a:solidFill>
              </a:defRPr>
            </a:lvl2pPr>
            <a:lvl3pPr lvl="2" rtl="0">
              <a:spcBef>
                <a:spcPts val="0"/>
              </a:spcBef>
              <a:spcAft>
                <a:spcPts val="0"/>
              </a:spcAft>
              <a:buNone/>
              <a:defRPr sz="700">
                <a:solidFill>
                  <a:srgbClr val="434343"/>
                </a:solidFill>
              </a:defRPr>
            </a:lvl3pPr>
            <a:lvl4pPr lvl="3" rtl="0">
              <a:spcBef>
                <a:spcPts val="0"/>
              </a:spcBef>
              <a:spcAft>
                <a:spcPts val="0"/>
              </a:spcAft>
              <a:buNone/>
              <a:defRPr sz="700">
                <a:solidFill>
                  <a:srgbClr val="434343"/>
                </a:solidFill>
              </a:defRPr>
            </a:lvl4pPr>
            <a:lvl5pPr lvl="4" rtl="0">
              <a:spcBef>
                <a:spcPts val="0"/>
              </a:spcBef>
              <a:spcAft>
                <a:spcPts val="0"/>
              </a:spcAft>
              <a:buNone/>
              <a:defRPr sz="700">
                <a:solidFill>
                  <a:srgbClr val="434343"/>
                </a:solidFill>
              </a:defRPr>
            </a:lvl5pPr>
            <a:lvl6pPr lvl="5" rtl="0">
              <a:spcBef>
                <a:spcPts val="0"/>
              </a:spcBef>
              <a:spcAft>
                <a:spcPts val="0"/>
              </a:spcAft>
              <a:buNone/>
              <a:defRPr sz="700">
                <a:solidFill>
                  <a:srgbClr val="434343"/>
                </a:solidFill>
              </a:defRPr>
            </a:lvl6pPr>
            <a:lvl7pPr lvl="6" rtl="0">
              <a:spcBef>
                <a:spcPts val="0"/>
              </a:spcBef>
              <a:spcAft>
                <a:spcPts val="0"/>
              </a:spcAft>
              <a:buNone/>
              <a:defRPr sz="700">
                <a:solidFill>
                  <a:srgbClr val="434343"/>
                </a:solidFill>
              </a:defRPr>
            </a:lvl7pPr>
            <a:lvl8pPr lvl="7" rtl="0">
              <a:spcBef>
                <a:spcPts val="0"/>
              </a:spcBef>
              <a:spcAft>
                <a:spcPts val="0"/>
              </a:spcAft>
              <a:buNone/>
              <a:defRPr sz="700">
                <a:solidFill>
                  <a:srgbClr val="434343"/>
                </a:solidFill>
              </a:defRPr>
            </a:lvl8pPr>
            <a:lvl9pPr lvl="8" rtl="0">
              <a:spcBef>
                <a:spcPts val="0"/>
              </a:spcBef>
              <a:spcAft>
                <a:spcPts val="0"/>
              </a:spcAft>
              <a:buNone/>
              <a:defRPr sz="700">
                <a:solidFill>
                  <a:srgbClr val="434343"/>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Video">
  <p:cSld name="CUSTOM_1_2">
    <p:spTree>
      <p:nvGrpSpPr>
        <p:cNvPr id="697" name="Shape 697"/>
        <p:cNvGrpSpPr/>
        <p:nvPr/>
      </p:nvGrpSpPr>
      <p:grpSpPr>
        <a:xfrm>
          <a:off x="0" y="0"/>
          <a:ext cx="0" cy="0"/>
          <a:chOff x="0" y="0"/>
          <a:chExt cx="0" cy="0"/>
        </a:xfrm>
      </p:grpSpPr>
      <p:sp>
        <p:nvSpPr>
          <p:cNvPr id="698" name="Google Shape;698;p55"/>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99" name="Google Shape;699;p55"/>
          <p:cNvSpPr txBox="1"/>
          <p:nvPr>
            <p:ph type="title"/>
          </p:nvPr>
        </p:nvSpPr>
        <p:spPr>
          <a:xfrm>
            <a:off x="914400" y="457200"/>
            <a:ext cx="7315200" cy="537900"/>
          </a:xfrm>
          <a:prstGeom prst="rect">
            <a:avLst/>
          </a:prstGeom>
          <a:noFill/>
          <a:ln>
            <a:noFill/>
          </a:ln>
        </p:spPr>
        <p:txBody>
          <a:bodyPr anchorCtr="0" anchor="t" bIns="45725" lIns="0" spcFirstLastPara="1" rIns="45725" wrap="square" tIns="0">
            <a:noAutofit/>
          </a:bodyPr>
          <a:lstStyle>
            <a:lvl1pPr lvl="0" rtl="0">
              <a:spcBef>
                <a:spcPts val="0"/>
              </a:spcBef>
              <a:spcAft>
                <a:spcPts val="0"/>
              </a:spcAft>
              <a:buNone/>
              <a:defRPr sz="2400">
                <a:solidFill>
                  <a:srgbClr val="434343"/>
                </a:solidFill>
                <a:latin typeface="Google Sans"/>
                <a:ea typeface="Google Sans"/>
                <a:cs typeface="Google Sans"/>
                <a:sym typeface="Google Sans"/>
              </a:defRPr>
            </a:lvl1pPr>
            <a:lvl2pPr lvl="1" rtl="0">
              <a:spcBef>
                <a:spcPts val="0"/>
              </a:spcBef>
              <a:spcAft>
                <a:spcPts val="0"/>
              </a:spcAft>
              <a:buNone/>
              <a:defRPr sz="700">
                <a:solidFill>
                  <a:srgbClr val="434343"/>
                </a:solidFill>
              </a:defRPr>
            </a:lvl2pPr>
            <a:lvl3pPr lvl="2" rtl="0">
              <a:spcBef>
                <a:spcPts val="0"/>
              </a:spcBef>
              <a:spcAft>
                <a:spcPts val="0"/>
              </a:spcAft>
              <a:buNone/>
              <a:defRPr sz="700">
                <a:solidFill>
                  <a:srgbClr val="434343"/>
                </a:solidFill>
              </a:defRPr>
            </a:lvl3pPr>
            <a:lvl4pPr lvl="3" rtl="0">
              <a:spcBef>
                <a:spcPts val="0"/>
              </a:spcBef>
              <a:spcAft>
                <a:spcPts val="0"/>
              </a:spcAft>
              <a:buNone/>
              <a:defRPr sz="700">
                <a:solidFill>
                  <a:srgbClr val="434343"/>
                </a:solidFill>
              </a:defRPr>
            </a:lvl4pPr>
            <a:lvl5pPr lvl="4" rtl="0">
              <a:spcBef>
                <a:spcPts val="0"/>
              </a:spcBef>
              <a:spcAft>
                <a:spcPts val="0"/>
              </a:spcAft>
              <a:buNone/>
              <a:defRPr sz="700">
                <a:solidFill>
                  <a:srgbClr val="434343"/>
                </a:solidFill>
              </a:defRPr>
            </a:lvl5pPr>
            <a:lvl6pPr lvl="5" rtl="0">
              <a:spcBef>
                <a:spcPts val="0"/>
              </a:spcBef>
              <a:spcAft>
                <a:spcPts val="0"/>
              </a:spcAft>
              <a:buNone/>
              <a:defRPr sz="700">
                <a:solidFill>
                  <a:srgbClr val="434343"/>
                </a:solidFill>
              </a:defRPr>
            </a:lvl6pPr>
            <a:lvl7pPr lvl="6" rtl="0">
              <a:spcBef>
                <a:spcPts val="0"/>
              </a:spcBef>
              <a:spcAft>
                <a:spcPts val="0"/>
              </a:spcAft>
              <a:buNone/>
              <a:defRPr sz="700">
                <a:solidFill>
                  <a:srgbClr val="434343"/>
                </a:solidFill>
              </a:defRPr>
            </a:lvl7pPr>
            <a:lvl8pPr lvl="7" rtl="0">
              <a:spcBef>
                <a:spcPts val="0"/>
              </a:spcBef>
              <a:spcAft>
                <a:spcPts val="0"/>
              </a:spcAft>
              <a:buNone/>
              <a:defRPr sz="700">
                <a:solidFill>
                  <a:srgbClr val="434343"/>
                </a:solidFill>
              </a:defRPr>
            </a:lvl8pPr>
            <a:lvl9pPr lvl="8" rtl="0">
              <a:spcBef>
                <a:spcPts val="0"/>
              </a:spcBef>
              <a:spcAft>
                <a:spcPts val="0"/>
              </a:spcAft>
              <a:buNone/>
              <a:defRPr sz="700">
                <a:solidFill>
                  <a:srgbClr val="434343"/>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Video No Title">
  <p:cSld name="CUSTOM_1_2_1">
    <p:spTree>
      <p:nvGrpSpPr>
        <p:cNvPr id="700" name="Shape 700"/>
        <p:cNvGrpSpPr/>
        <p:nvPr/>
      </p:nvGrpSpPr>
      <p:grpSpPr>
        <a:xfrm>
          <a:off x="0" y="0"/>
          <a:ext cx="0" cy="0"/>
          <a:chOff x="0" y="0"/>
          <a:chExt cx="0" cy="0"/>
        </a:xfrm>
      </p:grpSpPr>
      <p:sp>
        <p:nvSpPr>
          <p:cNvPr id="701" name="Google Shape;701;p56"/>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genda Slide">
  <p:cSld name="CUSTOM_1_1">
    <p:spTree>
      <p:nvGrpSpPr>
        <p:cNvPr id="702" name="Shape 702"/>
        <p:cNvGrpSpPr/>
        <p:nvPr/>
      </p:nvGrpSpPr>
      <p:grpSpPr>
        <a:xfrm>
          <a:off x="0" y="0"/>
          <a:ext cx="0" cy="0"/>
          <a:chOff x="0" y="0"/>
          <a:chExt cx="0" cy="0"/>
        </a:xfrm>
      </p:grpSpPr>
      <p:sp>
        <p:nvSpPr>
          <p:cNvPr id="703" name="Google Shape;703;p57"/>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704" name="Google Shape;704;p57"/>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sp>
        <p:nvSpPr>
          <p:cNvPr id="705" name="Google Shape;705;p57"/>
          <p:cNvSpPr txBox="1"/>
          <p:nvPr>
            <p:ph type="title"/>
          </p:nvPr>
        </p:nvSpPr>
        <p:spPr>
          <a:xfrm>
            <a:off x="914400" y="457200"/>
            <a:ext cx="7320000" cy="537900"/>
          </a:xfrm>
          <a:prstGeom prst="rect">
            <a:avLst/>
          </a:prstGeom>
          <a:noFill/>
          <a:ln>
            <a:noFill/>
          </a:ln>
        </p:spPr>
        <p:txBody>
          <a:bodyPr anchorCtr="0" anchor="t" bIns="45725" lIns="0" spcFirstLastPara="1" rIns="45725" wrap="square" tIns="0">
            <a:noAutofit/>
          </a:bodyPr>
          <a:lstStyle>
            <a:lvl1pPr lvl="0" rtl="0">
              <a:spcBef>
                <a:spcPts val="0"/>
              </a:spcBef>
              <a:spcAft>
                <a:spcPts val="0"/>
              </a:spcAft>
              <a:buNone/>
              <a:defRPr sz="3500">
                <a:solidFill>
                  <a:srgbClr val="434343"/>
                </a:solidFill>
                <a:latin typeface="Google Sans"/>
                <a:ea typeface="Google Sans"/>
                <a:cs typeface="Google Sans"/>
                <a:sym typeface="Google Sans"/>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cxnSp>
        <p:nvCxnSpPr>
          <p:cNvPr id="706" name="Google Shape;706;p57"/>
          <p:cNvCxnSpPr/>
          <p:nvPr/>
        </p:nvCxnSpPr>
        <p:spPr>
          <a:xfrm>
            <a:off x="914400" y="1108780"/>
            <a:ext cx="3545700" cy="0"/>
          </a:xfrm>
          <a:prstGeom prst="straightConnector1">
            <a:avLst/>
          </a:prstGeom>
          <a:noFill/>
          <a:ln cap="flat" cmpd="sng" w="28575">
            <a:solidFill>
              <a:srgbClr val="3C4043"/>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genda Slide Video">
  <p:cSld name="CUSTOM_1_1_1">
    <p:spTree>
      <p:nvGrpSpPr>
        <p:cNvPr id="707" name="Shape 707"/>
        <p:cNvGrpSpPr/>
        <p:nvPr/>
      </p:nvGrpSpPr>
      <p:grpSpPr>
        <a:xfrm>
          <a:off x="0" y="0"/>
          <a:ext cx="0" cy="0"/>
          <a:chOff x="0" y="0"/>
          <a:chExt cx="0" cy="0"/>
        </a:xfrm>
      </p:grpSpPr>
      <p:sp>
        <p:nvSpPr>
          <p:cNvPr id="708" name="Google Shape;708;p58"/>
          <p:cNvSpPr/>
          <p:nvPr/>
        </p:nvSpPr>
        <p:spPr>
          <a:xfrm>
            <a:off x="-9150" y="0"/>
            <a:ext cx="9200400" cy="5248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09" name="Google Shape;709;p58"/>
          <p:cNvSpPr txBox="1"/>
          <p:nvPr>
            <p:ph type="title"/>
          </p:nvPr>
        </p:nvSpPr>
        <p:spPr>
          <a:xfrm>
            <a:off x="914400" y="457200"/>
            <a:ext cx="7320000" cy="537900"/>
          </a:xfrm>
          <a:prstGeom prst="rect">
            <a:avLst/>
          </a:prstGeom>
          <a:noFill/>
          <a:ln>
            <a:noFill/>
          </a:ln>
        </p:spPr>
        <p:txBody>
          <a:bodyPr anchorCtr="0" anchor="t" bIns="45725" lIns="0" spcFirstLastPara="1" rIns="45725" wrap="square" tIns="0">
            <a:noAutofit/>
          </a:bodyPr>
          <a:lstStyle>
            <a:lvl1pPr lvl="0" rtl="0">
              <a:spcBef>
                <a:spcPts val="0"/>
              </a:spcBef>
              <a:spcAft>
                <a:spcPts val="0"/>
              </a:spcAft>
              <a:buNone/>
              <a:defRPr sz="3500">
                <a:solidFill>
                  <a:srgbClr val="434343"/>
                </a:solidFill>
                <a:latin typeface="Google Sans"/>
                <a:ea typeface="Google Sans"/>
                <a:cs typeface="Google Sans"/>
                <a:sym typeface="Google Sans"/>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cxnSp>
        <p:nvCxnSpPr>
          <p:cNvPr id="710" name="Google Shape;710;p58"/>
          <p:cNvCxnSpPr/>
          <p:nvPr/>
        </p:nvCxnSpPr>
        <p:spPr>
          <a:xfrm>
            <a:off x="914400" y="1108780"/>
            <a:ext cx="3545700" cy="0"/>
          </a:xfrm>
          <a:prstGeom prst="straightConnector1">
            <a:avLst/>
          </a:prstGeom>
          <a:noFill/>
          <a:ln cap="flat" cmpd="sng" w="28575">
            <a:solidFill>
              <a:srgbClr val="3C4043"/>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714" name="Shape 714"/>
        <p:cNvGrpSpPr/>
        <p:nvPr/>
      </p:nvGrpSpPr>
      <p:grpSpPr>
        <a:xfrm>
          <a:off x="0" y="0"/>
          <a:ext cx="0" cy="0"/>
          <a:chOff x="0" y="0"/>
          <a:chExt cx="0" cy="0"/>
        </a:xfrm>
      </p:grpSpPr>
      <p:grpSp>
        <p:nvGrpSpPr>
          <p:cNvPr id="715" name="Google Shape;715;p60"/>
          <p:cNvGrpSpPr/>
          <p:nvPr/>
        </p:nvGrpSpPr>
        <p:grpSpPr>
          <a:xfrm>
            <a:off x="522212" y="1321429"/>
            <a:ext cx="479498" cy="385684"/>
            <a:chOff x="6294751" y="783425"/>
            <a:chExt cx="5020925" cy="4038575"/>
          </a:xfrm>
        </p:grpSpPr>
        <p:sp>
          <p:nvSpPr>
            <p:cNvPr id="716" name="Google Shape;716;p6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60"/>
          <p:cNvGrpSpPr/>
          <p:nvPr/>
        </p:nvGrpSpPr>
        <p:grpSpPr>
          <a:xfrm>
            <a:off x="761948" y="4603434"/>
            <a:ext cx="1190118" cy="210542"/>
            <a:chOff x="990623" y="4603434"/>
            <a:chExt cx="1190118" cy="210542"/>
          </a:xfrm>
        </p:grpSpPr>
        <p:sp>
          <p:nvSpPr>
            <p:cNvPr id="721" name="Google Shape;721;p60"/>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0"/>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0"/>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0"/>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0"/>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0"/>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60"/>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28" name="Google Shape;728;p60"/>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729" name="Shape 729"/>
        <p:cNvGrpSpPr/>
        <p:nvPr/>
      </p:nvGrpSpPr>
      <p:grpSpPr>
        <a:xfrm>
          <a:off x="0" y="0"/>
          <a:ext cx="0" cy="0"/>
          <a:chOff x="0" y="0"/>
          <a:chExt cx="0" cy="0"/>
        </a:xfrm>
      </p:grpSpPr>
      <p:grpSp>
        <p:nvGrpSpPr>
          <p:cNvPr id="730" name="Google Shape;730;p61"/>
          <p:cNvGrpSpPr/>
          <p:nvPr/>
        </p:nvGrpSpPr>
        <p:grpSpPr>
          <a:xfrm>
            <a:off x="522212" y="1321429"/>
            <a:ext cx="479498" cy="385684"/>
            <a:chOff x="6294751" y="783425"/>
            <a:chExt cx="5020925" cy="4038575"/>
          </a:xfrm>
        </p:grpSpPr>
        <p:sp>
          <p:nvSpPr>
            <p:cNvPr id="731" name="Google Shape;731;p6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61"/>
          <p:cNvGrpSpPr/>
          <p:nvPr/>
        </p:nvGrpSpPr>
        <p:grpSpPr>
          <a:xfrm>
            <a:off x="761948" y="4603434"/>
            <a:ext cx="1190118" cy="210542"/>
            <a:chOff x="990623" y="4603434"/>
            <a:chExt cx="1190118" cy="210542"/>
          </a:xfrm>
        </p:grpSpPr>
        <p:sp>
          <p:nvSpPr>
            <p:cNvPr id="736" name="Google Shape;736;p6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61"/>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743" name="Shape 743"/>
        <p:cNvGrpSpPr/>
        <p:nvPr/>
      </p:nvGrpSpPr>
      <p:grpSpPr>
        <a:xfrm>
          <a:off x="0" y="0"/>
          <a:ext cx="0" cy="0"/>
          <a:chOff x="0" y="0"/>
          <a:chExt cx="0" cy="0"/>
        </a:xfrm>
      </p:grpSpPr>
      <p:sp>
        <p:nvSpPr>
          <p:cNvPr id="744" name="Google Shape;744;p62"/>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745" name="Google Shape;745;p62"/>
          <p:cNvGrpSpPr/>
          <p:nvPr/>
        </p:nvGrpSpPr>
        <p:grpSpPr>
          <a:xfrm>
            <a:off x="614120" y="4568626"/>
            <a:ext cx="1565658" cy="245350"/>
            <a:chOff x="614120" y="4568626"/>
            <a:chExt cx="1565658" cy="245350"/>
          </a:xfrm>
        </p:grpSpPr>
        <p:grpSp>
          <p:nvGrpSpPr>
            <p:cNvPr id="746" name="Google Shape;746;p62"/>
            <p:cNvGrpSpPr/>
            <p:nvPr/>
          </p:nvGrpSpPr>
          <p:grpSpPr>
            <a:xfrm>
              <a:off x="614120" y="4568626"/>
              <a:ext cx="290167" cy="233377"/>
              <a:chOff x="614120" y="4568626"/>
              <a:chExt cx="290167" cy="233377"/>
            </a:xfrm>
          </p:grpSpPr>
          <p:sp>
            <p:nvSpPr>
              <p:cNvPr id="747" name="Google Shape;747;p6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62"/>
            <p:cNvGrpSpPr/>
            <p:nvPr/>
          </p:nvGrpSpPr>
          <p:grpSpPr>
            <a:xfrm>
              <a:off x="989660" y="4603434"/>
              <a:ext cx="1190118" cy="210542"/>
              <a:chOff x="989660" y="4603434"/>
              <a:chExt cx="1190118" cy="210542"/>
            </a:xfrm>
          </p:grpSpPr>
          <p:sp>
            <p:nvSpPr>
              <p:cNvPr id="752" name="Google Shape;752;p6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62"/>
              <p:cNvGrpSpPr/>
              <p:nvPr/>
            </p:nvGrpSpPr>
            <p:grpSpPr>
              <a:xfrm>
                <a:off x="1682774" y="4617610"/>
                <a:ext cx="497005" cy="149188"/>
                <a:chOff x="1682774" y="4617610"/>
                <a:chExt cx="497005" cy="149188"/>
              </a:xfrm>
            </p:grpSpPr>
            <p:sp>
              <p:nvSpPr>
                <p:cNvPr id="754" name="Google Shape;754;p6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759" name="Shape 759"/>
        <p:cNvGrpSpPr/>
        <p:nvPr/>
      </p:nvGrpSpPr>
      <p:grpSpPr>
        <a:xfrm>
          <a:off x="0" y="0"/>
          <a:ext cx="0" cy="0"/>
          <a:chOff x="0" y="0"/>
          <a:chExt cx="0" cy="0"/>
        </a:xfrm>
      </p:grpSpPr>
      <p:sp>
        <p:nvSpPr>
          <p:cNvPr id="760" name="Google Shape;760;p63"/>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761" name="Google Shape;761;p63"/>
          <p:cNvGrpSpPr/>
          <p:nvPr/>
        </p:nvGrpSpPr>
        <p:grpSpPr>
          <a:xfrm>
            <a:off x="614120" y="4568626"/>
            <a:ext cx="1565658" cy="245350"/>
            <a:chOff x="614120" y="4568626"/>
            <a:chExt cx="1565658" cy="245350"/>
          </a:xfrm>
        </p:grpSpPr>
        <p:grpSp>
          <p:nvGrpSpPr>
            <p:cNvPr id="762" name="Google Shape;762;p63"/>
            <p:cNvGrpSpPr/>
            <p:nvPr/>
          </p:nvGrpSpPr>
          <p:grpSpPr>
            <a:xfrm>
              <a:off x="614120" y="4568626"/>
              <a:ext cx="290167" cy="233377"/>
              <a:chOff x="614120" y="4568626"/>
              <a:chExt cx="290167" cy="233377"/>
            </a:xfrm>
          </p:grpSpPr>
          <p:sp>
            <p:nvSpPr>
              <p:cNvPr id="763" name="Google Shape;763;p6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63"/>
            <p:cNvGrpSpPr/>
            <p:nvPr/>
          </p:nvGrpSpPr>
          <p:grpSpPr>
            <a:xfrm>
              <a:off x="989660" y="4603434"/>
              <a:ext cx="1190118" cy="210542"/>
              <a:chOff x="989660" y="4603434"/>
              <a:chExt cx="1190118" cy="210542"/>
            </a:xfrm>
          </p:grpSpPr>
          <p:sp>
            <p:nvSpPr>
              <p:cNvPr id="768" name="Google Shape;768;p6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 name="Google Shape;769;p63"/>
              <p:cNvGrpSpPr/>
              <p:nvPr/>
            </p:nvGrpSpPr>
            <p:grpSpPr>
              <a:xfrm>
                <a:off x="1682774" y="4617610"/>
                <a:ext cx="497005" cy="149188"/>
                <a:chOff x="1682774" y="4617610"/>
                <a:chExt cx="497005" cy="149188"/>
              </a:xfrm>
            </p:grpSpPr>
            <p:sp>
              <p:nvSpPr>
                <p:cNvPr id="770" name="Google Shape;770;p6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775" name="Shape 775"/>
        <p:cNvGrpSpPr/>
        <p:nvPr/>
      </p:nvGrpSpPr>
      <p:grpSpPr>
        <a:xfrm>
          <a:off x="0" y="0"/>
          <a:ext cx="0" cy="0"/>
          <a:chOff x="0" y="0"/>
          <a:chExt cx="0" cy="0"/>
        </a:xfrm>
      </p:grpSpPr>
      <p:sp>
        <p:nvSpPr>
          <p:cNvPr id="776" name="Google Shape;776;p64"/>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64"/>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778" name="Google Shape;778;p64"/>
          <p:cNvGrpSpPr/>
          <p:nvPr/>
        </p:nvGrpSpPr>
        <p:grpSpPr>
          <a:xfrm>
            <a:off x="614120" y="4568626"/>
            <a:ext cx="1565658" cy="245350"/>
            <a:chOff x="614120" y="4568626"/>
            <a:chExt cx="1565658" cy="245350"/>
          </a:xfrm>
        </p:grpSpPr>
        <p:grpSp>
          <p:nvGrpSpPr>
            <p:cNvPr id="779" name="Google Shape;779;p64"/>
            <p:cNvGrpSpPr/>
            <p:nvPr/>
          </p:nvGrpSpPr>
          <p:grpSpPr>
            <a:xfrm>
              <a:off x="614120" y="4568626"/>
              <a:ext cx="290167" cy="233377"/>
              <a:chOff x="614120" y="4568626"/>
              <a:chExt cx="290167" cy="233377"/>
            </a:xfrm>
          </p:grpSpPr>
          <p:sp>
            <p:nvSpPr>
              <p:cNvPr id="780" name="Google Shape;780;p6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64"/>
            <p:cNvGrpSpPr/>
            <p:nvPr/>
          </p:nvGrpSpPr>
          <p:grpSpPr>
            <a:xfrm>
              <a:off x="989660" y="4603434"/>
              <a:ext cx="1190118" cy="210542"/>
              <a:chOff x="989660" y="4603434"/>
              <a:chExt cx="1190118" cy="210542"/>
            </a:xfrm>
          </p:grpSpPr>
          <p:sp>
            <p:nvSpPr>
              <p:cNvPr id="785" name="Google Shape;785;p6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64"/>
              <p:cNvGrpSpPr/>
              <p:nvPr/>
            </p:nvGrpSpPr>
            <p:grpSpPr>
              <a:xfrm>
                <a:off x="1682774" y="4617610"/>
                <a:ext cx="497005" cy="149188"/>
                <a:chOff x="1682774" y="4617610"/>
                <a:chExt cx="497005" cy="149188"/>
              </a:xfrm>
            </p:grpSpPr>
            <p:sp>
              <p:nvSpPr>
                <p:cNvPr id="787" name="Google Shape;787;p6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792" name="Shape 792"/>
        <p:cNvGrpSpPr/>
        <p:nvPr/>
      </p:nvGrpSpPr>
      <p:grpSpPr>
        <a:xfrm>
          <a:off x="0" y="0"/>
          <a:ext cx="0" cy="0"/>
          <a:chOff x="0" y="0"/>
          <a:chExt cx="0" cy="0"/>
        </a:xfrm>
      </p:grpSpPr>
      <p:sp>
        <p:nvSpPr>
          <p:cNvPr id="793" name="Google Shape;793;p6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65"/>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795" name="Google Shape;795;p65"/>
          <p:cNvGrpSpPr/>
          <p:nvPr/>
        </p:nvGrpSpPr>
        <p:grpSpPr>
          <a:xfrm>
            <a:off x="614120" y="4568626"/>
            <a:ext cx="1565658" cy="245350"/>
            <a:chOff x="614120" y="4568626"/>
            <a:chExt cx="1565658" cy="245350"/>
          </a:xfrm>
        </p:grpSpPr>
        <p:grpSp>
          <p:nvGrpSpPr>
            <p:cNvPr id="796" name="Google Shape;796;p65"/>
            <p:cNvGrpSpPr/>
            <p:nvPr/>
          </p:nvGrpSpPr>
          <p:grpSpPr>
            <a:xfrm>
              <a:off x="614120" y="4568626"/>
              <a:ext cx="290167" cy="233377"/>
              <a:chOff x="614120" y="4568626"/>
              <a:chExt cx="290167" cy="233377"/>
            </a:xfrm>
          </p:grpSpPr>
          <p:sp>
            <p:nvSpPr>
              <p:cNvPr id="797" name="Google Shape;797;p6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65"/>
            <p:cNvGrpSpPr/>
            <p:nvPr/>
          </p:nvGrpSpPr>
          <p:grpSpPr>
            <a:xfrm>
              <a:off x="989660" y="4603434"/>
              <a:ext cx="1190118" cy="210542"/>
              <a:chOff x="989660" y="4603434"/>
              <a:chExt cx="1190118" cy="210542"/>
            </a:xfrm>
          </p:grpSpPr>
          <p:sp>
            <p:nvSpPr>
              <p:cNvPr id="802" name="Google Shape;802;p6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65"/>
              <p:cNvGrpSpPr/>
              <p:nvPr/>
            </p:nvGrpSpPr>
            <p:grpSpPr>
              <a:xfrm>
                <a:off x="1682774" y="4617610"/>
                <a:ext cx="497005" cy="149188"/>
                <a:chOff x="1682774" y="4617610"/>
                <a:chExt cx="497005" cy="149188"/>
              </a:xfrm>
            </p:grpSpPr>
            <p:sp>
              <p:nvSpPr>
                <p:cNvPr id="804" name="Google Shape;804;p6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09" name="Google Shape;809;p65"/>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810" name="Shape 810"/>
        <p:cNvGrpSpPr/>
        <p:nvPr/>
      </p:nvGrpSpPr>
      <p:grpSpPr>
        <a:xfrm>
          <a:off x="0" y="0"/>
          <a:ext cx="0" cy="0"/>
          <a:chOff x="0" y="0"/>
          <a:chExt cx="0" cy="0"/>
        </a:xfrm>
      </p:grpSpPr>
      <p:sp>
        <p:nvSpPr>
          <p:cNvPr id="811" name="Google Shape;811;p66"/>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12" name="Google Shape;812;p66"/>
          <p:cNvGrpSpPr/>
          <p:nvPr/>
        </p:nvGrpSpPr>
        <p:grpSpPr>
          <a:xfrm>
            <a:off x="614120" y="4568626"/>
            <a:ext cx="1565658" cy="245350"/>
            <a:chOff x="614120" y="4568626"/>
            <a:chExt cx="1565658" cy="245350"/>
          </a:xfrm>
        </p:grpSpPr>
        <p:grpSp>
          <p:nvGrpSpPr>
            <p:cNvPr id="813" name="Google Shape;813;p66"/>
            <p:cNvGrpSpPr/>
            <p:nvPr/>
          </p:nvGrpSpPr>
          <p:grpSpPr>
            <a:xfrm>
              <a:off x="614120" y="4568626"/>
              <a:ext cx="290167" cy="233377"/>
              <a:chOff x="614120" y="4568626"/>
              <a:chExt cx="290167" cy="233377"/>
            </a:xfrm>
          </p:grpSpPr>
          <p:sp>
            <p:nvSpPr>
              <p:cNvPr id="814" name="Google Shape;814;p6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66"/>
            <p:cNvGrpSpPr/>
            <p:nvPr/>
          </p:nvGrpSpPr>
          <p:grpSpPr>
            <a:xfrm>
              <a:off x="989660" y="4603434"/>
              <a:ext cx="1190118" cy="210542"/>
              <a:chOff x="989660" y="4603434"/>
              <a:chExt cx="1190118" cy="210542"/>
            </a:xfrm>
          </p:grpSpPr>
          <p:sp>
            <p:nvSpPr>
              <p:cNvPr id="819" name="Google Shape;819;p6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66"/>
              <p:cNvGrpSpPr/>
              <p:nvPr/>
            </p:nvGrpSpPr>
            <p:grpSpPr>
              <a:xfrm>
                <a:off x="1682774" y="4617610"/>
                <a:ext cx="497005" cy="149188"/>
                <a:chOff x="1682774" y="4617610"/>
                <a:chExt cx="497005" cy="149188"/>
              </a:xfrm>
            </p:grpSpPr>
            <p:sp>
              <p:nvSpPr>
                <p:cNvPr id="821" name="Google Shape;821;p6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26" name="Google Shape;826;p66"/>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27" name="Google Shape;827;p66"/>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28" name="Google Shape;828;p66"/>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829" name="Shape 829"/>
        <p:cNvGrpSpPr/>
        <p:nvPr/>
      </p:nvGrpSpPr>
      <p:grpSpPr>
        <a:xfrm>
          <a:off x="0" y="0"/>
          <a:ext cx="0" cy="0"/>
          <a:chOff x="0" y="0"/>
          <a:chExt cx="0" cy="0"/>
        </a:xfrm>
      </p:grpSpPr>
      <p:sp>
        <p:nvSpPr>
          <p:cNvPr id="830" name="Google Shape;830;p67"/>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31" name="Google Shape;831;p67"/>
          <p:cNvGrpSpPr/>
          <p:nvPr/>
        </p:nvGrpSpPr>
        <p:grpSpPr>
          <a:xfrm>
            <a:off x="614120" y="4568626"/>
            <a:ext cx="1565658" cy="245350"/>
            <a:chOff x="614120" y="4568626"/>
            <a:chExt cx="1565658" cy="245350"/>
          </a:xfrm>
        </p:grpSpPr>
        <p:grpSp>
          <p:nvGrpSpPr>
            <p:cNvPr id="832" name="Google Shape;832;p67"/>
            <p:cNvGrpSpPr/>
            <p:nvPr/>
          </p:nvGrpSpPr>
          <p:grpSpPr>
            <a:xfrm>
              <a:off x="614120" y="4568626"/>
              <a:ext cx="290167" cy="233377"/>
              <a:chOff x="614120" y="4568626"/>
              <a:chExt cx="290167" cy="233377"/>
            </a:xfrm>
          </p:grpSpPr>
          <p:sp>
            <p:nvSpPr>
              <p:cNvPr id="833" name="Google Shape;833;p6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67"/>
            <p:cNvGrpSpPr/>
            <p:nvPr/>
          </p:nvGrpSpPr>
          <p:grpSpPr>
            <a:xfrm>
              <a:off x="989660" y="4603434"/>
              <a:ext cx="1190118" cy="210542"/>
              <a:chOff x="989660" y="4603434"/>
              <a:chExt cx="1190118" cy="210542"/>
            </a:xfrm>
          </p:grpSpPr>
          <p:sp>
            <p:nvSpPr>
              <p:cNvPr id="838" name="Google Shape;838;p6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67"/>
              <p:cNvGrpSpPr/>
              <p:nvPr/>
            </p:nvGrpSpPr>
            <p:grpSpPr>
              <a:xfrm>
                <a:off x="1682774" y="4617610"/>
                <a:ext cx="497005" cy="149188"/>
                <a:chOff x="1682774" y="4617610"/>
                <a:chExt cx="497005" cy="149188"/>
              </a:xfrm>
            </p:grpSpPr>
            <p:sp>
              <p:nvSpPr>
                <p:cNvPr id="840" name="Google Shape;840;p6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45" name="Google Shape;845;p67"/>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46" name="Google Shape;846;p67"/>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47" name="Google Shape;847;p67"/>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48" name="Google Shape;848;p67"/>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849" name="Shape 849"/>
        <p:cNvGrpSpPr/>
        <p:nvPr/>
      </p:nvGrpSpPr>
      <p:grpSpPr>
        <a:xfrm>
          <a:off x="0" y="0"/>
          <a:ext cx="0" cy="0"/>
          <a:chOff x="0" y="0"/>
          <a:chExt cx="0" cy="0"/>
        </a:xfrm>
      </p:grpSpPr>
      <p:sp>
        <p:nvSpPr>
          <p:cNvPr id="850" name="Google Shape;850;p68"/>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851" name="Google Shape;851;p68"/>
          <p:cNvGrpSpPr/>
          <p:nvPr/>
        </p:nvGrpSpPr>
        <p:grpSpPr>
          <a:xfrm>
            <a:off x="614120" y="4568626"/>
            <a:ext cx="1565658" cy="245350"/>
            <a:chOff x="614120" y="4568626"/>
            <a:chExt cx="1565658" cy="245350"/>
          </a:xfrm>
        </p:grpSpPr>
        <p:grpSp>
          <p:nvGrpSpPr>
            <p:cNvPr id="852" name="Google Shape;852;p68"/>
            <p:cNvGrpSpPr/>
            <p:nvPr/>
          </p:nvGrpSpPr>
          <p:grpSpPr>
            <a:xfrm>
              <a:off x="614120" y="4568626"/>
              <a:ext cx="290167" cy="233377"/>
              <a:chOff x="614120" y="4568626"/>
              <a:chExt cx="290167" cy="233377"/>
            </a:xfrm>
          </p:grpSpPr>
          <p:sp>
            <p:nvSpPr>
              <p:cNvPr id="853" name="Google Shape;853;p6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68"/>
            <p:cNvGrpSpPr/>
            <p:nvPr/>
          </p:nvGrpSpPr>
          <p:grpSpPr>
            <a:xfrm>
              <a:off x="989660" y="4603434"/>
              <a:ext cx="1190118" cy="210542"/>
              <a:chOff x="989660" y="4603434"/>
              <a:chExt cx="1190118" cy="210542"/>
            </a:xfrm>
          </p:grpSpPr>
          <p:sp>
            <p:nvSpPr>
              <p:cNvPr id="858" name="Google Shape;858;p6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 name="Google Shape;859;p68"/>
              <p:cNvGrpSpPr/>
              <p:nvPr/>
            </p:nvGrpSpPr>
            <p:grpSpPr>
              <a:xfrm>
                <a:off x="1682774" y="4617610"/>
                <a:ext cx="497005" cy="149188"/>
                <a:chOff x="1682774" y="4617610"/>
                <a:chExt cx="497005" cy="149188"/>
              </a:xfrm>
            </p:grpSpPr>
            <p:sp>
              <p:nvSpPr>
                <p:cNvPr id="860" name="Google Shape;860;p6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65" name="Google Shape;865;p68"/>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866" name="Shape 866"/>
        <p:cNvGrpSpPr/>
        <p:nvPr/>
      </p:nvGrpSpPr>
      <p:grpSpPr>
        <a:xfrm>
          <a:off x="0" y="0"/>
          <a:ext cx="0" cy="0"/>
          <a:chOff x="0" y="0"/>
          <a:chExt cx="0" cy="0"/>
        </a:xfrm>
      </p:grpSpPr>
      <p:sp>
        <p:nvSpPr>
          <p:cNvPr id="867" name="Google Shape;867;p69"/>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68" name="Google Shape;868;p69"/>
          <p:cNvGrpSpPr/>
          <p:nvPr/>
        </p:nvGrpSpPr>
        <p:grpSpPr>
          <a:xfrm>
            <a:off x="614120" y="4568626"/>
            <a:ext cx="1565658" cy="245350"/>
            <a:chOff x="614120" y="4568626"/>
            <a:chExt cx="1565658" cy="245350"/>
          </a:xfrm>
        </p:grpSpPr>
        <p:grpSp>
          <p:nvGrpSpPr>
            <p:cNvPr id="869" name="Google Shape;869;p69"/>
            <p:cNvGrpSpPr/>
            <p:nvPr/>
          </p:nvGrpSpPr>
          <p:grpSpPr>
            <a:xfrm>
              <a:off x="614120" y="4568626"/>
              <a:ext cx="290167" cy="233377"/>
              <a:chOff x="614120" y="4568626"/>
              <a:chExt cx="290167" cy="233377"/>
            </a:xfrm>
          </p:grpSpPr>
          <p:sp>
            <p:nvSpPr>
              <p:cNvPr id="870" name="Google Shape;870;p6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69"/>
            <p:cNvGrpSpPr/>
            <p:nvPr/>
          </p:nvGrpSpPr>
          <p:grpSpPr>
            <a:xfrm>
              <a:off x="989660" y="4603434"/>
              <a:ext cx="1190118" cy="210542"/>
              <a:chOff x="989660" y="4603434"/>
              <a:chExt cx="1190118" cy="210542"/>
            </a:xfrm>
          </p:grpSpPr>
          <p:sp>
            <p:nvSpPr>
              <p:cNvPr id="875" name="Google Shape;875;p6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69"/>
              <p:cNvGrpSpPr/>
              <p:nvPr/>
            </p:nvGrpSpPr>
            <p:grpSpPr>
              <a:xfrm>
                <a:off x="1682774" y="4617610"/>
                <a:ext cx="497005" cy="149188"/>
                <a:chOff x="1682774" y="4617610"/>
                <a:chExt cx="497005" cy="149188"/>
              </a:xfrm>
            </p:grpSpPr>
            <p:sp>
              <p:nvSpPr>
                <p:cNvPr id="877" name="Google Shape;877;p6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2" name="Google Shape;882;p69"/>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883" name="Shape 883"/>
        <p:cNvGrpSpPr/>
        <p:nvPr/>
      </p:nvGrpSpPr>
      <p:grpSpPr>
        <a:xfrm>
          <a:off x="0" y="0"/>
          <a:ext cx="0" cy="0"/>
          <a:chOff x="0" y="0"/>
          <a:chExt cx="0" cy="0"/>
        </a:xfrm>
      </p:grpSpPr>
      <p:sp>
        <p:nvSpPr>
          <p:cNvPr id="884" name="Google Shape;884;p70"/>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85" name="Google Shape;885;p70"/>
          <p:cNvGrpSpPr/>
          <p:nvPr/>
        </p:nvGrpSpPr>
        <p:grpSpPr>
          <a:xfrm>
            <a:off x="614120" y="4568626"/>
            <a:ext cx="1565658" cy="245350"/>
            <a:chOff x="614120" y="4568626"/>
            <a:chExt cx="1565658" cy="245350"/>
          </a:xfrm>
        </p:grpSpPr>
        <p:grpSp>
          <p:nvGrpSpPr>
            <p:cNvPr id="886" name="Google Shape;886;p70"/>
            <p:cNvGrpSpPr/>
            <p:nvPr/>
          </p:nvGrpSpPr>
          <p:grpSpPr>
            <a:xfrm>
              <a:off x="614120" y="4568626"/>
              <a:ext cx="290167" cy="233377"/>
              <a:chOff x="614120" y="4568626"/>
              <a:chExt cx="290167" cy="233377"/>
            </a:xfrm>
          </p:grpSpPr>
          <p:sp>
            <p:nvSpPr>
              <p:cNvPr id="887" name="Google Shape;887;p7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70"/>
            <p:cNvGrpSpPr/>
            <p:nvPr/>
          </p:nvGrpSpPr>
          <p:grpSpPr>
            <a:xfrm>
              <a:off x="989660" y="4603434"/>
              <a:ext cx="1190118" cy="210542"/>
              <a:chOff x="989660" y="4603434"/>
              <a:chExt cx="1190118" cy="210542"/>
            </a:xfrm>
          </p:grpSpPr>
          <p:sp>
            <p:nvSpPr>
              <p:cNvPr id="892" name="Google Shape;892;p7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70"/>
              <p:cNvGrpSpPr/>
              <p:nvPr/>
            </p:nvGrpSpPr>
            <p:grpSpPr>
              <a:xfrm>
                <a:off x="1682774" y="4617610"/>
                <a:ext cx="497005" cy="149188"/>
                <a:chOff x="1682774" y="4617610"/>
                <a:chExt cx="497005" cy="149188"/>
              </a:xfrm>
            </p:grpSpPr>
            <p:sp>
              <p:nvSpPr>
                <p:cNvPr id="894" name="Google Shape;894;p7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99" name="Google Shape;899;p70"/>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0" name="Google Shape;900;p70"/>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901" name="Shape 901"/>
        <p:cNvGrpSpPr/>
        <p:nvPr/>
      </p:nvGrpSpPr>
      <p:grpSpPr>
        <a:xfrm>
          <a:off x="0" y="0"/>
          <a:ext cx="0" cy="0"/>
          <a:chOff x="0" y="0"/>
          <a:chExt cx="0" cy="0"/>
        </a:xfrm>
      </p:grpSpPr>
      <p:sp>
        <p:nvSpPr>
          <p:cNvPr id="902" name="Google Shape;902;p71"/>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03" name="Google Shape;903;p71"/>
          <p:cNvGrpSpPr/>
          <p:nvPr/>
        </p:nvGrpSpPr>
        <p:grpSpPr>
          <a:xfrm>
            <a:off x="614120" y="4568626"/>
            <a:ext cx="1565658" cy="245350"/>
            <a:chOff x="614120" y="4568626"/>
            <a:chExt cx="1565658" cy="245350"/>
          </a:xfrm>
        </p:grpSpPr>
        <p:grpSp>
          <p:nvGrpSpPr>
            <p:cNvPr id="904" name="Google Shape;904;p71"/>
            <p:cNvGrpSpPr/>
            <p:nvPr/>
          </p:nvGrpSpPr>
          <p:grpSpPr>
            <a:xfrm>
              <a:off x="614120" y="4568626"/>
              <a:ext cx="290167" cy="233377"/>
              <a:chOff x="614120" y="4568626"/>
              <a:chExt cx="290167" cy="233377"/>
            </a:xfrm>
          </p:grpSpPr>
          <p:sp>
            <p:nvSpPr>
              <p:cNvPr id="905" name="Google Shape;905;p7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71"/>
            <p:cNvGrpSpPr/>
            <p:nvPr/>
          </p:nvGrpSpPr>
          <p:grpSpPr>
            <a:xfrm>
              <a:off x="989660" y="4603434"/>
              <a:ext cx="1190118" cy="210542"/>
              <a:chOff x="989660" y="4603434"/>
              <a:chExt cx="1190118" cy="210542"/>
            </a:xfrm>
          </p:grpSpPr>
          <p:sp>
            <p:nvSpPr>
              <p:cNvPr id="910" name="Google Shape;910;p7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71"/>
              <p:cNvGrpSpPr/>
              <p:nvPr/>
            </p:nvGrpSpPr>
            <p:grpSpPr>
              <a:xfrm>
                <a:off x="1682774" y="4617610"/>
                <a:ext cx="497005" cy="149188"/>
                <a:chOff x="1682774" y="4617610"/>
                <a:chExt cx="497005" cy="149188"/>
              </a:xfrm>
            </p:grpSpPr>
            <p:sp>
              <p:nvSpPr>
                <p:cNvPr id="912" name="Google Shape;912;p7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17" name="Google Shape;917;p71"/>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18" name="Google Shape;918;p71"/>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19" name="Google Shape;919;p71"/>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920" name="Shape 920"/>
        <p:cNvGrpSpPr/>
        <p:nvPr/>
      </p:nvGrpSpPr>
      <p:grpSpPr>
        <a:xfrm>
          <a:off x="0" y="0"/>
          <a:ext cx="0" cy="0"/>
          <a:chOff x="0" y="0"/>
          <a:chExt cx="0" cy="0"/>
        </a:xfrm>
      </p:grpSpPr>
      <p:grpSp>
        <p:nvGrpSpPr>
          <p:cNvPr id="921" name="Google Shape;921;p72"/>
          <p:cNvGrpSpPr/>
          <p:nvPr/>
        </p:nvGrpSpPr>
        <p:grpSpPr>
          <a:xfrm>
            <a:off x="614120" y="4568626"/>
            <a:ext cx="1565658" cy="245350"/>
            <a:chOff x="614120" y="4568626"/>
            <a:chExt cx="1565658" cy="245350"/>
          </a:xfrm>
        </p:grpSpPr>
        <p:grpSp>
          <p:nvGrpSpPr>
            <p:cNvPr id="922" name="Google Shape;922;p72"/>
            <p:cNvGrpSpPr/>
            <p:nvPr/>
          </p:nvGrpSpPr>
          <p:grpSpPr>
            <a:xfrm>
              <a:off x="614120" y="4568626"/>
              <a:ext cx="290167" cy="233377"/>
              <a:chOff x="614120" y="4568626"/>
              <a:chExt cx="290167" cy="233377"/>
            </a:xfrm>
          </p:grpSpPr>
          <p:sp>
            <p:nvSpPr>
              <p:cNvPr id="923" name="Google Shape;923;p7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72"/>
            <p:cNvGrpSpPr/>
            <p:nvPr/>
          </p:nvGrpSpPr>
          <p:grpSpPr>
            <a:xfrm>
              <a:off x="989660" y="4603434"/>
              <a:ext cx="1190118" cy="210542"/>
              <a:chOff x="989660" y="4603434"/>
              <a:chExt cx="1190118" cy="210542"/>
            </a:xfrm>
          </p:grpSpPr>
          <p:sp>
            <p:nvSpPr>
              <p:cNvPr id="928" name="Google Shape;928;p7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72"/>
              <p:cNvGrpSpPr/>
              <p:nvPr/>
            </p:nvGrpSpPr>
            <p:grpSpPr>
              <a:xfrm>
                <a:off x="1682774" y="4617610"/>
                <a:ext cx="497005" cy="149188"/>
                <a:chOff x="1682774" y="4617610"/>
                <a:chExt cx="497005" cy="149188"/>
              </a:xfrm>
            </p:grpSpPr>
            <p:sp>
              <p:nvSpPr>
                <p:cNvPr id="930" name="Google Shape;930;p7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35" name="Google Shape;935;p72"/>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1">
  <p:cSld name="CUSTOM_3_1_1_1_1_1_1_1_1_1_1_1_4">
    <p:bg>
      <p:bgPr>
        <a:solidFill>
          <a:srgbClr val="202124"/>
        </a:solidFill>
      </p:bgPr>
    </p:bg>
    <p:spTree>
      <p:nvGrpSpPr>
        <p:cNvPr id="936" name="Shape 936"/>
        <p:cNvGrpSpPr/>
        <p:nvPr/>
      </p:nvGrpSpPr>
      <p:grpSpPr>
        <a:xfrm>
          <a:off x="0" y="0"/>
          <a:ext cx="0" cy="0"/>
          <a:chOff x="0" y="0"/>
          <a:chExt cx="0" cy="0"/>
        </a:xfrm>
      </p:grpSpPr>
      <p:grpSp>
        <p:nvGrpSpPr>
          <p:cNvPr id="937" name="Google Shape;937;p73"/>
          <p:cNvGrpSpPr/>
          <p:nvPr/>
        </p:nvGrpSpPr>
        <p:grpSpPr>
          <a:xfrm>
            <a:off x="614120" y="4568626"/>
            <a:ext cx="1565658" cy="245350"/>
            <a:chOff x="614120" y="4568626"/>
            <a:chExt cx="1565658" cy="245350"/>
          </a:xfrm>
        </p:grpSpPr>
        <p:grpSp>
          <p:nvGrpSpPr>
            <p:cNvPr id="938" name="Google Shape;938;p73"/>
            <p:cNvGrpSpPr/>
            <p:nvPr/>
          </p:nvGrpSpPr>
          <p:grpSpPr>
            <a:xfrm>
              <a:off x="614120" y="4568626"/>
              <a:ext cx="290167" cy="233377"/>
              <a:chOff x="614120" y="4568626"/>
              <a:chExt cx="290167" cy="233377"/>
            </a:xfrm>
          </p:grpSpPr>
          <p:sp>
            <p:nvSpPr>
              <p:cNvPr id="939" name="Google Shape;939;p7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73"/>
            <p:cNvGrpSpPr/>
            <p:nvPr/>
          </p:nvGrpSpPr>
          <p:grpSpPr>
            <a:xfrm>
              <a:off x="989660" y="4603434"/>
              <a:ext cx="1190118" cy="210542"/>
              <a:chOff x="989660" y="4603434"/>
              <a:chExt cx="1190118" cy="210542"/>
            </a:xfrm>
          </p:grpSpPr>
          <p:sp>
            <p:nvSpPr>
              <p:cNvPr id="944" name="Google Shape;944;p7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73"/>
              <p:cNvGrpSpPr/>
              <p:nvPr/>
            </p:nvGrpSpPr>
            <p:grpSpPr>
              <a:xfrm>
                <a:off x="1682774" y="4617610"/>
                <a:ext cx="497005" cy="149188"/>
                <a:chOff x="1682774" y="4617610"/>
                <a:chExt cx="497005" cy="149188"/>
              </a:xfrm>
            </p:grpSpPr>
            <p:sp>
              <p:nvSpPr>
                <p:cNvPr id="946" name="Google Shape;946;p7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51" name="Google Shape;951;p73"/>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952" name="Shape 952"/>
        <p:cNvGrpSpPr/>
        <p:nvPr/>
      </p:nvGrpSpPr>
      <p:grpSpPr>
        <a:xfrm>
          <a:off x="0" y="0"/>
          <a:ext cx="0" cy="0"/>
          <a:chOff x="0" y="0"/>
          <a:chExt cx="0" cy="0"/>
        </a:xfrm>
      </p:grpSpPr>
      <p:grpSp>
        <p:nvGrpSpPr>
          <p:cNvPr id="953" name="Google Shape;953;p74"/>
          <p:cNvGrpSpPr/>
          <p:nvPr/>
        </p:nvGrpSpPr>
        <p:grpSpPr>
          <a:xfrm>
            <a:off x="614120" y="4568626"/>
            <a:ext cx="1565658" cy="245350"/>
            <a:chOff x="614120" y="4568626"/>
            <a:chExt cx="1565658" cy="245350"/>
          </a:xfrm>
        </p:grpSpPr>
        <p:grpSp>
          <p:nvGrpSpPr>
            <p:cNvPr id="954" name="Google Shape;954;p74"/>
            <p:cNvGrpSpPr/>
            <p:nvPr/>
          </p:nvGrpSpPr>
          <p:grpSpPr>
            <a:xfrm>
              <a:off x="614120" y="4568626"/>
              <a:ext cx="290167" cy="233377"/>
              <a:chOff x="614120" y="4568626"/>
              <a:chExt cx="290167" cy="233377"/>
            </a:xfrm>
          </p:grpSpPr>
          <p:sp>
            <p:nvSpPr>
              <p:cNvPr id="955" name="Google Shape;955;p7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74"/>
            <p:cNvGrpSpPr/>
            <p:nvPr/>
          </p:nvGrpSpPr>
          <p:grpSpPr>
            <a:xfrm>
              <a:off x="989660" y="4603434"/>
              <a:ext cx="1190118" cy="210542"/>
              <a:chOff x="989660" y="4603434"/>
              <a:chExt cx="1190118" cy="210542"/>
            </a:xfrm>
          </p:grpSpPr>
          <p:sp>
            <p:nvSpPr>
              <p:cNvPr id="960" name="Google Shape;960;p7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74"/>
              <p:cNvGrpSpPr/>
              <p:nvPr/>
            </p:nvGrpSpPr>
            <p:grpSpPr>
              <a:xfrm>
                <a:off x="1682774" y="4617610"/>
                <a:ext cx="497005" cy="149188"/>
                <a:chOff x="1682774" y="4617610"/>
                <a:chExt cx="497005" cy="149188"/>
              </a:xfrm>
            </p:grpSpPr>
            <p:sp>
              <p:nvSpPr>
                <p:cNvPr id="962" name="Google Shape;962;p7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67" name="Google Shape;967;p74"/>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968" name="Google Shape;968;p74"/>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1">
  <p:cSld name="CUSTOM_3_1_1_1_1_1_1_1_1_1_1_1_2_2">
    <p:bg>
      <p:bgPr>
        <a:solidFill>
          <a:srgbClr val="000000"/>
        </a:solidFill>
      </p:bgPr>
    </p:bg>
    <p:spTree>
      <p:nvGrpSpPr>
        <p:cNvPr id="969" name="Shape 969"/>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970" name="Shape 970"/>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971" name="Shape 971"/>
        <p:cNvGrpSpPr/>
        <p:nvPr/>
      </p:nvGrpSpPr>
      <p:grpSpPr>
        <a:xfrm>
          <a:off x="0" y="0"/>
          <a:ext cx="0" cy="0"/>
          <a:chOff x="0" y="0"/>
          <a:chExt cx="0" cy="0"/>
        </a:xfrm>
      </p:grpSpPr>
      <p:sp>
        <p:nvSpPr>
          <p:cNvPr id="972" name="Google Shape;972;p77"/>
          <p:cNvSpPr txBox="1"/>
          <p:nvPr>
            <p:ph type="title"/>
          </p:nvPr>
        </p:nvSpPr>
        <p:spPr>
          <a:xfrm>
            <a:off x="685800" y="1362000"/>
            <a:ext cx="3048000" cy="9900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77"/>
          <p:cNvSpPr txBox="1"/>
          <p:nvPr>
            <p:ph idx="1" type="body"/>
          </p:nvPr>
        </p:nvSpPr>
        <p:spPr>
          <a:xfrm>
            <a:off x="685800" y="2495550"/>
            <a:ext cx="2286000" cy="13620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974" name="Google Shape;974;p77"/>
          <p:cNvGrpSpPr/>
          <p:nvPr/>
        </p:nvGrpSpPr>
        <p:grpSpPr>
          <a:xfrm>
            <a:off x="614120" y="4568626"/>
            <a:ext cx="1565658" cy="245350"/>
            <a:chOff x="614120" y="4568626"/>
            <a:chExt cx="1565658" cy="245350"/>
          </a:xfrm>
        </p:grpSpPr>
        <p:grpSp>
          <p:nvGrpSpPr>
            <p:cNvPr id="975" name="Google Shape;975;p77"/>
            <p:cNvGrpSpPr/>
            <p:nvPr/>
          </p:nvGrpSpPr>
          <p:grpSpPr>
            <a:xfrm>
              <a:off x="614120" y="4568626"/>
              <a:ext cx="290167" cy="233377"/>
              <a:chOff x="614120" y="4568626"/>
              <a:chExt cx="290167" cy="233377"/>
            </a:xfrm>
          </p:grpSpPr>
          <p:sp>
            <p:nvSpPr>
              <p:cNvPr id="976" name="Google Shape;976;p7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77"/>
            <p:cNvGrpSpPr/>
            <p:nvPr/>
          </p:nvGrpSpPr>
          <p:grpSpPr>
            <a:xfrm>
              <a:off x="989660" y="4603434"/>
              <a:ext cx="1190118" cy="210542"/>
              <a:chOff x="989660" y="4603434"/>
              <a:chExt cx="1190118" cy="210542"/>
            </a:xfrm>
          </p:grpSpPr>
          <p:sp>
            <p:nvSpPr>
              <p:cNvPr id="981" name="Google Shape;981;p7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77"/>
              <p:cNvGrpSpPr/>
              <p:nvPr/>
            </p:nvGrpSpPr>
            <p:grpSpPr>
              <a:xfrm>
                <a:off x="1682774" y="4617610"/>
                <a:ext cx="497005" cy="149188"/>
                <a:chOff x="1682774" y="4617610"/>
                <a:chExt cx="497005" cy="149188"/>
              </a:xfrm>
            </p:grpSpPr>
            <p:sp>
              <p:nvSpPr>
                <p:cNvPr id="983" name="Google Shape;983;p7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Graphic / Wide">
  <p:cSld name="CUSTOM_6_2_1">
    <p:spTree>
      <p:nvGrpSpPr>
        <p:cNvPr id="988" name="Shape 988"/>
        <p:cNvGrpSpPr/>
        <p:nvPr/>
      </p:nvGrpSpPr>
      <p:grpSpPr>
        <a:xfrm>
          <a:off x="0" y="0"/>
          <a:ext cx="0" cy="0"/>
          <a:chOff x="0" y="0"/>
          <a:chExt cx="0" cy="0"/>
        </a:xfrm>
      </p:grpSpPr>
      <p:sp>
        <p:nvSpPr>
          <p:cNvPr id="989" name="Google Shape;989;p78"/>
          <p:cNvSpPr txBox="1"/>
          <p:nvPr>
            <p:ph type="title"/>
          </p:nvPr>
        </p:nvSpPr>
        <p:spPr>
          <a:xfrm>
            <a:off x="685800" y="704725"/>
            <a:ext cx="6858000" cy="10098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90" name="Google Shape;990;p78"/>
          <p:cNvGrpSpPr/>
          <p:nvPr/>
        </p:nvGrpSpPr>
        <p:grpSpPr>
          <a:xfrm>
            <a:off x="614120" y="4568626"/>
            <a:ext cx="1565658" cy="245350"/>
            <a:chOff x="614120" y="4568626"/>
            <a:chExt cx="1565658" cy="245350"/>
          </a:xfrm>
        </p:grpSpPr>
        <p:grpSp>
          <p:nvGrpSpPr>
            <p:cNvPr id="991" name="Google Shape;991;p78"/>
            <p:cNvGrpSpPr/>
            <p:nvPr/>
          </p:nvGrpSpPr>
          <p:grpSpPr>
            <a:xfrm>
              <a:off x="614120" y="4568626"/>
              <a:ext cx="290167" cy="233377"/>
              <a:chOff x="614120" y="4568626"/>
              <a:chExt cx="290167" cy="233377"/>
            </a:xfrm>
          </p:grpSpPr>
          <p:sp>
            <p:nvSpPr>
              <p:cNvPr id="992" name="Google Shape;992;p7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78"/>
            <p:cNvGrpSpPr/>
            <p:nvPr/>
          </p:nvGrpSpPr>
          <p:grpSpPr>
            <a:xfrm>
              <a:off x="989660" y="4603434"/>
              <a:ext cx="1190118" cy="210542"/>
              <a:chOff x="989660" y="4603434"/>
              <a:chExt cx="1190118" cy="210542"/>
            </a:xfrm>
          </p:grpSpPr>
          <p:sp>
            <p:nvSpPr>
              <p:cNvPr id="997" name="Google Shape;997;p7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78"/>
              <p:cNvGrpSpPr/>
              <p:nvPr/>
            </p:nvGrpSpPr>
            <p:grpSpPr>
              <a:xfrm>
                <a:off x="1682774" y="4617610"/>
                <a:ext cx="497005" cy="149188"/>
                <a:chOff x="1682774" y="4617610"/>
                <a:chExt cx="497005" cy="149188"/>
              </a:xfrm>
            </p:grpSpPr>
            <p:sp>
              <p:nvSpPr>
                <p:cNvPr id="999" name="Google Shape;999;p7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showMasterSp="0">
  <p:cSld name="Blank_1">
    <p:spTree>
      <p:nvGrpSpPr>
        <p:cNvPr id="1004" name="Shape 1004"/>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p:cSld name="CUSTOM_10">
    <p:spTree>
      <p:nvGrpSpPr>
        <p:cNvPr id="1005" name="Shape 1005"/>
        <p:cNvGrpSpPr/>
        <p:nvPr/>
      </p:nvGrpSpPr>
      <p:grpSpPr>
        <a:xfrm>
          <a:off x="0" y="0"/>
          <a:ext cx="0" cy="0"/>
          <a:chOff x="0" y="0"/>
          <a:chExt cx="0" cy="0"/>
        </a:xfrm>
      </p:grpSpPr>
      <p:grpSp>
        <p:nvGrpSpPr>
          <p:cNvPr id="1006" name="Google Shape;1006;p80"/>
          <p:cNvGrpSpPr/>
          <p:nvPr/>
        </p:nvGrpSpPr>
        <p:grpSpPr>
          <a:xfrm>
            <a:off x="614120" y="4568626"/>
            <a:ext cx="1565658" cy="245350"/>
            <a:chOff x="614120" y="4568626"/>
            <a:chExt cx="1565658" cy="245350"/>
          </a:xfrm>
        </p:grpSpPr>
        <p:grpSp>
          <p:nvGrpSpPr>
            <p:cNvPr id="1007" name="Google Shape;1007;p80"/>
            <p:cNvGrpSpPr/>
            <p:nvPr/>
          </p:nvGrpSpPr>
          <p:grpSpPr>
            <a:xfrm>
              <a:off x="614120" y="4568626"/>
              <a:ext cx="290167" cy="233377"/>
              <a:chOff x="614120" y="4568626"/>
              <a:chExt cx="290167" cy="233377"/>
            </a:xfrm>
          </p:grpSpPr>
          <p:sp>
            <p:nvSpPr>
              <p:cNvPr id="1008" name="Google Shape;1008;p8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80"/>
            <p:cNvGrpSpPr/>
            <p:nvPr/>
          </p:nvGrpSpPr>
          <p:grpSpPr>
            <a:xfrm>
              <a:off x="989660" y="4603434"/>
              <a:ext cx="1190118" cy="210542"/>
              <a:chOff x="989660" y="4603434"/>
              <a:chExt cx="1190118" cy="210542"/>
            </a:xfrm>
          </p:grpSpPr>
          <p:sp>
            <p:nvSpPr>
              <p:cNvPr id="1013" name="Google Shape;1013;p8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80"/>
              <p:cNvGrpSpPr/>
              <p:nvPr/>
            </p:nvGrpSpPr>
            <p:grpSpPr>
              <a:xfrm>
                <a:off x="1682774" y="4617610"/>
                <a:ext cx="497005" cy="149188"/>
                <a:chOff x="1682774" y="4617610"/>
                <a:chExt cx="497005" cy="149188"/>
              </a:xfrm>
            </p:grpSpPr>
            <p:sp>
              <p:nvSpPr>
                <p:cNvPr id="1015" name="Google Shape;1015;p8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1020" name="Shape 1020"/>
        <p:cNvGrpSpPr/>
        <p:nvPr/>
      </p:nvGrpSpPr>
      <p:grpSpPr>
        <a:xfrm>
          <a:off x="0" y="0"/>
          <a:ext cx="0" cy="0"/>
          <a:chOff x="0" y="0"/>
          <a:chExt cx="0" cy="0"/>
        </a:xfrm>
      </p:grpSpPr>
      <p:sp>
        <p:nvSpPr>
          <p:cNvPr id="1021" name="Google Shape;1021;p81"/>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81"/>
          <p:cNvSpPr txBox="1"/>
          <p:nvPr>
            <p:ph idx="1" type="body"/>
          </p:nvPr>
        </p:nvSpPr>
        <p:spPr>
          <a:xfrm>
            <a:off x="685800" y="1638300"/>
            <a:ext cx="76962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023" name="Google Shape;1023;p81"/>
          <p:cNvGrpSpPr/>
          <p:nvPr/>
        </p:nvGrpSpPr>
        <p:grpSpPr>
          <a:xfrm>
            <a:off x="614120" y="4568626"/>
            <a:ext cx="1565658" cy="245350"/>
            <a:chOff x="614120" y="4568626"/>
            <a:chExt cx="1565658" cy="245350"/>
          </a:xfrm>
        </p:grpSpPr>
        <p:grpSp>
          <p:nvGrpSpPr>
            <p:cNvPr id="1024" name="Google Shape;1024;p81"/>
            <p:cNvGrpSpPr/>
            <p:nvPr/>
          </p:nvGrpSpPr>
          <p:grpSpPr>
            <a:xfrm>
              <a:off x="614120" y="4568626"/>
              <a:ext cx="290167" cy="233377"/>
              <a:chOff x="614120" y="4568626"/>
              <a:chExt cx="290167" cy="233377"/>
            </a:xfrm>
          </p:grpSpPr>
          <p:sp>
            <p:nvSpPr>
              <p:cNvPr id="1025" name="Google Shape;1025;p8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81"/>
            <p:cNvGrpSpPr/>
            <p:nvPr/>
          </p:nvGrpSpPr>
          <p:grpSpPr>
            <a:xfrm>
              <a:off x="989660" y="4603434"/>
              <a:ext cx="1190118" cy="210542"/>
              <a:chOff x="989660" y="4603434"/>
              <a:chExt cx="1190118" cy="210542"/>
            </a:xfrm>
          </p:grpSpPr>
          <p:sp>
            <p:nvSpPr>
              <p:cNvPr id="1030" name="Google Shape;1030;p8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81"/>
              <p:cNvGrpSpPr/>
              <p:nvPr/>
            </p:nvGrpSpPr>
            <p:grpSpPr>
              <a:xfrm>
                <a:off x="1682774" y="4617610"/>
                <a:ext cx="497005" cy="149188"/>
                <a:chOff x="1682774" y="4617610"/>
                <a:chExt cx="497005" cy="149188"/>
              </a:xfrm>
            </p:grpSpPr>
            <p:sp>
              <p:nvSpPr>
                <p:cNvPr id="1032" name="Google Shape;1032;p8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Data Viz">
  <p:cSld name="CUSTOM_6">
    <p:spTree>
      <p:nvGrpSpPr>
        <p:cNvPr id="1037" name="Shape 1037"/>
        <p:cNvGrpSpPr/>
        <p:nvPr/>
      </p:nvGrpSpPr>
      <p:grpSpPr>
        <a:xfrm>
          <a:off x="0" y="0"/>
          <a:ext cx="0" cy="0"/>
          <a:chOff x="0" y="0"/>
          <a:chExt cx="0" cy="0"/>
        </a:xfrm>
      </p:grpSpPr>
      <p:sp>
        <p:nvSpPr>
          <p:cNvPr id="1038" name="Google Shape;1038;p82"/>
          <p:cNvSpPr/>
          <p:nvPr/>
        </p:nvSpPr>
        <p:spPr>
          <a:xfrm>
            <a:off x="3809975" y="857350"/>
            <a:ext cx="5334000" cy="42864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2"/>
          <p:cNvSpPr txBox="1"/>
          <p:nvPr>
            <p:ph idx="1" type="subTitle"/>
          </p:nvPr>
        </p:nvSpPr>
        <p:spPr>
          <a:xfrm>
            <a:off x="4038600" y="1085950"/>
            <a:ext cx="3657600" cy="4284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0" name="Google Shape;1040;p82"/>
          <p:cNvSpPr txBox="1"/>
          <p:nvPr>
            <p:ph type="title"/>
          </p:nvPr>
        </p:nvSpPr>
        <p:spPr>
          <a:xfrm>
            <a:off x="685800" y="1362000"/>
            <a:ext cx="3048000" cy="1009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1" name="Google Shape;1041;p82"/>
          <p:cNvSpPr txBox="1"/>
          <p:nvPr>
            <p:ph idx="2" type="body"/>
          </p:nvPr>
        </p:nvSpPr>
        <p:spPr>
          <a:xfrm>
            <a:off x="685800" y="2495550"/>
            <a:ext cx="2286000" cy="1790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042" name="Google Shape;1042;p82"/>
          <p:cNvGrpSpPr/>
          <p:nvPr/>
        </p:nvGrpSpPr>
        <p:grpSpPr>
          <a:xfrm>
            <a:off x="409957" y="4433682"/>
            <a:ext cx="2143330" cy="562473"/>
            <a:chOff x="831227" y="1197994"/>
            <a:chExt cx="2449800" cy="642900"/>
          </a:xfrm>
        </p:grpSpPr>
        <p:grpSp>
          <p:nvGrpSpPr>
            <p:cNvPr id="1043" name="Google Shape;1043;p82"/>
            <p:cNvGrpSpPr/>
            <p:nvPr/>
          </p:nvGrpSpPr>
          <p:grpSpPr>
            <a:xfrm>
              <a:off x="1045677" y="1364131"/>
              <a:ext cx="2028965" cy="317954"/>
              <a:chOff x="1045677" y="1364131"/>
              <a:chExt cx="2028965" cy="317954"/>
            </a:xfrm>
          </p:grpSpPr>
          <p:grpSp>
            <p:nvGrpSpPr>
              <p:cNvPr id="1044" name="Google Shape;1044;p82"/>
              <p:cNvGrpSpPr/>
              <p:nvPr/>
            </p:nvGrpSpPr>
            <p:grpSpPr>
              <a:xfrm>
                <a:off x="1045677" y="1364131"/>
                <a:ext cx="376033" cy="302438"/>
                <a:chOff x="1045677" y="1364131"/>
                <a:chExt cx="376033" cy="302438"/>
              </a:xfrm>
            </p:grpSpPr>
            <p:sp>
              <p:nvSpPr>
                <p:cNvPr id="1045" name="Google Shape;1045;p8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82"/>
              <p:cNvGrpSpPr/>
              <p:nvPr/>
            </p:nvGrpSpPr>
            <p:grpSpPr>
              <a:xfrm>
                <a:off x="1532346" y="1409239"/>
                <a:ext cx="1542296" cy="272846"/>
                <a:chOff x="1532346" y="1409239"/>
                <a:chExt cx="1542296" cy="272846"/>
              </a:xfrm>
            </p:grpSpPr>
            <p:sp>
              <p:nvSpPr>
                <p:cNvPr id="1050" name="Google Shape;1050;p8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82"/>
                <p:cNvGrpSpPr/>
                <p:nvPr/>
              </p:nvGrpSpPr>
              <p:grpSpPr>
                <a:xfrm>
                  <a:off x="2430564" y="1427610"/>
                  <a:ext cx="644078" cy="193336"/>
                  <a:chOff x="2430564" y="1427610"/>
                  <a:chExt cx="644078" cy="193336"/>
                </a:xfrm>
              </p:grpSpPr>
              <p:sp>
                <p:nvSpPr>
                  <p:cNvPr id="1052" name="Google Shape;1052;p8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57" name="Google Shape;1057;p8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p:cSld name="ONE_COLUMN_TEXT">
    <p:spTree>
      <p:nvGrpSpPr>
        <p:cNvPr id="1058" name="Shape 1058"/>
        <p:cNvGrpSpPr/>
        <p:nvPr/>
      </p:nvGrpSpPr>
      <p:grpSpPr>
        <a:xfrm>
          <a:off x="0" y="0"/>
          <a:ext cx="0" cy="0"/>
          <a:chOff x="0" y="0"/>
          <a:chExt cx="0" cy="0"/>
        </a:xfrm>
      </p:grpSpPr>
      <p:pic>
        <p:nvPicPr>
          <p:cNvPr id="1059" name="Google Shape;1059;p83"/>
          <p:cNvPicPr preferRelativeResize="0"/>
          <p:nvPr/>
        </p:nvPicPr>
        <p:blipFill>
          <a:blip r:embed="rId2">
            <a:alphaModFix/>
          </a:blip>
          <a:stretch>
            <a:fillRect/>
          </a:stretch>
        </p:blipFill>
        <p:spPr>
          <a:xfrm>
            <a:off x="6644325" y="4601300"/>
            <a:ext cx="2294150" cy="353575"/>
          </a:xfrm>
          <a:prstGeom prst="rect">
            <a:avLst/>
          </a:prstGeom>
          <a:noFill/>
          <a:ln>
            <a:noFill/>
          </a:ln>
        </p:spPr>
      </p:pic>
      <p:grpSp>
        <p:nvGrpSpPr>
          <p:cNvPr id="1060" name="Google Shape;1060;p83"/>
          <p:cNvGrpSpPr/>
          <p:nvPr/>
        </p:nvGrpSpPr>
        <p:grpSpPr>
          <a:xfrm>
            <a:off x="702150" y="-2375"/>
            <a:ext cx="24" cy="5150525"/>
            <a:chOff x="702150" y="-2375"/>
            <a:chExt cx="24" cy="5150525"/>
          </a:xfrm>
        </p:grpSpPr>
        <p:cxnSp>
          <p:nvCxnSpPr>
            <p:cNvPr id="1061" name="Google Shape;1061;p83"/>
            <p:cNvCxnSpPr/>
            <p:nvPr/>
          </p:nvCxnSpPr>
          <p:spPr>
            <a:xfrm>
              <a:off x="702150" y="-2375"/>
              <a:ext cx="0" cy="2578800"/>
            </a:xfrm>
            <a:prstGeom prst="straightConnector1">
              <a:avLst/>
            </a:prstGeom>
            <a:noFill/>
            <a:ln cap="flat" cmpd="sng" w="152400">
              <a:solidFill>
                <a:srgbClr val="4285F4"/>
              </a:solidFill>
              <a:prstDash val="solid"/>
              <a:round/>
              <a:headEnd len="med" w="med" type="none"/>
              <a:tailEnd len="med" w="med" type="none"/>
            </a:ln>
          </p:spPr>
        </p:cxnSp>
        <p:cxnSp>
          <p:nvCxnSpPr>
            <p:cNvPr id="1062" name="Google Shape;1062;p83"/>
            <p:cNvCxnSpPr/>
            <p:nvPr/>
          </p:nvCxnSpPr>
          <p:spPr>
            <a:xfrm>
              <a:off x="702169" y="1269325"/>
              <a:ext cx="0" cy="1307100"/>
            </a:xfrm>
            <a:prstGeom prst="straightConnector1">
              <a:avLst/>
            </a:prstGeom>
            <a:noFill/>
            <a:ln cap="flat" cmpd="sng" w="152400">
              <a:solidFill>
                <a:srgbClr val="4285F4"/>
              </a:solidFill>
              <a:prstDash val="solid"/>
              <a:round/>
              <a:headEnd len="med" w="med" type="none"/>
              <a:tailEnd len="med" w="med" type="none"/>
            </a:ln>
          </p:spPr>
        </p:cxnSp>
        <p:cxnSp>
          <p:nvCxnSpPr>
            <p:cNvPr id="1063" name="Google Shape;1063;p83"/>
            <p:cNvCxnSpPr/>
            <p:nvPr/>
          </p:nvCxnSpPr>
          <p:spPr>
            <a:xfrm>
              <a:off x="702167" y="2571750"/>
              <a:ext cx="0" cy="2576400"/>
            </a:xfrm>
            <a:prstGeom prst="straightConnector1">
              <a:avLst/>
            </a:prstGeom>
            <a:noFill/>
            <a:ln cap="flat" cmpd="sng" w="152400">
              <a:solidFill>
                <a:srgbClr val="4285F4"/>
              </a:solidFill>
              <a:prstDash val="solid"/>
              <a:round/>
              <a:headEnd len="med" w="med" type="none"/>
              <a:tailEnd len="med" w="med" type="none"/>
            </a:ln>
          </p:spPr>
        </p:cxnSp>
        <p:cxnSp>
          <p:nvCxnSpPr>
            <p:cNvPr id="1064" name="Google Shape;1064;p83"/>
            <p:cNvCxnSpPr/>
            <p:nvPr/>
          </p:nvCxnSpPr>
          <p:spPr>
            <a:xfrm>
              <a:off x="702174" y="3850500"/>
              <a:ext cx="0" cy="1293000"/>
            </a:xfrm>
            <a:prstGeom prst="straightConnector1">
              <a:avLst/>
            </a:prstGeom>
            <a:noFill/>
            <a:ln cap="flat" cmpd="sng" w="152400">
              <a:solidFill>
                <a:srgbClr val="4285F4"/>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5" name="Shape 1065"/>
        <p:cNvGrpSpPr/>
        <p:nvPr/>
      </p:nvGrpSpPr>
      <p:grpSpPr>
        <a:xfrm>
          <a:off x="0" y="0"/>
          <a:ext cx="0" cy="0"/>
          <a:chOff x="0" y="0"/>
          <a:chExt cx="0" cy="0"/>
        </a:xfrm>
      </p:grpSpPr>
      <p:grpSp>
        <p:nvGrpSpPr>
          <p:cNvPr id="1066" name="Google Shape;1066;p84"/>
          <p:cNvGrpSpPr/>
          <p:nvPr/>
        </p:nvGrpSpPr>
        <p:grpSpPr>
          <a:xfrm>
            <a:off x="625966" y="299376"/>
            <a:ext cx="999312" cy="999312"/>
            <a:chOff x="348199" y="179450"/>
            <a:chExt cx="1116300" cy="1116300"/>
          </a:xfrm>
        </p:grpSpPr>
        <p:sp>
          <p:nvSpPr>
            <p:cNvPr id="1067" name="Google Shape;1067;p8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84"/>
          <p:cNvSpPr txBox="1"/>
          <p:nvPr>
            <p:ph type="title"/>
          </p:nvPr>
        </p:nvSpPr>
        <p:spPr>
          <a:xfrm>
            <a:off x="1303800" y="598575"/>
            <a:ext cx="7030500" cy="999300"/>
          </a:xfrm>
          <a:prstGeom prst="rect">
            <a:avLst/>
          </a:prstGeom>
        </p:spPr>
        <p:txBody>
          <a:bodyPr anchorCtr="0" anchor="t" bIns="0" lIns="0" spcFirstLastPara="1" rIns="22860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70" name="Google Shape;1070;p84"/>
          <p:cNvSpPr txBox="1"/>
          <p:nvPr>
            <p:ph idx="1" type="body"/>
          </p:nvPr>
        </p:nvSpPr>
        <p:spPr>
          <a:xfrm>
            <a:off x="1303800" y="1990050"/>
            <a:ext cx="7030500" cy="25416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71" name="Google Shape;1071;p8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5.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5" Type="http://schemas.openxmlformats.org/officeDocument/2006/relationships/slideLayout" Target="../slideLayouts/slideLayout42.xml"/><Relationship Id="rId19" Type="http://schemas.openxmlformats.org/officeDocument/2006/relationships/theme" Target="../theme/theme2.xml"/><Relationship Id="rId6" Type="http://schemas.openxmlformats.org/officeDocument/2006/relationships/slideLayout" Target="../slideLayouts/slideLayout43.xml"/><Relationship Id="rId18" Type="http://schemas.openxmlformats.org/officeDocument/2006/relationships/slideLayout" Target="../slideLayouts/slideLayout55.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5.xml"/><Relationship Id="rId22" Type="http://schemas.openxmlformats.org/officeDocument/2006/relationships/slideLayout" Target="../slideLayouts/slideLayout77.xml"/><Relationship Id="rId21" Type="http://schemas.openxmlformats.org/officeDocument/2006/relationships/slideLayout" Target="../slideLayouts/slideLayout76.xml"/><Relationship Id="rId24" Type="http://schemas.openxmlformats.org/officeDocument/2006/relationships/slideLayout" Target="../slideLayouts/slideLayout79.xml"/><Relationship Id="rId23" Type="http://schemas.openxmlformats.org/officeDocument/2006/relationships/slideLayout" Target="../slideLayouts/slideLayout78.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26" Type="http://schemas.openxmlformats.org/officeDocument/2006/relationships/theme" Target="../theme/theme4.xml"/><Relationship Id="rId25" Type="http://schemas.openxmlformats.org/officeDocument/2006/relationships/slideLayout" Target="../slideLayouts/slideLayout80.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19" Type="http://schemas.openxmlformats.org/officeDocument/2006/relationships/slideLayout" Target="../slideLayouts/slideLayout74.xml"/><Relationship Id="rId1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330" name="Shape 330"/>
        <p:cNvGrpSpPr/>
        <p:nvPr/>
      </p:nvGrpSpPr>
      <p:grpSpPr>
        <a:xfrm>
          <a:off x="0" y="0"/>
          <a:ext cx="0" cy="0"/>
          <a:chOff x="0" y="0"/>
          <a:chExt cx="0" cy="0"/>
        </a:xfrm>
      </p:grpSpPr>
      <p:sp>
        <p:nvSpPr>
          <p:cNvPr id="331" name="Google Shape;33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332" name="Google Shape;332;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333" name="Google Shape;333;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noFill/>
      </p:bgPr>
    </p:bg>
    <p:spTree>
      <p:nvGrpSpPr>
        <p:cNvPr id="644" name="Shape 644"/>
        <p:cNvGrpSpPr/>
        <p:nvPr/>
      </p:nvGrpSpPr>
      <p:grpSpPr>
        <a:xfrm>
          <a:off x="0" y="0"/>
          <a:ext cx="0" cy="0"/>
          <a:chOff x="0" y="0"/>
          <a:chExt cx="0" cy="0"/>
        </a:xfrm>
      </p:grpSpPr>
      <p:pic>
        <p:nvPicPr>
          <p:cNvPr id="645" name="Google Shape;645;p42"/>
          <p:cNvPicPr preferRelativeResize="0"/>
          <p:nvPr/>
        </p:nvPicPr>
        <p:blipFill>
          <a:blip r:embed="rId1">
            <a:alphaModFix/>
          </a:blip>
          <a:stretch>
            <a:fillRect/>
          </a:stretch>
        </p:blipFill>
        <p:spPr>
          <a:xfrm>
            <a:off x="0" y="0"/>
            <a:ext cx="9144000" cy="5143500"/>
          </a:xfrm>
          <a:prstGeom prst="rect">
            <a:avLst/>
          </a:prstGeom>
          <a:noFill/>
          <a:ln>
            <a:noFill/>
          </a:ln>
        </p:spPr>
      </p:pic>
      <p:sp>
        <p:nvSpPr>
          <p:cNvPr id="646" name="Google Shape;646;p42"/>
          <p:cNvSpPr txBox="1"/>
          <p:nvPr/>
        </p:nvSpPr>
        <p:spPr>
          <a:xfrm>
            <a:off x="245200" y="4276425"/>
            <a:ext cx="612900" cy="225000"/>
          </a:xfrm>
          <a:prstGeom prst="rect">
            <a:avLst/>
          </a:prstGeom>
          <a:noFill/>
          <a:ln>
            <a:noFill/>
          </a:ln>
        </p:spPr>
        <p:txBody>
          <a:bodyPr anchorCtr="0" anchor="t" bIns="45725" lIns="45725" spcFirstLastPara="1" rIns="45725" wrap="square" tIns="45725">
            <a:noAutofit/>
          </a:bodyPr>
          <a:lstStyle/>
          <a:p>
            <a:pPr indent="0" lvl="0" marL="0" rtl="0" algn="r">
              <a:spcBef>
                <a:spcPts val="0"/>
              </a:spcBef>
              <a:spcAft>
                <a:spcPts val="0"/>
              </a:spcAft>
              <a:buNone/>
            </a:pPr>
            <a:r>
              <a:rPr lang="en" sz="700">
                <a:solidFill>
                  <a:srgbClr val="EA4335"/>
                </a:solidFill>
                <a:latin typeface="Google Sans"/>
                <a:ea typeface="Google Sans"/>
                <a:cs typeface="Google Sans"/>
                <a:sym typeface="Google Sans"/>
              </a:rPr>
              <a:t>  Title Safe &gt;  </a:t>
            </a:r>
            <a:endParaRPr sz="700"/>
          </a:p>
        </p:txBody>
      </p:sp>
      <p:sp>
        <p:nvSpPr>
          <p:cNvPr id="647" name="Google Shape;647;p42"/>
          <p:cNvSpPr txBox="1"/>
          <p:nvPr/>
        </p:nvSpPr>
        <p:spPr>
          <a:xfrm>
            <a:off x="429100" y="3978975"/>
            <a:ext cx="684300" cy="225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700">
                <a:solidFill>
                  <a:srgbClr val="EA4335"/>
                </a:solidFill>
                <a:latin typeface="Google Sans"/>
                <a:ea typeface="Google Sans"/>
                <a:cs typeface="Google Sans"/>
                <a:sym typeface="Google Sans"/>
              </a:rPr>
              <a:t> &lt; Action Safe </a:t>
            </a:r>
            <a:endParaRPr sz="700"/>
          </a:p>
        </p:txBody>
      </p:sp>
      <p:pic>
        <p:nvPicPr>
          <p:cNvPr id="648" name="Google Shape;648;p42"/>
          <p:cNvPicPr preferRelativeResize="0"/>
          <p:nvPr/>
        </p:nvPicPr>
        <p:blipFill rotWithShape="1">
          <a:blip r:embed="rId2">
            <a:alphaModFix/>
          </a:blip>
          <a:srcRect b="0" l="0" r="-21669" t="0"/>
          <a:stretch/>
        </p:blipFill>
        <p:spPr>
          <a:xfrm>
            <a:off x="505300" y="4628025"/>
            <a:ext cx="1611583" cy="253513"/>
          </a:xfrm>
          <a:prstGeom prst="rect">
            <a:avLst/>
          </a:prstGeom>
          <a:noFill/>
          <a:ln>
            <a:noFill/>
          </a:ln>
        </p:spPr>
      </p:pic>
      <p:cxnSp>
        <p:nvCxnSpPr>
          <p:cNvPr id="649" name="Google Shape;649;p42"/>
          <p:cNvCxnSpPr/>
          <p:nvPr/>
        </p:nvCxnSpPr>
        <p:spPr>
          <a:xfrm>
            <a:off x="4566688" y="541800"/>
            <a:ext cx="0" cy="4059900"/>
          </a:xfrm>
          <a:prstGeom prst="straightConnector1">
            <a:avLst/>
          </a:prstGeom>
          <a:noFill/>
          <a:ln cap="flat" cmpd="sng" w="9525">
            <a:solidFill>
              <a:schemeClr val="accent5"/>
            </a:solidFill>
            <a:prstDash val="dot"/>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1" name="Shape 711"/>
        <p:cNvGrpSpPr/>
        <p:nvPr/>
      </p:nvGrpSpPr>
      <p:grpSpPr>
        <a:xfrm>
          <a:off x="0" y="0"/>
          <a:ext cx="0" cy="0"/>
          <a:chOff x="0" y="0"/>
          <a:chExt cx="0" cy="0"/>
        </a:xfrm>
      </p:grpSpPr>
      <p:sp>
        <p:nvSpPr>
          <p:cNvPr id="712" name="Google Shape;712;p59"/>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713" name="Google Shape;713;p59"/>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oogle.qwiklabs.com/quests/23?qlcampaign=3p-unist-17" TargetMode="External"/><Relationship Id="rId4" Type="http://schemas.openxmlformats.org/officeDocument/2006/relationships/hyperlink" Target="https://google.qwiklabs.com" TargetMode="External"/><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edu.google.com/programs/credits/training/?modal_active=none" TargetMode="External"/><Relationship Id="rId4" Type="http://schemas.openxmlformats.org/officeDocument/2006/relationships/hyperlink" Target="https://www.coursera.org/specializations/from-data-to-insights-google-cloud-platform" TargetMode="External"/><Relationship Id="rId5" Type="http://schemas.openxmlformats.org/officeDocument/2006/relationships/hyperlink" Target="https://www.coursera.org/specializations/gcp-data-machine-learning" TargetMode="External"/><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document/d/199xBz5QPZ7F7NKQv33tVCfUKLO5hbJvgXxZCjY9tsdo/edit?usp=sharing"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bit.ly/BU-BA775" TargetMode="External"/><Relationship Id="rId4" Type="http://schemas.openxmlformats.org/officeDocument/2006/relationships/hyperlink" Target="https://github.com/soltaniehha/Business-Analytics-Toolbox"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hyperlink" Target="https://sites.google.com/google.com/gcp-teachingresources/privacy-and-term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43.png"/><Relationship Id="rId6" Type="http://schemas.openxmlformats.org/officeDocument/2006/relationships/image" Target="../media/image56.png"/><Relationship Id="rId7"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9.jp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youtube.com/watch?v=zDAYZU4A3w0" TargetMode="External"/><Relationship Id="rId4" Type="http://schemas.openxmlformats.org/officeDocument/2006/relationships/image" Target="../media/image27.jp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hyperlink" Target="https://sites.google.com/google.com/gcp-teachingresources/privacy-and-term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bu.edu/questrom/faculty-research/faculty-directory/mohammad-soltanieh-ha" TargetMode="External"/><Relationship Id="rId4" Type="http://schemas.openxmlformats.org/officeDocument/2006/relationships/hyperlink" Target="mailto:msoltani@bu.ed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hyperlink" Target="https://sites.google.com/google.com/gcp-teachingresources/privacy-and-term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www.console.google.com/" TargetMode="External"/><Relationship Id="rId4" Type="http://schemas.openxmlformats.org/officeDocument/2006/relationships/image" Target="../media/image33.png"/><Relationship Id="rId5" Type="http://schemas.openxmlformats.org/officeDocument/2006/relationships/hyperlink" Target="https://sites.google.com/google.com/gcp-teachingresources/privacy-and-term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hyperlink" Target="https://sites.google.com/google.com/gcp-teachingresources/privacy-and-term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hyperlink" Target="https://sites.google.com/google.com/gcp-teachingresources/privacy-and-term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hyperlink" Target="https://sites.google.com/google.com/gcp-teachingresources/privacy-and-term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hyperlink" Target="http://www.console.google.com/" TargetMode="External"/><Relationship Id="rId4" Type="http://schemas.openxmlformats.org/officeDocument/2006/relationships/image" Target="../media/image37.png"/><Relationship Id="rId5" Type="http://schemas.openxmlformats.org/officeDocument/2006/relationships/hyperlink" Target="https://sites.google.com/google.com/gcp-teachingresources/privacy-and-term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hyperlink" Target="https://sites.google.com/google.com/gcp-teachingresources/privacy-and-term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4.png"/><Relationship Id="rId4" Type="http://schemas.openxmlformats.org/officeDocument/2006/relationships/hyperlink" Target="https://console.cloud.google.com/" TargetMode="External"/><Relationship Id="rId5"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image" Target="../media/image54.png"/><Relationship Id="rId5" Type="http://schemas.openxmlformats.org/officeDocument/2006/relationships/image" Target="../media/image73.png"/><Relationship Id="rId6" Type="http://schemas.openxmlformats.org/officeDocument/2006/relationships/image" Target="../media/image50.png"/><Relationship Id="rId7" Type="http://schemas.openxmlformats.org/officeDocument/2006/relationships/image" Target="../media/image60.png"/><Relationship Id="rId8" Type="http://schemas.openxmlformats.org/officeDocument/2006/relationships/image" Target="../media/image51.png"/><Relationship Id="rId10" Type="http://schemas.openxmlformats.org/officeDocument/2006/relationships/hyperlink" Target="https://sites.google.com/google.com/gcp-teachingresources/privacy-and-term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hyperlink" Target="https://sites.google.com/google.com/gcp-teachingresources/privacy-and-term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hyperlink" Target="https://sites.google.com/google.com/gcp-teachingresources/privacy-and-term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 Id="rId3" Type="http://schemas.openxmlformats.org/officeDocument/2006/relationships/image" Target="../media/image81.png"/><Relationship Id="rId4" Type="http://schemas.openxmlformats.org/officeDocument/2006/relationships/image" Target="../media/image111.png"/><Relationship Id="rId5" Type="http://schemas.openxmlformats.org/officeDocument/2006/relationships/image" Target="../media/image80.png"/><Relationship Id="rId6" Type="http://schemas.openxmlformats.org/officeDocument/2006/relationships/image" Target="../media/image52.png"/><Relationship Id="rId7" Type="http://schemas.openxmlformats.org/officeDocument/2006/relationships/image" Target="../media/image59.png"/><Relationship Id="rId8" Type="http://schemas.openxmlformats.org/officeDocument/2006/relationships/hyperlink" Target="https://sites.google.com/google.com/gcp-teachingresources/privacy-and-term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57.png"/><Relationship Id="rId6" Type="http://schemas.openxmlformats.org/officeDocument/2006/relationships/image" Target="../media/image110.png"/><Relationship Id="rId7" Type="http://schemas.openxmlformats.org/officeDocument/2006/relationships/image" Target="../media/image69.png"/><Relationship Id="rId8" Type="http://schemas.openxmlformats.org/officeDocument/2006/relationships/hyperlink" Target="https://sites.google.com/google.com/gcp-teachingresources/privacy-and-term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5.xml"/><Relationship Id="rId3" Type="http://schemas.openxmlformats.org/officeDocument/2006/relationships/image" Target="../media/image66.png"/><Relationship Id="rId4" Type="http://schemas.openxmlformats.org/officeDocument/2006/relationships/image" Target="../media/image63.png"/><Relationship Id="rId9" Type="http://schemas.openxmlformats.org/officeDocument/2006/relationships/image" Target="../media/image65.png"/><Relationship Id="rId5" Type="http://schemas.openxmlformats.org/officeDocument/2006/relationships/image" Target="../media/image83.png"/><Relationship Id="rId6" Type="http://schemas.openxmlformats.org/officeDocument/2006/relationships/image" Target="../media/image70.png"/><Relationship Id="rId7" Type="http://schemas.openxmlformats.org/officeDocument/2006/relationships/image" Target="../media/image68.png"/><Relationship Id="rId8" Type="http://schemas.openxmlformats.org/officeDocument/2006/relationships/image" Target="../media/image74.png"/><Relationship Id="rId11" Type="http://schemas.openxmlformats.org/officeDocument/2006/relationships/image" Target="../media/image71.png"/><Relationship Id="rId10" Type="http://schemas.openxmlformats.org/officeDocument/2006/relationships/image" Target="../media/image67.png"/><Relationship Id="rId13" Type="http://schemas.openxmlformats.org/officeDocument/2006/relationships/hyperlink" Target="https://sites.google.com/google.com/gcp-teachingresources/privacy-and-terms" TargetMode="External"/><Relationship Id="rId12"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 Id="rId3" Type="http://schemas.openxmlformats.org/officeDocument/2006/relationships/hyperlink" Target="https://sites.google.com/google.com/gcp-teachingresources/privacy-and-term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 Id="rId3" Type="http://schemas.openxmlformats.org/officeDocument/2006/relationships/image" Target="../media/image107.png"/><Relationship Id="rId4" Type="http://schemas.openxmlformats.org/officeDocument/2006/relationships/image" Target="../media/image99.png"/><Relationship Id="rId5" Type="http://schemas.openxmlformats.org/officeDocument/2006/relationships/image" Target="../media/image105.png"/><Relationship Id="rId6" Type="http://schemas.openxmlformats.org/officeDocument/2006/relationships/hyperlink" Target="https://sites.google.com/google.com/gcp-teachingresources/privacy-and-term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8.xml"/><Relationship Id="rId3" Type="http://schemas.openxmlformats.org/officeDocument/2006/relationships/hyperlink" Target="https://sites.google.com/google.com/gcp-teachingresources/privacy-and-term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9.xml"/><Relationship Id="rId3" Type="http://schemas.openxmlformats.org/officeDocument/2006/relationships/image" Target="../media/image75.png"/><Relationship Id="rId4" Type="http://schemas.openxmlformats.org/officeDocument/2006/relationships/image" Target="../media/image77.png"/><Relationship Id="rId9" Type="http://schemas.openxmlformats.org/officeDocument/2006/relationships/hyperlink" Target="https://sites.google.com/google.com/gcp-teachingresources/privacy-and-terms" TargetMode="External"/><Relationship Id="rId5" Type="http://schemas.openxmlformats.org/officeDocument/2006/relationships/image" Target="../media/image76.png"/><Relationship Id="rId6" Type="http://schemas.openxmlformats.org/officeDocument/2006/relationships/image" Target="../media/image78.png"/><Relationship Id="rId7" Type="http://schemas.openxmlformats.org/officeDocument/2006/relationships/image" Target="../media/image86.png"/><Relationship Id="rId8"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xml"/><Relationship Id="rId3" Type="http://schemas.openxmlformats.org/officeDocument/2006/relationships/image" Target="../media/image75.png"/><Relationship Id="rId4" Type="http://schemas.openxmlformats.org/officeDocument/2006/relationships/image" Target="../media/image77.png"/><Relationship Id="rId9"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86.png"/><Relationship Id="rId7" Type="http://schemas.openxmlformats.org/officeDocument/2006/relationships/image" Target="../media/image76.png"/><Relationship Id="rId8" Type="http://schemas.openxmlformats.org/officeDocument/2006/relationships/image" Target="../media/image82.png"/><Relationship Id="rId11" Type="http://schemas.openxmlformats.org/officeDocument/2006/relationships/hyperlink" Target="https://sites.google.com/google.com/gcp-teachingresources/privacy-and-terms" TargetMode="External"/><Relationship Id="rId10"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114.png"/><Relationship Id="rId7" Type="http://schemas.openxmlformats.org/officeDocument/2006/relationships/hyperlink" Target="https://sites.google.com/google.com/gcp-teachingresources/privacy-and-term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5.jpg"/><Relationship Id="rId4" Type="http://schemas.openxmlformats.org/officeDocument/2006/relationships/hyperlink" Target="https://blog.dropbox.com/topics/work-culture/what-is-the-clou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3.xml"/><Relationship Id="rId3" Type="http://schemas.openxmlformats.org/officeDocument/2006/relationships/image" Target="../media/image90.png"/><Relationship Id="rId4" Type="http://schemas.openxmlformats.org/officeDocument/2006/relationships/hyperlink" Target="https://sites.google.com/google.com/gcp-teachingresources/privacy-and-term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4.xml"/><Relationship Id="rId3"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hyperlink" Target="https://sites.google.com/google.com/gcp-teachingresources/privacy-and-terms" TargetMode="External"/><Relationship Id="rId5" Type="http://schemas.openxmlformats.org/officeDocument/2006/relationships/image" Target="../media/image93.png"/><Relationship Id="rId6" Type="http://schemas.openxmlformats.org/officeDocument/2006/relationships/image" Target="../media/image95.png"/><Relationship Id="rId7" Type="http://schemas.openxmlformats.org/officeDocument/2006/relationships/image" Target="../media/image97.png"/><Relationship Id="rId8"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6.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console.cloud.google.com/" TargetMode="Externa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github.com/soltaniehha/Business-Analytics-Toolbox/blob/master/01-Cloud-Computing/create-micro-debian-instance.txt" TargetMode="External"/><Relationship Id="rId4" Type="http://schemas.openxmlformats.org/officeDocument/2006/relationships/image" Target="../media/image117.png"/><Relationship Id="rId5" Type="http://schemas.openxmlformats.org/officeDocument/2006/relationships/image" Target="../media/image1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0.xml"/><Relationship Id="rId3" Type="http://schemas.openxmlformats.org/officeDocument/2006/relationships/image" Target="../media/image102.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2.pn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2.xml"/><Relationship Id="rId3" Type="http://schemas.openxmlformats.org/officeDocument/2006/relationships/image" Target="../media/image102.png"/><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edu.google.com/programs/credits/training/?modal_active=none" TargetMode="External"/><Relationship Id="rId4" Type="http://schemas.openxmlformats.org/officeDocument/2006/relationships/hyperlink" Target="https://www.tableau.com/academic/students" TargetMode="External"/><Relationship Id="rId5" Type="http://schemas.openxmlformats.org/officeDocument/2006/relationships/image" Target="../media/image10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google.qwiklabs.com/focuses/2794?parent=catalog" TargetMode="External"/><Relationship Id="rId4" Type="http://schemas.openxmlformats.org/officeDocument/2006/relationships/image" Target="../media/image106.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google.qwiklabs.com/focuses/563?parent=catalog" TargetMode="Externa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google.qwiklabs.com/focuses/3563?parent=catalog" TargetMode="External"/><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learning.oreilly.com/library/view/google-bigquery-the/9781492044451/" TargetMode="External"/><Relationship Id="rId4" Type="http://schemas.openxmlformats.org/officeDocument/2006/relationships/hyperlink" Target="https://www.amazon.com/Google-BigQuery-Definitive-Warehousing-Analytics/dp/1492044466/ref=pd_lpo_sbs_14_img_2?_encoding=UTF8&amp;psc=1&amp;refRID=A94MNESFXYF7ZRCQPDH9" TargetMode="External"/><Relationship Id="rId9" Type="http://schemas.openxmlformats.org/officeDocument/2006/relationships/image" Target="../media/image34.png"/><Relationship Id="rId5" Type="http://schemas.openxmlformats.org/officeDocument/2006/relationships/hyperlink" Target="https://learning.oreilly.com/library/view/cloud-analytics-with/9781788839686/" TargetMode="External"/><Relationship Id="rId6" Type="http://schemas.openxmlformats.org/officeDocument/2006/relationships/hyperlink" Target="https://www.amazon.com/Cloud-Analytics-Google-Platform-end/dp/1788839684/ref=sr_1_2_sspa?keywords=Cloud+Analytics+with+Google+Cloud+Platform&amp;qid=1563473294&amp;s=books&amp;sr=1-2-spons&amp;psc=1" TargetMode="External"/><Relationship Id="rId7" Type="http://schemas.openxmlformats.org/officeDocument/2006/relationships/hyperlink" Target="https://learning.oreilly.com/library/view/getting-started-with/9781491938607/" TargetMode="External"/><Relationship Id="rId8" Type="http://schemas.openxmlformats.org/officeDocument/2006/relationships/hyperlink" Target="https://www.amazon.com/Getting-Started-SQL-Hands-Beginners/dp/1491938617?SubscriptionId=AKIAINYWQL7SPW7D7JCA&amp;tag=aboutcom02lifewire-20&amp;linkCode=sp1&amp;camp=2025&amp;creative=165953&amp;creativeASIN=1491938617&amp;ascsubtag=4177471%7Cnced2553ab0d149df8d674866fe47817712" TargetMode="External"/><Relationship Id="rId11" Type="http://schemas.openxmlformats.org/officeDocument/2006/relationships/image" Target="../media/image45.png"/><Relationship Id="rId10"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85"/>
          <p:cNvSpPr txBox="1"/>
          <p:nvPr>
            <p:ph type="ctrTitle"/>
          </p:nvPr>
        </p:nvSpPr>
        <p:spPr>
          <a:xfrm>
            <a:off x="311708" y="1277975"/>
            <a:ext cx="85206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Analytics </a:t>
            </a:r>
            <a:endParaRPr/>
          </a:p>
          <a:p>
            <a:pPr indent="0" lvl="0" marL="0" rtl="0" algn="l">
              <a:spcBef>
                <a:spcPts val="0"/>
              </a:spcBef>
              <a:spcAft>
                <a:spcPts val="0"/>
              </a:spcAft>
              <a:buNone/>
            </a:pPr>
            <a:r>
              <a:rPr lang="en"/>
              <a:t>Toolbox - </a:t>
            </a:r>
            <a:r>
              <a:rPr lang="en" sz="3000"/>
              <a:t>BA</a:t>
            </a:r>
            <a:r>
              <a:rPr lang="en" sz="3000"/>
              <a:t>775</a:t>
            </a:r>
            <a:endParaRPr sz="3000"/>
          </a:p>
          <a:p>
            <a:pPr indent="0" lvl="0" marL="0" rtl="0" algn="l">
              <a:spcBef>
                <a:spcPts val="0"/>
              </a:spcBef>
              <a:spcAft>
                <a:spcPts val="0"/>
              </a:spcAft>
              <a:buNone/>
            </a:pPr>
            <a:r>
              <a:rPr i="1" lang="en" sz="2400">
                <a:solidFill>
                  <a:srgbClr val="B7B7B7"/>
                </a:solidFill>
              </a:rPr>
              <a:t>Summer 2021</a:t>
            </a:r>
            <a:endParaRPr i="1" sz="2400">
              <a:solidFill>
                <a:srgbClr val="B7B7B7"/>
              </a:solidFill>
            </a:endParaRPr>
          </a:p>
          <a:p>
            <a:pPr indent="0" lvl="0" marL="0" rtl="0" algn="l">
              <a:spcBef>
                <a:spcPts val="0"/>
              </a:spcBef>
              <a:spcAft>
                <a:spcPts val="0"/>
              </a:spcAft>
              <a:buNone/>
            </a:pPr>
            <a:r>
              <a:t/>
            </a:r>
            <a:endParaRPr b="0" sz="1800"/>
          </a:p>
          <a:p>
            <a:pPr indent="0" lvl="0" marL="0" rtl="0" algn="l">
              <a:spcBef>
                <a:spcPts val="0"/>
              </a:spcBef>
              <a:spcAft>
                <a:spcPts val="0"/>
              </a:spcAft>
              <a:buNone/>
            </a:pPr>
            <a:r>
              <a:rPr b="0" lang="en" sz="1800"/>
              <a:t>Lecture 01</a:t>
            </a:r>
            <a:endParaRPr b="0" sz="1800"/>
          </a:p>
        </p:txBody>
      </p:sp>
      <p:sp>
        <p:nvSpPr>
          <p:cNvPr id="1077" name="Google Shape;1077;p85"/>
          <p:cNvSpPr txBox="1"/>
          <p:nvPr>
            <p:ph idx="1" type="subTitle"/>
          </p:nvPr>
        </p:nvSpPr>
        <p:spPr>
          <a:xfrm>
            <a:off x="311700" y="37485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Professor: Mohammad Soltanieh-ha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9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DataCamp</a:t>
            </a:r>
            <a:endParaRPr/>
          </a:p>
        </p:txBody>
      </p:sp>
      <p:sp>
        <p:nvSpPr>
          <p:cNvPr id="1138" name="Google Shape;1138;p94"/>
          <p:cNvSpPr txBox="1"/>
          <p:nvPr>
            <p:ph idx="1" type="body"/>
          </p:nvPr>
        </p:nvSpPr>
        <p:spPr>
          <a:xfrm>
            <a:off x="1303800" y="1990050"/>
            <a:ext cx="46569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Use the invitation link sent to you in early August to sign up and get access to DataCamp materials and assignments.</a:t>
            </a:r>
            <a:endParaRPr/>
          </a:p>
          <a:p>
            <a:pPr indent="-311150" lvl="0" marL="457200" rtl="0" algn="l">
              <a:spcBef>
                <a:spcPts val="0"/>
              </a:spcBef>
              <a:spcAft>
                <a:spcPts val="0"/>
              </a:spcAft>
              <a:buSzPts val="1300"/>
              <a:buChar char="●"/>
            </a:pPr>
            <a:r>
              <a:rPr lang="en"/>
              <a:t>Make sure to use your BU email address.</a:t>
            </a:r>
            <a:endParaRPr/>
          </a:p>
        </p:txBody>
      </p:sp>
      <p:pic>
        <p:nvPicPr>
          <p:cNvPr id="1139" name="Google Shape;1139;p94"/>
          <p:cNvPicPr preferRelativeResize="0"/>
          <p:nvPr/>
        </p:nvPicPr>
        <p:blipFill>
          <a:blip r:embed="rId3">
            <a:alphaModFix/>
          </a:blip>
          <a:stretch>
            <a:fillRect/>
          </a:stretch>
        </p:blipFill>
        <p:spPr>
          <a:xfrm>
            <a:off x="5960700" y="2083475"/>
            <a:ext cx="1645350" cy="863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9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Qwiklabs</a:t>
            </a:r>
            <a:endParaRPr/>
          </a:p>
        </p:txBody>
      </p:sp>
      <p:sp>
        <p:nvSpPr>
          <p:cNvPr id="1145" name="Google Shape;1145;p95"/>
          <p:cNvSpPr txBox="1"/>
          <p:nvPr>
            <p:ph idx="1" type="body"/>
          </p:nvPr>
        </p:nvSpPr>
        <p:spPr>
          <a:xfrm>
            <a:off x="1303800" y="1990050"/>
            <a:ext cx="7212000" cy="30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Please use </a:t>
            </a:r>
            <a:r>
              <a:rPr lang="en" u="sng">
                <a:solidFill>
                  <a:schemeClr val="hlink"/>
                </a:solidFill>
                <a:hlinkClick r:id="rId3"/>
              </a:rPr>
              <a:t>this link</a:t>
            </a:r>
            <a:r>
              <a:rPr lang="en"/>
              <a:t> to get access to free credits shared with you and your classmates.</a:t>
            </a:r>
            <a:endParaRPr/>
          </a:p>
          <a:p>
            <a:pPr indent="0" lvl="0" marL="0" rtl="0" algn="l">
              <a:spcBef>
                <a:spcPts val="1600"/>
              </a:spcBef>
              <a:spcAft>
                <a:spcPts val="0"/>
              </a:spcAft>
              <a:buNone/>
            </a:pPr>
            <a:r>
              <a:rPr lang="en"/>
              <a:t>You will be prompted to log into Qwiklabs. If you did not already have a Qwiklabs account, you’ll need to create one. </a:t>
            </a:r>
            <a:r>
              <a:rPr lang="en" u="sng"/>
              <a:t>Make sure you use your BU email address.</a:t>
            </a:r>
            <a:endParaRPr u="sng"/>
          </a:p>
          <a:p>
            <a:pPr indent="0" lvl="0" marL="0" rtl="0" algn="l">
              <a:spcBef>
                <a:spcPts val="1600"/>
              </a:spcBef>
              <a:spcAft>
                <a:spcPts val="0"/>
              </a:spcAft>
              <a:buNone/>
            </a:pPr>
            <a:r>
              <a:rPr lang="en"/>
              <a:t>Qwiklabs assignments count as 15% of your overall grade. The labs should be completed before the next class. Submission instruction for Qwiklabs will be provided at the end of the course.</a:t>
            </a:r>
            <a:endParaRPr/>
          </a:p>
          <a:p>
            <a:pPr indent="0" lvl="0" marL="0" rtl="0" algn="l">
              <a:spcBef>
                <a:spcPts val="1600"/>
              </a:spcBef>
              <a:spcAft>
                <a:spcPts val="0"/>
              </a:spcAft>
              <a:buNone/>
            </a:pPr>
            <a:r>
              <a:rPr lang="en"/>
              <a:t>You also should have access to some credits for today if you use your BU account to log in to </a:t>
            </a:r>
            <a:r>
              <a:rPr lang="en" u="sng">
                <a:solidFill>
                  <a:schemeClr val="hlink"/>
                </a:solidFill>
                <a:hlinkClick r:id="rId4"/>
              </a:rPr>
              <a:t>google.qwiklabs.com</a:t>
            </a:r>
            <a:endParaRPr/>
          </a:p>
          <a:p>
            <a:pPr indent="0" lvl="0" marL="0" rtl="0" algn="l">
              <a:spcBef>
                <a:spcPts val="1600"/>
              </a:spcBef>
              <a:spcAft>
                <a:spcPts val="1600"/>
              </a:spcAft>
              <a:buNone/>
            </a:pPr>
            <a:r>
              <a:rPr b="1" lang="en">
                <a:solidFill>
                  <a:srgbClr val="CC0000"/>
                </a:solidFill>
              </a:rPr>
              <a:t>**NOTE** ALWAYS OPEN QWIKLABS ON AN INCOGNITO MODE GOOGLE CHROME PAGE</a:t>
            </a:r>
            <a:endParaRPr b="1">
              <a:solidFill>
                <a:srgbClr val="CC0000"/>
              </a:solidFill>
            </a:endParaRPr>
          </a:p>
        </p:txBody>
      </p:sp>
      <p:pic>
        <p:nvPicPr>
          <p:cNvPr id="1146" name="Google Shape;1146;p95"/>
          <p:cNvPicPr preferRelativeResize="0"/>
          <p:nvPr/>
        </p:nvPicPr>
        <p:blipFill>
          <a:blip r:embed="rId5">
            <a:alphaModFix/>
          </a:blip>
          <a:stretch>
            <a:fillRect/>
          </a:stretch>
        </p:blipFill>
        <p:spPr>
          <a:xfrm>
            <a:off x="5136175" y="709900"/>
            <a:ext cx="3270874" cy="615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96"/>
          <p:cNvSpPr txBox="1"/>
          <p:nvPr>
            <p:ph idx="1" type="body"/>
          </p:nvPr>
        </p:nvSpPr>
        <p:spPr>
          <a:xfrm>
            <a:off x="1303800" y="1990050"/>
            <a:ext cx="7212000" cy="28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a:t>
            </a:r>
            <a:r>
              <a:rPr lang="en"/>
              <a:t>se </a:t>
            </a:r>
            <a:r>
              <a:rPr lang="en" u="sng">
                <a:solidFill>
                  <a:schemeClr val="hlink"/>
                </a:solidFill>
                <a:hlinkClick r:id="rId3"/>
              </a:rPr>
              <a:t>this link</a:t>
            </a:r>
            <a:r>
              <a:rPr lang="en"/>
              <a:t> to apply for an additional 200 free personal credits. Make sure you use your BU email address.</a:t>
            </a:r>
            <a:endParaRPr/>
          </a:p>
          <a:p>
            <a:pPr indent="0" lvl="0" marL="0" rtl="0" algn="l">
              <a:spcBef>
                <a:spcPts val="1600"/>
              </a:spcBef>
              <a:spcAft>
                <a:spcPts val="0"/>
              </a:spcAft>
              <a:buNone/>
            </a:pPr>
            <a:r>
              <a:rPr lang="en"/>
              <a:t>Once you finish a GCP specialization on Coursera you can </a:t>
            </a:r>
            <a:r>
              <a:rPr lang="en" u="sng"/>
              <a:t>opt in</a:t>
            </a:r>
            <a:r>
              <a:rPr lang="en"/>
              <a:t> to be recruited by Google and participating companies.</a:t>
            </a:r>
            <a:endParaRPr/>
          </a:p>
          <a:p>
            <a:pPr indent="0" lvl="0" marL="0" rtl="0" algn="l">
              <a:spcBef>
                <a:spcPts val="1600"/>
              </a:spcBef>
              <a:spcAft>
                <a:spcPts val="0"/>
              </a:spcAft>
              <a:buNone/>
            </a:pPr>
            <a:r>
              <a:rPr lang="en"/>
              <a:t>Suggested specializations: </a:t>
            </a:r>
            <a:endParaRPr/>
          </a:p>
          <a:p>
            <a:pPr indent="-311150" lvl="0" marL="457200" rtl="0" algn="l">
              <a:spcBef>
                <a:spcPts val="1600"/>
              </a:spcBef>
              <a:spcAft>
                <a:spcPts val="0"/>
              </a:spcAft>
              <a:buSzPts val="1300"/>
              <a:buChar char="●"/>
            </a:pPr>
            <a:r>
              <a:rPr lang="en" u="sng">
                <a:solidFill>
                  <a:schemeClr val="hlink"/>
                </a:solidFill>
                <a:hlinkClick r:id="rId4"/>
              </a:rPr>
              <a:t>From Data to Insights with Google Cloud Platform Specialization</a:t>
            </a:r>
            <a:endParaRPr/>
          </a:p>
          <a:p>
            <a:pPr indent="-311150" lvl="0" marL="457200" rtl="0" algn="l">
              <a:spcBef>
                <a:spcPts val="0"/>
              </a:spcBef>
              <a:spcAft>
                <a:spcPts val="0"/>
              </a:spcAft>
              <a:buSzPts val="1300"/>
              <a:buChar char="●"/>
            </a:pPr>
            <a:r>
              <a:rPr lang="en" u="sng">
                <a:solidFill>
                  <a:schemeClr val="hlink"/>
                </a:solidFill>
                <a:hlinkClick r:id="rId5"/>
              </a:rPr>
              <a:t>Data Engineering, Big Data, and Machine Learning on GCP Specialization</a:t>
            </a:r>
            <a:endParaRPr/>
          </a:p>
          <a:p>
            <a:pPr indent="0" lvl="0" marL="0" rtl="0" algn="l">
              <a:spcBef>
                <a:spcPts val="1600"/>
              </a:spcBef>
              <a:spcAft>
                <a:spcPts val="1600"/>
              </a:spcAft>
              <a:buNone/>
            </a:pPr>
            <a:r>
              <a:t/>
            </a:r>
            <a:endParaRPr b="1">
              <a:solidFill>
                <a:srgbClr val="CC0000"/>
              </a:solidFill>
            </a:endParaRPr>
          </a:p>
        </p:txBody>
      </p:sp>
      <p:sp>
        <p:nvSpPr>
          <p:cNvPr id="1152" name="Google Shape;1152;p9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Credits</a:t>
            </a:r>
            <a:endParaRPr/>
          </a:p>
        </p:txBody>
      </p:sp>
      <p:pic>
        <p:nvPicPr>
          <p:cNvPr id="1153" name="Google Shape;1153;p96"/>
          <p:cNvPicPr preferRelativeResize="0"/>
          <p:nvPr/>
        </p:nvPicPr>
        <p:blipFill>
          <a:blip r:embed="rId6">
            <a:alphaModFix/>
          </a:blip>
          <a:stretch>
            <a:fillRect/>
          </a:stretch>
        </p:blipFill>
        <p:spPr>
          <a:xfrm>
            <a:off x="5136175" y="709900"/>
            <a:ext cx="3270874" cy="615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9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Project</a:t>
            </a:r>
            <a:endParaRPr/>
          </a:p>
        </p:txBody>
      </p:sp>
      <p:sp>
        <p:nvSpPr>
          <p:cNvPr id="1159" name="Google Shape;1159;p9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will be working in groups of 5-6 people.</a:t>
            </a:r>
            <a:endParaRPr/>
          </a:p>
          <a:p>
            <a:pPr indent="0" lvl="0" marL="0" rtl="0" algn="l">
              <a:spcBef>
                <a:spcPts val="1600"/>
              </a:spcBef>
              <a:spcAft>
                <a:spcPts val="0"/>
              </a:spcAft>
              <a:buNone/>
            </a:pPr>
            <a:r>
              <a:rPr lang="en"/>
              <a:t>You will come up with the dataset and scope of your project and I will help you finalize it. </a:t>
            </a:r>
            <a:endParaRPr/>
          </a:p>
          <a:p>
            <a:pPr indent="0" lvl="0" marL="0" rtl="0" algn="l">
              <a:spcBef>
                <a:spcPts val="1600"/>
              </a:spcBef>
              <a:spcAft>
                <a:spcPts val="0"/>
              </a:spcAft>
              <a:buNone/>
            </a:pPr>
            <a:r>
              <a:rPr lang="en"/>
              <a:t>You will be presenting your project on the last class (Aug 31).</a:t>
            </a:r>
            <a:endParaRPr/>
          </a:p>
          <a:p>
            <a:pPr indent="0" lvl="0" marL="0" rtl="0" algn="l">
              <a:spcBef>
                <a:spcPts val="1600"/>
              </a:spcBef>
              <a:spcAft>
                <a:spcPts val="0"/>
              </a:spcAft>
              <a:buNone/>
            </a:pPr>
            <a:r>
              <a:rPr lang="en"/>
              <a:t>You will also be the “judge” for another team, acting as stakeholders.</a:t>
            </a:r>
            <a:endParaRPr/>
          </a:p>
          <a:p>
            <a:pPr indent="0" lvl="0" marL="0" rtl="0" algn="l">
              <a:spcBef>
                <a:spcPts val="1600"/>
              </a:spcBef>
              <a:spcAft>
                <a:spcPts val="1600"/>
              </a:spcAft>
              <a:buNone/>
            </a:pPr>
            <a:r>
              <a:rPr lang="en"/>
              <a:t>We will talk about the team project in our class #4.</a:t>
            </a:r>
            <a:endParaRPr/>
          </a:p>
        </p:txBody>
      </p:sp>
      <p:pic>
        <p:nvPicPr>
          <p:cNvPr id="1160" name="Google Shape;1160;p97"/>
          <p:cNvPicPr preferRelativeResize="0"/>
          <p:nvPr/>
        </p:nvPicPr>
        <p:blipFill>
          <a:blip r:embed="rId3">
            <a:alphaModFix/>
          </a:blip>
          <a:stretch>
            <a:fillRect/>
          </a:stretch>
        </p:blipFill>
        <p:spPr>
          <a:xfrm>
            <a:off x="5514800" y="479200"/>
            <a:ext cx="2823078" cy="1476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9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Quiz</a:t>
            </a:r>
            <a:endParaRPr/>
          </a:p>
        </p:txBody>
      </p:sp>
      <p:sp>
        <p:nvSpPr>
          <p:cNvPr id="1166" name="Google Shape;1166;p98"/>
          <p:cNvSpPr txBox="1"/>
          <p:nvPr>
            <p:ph idx="1" type="body"/>
          </p:nvPr>
        </p:nvSpPr>
        <p:spPr>
          <a:xfrm>
            <a:off x="1303800" y="1990050"/>
            <a:ext cx="7030500" cy="2151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Some of the morning classes will end with a 15-minute quiz. Quizzes are open-internet, as long as you are not consulting with another person. Questions are from the previous 2 classes or the recording for the same class.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Open: 11:30 a.m. ET - close: 5:30 p.m. ET</a:t>
            </a:r>
            <a:endParaRPr/>
          </a:p>
          <a:p>
            <a:pPr indent="0" lvl="0" marL="0" rtl="0" algn="l">
              <a:spcBef>
                <a:spcPts val="1600"/>
              </a:spcBef>
              <a:spcAft>
                <a:spcPts val="1600"/>
              </a:spcAft>
              <a:buNone/>
            </a:pPr>
            <a:r>
              <a:rPr lang="en"/>
              <a:t>Duration: 30 minutes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pic>
        <p:nvPicPr>
          <p:cNvPr id="1171" name="Google Shape;1171;p99">
            <a:hlinkClick r:id="rId3"/>
          </p:cNvPr>
          <p:cNvPicPr preferRelativeResize="0"/>
          <p:nvPr/>
        </p:nvPicPr>
        <p:blipFill>
          <a:blip r:embed="rId4">
            <a:alphaModFix/>
          </a:blip>
          <a:stretch>
            <a:fillRect/>
          </a:stretch>
        </p:blipFill>
        <p:spPr>
          <a:xfrm>
            <a:off x="2872100" y="971775"/>
            <a:ext cx="3050225" cy="356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 Data</a:t>
            </a:r>
            <a:endParaRPr/>
          </a:p>
        </p:txBody>
      </p:sp>
      <p:sp>
        <p:nvSpPr>
          <p:cNvPr id="1177" name="Google Shape;1177;p10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and data are available on my GitHub repository(</a:t>
            </a:r>
            <a:r>
              <a:rPr lang="en" u="sng">
                <a:solidFill>
                  <a:schemeClr val="hlink"/>
                </a:solidFill>
                <a:hlinkClick r:id="rId3"/>
              </a:rPr>
              <a:t>bit.ly/BU-BA775</a:t>
            </a:r>
            <a:r>
              <a:rPr lang="en"/>
              <a:t>): </a:t>
            </a:r>
            <a:r>
              <a:rPr lang="en" u="sng">
                <a:solidFill>
                  <a:schemeClr val="hlink"/>
                </a:solidFill>
                <a:hlinkClick r:id="rId4"/>
              </a:rPr>
              <a:t>https://github.com/soltaniehha/Business-Analytics-Toolbox</a:t>
            </a:r>
            <a:r>
              <a:rPr lang="en"/>
              <a:t> </a:t>
            </a:r>
            <a:endParaRPr/>
          </a:p>
          <a:p>
            <a:pPr indent="0" lvl="0" marL="0" rtl="0" algn="l">
              <a:spcBef>
                <a:spcPts val="1600"/>
              </a:spcBef>
              <a:spcAft>
                <a:spcPts val="0"/>
              </a:spcAft>
              <a:buNone/>
            </a:pPr>
            <a:r>
              <a:rPr lang="en"/>
              <a:t>In order to clone this repo for the first use the following command:</a:t>
            </a:r>
            <a:endParaRPr/>
          </a:p>
          <a:p>
            <a:pPr indent="0" lvl="0" marL="0" rtl="0" algn="l">
              <a:spcBef>
                <a:spcPts val="1600"/>
              </a:spcBef>
              <a:spcAft>
                <a:spcPts val="0"/>
              </a:spcAft>
              <a:buNone/>
            </a:pPr>
            <a:r>
              <a:rPr lang="en">
                <a:highlight>
                  <a:srgbClr val="EFEFEF"/>
                </a:highlight>
              </a:rPr>
              <a:t>git clone https://github.com/soltaniehha/Business-Analytics-Toolbox.git</a:t>
            </a:r>
            <a:endParaRPr>
              <a:highlight>
                <a:srgbClr val="EFEFEF"/>
              </a:highlight>
            </a:endParaRPr>
          </a:p>
          <a:p>
            <a:pPr indent="0" lvl="0" marL="0" rtl="0" algn="l">
              <a:spcBef>
                <a:spcPts val="1600"/>
              </a:spcBef>
              <a:spcAft>
                <a:spcPts val="1600"/>
              </a:spcAft>
              <a:buNone/>
            </a:pPr>
            <a:r>
              <a:rPr lang="en"/>
              <a:t>In order to update the material after a new class use the following command within the Business-Analytics-Toolbox directory: </a:t>
            </a:r>
            <a:r>
              <a:rPr lang="en">
                <a:highlight>
                  <a:srgbClr val="EFEFEF"/>
                </a:highlight>
              </a:rPr>
              <a:t>git pull</a:t>
            </a:r>
            <a:endParaRPr>
              <a:highlight>
                <a:srgbClr val="EFEFE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0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Topics Covered in This Lecture</a:t>
            </a:r>
            <a:endParaRPr/>
          </a:p>
        </p:txBody>
      </p:sp>
      <p:sp>
        <p:nvSpPr>
          <p:cNvPr id="1183" name="Google Shape;1183;p10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2"/>
              </a:buClr>
              <a:buSzPts val="1300"/>
              <a:buFont typeface="Nunito"/>
              <a:buChar char="●"/>
            </a:pPr>
            <a:r>
              <a:rPr lang="en"/>
              <a:t>Business Analytics</a:t>
            </a:r>
            <a:endParaRPr/>
          </a:p>
          <a:p>
            <a:pPr indent="-311150" lvl="0" marL="457200" marR="0" rtl="0" algn="l">
              <a:lnSpc>
                <a:spcPct val="115000"/>
              </a:lnSpc>
              <a:spcBef>
                <a:spcPts val="0"/>
              </a:spcBef>
              <a:spcAft>
                <a:spcPts val="0"/>
              </a:spcAft>
              <a:buClr>
                <a:schemeClr val="dk2"/>
              </a:buClr>
              <a:buSzPts val="1300"/>
              <a:buFont typeface="Nunito"/>
              <a:buChar char="●"/>
            </a:pPr>
            <a:r>
              <a:rPr lang="en"/>
              <a:t>Google Cloud</a:t>
            </a:r>
            <a:endParaRPr/>
          </a:p>
          <a:p>
            <a:pPr indent="-298450" lvl="1" marL="914400" marR="0" rtl="0" algn="l">
              <a:lnSpc>
                <a:spcPct val="115000"/>
              </a:lnSpc>
              <a:spcBef>
                <a:spcPts val="0"/>
              </a:spcBef>
              <a:spcAft>
                <a:spcPts val="0"/>
              </a:spcAft>
              <a:buSzPts val="1100"/>
              <a:buChar char="○"/>
            </a:pPr>
            <a:r>
              <a:rPr lang="en"/>
              <a:t>Overview of GCP</a:t>
            </a:r>
            <a:endParaRPr/>
          </a:p>
          <a:p>
            <a:pPr indent="-298450" lvl="1" marL="914400" marR="0" rtl="0" algn="l">
              <a:lnSpc>
                <a:spcPct val="115000"/>
              </a:lnSpc>
              <a:spcBef>
                <a:spcPts val="0"/>
              </a:spcBef>
              <a:spcAft>
                <a:spcPts val="0"/>
              </a:spcAft>
              <a:buSzPts val="1100"/>
              <a:buChar char="○"/>
            </a:pPr>
            <a:r>
              <a:rPr lang="en"/>
              <a:t>Project setup</a:t>
            </a:r>
            <a:endParaRPr/>
          </a:p>
          <a:p>
            <a:pPr indent="-298450" lvl="1" marL="914400" marR="0" rtl="0" algn="l">
              <a:lnSpc>
                <a:spcPct val="115000"/>
              </a:lnSpc>
              <a:spcBef>
                <a:spcPts val="0"/>
              </a:spcBef>
              <a:spcAft>
                <a:spcPts val="0"/>
              </a:spcAft>
              <a:buSzPts val="1100"/>
              <a:buChar char="○"/>
            </a:pPr>
            <a:r>
              <a:rPr lang="en"/>
              <a:t>Budget and alert setup</a:t>
            </a:r>
            <a:endParaRPr/>
          </a:p>
          <a:p>
            <a:pPr indent="-298450" lvl="1" marL="914400" marR="0" rtl="0" algn="l">
              <a:lnSpc>
                <a:spcPct val="115000"/>
              </a:lnSpc>
              <a:spcBef>
                <a:spcPts val="0"/>
              </a:spcBef>
              <a:spcAft>
                <a:spcPts val="0"/>
              </a:spcAft>
              <a:buSzPts val="1100"/>
              <a:buChar char="○"/>
            </a:pPr>
            <a:r>
              <a:rPr lang="en"/>
              <a:t>Cloud Storage bucket</a:t>
            </a:r>
            <a:endParaRPr/>
          </a:p>
          <a:p>
            <a:pPr indent="-298450" lvl="1" marL="914400" marR="0" rtl="0" algn="l">
              <a:lnSpc>
                <a:spcPct val="115000"/>
              </a:lnSpc>
              <a:spcBef>
                <a:spcPts val="0"/>
              </a:spcBef>
              <a:spcAft>
                <a:spcPts val="0"/>
              </a:spcAft>
              <a:buSzPts val="1100"/>
              <a:buChar char="○"/>
            </a:pPr>
            <a:r>
              <a:rPr lang="en"/>
              <a:t>Cloud Compute Engine - A virtual machine (VM) instance</a:t>
            </a:r>
            <a:endParaRPr/>
          </a:p>
          <a:p>
            <a:pPr indent="-298450" lvl="1" marL="914400" marR="0" rtl="0" algn="l">
              <a:lnSpc>
                <a:spcPct val="115000"/>
              </a:lnSpc>
              <a:spcBef>
                <a:spcPts val="0"/>
              </a:spcBef>
              <a:spcAft>
                <a:spcPts val="0"/>
              </a:spcAft>
              <a:buSzPts val="1100"/>
              <a:buChar char="○"/>
            </a:pPr>
            <a:r>
              <a:rPr lang="en"/>
              <a:t>Vertex AI (AI Platform) Notebooks</a:t>
            </a:r>
            <a:endParaRPr/>
          </a:p>
        </p:txBody>
      </p:sp>
      <p:pic>
        <p:nvPicPr>
          <p:cNvPr id="1184" name="Google Shape;1184;p101"/>
          <p:cNvPicPr preferRelativeResize="0"/>
          <p:nvPr/>
        </p:nvPicPr>
        <p:blipFill>
          <a:blip r:embed="rId3">
            <a:alphaModFix/>
          </a:blip>
          <a:stretch>
            <a:fillRect/>
          </a:stretch>
        </p:blipFill>
        <p:spPr>
          <a:xfrm>
            <a:off x="6260295" y="1869550"/>
            <a:ext cx="1143500" cy="1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02"/>
          <p:cNvSpPr txBox="1"/>
          <p:nvPr>
            <p:ph idx="1" type="body"/>
          </p:nvPr>
        </p:nvSpPr>
        <p:spPr>
          <a:xfrm>
            <a:off x="1303800" y="1761450"/>
            <a:ext cx="4289700" cy="175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Business analytics (BA) is the practice of iterative, systematic exploration of an organization's data, with an emphasis on statistical analysis. Business analytics is used by companies committed to data-driven decision-making. </a:t>
            </a:r>
            <a:endParaRPr/>
          </a:p>
          <a:p>
            <a:pPr indent="-311150" lvl="0" marL="457200" rtl="0" algn="l">
              <a:spcBef>
                <a:spcPts val="0"/>
              </a:spcBef>
              <a:spcAft>
                <a:spcPts val="0"/>
              </a:spcAft>
              <a:buSzPts val="1300"/>
              <a:buChar char="●"/>
            </a:pPr>
            <a:r>
              <a:rPr lang="en"/>
              <a:t>BA is used to automate and optimize business processes.</a:t>
            </a:r>
            <a:endParaRPr/>
          </a:p>
        </p:txBody>
      </p:sp>
      <p:sp>
        <p:nvSpPr>
          <p:cNvPr id="1190" name="Google Shape;1190;p10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Analytics</a:t>
            </a:r>
            <a:endParaRPr/>
          </a:p>
        </p:txBody>
      </p:sp>
      <p:pic>
        <p:nvPicPr>
          <p:cNvPr id="1191" name="Google Shape;1191;p102"/>
          <p:cNvPicPr preferRelativeResize="0"/>
          <p:nvPr/>
        </p:nvPicPr>
        <p:blipFill>
          <a:blip r:embed="rId3">
            <a:alphaModFix/>
          </a:blip>
          <a:stretch>
            <a:fillRect/>
          </a:stretch>
        </p:blipFill>
        <p:spPr>
          <a:xfrm>
            <a:off x="5639875" y="1741575"/>
            <a:ext cx="3272925" cy="2219900"/>
          </a:xfrm>
          <a:prstGeom prst="rect">
            <a:avLst/>
          </a:prstGeom>
          <a:noFill/>
          <a:ln>
            <a:noFill/>
          </a:ln>
        </p:spPr>
      </p:pic>
      <p:sp>
        <p:nvSpPr>
          <p:cNvPr id="1192" name="Google Shape;1192;p102"/>
          <p:cNvSpPr txBox="1"/>
          <p:nvPr/>
        </p:nvSpPr>
        <p:spPr>
          <a:xfrm>
            <a:off x="1303800" y="3565175"/>
            <a:ext cx="6857100" cy="12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Business analytics classification:</a:t>
            </a:r>
            <a:endParaRPr sz="1300">
              <a:solidFill>
                <a:schemeClr val="dk2"/>
              </a:solidFill>
              <a:latin typeface="Nunito"/>
              <a:ea typeface="Nunito"/>
              <a:cs typeface="Nunito"/>
              <a:sym typeface="Nunito"/>
            </a:endParaRPr>
          </a:p>
          <a:p>
            <a:pPr indent="-311150" lvl="0" marL="457200" rtl="0" algn="l">
              <a:lnSpc>
                <a:spcPct val="115000"/>
              </a:lnSpc>
              <a:spcBef>
                <a:spcPts val="1600"/>
              </a:spcBef>
              <a:spcAft>
                <a:spcPts val="0"/>
              </a:spcAft>
              <a:buClr>
                <a:schemeClr val="dk2"/>
              </a:buClr>
              <a:buSzPts val="1300"/>
              <a:buFont typeface="Nunito"/>
              <a:buChar char="●"/>
            </a:pPr>
            <a:r>
              <a:rPr b="1" lang="en" sz="1300">
                <a:solidFill>
                  <a:schemeClr val="dk2"/>
                </a:solidFill>
                <a:latin typeface="Nunito"/>
                <a:ea typeface="Nunito"/>
                <a:cs typeface="Nunito"/>
                <a:sym typeface="Nunito"/>
              </a:rPr>
              <a:t>Descriptive analytics</a:t>
            </a:r>
            <a:r>
              <a:rPr lang="en" sz="1300">
                <a:solidFill>
                  <a:schemeClr val="dk2"/>
                </a:solidFill>
                <a:latin typeface="Nunito"/>
                <a:ea typeface="Nunito"/>
                <a:cs typeface="Nunito"/>
                <a:sym typeface="Nunito"/>
              </a:rPr>
              <a:t>: What happened in the past?</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b="1" lang="en" sz="1300">
                <a:solidFill>
                  <a:schemeClr val="dk2"/>
                </a:solidFill>
                <a:latin typeface="Nunito"/>
                <a:ea typeface="Nunito"/>
                <a:cs typeface="Nunito"/>
                <a:sym typeface="Nunito"/>
              </a:rPr>
              <a:t>Predictive analytics</a:t>
            </a:r>
            <a:r>
              <a:rPr lang="en" sz="1300">
                <a:solidFill>
                  <a:schemeClr val="dk2"/>
                </a:solidFill>
                <a:latin typeface="Nunito"/>
                <a:ea typeface="Nunito"/>
                <a:cs typeface="Nunito"/>
                <a:sym typeface="Nunito"/>
              </a:rPr>
              <a:t>: What happens next?</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b="1" lang="en" sz="1300">
                <a:solidFill>
                  <a:schemeClr val="dk2"/>
                </a:solidFill>
                <a:latin typeface="Nunito"/>
                <a:ea typeface="Nunito"/>
                <a:cs typeface="Nunito"/>
                <a:sym typeface="Nunito"/>
              </a:rPr>
              <a:t>Prescriptive analytics</a:t>
            </a:r>
            <a:r>
              <a:rPr lang="en" sz="1300">
                <a:solidFill>
                  <a:schemeClr val="dk2"/>
                </a:solidFill>
                <a:latin typeface="Nunito"/>
                <a:ea typeface="Nunito"/>
                <a:cs typeface="Nunito"/>
                <a:sym typeface="Nunito"/>
              </a:rPr>
              <a:t>: What can be done to enhance the business process?</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03"/>
          <p:cNvSpPr txBox="1"/>
          <p:nvPr>
            <p:ph type="title"/>
          </p:nvPr>
        </p:nvSpPr>
        <p:spPr>
          <a:xfrm>
            <a:off x="185350" y="679625"/>
            <a:ext cx="2683200" cy="10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434343"/>
                </a:solidFill>
              </a:rPr>
              <a:t>Cloud Computing</a:t>
            </a:r>
            <a:endParaRPr>
              <a:solidFill>
                <a:srgbClr val="434343"/>
              </a:solidFill>
            </a:endParaRPr>
          </a:p>
        </p:txBody>
      </p:sp>
      <p:pic>
        <p:nvPicPr>
          <p:cNvPr id="1198" name="Google Shape;1198;p103"/>
          <p:cNvPicPr preferRelativeResize="0"/>
          <p:nvPr/>
        </p:nvPicPr>
        <p:blipFill>
          <a:blip r:embed="rId3">
            <a:alphaModFix/>
          </a:blip>
          <a:stretch>
            <a:fillRect/>
          </a:stretch>
        </p:blipFill>
        <p:spPr>
          <a:xfrm>
            <a:off x="2868550" y="847475"/>
            <a:ext cx="5970649" cy="335984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pic>
        <p:nvPicPr>
          <p:cNvPr id="1082" name="Google Shape;1082;p86"/>
          <p:cNvPicPr preferRelativeResize="0"/>
          <p:nvPr/>
        </p:nvPicPr>
        <p:blipFill>
          <a:blip r:embed="rId3">
            <a:alphaModFix/>
          </a:blip>
          <a:stretch>
            <a:fillRect/>
          </a:stretch>
        </p:blipFill>
        <p:spPr>
          <a:xfrm>
            <a:off x="2105400" y="246400"/>
            <a:ext cx="4933205"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0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Cloud?</a:t>
            </a:r>
            <a:endParaRPr/>
          </a:p>
        </p:txBody>
      </p:sp>
      <p:pic>
        <p:nvPicPr>
          <p:cNvPr id="1204" name="Google Shape;1204;p104"/>
          <p:cNvPicPr preferRelativeResize="0"/>
          <p:nvPr/>
        </p:nvPicPr>
        <p:blipFill>
          <a:blip r:embed="rId3">
            <a:alphaModFix/>
          </a:blip>
          <a:stretch>
            <a:fillRect/>
          </a:stretch>
        </p:blipFill>
        <p:spPr>
          <a:xfrm>
            <a:off x="1192813" y="1618675"/>
            <a:ext cx="6758374" cy="3230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p105"/>
          <p:cNvPicPr preferRelativeResize="0"/>
          <p:nvPr/>
        </p:nvPicPr>
        <p:blipFill>
          <a:blip r:embed="rId3">
            <a:alphaModFix/>
          </a:blip>
          <a:stretch>
            <a:fillRect/>
          </a:stretch>
        </p:blipFill>
        <p:spPr>
          <a:xfrm>
            <a:off x="1491620" y="1035844"/>
            <a:ext cx="6160759" cy="3560679"/>
          </a:xfrm>
          <a:prstGeom prst="rect">
            <a:avLst/>
          </a:prstGeom>
          <a:noFill/>
          <a:ln>
            <a:noFill/>
          </a:ln>
        </p:spPr>
      </p:pic>
      <p:sp>
        <p:nvSpPr>
          <p:cNvPr id="1210" name="Google Shape;1210;p105"/>
          <p:cNvSpPr txBox="1"/>
          <p:nvPr/>
        </p:nvSpPr>
        <p:spPr>
          <a:xfrm>
            <a:off x="770363" y="1462900"/>
            <a:ext cx="1470600" cy="3813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500">
                <a:solidFill>
                  <a:srgbClr val="3B83F3"/>
                </a:solidFill>
                <a:latin typeface="Google Sans"/>
                <a:ea typeface="Google Sans"/>
                <a:cs typeface="Google Sans"/>
                <a:sym typeface="Google Sans"/>
              </a:rPr>
              <a:t>Infrastructure</a:t>
            </a:r>
            <a:endParaRPr sz="1500">
              <a:solidFill>
                <a:srgbClr val="3B83F3"/>
              </a:solidFill>
              <a:latin typeface="Google Sans"/>
              <a:ea typeface="Google Sans"/>
              <a:cs typeface="Google Sans"/>
              <a:sym typeface="Google Sans"/>
            </a:endParaRPr>
          </a:p>
        </p:txBody>
      </p:sp>
      <p:cxnSp>
        <p:nvCxnSpPr>
          <p:cNvPr id="1211" name="Google Shape;1211;p105"/>
          <p:cNvCxnSpPr>
            <a:stCxn id="1210" idx="2"/>
          </p:cNvCxnSpPr>
          <p:nvPr/>
        </p:nvCxnSpPr>
        <p:spPr>
          <a:xfrm>
            <a:off x="1505663" y="1844200"/>
            <a:ext cx="1038900" cy="816900"/>
          </a:xfrm>
          <a:prstGeom prst="straightConnector1">
            <a:avLst/>
          </a:prstGeom>
          <a:noFill/>
          <a:ln cap="flat" cmpd="sng" w="9525">
            <a:solidFill>
              <a:srgbClr val="3B83F3"/>
            </a:solidFill>
            <a:prstDash val="solid"/>
            <a:round/>
            <a:headEnd len="med" w="med" type="none"/>
            <a:tailEnd len="med" w="med" type="oval"/>
          </a:ln>
        </p:spPr>
      </p:cxnSp>
      <p:cxnSp>
        <p:nvCxnSpPr>
          <p:cNvPr id="1212" name="Google Shape;1212;p105"/>
          <p:cNvCxnSpPr>
            <a:stCxn id="1210" idx="2"/>
          </p:cNvCxnSpPr>
          <p:nvPr/>
        </p:nvCxnSpPr>
        <p:spPr>
          <a:xfrm>
            <a:off x="1505663" y="1844200"/>
            <a:ext cx="774300" cy="1462800"/>
          </a:xfrm>
          <a:prstGeom prst="straightConnector1">
            <a:avLst/>
          </a:prstGeom>
          <a:noFill/>
          <a:ln cap="flat" cmpd="sng" w="9525">
            <a:solidFill>
              <a:srgbClr val="3B83F3"/>
            </a:solidFill>
            <a:prstDash val="solid"/>
            <a:round/>
            <a:headEnd len="med" w="med" type="none"/>
            <a:tailEnd len="med" w="med" type="oval"/>
          </a:ln>
        </p:spPr>
      </p:cxnSp>
      <p:cxnSp>
        <p:nvCxnSpPr>
          <p:cNvPr id="1213" name="Google Shape;1213;p105"/>
          <p:cNvCxnSpPr>
            <a:stCxn id="1210" idx="2"/>
          </p:cNvCxnSpPr>
          <p:nvPr/>
        </p:nvCxnSpPr>
        <p:spPr>
          <a:xfrm>
            <a:off x="1505663" y="1844200"/>
            <a:ext cx="439800" cy="1937700"/>
          </a:xfrm>
          <a:prstGeom prst="straightConnector1">
            <a:avLst/>
          </a:prstGeom>
          <a:noFill/>
          <a:ln cap="flat" cmpd="sng" w="9525">
            <a:solidFill>
              <a:srgbClr val="3B83F3"/>
            </a:solidFill>
            <a:prstDash val="solid"/>
            <a:round/>
            <a:headEnd len="med" w="med" type="none"/>
            <a:tailEnd len="med" w="med" type="oval"/>
          </a:ln>
        </p:spPr>
      </p:cxnSp>
      <p:sp>
        <p:nvSpPr>
          <p:cNvPr id="1214" name="Google Shape;1214;p105"/>
          <p:cNvSpPr txBox="1"/>
          <p:nvPr/>
        </p:nvSpPr>
        <p:spPr>
          <a:xfrm>
            <a:off x="2404450" y="1005700"/>
            <a:ext cx="928800" cy="3813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500">
                <a:solidFill>
                  <a:srgbClr val="34A853"/>
                </a:solidFill>
                <a:latin typeface="Google Sans"/>
                <a:ea typeface="Google Sans"/>
                <a:cs typeface="Google Sans"/>
                <a:sym typeface="Google Sans"/>
              </a:rPr>
              <a:t>Users</a:t>
            </a:r>
            <a:endParaRPr sz="1500">
              <a:solidFill>
                <a:srgbClr val="34A853"/>
              </a:solidFill>
              <a:latin typeface="Google Sans"/>
              <a:ea typeface="Google Sans"/>
              <a:cs typeface="Google Sans"/>
              <a:sym typeface="Google Sans"/>
            </a:endParaRPr>
          </a:p>
        </p:txBody>
      </p:sp>
      <p:cxnSp>
        <p:nvCxnSpPr>
          <p:cNvPr id="1215" name="Google Shape;1215;p105"/>
          <p:cNvCxnSpPr>
            <a:stCxn id="1214" idx="2"/>
          </p:cNvCxnSpPr>
          <p:nvPr/>
        </p:nvCxnSpPr>
        <p:spPr>
          <a:xfrm flipH="1">
            <a:off x="2739250" y="1387000"/>
            <a:ext cx="129600" cy="659400"/>
          </a:xfrm>
          <a:prstGeom prst="straightConnector1">
            <a:avLst/>
          </a:prstGeom>
          <a:noFill/>
          <a:ln cap="flat" cmpd="sng" w="9525">
            <a:solidFill>
              <a:srgbClr val="34A853"/>
            </a:solidFill>
            <a:prstDash val="solid"/>
            <a:round/>
            <a:headEnd len="med" w="med" type="none"/>
            <a:tailEnd len="med" w="med" type="oval"/>
          </a:ln>
        </p:spPr>
      </p:cxnSp>
      <p:cxnSp>
        <p:nvCxnSpPr>
          <p:cNvPr id="1216" name="Google Shape;1216;p105"/>
          <p:cNvCxnSpPr>
            <a:stCxn id="1214" idx="2"/>
          </p:cNvCxnSpPr>
          <p:nvPr/>
        </p:nvCxnSpPr>
        <p:spPr>
          <a:xfrm>
            <a:off x="2868850" y="1387000"/>
            <a:ext cx="1278600" cy="978600"/>
          </a:xfrm>
          <a:prstGeom prst="straightConnector1">
            <a:avLst/>
          </a:prstGeom>
          <a:noFill/>
          <a:ln cap="flat" cmpd="sng" w="9525">
            <a:solidFill>
              <a:srgbClr val="34A853"/>
            </a:solidFill>
            <a:prstDash val="solid"/>
            <a:round/>
            <a:headEnd len="med" w="med" type="none"/>
            <a:tailEnd len="med" w="med" type="oval"/>
          </a:ln>
        </p:spPr>
      </p:cxnSp>
      <p:cxnSp>
        <p:nvCxnSpPr>
          <p:cNvPr id="1217" name="Google Shape;1217;p105"/>
          <p:cNvCxnSpPr>
            <a:stCxn id="1214" idx="2"/>
          </p:cNvCxnSpPr>
          <p:nvPr/>
        </p:nvCxnSpPr>
        <p:spPr>
          <a:xfrm>
            <a:off x="2868850" y="1387000"/>
            <a:ext cx="2616900" cy="1188600"/>
          </a:xfrm>
          <a:prstGeom prst="straightConnector1">
            <a:avLst/>
          </a:prstGeom>
          <a:noFill/>
          <a:ln cap="flat" cmpd="sng" w="9525">
            <a:solidFill>
              <a:srgbClr val="34A853"/>
            </a:solidFill>
            <a:prstDash val="solid"/>
            <a:round/>
            <a:headEnd len="med" w="med" type="none"/>
            <a:tailEnd len="med" w="med" type="oval"/>
          </a:ln>
        </p:spPr>
      </p:cxnSp>
      <p:cxnSp>
        <p:nvCxnSpPr>
          <p:cNvPr id="1218" name="Google Shape;1218;p105"/>
          <p:cNvCxnSpPr>
            <a:stCxn id="1214" idx="2"/>
          </p:cNvCxnSpPr>
          <p:nvPr/>
        </p:nvCxnSpPr>
        <p:spPr>
          <a:xfrm>
            <a:off x="2868850" y="1387000"/>
            <a:ext cx="3861900" cy="1468800"/>
          </a:xfrm>
          <a:prstGeom prst="straightConnector1">
            <a:avLst/>
          </a:prstGeom>
          <a:noFill/>
          <a:ln cap="flat" cmpd="sng" w="9525">
            <a:solidFill>
              <a:srgbClr val="34A853"/>
            </a:solidFill>
            <a:prstDash val="solid"/>
            <a:round/>
            <a:headEnd len="med" w="med" type="none"/>
            <a:tailEnd len="med" w="med" type="oval"/>
          </a:ln>
        </p:spPr>
      </p:cxnSp>
      <p:sp>
        <p:nvSpPr>
          <p:cNvPr id="1219" name="Google Shape;1219;p105"/>
          <p:cNvSpPr txBox="1"/>
          <p:nvPr/>
        </p:nvSpPr>
        <p:spPr>
          <a:xfrm>
            <a:off x="6234988" y="1035850"/>
            <a:ext cx="1563900" cy="3813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500">
                <a:solidFill>
                  <a:srgbClr val="FBBC05"/>
                </a:solidFill>
                <a:latin typeface="Google Sans"/>
                <a:ea typeface="Google Sans"/>
                <a:cs typeface="Google Sans"/>
                <a:sym typeface="Google Sans"/>
              </a:rPr>
              <a:t>Applications</a:t>
            </a:r>
            <a:endParaRPr sz="1500">
              <a:solidFill>
                <a:srgbClr val="FBBC05"/>
              </a:solidFill>
              <a:latin typeface="Google Sans"/>
              <a:ea typeface="Google Sans"/>
              <a:cs typeface="Google Sans"/>
              <a:sym typeface="Google Sans"/>
            </a:endParaRPr>
          </a:p>
        </p:txBody>
      </p:sp>
      <p:cxnSp>
        <p:nvCxnSpPr>
          <p:cNvPr id="1220" name="Google Shape;1220;p105"/>
          <p:cNvCxnSpPr>
            <a:stCxn id="1219" idx="2"/>
          </p:cNvCxnSpPr>
          <p:nvPr/>
        </p:nvCxnSpPr>
        <p:spPr>
          <a:xfrm flipH="1">
            <a:off x="5073238" y="1417150"/>
            <a:ext cx="1943700" cy="528300"/>
          </a:xfrm>
          <a:prstGeom prst="straightConnector1">
            <a:avLst/>
          </a:prstGeom>
          <a:noFill/>
          <a:ln cap="flat" cmpd="sng" w="9525">
            <a:solidFill>
              <a:srgbClr val="FBBC05"/>
            </a:solidFill>
            <a:prstDash val="solid"/>
            <a:round/>
            <a:headEnd len="med" w="med" type="none"/>
            <a:tailEnd len="med" w="med" type="oval"/>
          </a:ln>
        </p:spPr>
      </p:cxnSp>
      <p:cxnSp>
        <p:nvCxnSpPr>
          <p:cNvPr id="1221" name="Google Shape;1221;p105"/>
          <p:cNvCxnSpPr>
            <a:stCxn id="1219" idx="2"/>
          </p:cNvCxnSpPr>
          <p:nvPr/>
        </p:nvCxnSpPr>
        <p:spPr>
          <a:xfrm flipH="1">
            <a:off x="5719438" y="1417150"/>
            <a:ext cx="1297500" cy="1594200"/>
          </a:xfrm>
          <a:prstGeom prst="straightConnector1">
            <a:avLst/>
          </a:prstGeom>
          <a:noFill/>
          <a:ln cap="flat" cmpd="sng" w="9525">
            <a:solidFill>
              <a:srgbClr val="FBBC05"/>
            </a:solidFill>
            <a:prstDash val="solid"/>
            <a:round/>
            <a:headEnd len="med" w="med" type="none"/>
            <a:tailEnd len="med" w="med" type="oval"/>
          </a:ln>
        </p:spPr>
      </p:cxnSp>
      <p:cxnSp>
        <p:nvCxnSpPr>
          <p:cNvPr id="1222" name="Google Shape;1222;p105"/>
          <p:cNvCxnSpPr>
            <a:stCxn id="1219" idx="2"/>
          </p:cNvCxnSpPr>
          <p:nvPr/>
        </p:nvCxnSpPr>
        <p:spPr>
          <a:xfrm flipH="1">
            <a:off x="4450738" y="1417150"/>
            <a:ext cx="2566200" cy="1555200"/>
          </a:xfrm>
          <a:prstGeom prst="straightConnector1">
            <a:avLst/>
          </a:prstGeom>
          <a:noFill/>
          <a:ln cap="flat" cmpd="sng" w="9525">
            <a:solidFill>
              <a:srgbClr val="FBBC05"/>
            </a:solidFill>
            <a:prstDash val="solid"/>
            <a:round/>
            <a:headEnd len="med" w="med" type="none"/>
            <a:tailEnd len="med" w="med" type="oval"/>
          </a:ln>
        </p:spPr>
      </p:cxnSp>
      <p:cxnSp>
        <p:nvCxnSpPr>
          <p:cNvPr id="1223" name="Google Shape;1223;p105"/>
          <p:cNvCxnSpPr>
            <a:stCxn id="1219" idx="2"/>
          </p:cNvCxnSpPr>
          <p:nvPr/>
        </p:nvCxnSpPr>
        <p:spPr>
          <a:xfrm flipH="1">
            <a:off x="6902038" y="1417150"/>
            <a:ext cx="114900" cy="1858800"/>
          </a:xfrm>
          <a:prstGeom prst="straightConnector1">
            <a:avLst/>
          </a:prstGeom>
          <a:noFill/>
          <a:ln cap="flat" cmpd="sng" w="9525">
            <a:solidFill>
              <a:srgbClr val="FBBC05"/>
            </a:solidFill>
            <a:prstDash val="solid"/>
            <a:round/>
            <a:headEnd len="med" w="med" type="none"/>
            <a:tailEnd len="med" w="med" type="oval"/>
          </a:ln>
        </p:spPr>
      </p:cxnSp>
      <p:sp>
        <p:nvSpPr>
          <p:cNvPr id="1224" name="Google Shape;1224;p105"/>
          <p:cNvSpPr txBox="1"/>
          <p:nvPr>
            <p:ph type="title"/>
          </p:nvPr>
        </p:nvSpPr>
        <p:spPr>
          <a:xfrm>
            <a:off x="761950" y="657175"/>
            <a:ext cx="75483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0" lang="en"/>
              <a:t>An IT infrastructure is like a "city infrastructure"</a:t>
            </a:r>
            <a:endParaRPr b="0"/>
          </a:p>
        </p:txBody>
      </p:sp>
      <p:sp>
        <p:nvSpPr>
          <p:cNvPr id="1225" name="Google Shape;1225;p105"/>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4">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grpSp>
        <p:nvGrpSpPr>
          <p:cNvPr id="1230" name="Google Shape;1230;p106"/>
          <p:cNvGrpSpPr/>
          <p:nvPr/>
        </p:nvGrpSpPr>
        <p:grpSpPr>
          <a:xfrm>
            <a:off x="3022650" y="771275"/>
            <a:ext cx="5619476" cy="4419452"/>
            <a:chOff x="2341588" y="500450"/>
            <a:chExt cx="5619476" cy="4419452"/>
          </a:xfrm>
        </p:grpSpPr>
        <p:pic>
          <p:nvPicPr>
            <p:cNvPr id="1231" name="Google Shape;1231;p106"/>
            <p:cNvPicPr preferRelativeResize="0"/>
            <p:nvPr/>
          </p:nvPicPr>
          <p:blipFill rotWithShape="1">
            <a:blip r:embed="rId3">
              <a:alphaModFix/>
            </a:blip>
            <a:srcRect b="0" l="0" r="0" t="13919"/>
            <a:stretch/>
          </p:blipFill>
          <p:spPr>
            <a:xfrm>
              <a:off x="2341588" y="1119562"/>
              <a:ext cx="5619476" cy="3800340"/>
            </a:xfrm>
            <a:prstGeom prst="rect">
              <a:avLst/>
            </a:prstGeom>
            <a:noFill/>
            <a:ln>
              <a:noFill/>
            </a:ln>
          </p:spPr>
        </p:pic>
        <p:sp>
          <p:nvSpPr>
            <p:cNvPr id="1232" name="Google Shape;1232;p106"/>
            <p:cNvSpPr/>
            <p:nvPr/>
          </p:nvSpPr>
          <p:spPr>
            <a:xfrm>
              <a:off x="3262175" y="500450"/>
              <a:ext cx="759900" cy="33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3" name="Google Shape;1233;p106"/>
          <p:cNvPicPr preferRelativeResize="0"/>
          <p:nvPr/>
        </p:nvPicPr>
        <p:blipFill>
          <a:blip r:embed="rId4">
            <a:alphaModFix/>
          </a:blip>
          <a:stretch>
            <a:fillRect/>
          </a:stretch>
        </p:blipFill>
        <p:spPr>
          <a:xfrm>
            <a:off x="830271" y="2328139"/>
            <a:ext cx="2116174" cy="1061409"/>
          </a:xfrm>
          <a:prstGeom prst="rect">
            <a:avLst/>
          </a:prstGeom>
          <a:noFill/>
          <a:ln>
            <a:noFill/>
          </a:ln>
          <a:effectLst>
            <a:outerShdw blurRad="57150" rotWithShape="0" algn="bl" dir="5400000" dist="19050">
              <a:srgbClr val="000000">
                <a:alpha val="50000"/>
              </a:srgbClr>
            </a:outerShdw>
          </a:effectLst>
        </p:spPr>
      </p:pic>
      <p:sp>
        <p:nvSpPr>
          <p:cNvPr id="1234" name="Google Shape;1234;p10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Pizza as a Service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0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Computing - Service Models</a:t>
            </a:r>
            <a:endParaRPr/>
          </a:p>
        </p:txBody>
      </p:sp>
      <p:sp>
        <p:nvSpPr>
          <p:cNvPr id="1240" name="Google Shape;1240;p107"/>
          <p:cNvSpPr txBox="1"/>
          <p:nvPr>
            <p:ph idx="1" type="body"/>
          </p:nvPr>
        </p:nvSpPr>
        <p:spPr>
          <a:xfrm>
            <a:off x="1151400" y="1990050"/>
            <a:ext cx="4758600" cy="3013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Infrastructure as a service (IaaS)</a:t>
            </a:r>
            <a:endParaRPr/>
          </a:p>
          <a:p>
            <a:pPr indent="-298450" lvl="1" marL="914400" rtl="0" algn="l">
              <a:spcBef>
                <a:spcPts val="0"/>
              </a:spcBef>
              <a:spcAft>
                <a:spcPts val="0"/>
              </a:spcAft>
              <a:buSzPts val="1100"/>
              <a:buChar char="○"/>
            </a:pPr>
            <a:r>
              <a:rPr lang="en"/>
              <a:t>Hardware related services  </a:t>
            </a:r>
            <a:endParaRPr/>
          </a:p>
          <a:p>
            <a:pPr indent="-298450" lvl="2" marL="1371600" rtl="0" algn="l">
              <a:spcBef>
                <a:spcPts val="0"/>
              </a:spcBef>
              <a:spcAft>
                <a:spcPts val="0"/>
              </a:spcAft>
              <a:buSzPts val="1100"/>
              <a:buChar char="■"/>
            </a:pPr>
            <a:r>
              <a:rPr lang="en"/>
              <a:t>Google Compute Engine</a:t>
            </a:r>
            <a:endParaRPr/>
          </a:p>
          <a:p>
            <a:pPr indent="-298450" lvl="2" marL="1371600" rtl="0" algn="l">
              <a:spcBef>
                <a:spcPts val="0"/>
              </a:spcBef>
              <a:spcAft>
                <a:spcPts val="0"/>
              </a:spcAft>
              <a:buSzPts val="1100"/>
              <a:buChar char="■"/>
            </a:pPr>
            <a:r>
              <a:rPr lang="en"/>
              <a:t>Amazon EC2</a:t>
            </a:r>
            <a:endParaRPr/>
          </a:p>
          <a:p>
            <a:pPr indent="-298450" lvl="2" marL="1371600" rtl="0" algn="l">
              <a:spcBef>
                <a:spcPts val="0"/>
              </a:spcBef>
              <a:spcAft>
                <a:spcPts val="0"/>
              </a:spcAft>
              <a:buSzPts val="1100"/>
              <a:buChar char="■"/>
            </a:pPr>
            <a:r>
              <a:rPr lang="en"/>
              <a:t>Windows Azure</a:t>
            </a:r>
            <a:endParaRPr/>
          </a:p>
          <a:p>
            <a:pPr indent="-298450" lvl="0" marL="457200" marR="0" rtl="0" algn="l">
              <a:lnSpc>
                <a:spcPct val="115000"/>
              </a:lnSpc>
              <a:spcBef>
                <a:spcPts val="0"/>
              </a:spcBef>
              <a:spcAft>
                <a:spcPts val="0"/>
              </a:spcAft>
              <a:buClr>
                <a:schemeClr val="dk2"/>
              </a:buClr>
              <a:buSzPts val="1100"/>
              <a:buFont typeface="Nunito"/>
              <a:buChar char="●"/>
            </a:pPr>
            <a:r>
              <a:rPr lang="en"/>
              <a:t>Platform as a Service (PaaS)</a:t>
            </a:r>
            <a:endParaRPr/>
          </a:p>
          <a:p>
            <a:pPr indent="-298450" lvl="1" marL="914400" rtl="0" algn="l">
              <a:spcBef>
                <a:spcPts val="0"/>
              </a:spcBef>
              <a:spcAft>
                <a:spcPts val="0"/>
              </a:spcAft>
              <a:buSzPts val="1100"/>
              <a:buChar char="○"/>
            </a:pPr>
            <a:r>
              <a:rPr lang="en"/>
              <a:t>Development platform on cloud</a:t>
            </a:r>
            <a:endParaRPr/>
          </a:p>
          <a:p>
            <a:pPr indent="-298450" lvl="2" marL="1371600" rtl="0" algn="l">
              <a:spcBef>
                <a:spcPts val="0"/>
              </a:spcBef>
              <a:spcAft>
                <a:spcPts val="0"/>
              </a:spcAft>
              <a:buSzPts val="1100"/>
              <a:buChar char="■"/>
            </a:pPr>
            <a:r>
              <a:rPr lang="en"/>
              <a:t>Google’s App Engine, Vertex AI</a:t>
            </a:r>
            <a:endParaRPr/>
          </a:p>
          <a:p>
            <a:pPr indent="-311150" lvl="0" marL="457200" rtl="0" algn="l">
              <a:spcBef>
                <a:spcPts val="0"/>
              </a:spcBef>
              <a:spcAft>
                <a:spcPts val="0"/>
              </a:spcAft>
              <a:buSzPts val="1300"/>
              <a:buChar char="●"/>
            </a:pPr>
            <a:r>
              <a:rPr lang="en"/>
              <a:t>Software as a service (SaaS)</a:t>
            </a:r>
            <a:endParaRPr/>
          </a:p>
          <a:p>
            <a:pPr indent="-298450" lvl="1" marL="914400" rtl="0" algn="l">
              <a:spcBef>
                <a:spcPts val="0"/>
              </a:spcBef>
              <a:spcAft>
                <a:spcPts val="0"/>
              </a:spcAft>
              <a:buSzPts val="1100"/>
              <a:buChar char="○"/>
            </a:pPr>
            <a:r>
              <a:rPr lang="en"/>
              <a:t>Offering a complete software on cloud</a:t>
            </a:r>
            <a:endParaRPr/>
          </a:p>
          <a:p>
            <a:pPr indent="-298450" lvl="2" marL="1371600" rtl="0" algn="l">
              <a:spcBef>
                <a:spcPts val="0"/>
              </a:spcBef>
              <a:spcAft>
                <a:spcPts val="0"/>
              </a:spcAft>
              <a:buSzPts val="1100"/>
              <a:buChar char="■"/>
            </a:pPr>
            <a:r>
              <a:rPr lang="en"/>
              <a:t>Gmail,  Microsoft Office 365</a:t>
            </a:r>
            <a:endParaRPr/>
          </a:p>
          <a:p>
            <a:pPr indent="-311150" lvl="0" marL="457200" rtl="0" algn="l">
              <a:spcBef>
                <a:spcPts val="0"/>
              </a:spcBef>
              <a:spcAft>
                <a:spcPts val="0"/>
              </a:spcAft>
              <a:buSzPts val="1300"/>
              <a:buChar char="●"/>
            </a:pPr>
            <a:r>
              <a:rPr lang="en"/>
              <a:t>Serverless computing</a:t>
            </a:r>
            <a:endParaRPr/>
          </a:p>
          <a:p>
            <a:pPr indent="-298450" lvl="1" marL="914400" rtl="0" algn="l">
              <a:spcBef>
                <a:spcPts val="0"/>
              </a:spcBef>
              <a:spcAft>
                <a:spcPts val="0"/>
              </a:spcAft>
              <a:buSzPts val="1100"/>
              <a:buChar char="○"/>
            </a:pPr>
            <a:r>
              <a:rPr lang="en"/>
              <a:t>Database as a service: Google BigQuery</a:t>
            </a:r>
            <a:endParaRPr/>
          </a:p>
          <a:p>
            <a:pPr indent="-298450" lvl="1" marL="914400" rtl="0" algn="l">
              <a:spcBef>
                <a:spcPts val="0"/>
              </a:spcBef>
              <a:spcAft>
                <a:spcPts val="0"/>
              </a:spcAft>
              <a:buSzPts val="1100"/>
              <a:buChar char="○"/>
            </a:pPr>
            <a:r>
              <a:rPr lang="en"/>
              <a:t>Function as a service (FaaS)</a:t>
            </a:r>
            <a:endParaRPr/>
          </a:p>
        </p:txBody>
      </p:sp>
      <p:pic>
        <p:nvPicPr>
          <p:cNvPr id="1241" name="Google Shape;1241;p107"/>
          <p:cNvPicPr preferRelativeResize="0"/>
          <p:nvPr/>
        </p:nvPicPr>
        <p:blipFill>
          <a:blip r:embed="rId3">
            <a:alphaModFix/>
          </a:blip>
          <a:stretch>
            <a:fillRect/>
          </a:stretch>
        </p:blipFill>
        <p:spPr>
          <a:xfrm>
            <a:off x="4749300" y="2033372"/>
            <a:ext cx="4314647" cy="1442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0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Popular Cloud Platforms</a:t>
            </a:r>
            <a:endParaRPr/>
          </a:p>
        </p:txBody>
      </p:sp>
      <p:sp>
        <p:nvSpPr>
          <p:cNvPr id="1247" name="Google Shape;1247;p108"/>
          <p:cNvSpPr txBox="1"/>
          <p:nvPr>
            <p:ph idx="1" type="body"/>
          </p:nvPr>
        </p:nvSpPr>
        <p:spPr>
          <a:xfrm>
            <a:off x="1303800" y="1990050"/>
            <a:ext cx="3499500" cy="2541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Amazon Web Services - AWS</a:t>
            </a:r>
            <a:endParaRPr/>
          </a:p>
          <a:p>
            <a:pPr indent="-311150" lvl="0" marL="457200" rtl="0" algn="l">
              <a:lnSpc>
                <a:spcPct val="150000"/>
              </a:lnSpc>
              <a:spcBef>
                <a:spcPts val="0"/>
              </a:spcBef>
              <a:spcAft>
                <a:spcPts val="0"/>
              </a:spcAft>
              <a:buSzPts val="1300"/>
              <a:buChar char="●"/>
            </a:pPr>
            <a:r>
              <a:rPr lang="en"/>
              <a:t>Microsoft Azure</a:t>
            </a:r>
            <a:endParaRPr/>
          </a:p>
          <a:p>
            <a:pPr indent="-311150" lvl="0" marL="457200" rtl="0" algn="l">
              <a:lnSpc>
                <a:spcPct val="150000"/>
              </a:lnSpc>
              <a:spcBef>
                <a:spcPts val="0"/>
              </a:spcBef>
              <a:spcAft>
                <a:spcPts val="0"/>
              </a:spcAft>
              <a:buSzPts val="1300"/>
              <a:buChar char="●"/>
            </a:pPr>
            <a:r>
              <a:rPr lang="en"/>
              <a:t>Google Cloud Platform - GCP</a:t>
            </a:r>
            <a:endParaRPr/>
          </a:p>
          <a:p>
            <a:pPr indent="-311150" lvl="0" marL="457200" rtl="0" algn="l">
              <a:lnSpc>
                <a:spcPct val="150000"/>
              </a:lnSpc>
              <a:spcBef>
                <a:spcPts val="0"/>
              </a:spcBef>
              <a:spcAft>
                <a:spcPts val="0"/>
              </a:spcAft>
              <a:buSzPts val="1300"/>
              <a:buChar char="●"/>
            </a:pPr>
            <a:r>
              <a:rPr lang="en"/>
              <a:t>IBM Cloud</a:t>
            </a:r>
            <a:endParaRPr/>
          </a:p>
          <a:p>
            <a:pPr indent="-311150" lvl="0" marL="457200" rtl="0" algn="l">
              <a:lnSpc>
                <a:spcPct val="150000"/>
              </a:lnSpc>
              <a:spcBef>
                <a:spcPts val="0"/>
              </a:spcBef>
              <a:spcAft>
                <a:spcPts val="0"/>
              </a:spcAft>
              <a:buSzPts val="1300"/>
              <a:buChar char="●"/>
            </a:pPr>
            <a:r>
              <a:rPr lang="en"/>
              <a:t>Alibaba Cloud</a:t>
            </a:r>
            <a:endParaRPr/>
          </a:p>
        </p:txBody>
      </p:sp>
      <p:pic>
        <p:nvPicPr>
          <p:cNvPr id="1248" name="Google Shape;1248;p108"/>
          <p:cNvPicPr preferRelativeResize="0"/>
          <p:nvPr/>
        </p:nvPicPr>
        <p:blipFill>
          <a:blip r:embed="rId3">
            <a:alphaModFix/>
          </a:blip>
          <a:stretch>
            <a:fillRect/>
          </a:stretch>
        </p:blipFill>
        <p:spPr>
          <a:xfrm>
            <a:off x="5878175" y="2511200"/>
            <a:ext cx="1822176" cy="1126325"/>
          </a:xfrm>
          <a:prstGeom prst="rect">
            <a:avLst/>
          </a:prstGeom>
          <a:noFill/>
          <a:ln>
            <a:noFill/>
          </a:ln>
        </p:spPr>
      </p:pic>
      <p:pic>
        <p:nvPicPr>
          <p:cNvPr id="1249" name="Google Shape;1249;p108"/>
          <p:cNvPicPr preferRelativeResize="0"/>
          <p:nvPr/>
        </p:nvPicPr>
        <p:blipFill>
          <a:blip r:embed="rId4">
            <a:alphaModFix/>
          </a:blip>
          <a:stretch>
            <a:fillRect/>
          </a:stretch>
        </p:blipFill>
        <p:spPr>
          <a:xfrm>
            <a:off x="6615750" y="1565850"/>
            <a:ext cx="1621775" cy="908200"/>
          </a:xfrm>
          <a:prstGeom prst="rect">
            <a:avLst/>
          </a:prstGeom>
          <a:noFill/>
          <a:ln>
            <a:noFill/>
          </a:ln>
        </p:spPr>
      </p:pic>
      <p:pic>
        <p:nvPicPr>
          <p:cNvPr id="1250" name="Google Shape;1250;p108"/>
          <p:cNvPicPr preferRelativeResize="0"/>
          <p:nvPr/>
        </p:nvPicPr>
        <p:blipFill>
          <a:blip r:embed="rId5">
            <a:alphaModFix/>
          </a:blip>
          <a:stretch>
            <a:fillRect/>
          </a:stretch>
        </p:blipFill>
        <p:spPr>
          <a:xfrm>
            <a:off x="5386765" y="1762076"/>
            <a:ext cx="1119175" cy="639526"/>
          </a:xfrm>
          <a:prstGeom prst="rect">
            <a:avLst/>
          </a:prstGeom>
          <a:noFill/>
          <a:ln>
            <a:noFill/>
          </a:ln>
        </p:spPr>
      </p:pic>
      <p:pic>
        <p:nvPicPr>
          <p:cNvPr id="1251" name="Google Shape;1251;p108"/>
          <p:cNvPicPr preferRelativeResize="0"/>
          <p:nvPr/>
        </p:nvPicPr>
        <p:blipFill>
          <a:blip r:embed="rId6">
            <a:alphaModFix/>
          </a:blip>
          <a:stretch>
            <a:fillRect/>
          </a:stretch>
        </p:blipFill>
        <p:spPr>
          <a:xfrm>
            <a:off x="5157475" y="3410824"/>
            <a:ext cx="1347549" cy="704096"/>
          </a:xfrm>
          <a:prstGeom prst="rect">
            <a:avLst/>
          </a:prstGeom>
          <a:noFill/>
          <a:ln>
            <a:noFill/>
          </a:ln>
        </p:spPr>
      </p:pic>
      <p:pic>
        <p:nvPicPr>
          <p:cNvPr id="1252" name="Google Shape;1252;p108"/>
          <p:cNvPicPr preferRelativeResize="0"/>
          <p:nvPr/>
        </p:nvPicPr>
        <p:blipFill>
          <a:blip r:embed="rId7">
            <a:alphaModFix/>
          </a:blip>
          <a:stretch>
            <a:fillRect/>
          </a:stretch>
        </p:blipFill>
        <p:spPr>
          <a:xfrm>
            <a:off x="6811750" y="3620101"/>
            <a:ext cx="1722949" cy="295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pic>
        <p:nvPicPr>
          <p:cNvPr id="1257" name="Google Shape;1257;p109"/>
          <p:cNvPicPr preferRelativeResize="0"/>
          <p:nvPr/>
        </p:nvPicPr>
        <p:blipFill>
          <a:blip r:embed="rId3">
            <a:alphaModFix/>
          </a:blip>
          <a:stretch>
            <a:fillRect/>
          </a:stretch>
        </p:blipFill>
        <p:spPr>
          <a:xfrm>
            <a:off x="3104662" y="1847925"/>
            <a:ext cx="3428775" cy="3179500"/>
          </a:xfrm>
          <a:prstGeom prst="rect">
            <a:avLst/>
          </a:prstGeom>
          <a:noFill/>
          <a:ln>
            <a:noFill/>
          </a:ln>
        </p:spPr>
      </p:pic>
      <p:sp>
        <p:nvSpPr>
          <p:cNvPr id="1258" name="Google Shape;1258;p10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Cloud Services Are Available?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1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 Services</a:t>
            </a:r>
            <a:endParaRPr/>
          </a:p>
        </p:txBody>
      </p:sp>
      <p:pic>
        <p:nvPicPr>
          <p:cNvPr id="1264" name="Google Shape;1264;p110"/>
          <p:cNvPicPr preferRelativeResize="0"/>
          <p:nvPr/>
        </p:nvPicPr>
        <p:blipFill>
          <a:blip r:embed="rId3">
            <a:alphaModFix/>
          </a:blip>
          <a:stretch>
            <a:fillRect/>
          </a:stretch>
        </p:blipFill>
        <p:spPr>
          <a:xfrm>
            <a:off x="1088300" y="1404825"/>
            <a:ext cx="7643927" cy="36624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1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Leave Your Data in the Cloud</a:t>
            </a:r>
            <a:endParaRPr/>
          </a:p>
        </p:txBody>
      </p:sp>
      <p:pic>
        <p:nvPicPr>
          <p:cNvPr id="1270" name="Google Shape;1270;p111"/>
          <p:cNvPicPr preferRelativeResize="0"/>
          <p:nvPr/>
        </p:nvPicPr>
        <p:blipFill>
          <a:blip r:embed="rId3">
            <a:alphaModFix/>
          </a:blip>
          <a:stretch>
            <a:fillRect/>
          </a:stretch>
        </p:blipFill>
        <p:spPr>
          <a:xfrm>
            <a:off x="5262675" y="1781300"/>
            <a:ext cx="2919226" cy="2919226"/>
          </a:xfrm>
          <a:prstGeom prst="rect">
            <a:avLst/>
          </a:prstGeom>
          <a:noFill/>
          <a:ln>
            <a:noFill/>
          </a:ln>
        </p:spPr>
      </p:pic>
      <p:pic>
        <p:nvPicPr>
          <p:cNvPr id="1271" name="Google Shape;1271;p111"/>
          <p:cNvPicPr preferRelativeResize="0"/>
          <p:nvPr/>
        </p:nvPicPr>
        <p:blipFill rotWithShape="1">
          <a:blip r:embed="rId4">
            <a:alphaModFix/>
          </a:blip>
          <a:srcRect b="0" l="3261" r="31515" t="0"/>
          <a:stretch/>
        </p:blipFill>
        <p:spPr>
          <a:xfrm>
            <a:off x="1582800" y="1781300"/>
            <a:ext cx="3046476" cy="2919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1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Data Center</a:t>
            </a:r>
            <a:endParaRPr/>
          </a:p>
        </p:txBody>
      </p:sp>
      <p:pic>
        <p:nvPicPr>
          <p:cNvPr descr="Take a Google data center tour in 360° -- brought to you by the Google Cloud Platform team.&#10;&#10;Learn about the massive scale, the incredible attention to security and privacy, and the amazing efforts to make the data center extremely efficient and green.&#10;&#10;How to view the 360° video:&#10;&#10;Desktop using Google Chrome:&#10;Use your mouse or trackpad to change your view while the video plays -- highly recommend viewing in 4K&#10;&#10;YouTube app on mobile:&#10;Move your device around to look at all angles while the video plays&#10;&#10;Google Cardboard:&#10;Load the video in the YouTube app and tap on the cardboard icon when the video starts to play. Insert your phone in cardboard and enjoy.  Cardboard is currently only supported by the YouTube app on Android.  iOS support is coming soon!&#10;&#10;Learn more about Google Cloud Platform -- https://cloud.google.com&#10;&#10;Google Cloud Platform Blog -- https://cloudplatform.googleblog.com/2016/03/Google-Data-Center-360-Tour.html&#10;&#10;Google Cloud Platform Podcast -- https://www.gcppodcast.com/&#10;&#10;Learn more about Google Data Centers -- http://www.google.com/about/datacenters&#10;&#10;Follow the Google Cloud Platform Developer Advocates -- https://twitter.com/googlecloud/lists..." id="1277" name="Google Shape;1277;p112" title="Google Data Center 360° Tour">
            <a:hlinkClick r:id="rId3"/>
          </p:cNvPr>
          <p:cNvPicPr preferRelativeResize="0"/>
          <p:nvPr/>
        </p:nvPicPr>
        <p:blipFill>
          <a:blip r:embed="rId4">
            <a:alphaModFix/>
          </a:blip>
          <a:stretch>
            <a:fillRect/>
          </a:stretch>
        </p:blipFill>
        <p:spPr>
          <a:xfrm>
            <a:off x="2411450" y="1517350"/>
            <a:ext cx="4321100" cy="3240825"/>
          </a:xfrm>
          <a:prstGeom prst="rect">
            <a:avLst/>
          </a:prstGeom>
          <a:noFill/>
          <a:ln>
            <a:noFill/>
          </a:ln>
        </p:spPr>
      </p:pic>
      <p:pic>
        <p:nvPicPr>
          <p:cNvPr id="1278" name="Google Shape;1278;p112"/>
          <p:cNvPicPr preferRelativeResize="0"/>
          <p:nvPr/>
        </p:nvPicPr>
        <p:blipFill>
          <a:blip r:embed="rId5">
            <a:alphaModFix/>
          </a:blip>
          <a:stretch>
            <a:fillRect/>
          </a:stretch>
        </p:blipFill>
        <p:spPr>
          <a:xfrm>
            <a:off x="6946095" y="269350"/>
            <a:ext cx="1143500" cy="1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13"/>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There are four ways to interact with GCP</a:t>
            </a:r>
            <a:endParaRPr/>
          </a:p>
        </p:txBody>
      </p:sp>
      <p:pic>
        <p:nvPicPr>
          <p:cNvPr id="1284" name="Google Shape;1284;p113"/>
          <p:cNvPicPr preferRelativeResize="0"/>
          <p:nvPr/>
        </p:nvPicPr>
        <p:blipFill>
          <a:blip r:embed="rId3">
            <a:alphaModFix/>
          </a:blip>
          <a:stretch>
            <a:fillRect/>
          </a:stretch>
        </p:blipFill>
        <p:spPr>
          <a:xfrm>
            <a:off x="876138" y="1428939"/>
            <a:ext cx="828968" cy="729594"/>
          </a:xfrm>
          <a:prstGeom prst="rect">
            <a:avLst/>
          </a:prstGeom>
          <a:noFill/>
          <a:ln>
            <a:noFill/>
          </a:ln>
        </p:spPr>
      </p:pic>
      <p:sp>
        <p:nvSpPr>
          <p:cNvPr id="1285" name="Google Shape;1285;p113"/>
          <p:cNvSpPr txBox="1"/>
          <p:nvPr/>
        </p:nvSpPr>
        <p:spPr>
          <a:xfrm>
            <a:off x="838038" y="2404725"/>
            <a:ext cx="1848000" cy="18288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600">
                <a:latin typeface="Google Sans"/>
                <a:ea typeface="Google Sans"/>
                <a:cs typeface="Google Sans"/>
                <a:sym typeface="Google Sans"/>
              </a:rPr>
              <a:t>Google Cloud Platform Console</a:t>
            </a:r>
            <a:endParaRPr b="1" sz="1600">
              <a:latin typeface="Google Sans"/>
              <a:ea typeface="Google Sans"/>
              <a:cs typeface="Google Sans"/>
              <a:sym typeface="Google Sans"/>
            </a:endParaRPr>
          </a:p>
          <a:p>
            <a:pPr indent="0" lvl="0" marL="0" rtl="0" algn="l">
              <a:spcBef>
                <a:spcPts val="0"/>
              </a:spcBef>
              <a:spcAft>
                <a:spcPts val="0"/>
              </a:spcAft>
              <a:buNone/>
            </a:pPr>
            <a:r>
              <a:t/>
            </a:r>
            <a:endParaRPr b="1" sz="1600">
              <a:latin typeface="Google Sans"/>
              <a:ea typeface="Google Sans"/>
              <a:cs typeface="Google Sans"/>
              <a:sym typeface="Google Sans"/>
            </a:endParaRPr>
          </a:p>
          <a:p>
            <a:pPr indent="0" lvl="0" marL="0" rtl="0" algn="l">
              <a:spcBef>
                <a:spcPts val="0"/>
              </a:spcBef>
              <a:spcAft>
                <a:spcPts val="0"/>
              </a:spcAft>
              <a:buNone/>
            </a:pPr>
            <a:r>
              <a:rPr lang="en" sz="1800">
                <a:latin typeface="Roboto"/>
                <a:ea typeface="Roboto"/>
                <a:cs typeface="Roboto"/>
                <a:sym typeface="Roboto"/>
              </a:rPr>
              <a:t>Web user interface </a:t>
            </a:r>
            <a:endParaRPr sz="1800">
              <a:latin typeface="Roboto"/>
              <a:ea typeface="Roboto"/>
              <a:cs typeface="Roboto"/>
              <a:sym typeface="Roboto"/>
            </a:endParaRPr>
          </a:p>
        </p:txBody>
      </p:sp>
      <p:grpSp>
        <p:nvGrpSpPr>
          <p:cNvPr id="1286" name="Google Shape;1286;p113"/>
          <p:cNvGrpSpPr/>
          <p:nvPr/>
        </p:nvGrpSpPr>
        <p:grpSpPr>
          <a:xfrm>
            <a:off x="2999050" y="1496522"/>
            <a:ext cx="994757" cy="633036"/>
            <a:chOff x="2008276" y="526172"/>
            <a:chExt cx="663171" cy="414562"/>
          </a:xfrm>
        </p:grpSpPr>
        <p:sp>
          <p:nvSpPr>
            <p:cNvPr id="1287" name="Google Shape;1287;p113"/>
            <p:cNvSpPr/>
            <p:nvPr/>
          </p:nvSpPr>
          <p:spPr>
            <a:xfrm>
              <a:off x="2054647" y="529734"/>
              <a:ext cx="616800" cy="411000"/>
            </a:xfrm>
            <a:prstGeom prst="rect">
              <a:avLst/>
            </a:prstGeom>
            <a:noFill/>
            <a:ln cap="flat" cmpd="sng" w="28575">
              <a:solidFill>
                <a:srgbClr val="4381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13"/>
            <p:cNvSpPr/>
            <p:nvPr/>
          </p:nvSpPr>
          <p:spPr>
            <a:xfrm>
              <a:off x="2100375" y="573925"/>
              <a:ext cx="527100" cy="322200"/>
            </a:xfrm>
            <a:prstGeom prst="rect">
              <a:avLst/>
            </a:prstGeom>
            <a:solidFill>
              <a:srgbClr val="4381EB"/>
            </a:solidFill>
            <a:ln cap="flat" cmpd="sng" w="28575">
              <a:solidFill>
                <a:srgbClr val="4381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3"/>
            <p:cNvSpPr txBox="1"/>
            <p:nvPr/>
          </p:nvSpPr>
          <p:spPr>
            <a:xfrm>
              <a:off x="2008276" y="526172"/>
              <a:ext cx="5055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Open Sans"/>
                  <a:ea typeface="Open Sans"/>
                  <a:cs typeface="Open Sans"/>
                  <a:sym typeface="Open Sans"/>
                </a:rPr>
                <a:t>&gt;</a:t>
              </a:r>
              <a:r>
                <a:rPr lang="en" sz="2000">
                  <a:solidFill>
                    <a:srgbClr val="FFFFFF"/>
                  </a:solidFill>
                  <a:latin typeface="Open Sans"/>
                  <a:ea typeface="Open Sans"/>
                  <a:cs typeface="Open Sans"/>
                  <a:sym typeface="Open Sans"/>
                </a:rPr>
                <a:t>_</a:t>
              </a:r>
              <a:endParaRPr sz="2000">
                <a:solidFill>
                  <a:srgbClr val="FFFFFF"/>
                </a:solidFill>
                <a:latin typeface="Open Sans"/>
                <a:ea typeface="Open Sans"/>
                <a:cs typeface="Open Sans"/>
                <a:sym typeface="Open Sans"/>
              </a:endParaRPr>
            </a:p>
          </p:txBody>
        </p:sp>
      </p:grpSp>
      <p:sp>
        <p:nvSpPr>
          <p:cNvPr id="1290" name="Google Shape;1290;p113"/>
          <p:cNvSpPr txBox="1"/>
          <p:nvPr/>
        </p:nvSpPr>
        <p:spPr>
          <a:xfrm>
            <a:off x="2999050" y="2404725"/>
            <a:ext cx="1645800" cy="18288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600">
                <a:latin typeface="Google Sans"/>
                <a:ea typeface="Google Sans"/>
                <a:cs typeface="Google Sans"/>
                <a:sym typeface="Google Sans"/>
              </a:rPr>
              <a:t>Cloud SDK and Cloud Shell</a:t>
            </a:r>
            <a:endParaRPr b="1" sz="1600">
              <a:latin typeface="Google Sans"/>
              <a:ea typeface="Google Sans"/>
              <a:cs typeface="Google Sans"/>
              <a:sym typeface="Google Sans"/>
            </a:endParaRPr>
          </a:p>
          <a:p>
            <a:pPr indent="0" lvl="0" marL="0" rtl="0" algn="l">
              <a:spcBef>
                <a:spcPts val="0"/>
              </a:spcBef>
              <a:spcAft>
                <a:spcPts val="0"/>
              </a:spcAft>
              <a:buNone/>
            </a:pPr>
            <a:r>
              <a:t/>
            </a:r>
            <a:endParaRPr b="1" sz="1600">
              <a:latin typeface="Google Sans"/>
              <a:ea typeface="Google Sans"/>
              <a:cs typeface="Google Sans"/>
              <a:sym typeface="Google Sans"/>
            </a:endParaRPr>
          </a:p>
          <a:p>
            <a:pPr indent="0" lvl="0" marL="0" rtl="0" algn="l">
              <a:spcBef>
                <a:spcPts val="0"/>
              </a:spcBef>
              <a:spcAft>
                <a:spcPts val="0"/>
              </a:spcAft>
              <a:buNone/>
            </a:pPr>
            <a:r>
              <a:rPr lang="en" sz="1800">
                <a:latin typeface="Roboto"/>
                <a:ea typeface="Roboto"/>
                <a:cs typeface="Roboto"/>
                <a:sym typeface="Roboto"/>
              </a:rPr>
              <a:t>Command-line interface</a:t>
            </a:r>
            <a:endParaRPr sz="1800">
              <a:latin typeface="Roboto"/>
              <a:ea typeface="Roboto"/>
              <a:cs typeface="Roboto"/>
              <a:sym typeface="Roboto"/>
            </a:endParaRPr>
          </a:p>
        </p:txBody>
      </p:sp>
      <p:pic>
        <p:nvPicPr>
          <p:cNvPr descr="ccma.png" id="1291" name="Google Shape;1291;p113"/>
          <p:cNvPicPr preferRelativeResize="0"/>
          <p:nvPr/>
        </p:nvPicPr>
        <p:blipFill>
          <a:blip r:embed="rId4">
            <a:alphaModFix/>
          </a:blip>
          <a:stretch>
            <a:fillRect/>
          </a:stretch>
        </p:blipFill>
        <p:spPr>
          <a:xfrm>
            <a:off x="7139463" y="1350356"/>
            <a:ext cx="552298" cy="917796"/>
          </a:xfrm>
          <a:prstGeom prst="rect">
            <a:avLst/>
          </a:prstGeom>
          <a:noFill/>
          <a:ln>
            <a:noFill/>
          </a:ln>
        </p:spPr>
      </p:pic>
      <p:sp>
        <p:nvSpPr>
          <p:cNvPr id="1292" name="Google Shape;1292;p113"/>
          <p:cNvSpPr txBox="1"/>
          <p:nvPr/>
        </p:nvSpPr>
        <p:spPr>
          <a:xfrm>
            <a:off x="7101363" y="2404725"/>
            <a:ext cx="1645800" cy="18288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600">
                <a:latin typeface="Google Sans"/>
                <a:ea typeface="Google Sans"/>
                <a:cs typeface="Google Sans"/>
                <a:sym typeface="Google Sans"/>
              </a:rPr>
              <a:t>Cloud Console mobile app</a:t>
            </a:r>
            <a:endParaRPr b="1" sz="1600">
              <a:latin typeface="Google Sans"/>
              <a:ea typeface="Google Sans"/>
              <a:cs typeface="Google Sans"/>
              <a:sym typeface="Google Sans"/>
            </a:endParaRPr>
          </a:p>
          <a:p>
            <a:pPr indent="0" lvl="0" marL="0" rtl="0" algn="l">
              <a:spcBef>
                <a:spcPts val="0"/>
              </a:spcBef>
              <a:spcAft>
                <a:spcPts val="0"/>
              </a:spcAft>
              <a:buNone/>
            </a:pPr>
            <a:r>
              <a:t/>
            </a:r>
            <a:endParaRPr b="1" sz="1600">
              <a:latin typeface="Google Sans"/>
              <a:ea typeface="Google Sans"/>
              <a:cs typeface="Google Sans"/>
              <a:sym typeface="Google Sans"/>
            </a:endParaRPr>
          </a:p>
          <a:p>
            <a:pPr indent="0" lvl="0" marL="0" rtl="0" algn="l">
              <a:spcBef>
                <a:spcPts val="0"/>
              </a:spcBef>
              <a:spcAft>
                <a:spcPts val="0"/>
              </a:spcAft>
              <a:buNone/>
            </a:pPr>
            <a:r>
              <a:rPr lang="en" sz="1800">
                <a:latin typeface="Roboto"/>
                <a:ea typeface="Roboto"/>
                <a:cs typeface="Roboto"/>
                <a:sym typeface="Roboto"/>
              </a:rPr>
              <a:t>For iOS and Android</a:t>
            </a:r>
            <a:endParaRPr sz="1800">
              <a:latin typeface="Roboto"/>
              <a:ea typeface="Roboto"/>
              <a:cs typeface="Roboto"/>
              <a:sym typeface="Roboto"/>
            </a:endParaRPr>
          </a:p>
        </p:txBody>
      </p:sp>
      <p:grpSp>
        <p:nvGrpSpPr>
          <p:cNvPr id="1293" name="Google Shape;1293;p113"/>
          <p:cNvGrpSpPr/>
          <p:nvPr/>
        </p:nvGrpSpPr>
        <p:grpSpPr>
          <a:xfrm>
            <a:off x="5256038" y="1598619"/>
            <a:ext cx="723040" cy="377575"/>
            <a:chOff x="3107225" y="3467350"/>
            <a:chExt cx="482027" cy="251700"/>
          </a:xfrm>
        </p:grpSpPr>
        <p:cxnSp>
          <p:nvCxnSpPr>
            <p:cNvPr id="1294" name="Google Shape;1294;p113"/>
            <p:cNvCxnSpPr/>
            <p:nvPr/>
          </p:nvCxnSpPr>
          <p:spPr>
            <a:xfrm rot="10800000">
              <a:off x="3177622" y="3593208"/>
              <a:ext cx="245400" cy="0"/>
            </a:xfrm>
            <a:prstGeom prst="straightConnector1">
              <a:avLst/>
            </a:prstGeom>
            <a:noFill/>
            <a:ln cap="flat" cmpd="sng" w="76200">
              <a:solidFill>
                <a:srgbClr val="139E58"/>
              </a:solidFill>
              <a:prstDash val="solid"/>
              <a:round/>
              <a:headEnd len="med" w="med" type="none"/>
              <a:tailEnd len="med" w="med" type="none"/>
            </a:ln>
          </p:spPr>
        </p:cxnSp>
        <p:sp>
          <p:nvSpPr>
            <p:cNvPr id="1295" name="Google Shape;1295;p113"/>
            <p:cNvSpPr/>
            <p:nvPr/>
          </p:nvSpPr>
          <p:spPr>
            <a:xfrm rot="10800000">
              <a:off x="3375352" y="3479802"/>
              <a:ext cx="213900" cy="2268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13"/>
            <p:cNvSpPr/>
            <p:nvPr/>
          </p:nvSpPr>
          <p:spPr>
            <a:xfrm flipH="1">
              <a:off x="3107225" y="3467350"/>
              <a:ext cx="124800" cy="251700"/>
            </a:xfrm>
            <a:prstGeom prst="flowChartDelay">
              <a:avLst/>
            </a:prstGeom>
            <a:solidFill>
              <a:srgbClr val="0D6B37"/>
            </a:solidFill>
            <a:ln cap="flat" cmpd="sng" w="19050">
              <a:solidFill>
                <a:srgbClr val="0D6B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 name="Google Shape;1297;p113"/>
          <p:cNvSpPr txBox="1"/>
          <p:nvPr/>
        </p:nvSpPr>
        <p:spPr>
          <a:xfrm>
            <a:off x="5065538" y="2404725"/>
            <a:ext cx="1645800" cy="18288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600">
                <a:latin typeface="Google Sans"/>
                <a:ea typeface="Google Sans"/>
                <a:cs typeface="Google Sans"/>
                <a:sym typeface="Google Sans"/>
              </a:rPr>
              <a:t>REST-based</a:t>
            </a:r>
            <a:endParaRPr b="1" sz="1600">
              <a:latin typeface="Google Sans"/>
              <a:ea typeface="Google Sans"/>
              <a:cs typeface="Google Sans"/>
              <a:sym typeface="Google Sans"/>
            </a:endParaRPr>
          </a:p>
          <a:p>
            <a:pPr indent="0" lvl="0" marL="0" rtl="0" algn="l">
              <a:spcBef>
                <a:spcPts val="0"/>
              </a:spcBef>
              <a:spcAft>
                <a:spcPts val="0"/>
              </a:spcAft>
              <a:buNone/>
            </a:pPr>
            <a:r>
              <a:rPr b="1" lang="en" sz="1600">
                <a:latin typeface="Google Sans"/>
                <a:ea typeface="Google Sans"/>
                <a:cs typeface="Google Sans"/>
                <a:sym typeface="Google Sans"/>
              </a:rPr>
              <a:t>API</a:t>
            </a:r>
            <a:endParaRPr b="1" sz="1600">
              <a:latin typeface="Google Sans"/>
              <a:ea typeface="Google Sans"/>
              <a:cs typeface="Google Sans"/>
              <a:sym typeface="Google Sans"/>
            </a:endParaRPr>
          </a:p>
          <a:p>
            <a:pPr indent="0" lvl="0" marL="0" rtl="0" algn="l">
              <a:spcBef>
                <a:spcPts val="0"/>
              </a:spcBef>
              <a:spcAft>
                <a:spcPts val="0"/>
              </a:spcAft>
              <a:buNone/>
            </a:pPr>
            <a:r>
              <a:t/>
            </a:r>
            <a:endParaRPr b="1" sz="1600">
              <a:latin typeface="Google Sans"/>
              <a:ea typeface="Google Sans"/>
              <a:cs typeface="Google Sans"/>
              <a:sym typeface="Google Sans"/>
            </a:endParaRPr>
          </a:p>
          <a:p>
            <a:pPr indent="0" lvl="0" marL="0" rtl="0" algn="l">
              <a:spcBef>
                <a:spcPts val="0"/>
              </a:spcBef>
              <a:spcAft>
                <a:spcPts val="0"/>
              </a:spcAft>
              <a:buNone/>
            </a:pPr>
            <a:r>
              <a:rPr lang="en" sz="1800">
                <a:latin typeface="Roboto"/>
                <a:ea typeface="Roboto"/>
                <a:cs typeface="Roboto"/>
                <a:sym typeface="Roboto"/>
              </a:rPr>
              <a:t>For custom  applications</a:t>
            </a:r>
            <a:endParaRPr sz="1800">
              <a:latin typeface="Roboto"/>
              <a:ea typeface="Roboto"/>
              <a:cs typeface="Roboto"/>
              <a:sym typeface="Roboto"/>
            </a:endParaRPr>
          </a:p>
        </p:txBody>
      </p:sp>
      <p:cxnSp>
        <p:nvCxnSpPr>
          <p:cNvPr id="1298" name="Google Shape;1298;p113"/>
          <p:cNvCxnSpPr/>
          <p:nvPr/>
        </p:nvCxnSpPr>
        <p:spPr>
          <a:xfrm flipH="1">
            <a:off x="2695713" y="1366650"/>
            <a:ext cx="4500" cy="2560500"/>
          </a:xfrm>
          <a:prstGeom prst="straightConnector1">
            <a:avLst/>
          </a:prstGeom>
          <a:noFill/>
          <a:ln cap="flat" cmpd="sng" w="19050">
            <a:solidFill>
              <a:srgbClr val="999999"/>
            </a:solidFill>
            <a:prstDash val="dash"/>
            <a:round/>
            <a:headEnd len="med" w="med" type="none"/>
            <a:tailEnd len="med" w="med" type="none"/>
          </a:ln>
        </p:spPr>
      </p:cxnSp>
      <p:cxnSp>
        <p:nvCxnSpPr>
          <p:cNvPr id="1299" name="Google Shape;1299;p113"/>
          <p:cNvCxnSpPr/>
          <p:nvPr/>
        </p:nvCxnSpPr>
        <p:spPr>
          <a:xfrm flipH="1">
            <a:off x="4829313" y="1366650"/>
            <a:ext cx="4500" cy="2560500"/>
          </a:xfrm>
          <a:prstGeom prst="straightConnector1">
            <a:avLst/>
          </a:prstGeom>
          <a:noFill/>
          <a:ln cap="flat" cmpd="sng" w="19050">
            <a:solidFill>
              <a:srgbClr val="999999"/>
            </a:solidFill>
            <a:prstDash val="dash"/>
            <a:round/>
            <a:headEnd len="med" w="med" type="none"/>
            <a:tailEnd len="med" w="med" type="none"/>
          </a:ln>
        </p:spPr>
      </p:cxnSp>
      <p:cxnSp>
        <p:nvCxnSpPr>
          <p:cNvPr id="1300" name="Google Shape;1300;p113"/>
          <p:cNvCxnSpPr/>
          <p:nvPr/>
        </p:nvCxnSpPr>
        <p:spPr>
          <a:xfrm flipH="1">
            <a:off x="6924813" y="1366650"/>
            <a:ext cx="4500" cy="2560500"/>
          </a:xfrm>
          <a:prstGeom prst="straightConnector1">
            <a:avLst/>
          </a:prstGeom>
          <a:noFill/>
          <a:ln cap="flat" cmpd="sng" w="19050">
            <a:solidFill>
              <a:srgbClr val="999999"/>
            </a:solidFill>
            <a:prstDash val="dash"/>
            <a:round/>
            <a:headEnd len="med" w="med" type="none"/>
            <a:tailEnd len="med" w="med" type="none"/>
          </a:ln>
        </p:spPr>
      </p:cxnSp>
      <p:sp>
        <p:nvSpPr>
          <p:cNvPr id="1301" name="Google Shape;1301;p113"/>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5">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8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88" name="Google Shape;1088;p87"/>
          <p:cNvSpPr txBox="1"/>
          <p:nvPr>
            <p:ph idx="1" type="body"/>
          </p:nvPr>
        </p:nvSpPr>
        <p:spPr>
          <a:xfrm>
            <a:off x="1303800" y="1761450"/>
            <a:ext cx="7030500" cy="30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Mohammad Soltanieh-ha</a:t>
            </a:r>
            <a:r>
              <a:rPr lang="en"/>
              <a:t>  &lt;</a:t>
            </a:r>
            <a:r>
              <a:rPr lang="en" u="sng">
                <a:solidFill>
                  <a:schemeClr val="hlink"/>
                </a:solidFill>
                <a:hlinkClick r:id="rId4"/>
              </a:rPr>
              <a:t>msoltani@bu.edu</a:t>
            </a:r>
            <a:r>
              <a:rPr lang="en"/>
              <a:t>&gt;</a:t>
            </a:r>
            <a:endParaRPr/>
          </a:p>
          <a:p>
            <a:pPr indent="0" lvl="0" marL="0" rtl="0" algn="l">
              <a:spcBef>
                <a:spcPts val="1600"/>
              </a:spcBef>
              <a:spcAft>
                <a:spcPts val="0"/>
              </a:spcAft>
              <a:buNone/>
            </a:pPr>
            <a:r>
              <a:rPr lang="en"/>
              <a:t>Office: HAR 633A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Teaching:</a:t>
            </a:r>
            <a:endParaRPr/>
          </a:p>
          <a:p>
            <a:pPr indent="-311150" lvl="0" marL="457200" rtl="0" algn="l">
              <a:spcBef>
                <a:spcPts val="0"/>
              </a:spcBef>
              <a:spcAft>
                <a:spcPts val="0"/>
              </a:spcAft>
              <a:buSzPts val="1300"/>
              <a:buChar char="●"/>
            </a:pPr>
            <a:r>
              <a:rPr lang="en"/>
              <a:t>Big Data Analytics for Business</a:t>
            </a:r>
            <a:endParaRPr/>
          </a:p>
          <a:p>
            <a:pPr indent="-311150" lvl="0" marL="457200" rtl="0" algn="l">
              <a:spcBef>
                <a:spcPts val="0"/>
              </a:spcBef>
              <a:spcAft>
                <a:spcPts val="0"/>
              </a:spcAft>
              <a:buSzPts val="1300"/>
              <a:buChar char="●"/>
            </a:pPr>
            <a:r>
              <a:rPr lang="en"/>
              <a:t>Business Analysis</a:t>
            </a:r>
            <a:endParaRPr/>
          </a:p>
          <a:p>
            <a:pPr indent="-311150" lvl="0" marL="457200" rtl="0" algn="l">
              <a:spcBef>
                <a:spcPts val="0"/>
              </a:spcBef>
              <a:spcAft>
                <a:spcPts val="0"/>
              </a:spcAft>
              <a:buSzPts val="1300"/>
              <a:buChar char="●"/>
            </a:pPr>
            <a:r>
              <a:rPr lang="en"/>
              <a:t>Computer vision </a:t>
            </a:r>
            <a:endParaRPr/>
          </a:p>
          <a:p>
            <a:pPr indent="-311150" lvl="0" marL="457200" rtl="0" algn="l">
              <a:spcBef>
                <a:spcPts val="0"/>
              </a:spcBef>
              <a:spcAft>
                <a:spcPts val="0"/>
              </a:spcAft>
              <a:buSzPts val="1300"/>
              <a:buChar char="●"/>
            </a:pPr>
            <a:r>
              <a:rPr lang="en"/>
              <a:t>R &amp; Python Programming</a:t>
            </a:r>
            <a:endParaRPr/>
          </a:p>
          <a:p>
            <a:pPr indent="0" lvl="0" marL="0" rtl="0" algn="l">
              <a:spcBef>
                <a:spcPts val="1600"/>
              </a:spcBef>
              <a:spcAft>
                <a:spcPts val="0"/>
              </a:spcAft>
              <a:buNone/>
            </a:pPr>
            <a:r>
              <a:rPr lang="en"/>
              <a:t>Research:</a:t>
            </a:r>
            <a:endParaRPr/>
          </a:p>
          <a:p>
            <a:pPr indent="-311150" lvl="0" marL="457200" rtl="0" algn="l">
              <a:spcBef>
                <a:spcPts val="0"/>
              </a:spcBef>
              <a:spcAft>
                <a:spcPts val="0"/>
              </a:spcAft>
              <a:buSzPts val="1300"/>
              <a:buChar char="●"/>
            </a:pPr>
            <a:r>
              <a:rPr lang="en"/>
              <a:t>Image classification in cancer research</a:t>
            </a:r>
            <a:endParaRPr/>
          </a:p>
          <a:p>
            <a:pPr indent="-311150" lvl="0" marL="457200" rtl="0" algn="l">
              <a:spcBef>
                <a:spcPts val="0"/>
              </a:spcBef>
              <a:spcAft>
                <a:spcPts val="0"/>
              </a:spcAft>
              <a:buSzPts val="1300"/>
              <a:buChar char="●"/>
            </a:pPr>
            <a:r>
              <a:rPr lang="en"/>
              <a:t>High performance cloud computing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14"/>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The GCP Console provides a web-based GUI for you to manage your GCP projects and resources</a:t>
            </a:r>
            <a:endParaRPr/>
          </a:p>
        </p:txBody>
      </p:sp>
      <p:grpSp>
        <p:nvGrpSpPr>
          <p:cNvPr id="1307" name="Google Shape;1307;p114"/>
          <p:cNvGrpSpPr/>
          <p:nvPr/>
        </p:nvGrpSpPr>
        <p:grpSpPr>
          <a:xfrm>
            <a:off x="4731775" y="1582571"/>
            <a:ext cx="3722812" cy="2597515"/>
            <a:chOff x="1828800" y="2954463"/>
            <a:chExt cx="6309851" cy="4378081"/>
          </a:xfrm>
        </p:grpSpPr>
        <p:pic>
          <p:nvPicPr>
            <p:cNvPr id="1308" name="Google Shape;1308;p114"/>
            <p:cNvPicPr preferRelativeResize="0"/>
            <p:nvPr/>
          </p:nvPicPr>
          <p:blipFill>
            <a:blip r:embed="rId3">
              <a:alphaModFix/>
            </a:blip>
            <a:stretch>
              <a:fillRect/>
            </a:stretch>
          </p:blipFill>
          <p:spPr>
            <a:xfrm>
              <a:off x="1828800" y="2954463"/>
              <a:ext cx="6309851" cy="4378081"/>
            </a:xfrm>
            <a:prstGeom prst="rect">
              <a:avLst/>
            </a:prstGeom>
            <a:noFill/>
            <a:ln>
              <a:noFill/>
            </a:ln>
          </p:spPr>
        </p:pic>
        <p:sp>
          <p:nvSpPr>
            <p:cNvPr id="1309" name="Google Shape;1309;p114"/>
            <p:cNvSpPr/>
            <p:nvPr/>
          </p:nvSpPr>
          <p:spPr>
            <a:xfrm>
              <a:off x="4755450" y="6180675"/>
              <a:ext cx="465600" cy="155100"/>
            </a:xfrm>
            <a:prstGeom prst="rect">
              <a:avLst/>
            </a:prstGeom>
            <a:solidFill>
              <a:srgbClr val="EFEFE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aphicFrame>
        <p:nvGraphicFramePr>
          <p:cNvPr id="1310" name="Google Shape;1310;p114"/>
          <p:cNvGraphicFramePr/>
          <p:nvPr/>
        </p:nvGraphicFramePr>
        <p:xfrm>
          <a:off x="914400" y="1394460"/>
          <a:ext cx="3000000" cy="3000000"/>
        </p:xfrm>
        <a:graphic>
          <a:graphicData uri="http://schemas.openxmlformats.org/drawingml/2006/table">
            <a:tbl>
              <a:tblPr>
                <a:noFill/>
                <a:tableStyleId>{4C7ABEC8-B116-4914-8B62-A8133AFF3346}</a:tableStyleId>
              </a:tblPr>
              <a:tblGrid>
                <a:gridCol w="349875"/>
                <a:gridCol w="3258900"/>
              </a:tblGrid>
              <a:tr h="604950">
                <a:tc>
                  <a:txBody>
                    <a:bodyPr/>
                    <a:lstStyle/>
                    <a:p>
                      <a:pPr indent="-215900" lvl="0" marL="228600" rtl="0" algn="ctr">
                        <a:spcBef>
                          <a:spcPts val="0"/>
                        </a:spcBef>
                        <a:spcAft>
                          <a:spcPts val="0"/>
                        </a:spcAft>
                        <a:buClr>
                          <a:srgbClr val="434343"/>
                        </a:buClr>
                        <a:buSzPts val="1600"/>
                        <a:buFont typeface="Roboto"/>
                        <a:buChar char="●"/>
                      </a:pPr>
                      <a:r>
                        <a:t/>
                      </a:r>
                      <a:endParaRPr sz="1600">
                        <a:solidFill>
                          <a:srgbClr val="434343"/>
                        </a:solidFill>
                        <a:latin typeface="Roboto"/>
                        <a:ea typeface="Roboto"/>
                        <a:cs typeface="Roboto"/>
                        <a:sym typeface="Roboto"/>
                      </a:endParaRPr>
                    </a:p>
                  </a:txBody>
                  <a:tcPr marT="45725" marB="457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rgbClr val="434343"/>
                          </a:solidFill>
                          <a:latin typeface="Roboto"/>
                          <a:ea typeface="Roboto"/>
                          <a:cs typeface="Roboto"/>
                          <a:sym typeface="Roboto"/>
                        </a:rPr>
                        <a:t>Centralized console for all project </a:t>
                      </a:r>
                      <a:r>
                        <a:rPr lang="en" sz="1600">
                          <a:solidFill>
                            <a:srgbClr val="434343"/>
                          </a:solidFill>
                          <a:latin typeface="Roboto"/>
                          <a:ea typeface="Roboto"/>
                          <a:cs typeface="Roboto"/>
                          <a:sym typeface="Roboto"/>
                        </a:rPr>
                        <a:t>data</a:t>
                      </a:r>
                      <a:r>
                        <a:rPr lang="en" sz="1600">
                          <a:solidFill>
                            <a:srgbClr val="434343"/>
                          </a:solidFill>
                          <a:latin typeface="Roboto"/>
                          <a:ea typeface="Roboto"/>
                          <a:cs typeface="Roboto"/>
                          <a:sym typeface="Roboto"/>
                        </a:rPr>
                        <a:t>.</a:t>
                      </a:r>
                      <a:endParaRPr sz="1600">
                        <a:solidFill>
                          <a:srgbClr val="434343"/>
                        </a:solidFill>
                        <a:latin typeface="Roboto"/>
                        <a:ea typeface="Roboto"/>
                        <a:cs typeface="Roboto"/>
                        <a:sym typeface="Roboto"/>
                      </a:endParaRPr>
                    </a:p>
                  </a:txBody>
                  <a:tcPr marT="45725" marB="45725" marR="45725" marL="457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950">
                <a:tc>
                  <a:txBody>
                    <a:bodyPr/>
                    <a:lstStyle/>
                    <a:p>
                      <a:pPr indent="-215900" lvl="0" marL="228600" rtl="0" algn="ctr">
                        <a:spcBef>
                          <a:spcPts val="0"/>
                        </a:spcBef>
                        <a:spcAft>
                          <a:spcPts val="0"/>
                        </a:spcAft>
                        <a:buClr>
                          <a:srgbClr val="434343"/>
                        </a:buClr>
                        <a:buSzPts val="1600"/>
                        <a:buFont typeface="Roboto"/>
                        <a:buChar char="●"/>
                      </a:pPr>
                      <a:r>
                        <a:t/>
                      </a:r>
                      <a:endParaRPr sz="1600">
                        <a:solidFill>
                          <a:srgbClr val="434343"/>
                        </a:solidFill>
                        <a:latin typeface="Roboto"/>
                        <a:ea typeface="Roboto"/>
                        <a:cs typeface="Roboto"/>
                        <a:sym typeface="Roboto"/>
                      </a:endParaRPr>
                    </a:p>
                  </a:txBody>
                  <a:tcPr marT="45725" marB="457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rgbClr val="434343"/>
                          </a:solidFill>
                          <a:latin typeface="Roboto"/>
                          <a:ea typeface="Roboto"/>
                          <a:cs typeface="Roboto"/>
                          <a:sym typeface="Roboto"/>
                        </a:rPr>
                        <a:t>Execute common tasks using simple mouse clicks.</a:t>
                      </a:r>
                      <a:endParaRPr sz="1600">
                        <a:solidFill>
                          <a:srgbClr val="434343"/>
                        </a:solidFill>
                        <a:latin typeface="Roboto"/>
                        <a:ea typeface="Roboto"/>
                        <a:cs typeface="Roboto"/>
                        <a:sym typeface="Roboto"/>
                      </a:endParaRPr>
                    </a:p>
                  </a:txBody>
                  <a:tcPr marT="45725" marB="45725" marR="45725" marL="457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1400">
                <a:tc>
                  <a:txBody>
                    <a:bodyPr/>
                    <a:lstStyle/>
                    <a:p>
                      <a:pPr indent="-215900" lvl="0" marL="228600" rtl="0" algn="ctr">
                        <a:spcBef>
                          <a:spcPts val="0"/>
                        </a:spcBef>
                        <a:spcAft>
                          <a:spcPts val="0"/>
                        </a:spcAft>
                        <a:buClr>
                          <a:srgbClr val="434343"/>
                        </a:buClr>
                        <a:buSzPts val="1600"/>
                        <a:buFont typeface="Roboto"/>
                        <a:buChar char="●"/>
                      </a:pPr>
                      <a:r>
                        <a:t/>
                      </a:r>
                      <a:endParaRPr sz="1600">
                        <a:solidFill>
                          <a:srgbClr val="434343"/>
                        </a:solidFill>
                        <a:latin typeface="Roboto"/>
                        <a:ea typeface="Roboto"/>
                        <a:cs typeface="Roboto"/>
                        <a:sym typeface="Roboto"/>
                      </a:endParaRPr>
                    </a:p>
                  </a:txBody>
                  <a:tcPr marT="45725" marB="457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rgbClr val="434343"/>
                          </a:solidFill>
                          <a:latin typeface="Roboto"/>
                          <a:ea typeface="Roboto"/>
                          <a:cs typeface="Roboto"/>
                          <a:sym typeface="Roboto"/>
                        </a:rPr>
                        <a:t>Manage and create projects.</a:t>
                      </a:r>
                      <a:endParaRPr sz="1600">
                        <a:solidFill>
                          <a:srgbClr val="434343"/>
                        </a:solidFill>
                        <a:latin typeface="Roboto"/>
                        <a:ea typeface="Roboto"/>
                        <a:cs typeface="Roboto"/>
                        <a:sym typeface="Roboto"/>
                      </a:endParaRPr>
                    </a:p>
                  </a:txBody>
                  <a:tcPr marT="45725" marB="45725" marR="45725" marL="457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114075">
                <a:tc>
                  <a:txBody>
                    <a:bodyPr/>
                    <a:lstStyle/>
                    <a:p>
                      <a:pPr indent="-215900" lvl="0" marL="228600" rtl="0" algn="ctr">
                        <a:spcBef>
                          <a:spcPts val="0"/>
                        </a:spcBef>
                        <a:spcAft>
                          <a:spcPts val="0"/>
                        </a:spcAft>
                        <a:buClr>
                          <a:srgbClr val="434343"/>
                        </a:buClr>
                        <a:buSzPts val="1600"/>
                        <a:buFont typeface="Roboto"/>
                        <a:buChar char="●"/>
                      </a:pPr>
                      <a:r>
                        <a:t/>
                      </a:r>
                      <a:endParaRPr sz="1600">
                        <a:solidFill>
                          <a:srgbClr val="434343"/>
                        </a:solidFill>
                        <a:latin typeface="Roboto"/>
                        <a:ea typeface="Roboto"/>
                        <a:cs typeface="Roboto"/>
                        <a:sym typeface="Roboto"/>
                      </a:endParaRPr>
                    </a:p>
                  </a:txBody>
                  <a:tcPr marT="45725" marB="457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rgbClr val="434343"/>
                          </a:solidFill>
                          <a:latin typeface="Roboto"/>
                          <a:ea typeface="Roboto"/>
                          <a:cs typeface="Roboto"/>
                          <a:sym typeface="Roboto"/>
                        </a:rPr>
                        <a:t>Access developer tools:</a:t>
                      </a:r>
                      <a:endParaRPr sz="1600">
                        <a:solidFill>
                          <a:srgbClr val="434343"/>
                        </a:solidFill>
                        <a:latin typeface="Roboto"/>
                        <a:ea typeface="Roboto"/>
                        <a:cs typeface="Roboto"/>
                        <a:sym typeface="Roboto"/>
                      </a:endParaRPr>
                    </a:p>
                    <a:p>
                      <a:pPr indent="-215900" lvl="0" marL="228600" rtl="0" algn="l">
                        <a:spcBef>
                          <a:spcPts val="0"/>
                        </a:spcBef>
                        <a:spcAft>
                          <a:spcPts val="0"/>
                        </a:spcAft>
                        <a:buClr>
                          <a:srgbClr val="434343"/>
                        </a:buClr>
                        <a:buSzPts val="1600"/>
                        <a:buFont typeface="Roboto"/>
                        <a:buChar char="●"/>
                      </a:pPr>
                      <a:r>
                        <a:rPr lang="en" sz="1600">
                          <a:solidFill>
                            <a:srgbClr val="434343"/>
                          </a:solidFill>
                          <a:latin typeface="Roboto"/>
                          <a:ea typeface="Roboto"/>
                          <a:cs typeface="Roboto"/>
                          <a:sym typeface="Roboto"/>
                        </a:rPr>
                        <a:t>Cloud Source Repositories</a:t>
                      </a:r>
                      <a:endParaRPr sz="1600">
                        <a:solidFill>
                          <a:srgbClr val="434343"/>
                        </a:solidFill>
                        <a:latin typeface="Roboto"/>
                        <a:ea typeface="Roboto"/>
                        <a:cs typeface="Roboto"/>
                        <a:sym typeface="Roboto"/>
                      </a:endParaRPr>
                    </a:p>
                    <a:p>
                      <a:pPr indent="-215900" lvl="0" marL="228600" rtl="0" algn="l">
                        <a:spcBef>
                          <a:spcPts val="0"/>
                        </a:spcBef>
                        <a:spcAft>
                          <a:spcPts val="0"/>
                        </a:spcAft>
                        <a:buClr>
                          <a:srgbClr val="434343"/>
                        </a:buClr>
                        <a:buSzPts val="1600"/>
                        <a:buFont typeface="Roboto"/>
                        <a:buChar char="●"/>
                      </a:pPr>
                      <a:r>
                        <a:rPr lang="en" sz="1600">
                          <a:solidFill>
                            <a:srgbClr val="434343"/>
                          </a:solidFill>
                          <a:latin typeface="Roboto"/>
                          <a:ea typeface="Roboto"/>
                          <a:cs typeface="Roboto"/>
                          <a:sym typeface="Roboto"/>
                        </a:rPr>
                        <a:t>Cloud SDK</a:t>
                      </a:r>
                      <a:endParaRPr sz="1600">
                        <a:solidFill>
                          <a:srgbClr val="434343"/>
                        </a:solidFill>
                        <a:latin typeface="Roboto"/>
                        <a:ea typeface="Roboto"/>
                        <a:cs typeface="Roboto"/>
                        <a:sym typeface="Roboto"/>
                      </a:endParaRPr>
                    </a:p>
                    <a:p>
                      <a:pPr indent="-215900" lvl="0" marL="228600" rtl="0" algn="l">
                        <a:spcBef>
                          <a:spcPts val="0"/>
                        </a:spcBef>
                        <a:spcAft>
                          <a:spcPts val="0"/>
                        </a:spcAft>
                        <a:buClr>
                          <a:srgbClr val="434343"/>
                        </a:buClr>
                        <a:buSzPts val="1600"/>
                        <a:buFont typeface="Roboto"/>
                        <a:buChar char="●"/>
                      </a:pPr>
                      <a:r>
                        <a:rPr lang="en" sz="1600">
                          <a:solidFill>
                            <a:srgbClr val="434343"/>
                          </a:solidFill>
                          <a:latin typeface="Roboto"/>
                          <a:ea typeface="Roboto"/>
                          <a:cs typeface="Roboto"/>
                          <a:sym typeface="Roboto"/>
                        </a:rPr>
                        <a:t>Cloud Shell</a:t>
                      </a:r>
                      <a:endParaRPr sz="1600">
                        <a:solidFill>
                          <a:srgbClr val="434343"/>
                        </a:solidFill>
                        <a:latin typeface="Roboto"/>
                        <a:ea typeface="Roboto"/>
                        <a:cs typeface="Roboto"/>
                        <a:sym typeface="Roboto"/>
                      </a:endParaRPr>
                    </a:p>
                  </a:txBody>
                  <a:tcPr marT="45725" marB="45725" marR="45725" marL="457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1400">
                <a:tc>
                  <a:txBody>
                    <a:bodyPr/>
                    <a:lstStyle/>
                    <a:p>
                      <a:pPr indent="-215900" lvl="0" marL="228600" rtl="0" algn="ctr">
                        <a:spcBef>
                          <a:spcPts val="0"/>
                        </a:spcBef>
                        <a:spcAft>
                          <a:spcPts val="0"/>
                        </a:spcAft>
                        <a:buClr>
                          <a:srgbClr val="434343"/>
                        </a:buClr>
                        <a:buSzPts val="1600"/>
                        <a:buFont typeface="Roboto"/>
                        <a:buChar char="●"/>
                      </a:pPr>
                      <a:r>
                        <a:t/>
                      </a:r>
                      <a:endParaRPr sz="1600">
                        <a:solidFill>
                          <a:srgbClr val="434343"/>
                        </a:solidFill>
                        <a:latin typeface="Roboto"/>
                        <a:ea typeface="Roboto"/>
                        <a:cs typeface="Roboto"/>
                        <a:sym typeface="Roboto"/>
                      </a:endParaRPr>
                    </a:p>
                  </a:txBody>
                  <a:tcPr marT="45725" marB="457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rgbClr val="434343"/>
                          </a:solidFill>
                          <a:latin typeface="Roboto"/>
                          <a:ea typeface="Roboto"/>
                          <a:cs typeface="Roboto"/>
                          <a:sym typeface="Roboto"/>
                        </a:rPr>
                        <a:t>Access to product APIs.</a:t>
                      </a:r>
                      <a:endParaRPr sz="1600">
                        <a:solidFill>
                          <a:srgbClr val="434343"/>
                        </a:solidFill>
                        <a:latin typeface="Roboto"/>
                        <a:ea typeface="Roboto"/>
                        <a:cs typeface="Roboto"/>
                        <a:sym typeface="Roboto"/>
                      </a:endParaRPr>
                    </a:p>
                  </a:txBody>
                  <a:tcPr marT="45725" marB="45725" marR="45725" marL="457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11" name="Google Shape;1311;p114"/>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4">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15"/>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Logging in to the GCP Console</a:t>
            </a:r>
            <a:endParaRPr/>
          </a:p>
        </p:txBody>
      </p:sp>
      <p:sp>
        <p:nvSpPr>
          <p:cNvPr id="1317" name="Google Shape;1317;p115"/>
          <p:cNvSpPr txBox="1"/>
          <p:nvPr/>
        </p:nvSpPr>
        <p:spPr>
          <a:xfrm>
            <a:off x="1376000" y="2082300"/>
            <a:ext cx="1500000" cy="15000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u="sng">
                <a:solidFill>
                  <a:schemeClr val="hlink"/>
                </a:solidFill>
                <a:hlinkClick r:id="rId3"/>
              </a:rPr>
              <a:t>http://www.console.google.com</a:t>
            </a:r>
            <a:endParaRPr sz="700"/>
          </a:p>
        </p:txBody>
      </p:sp>
      <p:sp>
        <p:nvSpPr>
          <p:cNvPr id="1318" name="Google Shape;1318;p115"/>
          <p:cNvSpPr/>
          <p:nvPr/>
        </p:nvSpPr>
        <p:spPr>
          <a:xfrm>
            <a:off x="2328213" y="2678913"/>
            <a:ext cx="700500" cy="1071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9" name="Google Shape;1319;p115"/>
          <p:cNvSpPr/>
          <p:nvPr/>
        </p:nvSpPr>
        <p:spPr>
          <a:xfrm>
            <a:off x="2328213" y="2949950"/>
            <a:ext cx="700500" cy="1071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320" name="Google Shape;1320;p115"/>
          <p:cNvPicPr preferRelativeResize="0"/>
          <p:nvPr/>
        </p:nvPicPr>
        <p:blipFill>
          <a:blip r:embed="rId4">
            <a:alphaModFix/>
          </a:blip>
          <a:stretch>
            <a:fillRect/>
          </a:stretch>
        </p:blipFill>
        <p:spPr>
          <a:xfrm>
            <a:off x="914400" y="929300"/>
            <a:ext cx="6610033" cy="3665902"/>
          </a:xfrm>
          <a:prstGeom prst="rect">
            <a:avLst/>
          </a:prstGeom>
          <a:noFill/>
          <a:ln>
            <a:noFill/>
          </a:ln>
        </p:spPr>
      </p:pic>
      <p:sp>
        <p:nvSpPr>
          <p:cNvPr id="1321" name="Google Shape;1321;p115"/>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5">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16"/>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Interacting with the GCP Console</a:t>
            </a:r>
            <a:endParaRPr/>
          </a:p>
        </p:txBody>
      </p:sp>
      <p:pic>
        <p:nvPicPr>
          <p:cNvPr id="1327" name="Google Shape;1327;p116"/>
          <p:cNvPicPr preferRelativeResize="0"/>
          <p:nvPr/>
        </p:nvPicPr>
        <p:blipFill rotWithShape="1">
          <a:blip r:embed="rId3">
            <a:alphaModFix/>
          </a:blip>
          <a:srcRect b="0" l="0" r="24744" t="0"/>
          <a:stretch/>
        </p:blipFill>
        <p:spPr>
          <a:xfrm>
            <a:off x="2442575" y="1083213"/>
            <a:ext cx="4258849" cy="3504625"/>
          </a:xfrm>
          <a:prstGeom prst="rect">
            <a:avLst/>
          </a:prstGeom>
          <a:noFill/>
          <a:ln>
            <a:noFill/>
          </a:ln>
        </p:spPr>
      </p:pic>
      <p:sp>
        <p:nvSpPr>
          <p:cNvPr id="1328" name="Google Shape;1328;p116"/>
          <p:cNvSpPr/>
          <p:nvPr/>
        </p:nvSpPr>
        <p:spPr>
          <a:xfrm>
            <a:off x="2504375" y="1461638"/>
            <a:ext cx="402900" cy="302100"/>
          </a:xfrm>
          <a:prstGeom prst="roundRect">
            <a:avLst>
              <a:gd fmla="val 16667" name="adj"/>
            </a:avLst>
          </a:prstGeom>
          <a:noFill/>
          <a:ln cap="flat" cmpd="sng" w="76200">
            <a:solidFill>
              <a:srgbClr val="EA433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9" name="Google Shape;1329;p116"/>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4">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17"/>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Every GCP service you use is associated</a:t>
            </a:r>
            <a:endParaRPr/>
          </a:p>
          <a:p>
            <a:pPr indent="0" lvl="0" marL="0" rtl="0" algn="l">
              <a:spcBef>
                <a:spcPts val="0"/>
              </a:spcBef>
              <a:spcAft>
                <a:spcPts val="0"/>
              </a:spcAft>
              <a:buNone/>
            </a:pPr>
            <a:r>
              <a:rPr lang="en"/>
              <a:t>with a project</a:t>
            </a:r>
            <a:endParaRPr/>
          </a:p>
        </p:txBody>
      </p:sp>
      <p:pic>
        <p:nvPicPr>
          <p:cNvPr id="1335" name="Google Shape;1335;p117"/>
          <p:cNvPicPr preferRelativeResize="0"/>
          <p:nvPr/>
        </p:nvPicPr>
        <p:blipFill>
          <a:blip r:embed="rId3">
            <a:alphaModFix/>
          </a:blip>
          <a:stretch>
            <a:fillRect/>
          </a:stretch>
        </p:blipFill>
        <p:spPr>
          <a:xfrm>
            <a:off x="5192110" y="1375267"/>
            <a:ext cx="1584198" cy="1364932"/>
          </a:xfrm>
          <a:prstGeom prst="rect">
            <a:avLst/>
          </a:prstGeom>
          <a:noFill/>
          <a:ln>
            <a:noFill/>
          </a:ln>
        </p:spPr>
      </p:pic>
      <p:pic>
        <p:nvPicPr>
          <p:cNvPr id="1336" name="Google Shape;1336;p117"/>
          <p:cNvPicPr preferRelativeResize="0"/>
          <p:nvPr/>
        </p:nvPicPr>
        <p:blipFill>
          <a:blip r:embed="rId4">
            <a:alphaModFix/>
          </a:blip>
          <a:stretch>
            <a:fillRect/>
          </a:stretch>
        </p:blipFill>
        <p:spPr>
          <a:xfrm>
            <a:off x="5109100" y="3225511"/>
            <a:ext cx="1750219" cy="1372721"/>
          </a:xfrm>
          <a:prstGeom prst="rect">
            <a:avLst/>
          </a:prstGeom>
          <a:noFill/>
          <a:ln>
            <a:noFill/>
          </a:ln>
        </p:spPr>
      </p:pic>
      <p:graphicFrame>
        <p:nvGraphicFramePr>
          <p:cNvPr id="1337" name="Google Shape;1337;p117"/>
          <p:cNvGraphicFramePr/>
          <p:nvPr/>
        </p:nvGraphicFramePr>
        <p:xfrm>
          <a:off x="914400" y="1433625"/>
          <a:ext cx="3000000" cy="3000000"/>
        </p:xfrm>
        <a:graphic>
          <a:graphicData uri="http://schemas.openxmlformats.org/drawingml/2006/table">
            <a:tbl>
              <a:tblPr>
                <a:noFill/>
                <a:tableStyleId>{4C7ABEC8-B116-4914-8B62-A8133AFF3346}</a:tableStyleId>
              </a:tblPr>
              <a:tblGrid>
                <a:gridCol w="387675"/>
                <a:gridCol w="3611025"/>
              </a:tblGrid>
              <a:tr h="529000">
                <a:tc>
                  <a:txBody>
                    <a:bodyPr/>
                    <a:lstStyle/>
                    <a:p>
                      <a:pPr indent="-114300" lvl="0" marL="0" rtl="0" algn="ctr">
                        <a:spcBef>
                          <a:spcPts val="0"/>
                        </a:spcBef>
                        <a:spcAft>
                          <a:spcPts val="0"/>
                        </a:spcAft>
                        <a:buClr>
                          <a:srgbClr val="434343"/>
                        </a:buClr>
                        <a:buSzPts val="1800"/>
                        <a:buFont typeface="Roboto"/>
                        <a:buChar char="●"/>
                      </a:pPr>
                      <a:r>
                        <a:t/>
                      </a:r>
                      <a:endParaRPr sz="1800">
                        <a:solidFill>
                          <a:srgbClr val="434343"/>
                        </a:solidFill>
                        <a:latin typeface="Roboto"/>
                        <a:ea typeface="Roboto"/>
                        <a:cs typeface="Roboto"/>
                        <a:sym typeface="Roboto"/>
                      </a:endParaRPr>
                    </a:p>
                  </a:txBody>
                  <a:tcPr marT="45725" marB="457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434343"/>
                          </a:solidFill>
                          <a:latin typeface="Roboto"/>
                          <a:ea typeface="Roboto"/>
                          <a:cs typeface="Roboto"/>
                          <a:sym typeface="Roboto"/>
                        </a:rPr>
                        <a:t>Enable services and </a:t>
                      </a:r>
                      <a:r>
                        <a:rPr lang="en" sz="1800">
                          <a:solidFill>
                            <a:srgbClr val="434343"/>
                          </a:solidFill>
                          <a:latin typeface="Roboto"/>
                          <a:ea typeface="Roboto"/>
                          <a:cs typeface="Roboto"/>
                          <a:sym typeface="Roboto"/>
                        </a:rPr>
                        <a:t>APIs</a:t>
                      </a:r>
                      <a:r>
                        <a:rPr lang="en" sz="1800">
                          <a:solidFill>
                            <a:srgbClr val="434343"/>
                          </a:solidFill>
                          <a:latin typeface="Roboto"/>
                          <a:ea typeface="Roboto"/>
                          <a:cs typeface="Roboto"/>
                          <a:sym typeface="Roboto"/>
                        </a:rPr>
                        <a:t>.</a:t>
                      </a:r>
                      <a:endParaRPr sz="1800">
                        <a:solidFill>
                          <a:srgbClr val="434343"/>
                        </a:solidFill>
                        <a:latin typeface="Roboto"/>
                        <a:ea typeface="Roboto"/>
                        <a:cs typeface="Roboto"/>
                        <a:sym typeface="Roboto"/>
                      </a:endParaRPr>
                    </a:p>
                  </a:txBody>
                  <a:tcPr marT="45725" marB="45725" marR="45725" marL="457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29000">
                <a:tc>
                  <a:txBody>
                    <a:bodyPr/>
                    <a:lstStyle/>
                    <a:p>
                      <a:pPr indent="-114300" lvl="0" marL="0" rtl="0" algn="ctr">
                        <a:spcBef>
                          <a:spcPts val="0"/>
                        </a:spcBef>
                        <a:spcAft>
                          <a:spcPts val="0"/>
                        </a:spcAft>
                        <a:buClr>
                          <a:srgbClr val="434343"/>
                        </a:buClr>
                        <a:buSzPts val="1800"/>
                        <a:buFont typeface="Roboto"/>
                        <a:buChar char="●"/>
                      </a:pPr>
                      <a:r>
                        <a:t/>
                      </a:r>
                      <a:endParaRPr sz="1800">
                        <a:solidFill>
                          <a:srgbClr val="434343"/>
                        </a:solidFill>
                        <a:latin typeface="Roboto"/>
                        <a:ea typeface="Roboto"/>
                        <a:cs typeface="Roboto"/>
                        <a:sym typeface="Roboto"/>
                      </a:endParaRPr>
                    </a:p>
                  </a:txBody>
                  <a:tcPr marT="45725" marB="457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434343"/>
                          </a:solidFill>
                          <a:latin typeface="Roboto"/>
                          <a:ea typeface="Roboto"/>
                          <a:cs typeface="Roboto"/>
                          <a:sym typeface="Roboto"/>
                        </a:rPr>
                        <a:t>Enable billing.</a:t>
                      </a:r>
                      <a:endParaRPr sz="1800">
                        <a:solidFill>
                          <a:srgbClr val="434343"/>
                        </a:solidFill>
                        <a:latin typeface="Roboto"/>
                        <a:ea typeface="Roboto"/>
                        <a:cs typeface="Roboto"/>
                        <a:sym typeface="Roboto"/>
                      </a:endParaRPr>
                    </a:p>
                  </a:txBody>
                  <a:tcPr marT="45725" marB="45725" marR="45725" marL="457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17050">
                <a:tc>
                  <a:txBody>
                    <a:bodyPr/>
                    <a:lstStyle/>
                    <a:p>
                      <a:pPr indent="-114300" lvl="0" marL="0" rtl="0" algn="ctr">
                        <a:spcBef>
                          <a:spcPts val="0"/>
                        </a:spcBef>
                        <a:spcAft>
                          <a:spcPts val="0"/>
                        </a:spcAft>
                        <a:buClr>
                          <a:srgbClr val="434343"/>
                        </a:buClr>
                        <a:buSzPts val="1800"/>
                        <a:buFont typeface="Roboto"/>
                        <a:buChar char="●"/>
                      </a:pPr>
                      <a:r>
                        <a:t/>
                      </a:r>
                      <a:endParaRPr sz="1800">
                        <a:solidFill>
                          <a:srgbClr val="434343"/>
                        </a:solidFill>
                        <a:latin typeface="Roboto"/>
                        <a:ea typeface="Roboto"/>
                        <a:cs typeface="Roboto"/>
                        <a:sym typeface="Roboto"/>
                      </a:endParaRPr>
                    </a:p>
                  </a:txBody>
                  <a:tcPr marT="45725" marB="457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434343"/>
                          </a:solidFill>
                          <a:latin typeface="Roboto"/>
                          <a:ea typeface="Roboto"/>
                          <a:cs typeface="Roboto"/>
                          <a:sym typeface="Roboto"/>
                        </a:rPr>
                        <a:t>Manage permissions and credentials.</a:t>
                      </a:r>
                      <a:endParaRPr sz="1800">
                        <a:solidFill>
                          <a:srgbClr val="434343"/>
                        </a:solidFill>
                        <a:latin typeface="Roboto"/>
                        <a:ea typeface="Roboto"/>
                        <a:cs typeface="Roboto"/>
                        <a:sym typeface="Roboto"/>
                      </a:endParaRPr>
                    </a:p>
                  </a:txBody>
                  <a:tcPr marT="45725" marB="45725" marR="45725" marL="457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29000">
                <a:tc>
                  <a:txBody>
                    <a:bodyPr/>
                    <a:lstStyle/>
                    <a:p>
                      <a:pPr indent="-114300" lvl="0" marL="0" rtl="0" algn="ctr">
                        <a:spcBef>
                          <a:spcPts val="0"/>
                        </a:spcBef>
                        <a:spcAft>
                          <a:spcPts val="0"/>
                        </a:spcAft>
                        <a:buClr>
                          <a:srgbClr val="434343"/>
                        </a:buClr>
                        <a:buSzPts val="1800"/>
                        <a:buFont typeface="Roboto"/>
                        <a:buChar char="●"/>
                      </a:pPr>
                      <a:r>
                        <a:t/>
                      </a:r>
                      <a:endParaRPr sz="1800">
                        <a:solidFill>
                          <a:srgbClr val="434343"/>
                        </a:solidFill>
                        <a:latin typeface="Roboto"/>
                        <a:ea typeface="Roboto"/>
                        <a:cs typeface="Roboto"/>
                        <a:sym typeface="Roboto"/>
                      </a:endParaRPr>
                    </a:p>
                  </a:txBody>
                  <a:tcPr marT="45725" marB="457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434343"/>
                          </a:solidFill>
                          <a:latin typeface="Roboto"/>
                          <a:ea typeface="Roboto"/>
                          <a:cs typeface="Roboto"/>
                          <a:sym typeface="Roboto"/>
                        </a:rPr>
                        <a:t>Track resource and quota usage.</a:t>
                      </a:r>
                      <a:endParaRPr sz="1800">
                        <a:solidFill>
                          <a:srgbClr val="434343"/>
                        </a:solidFill>
                        <a:latin typeface="Roboto"/>
                        <a:ea typeface="Roboto"/>
                        <a:cs typeface="Roboto"/>
                        <a:sym typeface="Roboto"/>
                      </a:endParaRPr>
                    </a:p>
                  </a:txBody>
                  <a:tcPr marT="45725" marB="45725" marR="45725" marL="457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17050">
                <a:tc>
                  <a:txBody>
                    <a:bodyPr/>
                    <a:lstStyle/>
                    <a:p>
                      <a:pPr indent="-114300" lvl="0" marL="0" rtl="0" algn="ctr">
                        <a:spcBef>
                          <a:spcPts val="0"/>
                        </a:spcBef>
                        <a:spcAft>
                          <a:spcPts val="0"/>
                        </a:spcAft>
                        <a:buClr>
                          <a:srgbClr val="434343"/>
                        </a:buClr>
                        <a:buSzPts val="1800"/>
                        <a:buFont typeface="Roboto"/>
                        <a:buChar char="●"/>
                      </a:pPr>
                      <a:r>
                        <a:t/>
                      </a:r>
                      <a:endParaRPr sz="1800">
                        <a:solidFill>
                          <a:srgbClr val="434343"/>
                        </a:solidFill>
                        <a:latin typeface="Roboto"/>
                        <a:ea typeface="Roboto"/>
                        <a:cs typeface="Roboto"/>
                        <a:sym typeface="Roboto"/>
                      </a:endParaRPr>
                    </a:p>
                  </a:txBody>
                  <a:tcPr marT="45725" marB="457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434343"/>
                          </a:solidFill>
                          <a:latin typeface="Roboto"/>
                          <a:ea typeface="Roboto"/>
                          <a:cs typeface="Roboto"/>
                          <a:sym typeface="Roboto"/>
                        </a:rPr>
                        <a:t>Programmatically manage your projects in GCP.</a:t>
                      </a:r>
                      <a:endParaRPr sz="1800">
                        <a:solidFill>
                          <a:srgbClr val="434343"/>
                        </a:solidFill>
                        <a:latin typeface="Roboto"/>
                        <a:ea typeface="Roboto"/>
                        <a:cs typeface="Roboto"/>
                        <a:sym typeface="Roboto"/>
                      </a:endParaRPr>
                    </a:p>
                  </a:txBody>
                  <a:tcPr marT="45725" marB="45725" marR="45725" marL="457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38" name="Google Shape;1338;p117"/>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5">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Obtain $50 Credit</a:t>
            </a:r>
            <a:endParaRPr/>
          </a:p>
        </p:txBody>
      </p:sp>
      <p:sp>
        <p:nvSpPr>
          <p:cNvPr id="1344" name="Google Shape;1344;p118"/>
          <p:cNvSpPr txBox="1"/>
          <p:nvPr>
            <p:ph idx="1" type="body"/>
          </p:nvPr>
        </p:nvSpPr>
        <p:spPr>
          <a:xfrm>
            <a:off x="1303800" y="1532850"/>
            <a:ext cx="7030500" cy="803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Follow the link shared on Slack to get the $50 coupon. </a:t>
            </a:r>
            <a:r>
              <a:rPr lang="en" u="sng"/>
              <a:t>Make sure to sign up with your BU email address and NOT your personal Gmail account.</a:t>
            </a:r>
            <a:endParaRPr u="sng"/>
          </a:p>
          <a:p>
            <a:pPr indent="0" lvl="0" marL="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0" rtl="0" algn="l">
              <a:spcBef>
                <a:spcPts val="1600"/>
              </a:spcBef>
              <a:spcAft>
                <a:spcPts val="1600"/>
              </a:spcAft>
              <a:buNone/>
            </a:pPr>
            <a:r>
              <a:rPr b="1" lang="en">
                <a:solidFill>
                  <a:srgbClr val="CC0000"/>
                </a:solidFill>
              </a:rPr>
              <a:t>Please DO NOT</a:t>
            </a:r>
            <a:r>
              <a:rPr b="1" lang="en">
                <a:solidFill>
                  <a:srgbClr val="CC0000"/>
                </a:solidFill>
              </a:rPr>
              <a:t> provide your credit card information for the purpose of this course!</a:t>
            </a:r>
            <a:endParaRPr b="1">
              <a:solidFill>
                <a:srgbClr val="CC0000"/>
              </a:solidFill>
            </a:endParaRPr>
          </a:p>
        </p:txBody>
      </p:sp>
      <p:pic>
        <p:nvPicPr>
          <p:cNvPr id="1345" name="Google Shape;1345;p118"/>
          <p:cNvPicPr preferRelativeResize="0"/>
          <p:nvPr/>
        </p:nvPicPr>
        <p:blipFill>
          <a:blip r:embed="rId3">
            <a:alphaModFix/>
          </a:blip>
          <a:stretch>
            <a:fillRect/>
          </a:stretch>
        </p:blipFill>
        <p:spPr>
          <a:xfrm>
            <a:off x="6946095" y="269350"/>
            <a:ext cx="1143500" cy="1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19"/>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Projects have three identifying attributes</a:t>
            </a:r>
            <a:endParaRPr/>
          </a:p>
        </p:txBody>
      </p:sp>
      <p:sp>
        <p:nvSpPr>
          <p:cNvPr id="1351" name="Google Shape;1351;p119"/>
          <p:cNvSpPr/>
          <p:nvPr/>
        </p:nvSpPr>
        <p:spPr>
          <a:xfrm>
            <a:off x="922425" y="1233013"/>
            <a:ext cx="2410200" cy="736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Project ID</a:t>
            </a:r>
            <a:endParaRPr sz="1800">
              <a:solidFill>
                <a:srgbClr val="FFFFFF"/>
              </a:solidFill>
              <a:latin typeface="Google Sans"/>
              <a:ea typeface="Google Sans"/>
              <a:cs typeface="Google Sans"/>
              <a:sym typeface="Google Sans"/>
            </a:endParaRPr>
          </a:p>
        </p:txBody>
      </p:sp>
      <p:sp>
        <p:nvSpPr>
          <p:cNvPr id="1352" name="Google Shape;1352;p119"/>
          <p:cNvSpPr/>
          <p:nvPr/>
        </p:nvSpPr>
        <p:spPr>
          <a:xfrm>
            <a:off x="3380175" y="1233013"/>
            <a:ext cx="2409600" cy="736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Project name</a:t>
            </a:r>
            <a:endParaRPr sz="1800">
              <a:solidFill>
                <a:srgbClr val="FFFFFF"/>
              </a:solidFill>
              <a:latin typeface="Google Sans"/>
              <a:ea typeface="Google Sans"/>
              <a:cs typeface="Google Sans"/>
              <a:sym typeface="Google Sans"/>
            </a:endParaRPr>
          </a:p>
        </p:txBody>
      </p:sp>
      <p:sp>
        <p:nvSpPr>
          <p:cNvPr id="1353" name="Google Shape;1353;p119"/>
          <p:cNvSpPr/>
          <p:nvPr/>
        </p:nvSpPr>
        <p:spPr>
          <a:xfrm>
            <a:off x="5837325" y="1233013"/>
            <a:ext cx="2409600" cy="736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Project number</a:t>
            </a:r>
            <a:endParaRPr sz="1800">
              <a:solidFill>
                <a:srgbClr val="FFFFFF"/>
              </a:solidFill>
              <a:latin typeface="Google Sans"/>
              <a:ea typeface="Google Sans"/>
              <a:cs typeface="Google Sans"/>
              <a:sym typeface="Google Sans"/>
            </a:endParaRPr>
          </a:p>
        </p:txBody>
      </p:sp>
      <p:sp>
        <p:nvSpPr>
          <p:cNvPr id="1354" name="Google Shape;1354;p119"/>
          <p:cNvSpPr/>
          <p:nvPr/>
        </p:nvSpPr>
        <p:spPr>
          <a:xfrm>
            <a:off x="922425" y="2045813"/>
            <a:ext cx="2410200" cy="736200"/>
          </a:xfrm>
          <a:prstGeom prst="rect">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Globally unique</a:t>
            </a:r>
            <a:endParaRPr sz="1700">
              <a:solidFill>
                <a:srgbClr val="434343"/>
              </a:solidFill>
              <a:latin typeface="Roboto"/>
              <a:ea typeface="Roboto"/>
              <a:cs typeface="Roboto"/>
              <a:sym typeface="Roboto"/>
            </a:endParaRPr>
          </a:p>
        </p:txBody>
      </p:sp>
      <p:sp>
        <p:nvSpPr>
          <p:cNvPr id="1355" name="Google Shape;1355;p119"/>
          <p:cNvSpPr/>
          <p:nvPr/>
        </p:nvSpPr>
        <p:spPr>
          <a:xfrm>
            <a:off x="3380175" y="2045813"/>
            <a:ext cx="2409600" cy="736200"/>
          </a:xfrm>
          <a:prstGeom prst="rect">
            <a:avLst/>
          </a:prstGeom>
          <a:no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Need not be unique</a:t>
            </a:r>
            <a:endParaRPr sz="1700">
              <a:solidFill>
                <a:srgbClr val="434343"/>
              </a:solidFill>
              <a:latin typeface="Roboto"/>
              <a:ea typeface="Roboto"/>
              <a:cs typeface="Roboto"/>
              <a:sym typeface="Roboto"/>
            </a:endParaRPr>
          </a:p>
        </p:txBody>
      </p:sp>
      <p:sp>
        <p:nvSpPr>
          <p:cNvPr id="1356" name="Google Shape;1356;p119"/>
          <p:cNvSpPr/>
          <p:nvPr/>
        </p:nvSpPr>
        <p:spPr>
          <a:xfrm>
            <a:off x="5837325" y="2045813"/>
            <a:ext cx="2409600" cy="736200"/>
          </a:xfrm>
          <a:prstGeom prst="rect">
            <a:avLst/>
          </a:prstGeom>
          <a:noFill/>
          <a:ln cap="flat" cmpd="sng" w="9525">
            <a:solidFill>
              <a:schemeClr val="lt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Globally unique</a:t>
            </a:r>
            <a:endParaRPr sz="1700">
              <a:solidFill>
                <a:srgbClr val="434343"/>
              </a:solidFill>
              <a:latin typeface="Roboto"/>
              <a:ea typeface="Roboto"/>
              <a:cs typeface="Roboto"/>
              <a:sym typeface="Roboto"/>
            </a:endParaRPr>
          </a:p>
        </p:txBody>
      </p:sp>
      <p:sp>
        <p:nvSpPr>
          <p:cNvPr id="1357" name="Google Shape;1357;p119"/>
          <p:cNvSpPr/>
          <p:nvPr/>
        </p:nvSpPr>
        <p:spPr>
          <a:xfrm>
            <a:off x="922425" y="2858613"/>
            <a:ext cx="2410200" cy="736200"/>
          </a:xfrm>
          <a:prstGeom prst="rect">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Assigned by GCP but mutable during creation</a:t>
            </a:r>
            <a:endParaRPr sz="1700">
              <a:solidFill>
                <a:srgbClr val="434343"/>
              </a:solidFill>
              <a:latin typeface="Roboto"/>
              <a:ea typeface="Roboto"/>
              <a:cs typeface="Roboto"/>
              <a:sym typeface="Roboto"/>
            </a:endParaRPr>
          </a:p>
        </p:txBody>
      </p:sp>
      <p:sp>
        <p:nvSpPr>
          <p:cNvPr id="1358" name="Google Shape;1358;p119"/>
          <p:cNvSpPr/>
          <p:nvPr/>
        </p:nvSpPr>
        <p:spPr>
          <a:xfrm>
            <a:off x="3380175" y="2858613"/>
            <a:ext cx="2409600" cy="736200"/>
          </a:xfrm>
          <a:prstGeom prst="rect">
            <a:avLst/>
          </a:prstGeom>
          <a:no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Chosen by you</a:t>
            </a:r>
            <a:endParaRPr sz="1700">
              <a:solidFill>
                <a:srgbClr val="434343"/>
              </a:solidFill>
              <a:latin typeface="Roboto"/>
              <a:ea typeface="Roboto"/>
              <a:cs typeface="Roboto"/>
              <a:sym typeface="Roboto"/>
            </a:endParaRPr>
          </a:p>
        </p:txBody>
      </p:sp>
      <p:sp>
        <p:nvSpPr>
          <p:cNvPr id="1359" name="Google Shape;1359;p119"/>
          <p:cNvSpPr/>
          <p:nvPr/>
        </p:nvSpPr>
        <p:spPr>
          <a:xfrm>
            <a:off x="5837325" y="2858613"/>
            <a:ext cx="2409600" cy="736200"/>
          </a:xfrm>
          <a:prstGeom prst="rect">
            <a:avLst/>
          </a:prstGeom>
          <a:noFill/>
          <a:ln cap="flat" cmpd="sng" w="9525">
            <a:solidFill>
              <a:schemeClr val="lt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Assigned by GCP</a:t>
            </a:r>
            <a:endParaRPr sz="1700">
              <a:solidFill>
                <a:srgbClr val="434343"/>
              </a:solidFill>
              <a:latin typeface="Roboto"/>
              <a:ea typeface="Roboto"/>
              <a:cs typeface="Roboto"/>
              <a:sym typeface="Roboto"/>
            </a:endParaRPr>
          </a:p>
        </p:txBody>
      </p:sp>
      <p:sp>
        <p:nvSpPr>
          <p:cNvPr id="1360" name="Google Shape;1360;p119"/>
          <p:cNvSpPr/>
          <p:nvPr/>
        </p:nvSpPr>
        <p:spPr>
          <a:xfrm>
            <a:off x="922425" y="3671413"/>
            <a:ext cx="2410200" cy="736200"/>
          </a:xfrm>
          <a:prstGeom prst="rect">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Immutable after creation</a:t>
            </a:r>
            <a:endParaRPr sz="1700">
              <a:solidFill>
                <a:srgbClr val="434343"/>
              </a:solidFill>
              <a:latin typeface="Roboto"/>
              <a:ea typeface="Roboto"/>
              <a:cs typeface="Roboto"/>
              <a:sym typeface="Roboto"/>
            </a:endParaRPr>
          </a:p>
        </p:txBody>
      </p:sp>
      <p:sp>
        <p:nvSpPr>
          <p:cNvPr id="1361" name="Google Shape;1361;p119"/>
          <p:cNvSpPr/>
          <p:nvPr/>
        </p:nvSpPr>
        <p:spPr>
          <a:xfrm>
            <a:off x="3380175" y="3671413"/>
            <a:ext cx="2409600" cy="736200"/>
          </a:xfrm>
          <a:prstGeom prst="rect">
            <a:avLst/>
          </a:prstGeom>
          <a:no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Mutable</a:t>
            </a:r>
            <a:endParaRPr sz="1700">
              <a:solidFill>
                <a:srgbClr val="434343"/>
              </a:solidFill>
              <a:latin typeface="Roboto"/>
              <a:ea typeface="Roboto"/>
              <a:cs typeface="Roboto"/>
              <a:sym typeface="Roboto"/>
            </a:endParaRPr>
          </a:p>
        </p:txBody>
      </p:sp>
      <p:sp>
        <p:nvSpPr>
          <p:cNvPr id="1362" name="Google Shape;1362;p119"/>
          <p:cNvSpPr/>
          <p:nvPr/>
        </p:nvSpPr>
        <p:spPr>
          <a:xfrm>
            <a:off x="5837325" y="3671413"/>
            <a:ext cx="2409600" cy="736200"/>
          </a:xfrm>
          <a:prstGeom prst="rect">
            <a:avLst/>
          </a:prstGeom>
          <a:noFill/>
          <a:ln cap="flat" cmpd="sng" w="9525">
            <a:solidFill>
              <a:schemeClr val="lt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434343"/>
                </a:solidFill>
                <a:latin typeface="Roboto"/>
                <a:ea typeface="Roboto"/>
                <a:cs typeface="Roboto"/>
                <a:sym typeface="Roboto"/>
              </a:rPr>
              <a:t>Immutable</a:t>
            </a:r>
            <a:endParaRPr sz="1700">
              <a:solidFill>
                <a:srgbClr val="434343"/>
              </a:solidFill>
              <a:latin typeface="Roboto"/>
              <a:ea typeface="Roboto"/>
              <a:cs typeface="Roboto"/>
              <a:sym typeface="Roboto"/>
            </a:endParaRPr>
          </a:p>
        </p:txBody>
      </p:sp>
      <p:sp>
        <p:nvSpPr>
          <p:cNvPr id="1363" name="Google Shape;1363;p119"/>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3">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20"/>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Creating a project</a:t>
            </a:r>
            <a:endParaRPr/>
          </a:p>
        </p:txBody>
      </p:sp>
      <p:sp>
        <p:nvSpPr>
          <p:cNvPr id="1369" name="Google Shape;1369;p120"/>
          <p:cNvSpPr txBox="1"/>
          <p:nvPr/>
        </p:nvSpPr>
        <p:spPr>
          <a:xfrm>
            <a:off x="1491034" y="1944372"/>
            <a:ext cx="1410000" cy="14079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u="sng">
                <a:solidFill>
                  <a:schemeClr val="hlink"/>
                </a:solidFill>
                <a:hlinkClick r:id="rId3"/>
              </a:rPr>
              <a:t>http://www.console.google.com</a:t>
            </a:r>
            <a:endParaRPr sz="700"/>
          </a:p>
        </p:txBody>
      </p:sp>
      <p:sp>
        <p:nvSpPr>
          <p:cNvPr id="1370" name="Google Shape;1370;p120"/>
          <p:cNvSpPr/>
          <p:nvPr/>
        </p:nvSpPr>
        <p:spPr>
          <a:xfrm>
            <a:off x="2386114" y="2504381"/>
            <a:ext cx="658200" cy="100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1" name="Google Shape;1371;p120"/>
          <p:cNvSpPr/>
          <p:nvPr/>
        </p:nvSpPr>
        <p:spPr>
          <a:xfrm>
            <a:off x="2386114" y="2758790"/>
            <a:ext cx="658200" cy="100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372" name="Google Shape;1372;p120"/>
          <p:cNvPicPr preferRelativeResize="0"/>
          <p:nvPr/>
        </p:nvPicPr>
        <p:blipFill rotWithShape="1">
          <a:blip r:embed="rId4">
            <a:alphaModFix/>
          </a:blip>
          <a:srcRect b="4067" l="0" r="0" t="0"/>
          <a:stretch/>
        </p:blipFill>
        <p:spPr>
          <a:xfrm>
            <a:off x="905638" y="999975"/>
            <a:ext cx="7294264" cy="3589865"/>
          </a:xfrm>
          <a:prstGeom prst="rect">
            <a:avLst/>
          </a:prstGeom>
          <a:noFill/>
          <a:ln>
            <a:noFill/>
          </a:ln>
        </p:spPr>
      </p:pic>
      <p:sp>
        <p:nvSpPr>
          <p:cNvPr id="1373" name="Google Shape;1373;p120"/>
          <p:cNvSpPr/>
          <p:nvPr/>
        </p:nvSpPr>
        <p:spPr>
          <a:xfrm>
            <a:off x="2504178" y="999975"/>
            <a:ext cx="658200" cy="232200"/>
          </a:xfrm>
          <a:prstGeom prst="roundRect">
            <a:avLst>
              <a:gd fmla="val 16667" name="adj"/>
            </a:avLst>
          </a:prstGeom>
          <a:noFill/>
          <a:ln cap="flat" cmpd="sng" w="38100">
            <a:solidFill>
              <a:srgbClr val="EA433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4" name="Google Shape;1374;p120"/>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5">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21"/>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Creating a project</a:t>
            </a:r>
            <a:endParaRPr/>
          </a:p>
        </p:txBody>
      </p:sp>
      <p:pic>
        <p:nvPicPr>
          <p:cNvPr id="1380" name="Google Shape;1380;p121"/>
          <p:cNvPicPr preferRelativeResize="0"/>
          <p:nvPr/>
        </p:nvPicPr>
        <p:blipFill rotWithShape="1">
          <a:blip r:embed="rId3">
            <a:alphaModFix/>
          </a:blip>
          <a:srcRect b="0" l="0" r="0" t="5123"/>
          <a:stretch/>
        </p:blipFill>
        <p:spPr>
          <a:xfrm>
            <a:off x="914400" y="1139437"/>
            <a:ext cx="5341324" cy="1075175"/>
          </a:xfrm>
          <a:prstGeom prst="rect">
            <a:avLst/>
          </a:prstGeom>
          <a:noFill/>
          <a:ln cap="flat" cmpd="sng" w="9525">
            <a:solidFill>
              <a:schemeClr val="accent3"/>
            </a:solidFill>
            <a:prstDash val="solid"/>
            <a:round/>
            <a:headEnd len="sm" w="sm" type="none"/>
            <a:tailEnd len="sm" w="sm" type="none"/>
          </a:ln>
        </p:spPr>
      </p:pic>
      <p:sp>
        <p:nvSpPr>
          <p:cNvPr id="1381" name="Google Shape;1381;p121"/>
          <p:cNvSpPr/>
          <p:nvPr/>
        </p:nvSpPr>
        <p:spPr>
          <a:xfrm>
            <a:off x="5005087" y="1205500"/>
            <a:ext cx="882000" cy="247200"/>
          </a:xfrm>
          <a:prstGeom prst="roundRect">
            <a:avLst>
              <a:gd fmla="val 16667" name="adj"/>
            </a:avLst>
          </a:prstGeom>
          <a:noFill/>
          <a:ln cap="flat" cmpd="sng" w="38100">
            <a:solidFill>
              <a:srgbClr val="EA433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382" name="Google Shape;1382;p121"/>
          <p:cNvPicPr preferRelativeResize="0"/>
          <p:nvPr/>
        </p:nvPicPr>
        <p:blipFill rotWithShape="1">
          <a:blip r:embed="rId4">
            <a:alphaModFix/>
          </a:blip>
          <a:srcRect b="18705" l="0" r="0" t="0"/>
          <a:stretch/>
        </p:blipFill>
        <p:spPr>
          <a:xfrm>
            <a:off x="3257313" y="1801563"/>
            <a:ext cx="4989319" cy="2783661"/>
          </a:xfrm>
          <a:prstGeom prst="rect">
            <a:avLst/>
          </a:prstGeom>
          <a:noFill/>
          <a:ln cap="flat" cmpd="sng" w="9525">
            <a:solidFill>
              <a:schemeClr val="accent3"/>
            </a:solidFill>
            <a:prstDash val="solid"/>
            <a:round/>
            <a:headEnd len="sm" w="sm" type="none"/>
            <a:tailEnd len="sm" w="sm" type="none"/>
          </a:ln>
        </p:spPr>
      </p:pic>
      <p:sp>
        <p:nvSpPr>
          <p:cNvPr id="1383" name="Google Shape;1383;p121"/>
          <p:cNvSpPr/>
          <p:nvPr/>
        </p:nvSpPr>
        <p:spPr>
          <a:xfrm>
            <a:off x="5364163" y="2733388"/>
            <a:ext cx="250800" cy="150600"/>
          </a:xfrm>
          <a:prstGeom prst="roundRect">
            <a:avLst>
              <a:gd fmla="val 16667" name="adj"/>
            </a:avLst>
          </a:prstGeom>
          <a:noFill/>
          <a:ln cap="flat" cmpd="sng" w="38100">
            <a:solidFill>
              <a:srgbClr val="EA433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4" name="Google Shape;1384;p121"/>
          <p:cNvSpPr/>
          <p:nvPr/>
        </p:nvSpPr>
        <p:spPr>
          <a:xfrm>
            <a:off x="3546925" y="3957538"/>
            <a:ext cx="1117200" cy="139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5" name="Google Shape;1385;p121"/>
          <p:cNvSpPr/>
          <p:nvPr/>
        </p:nvSpPr>
        <p:spPr>
          <a:xfrm>
            <a:off x="4365363" y="3712763"/>
            <a:ext cx="1117200" cy="139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6" name="Google Shape;1386;p121"/>
          <p:cNvSpPr/>
          <p:nvPr/>
        </p:nvSpPr>
        <p:spPr>
          <a:xfrm>
            <a:off x="3418475" y="3514125"/>
            <a:ext cx="842400" cy="1200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387" name="Google Shape;1387;p121"/>
          <p:cNvCxnSpPr/>
          <p:nvPr/>
        </p:nvCxnSpPr>
        <p:spPr>
          <a:xfrm flipH="1" rot="10800000">
            <a:off x="2804438" y="2610350"/>
            <a:ext cx="547500" cy="1500"/>
          </a:xfrm>
          <a:prstGeom prst="straightConnector1">
            <a:avLst/>
          </a:prstGeom>
          <a:noFill/>
          <a:ln cap="flat" cmpd="sng" w="38100">
            <a:solidFill>
              <a:schemeClr val="dk2"/>
            </a:solidFill>
            <a:prstDash val="solid"/>
            <a:round/>
            <a:headEnd len="med" w="med" type="none"/>
            <a:tailEnd len="med" w="med" type="triangle"/>
          </a:ln>
        </p:spPr>
      </p:cxnSp>
      <p:cxnSp>
        <p:nvCxnSpPr>
          <p:cNvPr id="1388" name="Google Shape;1388;p121"/>
          <p:cNvCxnSpPr/>
          <p:nvPr/>
        </p:nvCxnSpPr>
        <p:spPr>
          <a:xfrm flipH="1" rot="10800000">
            <a:off x="2804438" y="3143750"/>
            <a:ext cx="547500" cy="1500"/>
          </a:xfrm>
          <a:prstGeom prst="straightConnector1">
            <a:avLst/>
          </a:prstGeom>
          <a:noFill/>
          <a:ln cap="flat" cmpd="sng" w="38100">
            <a:solidFill>
              <a:schemeClr val="dk2"/>
            </a:solidFill>
            <a:prstDash val="solid"/>
            <a:round/>
            <a:headEnd len="med" w="med" type="none"/>
            <a:tailEnd len="med" w="med" type="triangle"/>
          </a:ln>
        </p:spPr>
      </p:cxnSp>
      <p:cxnSp>
        <p:nvCxnSpPr>
          <p:cNvPr id="1389" name="Google Shape;1389;p121"/>
          <p:cNvCxnSpPr/>
          <p:nvPr/>
        </p:nvCxnSpPr>
        <p:spPr>
          <a:xfrm flipH="1" rot="10800000">
            <a:off x="2804438" y="3566160"/>
            <a:ext cx="547500" cy="1500"/>
          </a:xfrm>
          <a:prstGeom prst="straightConnector1">
            <a:avLst/>
          </a:prstGeom>
          <a:noFill/>
          <a:ln cap="flat" cmpd="sng" w="38100">
            <a:solidFill>
              <a:schemeClr val="dk2"/>
            </a:solidFill>
            <a:prstDash val="solid"/>
            <a:round/>
            <a:headEnd len="med" w="med" type="none"/>
            <a:tailEnd len="med" w="med" type="triangle"/>
          </a:ln>
        </p:spPr>
      </p:cxnSp>
      <p:cxnSp>
        <p:nvCxnSpPr>
          <p:cNvPr id="1390" name="Google Shape;1390;p121"/>
          <p:cNvCxnSpPr/>
          <p:nvPr/>
        </p:nvCxnSpPr>
        <p:spPr>
          <a:xfrm flipH="1" rot="10800000">
            <a:off x="2804438" y="4023360"/>
            <a:ext cx="547500" cy="1500"/>
          </a:xfrm>
          <a:prstGeom prst="straightConnector1">
            <a:avLst/>
          </a:prstGeom>
          <a:noFill/>
          <a:ln cap="flat" cmpd="sng" w="38100">
            <a:solidFill>
              <a:schemeClr val="dk2"/>
            </a:solidFill>
            <a:prstDash val="solid"/>
            <a:round/>
            <a:headEnd len="med" w="med" type="none"/>
            <a:tailEnd len="med" w="med" type="triangle"/>
          </a:ln>
        </p:spPr>
      </p:cxnSp>
      <p:cxnSp>
        <p:nvCxnSpPr>
          <p:cNvPr id="1391" name="Google Shape;1391;p121"/>
          <p:cNvCxnSpPr/>
          <p:nvPr/>
        </p:nvCxnSpPr>
        <p:spPr>
          <a:xfrm flipH="1" rot="10800000">
            <a:off x="2804438" y="4425696"/>
            <a:ext cx="547500" cy="1500"/>
          </a:xfrm>
          <a:prstGeom prst="straightConnector1">
            <a:avLst/>
          </a:prstGeom>
          <a:noFill/>
          <a:ln cap="flat" cmpd="sng" w="38100">
            <a:solidFill>
              <a:schemeClr val="dk2"/>
            </a:solidFill>
            <a:prstDash val="solid"/>
            <a:round/>
            <a:headEnd len="med" w="med" type="none"/>
            <a:tailEnd len="med" w="med" type="triangle"/>
          </a:ln>
        </p:spPr>
      </p:cxnSp>
      <p:sp>
        <p:nvSpPr>
          <p:cNvPr id="1392" name="Google Shape;1392;p121"/>
          <p:cNvSpPr/>
          <p:nvPr/>
        </p:nvSpPr>
        <p:spPr>
          <a:xfrm>
            <a:off x="6298988" y="1356088"/>
            <a:ext cx="1241788" cy="1259800"/>
          </a:xfrm>
          <a:custGeom>
            <a:rect b="b" l="l" r="r" t="t"/>
            <a:pathLst>
              <a:path extrusionOk="0" h="100784" w="99343">
                <a:moveTo>
                  <a:pt x="0" y="0"/>
                </a:moveTo>
                <a:cubicBezTo>
                  <a:pt x="16476" y="2782"/>
                  <a:pt x="92545" y="-107"/>
                  <a:pt x="98857" y="16690"/>
                </a:cubicBezTo>
                <a:cubicBezTo>
                  <a:pt x="105169" y="33487"/>
                  <a:pt x="48038" y="86768"/>
                  <a:pt x="37874" y="100784"/>
                </a:cubicBezTo>
              </a:path>
            </a:pathLst>
          </a:custGeom>
          <a:noFill/>
          <a:ln cap="flat" cmpd="sng" w="38100">
            <a:solidFill>
              <a:schemeClr val="dk2"/>
            </a:solidFill>
            <a:prstDash val="solid"/>
            <a:round/>
            <a:headEnd len="med" w="med" type="none"/>
            <a:tailEnd len="med" w="med" type="triangle"/>
          </a:ln>
        </p:spPr>
      </p:sp>
      <p:sp>
        <p:nvSpPr>
          <p:cNvPr id="1393" name="Google Shape;1393;p121"/>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5">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pic>
        <p:nvPicPr>
          <p:cNvPr id="1398" name="Google Shape;1398;p122"/>
          <p:cNvPicPr preferRelativeResize="0"/>
          <p:nvPr/>
        </p:nvPicPr>
        <p:blipFill>
          <a:blip r:embed="rId3">
            <a:alphaModFix/>
          </a:blip>
          <a:stretch>
            <a:fillRect/>
          </a:stretch>
        </p:blipFill>
        <p:spPr>
          <a:xfrm>
            <a:off x="2524225" y="3219850"/>
            <a:ext cx="2701650" cy="1298850"/>
          </a:xfrm>
          <a:prstGeom prst="rect">
            <a:avLst/>
          </a:prstGeom>
          <a:noFill/>
          <a:ln>
            <a:noFill/>
          </a:ln>
        </p:spPr>
      </p:pic>
      <p:sp>
        <p:nvSpPr>
          <p:cNvPr id="1399" name="Google Shape;1399;p1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project</a:t>
            </a:r>
            <a:endParaRPr/>
          </a:p>
        </p:txBody>
      </p:sp>
      <p:sp>
        <p:nvSpPr>
          <p:cNvPr id="1400" name="Google Shape;1400;p122"/>
          <p:cNvSpPr txBox="1"/>
          <p:nvPr>
            <p:ph idx="1" type="body"/>
          </p:nvPr>
        </p:nvSpPr>
        <p:spPr>
          <a:xfrm>
            <a:off x="1303800" y="1796300"/>
            <a:ext cx="7030500" cy="3043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Login: </a:t>
            </a:r>
            <a:r>
              <a:rPr lang="en" sz="1100" u="sng">
                <a:solidFill>
                  <a:schemeClr val="hlink"/>
                </a:solidFill>
                <a:latin typeface="Arial"/>
                <a:ea typeface="Arial"/>
                <a:cs typeface="Arial"/>
                <a:sym typeface="Arial"/>
                <a:hlinkClick r:id="rId4"/>
              </a:rPr>
              <a:t>https://console.cloud.google.com</a:t>
            </a:r>
            <a:endParaRPr/>
          </a:p>
          <a:p>
            <a:pPr indent="-311150" lvl="0" marL="457200" rtl="0" algn="l">
              <a:spcBef>
                <a:spcPts val="0"/>
              </a:spcBef>
              <a:spcAft>
                <a:spcPts val="0"/>
              </a:spcAft>
              <a:buSzPts val="1300"/>
              <a:buChar char="●"/>
            </a:pPr>
            <a:r>
              <a:rPr lang="en"/>
              <a:t>Set up a project</a:t>
            </a:r>
            <a:endParaRPr/>
          </a:p>
          <a:p>
            <a:pPr indent="-298450" lvl="1" marL="914400" rtl="0" algn="l">
              <a:spcBef>
                <a:spcPts val="0"/>
              </a:spcBef>
              <a:spcAft>
                <a:spcPts val="0"/>
              </a:spcAft>
              <a:buSzPts val="1100"/>
              <a:buChar char="○"/>
            </a:pPr>
            <a:r>
              <a:rPr lang="en"/>
              <a:t>Give the project a name; something like BA775</a:t>
            </a:r>
            <a:endParaRPr/>
          </a:p>
          <a:p>
            <a:pPr indent="-298450" lvl="1" marL="914400" rtl="0" algn="l">
              <a:spcBef>
                <a:spcPts val="0"/>
              </a:spcBef>
              <a:spcAft>
                <a:spcPts val="0"/>
              </a:spcAft>
              <a:buSzPts val="1100"/>
              <a:buChar char="○"/>
            </a:pPr>
            <a:r>
              <a:rPr lang="en"/>
              <a:t>From Google Cloud Platform menu go to </a:t>
            </a:r>
            <a:r>
              <a:rPr b="1" lang="en"/>
              <a:t>Billing</a:t>
            </a:r>
            <a:r>
              <a:rPr lang="en"/>
              <a:t> &gt; </a:t>
            </a:r>
            <a:r>
              <a:rPr b="1" lang="en"/>
              <a:t>Go to linked billing account </a:t>
            </a:r>
            <a:r>
              <a:rPr lang="en"/>
              <a:t>(if you have more than one)</a:t>
            </a:r>
            <a:r>
              <a:rPr b="1" lang="en"/>
              <a:t> &gt; Account management.</a:t>
            </a:r>
            <a:r>
              <a:rPr lang="en"/>
              <a:t>. Make sure that you see your project name under the $50 coupon</a:t>
            </a:r>
            <a:endParaRPr b="1">
              <a:solidFill>
                <a:srgbClr val="CC0000"/>
              </a:solidFill>
            </a:endParaRPr>
          </a:p>
        </p:txBody>
      </p:sp>
      <p:sp>
        <p:nvSpPr>
          <p:cNvPr id="1401" name="Google Shape;1401;p122"/>
          <p:cNvSpPr/>
          <p:nvPr/>
        </p:nvSpPr>
        <p:spPr>
          <a:xfrm>
            <a:off x="2425400" y="4108976"/>
            <a:ext cx="1091592" cy="571055"/>
          </a:xfrm>
          <a:custGeom>
            <a:rect b="b" l="l" r="r" t="t"/>
            <a:pathLst>
              <a:path extrusionOk="0" h="17886" w="40269">
                <a:moveTo>
                  <a:pt x="29775" y="12399"/>
                </a:moveTo>
                <a:cubicBezTo>
                  <a:pt x="24993" y="11760"/>
                  <a:pt x="4459" y="10456"/>
                  <a:pt x="1084" y="8564"/>
                </a:cubicBezTo>
                <a:cubicBezTo>
                  <a:pt x="-2291" y="6672"/>
                  <a:pt x="3003" y="2171"/>
                  <a:pt x="9523" y="1046"/>
                </a:cubicBezTo>
                <a:cubicBezTo>
                  <a:pt x="16044" y="-79"/>
                  <a:pt x="39210" y="-872"/>
                  <a:pt x="40207" y="1813"/>
                </a:cubicBezTo>
                <a:cubicBezTo>
                  <a:pt x="41204" y="4498"/>
                  <a:pt x="19648" y="14931"/>
                  <a:pt x="15506" y="17156"/>
                </a:cubicBezTo>
                <a:cubicBezTo>
                  <a:pt x="11364" y="19381"/>
                  <a:pt x="15379" y="15494"/>
                  <a:pt x="15353" y="15161"/>
                </a:cubicBezTo>
              </a:path>
            </a:pathLst>
          </a:custGeom>
          <a:noFill/>
          <a:ln cap="flat" cmpd="sng" w="9525">
            <a:solidFill>
              <a:srgbClr val="CC0000"/>
            </a:solidFill>
            <a:prstDash val="solid"/>
            <a:round/>
            <a:headEnd len="med" w="med" type="none"/>
            <a:tailEnd len="med" w="med" type="none"/>
          </a:ln>
        </p:spPr>
      </p:sp>
      <p:pic>
        <p:nvPicPr>
          <p:cNvPr id="1402" name="Google Shape;1402;p122"/>
          <p:cNvPicPr preferRelativeResize="0"/>
          <p:nvPr/>
        </p:nvPicPr>
        <p:blipFill>
          <a:blip r:embed="rId5">
            <a:alphaModFix/>
          </a:blip>
          <a:stretch>
            <a:fillRect/>
          </a:stretch>
        </p:blipFill>
        <p:spPr>
          <a:xfrm>
            <a:off x="6946095" y="269350"/>
            <a:ext cx="1143500" cy="1143500"/>
          </a:xfrm>
          <a:prstGeom prst="rect">
            <a:avLst/>
          </a:prstGeom>
          <a:noFill/>
          <a:ln>
            <a:noFill/>
          </a:ln>
        </p:spPr>
      </p:pic>
      <p:grpSp>
        <p:nvGrpSpPr>
          <p:cNvPr id="1403" name="Google Shape;1403;p122"/>
          <p:cNvGrpSpPr/>
          <p:nvPr/>
        </p:nvGrpSpPr>
        <p:grpSpPr>
          <a:xfrm>
            <a:off x="5279000" y="3070150"/>
            <a:ext cx="421850" cy="636550"/>
            <a:chOff x="8708000" y="2993950"/>
            <a:chExt cx="421850" cy="636550"/>
          </a:xfrm>
        </p:grpSpPr>
        <p:sp>
          <p:nvSpPr>
            <p:cNvPr id="1404" name="Google Shape;1404;p122"/>
            <p:cNvSpPr/>
            <p:nvPr/>
          </p:nvSpPr>
          <p:spPr>
            <a:xfrm>
              <a:off x="8742375" y="2993950"/>
              <a:ext cx="387475" cy="636550"/>
            </a:xfrm>
            <a:custGeom>
              <a:rect b="b" l="l" r="r" t="t"/>
              <a:pathLst>
                <a:path extrusionOk="0" h="25462" w="15499">
                  <a:moveTo>
                    <a:pt x="7494" y="0"/>
                  </a:moveTo>
                  <a:cubicBezTo>
                    <a:pt x="8800" y="3804"/>
                    <a:pt x="16577" y="18621"/>
                    <a:pt x="15328" y="22822"/>
                  </a:cubicBezTo>
                  <a:cubicBezTo>
                    <a:pt x="14079" y="27023"/>
                    <a:pt x="2555" y="24809"/>
                    <a:pt x="0" y="25206"/>
                  </a:cubicBezTo>
                </a:path>
              </a:pathLst>
            </a:custGeom>
            <a:noFill/>
            <a:ln cap="flat" cmpd="sng" w="9525">
              <a:solidFill>
                <a:schemeClr val="dk2"/>
              </a:solidFill>
              <a:prstDash val="solid"/>
              <a:round/>
              <a:headEnd len="med" w="med" type="none"/>
              <a:tailEnd len="med" w="med" type="none"/>
            </a:ln>
          </p:spPr>
        </p:sp>
        <p:cxnSp>
          <p:nvCxnSpPr>
            <p:cNvPr id="1405" name="Google Shape;1405;p122"/>
            <p:cNvCxnSpPr/>
            <p:nvPr/>
          </p:nvCxnSpPr>
          <p:spPr>
            <a:xfrm rot="10800000">
              <a:off x="8708000" y="3627700"/>
              <a:ext cx="119100" cy="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udgets and Alerts</a:t>
            </a:r>
            <a:endParaRPr/>
          </a:p>
        </p:txBody>
      </p:sp>
      <p:sp>
        <p:nvSpPr>
          <p:cNvPr id="1411" name="Google Shape;1411;p123"/>
          <p:cNvSpPr txBox="1"/>
          <p:nvPr>
            <p:ph idx="1" type="body"/>
          </p:nvPr>
        </p:nvSpPr>
        <p:spPr>
          <a:xfrm>
            <a:off x="1303800" y="1990050"/>
            <a:ext cx="43191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sz="1100"/>
              <a:t>o to </a:t>
            </a:r>
            <a:r>
              <a:rPr b="1" lang="en" sz="1100"/>
              <a:t>Billing</a:t>
            </a:r>
            <a:r>
              <a:rPr lang="en" sz="1100"/>
              <a:t> &gt; </a:t>
            </a:r>
            <a:r>
              <a:rPr b="1" lang="en" sz="1100"/>
              <a:t>Go to linked billing account </a:t>
            </a:r>
            <a:r>
              <a:rPr lang="en" sz="1100"/>
              <a:t>&gt;</a:t>
            </a:r>
            <a:r>
              <a:rPr b="1" lang="en" sz="1100"/>
              <a:t> Budgets and alerts </a:t>
            </a:r>
            <a:r>
              <a:rPr lang="en" sz="1100"/>
              <a:t>&gt;</a:t>
            </a:r>
            <a:r>
              <a:rPr b="1" lang="en" sz="1100"/>
              <a:t> Create a budget</a:t>
            </a:r>
            <a:endParaRPr b="1" sz="1100"/>
          </a:p>
          <a:p>
            <a:pPr indent="0" lvl="0" marL="0" rtl="0" algn="l">
              <a:spcBef>
                <a:spcPts val="1600"/>
              </a:spcBef>
              <a:spcAft>
                <a:spcPts val="0"/>
              </a:spcAft>
              <a:buNone/>
            </a:pPr>
            <a:r>
              <a:rPr lang="en" sz="1100"/>
              <a:t>Set the followings:</a:t>
            </a:r>
            <a:endParaRPr sz="1100"/>
          </a:p>
          <a:p>
            <a:pPr indent="-298450" lvl="0" marL="457200" rtl="0" algn="l">
              <a:spcBef>
                <a:spcPts val="1600"/>
              </a:spcBef>
              <a:spcAft>
                <a:spcPts val="0"/>
              </a:spcAft>
              <a:buSzPts val="1100"/>
              <a:buChar char="●"/>
            </a:pPr>
            <a:r>
              <a:rPr lang="en" sz="1100"/>
              <a:t>Budget name</a:t>
            </a:r>
            <a:endParaRPr sz="1100"/>
          </a:p>
          <a:p>
            <a:pPr indent="-298450" lvl="0" marL="457200" rtl="0" algn="l">
              <a:spcBef>
                <a:spcPts val="0"/>
              </a:spcBef>
              <a:spcAft>
                <a:spcPts val="0"/>
              </a:spcAft>
              <a:buSzPts val="1100"/>
              <a:buChar char="●"/>
            </a:pPr>
            <a:r>
              <a:rPr lang="en" sz="1100"/>
              <a:t>Budget amount (E.g. $20/month)</a:t>
            </a:r>
            <a:endParaRPr sz="1100"/>
          </a:p>
          <a:p>
            <a:pPr indent="-298450" lvl="0" marL="457200" rtl="0" algn="l">
              <a:spcBef>
                <a:spcPts val="0"/>
              </a:spcBef>
              <a:spcAft>
                <a:spcPts val="0"/>
              </a:spcAft>
              <a:buSzPts val="1100"/>
              <a:buChar char="●"/>
            </a:pPr>
            <a:r>
              <a:rPr lang="en" sz="1100"/>
              <a:t>Percent of budget to receive notifications</a:t>
            </a:r>
            <a:endParaRPr sz="1100"/>
          </a:p>
        </p:txBody>
      </p:sp>
      <p:pic>
        <p:nvPicPr>
          <p:cNvPr id="1412" name="Google Shape;1412;p123"/>
          <p:cNvPicPr preferRelativeResize="0"/>
          <p:nvPr/>
        </p:nvPicPr>
        <p:blipFill>
          <a:blip r:embed="rId3">
            <a:alphaModFix/>
          </a:blip>
          <a:stretch>
            <a:fillRect/>
          </a:stretch>
        </p:blipFill>
        <p:spPr>
          <a:xfrm>
            <a:off x="5823427" y="1489050"/>
            <a:ext cx="2970549" cy="3416127"/>
          </a:xfrm>
          <a:prstGeom prst="rect">
            <a:avLst/>
          </a:prstGeom>
          <a:noFill/>
          <a:ln>
            <a:noFill/>
          </a:ln>
        </p:spPr>
      </p:pic>
      <p:pic>
        <p:nvPicPr>
          <p:cNvPr id="1413" name="Google Shape;1413;p123"/>
          <p:cNvPicPr preferRelativeResize="0"/>
          <p:nvPr/>
        </p:nvPicPr>
        <p:blipFill>
          <a:blip r:embed="rId4">
            <a:alphaModFix/>
          </a:blip>
          <a:stretch>
            <a:fillRect/>
          </a:stretch>
        </p:blipFill>
        <p:spPr>
          <a:xfrm>
            <a:off x="6946095" y="269350"/>
            <a:ext cx="1143500" cy="1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8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Yourself</a:t>
            </a:r>
            <a:endParaRPr/>
          </a:p>
        </p:txBody>
      </p:sp>
      <p:sp>
        <p:nvSpPr>
          <p:cNvPr id="1094" name="Google Shape;1094;p8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What name do you prefer to be called?</a:t>
            </a:r>
            <a:endParaRPr/>
          </a:p>
          <a:p>
            <a:pPr indent="-311150" lvl="0" marL="457200" rtl="0" algn="l">
              <a:spcBef>
                <a:spcPts val="0"/>
              </a:spcBef>
              <a:spcAft>
                <a:spcPts val="0"/>
              </a:spcAft>
              <a:buSzPts val="1300"/>
              <a:buChar char="●"/>
            </a:pPr>
            <a:r>
              <a:rPr lang="en"/>
              <a:t>Which school are you coming from?</a:t>
            </a:r>
            <a:endParaRPr/>
          </a:p>
          <a:p>
            <a:pPr indent="-311150" lvl="0" marL="457200" rtl="0" algn="l">
              <a:spcBef>
                <a:spcPts val="0"/>
              </a:spcBef>
              <a:spcAft>
                <a:spcPts val="0"/>
              </a:spcAft>
              <a:buSzPts val="1300"/>
              <a:buChar char="●"/>
            </a:pPr>
            <a:r>
              <a:rPr lang="en"/>
              <a:t>What is your favorite programming language?</a:t>
            </a:r>
            <a:endParaRPr/>
          </a:p>
        </p:txBody>
      </p:sp>
      <p:pic>
        <p:nvPicPr>
          <p:cNvPr id="1095" name="Google Shape;1095;p88"/>
          <p:cNvPicPr preferRelativeResize="0"/>
          <p:nvPr/>
        </p:nvPicPr>
        <p:blipFill>
          <a:blip r:embed="rId3">
            <a:alphaModFix/>
          </a:blip>
          <a:stretch>
            <a:fillRect/>
          </a:stretch>
        </p:blipFill>
        <p:spPr>
          <a:xfrm>
            <a:off x="5650825" y="410672"/>
            <a:ext cx="3303200" cy="2204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24"/>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How billing works</a:t>
            </a:r>
            <a:endParaRPr/>
          </a:p>
        </p:txBody>
      </p:sp>
      <p:pic>
        <p:nvPicPr>
          <p:cNvPr id="1419" name="Google Shape;1419;p124"/>
          <p:cNvPicPr preferRelativeResize="0"/>
          <p:nvPr/>
        </p:nvPicPr>
        <p:blipFill>
          <a:blip r:embed="rId3">
            <a:alphaModFix/>
          </a:blip>
          <a:stretch>
            <a:fillRect/>
          </a:stretch>
        </p:blipFill>
        <p:spPr>
          <a:xfrm>
            <a:off x="912876" y="1207238"/>
            <a:ext cx="500446" cy="522852"/>
          </a:xfrm>
          <a:prstGeom prst="rect">
            <a:avLst/>
          </a:prstGeom>
          <a:noFill/>
          <a:ln>
            <a:noFill/>
          </a:ln>
          <a:effectLst>
            <a:outerShdw rotWithShape="0" algn="bl" dir="2640000" dist="190500">
              <a:srgbClr val="666666">
                <a:alpha val="50000"/>
              </a:srgbClr>
            </a:outerShdw>
          </a:effectLst>
        </p:spPr>
      </p:pic>
      <p:sp>
        <p:nvSpPr>
          <p:cNvPr id="1420" name="Google Shape;1420;p124"/>
          <p:cNvSpPr txBox="1"/>
          <p:nvPr/>
        </p:nvSpPr>
        <p:spPr>
          <a:xfrm>
            <a:off x="1518688" y="1122388"/>
            <a:ext cx="2985300" cy="6714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1600">
                <a:solidFill>
                  <a:srgbClr val="3C4043"/>
                </a:solidFill>
                <a:latin typeface="Google Sans"/>
                <a:ea typeface="Google Sans"/>
                <a:cs typeface="Google Sans"/>
                <a:sym typeface="Google Sans"/>
              </a:rPr>
              <a:t>Billing account pays for project resources.</a:t>
            </a:r>
            <a:endParaRPr sz="1600">
              <a:solidFill>
                <a:srgbClr val="3C4043"/>
              </a:solidFill>
              <a:latin typeface="Google Sans"/>
              <a:ea typeface="Google Sans"/>
              <a:cs typeface="Google Sans"/>
              <a:sym typeface="Google Sans"/>
            </a:endParaRPr>
          </a:p>
        </p:txBody>
      </p:sp>
      <p:pic>
        <p:nvPicPr>
          <p:cNvPr id="1421" name="Google Shape;1421;p124"/>
          <p:cNvPicPr preferRelativeResize="0"/>
          <p:nvPr/>
        </p:nvPicPr>
        <p:blipFill>
          <a:blip r:embed="rId3">
            <a:alphaModFix/>
          </a:blip>
          <a:stretch>
            <a:fillRect/>
          </a:stretch>
        </p:blipFill>
        <p:spPr>
          <a:xfrm>
            <a:off x="912876" y="2071945"/>
            <a:ext cx="500446" cy="522852"/>
          </a:xfrm>
          <a:prstGeom prst="rect">
            <a:avLst/>
          </a:prstGeom>
          <a:noFill/>
          <a:ln>
            <a:noFill/>
          </a:ln>
          <a:effectLst>
            <a:outerShdw rotWithShape="0" algn="bl" dir="2640000" dist="190500">
              <a:srgbClr val="666666">
                <a:alpha val="50000"/>
              </a:srgbClr>
            </a:outerShdw>
          </a:effectLst>
        </p:spPr>
      </p:pic>
      <p:sp>
        <p:nvSpPr>
          <p:cNvPr id="1422" name="Google Shape;1422;p124"/>
          <p:cNvSpPr txBox="1"/>
          <p:nvPr/>
        </p:nvSpPr>
        <p:spPr>
          <a:xfrm>
            <a:off x="1518688" y="1993544"/>
            <a:ext cx="2985300" cy="6714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1600">
                <a:solidFill>
                  <a:srgbClr val="3C4043"/>
                </a:solidFill>
                <a:latin typeface="Google Sans"/>
                <a:ea typeface="Google Sans"/>
                <a:cs typeface="Google Sans"/>
                <a:sym typeface="Google Sans"/>
              </a:rPr>
              <a:t>A billing account is linked to zero or more projects.</a:t>
            </a:r>
            <a:endParaRPr sz="1600">
              <a:solidFill>
                <a:srgbClr val="3C4043"/>
              </a:solidFill>
              <a:latin typeface="Google Sans"/>
              <a:ea typeface="Google Sans"/>
              <a:cs typeface="Google Sans"/>
              <a:sym typeface="Google Sans"/>
            </a:endParaRPr>
          </a:p>
        </p:txBody>
      </p:sp>
      <p:pic>
        <p:nvPicPr>
          <p:cNvPr id="1423" name="Google Shape;1423;p124"/>
          <p:cNvPicPr preferRelativeResize="0"/>
          <p:nvPr/>
        </p:nvPicPr>
        <p:blipFill>
          <a:blip r:embed="rId3">
            <a:alphaModFix/>
          </a:blip>
          <a:stretch>
            <a:fillRect/>
          </a:stretch>
        </p:blipFill>
        <p:spPr>
          <a:xfrm>
            <a:off x="912876" y="2936652"/>
            <a:ext cx="500446" cy="522852"/>
          </a:xfrm>
          <a:prstGeom prst="rect">
            <a:avLst/>
          </a:prstGeom>
          <a:noFill/>
          <a:ln>
            <a:noFill/>
          </a:ln>
          <a:effectLst>
            <a:outerShdw rotWithShape="0" algn="bl" dir="2640000" dist="190500">
              <a:srgbClr val="666666">
                <a:alpha val="50000"/>
              </a:srgbClr>
            </a:outerShdw>
          </a:effectLst>
        </p:spPr>
      </p:pic>
      <p:sp>
        <p:nvSpPr>
          <p:cNvPr id="1424" name="Google Shape;1424;p124"/>
          <p:cNvSpPr txBox="1"/>
          <p:nvPr/>
        </p:nvSpPr>
        <p:spPr>
          <a:xfrm>
            <a:off x="1518688" y="2864700"/>
            <a:ext cx="3194700" cy="6714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1600">
                <a:solidFill>
                  <a:srgbClr val="3C4043"/>
                </a:solidFill>
                <a:latin typeface="Google Sans"/>
                <a:ea typeface="Google Sans"/>
                <a:cs typeface="Google Sans"/>
                <a:sym typeface="Google Sans"/>
              </a:rPr>
              <a:t>Accounts are charged automatically, invoiced monthly, or invoiced at the threshold limit.</a:t>
            </a:r>
            <a:endParaRPr sz="1600">
              <a:solidFill>
                <a:srgbClr val="3C4043"/>
              </a:solidFill>
              <a:latin typeface="Google Sans"/>
              <a:ea typeface="Google Sans"/>
              <a:cs typeface="Google Sans"/>
              <a:sym typeface="Google Sans"/>
            </a:endParaRPr>
          </a:p>
        </p:txBody>
      </p:sp>
      <p:pic>
        <p:nvPicPr>
          <p:cNvPr id="1425" name="Google Shape;1425;p124"/>
          <p:cNvPicPr preferRelativeResize="0"/>
          <p:nvPr/>
        </p:nvPicPr>
        <p:blipFill>
          <a:blip r:embed="rId3">
            <a:alphaModFix/>
          </a:blip>
          <a:stretch>
            <a:fillRect/>
          </a:stretch>
        </p:blipFill>
        <p:spPr>
          <a:xfrm>
            <a:off x="912876" y="3801359"/>
            <a:ext cx="500446" cy="522852"/>
          </a:xfrm>
          <a:prstGeom prst="rect">
            <a:avLst/>
          </a:prstGeom>
          <a:noFill/>
          <a:ln>
            <a:noFill/>
          </a:ln>
          <a:effectLst>
            <a:outerShdw rotWithShape="0" algn="bl" dir="2640000" dist="190500">
              <a:srgbClr val="666666">
                <a:alpha val="50000"/>
              </a:srgbClr>
            </a:outerShdw>
          </a:effectLst>
        </p:spPr>
      </p:pic>
      <p:sp>
        <p:nvSpPr>
          <p:cNvPr id="1426" name="Google Shape;1426;p124"/>
          <p:cNvSpPr txBox="1"/>
          <p:nvPr/>
        </p:nvSpPr>
        <p:spPr>
          <a:xfrm>
            <a:off x="1518688" y="3735856"/>
            <a:ext cx="2985300" cy="6714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1600">
                <a:solidFill>
                  <a:srgbClr val="3C4043"/>
                </a:solidFill>
                <a:latin typeface="Google Sans"/>
                <a:ea typeface="Google Sans"/>
                <a:cs typeface="Google Sans"/>
                <a:sym typeface="Google Sans"/>
              </a:rPr>
              <a:t>Sub accounts can be used for separate billing for projects.</a:t>
            </a:r>
            <a:endParaRPr sz="1600">
              <a:solidFill>
                <a:srgbClr val="3C4043"/>
              </a:solidFill>
              <a:latin typeface="Google Sans"/>
              <a:ea typeface="Google Sans"/>
              <a:cs typeface="Google Sans"/>
              <a:sym typeface="Google Sans"/>
            </a:endParaRPr>
          </a:p>
        </p:txBody>
      </p:sp>
      <p:pic>
        <p:nvPicPr>
          <p:cNvPr id="1427" name="Google Shape;1427;p124"/>
          <p:cNvPicPr preferRelativeResize="0"/>
          <p:nvPr/>
        </p:nvPicPr>
        <p:blipFill rotWithShape="1">
          <a:blip r:embed="rId4">
            <a:alphaModFix/>
          </a:blip>
          <a:srcRect b="56202" l="50069" r="35498" t="21324"/>
          <a:stretch/>
        </p:blipFill>
        <p:spPr>
          <a:xfrm>
            <a:off x="5527912" y="1207238"/>
            <a:ext cx="1059537" cy="1204038"/>
          </a:xfrm>
          <a:prstGeom prst="rect">
            <a:avLst/>
          </a:prstGeom>
          <a:noFill/>
          <a:ln>
            <a:noFill/>
          </a:ln>
        </p:spPr>
      </p:pic>
      <p:grpSp>
        <p:nvGrpSpPr>
          <p:cNvPr id="1428" name="Google Shape;1428;p124"/>
          <p:cNvGrpSpPr/>
          <p:nvPr/>
        </p:nvGrpSpPr>
        <p:grpSpPr>
          <a:xfrm>
            <a:off x="5517767" y="2813562"/>
            <a:ext cx="685800" cy="755259"/>
            <a:chOff x="11073634" y="5627124"/>
            <a:chExt cx="1371600" cy="1510518"/>
          </a:xfrm>
        </p:grpSpPr>
        <p:pic>
          <p:nvPicPr>
            <p:cNvPr id="1429" name="Google Shape;1429;p124"/>
            <p:cNvPicPr preferRelativeResize="0"/>
            <p:nvPr/>
          </p:nvPicPr>
          <p:blipFill rotWithShape="1">
            <a:blip r:embed="rId5">
              <a:alphaModFix/>
            </a:blip>
            <a:srcRect b="327" l="0" r="0" t="327"/>
            <a:stretch/>
          </p:blipFill>
          <p:spPr>
            <a:xfrm>
              <a:off x="11204089" y="5627124"/>
              <a:ext cx="1110691" cy="979053"/>
            </a:xfrm>
            <a:prstGeom prst="rect">
              <a:avLst/>
            </a:prstGeom>
            <a:noFill/>
            <a:ln>
              <a:noFill/>
            </a:ln>
          </p:spPr>
        </p:pic>
        <p:sp>
          <p:nvSpPr>
            <p:cNvPr id="1430" name="Google Shape;1430;p124"/>
            <p:cNvSpPr txBox="1"/>
            <p:nvPr/>
          </p:nvSpPr>
          <p:spPr>
            <a:xfrm>
              <a:off x="11073634" y="6726042"/>
              <a:ext cx="1371600" cy="4116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100">
                  <a:solidFill>
                    <a:srgbClr val="202124"/>
                  </a:solidFill>
                  <a:latin typeface="Google Sans"/>
                  <a:ea typeface="Google Sans"/>
                  <a:cs typeface="Google Sans"/>
                  <a:sym typeface="Google Sans"/>
                </a:rPr>
                <a:t>Cloud Storage</a:t>
              </a:r>
              <a:endParaRPr sz="1100">
                <a:solidFill>
                  <a:srgbClr val="202124"/>
                </a:solidFill>
                <a:latin typeface="Google Sans"/>
                <a:ea typeface="Google Sans"/>
                <a:cs typeface="Google Sans"/>
                <a:sym typeface="Google Sans"/>
              </a:endParaRPr>
            </a:p>
          </p:txBody>
        </p:sp>
      </p:grpSp>
      <p:grpSp>
        <p:nvGrpSpPr>
          <p:cNvPr id="1431" name="Google Shape;1431;p124"/>
          <p:cNvGrpSpPr/>
          <p:nvPr/>
        </p:nvGrpSpPr>
        <p:grpSpPr>
          <a:xfrm>
            <a:off x="6193422" y="2779079"/>
            <a:ext cx="685800" cy="789742"/>
            <a:chOff x="12435840" y="5558158"/>
            <a:chExt cx="1371600" cy="1579484"/>
          </a:xfrm>
        </p:grpSpPr>
        <p:sp>
          <p:nvSpPr>
            <p:cNvPr id="1432" name="Google Shape;1432;p124"/>
            <p:cNvSpPr txBox="1"/>
            <p:nvPr/>
          </p:nvSpPr>
          <p:spPr>
            <a:xfrm>
              <a:off x="12435840" y="6726042"/>
              <a:ext cx="1371600" cy="4116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100">
                  <a:solidFill>
                    <a:srgbClr val="202124"/>
                  </a:solidFill>
                  <a:latin typeface="Google Sans"/>
                  <a:ea typeface="Google Sans"/>
                  <a:cs typeface="Google Sans"/>
                  <a:sym typeface="Google Sans"/>
                </a:rPr>
                <a:t>VMs</a:t>
              </a:r>
              <a:endParaRPr sz="1100">
                <a:solidFill>
                  <a:srgbClr val="202124"/>
                </a:solidFill>
                <a:latin typeface="Google Sans"/>
                <a:ea typeface="Google Sans"/>
                <a:cs typeface="Google Sans"/>
                <a:sym typeface="Google Sans"/>
              </a:endParaRPr>
            </a:p>
          </p:txBody>
        </p:sp>
        <p:pic>
          <p:nvPicPr>
            <p:cNvPr id="1433" name="Google Shape;1433;p124"/>
            <p:cNvPicPr preferRelativeResize="0"/>
            <p:nvPr/>
          </p:nvPicPr>
          <p:blipFill rotWithShape="1">
            <a:blip r:embed="rId6">
              <a:alphaModFix/>
            </a:blip>
            <a:srcRect b="748" l="0" r="0" t="758"/>
            <a:stretch/>
          </p:blipFill>
          <p:spPr>
            <a:xfrm>
              <a:off x="12566305" y="5558158"/>
              <a:ext cx="1110671" cy="1094216"/>
            </a:xfrm>
            <a:prstGeom prst="rect">
              <a:avLst/>
            </a:prstGeom>
            <a:noFill/>
            <a:ln>
              <a:noFill/>
            </a:ln>
          </p:spPr>
        </p:pic>
      </p:grpSp>
      <p:grpSp>
        <p:nvGrpSpPr>
          <p:cNvPr id="1434" name="Google Shape;1434;p124"/>
          <p:cNvGrpSpPr/>
          <p:nvPr/>
        </p:nvGrpSpPr>
        <p:grpSpPr>
          <a:xfrm>
            <a:off x="7544731" y="2813562"/>
            <a:ext cx="685800" cy="755259"/>
            <a:chOff x="15089462" y="5627124"/>
            <a:chExt cx="1371600" cy="1510518"/>
          </a:xfrm>
        </p:grpSpPr>
        <p:pic>
          <p:nvPicPr>
            <p:cNvPr id="1435" name="Google Shape;1435;p124"/>
            <p:cNvPicPr preferRelativeResize="0"/>
            <p:nvPr/>
          </p:nvPicPr>
          <p:blipFill rotWithShape="1">
            <a:blip r:embed="rId7">
              <a:alphaModFix/>
            </a:blip>
            <a:srcRect b="6499" l="0" r="0" t="6490"/>
            <a:stretch/>
          </p:blipFill>
          <p:spPr>
            <a:xfrm>
              <a:off x="15219917" y="5627124"/>
              <a:ext cx="1110690" cy="1018132"/>
            </a:xfrm>
            <a:prstGeom prst="rect">
              <a:avLst/>
            </a:prstGeom>
            <a:noFill/>
            <a:ln>
              <a:noFill/>
            </a:ln>
          </p:spPr>
        </p:pic>
        <p:sp>
          <p:nvSpPr>
            <p:cNvPr id="1436" name="Google Shape;1436;p124"/>
            <p:cNvSpPr txBox="1"/>
            <p:nvPr/>
          </p:nvSpPr>
          <p:spPr>
            <a:xfrm>
              <a:off x="15089462" y="6726042"/>
              <a:ext cx="1371600" cy="4116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100">
                  <a:solidFill>
                    <a:srgbClr val="202124"/>
                  </a:solidFill>
                  <a:latin typeface="Google Sans"/>
                  <a:ea typeface="Google Sans"/>
                  <a:cs typeface="Google Sans"/>
                  <a:sym typeface="Google Sans"/>
                </a:rPr>
                <a:t>Cloud</a:t>
              </a:r>
              <a:endParaRPr sz="1100">
                <a:solidFill>
                  <a:srgbClr val="202124"/>
                </a:solidFill>
                <a:latin typeface="Google Sans"/>
                <a:ea typeface="Google Sans"/>
                <a:cs typeface="Google Sans"/>
                <a:sym typeface="Google Sans"/>
              </a:endParaRPr>
            </a:p>
            <a:p>
              <a:pPr indent="0" lvl="0" marL="0" rtl="0" algn="ctr">
                <a:spcBef>
                  <a:spcPts val="0"/>
                </a:spcBef>
                <a:spcAft>
                  <a:spcPts val="0"/>
                </a:spcAft>
                <a:buNone/>
              </a:pPr>
              <a:r>
                <a:rPr lang="en" sz="1100">
                  <a:solidFill>
                    <a:srgbClr val="202124"/>
                  </a:solidFill>
                  <a:latin typeface="Google Sans"/>
                  <a:ea typeface="Google Sans"/>
                  <a:cs typeface="Google Sans"/>
                  <a:sym typeface="Google Sans"/>
                </a:rPr>
                <a:t>APIs</a:t>
              </a:r>
              <a:endParaRPr sz="1100">
                <a:solidFill>
                  <a:srgbClr val="202124"/>
                </a:solidFill>
                <a:latin typeface="Google Sans"/>
                <a:ea typeface="Google Sans"/>
                <a:cs typeface="Google Sans"/>
                <a:sym typeface="Google Sans"/>
              </a:endParaRPr>
            </a:p>
          </p:txBody>
        </p:sp>
      </p:grpSp>
      <p:grpSp>
        <p:nvGrpSpPr>
          <p:cNvPr id="1437" name="Google Shape;1437;p124"/>
          <p:cNvGrpSpPr/>
          <p:nvPr/>
        </p:nvGrpSpPr>
        <p:grpSpPr>
          <a:xfrm>
            <a:off x="4842112" y="2796779"/>
            <a:ext cx="685800" cy="772042"/>
            <a:chOff x="9684225" y="5593558"/>
            <a:chExt cx="1371600" cy="1544084"/>
          </a:xfrm>
        </p:grpSpPr>
        <p:pic>
          <p:nvPicPr>
            <p:cNvPr id="1438" name="Google Shape;1438;p124"/>
            <p:cNvPicPr preferRelativeResize="0"/>
            <p:nvPr/>
          </p:nvPicPr>
          <p:blipFill rotWithShape="1">
            <a:blip r:embed="rId8">
              <a:alphaModFix/>
            </a:blip>
            <a:srcRect b="199" l="0" r="0" t="199"/>
            <a:stretch/>
          </p:blipFill>
          <p:spPr>
            <a:xfrm>
              <a:off x="9829182" y="5593558"/>
              <a:ext cx="1110678" cy="1102451"/>
            </a:xfrm>
            <a:prstGeom prst="rect">
              <a:avLst/>
            </a:prstGeom>
            <a:noFill/>
            <a:ln>
              <a:noFill/>
            </a:ln>
          </p:spPr>
        </p:pic>
        <p:sp>
          <p:nvSpPr>
            <p:cNvPr id="1439" name="Google Shape;1439;p124"/>
            <p:cNvSpPr txBox="1"/>
            <p:nvPr/>
          </p:nvSpPr>
          <p:spPr>
            <a:xfrm>
              <a:off x="9684225" y="6726042"/>
              <a:ext cx="1371600" cy="4116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100">
                  <a:solidFill>
                    <a:srgbClr val="202124"/>
                  </a:solidFill>
                  <a:latin typeface="Google Sans"/>
                  <a:ea typeface="Google Sans"/>
                  <a:cs typeface="Google Sans"/>
                  <a:sym typeface="Google Sans"/>
                </a:rPr>
                <a:t>BigQuery</a:t>
              </a:r>
              <a:endParaRPr sz="1100">
                <a:solidFill>
                  <a:srgbClr val="202124"/>
                </a:solidFill>
                <a:latin typeface="Google Sans"/>
                <a:ea typeface="Google Sans"/>
                <a:cs typeface="Google Sans"/>
                <a:sym typeface="Google Sans"/>
              </a:endParaRPr>
            </a:p>
          </p:txBody>
        </p:sp>
      </p:grpSp>
      <p:cxnSp>
        <p:nvCxnSpPr>
          <p:cNvPr id="1440" name="Google Shape;1440;p124"/>
          <p:cNvCxnSpPr/>
          <p:nvPr/>
        </p:nvCxnSpPr>
        <p:spPr>
          <a:xfrm rot="10800000">
            <a:off x="5874890" y="2628313"/>
            <a:ext cx="0" cy="153300"/>
          </a:xfrm>
          <a:prstGeom prst="straightConnector1">
            <a:avLst/>
          </a:prstGeom>
          <a:noFill/>
          <a:ln cap="flat" cmpd="sng" w="9525">
            <a:solidFill>
              <a:srgbClr val="999999"/>
            </a:solidFill>
            <a:prstDash val="solid"/>
            <a:round/>
            <a:headEnd len="med" w="med" type="oval"/>
            <a:tailEnd len="med" w="med" type="none"/>
          </a:ln>
        </p:spPr>
      </p:cxnSp>
      <p:grpSp>
        <p:nvGrpSpPr>
          <p:cNvPr id="1441" name="Google Shape;1441;p124"/>
          <p:cNvGrpSpPr/>
          <p:nvPr/>
        </p:nvGrpSpPr>
        <p:grpSpPr>
          <a:xfrm>
            <a:off x="5186410" y="2626960"/>
            <a:ext cx="2699223" cy="177496"/>
            <a:chOff x="4562755" y="2776300"/>
            <a:chExt cx="2847282" cy="326700"/>
          </a:xfrm>
        </p:grpSpPr>
        <p:cxnSp>
          <p:nvCxnSpPr>
            <p:cNvPr id="1442" name="Google Shape;1442;p124"/>
            <p:cNvCxnSpPr/>
            <p:nvPr/>
          </p:nvCxnSpPr>
          <p:spPr>
            <a:xfrm>
              <a:off x="4564838" y="2780986"/>
              <a:ext cx="2845200" cy="0"/>
            </a:xfrm>
            <a:prstGeom prst="straightConnector1">
              <a:avLst/>
            </a:prstGeom>
            <a:noFill/>
            <a:ln cap="flat" cmpd="sng" w="9525">
              <a:solidFill>
                <a:srgbClr val="999999"/>
              </a:solidFill>
              <a:prstDash val="solid"/>
              <a:round/>
              <a:headEnd len="med" w="med" type="none"/>
              <a:tailEnd len="med" w="med" type="none"/>
            </a:ln>
          </p:spPr>
        </p:cxnSp>
        <p:cxnSp>
          <p:nvCxnSpPr>
            <p:cNvPr id="1443" name="Google Shape;1443;p124"/>
            <p:cNvCxnSpPr/>
            <p:nvPr/>
          </p:nvCxnSpPr>
          <p:spPr>
            <a:xfrm rot="10800000">
              <a:off x="7409193" y="2776300"/>
              <a:ext cx="0" cy="326700"/>
            </a:xfrm>
            <a:prstGeom prst="straightConnector1">
              <a:avLst/>
            </a:prstGeom>
            <a:noFill/>
            <a:ln cap="flat" cmpd="sng" w="9525">
              <a:solidFill>
                <a:srgbClr val="999999"/>
              </a:solidFill>
              <a:prstDash val="solid"/>
              <a:round/>
              <a:headEnd len="med" w="med" type="oval"/>
              <a:tailEnd len="med" w="med" type="none"/>
            </a:ln>
          </p:spPr>
        </p:cxnSp>
        <p:cxnSp>
          <p:nvCxnSpPr>
            <p:cNvPr id="1444" name="Google Shape;1444;p124"/>
            <p:cNvCxnSpPr/>
            <p:nvPr/>
          </p:nvCxnSpPr>
          <p:spPr>
            <a:xfrm rot="10800000">
              <a:off x="4562755" y="2776300"/>
              <a:ext cx="0" cy="326700"/>
            </a:xfrm>
            <a:prstGeom prst="straightConnector1">
              <a:avLst/>
            </a:prstGeom>
            <a:noFill/>
            <a:ln cap="flat" cmpd="sng" w="9525">
              <a:solidFill>
                <a:srgbClr val="999999"/>
              </a:solidFill>
              <a:prstDash val="solid"/>
              <a:round/>
              <a:headEnd len="med" w="med" type="oval"/>
              <a:tailEnd len="med" w="med" type="none"/>
            </a:ln>
          </p:spPr>
        </p:cxnSp>
      </p:grpSp>
      <p:cxnSp>
        <p:nvCxnSpPr>
          <p:cNvPr id="1445" name="Google Shape;1445;p124"/>
          <p:cNvCxnSpPr>
            <a:stCxn id="1433" idx="0"/>
          </p:cNvCxnSpPr>
          <p:nvPr/>
        </p:nvCxnSpPr>
        <p:spPr>
          <a:xfrm rot="10800000">
            <a:off x="6535422" y="2386079"/>
            <a:ext cx="900" cy="393000"/>
          </a:xfrm>
          <a:prstGeom prst="straightConnector1">
            <a:avLst/>
          </a:prstGeom>
          <a:noFill/>
          <a:ln cap="flat" cmpd="sng" w="9525">
            <a:solidFill>
              <a:srgbClr val="999999"/>
            </a:solidFill>
            <a:prstDash val="solid"/>
            <a:round/>
            <a:headEnd len="med" w="med" type="oval"/>
            <a:tailEnd len="med" w="med" type="none"/>
          </a:ln>
        </p:spPr>
      </p:cxnSp>
      <p:cxnSp>
        <p:nvCxnSpPr>
          <p:cNvPr id="1446" name="Google Shape;1446;p124"/>
          <p:cNvCxnSpPr/>
          <p:nvPr/>
        </p:nvCxnSpPr>
        <p:spPr>
          <a:xfrm rot="10800000">
            <a:off x="7223610" y="2628179"/>
            <a:ext cx="300" cy="150900"/>
          </a:xfrm>
          <a:prstGeom prst="straightConnector1">
            <a:avLst/>
          </a:prstGeom>
          <a:noFill/>
          <a:ln cap="flat" cmpd="sng" w="9525">
            <a:solidFill>
              <a:srgbClr val="999999"/>
            </a:solidFill>
            <a:prstDash val="solid"/>
            <a:round/>
            <a:headEnd len="med" w="med" type="oval"/>
            <a:tailEnd len="med" w="med" type="none"/>
          </a:ln>
        </p:spPr>
      </p:cxnSp>
      <p:grpSp>
        <p:nvGrpSpPr>
          <p:cNvPr id="1447" name="Google Shape;1447;p124"/>
          <p:cNvGrpSpPr/>
          <p:nvPr/>
        </p:nvGrpSpPr>
        <p:grpSpPr>
          <a:xfrm>
            <a:off x="6869076" y="2804296"/>
            <a:ext cx="685800" cy="764525"/>
            <a:chOff x="13776253" y="5608592"/>
            <a:chExt cx="1371600" cy="1529050"/>
          </a:xfrm>
        </p:grpSpPr>
        <p:sp>
          <p:nvSpPr>
            <p:cNvPr id="1448" name="Google Shape;1448;p124"/>
            <p:cNvSpPr txBox="1"/>
            <p:nvPr/>
          </p:nvSpPr>
          <p:spPr>
            <a:xfrm>
              <a:off x="13776253" y="6726042"/>
              <a:ext cx="1371600" cy="4116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100">
                  <a:solidFill>
                    <a:srgbClr val="202124"/>
                  </a:solidFill>
                  <a:latin typeface="Google Sans"/>
                  <a:ea typeface="Google Sans"/>
                  <a:cs typeface="Google Sans"/>
                  <a:sym typeface="Google Sans"/>
                </a:rPr>
                <a:t>Cloud Network</a:t>
              </a:r>
              <a:endParaRPr sz="1100">
                <a:solidFill>
                  <a:srgbClr val="202124"/>
                </a:solidFill>
                <a:latin typeface="Google Sans"/>
                <a:ea typeface="Google Sans"/>
                <a:cs typeface="Google Sans"/>
                <a:sym typeface="Google Sans"/>
              </a:endParaRPr>
            </a:p>
          </p:txBody>
        </p:sp>
        <p:pic>
          <p:nvPicPr>
            <p:cNvPr id="1449" name="Google Shape;1449;p124"/>
            <p:cNvPicPr preferRelativeResize="0"/>
            <p:nvPr/>
          </p:nvPicPr>
          <p:blipFill rotWithShape="1">
            <a:blip r:embed="rId9">
              <a:alphaModFix/>
            </a:blip>
            <a:srcRect b="5012" l="0" r="0" t="5003"/>
            <a:stretch/>
          </p:blipFill>
          <p:spPr>
            <a:xfrm>
              <a:off x="13906453" y="5608592"/>
              <a:ext cx="1111200" cy="995700"/>
            </a:xfrm>
            <a:prstGeom prst="rect">
              <a:avLst/>
            </a:prstGeom>
            <a:noFill/>
            <a:ln>
              <a:noFill/>
            </a:ln>
          </p:spPr>
        </p:pic>
      </p:grpSp>
      <p:sp>
        <p:nvSpPr>
          <p:cNvPr id="1450" name="Google Shape;1450;p124"/>
          <p:cNvSpPr/>
          <p:nvPr/>
        </p:nvSpPr>
        <p:spPr>
          <a:xfrm>
            <a:off x="7508850" y="1641800"/>
            <a:ext cx="443700" cy="311400"/>
          </a:xfrm>
          <a:prstGeom prst="roundRect">
            <a:avLst>
              <a:gd fmla="val 16667" name="adj"/>
            </a:avLst>
          </a:prstGeom>
          <a:noFill/>
          <a:ln cap="flat" cmpd="sng" w="76200">
            <a:solidFill>
              <a:srgbClr val="4285F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451" name="Google Shape;1451;p124"/>
          <p:cNvCxnSpPr/>
          <p:nvPr/>
        </p:nvCxnSpPr>
        <p:spPr>
          <a:xfrm>
            <a:off x="7508850" y="1759400"/>
            <a:ext cx="443700" cy="0"/>
          </a:xfrm>
          <a:prstGeom prst="straightConnector1">
            <a:avLst/>
          </a:prstGeom>
          <a:noFill/>
          <a:ln cap="flat" cmpd="sng" w="114300">
            <a:solidFill>
              <a:srgbClr val="4285F4"/>
            </a:solidFill>
            <a:prstDash val="solid"/>
            <a:round/>
            <a:headEnd len="med" w="med" type="none"/>
            <a:tailEnd len="med" w="med" type="none"/>
          </a:ln>
        </p:spPr>
      </p:cxnSp>
      <p:cxnSp>
        <p:nvCxnSpPr>
          <p:cNvPr id="1452" name="Google Shape;1452;p124"/>
          <p:cNvCxnSpPr/>
          <p:nvPr/>
        </p:nvCxnSpPr>
        <p:spPr>
          <a:xfrm flipH="1" rot="10800000">
            <a:off x="6587450" y="1805056"/>
            <a:ext cx="855000" cy="4200"/>
          </a:xfrm>
          <a:prstGeom prst="straightConnector1">
            <a:avLst/>
          </a:prstGeom>
          <a:noFill/>
          <a:ln cap="flat" cmpd="sng" w="9525">
            <a:solidFill>
              <a:srgbClr val="666666"/>
            </a:solidFill>
            <a:prstDash val="solid"/>
            <a:round/>
            <a:headEnd len="med" w="med" type="none"/>
            <a:tailEnd len="med" w="med" type="triangle"/>
          </a:ln>
        </p:spPr>
      </p:cxnSp>
      <p:sp>
        <p:nvSpPr>
          <p:cNvPr id="1453" name="Google Shape;1453;p124"/>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10">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25"/>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Budgets and alerts keep your billing under control</a:t>
            </a:r>
            <a:endParaRPr/>
          </a:p>
        </p:txBody>
      </p:sp>
      <p:pic>
        <p:nvPicPr>
          <p:cNvPr id="1459" name="Google Shape;1459;p125"/>
          <p:cNvPicPr preferRelativeResize="0"/>
          <p:nvPr/>
        </p:nvPicPr>
        <p:blipFill rotWithShape="1">
          <a:blip r:embed="rId3">
            <a:alphaModFix/>
          </a:blip>
          <a:srcRect b="0" l="714" r="0" t="0"/>
          <a:stretch/>
        </p:blipFill>
        <p:spPr>
          <a:xfrm>
            <a:off x="914400" y="1143150"/>
            <a:ext cx="7403350" cy="2660218"/>
          </a:xfrm>
          <a:prstGeom prst="rect">
            <a:avLst/>
          </a:prstGeom>
          <a:noFill/>
          <a:ln>
            <a:noFill/>
          </a:ln>
        </p:spPr>
      </p:pic>
      <p:sp>
        <p:nvSpPr>
          <p:cNvPr id="1460" name="Google Shape;1460;p125"/>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4">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26"/>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Quotas are helpful limits</a:t>
            </a:r>
            <a:endParaRPr/>
          </a:p>
        </p:txBody>
      </p:sp>
      <p:sp>
        <p:nvSpPr>
          <p:cNvPr id="1466" name="Google Shape;1466;p126"/>
          <p:cNvSpPr txBox="1"/>
          <p:nvPr/>
        </p:nvSpPr>
        <p:spPr>
          <a:xfrm>
            <a:off x="4377050" y="1421975"/>
            <a:ext cx="3180300" cy="8286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rPr lang="en" sz="1800">
                <a:solidFill>
                  <a:srgbClr val="4285F4"/>
                </a:solidFill>
                <a:latin typeface="Google Sans"/>
                <a:ea typeface="Google Sans"/>
                <a:cs typeface="Google Sans"/>
                <a:sym typeface="Google Sans"/>
              </a:rPr>
              <a:t>Rate quota</a:t>
            </a:r>
            <a:endParaRPr sz="1800">
              <a:solidFill>
                <a:srgbClr val="4285F4"/>
              </a:solidFill>
              <a:latin typeface="Google Sans"/>
              <a:ea typeface="Google Sans"/>
              <a:cs typeface="Google Sans"/>
              <a:sym typeface="Google Sans"/>
            </a:endParaRPr>
          </a:p>
          <a:p>
            <a:pPr indent="0" lvl="0" marL="0" marR="0" rtl="0" algn="l">
              <a:lnSpc>
                <a:spcPct val="100000"/>
              </a:lnSpc>
              <a:spcBef>
                <a:spcPts val="500"/>
              </a:spcBef>
              <a:spcAft>
                <a:spcPts val="500"/>
              </a:spcAft>
              <a:buNone/>
            </a:pPr>
            <a:r>
              <a:rPr lang="en" sz="1800">
                <a:solidFill>
                  <a:srgbClr val="202124"/>
                </a:solidFill>
                <a:latin typeface="Roboto"/>
                <a:ea typeface="Roboto"/>
                <a:cs typeface="Roboto"/>
                <a:sym typeface="Roboto"/>
              </a:rPr>
              <a:t>GKE API: 1,000 requests per 100 seconds</a:t>
            </a:r>
            <a:endParaRPr sz="1800">
              <a:solidFill>
                <a:srgbClr val="202124"/>
              </a:solidFill>
              <a:latin typeface="Roboto"/>
              <a:ea typeface="Roboto"/>
              <a:cs typeface="Roboto"/>
              <a:sym typeface="Roboto"/>
            </a:endParaRPr>
          </a:p>
        </p:txBody>
      </p:sp>
      <p:pic>
        <p:nvPicPr>
          <p:cNvPr id="1467" name="Google Shape;1467;p126"/>
          <p:cNvPicPr preferRelativeResize="0"/>
          <p:nvPr/>
        </p:nvPicPr>
        <p:blipFill>
          <a:blip r:embed="rId3">
            <a:alphaModFix/>
          </a:blip>
          <a:stretch>
            <a:fillRect/>
          </a:stretch>
        </p:blipFill>
        <p:spPr>
          <a:xfrm>
            <a:off x="914400" y="1486050"/>
            <a:ext cx="2891400" cy="2584187"/>
          </a:xfrm>
          <a:prstGeom prst="rect">
            <a:avLst/>
          </a:prstGeom>
          <a:noFill/>
          <a:ln>
            <a:noFill/>
          </a:ln>
        </p:spPr>
      </p:pic>
      <p:sp>
        <p:nvSpPr>
          <p:cNvPr id="1468" name="Google Shape;1468;p126"/>
          <p:cNvSpPr txBox="1"/>
          <p:nvPr/>
        </p:nvSpPr>
        <p:spPr>
          <a:xfrm>
            <a:off x="4377050" y="2555375"/>
            <a:ext cx="3684000" cy="8286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rPr lang="en" sz="1800">
                <a:solidFill>
                  <a:srgbClr val="4285F4"/>
                </a:solidFill>
                <a:latin typeface="Google Sans"/>
                <a:ea typeface="Google Sans"/>
                <a:cs typeface="Google Sans"/>
                <a:sym typeface="Google Sans"/>
              </a:rPr>
              <a:t>Allocation quota</a:t>
            </a:r>
            <a:endParaRPr sz="1800">
              <a:solidFill>
                <a:srgbClr val="4285F4"/>
              </a:solidFill>
              <a:latin typeface="Google Sans"/>
              <a:ea typeface="Google Sans"/>
              <a:cs typeface="Google Sans"/>
              <a:sym typeface="Google Sans"/>
            </a:endParaRPr>
          </a:p>
          <a:p>
            <a:pPr indent="0" lvl="0" marL="0" marR="0" rtl="0" algn="l">
              <a:lnSpc>
                <a:spcPct val="100000"/>
              </a:lnSpc>
              <a:spcBef>
                <a:spcPts val="500"/>
              </a:spcBef>
              <a:spcAft>
                <a:spcPts val="500"/>
              </a:spcAft>
              <a:buNone/>
            </a:pPr>
            <a:r>
              <a:rPr lang="en" sz="1800">
                <a:solidFill>
                  <a:srgbClr val="202124"/>
                </a:solidFill>
                <a:latin typeface="Roboto"/>
                <a:ea typeface="Roboto"/>
                <a:cs typeface="Roboto"/>
                <a:sym typeface="Roboto"/>
              </a:rPr>
              <a:t>5 networks per project</a:t>
            </a:r>
            <a:endParaRPr sz="1800">
              <a:solidFill>
                <a:srgbClr val="202124"/>
              </a:solidFill>
              <a:latin typeface="Roboto"/>
              <a:ea typeface="Roboto"/>
              <a:cs typeface="Roboto"/>
              <a:sym typeface="Roboto"/>
            </a:endParaRPr>
          </a:p>
        </p:txBody>
      </p:sp>
      <p:sp>
        <p:nvSpPr>
          <p:cNvPr id="1469" name="Google Shape;1469;p126"/>
          <p:cNvSpPr txBox="1"/>
          <p:nvPr/>
        </p:nvSpPr>
        <p:spPr>
          <a:xfrm>
            <a:off x="4377050" y="3524538"/>
            <a:ext cx="3684000" cy="4695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500"/>
              </a:spcAft>
              <a:buNone/>
            </a:pPr>
            <a:r>
              <a:rPr lang="en" sz="1800">
                <a:solidFill>
                  <a:srgbClr val="4285F4"/>
                </a:solidFill>
                <a:latin typeface="Google Sans"/>
                <a:ea typeface="Google Sans"/>
                <a:cs typeface="Google Sans"/>
                <a:sym typeface="Google Sans"/>
              </a:rPr>
              <a:t>Many quotas are changeable</a:t>
            </a:r>
            <a:endParaRPr sz="1800">
              <a:solidFill>
                <a:srgbClr val="202124"/>
              </a:solidFill>
              <a:latin typeface="Roboto"/>
              <a:ea typeface="Roboto"/>
              <a:cs typeface="Roboto"/>
              <a:sym typeface="Roboto"/>
            </a:endParaRPr>
          </a:p>
        </p:txBody>
      </p:sp>
      <p:sp>
        <p:nvSpPr>
          <p:cNvPr id="1470" name="Google Shape;1470;p126"/>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4">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27"/>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GCP offers a range of compute services</a:t>
            </a:r>
            <a:endParaRPr/>
          </a:p>
        </p:txBody>
      </p:sp>
      <p:cxnSp>
        <p:nvCxnSpPr>
          <p:cNvPr id="1476" name="Google Shape;1476;p127"/>
          <p:cNvCxnSpPr/>
          <p:nvPr/>
        </p:nvCxnSpPr>
        <p:spPr>
          <a:xfrm rot="10800000">
            <a:off x="4572000" y="1706100"/>
            <a:ext cx="900" cy="257400"/>
          </a:xfrm>
          <a:prstGeom prst="straightConnector1">
            <a:avLst/>
          </a:prstGeom>
          <a:noFill/>
          <a:ln cap="flat" cmpd="sng" w="9525">
            <a:solidFill>
              <a:srgbClr val="999999"/>
            </a:solidFill>
            <a:prstDash val="solid"/>
            <a:round/>
            <a:headEnd len="med" w="med" type="none"/>
            <a:tailEnd len="med" w="med" type="none"/>
          </a:ln>
        </p:spPr>
      </p:cxnSp>
      <p:sp>
        <p:nvSpPr>
          <p:cNvPr id="1477" name="Google Shape;1477;p127"/>
          <p:cNvSpPr txBox="1"/>
          <p:nvPr/>
        </p:nvSpPr>
        <p:spPr>
          <a:xfrm>
            <a:off x="3444300" y="1219350"/>
            <a:ext cx="2255400" cy="4869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2000">
                <a:solidFill>
                  <a:srgbClr val="202124"/>
                </a:solidFill>
                <a:latin typeface="Google Sans"/>
                <a:ea typeface="Google Sans"/>
                <a:cs typeface="Google Sans"/>
                <a:sym typeface="Google Sans"/>
              </a:rPr>
              <a:t>Compute</a:t>
            </a:r>
            <a:endParaRPr sz="2000">
              <a:solidFill>
                <a:srgbClr val="202124"/>
              </a:solidFill>
              <a:latin typeface="Google Sans"/>
              <a:ea typeface="Google Sans"/>
              <a:cs typeface="Google Sans"/>
              <a:sym typeface="Google Sans"/>
            </a:endParaRPr>
          </a:p>
        </p:txBody>
      </p:sp>
      <p:grpSp>
        <p:nvGrpSpPr>
          <p:cNvPr id="1478" name="Google Shape;1478;p127"/>
          <p:cNvGrpSpPr/>
          <p:nvPr/>
        </p:nvGrpSpPr>
        <p:grpSpPr>
          <a:xfrm>
            <a:off x="3891663" y="2281472"/>
            <a:ext cx="1371600" cy="1666948"/>
            <a:chOff x="9360676" y="4562945"/>
            <a:chExt cx="2743200" cy="3333895"/>
          </a:xfrm>
        </p:grpSpPr>
        <p:pic>
          <p:nvPicPr>
            <p:cNvPr id="1479" name="Google Shape;1479;p127"/>
            <p:cNvPicPr preferRelativeResize="0"/>
            <p:nvPr/>
          </p:nvPicPr>
          <p:blipFill>
            <a:blip r:embed="rId3">
              <a:alphaModFix/>
            </a:blip>
            <a:stretch>
              <a:fillRect/>
            </a:stretch>
          </p:blipFill>
          <p:spPr>
            <a:xfrm>
              <a:off x="9621586" y="4562945"/>
              <a:ext cx="2221380" cy="2036266"/>
            </a:xfrm>
            <a:prstGeom prst="rect">
              <a:avLst/>
            </a:prstGeom>
            <a:noFill/>
            <a:ln>
              <a:noFill/>
            </a:ln>
          </p:spPr>
        </p:pic>
        <p:sp>
          <p:nvSpPr>
            <p:cNvPr id="1480" name="Google Shape;1480;p127"/>
            <p:cNvSpPr txBox="1"/>
            <p:nvPr/>
          </p:nvSpPr>
          <p:spPr>
            <a:xfrm>
              <a:off x="9360676" y="6797040"/>
              <a:ext cx="2743200" cy="10998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App Engine</a:t>
              </a:r>
              <a:endParaRPr sz="1600">
                <a:solidFill>
                  <a:srgbClr val="202124"/>
                </a:solidFill>
                <a:latin typeface="Google Sans"/>
                <a:ea typeface="Google Sans"/>
                <a:cs typeface="Google Sans"/>
                <a:sym typeface="Google Sans"/>
              </a:endParaRPr>
            </a:p>
          </p:txBody>
        </p:sp>
      </p:grpSp>
      <p:grpSp>
        <p:nvGrpSpPr>
          <p:cNvPr id="1481" name="Google Shape;1481;p127"/>
          <p:cNvGrpSpPr/>
          <p:nvPr/>
        </p:nvGrpSpPr>
        <p:grpSpPr>
          <a:xfrm>
            <a:off x="2344450" y="2221992"/>
            <a:ext cx="1371600" cy="1711175"/>
            <a:chOff x="4672976" y="4443984"/>
            <a:chExt cx="2743200" cy="3422350"/>
          </a:xfrm>
        </p:grpSpPr>
        <p:sp>
          <p:nvSpPr>
            <p:cNvPr id="1482" name="Google Shape;1482;p127"/>
            <p:cNvSpPr txBox="1"/>
            <p:nvPr/>
          </p:nvSpPr>
          <p:spPr>
            <a:xfrm>
              <a:off x="4672976" y="6766534"/>
              <a:ext cx="2743200" cy="10998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Google Kubernetes Engine (GKE)</a:t>
              </a:r>
              <a:endParaRPr sz="1600">
                <a:solidFill>
                  <a:srgbClr val="202124"/>
                </a:solidFill>
                <a:latin typeface="Google Sans"/>
                <a:ea typeface="Google Sans"/>
                <a:cs typeface="Google Sans"/>
                <a:sym typeface="Google Sans"/>
              </a:endParaRPr>
            </a:p>
          </p:txBody>
        </p:sp>
        <p:pic>
          <p:nvPicPr>
            <p:cNvPr descr="ContainerEngine_512_retina.png" id="1483" name="Google Shape;1483;p127"/>
            <p:cNvPicPr preferRelativeResize="0"/>
            <p:nvPr/>
          </p:nvPicPr>
          <p:blipFill>
            <a:blip r:embed="rId4">
              <a:alphaModFix/>
            </a:blip>
            <a:stretch>
              <a:fillRect/>
            </a:stretch>
          </p:blipFill>
          <p:spPr>
            <a:xfrm>
              <a:off x="4933904" y="4443984"/>
              <a:ext cx="2221343" cy="2221343"/>
            </a:xfrm>
            <a:prstGeom prst="rect">
              <a:avLst/>
            </a:prstGeom>
            <a:noFill/>
            <a:ln>
              <a:noFill/>
            </a:ln>
          </p:spPr>
        </p:pic>
      </p:grpSp>
      <p:grpSp>
        <p:nvGrpSpPr>
          <p:cNvPr id="1484" name="Google Shape;1484;p127"/>
          <p:cNvGrpSpPr/>
          <p:nvPr/>
        </p:nvGrpSpPr>
        <p:grpSpPr>
          <a:xfrm>
            <a:off x="792738" y="2271722"/>
            <a:ext cx="1376100" cy="1676703"/>
            <a:chOff x="1509275" y="4543444"/>
            <a:chExt cx="2752200" cy="3353406"/>
          </a:xfrm>
        </p:grpSpPr>
        <p:pic>
          <p:nvPicPr>
            <p:cNvPr id="1485" name="Google Shape;1485;p127"/>
            <p:cNvPicPr preferRelativeResize="0"/>
            <p:nvPr/>
          </p:nvPicPr>
          <p:blipFill>
            <a:blip r:embed="rId5">
              <a:alphaModFix/>
            </a:blip>
            <a:stretch>
              <a:fillRect/>
            </a:stretch>
          </p:blipFill>
          <p:spPr>
            <a:xfrm>
              <a:off x="1774685" y="4543444"/>
              <a:ext cx="2221380" cy="1943707"/>
            </a:xfrm>
            <a:prstGeom prst="rect">
              <a:avLst/>
            </a:prstGeom>
            <a:noFill/>
            <a:ln>
              <a:noFill/>
            </a:ln>
          </p:spPr>
        </p:pic>
        <p:sp>
          <p:nvSpPr>
            <p:cNvPr id="1486" name="Google Shape;1486;p127"/>
            <p:cNvSpPr txBox="1"/>
            <p:nvPr/>
          </p:nvSpPr>
          <p:spPr>
            <a:xfrm>
              <a:off x="1509275" y="6797050"/>
              <a:ext cx="2752200" cy="10998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Compute</a:t>
              </a:r>
              <a:endParaRPr sz="1600">
                <a:solidFill>
                  <a:srgbClr val="202124"/>
                </a:solidFill>
                <a:latin typeface="Google Sans"/>
                <a:ea typeface="Google Sans"/>
                <a:cs typeface="Google Sans"/>
                <a:sym typeface="Google Sans"/>
              </a:endParaRPr>
            </a:p>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Engine</a:t>
              </a:r>
              <a:endParaRPr sz="1600">
                <a:solidFill>
                  <a:srgbClr val="202124"/>
                </a:solidFill>
                <a:latin typeface="Google Sans"/>
                <a:ea typeface="Google Sans"/>
                <a:cs typeface="Google Sans"/>
                <a:sym typeface="Google Sans"/>
              </a:endParaRPr>
            </a:p>
          </p:txBody>
        </p:sp>
      </p:grpSp>
      <p:grpSp>
        <p:nvGrpSpPr>
          <p:cNvPr id="1487" name="Google Shape;1487;p127"/>
          <p:cNvGrpSpPr/>
          <p:nvPr/>
        </p:nvGrpSpPr>
        <p:grpSpPr>
          <a:xfrm>
            <a:off x="5438875" y="2217420"/>
            <a:ext cx="1371600" cy="1705692"/>
            <a:chOff x="11609976" y="4434840"/>
            <a:chExt cx="2743200" cy="3411384"/>
          </a:xfrm>
        </p:grpSpPr>
        <p:pic>
          <p:nvPicPr>
            <p:cNvPr id="1488" name="Google Shape;1488;p127"/>
            <p:cNvPicPr preferRelativeResize="0"/>
            <p:nvPr/>
          </p:nvPicPr>
          <p:blipFill>
            <a:blip r:embed="rId6">
              <a:alphaModFix/>
            </a:blip>
            <a:stretch>
              <a:fillRect/>
            </a:stretch>
          </p:blipFill>
          <p:spPr>
            <a:xfrm>
              <a:off x="11870898" y="4434840"/>
              <a:ext cx="2221356" cy="2221356"/>
            </a:xfrm>
            <a:prstGeom prst="rect">
              <a:avLst/>
            </a:prstGeom>
            <a:noFill/>
            <a:ln>
              <a:noFill/>
            </a:ln>
          </p:spPr>
        </p:pic>
        <p:sp>
          <p:nvSpPr>
            <p:cNvPr id="1489" name="Google Shape;1489;p127"/>
            <p:cNvSpPr txBox="1"/>
            <p:nvPr/>
          </p:nvSpPr>
          <p:spPr>
            <a:xfrm>
              <a:off x="11609976" y="6746424"/>
              <a:ext cx="2743200" cy="10998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Cloud</a:t>
              </a:r>
              <a:endParaRPr sz="1600">
                <a:solidFill>
                  <a:srgbClr val="202124"/>
                </a:solidFill>
                <a:latin typeface="Google Sans"/>
                <a:ea typeface="Google Sans"/>
                <a:cs typeface="Google Sans"/>
                <a:sym typeface="Google Sans"/>
              </a:endParaRPr>
            </a:p>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Functions</a:t>
              </a:r>
              <a:endParaRPr sz="1600">
                <a:solidFill>
                  <a:srgbClr val="202124"/>
                </a:solidFill>
                <a:latin typeface="Google Sans"/>
                <a:ea typeface="Google Sans"/>
                <a:cs typeface="Google Sans"/>
                <a:sym typeface="Google Sans"/>
              </a:endParaRPr>
            </a:p>
          </p:txBody>
        </p:sp>
      </p:grpSp>
      <p:cxnSp>
        <p:nvCxnSpPr>
          <p:cNvPr id="1490" name="Google Shape;1490;p127"/>
          <p:cNvCxnSpPr/>
          <p:nvPr/>
        </p:nvCxnSpPr>
        <p:spPr>
          <a:xfrm rot="10800000">
            <a:off x="3052438" y="1960680"/>
            <a:ext cx="300" cy="279600"/>
          </a:xfrm>
          <a:prstGeom prst="straightConnector1">
            <a:avLst/>
          </a:prstGeom>
          <a:noFill/>
          <a:ln cap="flat" cmpd="sng" w="9525">
            <a:solidFill>
              <a:srgbClr val="999999"/>
            </a:solidFill>
            <a:prstDash val="solid"/>
            <a:round/>
            <a:headEnd len="med" w="med" type="oval"/>
            <a:tailEnd len="med" w="med" type="none"/>
          </a:ln>
        </p:spPr>
      </p:cxnSp>
      <p:cxnSp>
        <p:nvCxnSpPr>
          <p:cNvPr id="1491" name="Google Shape;1491;p127"/>
          <p:cNvCxnSpPr>
            <a:stCxn id="1492" idx="0"/>
            <a:endCxn id="1493" idx="0"/>
          </p:cNvCxnSpPr>
          <p:nvPr/>
        </p:nvCxnSpPr>
        <p:spPr>
          <a:xfrm rot="-5400000">
            <a:off x="4561032" y="-864525"/>
            <a:ext cx="29100" cy="6192900"/>
          </a:xfrm>
          <a:prstGeom prst="bentConnector3">
            <a:avLst>
              <a:gd fmla="val 975215" name="adj1"/>
            </a:avLst>
          </a:prstGeom>
          <a:noFill/>
          <a:ln cap="flat" cmpd="sng" w="9525">
            <a:solidFill>
              <a:srgbClr val="999999"/>
            </a:solidFill>
            <a:prstDash val="solid"/>
            <a:round/>
            <a:headEnd len="med" w="med" type="oval"/>
            <a:tailEnd len="med" w="med" type="oval"/>
          </a:ln>
        </p:spPr>
      </p:cxnSp>
      <p:sp>
        <p:nvSpPr>
          <p:cNvPr id="1492" name="Google Shape;1492;p127"/>
          <p:cNvSpPr/>
          <p:nvPr/>
        </p:nvSpPr>
        <p:spPr>
          <a:xfrm>
            <a:off x="1399032" y="2246475"/>
            <a:ext cx="160200" cy="840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4" name="Google Shape;1494;p127"/>
          <p:cNvSpPr/>
          <p:nvPr/>
        </p:nvSpPr>
        <p:spPr>
          <a:xfrm>
            <a:off x="3506113" y="2240280"/>
            <a:ext cx="160200" cy="840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495" name="Google Shape;1495;p127"/>
          <p:cNvCxnSpPr/>
          <p:nvPr/>
        </p:nvCxnSpPr>
        <p:spPr>
          <a:xfrm rot="10800000">
            <a:off x="6138538" y="1960680"/>
            <a:ext cx="300" cy="279600"/>
          </a:xfrm>
          <a:prstGeom prst="straightConnector1">
            <a:avLst/>
          </a:prstGeom>
          <a:noFill/>
          <a:ln cap="flat" cmpd="sng" w="9525">
            <a:solidFill>
              <a:srgbClr val="999999"/>
            </a:solidFill>
            <a:prstDash val="solid"/>
            <a:round/>
            <a:headEnd len="med" w="med" type="oval"/>
            <a:tailEnd len="med" w="med" type="none"/>
          </a:ln>
        </p:spPr>
      </p:cxnSp>
      <p:sp>
        <p:nvSpPr>
          <p:cNvPr id="1496" name="Google Shape;1496;p127"/>
          <p:cNvSpPr/>
          <p:nvPr/>
        </p:nvSpPr>
        <p:spPr>
          <a:xfrm>
            <a:off x="7431813" y="2244852"/>
            <a:ext cx="160200" cy="840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497" name="Google Shape;1497;p127"/>
          <p:cNvGrpSpPr/>
          <p:nvPr/>
        </p:nvGrpSpPr>
        <p:grpSpPr>
          <a:xfrm>
            <a:off x="6986088" y="2217420"/>
            <a:ext cx="1371600" cy="1705692"/>
            <a:chOff x="13972176" y="4434840"/>
            <a:chExt cx="2743200" cy="3411384"/>
          </a:xfrm>
        </p:grpSpPr>
        <p:pic>
          <p:nvPicPr>
            <p:cNvPr id="1493" name="Google Shape;1493;p127"/>
            <p:cNvPicPr preferRelativeResize="0"/>
            <p:nvPr/>
          </p:nvPicPr>
          <p:blipFill>
            <a:blip r:embed="rId7">
              <a:alphaModFix/>
            </a:blip>
            <a:stretch>
              <a:fillRect/>
            </a:stretch>
          </p:blipFill>
          <p:spPr>
            <a:xfrm>
              <a:off x="14232780" y="4434840"/>
              <a:ext cx="2221992" cy="2221992"/>
            </a:xfrm>
            <a:prstGeom prst="rect">
              <a:avLst/>
            </a:prstGeom>
            <a:noFill/>
            <a:ln>
              <a:noFill/>
            </a:ln>
          </p:spPr>
        </p:pic>
        <p:sp>
          <p:nvSpPr>
            <p:cNvPr id="1498" name="Google Shape;1498;p127"/>
            <p:cNvSpPr txBox="1"/>
            <p:nvPr/>
          </p:nvSpPr>
          <p:spPr>
            <a:xfrm>
              <a:off x="13972176" y="6746424"/>
              <a:ext cx="2743200" cy="10998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Cloud</a:t>
              </a:r>
              <a:endParaRPr sz="1600">
                <a:solidFill>
                  <a:srgbClr val="202124"/>
                </a:solidFill>
                <a:latin typeface="Google Sans"/>
                <a:ea typeface="Google Sans"/>
                <a:cs typeface="Google Sans"/>
                <a:sym typeface="Google Sans"/>
              </a:endParaRPr>
            </a:p>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Run</a:t>
              </a:r>
              <a:endParaRPr sz="1600">
                <a:solidFill>
                  <a:srgbClr val="202124"/>
                </a:solidFill>
                <a:latin typeface="Google Sans"/>
                <a:ea typeface="Google Sans"/>
                <a:cs typeface="Google Sans"/>
                <a:sym typeface="Google Sans"/>
              </a:endParaRPr>
            </a:p>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(Beta)</a:t>
              </a:r>
              <a:endParaRPr sz="1600">
                <a:solidFill>
                  <a:srgbClr val="202124"/>
                </a:solidFill>
                <a:latin typeface="Google Sans"/>
                <a:ea typeface="Google Sans"/>
                <a:cs typeface="Google Sans"/>
                <a:sym typeface="Google Sans"/>
              </a:endParaRPr>
            </a:p>
          </p:txBody>
        </p:sp>
      </p:grpSp>
      <p:cxnSp>
        <p:nvCxnSpPr>
          <p:cNvPr id="1499" name="Google Shape;1499;p127"/>
          <p:cNvCxnSpPr/>
          <p:nvPr/>
        </p:nvCxnSpPr>
        <p:spPr>
          <a:xfrm rot="10800000">
            <a:off x="4572150" y="1960680"/>
            <a:ext cx="300" cy="279600"/>
          </a:xfrm>
          <a:prstGeom prst="straightConnector1">
            <a:avLst/>
          </a:prstGeom>
          <a:noFill/>
          <a:ln cap="flat" cmpd="sng" w="9525">
            <a:solidFill>
              <a:srgbClr val="999999"/>
            </a:solidFill>
            <a:prstDash val="solid"/>
            <a:round/>
            <a:headEnd len="med" w="med" type="oval"/>
            <a:tailEnd len="med" w="med" type="none"/>
          </a:ln>
        </p:spPr>
      </p:cxnSp>
      <p:sp>
        <p:nvSpPr>
          <p:cNvPr id="1500" name="Google Shape;1500;p127"/>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8">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28"/>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GCP also offers a range of storage services</a:t>
            </a:r>
            <a:endParaRPr/>
          </a:p>
        </p:txBody>
      </p:sp>
      <p:cxnSp>
        <p:nvCxnSpPr>
          <p:cNvPr id="1506" name="Google Shape;1506;p128"/>
          <p:cNvCxnSpPr/>
          <p:nvPr/>
        </p:nvCxnSpPr>
        <p:spPr>
          <a:xfrm rot="10800000">
            <a:off x="4572000" y="1706100"/>
            <a:ext cx="900" cy="257400"/>
          </a:xfrm>
          <a:prstGeom prst="straightConnector1">
            <a:avLst/>
          </a:prstGeom>
          <a:noFill/>
          <a:ln cap="flat" cmpd="sng" w="9525">
            <a:solidFill>
              <a:srgbClr val="999999"/>
            </a:solidFill>
            <a:prstDash val="solid"/>
            <a:round/>
            <a:headEnd len="med" w="med" type="none"/>
            <a:tailEnd len="med" w="med" type="none"/>
          </a:ln>
        </p:spPr>
      </p:cxnSp>
      <p:sp>
        <p:nvSpPr>
          <p:cNvPr id="1507" name="Google Shape;1507;p128"/>
          <p:cNvSpPr txBox="1"/>
          <p:nvPr/>
        </p:nvSpPr>
        <p:spPr>
          <a:xfrm>
            <a:off x="3444300" y="1219350"/>
            <a:ext cx="2255400" cy="4869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2000">
                <a:solidFill>
                  <a:srgbClr val="202124"/>
                </a:solidFill>
                <a:latin typeface="Google Sans"/>
                <a:ea typeface="Google Sans"/>
                <a:cs typeface="Google Sans"/>
                <a:sym typeface="Google Sans"/>
              </a:rPr>
              <a:t>Storage</a:t>
            </a:r>
            <a:endParaRPr sz="2000">
              <a:solidFill>
                <a:srgbClr val="202124"/>
              </a:solidFill>
              <a:latin typeface="Google Sans"/>
              <a:ea typeface="Google Sans"/>
              <a:cs typeface="Google Sans"/>
              <a:sym typeface="Google Sans"/>
            </a:endParaRPr>
          </a:p>
        </p:txBody>
      </p:sp>
      <p:pic>
        <p:nvPicPr>
          <p:cNvPr id="1508" name="Google Shape;1508;p128"/>
          <p:cNvPicPr preferRelativeResize="0"/>
          <p:nvPr/>
        </p:nvPicPr>
        <p:blipFill rotWithShape="1">
          <a:blip r:embed="rId3">
            <a:alphaModFix/>
          </a:blip>
          <a:srcRect b="4161" l="0" r="0" t="4170"/>
          <a:stretch/>
        </p:blipFill>
        <p:spPr>
          <a:xfrm>
            <a:off x="4022118" y="2281472"/>
            <a:ext cx="1110690" cy="1018132"/>
          </a:xfrm>
          <a:prstGeom prst="rect">
            <a:avLst/>
          </a:prstGeom>
          <a:noFill/>
          <a:ln>
            <a:noFill/>
          </a:ln>
        </p:spPr>
      </p:pic>
      <p:sp>
        <p:nvSpPr>
          <p:cNvPr id="1509" name="Google Shape;1509;p128"/>
          <p:cNvSpPr txBox="1"/>
          <p:nvPr/>
        </p:nvSpPr>
        <p:spPr>
          <a:xfrm>
            <a:off x="3891663" y="3398520"/>
            <a:ext cx="1371600" cy="5499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Cloud</a:t>
            </a:r>
            <a:endParaRPr sz="1600">
              <a:solidFill>
                <a:srgbClr val="202124"/>
              </a:solidFill>
              <a:latin typeface="Google Sans"/>
              <a:ea typeface="Google Sans"/>
              <a:cs typeface="Google Sans"/>
              <a:sym typeface="Google Sans"/>
            </a:endParaRPr>
          </a:p>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SQL</a:t>
            </a:r>
            <a:endParaRPr sz="1600">
              <a:solidFill>
                <a:srgbClr val="202124"/>
              </a:solidFill>
              <a:latin typeface="Google Sans"/>
              <a:ea typeface="Google Sans"/>
              <a:cs typeface="Google Sans"/>
              <a:sym typeface="Google Sans"/>
            </a:endParaRPr>
          </a:p>
        </p:txBody>
      </p:sp>
      <p:sp>
        <p:nvSpPr>
          <p:cNvPr id="1510" name="Google Shape;1510;p128"/>
          <p:cNvSpPr txBox="1"/>
          <p:nvPr/>
        </p:nvSpPr>
        <p:spPr>
          <a:xfrm>
            <a:off x="2344450" y="3383267"/>
            <a:ext cx="1371600" cy="5499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Cloud Storage</a:t>
            </a:r>
            <a:endParaRPr sz="1600">
              <a:solidFill>
                <a:srgbClr val="202124"/>
              </a:solidFill>
              <a:latin typeface="Google Sans"/>
              <a:ea typeface="Google Sans"/>
              <a:cs typeface="Google Sans"/>
              <a:sym typeface="Google Sans"/>
            </a:endParaRPr>
          </a:p>
        </p:txBody>
      </p:sp>
      <p:pic>
        <p:nvPicPr>
          <p:cNvPr id="1511" name="Google Shape;1511;p128"/>
          <p:cNvPicPr preferRelativeResize="0"/>
          <p:nvPr/>
        </p:nvPicPr>
        <p:blipFill rotWithShape="1">
          <a:blip r:embed="rId4">
            <a:alphaModFix/>
          </a:blip>
          <a:srcRect b="0" l="0" r="0" t="0"/>
          <a:stretch/>
        </p:blipFill>
        <p:spPr>
          <a:xfrm>
            <a:off x="2474914" y="2221992"/>
            <a:ext cx="1110671" cy="1110671"/>
          </a:xfrm>
          <a:prstGeom prst="rect">
            <a:avLst/>
          </a:prstGeom>
          <a:noFill/>
          <a:ln>
            <a:noFill/>
          </a:ln>
        </p:spPr>
      </p:pic>
      <p:pic>
        <p:nvPicPr>
          <p:cNvPr id="1512" name="Google Shape;1512;p128"/>
          <p:cNvPicPr preferRelativeResize="0"/>
          <p:nvPr/>
        </p:nvPicPr>
        <p:blipFill rotWithShape="1">
          <a:blip r:embed="rId5">
            <a:alphaModFix/>
          </a:blip>
          <a:srcRect b="6256" l="0" r="0" t="6247"/>
          <a:stretch/>
        </p:blipFill>
        <p:spPr>
          <a:xfrm>
            <a:off x="925443" y="2271722"/>
            <a:ext cx="1110690" cy="971853"/>
          </a:xfrm>
          <a:prstGeom prst="rect">
            <a:avLst/>
          </a:prstGeom>
          <a:noFill/>
          <a:ln>
            <a:noFill/>
          </a:ln>
        </p:spPr>
      </p:pic>
      <p:sp>
        <p:nvSpPr>
          <p:cNvPr id="1513" name="Google Shape;1513;p128"/>
          <p:cNvSpPr txBox="1"/>
          <p:nvPr/>
        </p:nvSpPr>
        <p:spPr>
          <a:xfrm>
            <a:off x="792738" y="3398525"/>
            <a:ext cx="1376100" cy="5499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Cloud Bigtable</a:t>
            </a:r>
            <a:endParaRPr sz="1600">
              <a:solidFill>
                <a:srgbClr val="202124"/>
              </a:solidFill>
              <a:latin typeface="Google Sans"/>
              <a:ea typeface="Google Sans"/>
              <a:cs typeface="Google Sans"/>
              <a:sym typeface="Google Sans"/>
            </a:endParaRPr>
          </a:p>
        </p:txBody>
      </p:sp>
      <p:pic>
        <p:nvPicPr>
          <p:cNvPr id="1514" name="Google Shape;1514;p128"/>
          <p:cNvPicPr preferRelativeResize="0"/>
          <p:nvPr/>
        </p:nvPicPr>
        <p:blipFill rotWithShape="1">
          <a:blip r:embed="rId6">
            <a:alphaModFix/>
          </a:blip>
          <a:srcRect b="0" l="0" r="0" t="0"/>
          <a:stretch/>
        </p:blipFill>
        <p:spPr>
          <a:xfrm>
            <a:off x="5569336" y="2217420"/>
            <a:ext cx="1110678" cy="1110678"/>
          </a:xfrm>
          <a:prstGeom prst="rect">
            <a:avLst/>
          </a:prstGeom>
          <a:noFill/>
          <a:ln>
            <a:noFill/>
          </a:ln>
        </p:spPr>
      </p:pic>
      <p:sp>
        <p:nvSpPr>
          <p:cNvPr id="1515" name="Google Shape;1515;p128"/>
          <p:cNvSpPr txBox="1"/>
          <p:nvPr/>
        </p:nvSpPr>
        <p:spPr>
          <a:xfrm>
            <a:off x="5438875" y="3373212"/>
            <a:ext cx="1371600" cy="5499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Cloud</a:t>
            </a:r>
            <a:endParaRPr sz="1600">
              <a:solidFill>
                <a:srgbClr val="202124"/>
              </a:solidFill>
              <a:latin typeface="Google Sans"/>
              <a:ea typeface="Google Sans"/>
              <a:cs typeface="Google Sans"/>
              <a:sym typeface="Google Sans"/>
            </a:endParaRPr>
          </a:p>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Spanner</a:t>
            </a:r>
            <a:endParaRPr sz="1600">
              <a:solidFill>
                <a:srgbClr val="202124"/>
              </a:solidFill>
              <a:latin typeface="Google Sans"/>
              <a:ea typeface="Google Sans"/>
              <a:cs typeface="Google Sans"/>
              <a:sym typeface="Google Sans"/>
            </a:endParaRPr>
          </a:p>
        </p:txBody>
      </p:sp>
      <p:cxnSp>
        <p:nvCxnSpPr>
          <p:cNvPr id="1516" name="Google Shape;1516;p128"/>
          <p:cNvCxnSpPr/>
          <p:nvPr/>
        </p:nvCxnSpPr>
        <p:spPr>
          <a:xfrm rot="10800000">
            <a:off x="3052438" y="1960680"/>
            <a:ext cx="300" cy="279600"/>
          </a:xfrm>
          <a:prstGeom prst="straightConnector1">
            <a:avLst/>
          </a:prstGeom>
          <a:noFill/>
          <a:ln cap="flat" cmpd="sng" w="9525">
            <a:solidFill>
              <a:srgbClr val="999999"/>
            </a:solidFill>
            <a:prstDash val="solid"/>
            <a:round/>
            <a:headEnd len="med" w="med" type="oval"/>
            <a:tailEnd len="med" w="med" type="none"/>
          </a:ln>
        </p:spPr>
      </p:cxnSp>
      <p:cxnSp>
        <p:nvCxnSpPr>
          <p:cNvPr id="1517" name="Google Shape;1517;p128"/>
          <p:cNvCxnSpPr>
            <a:stCxn id="1518" idx="0"/>
            <a:endCxn id="1519" idx="0"/>
          </p:cNvCxnSpPr>
          <p:nvPr/>
        </p:nvCxnSpPr>
        <p:spPr>
          <a:xfrm rot="-5400000">
            <a:off x="4561032" y="-864525"/>
            <a:ext cx="29100" cy="6192900"/>
          </a:xfrm>
          <a:prstGeom prst="bentConnector3">
            <a:avLst>
              <a:gd fmla="val 975215" name="adj1"/>
            </a:avLst>
          </a:prstGeom>
          <a:noFill/>
          <a:ln cap="flat" cmpd="sng" w="9525">
            <a:solidFill>
              <a:srgbClr val="999999"/>
            </a:solidFill>
            <a:prstDash val="solid"/>
            <a:round/>
            <a:headEnd len="med" w="med" type="oval"/>
            <a:tailEnd len="med" w="med" type="oval"/>
          </a:ln>
        </p:spPr>
      </p:cxnSp>
      <p:sp>
        <p:nvSpPr>
          <p:cNvPr id="1518" name="Google Shape;1518;p128"/>
          <p:cNvSpPr/>
          <p:nvPr/>
        </p:nvSpPr>
        <p:spPr>
          <a:xfrm>
            <a:off x="1399032" y="2246475"/>
            <a:ext cx="160200" cy="840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0" name="Google Shape;1520;p128"/>
          <p:cNvSpPr/>
          <p:nvPr/>
        </p:nvSpPr>
        <p:spPr>
          <a:xfrm>
            <a:off x="3506113" y="2240280"/>
            <a:ext cx="160200" cy="840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521" name="Google Shape;1521;p128"/>
          <p:cNvCxnSpPr/>
          <p:nvPr/>
        </p:nvCxnSpPr>
        <p:spPr>
          <a:xfrm rot="10800000">
            <a:off x="6138538" y="1960680"/>
            <a:ext cx="300" cy="279600"/>
          </a:xfrm>
          <a:prstGeom prst="straightConnector1">
            <a:avLst/>
          </a:prstGeom>
          <a:noFill/>
          <a:ln cap="flat" cmpd="sng" w="9525">
            <a:solidFill>
              <a:srgbClr val="999999"/>
            </a:solidFill>
            <a:prstDash val="solid"/>
            <a:round/>
            <a:headEnd len="med" w="med" type="oval"/>
            <a:tailEnd len="med" w="med" type="none"/>
          </a:ln>
        </p:spPr>
      </p:cxnSp>
      <p:sp>
        <p:nvSpPr>
          <p:cNvPr id="1522" name="Google Shape;1522;p128"/>
          <p:cNvSpPr/>
          <p:nvPr/>
        </p:nvSpPr>
        <p:spPr>
          <a:xfrm>
            <a:off x="7431813" y="2244852"/>
            <a:ext cx="160200" cy="840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519" name="Google Shape;1519;p128"/>
          <p:cNvPicPr preferRelativeResize="0"/>
          <p:nvPr/>
        </p:nvPicPr>
        <p:blipFill rotWithShape="1">
          <a:blip r:embed="rId7">
            <a:alphaModFix/>
          </a:blip>
          <a:srcRect b="0" l="0" r="0" t="0"/>
          <a:stretch/>
        </p:blipFill>
        <p:spPr>
          <a:xfrm>
            <a:off x="7116390" y="2217420"/>
            <a:ext cx="1110996" cy="1110996"/>
          </a:xfrm>
          <a:prstGeom prst="rect">
            <a:avLst/>
          </a:prstGeom>
          <a:noFill/>
          <a:ln>
            <a:noFill/>
          </a:ln>
        </p:spPr>
      </p:pic>
      <p:sp>
        <p:nvSpPr>
          <p:cNvPr id="1523" name="Google Shape;1523;p128"/>
          <p:cNvSpPr txBox="1"/>
          <p:nvPr/>
        </p:nvSpPr>
        <p:spPr>
          <a:xfrm>
            <a:off x="6986088" y="3373212"/>
            <a:ext cx="1371600" cy="5499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Cloud</a:t>
            </a:r>
            <a:endParaRPr sz="1600">
              <a:solidFill>
                <a:srgbClr val="202124"/>
              </a:solidFill>
              <a:latin typeface="Google Sans"/>
              <a:ea typeface="Google Sans"/>
              <a:cs typeface="Google Sans"/>
              <a:sym typeface="Google Sans"/>
            </a:endParaRPr>
          </a:p>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Datastore</a:t>
            </a:r>
            <a:endParaRPr sz="1600">
              <a:solidFill>
                <a:srgbClr val="202124"/>
              </a:solidFill>
              <a:latin typeface="Google Sans"/>
              <a:ea typeface="Google Sans"/>
              <a:cs typeface="Google Sans"/>
              <a:sym typeface="Google Sans"/>
            </a:endParaRPr>
          </a:p>
        </p:txBody>
      </p:sp>
      <p:cxnSp>
        <p:nvCxnSpPr>
          <p:cNvPr id="1524" name="Google Shape;1524;p128"/>
          <p:cNvCxnSpPr/>
          <p:nvPr/>
        </p:nvCxnSpPr>
        <p:spPr>
          <a:xfrm rot="10800000">
            <a:off x="4572150" y="1960680"/>
            <a:ext cx="300" cy="279600"/>
          </a:xfrm>
          <a:prstGeom prst="straightConnector1">
            <a:avLst/>
          </a:prstGeom>
          <a:noFill/>
          <a:ln cap="flat" cmpd="sng" w="9525">
            <a:solidFill>
              <a:srgbClr val="999999"/>
            </a:solidFill>
            <a:prstDash val="solid"/>
            <a:round/>
            <a:headEnd len="med" w="med" type="oval"/>
            <a:tailEnd len="med" w="med" type="none"/>
          </a:ln>
        </p:spPr>
      </p:cxnSp>
      <p:sp>
        <p:nvSpPr>
          <p:cNvPr id="1525" name="Google Shape;1525;p128"/>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8">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29"/>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Google Cloud offers services to get value from data</a:t>
            </a:r>
            <a:endParaRPr/>
          </a:p>
        </p:txBody>
      </p:sp>
      <p:sp>
        <p:nvSpPr>
          <p:cNvPr id="1531" name="Google Shape;1531;p129"/>
          <p:cNvSpPr/>
          <p:nvPr/>
        </p:nvSpPr>
        <p:spPr>
          <a:xfrm>
            <a:off x="1328063" y="2802750"/>
            <a:ext cx="6517500" cy="1828800"/>
          </a:xfrm>
          <a:prstGeom prst="rect">
            <a:avLst/>
          </a:prstGeom>
          <a:solidFill>
            <a:srgbClr val="CFE2F3">
              <a:alpha val="5306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2" name="Google Shape;1532;p129"/>
          <p:cNvSpPr/>
          <p:nvPr/>
        </p:nvSpPr>
        <p:spPr>
          <a:xfrm>
            <a:off x="1328063" y="1075788"/>
            <a:ext cx="6479400" cy="1671900"/>
          </a:xfrm>
          <a:prstGeom prst="rect">
            <a:avLst/>
          </a:prstGeom>
          <a:solidFill>
            <a:srgbClr val="FFF2CC">
              <a:alpha val="5075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533" name="Google Shape;1533;p129"/>
          <p:cNvPicPr preferRelativeResize="0"/>
          <p:nvPr/>
        </p:nvPicPr>
        <p:blipFill rotWithShape="1">
          <a:blip r:embed="rId3">
            <a:alphaModFix/>
          </a:blip>
          <a:srcRect b="5791" l="0" r="0" t="5791"/>
          <a:stretch/>
        </p:blipFill>
        <p:spPr>
          <a:xfrm>
            <a:off x="2964202" y="3484108"/>
            <a:ext cx="661052" cy="584504"/>
          </a:xfrm>
          <a:prstGeom prst="rect">
            <a:avLst/>
          </a:prstGeom>
          <a:noFill/>
          <a:ln>
            <a:noFill/>
          </a:ln>
        </p:spPr>
      </p:pic>
      <p:sp>
        <p:nvSpPr>
          <p:cNvPr id="1534" name="Google Shape;1534;p129"/>
          <p:cNvSpPr txBox="1"/>
          <p:nvPr/>
        </p:nvSpPr>
        <p:spPr>
          <a:xfrm>
            <a:off x="2672752" y="4090513"/>
            <a:ext cx="1234500" cy="3273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Vision API</a:t>
            </a:r>
            <a:endParaRPr sz="1200">
              <a:solidFill>
                <a:srgbClr val="202124"/>
              </a:solidFill>
              <a:latin typeface="Google Sans"/>
              <a:ea typeface="Google Sans"/>
              <a:cs typeface="Google Sans"/>
              <a:sym typeface="Google Sans"/>
            </a:endParaRPr>
          </a:p>
        </p:txBody>
      </p:sp>
      <p:sp>
        <p:nvSpPr>
          <p:cNvPr id="1535" name="Google Shape;1535;p129"/>
          <p:cNvSpPr txBox="1"/>
          <p:nvPr/>
        </p:nvSpPr>
        <p:spPr>
          <a:xfrm>
            <a:off x="3907250" y="4090513"/>
            <a:ext cx="1329300" cy="3273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Speech-to-Text API</a:t>
            </a:r>
            <a:endParaRPr sz="1200">
              <a:solidFill>
                <a:srgbClr val="202124"/>
              </a:solidFill>
              <a:latin typeface="Google Sans"/>
              <a:ea typeface="Google Sans"/>
              <a:cs typeface="Google Sans"/>
              <a:sym typeface="Google Sans"/>
            </a:endParaRPr>
          </a:p>
        </p:txBody>
      </p:sp>
      <p:pic>
        <p:nvPicPr>
          <p:cNvPr id="1536" name="Google Shape;1536;p129"/>
          <p:cNvPicPr preferRelativeResize="0"/>
          <p:nvPr/>
        </p:nvPicPr>
        <p:blipFill rotWithShape="1">
          <a:blip r:embed="rId4">
            <a:alphaModFix/>
          </a:blip>
          <a:srcRect b="748" l="0" r="0" t="758"/>
          <a:stretch/>
        </p:blipFill>
        <p:spPr>
          <a:xfrm>
            <a:off x="4250573" y="3447156"/>
            <a:ext cx="661041" cy="651224"/>
          </a:xfrm>
          <a:prstGeom prst="rect">
            <a:avLst/>
          </a:prstGeom>
          <a:noFill/>
          <a:ln>
            <a:noFill/>
          </a:ln>
        </p:spPr>
      </p:pic>
      <p:pic>
        <p:nvPicPr>
          <p:cNvPr id="1537" name="Google Shape;1537;p129"/>
          <p:cNvPicPr preferRelativeResize="0"/>
          <p:nvPr/>
        </p:nvPicPr>
        <p:blipFill rotWithShape="1">
          <a:blip r:embed="rId5">
            <a:alphaModFix/>
          </a:blip>
          <a:srcRect b="6499" l="0" r="0" t="6490"/>
          <a:stretch/>
        </p:blipFill>
        <p:spPr>
          <a:xfrm>
            <a:off x="5523477" y="3482322"/>
            <a:ext cx="661048" cy="575122"/>
          </a:xfrm>
          <a:prstGeom prst="rect">
            <a:avLst/>
          </a:prstGeom>
          <a:noFill/>
          <a:ln>
            <a:noFill/>
          </a:ln>
        </p:spPr>
      </p:pic>
      <p:sp>
        <p:nvSpPr>
          <p:cNvPr id="1538" name="Google Shape;1538;p129"/>
          <p:cNvSpPr/>
          <p:nvPr/>
        </p:nvSpPr>
        <p:spPr>
          <a:xfrm>
            <a:off x="1475425" y="3133000"/>
            <a:ext cx="1065600" cy="1430100"/>
          </a:xfrm>
          <a:prstGeom prst="rect">
            <a:avLst/>
          </a:prstGeom>
          <a:solidFill>
            <a:srgbClr val="C9DAF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9" name="Google Shape;1539;p129"/>
          <p:cNvSpPr txBox="1"/>
          <p:nvPr/>
        </p:nvSpPr>
        <p:spPr>
          <a:xfrm>
            <a:off x="5236748" y="4088487"/>
            <a:ext cx="1234500" cy="3273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Cloud Translation API</a:t>
            </a:r>
            <a:endParaRPr sz="1200">
              <a:solidFill>
                <a:srgbClr val="202124"/>
              </a:solidFill>
              <a:latin typeface="Google Sans"/>
              <a:ea typeface="Google Sans"/>
              <a:cs typeface="Google Sans"/>
              <a:sym typeface="Google Sans"/>
            </a:endParaRPr>
          </a:p>
        </p:txBody>
      </p:sp>
      <p:pic>
        <p:nvPicPr>
          <p:cNvPr id="1540" name="Google Shape;1540;p129"/>
          <p:cNvPicPr preferRelativeResize="0"/>
          <p:nvPr/>
        </p:nvPicPr>
        <p:blipFill rotWithShape="1">
          <a:blip r:embed="rId6">
            <a:alphaModFix/>
          </a:blip>
          <a:srcRect b="179" l="0" r="0" t="189"/>
          <a:stretch/>
        </p:blipFill>
        <p:spPr>
          <a:xfrm>
            <a:off x="1678942" y="3466123"/>
            <a:ext cx="661045" cy="658604"/>
          </a:xfrm>
          <a:prstGeom prst="rect">
            <a:avLst/>
          </a:prstGeom>
          <a:noFill/>
          <a:ln>
            <a:noFill/>
          </a:ln>
        </p:spPr>
      </p:pic>
      <p:sp>
        <p:nvSpPr>
          <p:cNvPr id="1541" name="Google Shape;1541;p129"/>
          <p:cNvSpPr txBox="1"/>
          <p:nvPr/>
        </p:nvSpPr>
        <p:spPr>
          <a:xfrm>
            <a:off x="1390755" y="4090518"/>
            <a:ext cx="1234500" cy="3273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AI Platform</a:t>
            </a:r>
            <a:endParaRPr sz="1200">
              <a:solidFill>
                <a:srgbClr val="202124"/>
              </a:solidFill>
              <a:latin typeface="Google Sans"/>
              <a:ea typeface="Google Sans"/>
              <a:cs typeface="Google Sans"/>
              <a:sym typeface="Google Sans"/>
            </a:endParaRPr>
          </a:p>
        </p:txBody>
      </p:sp>
      <p:sp>
        <p:nvSpPr>
          <p:cNvPr id="1542" name="Google Shape;1542;p129"/>
          <p:cNvSpPr txBox="1"/>
          <p:nvPr/>
        </p:nvSpPr>
        <p:spPr>
          <a:xfrm>
            <a:off x="3360425" y="1126350"/>
            <a:ext cx="2422500" cy="2403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1500">
                <a:solidFill>
                  <a:srgbClr val="202124"/>
                </a:solidFill>
                <a:latin typeface="Google Sans"/>
                <a:ea typeface="Google Sans"/>
                <a:cs typeface="Google Sans"/>
                <a:sym typeface="Google Sans"/>
              </a:rPr>
              <a:t>Big data</a:t>
            </a:r>
            <a:endParaRPr sz="1500">
              <a:solidFill>
                <a:srgbClr val="202124"/>
              </a:solidFill>
              <a:latin typeface="Google Sans"/>
              <a:ea typeface="Google Sans"/>
              <a:cs typeface="Google Sans"/>
              <a:sym typeface="Google Sans"/>
            </a:endParaRPr>
          </a:p>
        </p:txBody>
      </p:sp>
      <p:pic>
        <p:nvPicPr>
          <p:cNvPr descr="Cloud-PubSub.png" id="1543" name="Google Shape;1543;p129"/>
          <p:cNvPicPr preferRelativeResize="0"/>
          <p:nvPr/>
        </p:nvPicPr>
        <p:blipFill rotWithShape="1">
          <a:blip r:embed="rId7">
            <a:alphaModFix/>
          </a:blip>
          <a:srcRect b="5092" l="0" r="0" t="5092"/>
          <a:stretch/>
        </p:blipFill>
        <p:spPr>
          <a:xfrm>
            <a:off x="2964202" y="1654489"/>
            <a:ext cx="651600" cy="586800"/>
          </a:xfrm>
          <a:prstGeom prst="rect">
            <a:avLst/>
          </a:prstGeom>
          <a:noFill/>
          <a:ln>
            <a:noFill/>
          </a:ln>
        </p:spPr>
      </p:pic>
      <p:sp>
        <p:nvSpPr>
          <p:cNvPr id="1544" name="Google Shape;1544;p129"/>
          <p:cNvSpPr txBox="1"/>
          <p:nvPr/>
        </p:nvSpPr>
        <p:spPr>
          <a:xfrm>
            <a:off x="2672752" y="2286042"/>
            <a:ext cx="1234500" cy="3300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Pub/Sub</a:t>
            </a:r>
            <a:endParaRPr sz="1200">
              <a:solidFill>
                <a:srgbClr val="202124"/>
              </a:solidFill>
              <a:latin typeface="Google Sans"/>
              <a:ea typeface="Google Sans"/>
              <a:cs typeface="Google Sans"/>
              <a:sym typeface="Google Sans"/>
            </a:endParaRPr>
          </a:p>
        </p:txBody>
      </p:sp>
      <p:pic>
        <p:nvPicPr>
          <p:cNvPr descr="Cloud-Dataflow.png" id="1545" name="Google Shape;1545;p129"/>
          <p:cNvPicPr preferRelativeResize="0"/>
          <p:nvPr/>
        </p:nvPicPr>
        <p:blipFill rotWithShape="1">
          <a:blip r:embed="rId8">
            <a:alphaModFix/>
          </a:blip>
          <a:srcRect b="5092" l="0" r="0" t="5092"/>
          <a:stretch/>
        </p:blipFill>
        <p:spPr>
          <a:xfrm>
            <a:off x="4245150" y="1665732"/>
            <a:ext cx="653700" cy="587100"/>
          </a:xfrm>
          <a:prstGeom prst="rect">
            <a:avLst/>
          </a:prstGeom>
          <a:noFill/>
          <a:ln>
            <a:noFill/>
          </a:ln>
        </p:spPr>
      </p:pic>
      <p:sp>
        <p:nvSpPr>
          <p:cNvPr id="1546" name="Google Shape;1546;p129"/>
          <p:cNvSpPr txBox="1"/>
          <p:nvPr/>
        </p:nvSpPr>
        <p:spPr>
          <a:xfrm>
            <a:off x="3954750" y="2286042"/>
            <a:ext cx="1234500" cy="3300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Dataflow</a:t>
            </a:r>
            <a:endParaRPr sz="1200">
              <a:solidFill>
                <a:srgbClr val="202124"/>
              </a:solidFill>
              <a:latin typeface="Google Sans"/>
              <a:ea typeface="Google Sans"/>
              <a:cs typeface="Google Sans"/>
              <a:sym typeface="Google Sans"/>
            </a:endParaRPr>
          </a:p>
        </p:txBody>
      </p:sp>
      <p:pic>
        <p:nvPicPr>
          <p:cNvPr id="1547" name="Google Shape;1547;p129"/>
          <p:cNvPicPr preferRelativeResize="0"/>
          <p:nvPr/>
        </p:nvPicPr>
        <p:blipFill rotWithShape="1">
          <a:blip r:embed="rId9">
            <a:alphaModFix/>
          </a:blip>
          <a:srcRect b="6140" l="0" r="0" t="6140"/>
          <a:stretch/>
        </p:blipFill>
        <p:spPr>
          <a:xfrm>
            <a:off x="5523471" y="1659655"/>
            <a:ext cx="661054" cy="579849"/>
          </a:xfrm>
          <a:prstGeom prst="rect">
            <a:avLst/>
          </a:prstGeom>
          <a:noFill/>
          <a:ln>
            <a:noFill/>
          </a:ln>
        </p:spPr>
      </p:pic>
      <p:sp>
        <p:nvSpPr>
          <p:cNvPr id="1548" name="Google Shape;1548;p129"/>
          <p:cNvSpPr txBox="1"/>
          <p:nvPr/>
        </p:nvSpPr>
        <p:spPr>
          <a:xfrm>
            <a:off x="5236748" y="2286042"/>
            <a:ext cx="1234500" cy="3300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Dataproc</a:t>
            </a:r>
            <a:endParaRPr sz="1200">
              <a:solidFill>
                <a:srgbClr val="202124"/>
              </a:solidFill>
              <a:latin typeface="Google Sans"/>
              <a:ea typeface="Google Sans"/>
              <a:cs typeface="Google Sans"/>
              <a:sym typeface="Google Sans"/>
            </a:endParaRPr>
          </a:p>
        </p:txBody>
      </p:sp>
      <p:pic>
        <p:nvPicPr>
          <p:cNvPr id="1549" name="Google Shape;1549;p129"/>
          <p:cNvPicPr preferRelativeResize="0"/>
          <p:nvPr/>
        </p:nvPicPr>
        <p:blipFill rotWithShape="1">
          <a:blip r:embed="rId10">
            <a:alphaModFix/>
          </a:blip>
          <a:srcRect b="0" l="0" r="0" t="0"/>
          <a:stretch/>
        </p:blipFill>
        <p:spPr>
          <a:xfrm>
            <a:off x="1678942" y="1654489"/>
            <a:ext cx="658125" cy="587040"/>
          </a:xfrm>
          <a:prstGeom prst="rect">
            <a:avLst/>
          </a:prstGeom>
          <a:noFill/>
          <a:ln>
            <a:noFill/>
          </a:ln>
        </p:spPr>
      </p:pic>
      <p:sp>
        <p:nvSpPr>
          <p:cNvPr id="1550" name="Google Shape;1550;p129"/>
          <p:cNvSpPr txBox="1"/>
          <p:nvPr/>
        </p:nvSpPr>
        <p:spPr>
          <a:xfrm>
            <a:off x="1390755" y="2286042"/>
            <a:ext cx="1234500" cy="3300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BigQuery</a:t>
            </a:r>
            <a:endParaRPr sz="1200">
              <a:solidFill>
                <a:srgbClr val="202124"/>
              </a:solidFill>
              <a:latin typeface="Google Sans"/>
              <a:ea typeface="Google Sans"/>
              <a:cs typeface="Google Sans"/>
              <a:sym typeface="Google Sans"/>
            </a:endParaRPr>
          </a:p>
        </p:txBody>
      </p:sp>
      <p:cxnSp>
        <p:nvCxnSpPr>
          <p:cNvPr id="1551" name="Google Shape;1551;p129"/>
          <p:cNvCxnSpPr/>
          <p:nvPr/>
        </p:nvCxnSpPr>
        <p:spPr>
          <a:xfrm flipH="1" rot="10800000">
            <a:off x="3290000" y="1506525"/>
            <a:ext cx="1200" cy="160800"/>
          </a:xfrm>
          <a:prstGeom prst="straightConnector1">
            <a:avLst/>
          </a:prstGeom>
          <a:noFill/>
          <a:ln cap="flat" cmpd="sng" w="9525">
            <a:solidFill>
              <a:srgbClr val="999999"/>
            </a:solidFill>
            <a:prstDash val="solid"/>
            <a:round/>
            <a:headEnd len="med" w="med" type="oval"/>
            <a:tailEnd len="med" w="med" type="none"/>
          </a:ln>
        </p:spPr>
      </p:cxnSp>
      <p:cxnSp>
        <p:nvCxnSpPr>
          <p:cNvPr id="1552" name="Google Shape;1552;p129"/>
          <p:cNvCxnSpPr>
            <a:stCxn id="1553" idx="0"/>
            <a:endCxn id="1542" idx="2"/>
          </p:cNvCxnSpPr>
          <p:nvPr/>
        </p:nvCxnSpPr>
        <p:spPr>
          <a:xfrm rot="10800000">
            <a:off x="4571625" y="1366725"/>
            <a:ext cx="300" cy="300600"/>
          </a:xfrm>
          <a:prstGeom prst="straightConnector1">
            <a:avLst/>
          </a:prstGeom>
          <a:noFill/>
          <a:ln cap="flat" cmpd="sng" w="9525">
            <a:solidFill>
              <a:srgbClr val="999999"/>
            </a:solidFill>
            <a:prstDash val="solid"/>
            <a:round/>
            <a:headEnd len="med" w="med" type="oval"/>
            <a:tailEnd len="med" w="med" type="none"/>
          </a:ln>
        </p:spPr>
      </p:cxnSp>
      <p:pic>
        <p:nvPicPr>
          <p:cNvPr id="1554" name="Google Shape;1554;p129"/>
          <p:cNvPicPr preferRelativeResize="0"/>
          <p:nvPr/>
        </p:nvPicPr>
        <p:blipFill rotWithShape="1">
          <a:blip r:embed="rId11">
            <a:alphaModFix/>
          </a:blip>
          <a:srcRect b="6140" l="0" r="0" t="6140"/>
          <a:stretch/>
        </p:blipFill>
        <p:spPr>
          <a:xfrm>
            <a:off x="6805472" y="1659772"/>
            <a:ext cx="661046" cy="579878"/>
          </a:xfrm>
          <a:prstGeom prst="rect">
            <a:avLst/>
          </a:prstGeom>
          <a:noFill/>
          <a:ln>
            <a:noFill/>
          </a:ln>
        </p:spPr>
      </p:pic>
      <p:sp>
        <p:nvSpPr>
          <p:cNvPr id="1555" name="Google Shape;1555;p129"/>
          <p:cNvSpPr txBox="1"/>
          <p:nvPr/>
        </p:nvSpPr>
        <p:spPr>
          <a:xfrm>
            <a:off x="6518745" y="2286192"/>
            <a:ext cx="1234500" cy="3300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AI Platform Notebooks</a:t>
            </a:r>
            <a:endParaRPr sz="1200">
              <a:solidFill>
                <a:srgbClr val="202124"/>
              </a:solidFill>
              <a:latin typeface="Google Sans"/>
              <a:ea typeface="Google Sans"/>
              <a:cs typeface="Google Sans"/>
              <a:sym typeface="Google Sans"/>
            </a:endParaRPr>
          </a:p>
        </p:txBody>
      </p:sp>
      <p:cxnSp>
        <p:nvCxnSpPr>
          <p:cNvPr id="1556" name="Google Shape;1556;p129"/>
          <p:cNvCxnSpPr/>
          <p:nvPr/>
        </p:nvCxnSpPr>
        <p:spPr>
          <a:xfrm flipH="1" rot="10800000">
            <a:off x="5854000" y="1508025"/>
            <a:ext cx="1800" cy="159300"/>
          </a:xfrm>
          <a:prstGeom prst="straightConnector1">
            <a:avLst/>
          </a:prstGeom>
          <a:noFill/>
          <a:ln cap="flat" cmpd="sng" w="9525">
            <a:solidFill>
              <a:srgbClr val="999999"/>
            </a:solidFill>
            <a:prstDash val="solid"/>
            <a:round/>
            <a:headEnd len="med" w="med" type="oval"/>
            <a:tailEnd len="med" w="med" type="none"/>
          </a:ln>
        </p:spPr>
      </p:cxnSp>
      <p:sp>
        <p:nvSpPr>
          <p:cNvPr id="1557" name="Google Shape;1557;p129"/>
          <p:cNvSpPr txBox="1"/>
          <p:nvPr/>
        </p:nvSpPr>
        <p:spPr>
          <a:xfrm>
            <a:off x="3369564" y="2802750"/>
            <a:ext cx="2424300" cy="3273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1500">
                <a:solidFill>
                  <a:srgbClr val="202124"/>
                </a:solidFill>
                <a:latin typeface="Google Sans"/>
                <a:ea typeface="Google Sans"/>
                <a:cs typeface="Google Sans"/>
                <a:sym typeface="Google Sans"/>
              </a:rPr>
              <a:t>Machine learning</a:t>
            </a:r>
            <a:endParaRPr sz="1500">
              <a:solidFill>
                <a:srgbClr val="202124"/>
              </a:solidFill>
              <a:latin typeface="Google Sans"/>
              <a:ea typeface="Google Sans"/>
              <a:cs typeface="Google Sans"/>
              <a:sym typeface="Google Sans"/>
            </a:endParaRPr>
          </a:p>
        </p:txBody>
      </p:sp>
      <p:pic>
        <p:nvPicPr>
          <p:cNvPr id="1558" name="Google Shape;1558;p129"/>
          <p:cNvPicPr preferRelativeResize="0"/>
          <p:nvPr/>
        </p:nvPicPr>
        <p:blipFill rotWithShape="1">
          <a:blip r:embed="rId12">
            <a:alphaModFix/>
          </a:blip>
          <a:srcRect b="406" l="0" r="0" t="406"/>
          <a:stretch/>
        </p:blipFill>
        <p:spPr>
          <a:xfrm>
            <a:off x="6808157" y="3449221"/>
            <a:ext cx="658362" cy="653002"/>
          </a:xfrm>
          <a:prstGeom prst="rect">
            <a:avLst/>
          </a:prstGeom>
          <a:noFill/>
          <a:ln>
            <a:noFill/>
          </a:ln>
        </p:spPr>
      </p:pic>
      <p:sp>
        <p:nvSpPr>
          <p:cNvPr id="1559" name="Google Shape;1559;p129"/>
          <p:cNvSpPr txBox="1"/>
          <p:nvPr/>
        </p:nvSpPr>
        <p:spPr>
          <a:xfrm>
            <a:off x="6518745" y="4088487"/>
            <a:ext cx="1234500" cy="327300"/>
          </a:xfrm>
          <a:prstGeom prst="rect">
            <a:avLst/>
          </a:prstGeom>
          <a:noFill/>
          <a:ln>
            <a:noFill/>
          </a:ln>
        </p:spPr>
        <p:txBody>
          <a:bodyPr anchorCtr="0" anchor="t" bIns="34300" lIns="0" spcFirstLastPara="1" rIns="0" wrap="square" tIns="34300">
            <a:noAutofit/>
          </a:bodyPr>
          <a:lstStyle/>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AutoML</a:t>
            </a:r>
            <a:endParaRPr sz="1200">
              <a:solidFill>
                <a:srgbClr val="202124"/>
              </a:solidFill>
              <a:latin typeface="Google Sans"/>
              <a:ea typeface="Google Sans"/>
              <a:cs typeface="Google Sans"/>
              <a:sym typeface="Google Sans"/>
            </a:endParaRPr>
          </a:p>
        </p:txBody>
      </p:sp>
      <p:cxnSp>
        <p:nvCxnSpPr>
          <p:cNvPr id="1560" name="Google Shape;1560;p129"/>
          <p:cNvCxnSpPr>
            <a:stCxn id="1561" idx="0"/>
            <a:endCxn id="1562" idx="0"/>
          </p:cNvCxnSpPr>
          <p:nvPr/>
        </p:nvCxnSpPr>
        <p:spPr>
          <a:xfrm flipH="1" rot="-5400000">
            <a:off x="4571580" y="-896325"/>
            <a:ext cx="600" cy="5127900"/>
          </a:xfrm>
          <a:prstGeom prst="bentConnector3">
            <a:avLst>
              <a:gd fmla="val -52758333" name="adj1"/>
            </a:avLst>
          </a:prstGeom>
          <a:noFill/>
          <a:ln cap="flat" cmpd="sng" w="9525">
            <a:solidFill>
              <a:srgbClr val="999999"/>
            </a:solidFill>
            <a:prstDash val="solid"/>
            <a:round/>
            <a:headEnd len="med" w="med" type="oval"/>
            <a:tailEnd len="med" w="med" type="oval"/>
          </a:ln>
        </p:spPr>
      </p:cxnSp>
      <p:cxnSp>
        <p:nvCxnSpPr>
          <p:cNvPr id="1563" name="Google Shape;1563;p129"/>
          <p:cNvCxnSpPr/>
          <p:nvPr/>
        </p:nvCxnSpPr>
        <p:spPr>
          <a:xfrm flipH="1" rot="10800000">
            <a:off x="4581093" y="3154680"/>
            <a:ext cx="600" cy="323400"/>
          </a:xfrm>
          <a:prstGeom prst="straightConnector1">
            <a:avLst/>
          </a:prstGeom>
          <a:noFill/>
          <a:ln cap="flat" cmpd="sng" w="9525">
            <a:solidFill>
              <a:srgbClr val="999999"/>
            </a:solidFill>
            <a:prstDash val="solid"/>
            <a:round/>
            <a:headEnd len="med" w="med" type="oval"/>
            <a:tailEnd len="med" w="med" type="none"/>
          </a:ln>
        </p:spPr>
      </p:cxnSp>
      <p:cxnSp>
        <p:nvCxnSpPr>
          <p:cNvPr id="1564" name="Google Shape;1564;p129"/>
          <p:cNvCxnSpPr/>
          <p:nvPr/>
        </p:nvCxnSpPr>
        <p:spPr>
          <a:xfrm flipH="1" rot="10800000">
            <a:off x="5853998" y="3259098"/>
            <a:ext cx="1800" cy="222900"/>
          </a:xfrm>
          <a:prstGeom prst="straightConnector1">
            <a:avLst/>
          </a:prstGeom>
          <a:noFill/>
          <a:ln cap="flat" cmpd="sng" w="9525">
            <a:solidFill>
              <a:srgbClr val="999999"/>
            </a:solidFill>
            <a:prstDash val="solid"/>
            <a:round/>
            <a:headEnd len="med" w="med" type="oval"/>
            <a:tailEnd len="med" w="med" type="none"/>
          </a:ln>
        </p:spPr>
      </p:cxnSp>
      <p:sp>
        <p:nvSpPr>
          <p:cNvPr id="1562" name="Google Shape;1562;p129"/>
          <p:cNvSpPr/>
          <p:nvPr/>
        </p:nvSpPr>
        <p:spPr>
          <a:xfrm>
            <a:off x="7018020" y="1667325"/>
            <a:ext cx="235800" cy="678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5" name="Google Shape;1565;p129"/>
          <p:cNvSpPr/>
          <p:nvPr/>
        </p:nvSpPr>
        <p:spPr>
          <a:xfrm>
            <a:off x="5736023" y="1667325"/>
            <a:ext cx="235800" cy="678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3" name="Google Shape;1553;p129"/>
          <p:cNvSpPr/>
          <p:nvPr/>
        </p:nvSpPr>
        <p:spPr>
          <a:xfrm>
            <a:off x="4454025" y="1667325"/>
            <a:ext cx="235800" cy="678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6" name="Google Shape;1566;p129"/>
          <p:cNvSpPr/>
          <p:nvPr/>
        </p:nvSpPr>
        <p:spPr>
          <a:xfrm>
            <a:off x="3172027" y="1667325"/>
            <a:ext cx="235800" cy="678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1" name="Google Shape;1561;p129"/>
          <p:cNvSpPr/>
          <p:nvPr/>
        </p:nvSpPr>
        <p:spPr>
          <a:xfrm>
            <a:off x="1890030" y="1667325"/>
            <a:ext cx="235800" cy="678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567" name="Google Shape;1567;p129"/>
          <p:cNvCxnSpPr>
            <a:stCxn id="1533" idx="0"/>
            <a:endCxn id="1558" idx="0"/>
          </p:cNvCxnSpPr>
          <p:nvPr/>
        </p:nvCxnSpPr>
        <p:spPr>
          <a:xfrm rot="-5400000">
            <a:off x="5198678" y="1545358"/>
            <a:ext cx="34800" cy="3842700"/>
          </a:xfrm>
          <a:prstGeom prst="bentConnector3">
            <a:avLst>
              <a:gd fmla="val 643155" name="adj1"/>
            </a:avLst>
          </a:prstGeom>
          <a:noFill/>
          <a:ln cap="flat" cmpd="sng" w="9525">
            <a:solidFill>
              <a:srgbClr val="999999"/>
            </a:solidFill>
            <a:prstDash val="solid"/>
            <a:round/>
            <a:headEnd len="med" w="med" type="oval"/>
            <a:tailEnd len="med" w="med" type="oval"/>
          </a:ln>
        </p:spPr>
      </p:cxnSp>
      <p:sp>
        <p:nvSpPr>
          <p:cNvPr id="1568" name="Google Shape;1568;p129"/>
          <p:cNvSpPr/>
          <p:nvPr/>
        </p:nvSpPr>
        <p:spPr>
          <a:xfrm>
            <a:off x="3295425" y="3149550"/>
            <a:ext cx="257400" cy="2211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569" name="Google Shape;1569;p129"/>
          <p:cNvCxnSpPr>
            <a:stCxn id="1568" idx="1"/>
            <a:endCxn id="1540" idx="0"/>
          </p:cNvCxnSpPr>
          <p:nvPr/>
        </p:nvCxnSpPr>
        <p:spPr>
          <a:xfrm flipH="1">
            <a:off x="2009325" y="3260100"/>
            <a:ext cx="1286100" cy="206100"/>
          </a:xfrm>
          <a:prstGeom prst="bentConnector2">
            <a:avLst/>
          </a:prstGeom>
          <a:noFill/>
          <a:ln cap="flat" cmpd="sng" w="9525">
            <a:solidFill>
              <a:srgbClr val="999999"/>
            </a:solidFill>
            <a:prstDash val="dash"/>
            <a:round/>
            <a:headEnd len="med" w="med" type="none"/>
            <a:tailEnd len="med" w="med" type="oval"/>
          </a:ln>
        </p:spPr>
      </p:cxnSp>
      <p:sp>
        <p:nvSpPr>
          <p:cNvPr id="1570" name="Google Shape;1570;p129"/>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13">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grpSp>
        <p:nvGrpSpPr>
          <p:cNvPr id="1575" name="Google Shape;1575;p130"/>
          <p:cNvGrpSpPr/>
          <p:nvPr/>
        </p:nvGrpSpPr>
        <p:grpSpPr>
          <a:xfrm>
            <a:off x="2667048" y="660561"/>
            <a:ext cx="6483032" cy="3822377"/>
            <a:chOff x="238123" y="763091"/>
            <a:chExt cx="6483032" cy="3822377"/>
          </a:xfrm>
        </p:grpSpPr>
        <p:sp>
          <p:nvSpPr>
            <p:cNvPr id="1576" name="Google Shape;1576;p130"/>
            <p:cNvSpPr/>
            <p:nvPr/>
          </p:nvSpPr>
          <p:spPr>
            <a:xfrm>
              <a:off x="238123" y="763091"/>
              <a:ext cx="6483032" cy="3822377"/>
            </a:xfrm>
            <a:custGeom>
              <a:rect b="b" l="l" r="r" t="t"/>
              <a:pathLst>
                <a:path extrusionOk="0" h="167593" w="284250">
                  <a:moveTo>
                    <a:pt x="0" y="0"/>
                  </a:moveTo>
                  <a:lnTo>
                    <a:pt x="0" y="167592"/>
                  </a:lnTo>
                  <a:lnTo>
                    <a:pt x="284249" y="167592"/>
                  </a:lnTo>
                  <a:lnTo>
                    <a:pt x="2842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30"/>
            <p:cNvSpPr/>
            <p:nvPr/>
          </p:nvSpPr>
          <p:spPr>
            <a:xfrm>
              <a:off x="6011613" y="1188360"/>
              <a:ext cx="5223" cy="9351"/>
            </a:xfrm>
            <a:custGeom>
              <a:rect b="b" l="l" r="r" t="t"/>
              <a:pathLst>
                <a:path extrusionOk="0" h="410" w="229">
                  <a:moveTo>
                    <a:pt x="1" y="1"/>
                  </a:moveTo>
                  <a:lnTo>
                    <a:pt x="1" y="183"/>
                  </a:lnTo>
                  <a:lnTo>
                    <a:pt x="137" y="364"/>
                  </a:lnTo>
                  <a:lnTo>
                    <a:pt x="183" y="410"/>
                  </a:lnTo>
                  <a:lnTo>
                    <a:pt x="228" y="319"/>
                  </a:lnTo>
                  <a:lnTo>
                    <a:pt x="183" y="183"/>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30"/>
            <p:cNvSpPr/>
            <p:nvPr/>
          </p:nvSpPr>
          <p:spPr>
            <a:xfrm>
              <a:off x="6139198" y="1722557"/>
              <a:ext cx="8325" cy="4174"/>
            </a:xfrm>
            <a:custGeom>
              <a:rect b="b" l="l" r="r" t="t"/>
              <a:pathLst>
                <a:path extrusionOk="0" h="183" w="365">
                  <a:moveTo>
                    <a:pt x="137" y="1"/>
                  </a:moveTo>
                  <a:lnTo>
                    <a:pt x="1" y="92"/>
                  </a:lnTo>
                  <a:lnTo>
                    <a:pt x="1" y="183"/>
                  </a:lnTo>
                  <a:lnTo>
                    <a:pt x="46" y="183"/>
                  </a:lnTo>
                  <a:lnTo>
                    <a:pt x="92" y="137"/>
                  </a:lnTo>
                  <a:lnTo>
                    <a:pt x="274" y="92"/>
                  </a:lnTo>
                  <a:lnTo>
                    <a:pt x="365"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30"/>
            <p:cNvSpPr/>
            <p:nvPr/>
          </p:nvSpPr>
          <p:spPr>
            <a:xfrm>
              <a:off x="6026142" y="1200812"/>
              <a:ext cx="8325" cy="7276"/>
            </a:xfrm>
            <a:custGeom>
              <a:rect b="b" l="l" r="r" t="t"/>
              <a:pathLst>
                <a:path extrusionOk="0" h="319" w="365">
                  <a:moveTo>
                    <a:pt x="183" y="0"/>
                  </a:moveTo>
                  <a:lnTo>
                    <a:pt x="92" y="137"/>
                  </a:lnTo>
                  <a:lnTo>
                    <a:pt x="1" y="182"/>
                  </a:lnTo>
                  <a:lnTo>
                    <a:pt x="46" y="273"/>
                  </a:lnTo>
                  <a:lnTo>
                    <a:pt x="228" y="319"/>
                  </a:lnTo>
                  <a:lnTo>
                    <a:pt x="319" y="319"/>
                  </a:lnTo>
                  <a:lnTo>
                    <a:pt x="365" y="182"/>
                  </a:lnTo>
                  <a:lnTo>
                    <a:pt x="365" y="91"/>
                  </a:lnTo>
                  <a:lnTo>
                    <a:pt x="27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30"/>
            <p:cNvSpPr/>
            <p:nvPr/>
          </p:nvSpPr>
          <p:spPr>
            <a:xfrm>
              <a:off x="6095636" y="1112639"/>
              <a:ext cx="28030" cy="41510"/>
            </a:xfrm>
            <a:custGeom>
              <a:rect b="b" l="l" r="r" t="t"/>
              <a:pathLst>
                <a:path extrusionOk="0" h="1820" w="1229">
                  <a:moveTo>
                    <a:pt x="456" y="1"/>
                  </a:moveTo>
                  <a:lnTo>
                    <a:pt x="365" y="46"/>
                  </a:lnTo>
                  <a:lnTo>
                    <a:pt x="319" y="137"/>
                  </a:lnTo>
                  <a:lnTo>
                    <a:pt x="319" y="228"/>
                  </a:lnTo>
                  <a:lnTo>
                    <a:pt x="183" y="455"/>
                  </a:lnTo>
                  <a:lnTo>
                    <a:pt x="46" y="546"/>
                  </a:lnTo>
                  <a:lnTo>
                    <a:pt x="1" y="728"/>
                  </a:lnTo>
                  <a:lnTo>
                    <a:pt x="46" y="910"/>
                  </a:lnTo>
                  <a:lnTo>
                    <a:pt x="92" y="1138"/>
                  </a:lnTo>
                  <a:lnTo>
                    <a:pt x="46" y="1274"/>
                  </a:lnTo>
                  <a:lnTo>
                    <a:pt x="46" y="1365"/>
                  </a:lnTo>
                  <a:lnTo>
                    <a:pt x="183" y="1501"/>
                  </a:lnTo>
                  <a:lnTo>
                    <a:pt x="365" y="1501"/>
                  </a:lnTo>
                  <a:lnTo>
                    <a:pt x="456" y="1592"/>
                  </a:lnTo>
                  <a:lnTo>
                    <a:pt x="456" y="1729"/>
                  </a:lnTo>
                  <a:lnTo>
                    <a:pt x="592" y="1820"/>
                  </a:lnTo>
                  <a:lnTo>
                    <a:pt x="728" y="1638"/>
                  </a:lnTo>
                  <a:lnTo>
                    <a:pt x="728" y="1456"/>
                  </a:lnTo>
                  <a:lnTo>
                    <a:pt x="683" y="1320"/>
                  </a:lnTo>
                  <a:lnTo>
                    <a:pt x="728" y="1183"/>
                  </a:lnTo>
                  <a:lnTo>
                    <a:pt x="1001" y="1092"/>
                  </a:lnTo>
                  <a:lnTo>
                    <a:pt x="1229" y="956"/>
                  </a:lnTo>
                  <a:lnTo>
                    <a:pt x="1229" y="865"/>
                  </a:lnTo>
                  <a:lnTo>
                    <a:pt x="1138" y="865"/>
                  </a:lnTo>
                  <a:lnTo>
                    <a:pt x="956" y="683"/>
                  </a:lnTo>
                  <a:lnTo>
                    <a:pt x="819" y="592"/>
                  </a:lnTo>
                  <a:lnTo>
                    <a:pt x="774" y="546"/>
                  </a:lnTo>
                  <a:lnTo>
                    <a:pt x="774" y="274"/>
                  </a:lnTo>
                  <a:lnTo>
                    <a:pt x="728" y="92"/>
                  </a:lnTo>
                  <a:lnTo>
                    <a:pt x="592" y="92"/>
                  </a:lnTo>
                  <a:lnTo>
                    <a:pt x="45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30"/>
            <p:cNvSpPr/>
            <p:nvPr/>
          </p:nvSpPr>
          <p:spPr>
            <a:xfrm>
              <a:off x="6007485" y="1169703"/>
              <a:ext cx="19728" cy="11427"/>
            </a:xfrm>
            <a:custGeom>
              <a:rect b="b" l="l" r="r" t="t"/>
              <a:pathLst>
                <a:path extrusionOk="0" h="501" w="865">
                  <a:moveTo>
                    <a:pt x="500" y="0"/>
                  </a:moveTo>
                  <a:lnTo>
                    <a:pt x="455" y="46"/>
                  </a:lnTo>
                  <a:lnTo>
                    <a:pt x="273" y="46"/>
                  </a:lnTo>
                  <a:lnTo>
                    <a:pt x="91" y="91"/>
                  </a:lnTo>
                  <a:lnTo>
                    <a:pt x="0" y="136"/>
                  </a:lnTo>
                  <a:lnTo>
                    <a:pt x="0" y="227"/>
                  </a:lnTo>
                  <a:lnTo>
                    <a:pt x="91" y="364"/>
                  </a:lnTo>
                  <a:lnTo>
                    <a:pt x="273" y="364"/>
                  </a:lnTo>
                  <a:lnTo>
                    <a:pt x="364" y="409"/>
                  </a:lnTo>
                  <a:cubicBezTo>
                    <a:pt x="409" y="455"/>
                    <a:pt x="455" y="455"/>
                    <a:pt x="455" y="500"/>
                  </a:cubicBezTo>
                  <a:lnTo>
                    <a:pt x="819" y="318"/>
                  </a:lnTo>
                  <a:lnTo>
                    <a:pt x="864" y="182"/>
                  </a:lnTo>
                  <a:lnTo>
                    <a:pt x="819" y="136"/>
                  </a:lnTo>
                  <a:lnTo>
                    <a:pt x="591" y="136"/>
                  </a:lnTo>
                  <a:lnTo>
                    <a:pt x="50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30"/>
            <p:cNvSpPr/>
            <p:nvPr/>
          </p:nvSpPr>
          <p:spPr>
            <a:xfrm>
              <a:off x="6094610" y="1691447"/>
              <a:ext cx="29057" cy="30106"/>
            </a:xfrm>
            <a:custGeom>
              <a:rect b="b" l="l" r="r" t="t"/>
              <a:pathLst>
                <a:path extrusionOk="0" h="1320" w="1274">
                  <a:moveTo>
                    <a:pt x="273" y="0"/>
                  </a:moveTo>
                  <a:lnTo>
                    <a:pt x="91" y="91"/>
                  </a:lnTo>
                  <a:lnTo>
                    <a:pt x="0" y="410"/>
                  </a:lnTo>
                  <a:lnTo>
                    <a:pt x="0" y="819"/>
                  </a:lnTo>
                  <a:lnTo>
                    <a:pt x="91" y="1001"/>
                  </a:lnTo>
                  <a:lnTo>
                    <a:pt x="137" y="1228"/>
                  </a:lnTo>
                  <a:lnTo>
                    <a:pt x="182" y="1183"/>
                  </a:lnTo>
                  <a:lnTo>
                    <a:pt x="319" y="1228"/>
                  </a:lnTo>
                  <a:lnTo>
                    <a:pt x="273" y="1319"/>
                  </a:lnTo>
                  <a:lnTo>
                    <a:pt x="410" y="1319"/>
                  </a:lnTo>
                  <a:lnTo>
                    <a:pt x="501" y="1228"/>
                  </a:lnTo>
                  <a:lnTo>
                    <a:pt x="683" y="1228"/>
                  </a:lnTo>
                  <a:lnTo>
                    <a:pt x="910" y="1046"/>
                  </a:lnTo>
                  <a:lnTo>
                    <a:pt x="1046" y="864"/>
                  </a:lnTo>
                  <a:lnTo>
                    <a:pt x="1046" y="592"/>
                  </a:lnTo>
                  <a:lnTo>
                    <a:pt x="1137" y="501"/>
                  </a:lnTo>
                  <a:lnTo>
                    <a:pt x="1183" y="637"/>
                  </a:lnTo>
                  <a:lnTo>
                    <a:pt x="1137" y="864"/>
                  </a:lnTo>
                  <a:lnTo>
                    <a:pt x="1274" y="637"/>
                  </a:lnTo>
                  <a:lnTo>
                    <a:pt x="1274" y="455"/>
                  </a:lnTo>
                  <a:lnTo>
                    <a:pt x="1092" y="273"/>
                  </a:lnTo>
                  <a:lnTo>
                    <a:pt x="546"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30"/>
            <p:cNvSpPr/>
            <p:nvPr/>
          </p:nvSpPr>
          <p:spPr>
            <a:xfrm>
              <a:off x="6210791" y="1702851"/>
              <a:ext cx="4151" cy="3125"/>
            </a:xfrm>
            <a:custGeom>
              <a:rect b="b" l="l" r="r" t="t"/>
              <a:pathLst>
                <a:path extrusionOk="0" h="137" w="182">
                  <a:moveTo>
                    <a:pt x="46" y="1"/>
                  </a:moveTo>
                  <a:lnTo>
                    <a:pt x="0" y="46"/>
                  </a:lnTo>
                  <a:lnTo>
                    <a:pt x="46" y="137"/>
                  </a:lnTo>
                  <a:lnTo>
                    <a:pt x="137" y="137"/>
                  </a:lnTo>
                  <a:lnTo>
                    <a:pt x="18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30"/>
            <p:cNvSpPr/>
            <p:nvPr/>
          </p:nvSpPr>
          <p:spPr>
            <a:xfrm>
              <a:off x="6018889" y="1189409"/>
              <a:ext cx="7276" cy="6249"/>
            </a:xfrm>
            <a:custGeom>
              <a:rect b="b" l="l" r="r" t="t"/>
              <a:pathLst>
                <a:path extrusionOk="0" h="274" w="319">
                  <a:moveTo>
                    <a:pt x="46" y="0"/>
                  </a:moveTo>
                  <a:lnTo>
                    <a:pt x="0" y="91"/>
                  </a:lnTo>
                  <a:lnTo>
                    <a:pt x="137" y="228"/>
                  </a:lnTo>
                  <a:lnTo>
                    <a:pt x="273" y="273"/>
                  </a:lnTo>
                  <a:lnTo>
                    <a:pt x="319"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30"/>
            <p:cNvSpPr/>
            <p:nvPr/>
          </p:nvSpPr>
          <p:spPr>
            <a:xfrm>
              <a:off x="6028217" y="1193560"/>
              <a:ext cx="3147" cy="4151"/>
            </a:xfrm>
            <a:custGeom>
              <a:rect b="b" l="l" r="r" t="t"/>
              <a:pathLst>
                <a:path extrusionOk="0" h="182" w="138">
                  <a:moveTo>
                    <a:pt x="137" y="0"/>
                  </a:moveTo>
                  <a:lnTo>
                    <a:pt x="46" y="46"/>
                  </a:lnTo>
                  <a:lnTo>
                    <a:pt x="1" y="182"/>
                  </a:lnTo>
                  <a:lnTo>
                    <a:pt x="46" y="182"/>
                  </a:lnTo>
                  <a:lnTo>
                    <a:pt x="9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30"/>
            <p:cNvSpPr/>
            <p:nvPr/>
          </p:nvSpPr>
          <p:spPr>
            <a:xfrm>
              <a:off x="6074904" y="1218443"/>
              <a:ext cx="7276" cy="4174"/>
            </a:xfrm>
            <a:custGeom>
              <a:rect b="b" l="l" r="r" t="t"/>
              <a:pathLst>
                <a:path extrusionOk="0" h="183" w="319">
                  <a:moveTo>
                    <a:pt x="46" y="1"/>
                  </a:moveTo>
                  <a:lnTo>
                    <a:pt x="0" y="92"/>
                  </a:lnTo>
                  <a:lnTo>
                    <a:pt x="182" y="137"/>
                  </a:lnTo>
                  <a:lnTo>
                    <a:pt x="228" y="182"/>
                  </a:lnTo>
                  <a:lnTo>
                    <a:pt x="319"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30"/>
            <p:cNvSpPr/>
            <p:nvPr/>
          </p:nvSpPr>
          <p:spPr>
            <a:xfrm>
              <a:off x="6076979" y="1205990"/>
              <a:ext cx="14528" cy="12476"/>
            </a:xfrm>
            <a:custGeom>
              <a:rect b="b" l="l" r="r" t="t"/>
              <a:pathLst>
                <a:path extrusionOk="0" h="547" w="637">
                  <a:moveTo>
                    <a:pt x="410" y="1"/>
                  </a:moveTo>
                  <a:lnTo>
                    <a:pt x="228" y="46"/>
                  </a:lnTo>
                  <a:lnTo>
                    <a:pt x="0" y="183"/>
                  </a:lnTo>
                  <a:lnTo>
                    <a:pt x="0" y="319"/>
                  </a:lnTo>
                  <a:lnTo>
                    <a:pt x="137" y="410"/>
                  </a:lnTo>
                  <a:lnTo>
                    <a:pt x="273" y="547"/>
                  </a:lnTo>
                  <a:lnTo>
                    <a:pt x="500" y="547"/>
                  </a:lnTo>
                  <a:lnTo>
                    <a:pt x="637" y="319"/>
                  </a:lnTo>
                  <a:lnTo>
                    <a:pt x="546"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30"/>
            <p:cNvSpPr/>
            <p:nvPr/>
          </p:nvSpPr>
          <p:spPr>
            <a:xfrm>
              <a:off x="6134021" y="1616753"/>
              <a:ext cx="14551" cy="15578"/>
            </a:xfrm>
            <a:custGeom>
              <a:rect b="b" l="l" r="r" t="t"/>
              <a:pathLst>
                <a:path extrusionOk="0" h="683" w="638">
                  <a:moveTo>
                    <a:pt x="273" y="1"/>
                  </a:moveTo>
                  <a:lnTo>
                    <a:pt x="92" y="46"/>
                  </a:lnTo>
                  <a:lnTo>
                    <a:pt x="1" y="137"/>
                  </a:lnTo>
                  <a:lnTo>
                    <a:pt x="1" y="228"/>
                  </a:lnTo>
                  <a:lnTo>
                    <a:pt x="137" y="274"/>
                  </a:lnTo>
                  <a:lnTo>
                    <a:pt x="182" y="274"/>
                  </a:lnTo>
                  <a:lnTo>
                    <a:pt x="319" y="319"/>
                  </a:lnTo>
                  <a:lnTo>
                    <a:pt x="319" y="456"/>
                  </a:lnTo>
                  <a:lnTo>
                    <a:pt x="455" y="456"/>
                  </a:lnTo>
                  <a:lnTo>
                    <a:pt x="592" y="637"/>
                  </a:lnTo>
                  <a:lnTo>
                    <a:pt x="637" y="683"/>
                  </a:lnTo>
                  <a:lnTo>
                    <a:pt x="637" y="592"/>
                  </a:lnTo>
                  <a:lnTo>
                    <a:pt x="592" y="501"/>
                  </a:lnTo>
                  <a:lnTo>
                    <a:pt x="637" y="365"/>
                  </a:lnTo>
                  <a:lnTo>
                    <a:pt x="592" y="228"/>
                  </a:lnTo>
                  <a:lnTo>
                    <a:pt x="410" y="183"/>
                  </a:lnTo>
                  <a:lnTo>
                    <a:pt x="364"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30"/>
            <p:cNvSpPr/>
            <p:nvPr/>
          </p:nvSpPr>
          <p:spPr>
            <a:xfrm>
              <a:off x="6071779" y="1146873"/>
              <a:ext cx="30106" cy="40483"/>
            </a:xfrm>
            <a:custGeom>
              <a:rect b="b" l="l" r="r" t="t"/>
              <a:pathLst>
                <a:path extrusionOk="0" h="1775" w="1320">
                  <a:moveTo>
                    <a:pt x="910" y="0"/>
                  </a:moveTo>
                  <a:lnTo>
                    <a:pt x="865" y="91"/>
                  </a:lnTo>
                  <a:lnTo>
                    <a:pt x="865" y="273"/>
                  </a:lnTo>
                  <a:lnTo>
                    <a:pt x="683" y="364"/>
                  </a:lnTo>
                  <a:lnTo>
                    <a:pt x="638" y="319"/>
                  </a:lnTo>
                  <a:lnTo>
                    <a:pt x="547" y="364"/>
                  </a:lnTo>
                  <a:lnTo>
                    <a:pt x="319" y="546"/>
                  </a:lnTo>
                  <a:lnTo>
                    <a:pt x="183" y="546"/>
                  </a:lnTo>
                  <a:lnTo>
                    <a:pt x="92" y="455"/>
                  </a:lnTo>
                  <a:lnTo>
                    <a:pt x="1" y="501"/>
                  </a:lnTo>
                  <a:lnTo>
                    <a:pt x="1" y="637"/>
                  </a:lnTo>
                  <a:lnTo>
                    <a:pt x="46" y="819"/>
                  </a:lnTo>
                  <a:lnTo>
                    <a:pt x="46" y="1274"/>
                  </a:lnTo>
                  <a:lnTo>
                    <a:pt x="137" y="1501"/>
                  </a:lnTo>
                  <a:lnTo>
                    <a:pt x="319" y="1774"/>
                  </a:lnTo>
                  <a:lnTo>
                    <a:pt x="456" y="1774"/>
                  </a:lnTo>
                  <a:lnTo>
                    <a:pt x="728" y="1683"/>
                  </a:lnTo>
                  <a:lnTo>
                    <a:pt x="910" y="1638"/>
                  </a:lnTo>
                  <a:lnTo>
                    <a:pt x="1047" y="1547"/>
                  </a:lnTo>
                  <a:lnTo>
                    <a:pt x="1320" y="1501"/>
                  </a:lnTo>
                  <a:lnTo>
                    <a:pt x="1274" y="1365"/>
                  </a:lnTo>
                  <a:lnTo>
                    <a:pt x="1183" y="1274"/>
                  </a:lnTo>
                  <a:lnTo>
                    <a:pt x="1047" y="1092"/>
                  </a:lnTo>
                  <a:lnTo>
                    <a:pt x="910" y="1047"/>
                  </a:lnTo>
                  <a:lnTo>
                    <a:pt x="774" y="865"/>
                  </a:lnTo>
                  <a:lnTo>
                    <a:pt x="819" y="728"/>
                  </a:lnTo>
                  <a:lnTo>
                    <a:pt x="956" y="637"/>
                  </a:lnTo>
                  <a:lnTo>
                    <a:pt x="1138" y="637"/>
                  </a:lnTo>
                  <a:lnTo>
                    <a:pt x="1274" y="546"/>
                  </a:lnTo>
                  <a:lnTo>
                    <a:pt x="1274" y="455"/>
                  </a:lnTo>
                  <a:lnTo>
                    <a:pt x="1138" y="273"/>
                  </a:lnTo>
                  <a:lnTo>
                    <a:pt x="1001" y="182"/>
                  </a:lnTo>
                  <a:lnTo>
                    <a:pt x="9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30"/>
            <p:cNvSpPr/>
            <p:nvPr/>
          </p:nvSpPr>
          <p:spPr>
            <a:xfrm>
              <a:off x="6018889" y="1194586"/>
              <a:ext cx="4174" cy="8325"/>
            </a:xfrm>
            <a:custGeom>
              <a:rect b="b" l="l" r="r" t="t"/>
              <a:pathLst>
                <a:path extrusionOk="0" h="365" w="183">
                  <a:moveTo>
                    <a:pt x="46" y="1"/>
                  </a:moveTo>
                  <a:lnTo>
                    <a:pt x="0" y="46"/>
                  </a:lnTo>
                  <a:lnTo>
                    <a:pt x="46" y="137"/>
                  </a:lnTo>
                  <a:lnTo>
                    <a:pt x="0" y="273"/>
                  </a:lnTo>
                  <a:lnTo>
                    <a:pt x="91" y="364"/>
                  </a:lnTo>
                  <a:lnTo>
                    <a:pt x="137" y="319"/>
                  </a:lnTo>
                  <a:lnTo>
                    <a:pt x="182" y="137"/>
                  </a:lnTo>
                  <a:lnTo>
                    <a:pt x="18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30"/>
            <p:cNvSpPr/>
            <p:nvPr/>
          </p:nvSpPr>
          <p:spPr>
            <a:xfrm>
              <a:off x="6075930" y="1098110"/>
              <a:ext cx="14551" cy="7298"/>
            </a:xfrm>
            <a:custGeom>
              <a:rect b="b" l="l" r="r" t="t"/>
              <a:pathLst>
                <a:path extrusionOk="0" h="320" w="638">
                  <a:moveTo>
                    <a:pt x="319" y="1"/>
                  </a:moveTo>
                  <a:lnTo>
                    <a:pt x="183" y="92"/>
                  </a:lnTo>
                  <a:lnTo>
                    <a:pt x="92" y="92"/>
                  </a:lnTo>
                  <a:lnTo>
                    <a:pt x="1" y="137"/>
                  </a:lnTo>
                  <a:lnTo>
                    <a:pt x="46" y="228"/>
                  </a:lnTo>
                  <a:lnTo>
                    <a:pt x="274" y="228"/>
                  </a:lnTo>
                  <a:lnTo>
                    <a:pt x="410" y="319"/>
                  </a:lnTo>
                  <a:lnTo>
                    <a:pt x="501" y="274"/>
                  </a:lnTo>
                  <a:lnTo>
                    <a:pt x="637" y="183"/>
                  </a:lnTo>
                  <a:lnTo>
                    <a:pt x="637" y="46"/>
                  </a:lnTo>
                  <a:lnTo>
                    <a:pt x="501" y="46"/>
                  </a:lnTo>
                  <a:lnTo>
                    <a:pt x="45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30"/>
            <p:cNvSpPr/>
            <p:nvPr/>
          </p:nvSpPr>
          <p:spPr>
            <a:xfrm>
              <a:off x="6018889" y="1205990"/>
              <a:ext cx="4174" cy="7298"/>
            </a:xfrm>
            <a:custGeom>
              <a:rect b="b" l="l" r="r" t="t"/>
              <a:pathLst>
                <a:path extrusionOk="0" h="320" w="183">
                  <a:moveTo>
                    <a:pt x="0" y="1"/>
                  </a:moveTo>
                  <a:lnTo>
                    <a:pt x="0" y="137"/>
                  </a:lnTo>
                  <a:lnTo>
                    <a:pt x="46" y="274"/>
                  </a:lnTo>
                  <a:lnTo>
                    <a:pt x="137" y="319"/>
                  </a:lnTo>
                  <a:lnTo>
                    <a:pt x="182" y="137"/>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30"/>
            <p:cNvSpPr/>
            <p:nvPr/>
          </p:nvSpPr>
          <p:spPr>
            <a:xfrm>
              <a:off x="6052074" y="1185258"/>
              <a:ext cx="22853" cy="25955"/>
            </a:xfrm>
            <a:custGeom>
              <a:rect b="b" l="l" r="r" t="t"/>
              <a:pathLst>
                <a:path extrusionOk="0" h="1138" w="1002">
                  <a:moveTo>
                    <a:pt x="319" y="0"/>
                  </a:moveTo>
                  <a:lnTo>
                    <a:pt x="183" y="46"/>
                  </a:lnTo>
                  <a:lnTo>
                    <a:pt x="46" y="91"/>
                  </a:lnTo>
                  <a:lnTo>
                    <a:pt x="1" y="91"/>
                  </a:lnTo>
                  <a:lnTo>
                    <a:pt x="1" y="228"/>
                  </a:lnTo>
                  <a:lnTo>
                    <a:pt x="183" y="546"/>
                  </a:lnTo>
                  <a:lnTo>
                    <a:pt x="183" y="773"/>
                  </a:lnTo>
                  <a:lnTo>
                    <a:pt x="274" y="1001"/>
                  </a:lnTo>
                  <a:lnTo>
                    <a:pt x="455" y="1137"/>
                  </a:lnTo>
                  <a:lnTo>
                    <a:pt x="592" y="1092"/>
                  </a:lnTo>
                  <a:lnTo>
                    <a:pt x="592" y="1001"/>
                  </a:lnTo>
                  <a:lnTo>
                    <a:pt x="455" y="910"/>
                  </a:lnTo>
                  <a:lnTo>
                    <a:pt x="455" y="864"/>
                  </a:lnTo>
                  <a:lnTo>
                    <a:pt x="592" y="773"/>
                  </a:lnTo>
                  <a:lnTo>
                    <a:pt x="637" y="637"/>
                  </a:lnTo>
                  <a:lnTo>
                    <a:pt x="683" y="500"/>
                  </a:lnTo>
                  <a:lnTo>
                    <a:pt x="910" y="410"/>
                  </a:lnTo>
                  <a:lnTo>
                    <a:pt x="1001" y="364"/>
                  </a:lnTo>
                  <a:lnTo>
                    <a:pt x="1001" y="319"/>
                  </a:lnTo>
                  <a:lnTo>
                    <a:pt x="910" y="273"/>
                  </a:lnTo>
                  <a:lnTo>
                    <a:pt x="774" y="319"/>
                  </a:lnTo>
                  <a:lnTo>
                    <a:pt x="455"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30"/>
            <p:cNvSpPr/>
            <p:nvPr/>
          </p:nvSpPr>
          <p:spPr>
            <a:xfrm>
              <a:off x="6068678" y="1139620"/>
              <a:ext cx="18679" cy="14528"/>
            </a:xfrm>
            <a:custGeom>
              <a:rect b="b" l="l" r="r" t="t"/>
              <a:pathLst>
                <a:path extrusionOk="0" h="637" w="819">
                  <a:moveTo>
                    <a:pt x="501" y="0"/>
                  </a:moveTo>
                  <a:lnTo>
                    <a:pt x="273" y="91"/>
                  </a:lnTo>
                  <a:lnTo>
                    <a:pt x="46" y="228"/>
                  </a:lnTo>
                  <a:lnTo>
                    <a:pt x="0" y="318"/>
                  </a:lnTo>
                  <a:lnTo>
                    <a:pt x="46" y="409"/>
                  </a:lnTo>
                  <a:lnTo>
                    <a:pt x="319" y="591"/>
                  </a:lnTo>
                  <a:lnTo>
                    <a:pt x="455" y="637"/>
                  </a:lnTo>
                  <a:lnTo>
                    <a:pt x="637" y="591"/>
                  </a:lnTo>
                  <a:lnTo>
                    <a:pt x="728" y="364"/>
                  </a:lnTo>
                  <a:lnTo>
                    <a:pt x="819" y="318"/>
                  </a:lnTo>
                  <a:lnTo>
                    <a:pt x="819" y="228"/>
                  </a:lnTo>
                  <a:lnTo>
                    <a:pt x="683" y="137"/>
                  </a:lnTo>
                  <a:lnTo>
                    <a:pt x="637"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30"/>
            <p:cNvSpPr/>
            <p:nvPr/>
          </p:nvSpPr>
          <p:spPr>
            <a:xfrm>
              <a:off x="6027191" y="1172805"/>
              <a:ext cx="14528" cy="10400"/>
            </a:xfrm>
            <a:custGeom>
              <a:rect b="b" l="l" r="r" t="t"/>
              <a:pathLst>
                <a:path extrusionOk="0" h="456" w="637">
                  <a:moveTo>
                    <a:pt x="319" y="0"/>
                  </a:moveTo>
                  <a:lnTo>
                    <a:pt x="137" y="46"/>
                  </a:lnTo>
                  <a:lnTo>
                    <a:pt x="0" y="228"/>
                  </a:lnTo>
                  <a:lnTo>
                    <a:pt x="0" y="410"/>
                  </a:lnTo>
                  <a:lnTo>
                    <a:pt x="91" y="455"/>
                  </a:lnTo>
                  <a:lnTo>
                    <a:pt x="228" y="455"/>
                  </a:lnTo>
                  <a:lnTo>
                    <a:pt x="319" y="319"/>
                  </a:lnTo>
                  <a:lnTo>
                    <a:pt x="409" y="364"/>
                  </a:lnTo>
                  <a:lnTo>
                    <a:pt x="591" y="364"/>
                  </a:lnTo>
                  <a:lnTo>
                    <a:pt x="637" y="319"/>
                  </a:lnTo>
                  <a:lnTo>
                    <a:pt x="637" y="182"/>
                  </a:lnTo>
                  <a:lnTo>
                    <a:pt x="500" y="137"/>
                  </a:lnTo>
                  <a:lnTo>
                    <a:pt x="455" y="46"/>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30"/>
            <p:cNvSpPr/>
            <p:nvPr/>
          </p:nvSpPr>
          <p:spPr>
            <a:xfrm>
              <a:off x="6119493" y="1340850"/>
              <a:ext cx="154589" cy="191902"/>
            </a:xfrm>
            <a:custGeom>
              <a:rect b="b" l="l" r="r" t="t"/>
              <a:pathLst>
                <a:path extrusionOk="0" h="8414" w="6778">
                  <a:moveTo>
                    <a:pt x="6095" y="0"/>
                  </a:moveTo>
                  <a:lnTo>
                    <a:pt x="5913" y="91"/>
                  </a:lnTo>
                  <a:lnTo>
                    <a:pt x="5913" y="182"/>
                  </a:lnTo>
                  <a:lnTo>
                    <a:pt x="5777" y="137"/>
                  </a:lnTo>
                  <a:lnTo>
                    <a:pt x="5686" y="91"/>
                  </a:lnTo>
                  <a:lnTo>
                    <a:pt x="5549" y="137"/>
                  </a:lnTo>
                  <a:lnTo>
                    <a:pt x="5367" y="273"/>
                  </a:lnTo>
                  <a:lnTo>
                    <a:pt x="5322" y="409"/>
                  </a:lnTo>
                  <a:lnTo>
                    <a:pt x="5231" y="455"/>
                  </a:lnTo>
                  <a:lnTo>
                    <a:pt x="5095" y="455"/>
                  </a:lnTo>
                  <a:lnTo>
                    <a:pt x="5004" y="546"/>
                  </a:lnTo>
                  <a:lnTo>
                    <a:pt x="5004" y="682"/>
                  </a:lnTo>
                  <a:lnTo>
                    <a:pt x="4867" y="819"/>
                  </a:lnTo>
                  <a:lnTo>
                    <a:pt x="4867" y="910"/>
                  </a:lnTo>
                  <a:lnTo>
                    <a:pt x="4958" y="1046"/>
                  </a:lnTo>
                  <a:lnTo>
                    <a:pt x="4958" y="1137"/>
                  </a:lnTo>
                  <a:lnTo>
                    <a:pt x="4776" y="1137"/>
                  </a:lnTo>
                  <a:lnTo>
                    <a:pt x="4731" y="1228"/>
                  </a:lnTo>
                  <a:lnTo>
                    <a:pt x="4731" y="1365"/>
                  </a:lnTo>
                  <a:lnTo>
                    <a:pt x="4640" y="1410"/>
                  </a:lnTo>
                  <a:lnTo>
                    <a:pt x="4549" y="1546"/>
                  </a:lnTo>
                  <a:lnTo>
                    <a:pt x="4276" y="1728"/>
                  </a:lnTo>
                  <a:lnTo>
                    <a:pt x="4140" y="1774"/>
                  </a:lnTo>
                  <a:lnTo>
                    <a:pt x="3958" y="1774"/>
                  </a:lnTo>
                  <a:lnTo>
                    <a:pt x="3867" y="1865"/>
                  </a:lnTo>
                  <a:lnTo>
                    <a:pt x="3730" y="2092"/>
                  </a:lnTo>
                  <a:lnTo>
                    <a:pt x="3594" y="2138"/>
                  </a:lnTo>
                  <a:lnTo>
                    <a:pt x="3548" y="2092"/>
                  </a:lnTo>
                  <a:lnTo>
                    <a:pt x="3503" y="2001"/>
                  </a:lnTo>
                  <a:lnTo>
                    <a:pt x="3412" y="2001"/>
                  </a:lnTo>
                  <a:lnTo>
                    <a:pt x="3412" y="2092"/>
                  </a:lnTo>
                  <a:lnTo>
                    <a:pt x="3412" y="2274"/>
                  </a:lnTo>
                  <a:lnTo>
                    <a:pt x="3366" y="2320"/>
                  </a:lnTo>
                  <a:lnTo>
                    <a:pt x="3321" y="2183"/>
                  </a:lnTo>
                  <a:lnTo>
                    <a:pt x="3230" y="2047"/>
                  </a:lnTo>
                  <a:lnTo>
                    <a:pt x="3003" y="2047"/>
                  </a:lnTo>
                  <a:lnTo>
                    <a:pt x="2730" y="2138"/>
                  </a:lnTo>
                  <a:lnTo>
                    <a:pt x="2639" y="2183"/>
                  </a:lnTo>
                  <a:lnTo>
                    <a:pt x="2548" y="2183"/>
                  </a:lnTo>
                  <a:lnTo>
                    <a:pt x="2502" y="2274"/>
                  </a:lnTo>
                  <a:lnTo>
                    <a:pt x="2593" y="2502"/>
                  </a:lnTo>
                  <a:lnTo>
                    <a:pt x="2639" y="2547"/>
                  </a:lnTo>
                  <a:lnTo>
                    <a:pt x="2639" y="2638"/>
                  </a:lnTo>
                  <a:lnTo>
                    <a:pt x="2548" y="2638"/>
                  </a:lnTo>
                  <a:lnTo>
                    <a:pt x="2457" y="2774"/>
                  </a:lnTo>
                  <a:lnTo>
                    <a:pt x="2411" y="2774"/>
                  </a:lnTo>
                  <a:lnTo>
                    <a:pt x="2411" y="2638"/>
                  </a:lnTo>
                  <a:lnTo>
                    <a:pt x="2457" y="2593"/>
                  </a:lnTo>
                  <a:lnTo>
                    <a:pt x="2457" y="2456"/>
                  </a:lnTo>
                  <a:lnTo>
                    <a:pt x="2366" y="2456"/>
                  </a:lnTo>
                  <a:lnTo>
                    <a:pt x="2229" y="2638"/>
                  </a:lnTo>
                  <a:lnTo>
                    <a:pt x="2138" y="2729"/>
                  </a:lnTo>
                  <a:lnTo>
                    <a:pt x="2138" y="2820"/>
                  </a:lnTo>
                  <a:lnTo>
                    <a:pt x="2229" y="2911"/>
                  </a:lnTo>
                  <a:lnTo>
                    <a:pt x="2138" y="2956"/>
                  </a:lnTo>
                  <a:lnTo>
                    <a:pt x="2093" y="3093"/>
                  </a:lnTo>
                  <a:lnTo>
                    <a:pt x="1956" y="3093"/>
                  </a:lnTo>
                  <a:lnTo>
                    <a:pt x="1820" y="3138"/>
                  </a:lnTo>
                  <a:lnTo>
                    <a:pt x="1820" y="3275"/>
                  </a:lnTo>
                  <a:lnTo>
                    <a:pt x="1684" y="3320"/>
                  </a:lnTo>
                  <a:lnTo>
                    <a:pt x="1593" y="3411"/>
                  </a:lnTo>
                  <a:lnTo>
                    <a:pt x="1547" y="3639"/>
                  </a:lnTo>
                  <a:lnTo>
                    <a:pt x="1593" y="3684"/>
                  </a:lnTo>
                  <a:lnTo>
                    <a:pt x="1729" y="3684"/>
                  </a:lnTo>
                  <a:lnTo>
                    <a:pt x="1593" y="3775"/>
                  </a:lnTo>
                  <a:lnTo>
                    <a:pt x="1365" y="3775"/>
                  </a:lnTo>
                  <a:lnTo>
                    <a:pt x="1274" y="3866"/>
                  </a:lnTo>
                  <a:lnTo>
                    <a:pt x="1229" y="4048"/>
                  </a:lnTo>
                  <a:lnTo>
                    <a:pt x="1229" y="4184"/>
                  </a:lnTo>
                  <a:lnTo>
                    <a:pt x="1411" y="4184"/>
                  </a:lnTo>
                  <a:lnTo>
                    <a:pt x="1456" y="4230"/>
                  </a:lnTo>
                  <a:lnTo>
                    <a:pt x="1456" y="4321"/>
                  </a:lnTo>
                  <a:lnTo>
                    <a:pt x="1456" y="4457"/>
                  </a:lnTo>
                  <a:lnTo>
                    <a:pt x="1365" y="4548"/>
                  </a:lnTo>
                  <a:lnTo>
                    <a:pt x="1274" y="4503"/>
                  </a:lnTo>
                  <a:lnTo>
                    <a:pt x="1092" y="4457"/>
                  </a:lnTo>
                  <a:lnTo>
                    <a:pt x="910" y="4548"/>
                  </a:lnTo>
                  <a:lnTo>
                    <a:pt x="865" y="4685"/>
                  </a:lnTo>
                  <a:lnTo>
                    <a:pt x="865" y="4821"/>
                  </a:lnTo>
                  <a:lnTo>
                    <a:pt x="774" y="4912"/>
                  </a:lnTo>
                  <a:lnTo>
                    <a:pt x="638" y="5048"/>
                  </a:lnTo>
                  <a:lnTo>
                    <a:pt x="547" y="5003"/>
                  </a:lnTo>
                  <a:lnTo>
                    <a:pt x="456" y="4866"/>
                  </a:lnTo>
                  <a:lnTo>
                    <a:pt x="410" y="4776"/>
                  </a:lnTo>
                  <a:lnTo>
                    <a:pt x="365" y="4821"/>
                  </a:lnTo>
                  <a:lnTo>
                    <a:pt x="319" y="5003"/>
                  </a:lnTo>
                  <a:lnTo>
                    <a:pt x="365" y="5185"/>
                  </a:lnTo>
                  <a:lnTo>
                    <a:pt x="501" y="5321"/>
                  </a:lnTo>
                  <a:lnTo>
                    <a:pt x="592" y="5276"/>
                  </a:lnTo>
                  <a:lnTo>
                    <a:pt x="638" y="5276"/>
                  </a:lnTo>
                  <a:lnTo>
                    <a:pt x="638" y="5367"/>
                  </a:lnTo>
                  <a:lnTo>
                    <a:pt x="592" y="5549"/>
                  </a:lnTo>
                  <a:lnTo>
                    <a:pt x="592" y="5594"/>
                  </a:lnTo>
                  <a:lnTo>
                    <a:pt x="683" y="5685"/>
                  </a:lnTo>
                  <a:lnTo>
                    <a:pt x="729" y="5549"/>
                  </a:lnTo>
                  <a:lnTo>
                    <a:pt x="819" y="5549"/>
                  </a:lnTo>
                  <a:lnTo>
                    <a:pt x="865" y="5640"/>
                  </a:lnTo>
                  <a:lnTo>
                    <a:pt x="1001" y="5640"/>
                  </a:lnTo>
                  <a:lnTo>
                    <a:pt x="1138" y="5549"/>
                  </a:lnTo>
                  <a:lnTo>
                    <a:pt x="1183" y="5594"/>
                  </a:lnTo>
                  <a:lnTo>
                    <a:pt x="1138" y="5685"/>
                  </a:lnTo>
                  <a:lnTo>
                    <a:pt x="819" y="5685"/>
                  </a:lnTo>
                  <a:lnTo>
                    <a:pt x="729" y="5776"/>
                  </a:lnTo>
                  <a:lnTo>
                    <a:pt x="638" y="5776"/>
                  </a:lnTo>
                  <a:lnTo>
                    <a:pt x="592" y="5867"/>
                  </a:lnTo>
                  <a:lnTo>
                    <a:pt x="638" y="6049"/>
                  </a:lnTo>
                  <a:lnTo>
                    <a:pt x="729" y="6094"/>
                  </a:lnTo>
                  <a:lnTo>
                    <a:pt x="865" y="6094"/>
                  </a:lnTo>
                  <a:lnTo>
                    <a:pt x="956" y="6049"/>
                  </a:lnTo>
                  <a:lnTo>
                    <a:pt x="1001" y="6094"/>
                  </a:lnTo>
                  <a:lnTo>
                    <a:pt x="956" y="6185"/>
                  </a:lnTo>
                  <a:lnTo>
                    <a:pt x="774" y="6231"/>
                  </a:lnTo>
                  <a:lnTo>
                    <a:pt x="592" y="6231"/>
                  </a:lnTo>
                  <a:lnTo>
                    <a:pt x="501" y="6322"/>
                  </a:lnTo>
                  <a:lnTo>
                    <a:pt x="501" y="6413"/>
                  </a:lnTo>
                  <a:lnTo>
                    <a:pt x="592" y="6458"/>
                  </a:lnTo>
                  <a:lnTo>
                    <a:pt x="865" y="6458"/>
                  </a:lnTo>
                  <a:lnTo>
                    <a:pt x="865" y="6504"/>
                  </a:lnTo>
                  <a:lnTo>
                    <a:pt x="774" y="6549"/>
                  </a:lnTo>
                  <a:lnTo>
                    <a:pt x="638" y="6549"/>
                  </a:lnTo>
                  <a:lnTo>
                    <a:pt x="638" y="6640"/>
                  </a:lnTo>
                  <a:lnTo>
                    <a:pt x="865" y="6640"/>
                  </a:lnTo>
                  <a:lnTo>
                    <a:pt x="1092" y="6822"/>
                  </a:lnTo>
                  <a:lnTo>
                    <a:pt x="1229" y="6868"/>
                  </a:lnTo>
                  <a:lnTo>
                    <a:pt x="1229" y="6913"/>
                  </a:lnTo>
                  <a:lnTo>
                    <a:pt x="1229" y="7004"/>
                  </a:lnTo>
                  <a:lnTo>
                    <a:pt x="1092" y="6868"/>
                  </a:lnTo>
                  <a:lnTo>
                    <a:pt x="956" y="6822"/>
                  </a:lnTo>
                  <a:lnTo>
                    <a:pt x="819" y="6822"/>
                  </a:lnTo>
                  <a:lnTo>
                    <a:pt x="683" y="6731"/>
                  </a:lnTo>
                  <a:lnTo>
                    <a:pt x="547" y="6731"/>
                  </a:lnTo>
                  <a:lnTo>
                    <a:pt x="456" y="6822"/>
                  </a:lnTo>
                  <a:lnTo>
                    <a:pt x="456" y="6913"/>
                  </a:lnTo>
                  <a:lnTo>
                    <a:pt x="410" y="6959"/>
                  </a:lnTo>
                  <a:lnTo>
                    <a:pt x="410" y="7050"/>
                  </a:lnTo>
                  <a:lnTo>
                    <a:pt x="456" y="7140"/>
                  </a:lnTo>
                  <a:lnTo>
                    <a:pt x="456" y="7186"/>
                  </a:lnTo>
                  <a:lnTo>
                    <a:pt x="365" y="7322"/>
                  </a:lnTo>
                  <a:lnTo>
                    <a:pt x="319" y="7322"/>
                  </a:lnTo>
                  <a:lnTo>
                    <a:pt x="228" y="7413"/>
                  </a:lnTo>
                  <a:lnTo>
                    <a:pt x="183" y="7550"/>
                  </a:lnTo>
                  <a:lnTo>
                    <a:pt x="183" y="7595"/>
                  </a:lnTo>
                  <a:lnTo>
                    <a:pt x="137" y="7686"/>
                  </a:lnTo>
                  <a:lnTo>
                    <a:pt x="1" y="7686"/>
                  </a:lnTo>
                  <a:lnTo>
                    <a:pt x="1" y="7777"/>
                  </a:lnTo>
                  <a:lnTo>
                    <a:pt x="183" y="7914"/>
                  </a:lnTo>
                  <a:lnTo>
                    <a:pt x="319" y="8005"/>
                  </a:lnTo>
                  <a:lnTo>
                    <a:pt x="365" y="7959"/>
                  </a:lnTo>
                  <a:lnTo>
                    <a:pt x="410" y="7868"/>
                  </a:lnTo>
                  <a:lnTo>
                    <a:pt x="501" y="7823"/>
                  </a:lnTo>
                  <a:lnTo>
                    <a:pt x="729" y="7641"/>
                  </a:lnTo>
                  <a:lnTo>
                    <a:pt x="910" y="7595"/>
                  </a:lnTo>
                  <a:lnTo>
                    <a:pt x="1047" y="7595"/>
                  </a:lnTo>
                  <a:lnTo>
                    <a:pt x="1138" y="7641"/>
                  </a:lnTo>
                  <a:lnTo>
                    <a:pt x="1138" y="7732"/>
                  </a:lnTo>
                  <a:lnTo>
                    <a:pt x="1047" y="7732"/>
                  </a:lnTo>
                  <a:lnTo>
                    <a:pt x="956" y="7641"/>
                  </a:lnTo>
                  <a:lnTo>
                    <a:pt x="865" y="7641"/>
                  </a:lnTo>
                  <a:lnTo>
                    <a:pt x="819" y="7732"/>
                  </a:lnTo>
                  <a:lnTo>
                    <a:pt x="638" y="7868"/>
                  </a:lnTo>
                  <a:lnTo>
                    <a:pt x="547" y="8005"/>
                  </a:lnTo>
                  <a:lnTo>
                    <a:pt x="547" y="8141"/>
                  </a:lnTo>
                  <a:lnTo>
                    <a:pt x="547" y="8277"/>
                  </a:lnTo>
                  <a:lnTo>
                    <a:pt x="547" y="8323"/>
                  </a:lnTo>
                  <a:lnTo>
                    <a:pt x="547" y="8414"/>
                  </a:lnTo>
                  <a:lnTo>
                    <a:pt x="774" y="8414"/>
                  </a:lnTo>
                  <a:lnTo>
                    <a:pt x="1001" y="8277"/>
                  </a:lnTo>
                  <a:lnTo>
                    <a:pt x="1183" y="8186"/>
                  </a:lnTo>
                  <a:lnTo>
                    <a:pt x="1320" y="8232"/>
                  </a:lnTo>
                  <a:lnTo>
                    <a:pt x="1411" y="8323"/>
                  </a:lnTo>
                  <a:lnTo>
                    <a:pt x="1593" y="8368"/>
                  </a:lnTo>
                  <a:lnTo>
                    <a:pt x="1684" y="8277"/>
                  </a:lnTo>
                  <a:lnTo>
                    <a:pt x="1638" y="8232"/>
                  </a:lnTo>
                  <a:lnTo>
                    <a:pt x="1638" y="8096"/>
                  </a:lnTo>
                  <a:lnTo>
                    <a:pt x="1684" y="8096"/>
                  </a:lnTo>
                  <a:lnTo>
                    <a:pt x="1775" y="8232"/>
                  </a:lnTo>
                  <a:lnTo>
                    <a:pt x="1911" y="8323"/>
                  </a:lnTo>
                  <a:lnTo>
                    <a:pt x="2138" y="8323"/>
                  </a:lnTo>
                  <a:lnTo>
                    <a:pt x="2184" y="8232"/>
                  </a:lnTo>
                  <a:lnTo>
                    <a:pt x="2320" y="8186"/>
                  </a:lnTo>
                  <a:lnTo>
                    <a:pt x="2366" y="8005"/>
                  </a:lnTo>
                  <a:lnTo>
                    <a:pt x="2366" y="7823"/>
                  </a:lnTo>
                  <a:lnTo>
                    <a:pt x="2502" y="7686"/>
                  </a:lnTo>
                  <a:lnTo>
                    <a:pt x="2502" y="7504"/>
                  </a:lnTo>
                  <a:lnTo>
                    <a:pt x="2366" y="7413"/>
                  </a:lnTo>
                  <a:lnTo>
                    <a:pt x="2275" y="7231"/>
                  </a:lnTo>
                  <a:lnTo>
                    <a:pt x="2138" y="7186"/>
                  </a:lnTo>
                  <a:lnTo>
                    <a:pt x="2047" y="7186"/>
                  </a:lnTo>
                  <a:lnTo>
                    <a:pt x="1956" y="7095"/>
                  </a:lnTo>
                  <a:lnTo>
                    <a:pt x="2047" y="7050"/>
                  </a:lnTo>
                  <a:lnTo>
                    <a:pt x="2184" y="7095"/>
                  </a:lnTo>
                  <a:lnTo>
                    <a:pt x="2275" y="7050"/>
                  </a:lnTo>
                  <a:lnTo>
                    <a:pt x="2366" y="7186"/>
                  </a:lnTo>
                  <a:lnTo>
                    <a:pt x="2366" y="7277"/>
                  </a:lnTo>
                  <a:lnTo>
                    <a:pt x="2457" y="7322"/>
                  </a:lnTo>
                  <a:lnTo>
                    <a:pt x="2548" y="7231"/>
                  </a:lnTo>
                  <a:lnTo>
                    <a:pt x="2457" y="7004"/>
                  </a:lnTo>
                  <a:lnTo>
                    <a:pt x="2320" y="6777"/>
                  </a:lnTo>
                  <a:lnTo>
                    <a:pt x="2138" y="6549"/>
                  </a:lnTo>
                  <a:lnTo>
                    <a:pt x="2184" y="6458"/>
                  </a:lnTo>
                  <a:lnTo>
                    <a:pt x="2320" y="6595"/>
                  </a:lnTo>
                  <a:lnTo>
                    <a:pt x="2320" y="6731"/>
                  </a:lnTo>
                  <a:lnTo>
                    <a:pt x="2457" y="6777"/>
                  </a:lnTo>
                  <a:lnTo>
                    <a:pt x="2593" y="6822"/>
                  </a:lnTo>
                  <a:lnTo>
                    <a:pt x="2639" y="6731"/>
                  </a:lnTo>
                  <a:lnTo>
                    <a:pt x="2639" y="6640"/>
                  </a:lnTo>
                  <a:lnTo>
                    <a:pt x="2593" y="6549"/>
                  </a:lnTo>
                  <a:lnTo>
                    <a:pt x="2593" y="6458"/>
                  </a:lnTo>
                  <a:lnTo>
                    <a:pt x="2684" y="6322"/>
                  </a:lnTo>
                  <a:lnTo>
                    <a:pt x="2684" y="6185"/>
                  </a:lnTo>
                  <a:lnTo>
                    <a:pt x="2548" y="6003"/>
                  </a:lnTo>
                  <a:lnTo>
                    <a:pt x="2366" y="5822"/>
                  </a:lnTo>
                  <a:lnTo>
                    <a:pt x="2502" y="5822"/>
                  </a:lnTo>
                  <a:lnTo>
                    <a:pt x="2639" y="5913"/>
                  </a:lnTo>
                  <a:lnTo>
                    <a:pt x="2730" y="5913"/>
                  </a:lnTo>
                  <a:lnTo>
                    <a:pt x="2775" y="5731"/>
                  </a:lnTo>
                  <a:lnTo>
                    <a:pt x="2730" y="5685"/>
                  </a:lnTo>
                  <a:lnTo>
                    <a:pt x="2639" y="5685"/>
                  </a:lnTo>
                  <a:lnTo>
                    <a:pt x="2639" y="5458"/>
                  </a:lnTo>
                  <a:lnTo>
                    <a:pt x="2730" y="5458"/>
                  </a:lnTo>
                  <a:lnTo>
                    <a:pt x="2866" y="5549"/>
                  </a:lnTo>
                  <a:lnTo>
                    <a:pt x="3093" y="5640"/>
                  </a:lnTo>
                  <a:lnTo>
                    <a:pt x="3139" y="5549"/>
                  </a:lnTo>
                  <a:lnTo>
                    <a:pt x="3048" y="5503"/>
                  </a:lnTo>
                  <a:lnTo>
                    <a:pt x="3048" y="5412"/>
                  </a:lnTo>
                  <a:lnTo>
                    <a:pt x="3184" y="5412"/>
                  </a:lnTo>
                  <a:lnTo>
                    <a:pt x="3275" y="5458"/>
                  </a:lnTo>
                  <a:lnTo>
                    <a:pt x="3366" y="5321"/>
                  </a:lnTo>
                  <a:lnTo>
                    <a:pt x="3366" y="5185"/>
                  </a:lnTo>
                  <a:lnTo>
                    <a:pt x="3321" y="5139"/>
                  </a:lnTo>
                  <a:lnTo>
                    <a:pt x="3366" y="5048"/>
                  </a:lnTo>
                  <a:lnTo>
                    <a:pt x="3548" y="4957"/>
                  </a:lnTo>
                  <a:lnTo>
                    <a:pt x="3594" y="4866"/>
                  </a:lnTo>
                  <a:lnTo>
                    <a:pt x="3457" y="4776"/>
                  </a:lnTo>
                  <a:lnTo>
                    <a:pt x="3412" y="4639"/>
                  </a:lnTo>
                  <a:lnTo>
                    <a:pt x="3503" y="4503"/>
                  </a:lnTo>
                  <a:lnTo>
                    <a:pt x="3548" y="4639"/>
                  </a:lnTo>
                  <a:lnTo>
                    <a:pt x="3639" y="4548"/>
                  </a:lnTo>
                  <a:lnTo>
                    <a:pt x="3867" y="4275"/>
                  </a:lnTo>
                  <a:lnTo>
                    <a:pt x="3958" y="4093"/>
                  </a:lnTo>
                  <a:lnTo>
                    <a:pt x="4049" y="4002"/>
                  </a:lnTo>
                  <a:lnTo>
                    <a:pt x="4049" y="3820"/>
                  </a:lnTo>
                  <a:lnTo>
                    <a:pt x="4276" y="3684"/>
                  </a:lnTo>
                  <a:lnTo>
                    <a:pt x="4367" y="3457"/>
                  </a:lnTo>
                  <a:lnTo>
                    <a:pt x="4458" y="3184"/>
                  </a:lnTo>
                  <a:lnTo>
                    <a:pt x="4594" y="3184"/>
                  </a:lnTo>
                  <a:lnTo>
                    <a:pt x="4913" y="2956"/>
                  </a:lnTo>
                  <a:lnTo>
                    <a:pt x="5231" y="2593"/>
                  </a:lnTo>
                  <a:lnTo>
                    <a:pt x="5458" y="2365"/>
                  </a:lnTo>
                  <a:lnTo>
                    <a:pt x="5549" y="2365"/>
                  </a:lnTo>
                  <a:lnTo>
                    <a:pt x="5777" y="2183"/>
                  </a:lnTo>
                  <a:lnTo>
                    <a:pt x="6050" y="2092"/>
                  </a:lnTo>
                  <a:lnTo>
                    <a:pt x="6186" y="2001"/>
                  </a:lnTo>
                  <a:lnTo>
                    <a:pt x="6414" y="1728"/>
                  </a:lnTo>
                  <a:lnTo>
                    <a:pt x="6550" y="1637"/>
                  </a:lnTo>
                  <a:lnTo>
                    <a:pt x="6641" y="1637"/>
                  </a:lnTo>
                  <a:lnTo>
                    <a:pt x="6732" y="1592"/>
                  </a:lnTo>
                  <a:lnTo>
                    <a:pt x="6732" y="1501"/>
                  </a:lnTo>
                  <a:lnTo>
                    <a:pt x="6686" y="1410"/>
                  </a:lnTo>
                  <a:lnTo>
                    <a:pt x="6777" y="1274"/>
                  </a:lnTo>
                  <a:lnTo>
                    <a:pt x="6777" y="1137"/>
                  </a:lnTo>
                  <a:lnTo>
                    <a:pt x="6777" y="910"/>
                  </a:lnTo>
                  <a:lnTo>
                    <a:pt x="6732" y="864"/>
                  </a:lnTo>
                  <a:lnTo>
                    <a:pt x="6595" y="864"/>
                  </a:lnTo>
                  <a:lnTo>
                    <a:pt x="6595" y="682"/>
                  </a:lnTo>
                  <a:lnTo>
                    <a:pt x="6686" y="455"/>
                  </a:lnTo>
                  <a:lnTo>
                    <a:pt x="6641" y="409"/>
                  </a:lnTo>
                  <a:lnTo>
                    <a:pt x="6504" y="409"/>
                  </a:lnTo>
                  <a:lnTo>
                    <a:pt x="6414" y="319"/>
                  </a:lnTo>
                  <a:lnTo>
                    <a:pt x="6277" y="319"/>
                  </a:lnTo>
                  <a:lnTo>
                    <a:pt x="6186" y="182"/>
                  </a:lnTo>
                  <a:lnTo>
                    <a:pt x="6186" y="46"/>
                  </a:lnTo>
                  <a:lnTo>
                    <a:pt x="609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30"/>
            <p:cNvSpPr/>
            <p:nvPr/>
          </p:nvSpPr>
          <p:spPr>
            <a:xfrm>
              <a:off x="6343554" y="1489168"/>
              <a:ext cx="25955" cy="24929"/>
            </a:xfrm>
            <a:custGeom>
              <a:rect b="b" l="l" r="r" t="t"/>
              <a:pathLst>
                <a:path extrusionOk="0" h="1093" w="1138">
                  <a:moveTo>
                    <a:pt x="546" y="1"/>
                  </a:moveTo>
                  <a:lnTo>
                    <a:pt x="455" y="46"/>
                  </a:lnTo>
                  <a:lnTo>
                    <a:pt x="319" y="183"/>
                  </a:lnTo>
                  <a:lnTo>
                    <a:pt x="182" y="228"/>
                  </a:lnTo>
                  <a:lnTo>
                    <a:pt x="1" y="319"/>
                  </a:lnTo>
                  <a:lnTo>
                    <a:pt x="46" y="456"/>
                  </a:lnTo>
                  <a:lnTo>
                    <a:pt x="137" y="592"/>
                  </a:lnTo>
                  <a:lnTo>
                    <a:pt x="137" y="774"/>
                  </a:lnTo>
                  <a:lnTo>
                    <a:pt x="137" y="1001"/>
                  </a:lnTo>
                  <a:lnTo>
                    <a:pt x="273" y="1092"/>
                  </a:lnTo>
                  <a:lnTo>
                    <a:pt x="319" y="1092"/>
                  </a:lnTo>
                  <a:lnTo>
                    <a:pt x="273" y="1001"/>
                  </a:lnTo>
                  <a:lnTo>
                    <a:pt x="319" y="910"/>
                  </a:lnTo>
                  <a:lnTo>
                    <a:pt x="410" y="910"/>
                  </a:lnTo>
                  <a:lnTo>
                    <a:pt x="455" y="1047"/>
                  </a:lnTo>
                  <a:lnTo>
                    <a:pt x="728" y="1047"/>
                  </a:lnTo>
                  <a:lnTo>
                    <a:pt x="774" y="910"/>
                  </a:lnTo>
                  <a:lnTo>
                    <a:pt x="956" y="774"/>
                  </a:lnTo>
                  <a:lnTo>
                    <a:pt x="1092" y="728"/>
                  </a:lnTo>
                  <a:lnTo>
                    <a:pt x="1138" y="637"/>
                  </a:lnTo>
                  <a:lnTo>
                    <a:pt x="1047" y="456"/>
                  </a:lnTo>
                  <a:lnTo>
                    <a:pt x="819" y="365"/>
                  </a:lnTo>
                  <a:lnTo>
                    <a:pt x="774" y="228"/>
                  </a:lnTo>
                  <a:lnTo>
                    <a:pt x="637" y="46"/>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30"/>
            <p:cNvSpPr/>
            <p:nvPr/>
          </p:nvSpPr>
          <p:spPr>
            <a:xfrm>
              <a:off x="6409946" y="1474662"/>
              <a:ext cx="10377" cy="11427"/>
            </a:xfrm>
            <a:custGeom>
              <a:rect b="b" l="l" r="r" t="t"/>
              <a:pathLst>
                <a:path extrusionOk="0" h="501" w="455">
                  <a:moveTo>
                    <a:pt x="455" y="0"/>
                  </a:moveTo>
                  <a:lnTo>
                    <a:pt x="319" y="46"/>
                  </a:lnTo>
                  <a:lnTo>
                    <a:pt x="91" y="182"/>
                  </a:lnTo>
                  <a:lnTo>
                    <a:pt x="0" y="364"/>
                  </a:lnTo>
                  <a:lnTo>
                    <a:pt x="0" y="500"/>
                  </a:lnTo>
                  <a:lnTo>
                    <a:pt x="182" y="318"/>
                  </a:lnTo>
                  <a:lnTo>
                    <a:pt x="273" y="364"/>
                  </a:lnTo>
                  <a:lnTo>
                    <a:pt x="410" y="273"/>
                  </a:lnTo>
                  <a:lnTo>
                    <a:pt x="364" y="182"/>
                  </a:lnTo>
                  <a:lnTo>
                    <a:pt x="410" y="91"/>
                  </a:lnTo>
                  <a:lnTo>
                    <a:pt x="455" y="46"/>
                  </a:lnTo>
                  <a:lnTo>
                    <a:pt x="4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30"/>
            <p:cNvSpPr/>
            <p:nvPr/>
          </p:nvSpPr>
          <p:spPr>
            <a:xfrm>
              <a:off x="6151651" y="1408269"/>
              <a:ext cx="9374" cy="8325"/>
            </a:xfrm>
            <a:custGeom>
              <a:rect b="b" l="l" r="r" t="t"/>
              <a:pathLst>
                <a:path extrusionOk="0" h="365" w="411">
                  <a:moveTo>
                    <a:pt x="365" y="0"/>
                  </a:moveTo>
                  <a:lnTo>
                    <a:pt x="183" y="137"/>
                  </a:lnTo>
                  <a:lnTo>
                    <a:pt x="92" y="137"/>
                  </a:lnTo>
                  <a:lnTo>
                    <a:pt x="1" y="273"/>
                  </a:lnTo>
                  <a:lnTo>
                    <a:pt x="46" y="364"/>
                  </a:lnTo>
                  <a:lnTo>
                    <a:pt x="137" y="319"/>
                  </a:lnTo>
                  <a:lnTo>
                    <a:pt x="183" y="273"/>
                  </a:lnTo>
                  <a:lnTo>
                    <a:pt x="365" y="91"/>
                  </a:lnTo>
                  <a:lnTo>
                    <a:pt x="4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30"/>
            <p:cNvSpPr/>
            <p:nvPr/>
          </p:nvSpPr>
          <p:spPr>
            <a:xfrm>
              <a:off x="6407871" y="1499545"/>
              <a:ext cx="8325" cy="12476"/>
            </a:xfrm>
            <a:custGeom>
              <a:rect b="b" l="l" r="r" t="t"/>
              <a:pathLst>
                <a:path extrusionOk="0" h="547" w="365">
                  <a:moveTo>
                    <a:pt x="137" y="1"/>
                  </a:moveTo>
                  <a:lnTo>
                    <a:pt x="46" y="46"/>
                  </a:lnTo>
                  <a:lnTo>
                    <a:pt x="0" y="319"/>
                  </a:lnTo>
                  <a:lnTo>
                    <a:pt x="46" y="410"/>
                  </a:lnTo>
                  <a:lnTo>
                    <a:pt x="182" y="455"/>
                  </a:lnTo>
                  <a:lnTo>
                    <a:pt x="273" y="546"/>
                  </a:lnTo>
                  <a:lnTo>
                    <a:pt x="364" y="546"/>
                  </a:lnTo>
                  <a:lnTo>
                    <a:pt x="364" y="410"/>
                  </a:lnTo>
                  <a:lnTo>
                    <a:pt x="273" y="319"/>
                  </a:lnTo>
                  <a:lnTo>
                    <a:pt x="273" y="182"/>
                  </a:lnTo>
                  <a:lnTo>
                    <a:pt x="364" y="137"/>
                  </a:lnTo>
                  <a:lnTo>
                    <a:pt x="273"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30"/>
            <p:cNvSpPr/>
            <p:nvPr/>
          </p:nvSpPr>
          <p:spPr>
            <a:xfrm>
              <a:off x="6468037" y="1482941"/>
              <a:ext cx="15578" cy="20778"/>
            </a:xfrm>
            <a:custGeom>
              <a:rect b="b" l="l" r="r" t="t"/>
              <a:pathLst>
                <a:path extrusionOk="0" h="911" w="683">
                  <a:moveTo>
                    <a:pt x="273" y="1"/>
                  </a:moveTo>
                  <a:lnTo>
                    <a:pt x="137" y="183"/>
                  </a:lnTo>
                  <a:lnTo>
                    <a:pt x="91" y="410"/>
                  </a:lnTo>
                  <a:lnTo>
                    <a:pt x="0" y="638"/>
                  </a:lnTo>
                  <a:lnTo>
                    <a:pt x="0" y="729"/>
                  </a:lnTo>
                  <a:lnTo>
                    <a:pt x="182" y="774"/>
                  </a:lnTo>
                  <a:lnTo>
                    <a:pt x="273" y="865"/>
                  </a:lnTo>
                  <a:lnTo>
                    <a:pt x="409" y="865"/>
                  </a:lnTo>
                  <a:lnTo>
                    <a:pt x="546" y="910"/>
                  </a:lnTo>
                  <a:lnTo>
                    <a:pt x="682" y="865"/>
                  </a:lnTo>
                  <a:lnTo>
                    <a:pt x="682" y="774"/>
                  </a:lnTo>
                  <a:lnTo>
                    <a:pt x="591" y="547"/>
                  </a:lnTo>
                  <a:lnTo>
                    <a:pt x="546" y="319"/>
                  </a:lnTo>
                  <a:lnTo>
                    <a:pt x="364" y="183"/>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30"/>
            <p:cNvSpPr/>
            <p:nvPr/>
          </p:nvSpPr>
          <p:spPr>
            <a:xfrm>
              <a:off x="6426527" y="1489168"/>
              <a:ext cx="10400" cy="5223"/>
            </a:xfrm>
            <a:custGeom>
              <a:rect b="b" l="l" r="r" t="t"/>
              <a:pathLst>
                <a:path extrusionOk="0" h="229" w="456">
                  <a:moveTo>
                    <a:pt x="92" y="1"/>
                  </a:moveTo>
                  <a:lnTo>
                    <a:pt x="1" y="46"/>
                  </a:lnTo>
                  <a:lnTo>
                    <a:pt x="137" y="183"/>
                  </a:lnTo>
                  <a:lnTo>
                    <a:pt x="365" y="228"/>
                  </a:lnTo>
                  <a:lnTo>
                    <a:pt x="456" y="183"/>
                  </a:lnTo>
                  <a:lnTo>
                    <a:pt x="456" y="92"/>
                  </a:lnTo>
                  <a:lnTo>
                    <a:pt x="228"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30"/>
            <p:cNvSpPr/>
            <p:nvPr/>
          </p:nvSpPr>
          <p:spPr>
            <a:xfrm>
              <a:off x="6456610" y="1511998"/>
              <a:ext cx="17653" cy="17653"/>
            </a:xfrm>
            <a:custGeom>
              <a:rect b="b" l="l" r="r" t="t"/>
              <a:pathLst>
                <a:path extrusionOk="0" h="774" w="774">
                  <a:moveTo>
                    <a:pt x="547" y="0"/>
                  </a:moveTo>
                  <a:lnTo>
                    <a:pt x="319" y="46"/>
                  </a:lnTo>
                  <a:lnTo>
                    <a:pt x="183" y="182"/>
                  </a:lnTo>
                  <a:lnTo>
                    <a:pt x="228" y="319"/>
                  </a:lnTo>
                  <a:lnTo>
                    <a:pt x="92" y="455"/>
                  </a:lnTo>
                  <a:lnTo>
                    <a:pt x="1" y="546"/>
                  </a:lnTo>
                  <a:lnTo>
                    <a:pt x="1" y="682"/>
                  </a:lnTo>
                  <a:lnTo>
                    <a:pt x="92" y="773"/>
                  </a:lnTo>
                  <a:lnTo>
                    <a:pt x="183" y="773"/>
                  </a:lnTo>
                  <a:lnTo>
                    <a:pt x="319" y="637"/>
                  </a:lnTo>
                  <a:lnTo>
                    <a:pt x="410" y="592"/>
                  </a:lnTo>
                  <a:lnTo>
                    <a:pt x="547" y="410"/>
                  </a:lnTo>
                  <a:lnTo>
                    <a:pt x="638" y="364"/>
                  </a:lnTo>
                  <a:lnTo>
                    <a:pt x="774" y="182"/>
                  </a:lnTo>
                  <a:lnTo>
                    <a:pt x="774" y="46"/>
                  </a:lnTo>
                  <a:lnTo>
                    <a:pt x="6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30"/>
            <p:cNvSpPr/>
            <p:nvPr/>
          </p:nvSpPr>
          <p:spPr>
            <a:xfrm>
              <a:off x="6442105" y="1110563"/>
              <a:ext cx="38385" cy="25955"/>
            </a:xfrm>
            <a:custGeom>
              <a:rect b="b" l="l" r="r" t="t"/>
              <a:pathLst>
                <a:path extrusionOk="0" h="1138" w="1683">
                  <a:moveTo>
                    <a:pt x="1001" y="1"/>
                  </a:moveTo>
                  <a:lnTo>
                    <a:pt x="773" y="46"/>
                  </a:lnTo>
                  <a:lnTo>
                    <a:pt x="637" y="92"/>
                  </a:lnTo>
                  <a:lnTo>
                    <a:pt x="500" y="46"/>
                  </a:lnTo>
                  <a:lnTo>
                    <a:pt x="364" y="46"/>
                  </a:lnTo>
                  <a:lnTo>
                    <a:pt x="227" y="183"/>
                  </a:lnTo>
                  <a:lnTo>
                    <a:pt x="46" y="183"/>
                  </a:lnTo>
                  <a:lnTo>
                    <a:pt x="0" y="228"/>
                  </a:lnTo>
                  <a:lnTo>
                    <a:pt x="46" y="319"/>
                  </a:lnTo>
                  <a:lnTo>
                    <a:pt x="273" y="365"/>
                  </a:lnTo>
                  <a:lnTo>
                    <a:pt x="318" y="501"/>
                  </a:lnTo>
                  <a:lnTo>
                    <a:pt x="500" y="592"/>
                  </a:lnTo>
                  <a:lnTo>
                    <a:pt x="591" y="728"/>
                  </a:lnTo>
                  <a:lnTo>
                    <a:pt x="819" y="819"/>
                  </a:lnTo>
                  <a:lnTo>
                    <a:pt x="1228" y="819"/>
                  </a:lnTo>
                  <a:lnTo>
                    <a:pt x="1137" y="865"/>
                  </a:lnTo>
                  <a:lnTo>
                    <a:pt x="910" y="956"/>
                  </a:lnTo>
                  <a:lnTo>
                    <a:pt x="728" y="956"/>
                  </a:lnTo>
                  <a:lnTo>
                    <a:pt x="728" y="1001"/>
                  </a:lnTo>
                  <a:lnTo>
                    <a:pt x="910" y="1092"/>
                  </a:lnTo>
                  <a:lnTo>
                    <a:pt x="1046" y="1138"/>
                  </a:lnTo>
                  <a:lnTo>
                    <a:pt x="1228" y="1001"/>
                  </a:lnTo>
                  <a:lnTo>
                    <a:pt x="1410" y="865"/>
                  </a:lnTo>
                  <a:lnTo>
                    <a:pt x="1501" y="774"/>
                  </a:lnTo>
                  <a:lnTo>
                    <a:pt x="1592" y="546"/>
                  </a:lnTo>
                  <a:lnTo>
                    <a:pt x="1683" y="319"/>
                  </a:lnTo>
                  <a:lnTo>
                    <a:pt x="1637" y="228"/>
                  </a:lnTo>
                  <a:lnTo>
                    <a:pt x="1274" y="46"/>
                  </a:lnTo>
                  <a:lnTo>
                    <a:pt x="10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30"/>
            <p:cNvSpPr/>
            <p:nvPr/>
          </p:nvSpPr>
          <p:spPr>
            <a:xfrm>
              <a:off x="6194187" y="1701825"/>
              <a:ext cx="4174" cy="3125"/>
            </a:xfrm>
            <a:custGeom>
              <a:rect b="b" l="l" r="r" t="t"/>
              <a:pathLst>
                <a:path extrusionOk="0" h="137" w="183">
                  <a:moveTo>
                    <a:pt x="91" y="0"/>
                  </a:moveTo>
                  <a:lnTo>
                    <a:pt x="0" y="91"/>
                  </a:lnTo>
                  <a:lnTo>
                    <a:pt x="91" y="137"/>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30"/>
            <p:cNvSpPr/>
            <p:nvPr/>
          </p:nvSpPr>
          <p:spPr>
            <a:xfrm>
              <a:off x="6228421" y="1637508"/>
              <a:ext cx="36332" cy="32181"/>
            </a:xfrm>
            <a:custGeom>
              <a:rect b="b" l="l" r="r" t="t"/>
              <a:pathLst>
                <a:path extrusionOk="0" h="1411" w="1593">
                  <a:moveTo>
                    <a:pt x="228" y="0"/>
                  </a:moveTo>
                  <a:lnTo>
                    <a:pt x="137" y="91"/>
                  </a:lnTo>
                  <a:lnTo>
                    <a:pt x="137" y="182"/>
                  </a:lnTo>
                  <a:lnTo>
                    <a:pt x="46" y="273"/>
                  </a:lnTo>
                  <a:lnTo>
                    <a:pt x="137" y="410"/>
                  </a:lnTo>
                  <a:lnTo>
                    <a:pt x="273" y="410"/>
                  </a:lnTo>
                  <a:lnTo>
                    <a:pt x="228" y="501"/>
                  </a:lnTo>
                  <a:lnTo>
                    <a:pt x="182" y="501"/>
                  </a:lnTo>
                  <a:lnTo>
                    <a:pt x="46" y="410"/>
                  </a:lnTo>
                  <a:lnTo>
                    <a:pt x="0" y="455"/>
                  </a:lnTo>
                  <a:lnTo>
                    <a:pt x="46" y="546"/>
                  </a:lnTo>
                  <a:lnTo>
                    <a:pt x="319" y="864"/>
                  </a:lnTo>
                  <a:lnTo>
                    <a:pt x="455" y="955"/>
                  </a:lnTo>
                  <a:lnTo>
                    <a:pt x="591" y="1092"/>
                  </a:lnTo>
                  <a:lnTo>
                    <a:pt x="637" y="1137"/>
                  </a:lnTo>
                  <a:lnTo>
                    <a:pt x="682" y="955"/>
                  </a:lnTo>
                  <a:lnTo>
                    <a:pt x="773" y="1001"/>
                  </a:lnTo>
                  <a:lnTo>
                    <a:pt x="910" y="955"/>
                  </a:lnTo>
                  <a:lnTo>
                    <a:pt x="955" y="1046"/>
                  </a:lnTo>
                  <a:lnTo>
                    <a:pt x="1001" y="1228"/>
                  </a:lnTo>
                  <a:lnTo>
                    <a:pt x="1001" y="1319"/>
                  </a:lnTo>
                  <a:lnTo>
                    <a:pt x="1092" y="1410"/>
                  </a:lnTo>
                  <a:lnTo>
                    <a:pt x="1274" y="1410"/>
                  </a:lnTo>
                  <a:lnTo>
                    <a:pt x="1365" y="1319"/>
                  </a:lnTo>
                  <a:lnTo>
                    <a:pt x="1547" y="1365"/>
                  </a:lnTo>
                  <a:lnTo>
                    <a:pt x="1592" y="1228"/>
                  </a:lnTo>
                  <a:lnTo>
                    <a:pt x="1547" y="955"/>
                  </a:lnTo>
                  <a:lnTo>
                    <a:pt x="1274" y="773"/>
                  </a:lnTo>
                  <a:lnTo>
                    <a:pt x="1092" y="546"/>
                  </a:lnTo>
                  <a:lnTo>
                    <a:pt x="910" y="546"/>
                  </a:lnTo>
                  <a:lnTo>
                    <a:pt x="773" y="364"/>
                  </a:lnTo>
                  <a:lnTo>
                    <a:pt x="591" y="273"/>
                  </a:lnTo>
                  <a:lnTo>
                    <a:pt x="546" y="182"/>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30"/>
            <p:cNvSpPr/>
            <p:nvPr/>
          </p:nvSpPr>
          <p:spPr>
            <a:xfrm>
              <a:off x="6113266" y="1530655"/>
              <a:ext cx="99623" cy="116204"/>
            </a:xfrm>
            <a:custGeom>
              <a:rect b="b" l="l" r="r" t="t"/>
              <a:pathLst>
                <a:path extrusionOk="0" h="5095" w="4368">
                  <a:moveTo>
                    <a:pt x="1320" y="1"/>
                  </a:moveTo>
                  <a:lnTo>
                    <a:pt x="1047" y="183"/>
                  </a:lnTo>
                  <a:lnTo>
                    <a:pt x="774" y="183"/>
                  </a:lnTo>
                  <a:lnTo>
                    <a:pt x="683" y="274"/>
                  </a:lnTo>
                  <a:lnTo>
                    <a:pt x="456" y="410"/>
                  </a:lnTo>
                  <a:lnTo>
                    <a:pt x="456" y="592"/>
                  </a:lnTo>
                  <a:lnTo>
                    <a:pt x="410" y="683"/>
                  </a:lnTo>
                  <a:lnTo>
                    <a:pt x="456" y="865"/>
                  </a:lnTo>
                  <a:lnTo>
                    <a:pt x="592" y="865"/>
                  </a:lnTo>
                  <a:lnTo>
                    <a:pt x="638" y="911"/>
                  </a:lnTo>
                  <a:lnTo>
                    <a:pt x="592" y="1001"/>
                  </a:lnTo>
                  <a:lnTo>
                    <a:pt x="456" y="1001"/>
                  </a:lnTo>
                  <a:lnTo>
                    <a:pt x="274" y="1047"/>
                  </a:lnTo>
                  <a:lnTo>
                    <a:pt x="183" y="1274"/>
                  </a:lnTo>
                  <a:lnTo>
                    <a:pt x="137" y="1456"/>
                  </a:lnTo>
                  <a:lnTo>
                    <a:pt x="228" y="1547"/>
                  </a:lnTo>
                  <a:lnTo>
                    <a:pt x="365" y="1502"/>
                  </a:lnTo>
                  <a:lnTo>
                    <a:pt x="547" y="1411"/>
                  </a:lnTo>
                  <a:lnTo>
                    <a:pt x="592" y="1456"/>
                  </a:lnTo>
                  <a:lnTo>
                    <a:pt x="456" y="1593"/>
                  </a:lnTo>
                  <a:lnTo>
                    <a:pt x="410" y="1729"/>
                  </a:lnTo>
                  <a:lnTo>
                    <a:pt x="501" y="1729"/>
                  </a:lnTo>
                  <a:lnTo>
                    <a:pt x="592" y="1593"/>
                  </a:lnTo>
                  <a:lnTo>
                    <a:pt x="729" y="1593"/>
                  </a:lnTo>
                  <a:lnTo>
                    <a:pt x="729" y="1638"/>
                  </a:lnTo>
                  <a:lnTo>
                    <a:pt x="638" y="1775"/>
                  </a:lnTo>
                  <a:lnTo>
                    <a:pt x="592" y="1866"/>
                  </a:lnTo>
                  <a:lnTo>
                    <a:pt x="683" y="2002"/>
                  </a:lnTo>
                  <a:lnTo>
                    <a:pt x="865" y="2002"/>
                  </a:lnTo>
                  <a:lnTo>
                    <a:pt x="774" y="2048"/>
                  </a:lnTo>
                  <a:lnTo>
                    <a:pt x="683" y="2048"/>
                  </a:lnTo>
                  <a:lnTo>
                    <a:pt x="547" y="2138"/>
                  </a:lnTo>
                  <a:lnTo>
                    <a:pt x="547" y="2275"/>
                  </a:lnTo>
                  <a:lnTo>
                    <a:pt x="638" y="2411"/>
                  </a:lnTo>
                  <a:lnTo>
                    <a:pt x="592" y="2502"/>
                  </a:lnTo>
                  <a:lnTo>
                    <a:pt x="501" y="2457"/>
                  </a:lnTo>
                  <a:lnTo>
                    <a:pt x="365" y="2502"/>
                  </a:lnTo>
                  <a:lnTo>
                    <a:pt x="228" y="2411"/>
                  </a:lnTo>
                  <a:lnTo>
                    <a:pt x="137" y="2457"/>
                  </a:lnTo>
                  <a:lnTo>
                    <a:pt x="1" y="2593"/>
                  </a:lnTo>
                  <a:lnTo>
                    <a:pt x="1" y="2775"/>
                  </a:lnTo>
                  <a:lnTo>
                    <a:pt x="46" y="2957"/>
                  </a:lnTo>
                  <a:lnTo>
                    <a:pt x="1" y="3139"/>
                  </a:lnTo>
                  <a:lnTo>
                    <a:pt x="46" y="3275"/>
                  </a:lnTo>
                  <a:lnTo>
                    <a:pt x="274" y="3457"/>
                  </a:lnTo>
                  <a:lnTo>
                    <a:pt x="274" y="3548"/>
                  </a:lnTo>
                  <a:lnTo>
                    <a:pt x="501" y="3730"/>
                  </a:lnTo>
                  <a:lnTo>
                    <a:pt x="638" y="3776"/>
                  </a:lnTo>
                  <a:lnTo>
                    <a:pt x="729" y="3730"/>
                  </a:lnTo>
                  <a:lnTo>
                    <a:pt x="820" y="3730"/>
                  </a:lnTo>
                  <a:lnTo>
                    <a:pt x="956" y="3503"/>
                  </a:lnTo>
                  <a:lnTo>
                    <a:pt x="911" y="3275"/>
                  </a:lnTo>
                  <a:lnTo>
                    <a:pt x="956" y="3139"/>
                  </a:lnTo>
                  <a:lnTo>
                    <a:pt x="1047" y="3003"/>
                  </a:lnTo>
                  <a:lnTo>
                    <a:pt x="956" y="3185"/>
                  </a:lnTo>
                  <a:lnTo>
                    <a:pt x="956" y="3275"/>
                  </a:lnTo>
                  <a:lnTo>
                    <a:pt x="1047" y="3412"/>
                  </a:lnTo>
                  <a:lnTo>
                    <a:pt x="1092" y="3594"/>
                  </a:lnTo>
                  <a:lnTo>
                    <a:pt x="1183" y="3639"/>
                  </a:lnTo>
                  <a:lnTo>
                    <a:pt x="1320" y="3548"/>
                  </a:lnTo>
                  <a:lnTo>
                    <a:pt x="1320" y="3457"/>
                  </a:lnTo>
                  <a:lnTo>
                    <a:pt x="1365" y="3275"/>
                  </a:lnTo>
                  <a:lnTo>
                    <a:pt x="1411" y="3366"/>
                  </a:lnTo>
                  <a:lnTo>
                    <a:pt x="1411" y="3457"/>
                  </a:lnTo>
                  <a:lnTo>
                    <a:pt x="1411" y="3594"/>
                  </a:lnTo>
                  <a:lnTo>
                    <a:pt x="1547" y="3821"/>
                  </a:lnTo>
                  <a:lnTo>
                    <a:pt x="1729" y="3958"/>
                  </a:lnTo>
                  <a:lnTo>
                    <a:pt x="1866" y="3912"/>
                  </a:lnTo>
                  <a:lnTo>
                    <a:pt x="2002" y="3867"/>
                  </a:lnTo>
                  <a:lnTo>
                    <a:pt x="2048" y="3912"/>
                  </a:lnTo>
                  <a:lnTo>
                    <a:pt x="2002" y="3958"/>
                  </a:lnTo>
                  <a:lnTo>
                    <a:pt x="1911" y="3958"/>
                  </a:lnTo>
                  <a:lnTo>
                    <a:pt x="1866" y="4049"/>
                  </a:lnTo>
                  <a:lnTo>
                    <a:pt x="1775" y="4140"/>
                  </a:lnTo>
                  <a:lnTo>
                    <a:pt x="1729" y="4231"/>
                  </a:lnTo>
                  <a:lnTo>
                    <a:pt x="1866" y="4367"/>
                  </a:lnTo>
                  <a:lnTo>
                    <a:pt x="1911" y="4458"/>
                  </a:lnTo>
                  <a:lnTo>
                    <a:pt x="1729" y="4458"/>
                  </a:lnTo>
                  <a:lnTo>
                    <a:pt x="1729" y="4549"/>
                  </a:lnTo>
                  <a:lnTo>
                    <a:pt x="1820" y="4594"/>
                  </a:lnTo>
                  <a:lnTo>
                    <a:pt x="2048" y="4640"/>
                  </a:lnTo>
                  <a:lnTo>
                    <a:pt x="2184" y="4731"/>
                  </a:lnTo>
                  <a:lnTo>
                    <a:pt x="2366" y="4685"/>
                  </a:lnTo>
                  <a:lnTo>
                    <a:pt x="2548" y="4776"/>
                  </a:lnTo>
                  <a:lnTo>
                    <a:pt x="2548" y="4594"/>
                  </a:lnTo>
                  <a:lnTo>
                    <a:pt x="2639" y="4640"/>
                  </a:lnTo>
                  <a:lnTo>
                    <a:pt x="2684" y="4731"/>
                  </a:lnTo>
                  <a:lnTo>
                    <a:pt x="2775" y="4958"/>
                  </a:lnTo>
                  <a:lnTo>
                    <a:pt x="2866" y="5049"/>
                  </a:lnTo>
                  <a:lnTo>
                    <a:pt x="3003" y="5049"/>
                  </a:lnTo>
                  <a:lnTo>
                    <a:pt x="3094" y="4913"/>
                  </a:lnTo>
                  <a:lnTo>
                    <a:pt x="3048" y="4776"/>
                  </a:lnTo>
                  <a:lnTo>
                    <a:pt x="2866" y="4685"/>
                  </a:lnTo>
                  <a:lnTo>
                    <a:pt x="2775" y="4594"/>
                  </a:lnTo>
                  <a:lnTo>
                    <a:pt x="2957" y="4594"/>
                  </a:lnTo>
                  <a:lnTo>
                    <a:pt x="3139" y="4685"/>
                  </a:lnTo>
                  <a:lnTo>
                    <a:pt x="3185" y="4822"/>
                  </a:lnTo>
                  <a:lnTo>
                    <a:pt x="3276" y="4958"/>
                  </a:lnTo>
                  <a:lnTo>
                    <a:pt x="3321" y="4958"/>
                  </a:lnTo>
                  <a:lnTo>
                    <a:pt x="3366" y="4822"/>
                  </a:lnTo>
                  <a:lnTo>
                    <a:pt x="3412" y="4822"/>
                  </a:lnTo>
                  <a:lnTo>
                    <a:pt x="3503" y="4958"/>
                  </a:lnTo>
                  <a:lnTo>
                    <a:pt x="3685" y="5004"/>
                  </a:lnTo>
                  <a:lnTo>
                    <a:pt x="3821" y="5004"/>
                  </a:lnTo>
                  <a:lnTo>
                    <a:pt x="3821" y="4913"/>
                  </a:lnTo>
                  <a:lnTo>
                    <a:pt x="3685" y="4822"/>
                  </a:lnTo>
                  <a:lnTo>
                    <a:pt x="3685" y="4731"/>
                  </a:lnTo>
                  <a:lnTo>
                    <a:pt x="3730" y="4731"/>
                  </a:lnTo>
                  <a:lnTo>
                    <a:pt x="3912" y="4776"/>
                  </a:lnTo>
                  <a:lnTo>
                    <a:pt x="3958" y="4867"/>
                  </a:lnTo>
                  <a:lnTo>
                    <a:pt x="4003" y="4867"/>
                  </a:lnTo>
                  <a:lnTo>
                    <a:pt x="4049" y="5004"/>
                  </a:lnTo>
                  <a:lnTo>
                    <a:pt x="4140" y="5095"/>
                  </a:lnTo>
                  <a:lnTo>
                    <a:pt x="4231" y="5049"/>
                  </a:lnTo>
                  <a:lnTo>
                    <a:pt x="4231" y="4913"/>
                  </a:lnTo>
                  <a:lnTo>
                    <a:pt x="4185" y="4822"/>
                  </a:lnTo>
                  <a:lnTo>
                    <a:pt x="4094" y="4776"/>
                  </a:lnTo>
                  <a:lnTo>
                    <a:pt x="4003" y="4731"/>
                  </a:lnTo>
                  <a:lnTo>
                    <a:pt x="4049" y="4685"/>
                  </a:lnTo>
                  <a:lnTo>
                    <a:pt x="4094" y="4731"/>
                  </a:lnTo>
                  <a:lnTo>
                    <a:pt x="4185" y="4731"/>
                  </a:lnTo>
                  <a:lnTo>
                    <a:pt x="4322" y="4594"/>
                  </a:lnTo>
                  <a:lnTo>
                    <a:pt x="4367" y="4503"/>
                  </a:lnTo>
                  <a:lnTo>
                    <a:pt x="4322" y="4412"/>
                  </a:lnTo>
                  <a:lnTo>
                    <a:pt x="4185" y="4276"/>
                  </a:lnTo>
                  <a:lnTo>
                    <a:pt x="4094" y="4322"/>
                  </a:lnTo>
                  <a:lnTo>
                    <a:pt x="3958" y="4276"/>
                  </a:lnTo>
                  <a:lnTo>
                    <a:pt x="3821" y="4094"/>
                  </a:lnTo>
                  <a:lnTo>
                    <a:pt x="3685" y="4094"/>
                  </a:lnTo>
                  <a:lnTo>
                    <a:pt x="3412" y="3867"/>
                  </a:lnTo>
                  <a:lnTo>
                    <a:pt x="3321" y="3730"/>
                  </a:lnTo>
                  <a:lnTo>
                    <a:pt x="3139" y="3730"/>
                  </a:lnTo>
                  <a:lnTo>
                    <a:pt x="2957" y="3366"/>
                  </a:lnTo>
                  <a:lnTo>
                    <a:pt x="2684" y="3048"/>
                  </a:lnTo>
                  <a:lnTo>
                    <a:pt x="2593" y="2684"/>
                  </a:lnTo>
                  <a:lnTo>
                    <a:pt x="2411" y="2411"/>
                  </a:lnTo>
                  <a:lnTo>
                    <a:pt x="2411" y="2048"/>
                  </a:lnTo>
                  <a:lnTo>
                    <a:pt x="2275" y="1820"/>
                  </a:lnTo>
                  <a:lnTo>
                    <a:pt x="2229" y="1365"/>
                  </a:lnTo>
                  <a:lnTo>
                    <a:pt x="2184" y="1274"/>
                  </a:lnTo>
                  <a:lnTo>
                    <a:pt x="2275" y="1138"/>
                  </a:lnTo>
                  <a:lnTo>
                    <a:pt x="2229" y="1047"/>
                  </a:lnTo>
                  <a:lnTo>
                    <a:pt x="2093" y="1001"/>
                  </a:lnTo>
                  <a:lnTo>
                    <a:pt x="2002" y="1047"/>
                  </a:lnTo>
                  <a:lnTo>
                    <a:pt x="1911" y="1001"/>
                  </a:lnTo>
                  <a:lnTo>
                    <a:pt x="1911" y="956"/>
                  </a:lnTo>
                  <a:lnTo>
                    <a:pt x="2139" y="956"/>
                  </a:lnTo>
                  <a:lnTo>
                    <a:pt x="2320" y="865"/>
                  </a:lnTo>
                  <a:lnTo>
                    <a:pt x="2366" y="547"/>
                  </a:lnTo>
                  <a:lnTo>
                    <a:pt x="2320" y="410"/>
                  </a:lnTo>
                  <a:lnTo>
                    <a:pt x="2184" y="410"/>
                  </a:lnTo>
                  <a:lnTo>
                    <a:pt x="2048" y="456"/>
                  </a:lnTo>
                  <a:lnTo>
                    <a:pt x="2093" y="410"/>
                  </a:lnTo>
                  <a:lnTo>
                    <a:pt x="2320" y="319"/>
                  </a:lnTo>
                  <a:lnTo>
                    <a:pt x="2366" y="228"/>
                  </a:lnTo>
                  <a:lnTo>
                    <a:pt x="2275" y="183"/>
                  </a:lnTo>
                  <a:lnTo>
                    <a:pt x="2002" y="183"/>
                  </a:lnTo>
                  <a:lnTo>
                    <a:pt x="1593" y="92"/>
                  </a:lnTo>
                  <a:lnTo>
                    <a:pt x="145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30"/>
            <p:cNvSpPr/>
            <p:nvPr/>
          </p:nvSpPr>
          <p:spPr>
            <a:xfrm>
              <a:off x="6227372" y="1702851"/>
              <a:ext cx="10400" cy="5200"/>
            </a:xfrm>
            <a:custGeom>
              <a:rect b="b" l="l" r="r" t="t"/>
              <a:pathLst>
                <a:path extrusionOk="0" h="228" w="456">
                  <a:moveTo>
                    <a:pt x="319" y="1"/>
                  </a:moveTo>
                  <a:lnTo>
                    <a:pt x="92" y="92"/>
                  </a:lnTo>
                  <a:lnTo>
                    <a:pt x="1" y="228"/>
                  </a:lnTo>
                  <a:lnTo>
                    <a:pt x="92" y="228"/>
                  </a:lnTo>
                  <a:lnTo>
                    <a:pt x="183" y="182"/>
                  </a:lnTo>
                  <a:lnTo>
                    <a:pt x="410" y="92"/>
                  </a:lnTo>
                  <a:lnTo>
                    <a:pt x="45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30"/>
            <p:cNvSpPr/>
            <p:nvPr/>
          </p:nvSpPr>
          <p:spPr>
            <a:xfrm>
              <a:off x="6191063" y="1720481"/>
              <a:ext cx="4174" cy="6249"/>
            </a:xfrm>
            <a:custGeom>
              <a:rect b="b" l="l" r="r" t="t"/>
              <a:pathLst>
                <a:path extrusionOk="0" h="274" w="183">
                  <a:moveTo>
                    <a:pt x="183" y="1"/>
                  </a:moveTo>
                  <a:lnTo>
                    <a:pt x="92" y="46"/>
                  </a:lnTo>
                  <a:lnTo>
                    <a:pt x="1" y="137"/>
                  </a:lnTo>
                  <a:lnTo>
                    <a:pt x="1" y="228"/>
                  </a:lnTo>
                  <a:lnTo>
                    <a:pt x="46" y="274"/>
                  </a:lnTo>
                  <a:lnTo>
                    <a:pt x="183"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30"/>
            <p:cNvSpPr/>
            <p:nvPr/>
          </p:nvSpPr>
          <p:spPr>
            <a:xfrm>
              <a:off x="6199364" y="1701825"/>
              <a:ext cx="7298" cy="4151"/>
            </a:xfrm>
            <a:custGeom>
              <a:rect b="b" l="l" r="r" t="t"/>
              <a:pathLst>
                <a:path extrusionOk="0" h="182" w="320">
                  <a:moveTo>
                    <a:pt x="92" y="0"/>
                  </a:moveTo>
                  <a:lnTo>
                    <a:pt x="1" y="46"/>
                  </a:lnTo>
                  <a:lnTo>
                    <a:pt x="92" y="91"/>
                  </a:lnTo>
                  <a:lnTo>
                    <a:pt x="183" y="182"/>
                  </a:lnTo>
                  <a:lnTo>
                    <a:pt x="319" y="182"/>
                  </a:lnTo>
                  <a:lnTo>
                    <a:pt x="274"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30"/>
            <p:cNvSpPr/>
            <p:nvPr/>
          </p:nvSpPr>
          <p:spPr>
            <a:xfrm>
              <a:off x="6256429" y="1688323"/>
              <a:ext cx="3125" cy="3147"/>
            </a:xfrm>
            <a:custGeom>
              <a:rect b="b" l="l" r="r" t="t"/>
              <a:pathLst>
                <a:path extrusionOk="0" h="138" w="137">
                  <a:moveTo>
                    <a:pt x="0" y="1"/>
                  </a:moveTo>
                  <a:lnTo>
                    <a:pt x="46" y="137"/>
                  </a:lnTo>
                  <a:cubicBezTo>
                    <a:pt x="46" y="92"/>
                    <a:pt x="91" y="46"/>
                    <a:pt x="137" y="1"/>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30"/>
            <p:cNvSpPr/>
            <p:nvPr/>
          </p:nvSpPr>
          <p:spPr>
            <a:xfrm>
              <a:off x="6239825" y="1672768"/>
              <a:ext cx="2098" cy="4174"/>
            </a:xfrm>
            <a:custGeom>
              <a:rect b="b" l="l" r="r" t="t"/>
              <a:pathLst>
                <a:path extrusionOk="0" h="183" w="92">
                  <a:moveTo>
                    <a:pt x="1" y="1"/>
                  </a:moveTo>
                  <a:lnTo>
                    <a:pt x="1" y="183"/>
                  </a:lnTo>
                  <a:lnTo>
                    <a:pt x="46" y="137"/>
                  </a:lnTo>
                  <a:lnTo>
                    <a:pt x="91"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30"/>
            <p:cNvSpPr/>
            <p:nvPr/>
          </p:nvSpPr>
          <p:spPr>
            <a:xfrm>
              <a:off x="6243976" y="1676919"/>
              <a:ext cx="10400" cy="9351"/>
            </a:xfrm>
            <a:custGeom>
              <a:rect b="b" l="l" r="r" t="t"/>
              <a:pathLst>
                <a:path extrusionOk="0" h="410" w="456">
                  <a:moveTo>
                    <a:pt x="46" y="1"/>
                  </a:moveTo>
                  <a:lnTo>
                    <a:pt x="0" y="46"/>
                  </a:lnTo>
                  <a:lnTo>
                    <a:pt x="182" y="228"/>
                  </a:lnTo>
                  <a:lnTo>
                    <a:pt x="455" y="410"/>
                  </a:lnTo>
                  <a:lnTo>
                    <a:pt x="410" y="228"/>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30"/>
            <p:cNvSpPr/>
            <p:nvPr/>
          </p:nvSpPr>
          <p:spPr>
            <a:xfrm>
              <a:off x="6433803" y="1028616"/>
              <a:ext cx="68468" cy="78868"/>
            </a:xfrm>
            <a:custGeom>
              <a:rect b="b" l="l" r="r" t="t"/>
              <a:pathLst>
                <a:path extrusionOk="0" h="3458" w="3002">
                  <a:moveTo>
                    <a:pt x="546" y="1"/>
                  </a:moveTo>
                  <a:lnTo>
                    <a:pt x="501" y="92"/>
                  </a:lnTo>
                  <a:lnTo>
                    <a:pt x="455" y="228"/>
                  </a:lnTo>
                  <a:lnTo>
                    <a:pt x="501" y="365"/>
                  </a:lnTo>
                  <a:lnTo>
                    <a:pt x="501" y="547"/>
                  </a:lnTo>
                  <a:lnTo>
                    <a:pt x="364" y="728"/>
                  </a:lnTo>
                  <a:lnTo>
                    <a:pt x="228" y="1001"/>
                  </a:lnTo>
                  <a:lnTo>
                    <a:pt x="46" y="1183"/>
                  </a:lnTo>
                  <a:lnTo>
                    <a:pt x="0" y="1365"/>
                  </a:lnTo>
                  <a:lnTo>
                    <a:pt x="46" y="2002"/>
                  </a:lnTo>
                  <a:lnTo>
                    <a:pt x="137" y="2138"/>
                  </a:lnTo>
                  <a:lnTo>
                    <a:pt x="319" y="2229"/>
                  </a:lnTo>
                  <a:lnTo>
                    <a:pt x="319" y="2411"/>
                  </a:lnTo>
                  <a:lnTo>
                    <a:pt x="273" y="2821"/>
                  </a:lnTo>
                  <a:lnTo>
                    <a:pt x="182" y="3002"/>
                  </a:lnTo>
                  <a:lnTo>
                    <a:pt x="137" y="3139"/>
                  </a:lnTo>
                  <a:lnTo>
                    <a:pt x="182" y="3230"/>
                  </a:lnTo>
                  <a:lnTo>
                    <a:pt x="273" y="3230"/>
                  </a:lnTo>
                  <a:lnTo>
                    <a:pt x="364" y="3048"/>
                  </a:lnTo>
                  <a:lnTo>
                    <a:pt x="546" y="3002"/>
                  </a:lnTo>
                  <a:lnTo>
                    <a:pt x="637" y="3048"/>
                  </a:lnTo>
                  <a:lnTo>
                    <a:pt x="682" y="3184"/>
                  </a:lnTo>
                  <a:lnTo>
                    <a:pt x="910" y="3366"/>
                  </a:lnTo>
                  <a:lnTo>
                    <a:pt x="1046" y="3366"/>
                  </a:lnTo>
                  <a:lnTo>
                    <a:pt x="1092" y="3275"/>
                  </a:lnTo>
                  <a:lnTo>
                    <a:pt x="1228" y="3321"/>
                  </a:lnTo>
                  <a:lnTo>
                    <a:pt x="1456" y="3412"/>
                  </a:lnTo>
                  <a:lnTo>
                    <a:pt x="1638" y="3457"/>
                  </a:lnTo>
                  <a:lnTo>
                    <a:pt x="1819" y="3457"/>
                  </a:lnTo>
                  <a:lnTo>
                    <a:pt x="2092" y="3275"/>
                  </a:lnTo>
                  <a:lnTo>
                    <a:pt x="2229" y="3139"/>
                  </a:lnTo>
                  <a:lnTo>
                    <a:pt x="2229" y="2957"/>
                  </a:lnTo>
                  <a:lnTo>
                    <a:pt x="2411" y="2775"/>
                  </a:lnTo>
                  <a:lnTo>
                    <a:pt x="2729" y="2548"/>
                  </a:lnTo>
                  <a:lnTo>
                    <a:pt x="2956" y="2411"/>
                  </a:lnTo>
                  <a:lnTo>
                    <a:pt x="3002" y="2275"/>
                  </a:lnTo>
                  <a:lnTo>
                    <a:pt x="3002" y="2138"/>
                  </a:lnTo>
                  <a:lnTo>
                    <a:pt x="2729" y="1956"/>
                  </a:lnTo>
                  <a:lnTo>
                    <a:pt x="2502" y="1729"/>
                  </a:lnTo>
                  <a:lnTo>
                    <a:pt x="2365" y="1502"/>
                  </a:lnTo>
                  <a:lnTo>
                    <a:pt x="2365" y="1320"/>
                  </a:lnTo>
                  <a:lnTo>
                    <a:pt x="2456" y="1138"/>
                  </a:lnTo>
                  <a:lnTo>
                    <a:pt x="2456" y="1001"/>
                  </a:lnTo>
                  <a:lnTo>
                    <a:pt x="2365" y="956"/>
                  </a:lnTo>
                  <a:lnTo>
                    <a:pt x="2001" y="1001"/>
                  </a:lnTo>
                  <a:lnTo>
                    <a:pt x="1683" y="865"/>
                  </a:lnTo>
                  <a:lnTo>
                    <a:pt x="1456" y="728"/>
                  </a:lnTo>
                  <a:lnTo>
                    <a:pt x="1137" y="365"/>
                  </a:lnTo>
                  <a:lnTo>
                    <a:pt x="910" y="183"/>
                  </a:lnTo>
                  <a:lnTo>
                    <a:pt x="637" y="46"/>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30"/>
            <p:cNvSpPr/>
            <p:nvPr/>
          </p:nvSpPr>
          <p:spPr>
            <a:xfrm>
              <a:off x="6031342" y="1794127"/>
              <a:ext cx="4151" cy="4174"/>
            </a:xfrm>
            <a:custGeom>
              <a:rect b="b" l="l" r="r" t="t"/>
              <a:pathLst>
                <a:path extrusionOk="0" h="183" w="182">
                  <a:moveTo>
                    <a:pt x="0" y="1"/>
                  </a:moveTo>
                  <a:lnTo>
                    <a:pt x="0" y="92"/>
                  </a:lnTo>
                  <a:lnTo>
                    <a:pt x="91" y="183"/>
                  </a:lnTo>
                  <a:lnTo>
                    <a:pt x="182" y="183"/>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30"/>
            <p:cNvSpPr/>
            <p:nvPr/>
          </p:nvSpPr>
          <p:spPr>
            <a:xfrm>
              <a:off x="5847741" y="2004708"/>
              <a:ext cx="5200" cy="5200"/>
            </a:xfrm>
            <a:custGeom>
              <a:rect b="b" l="l" r="r" t="t"/>
              <a:pathLst>
                <a:path extrusionOk="0" h="228" w="228">
                  <a:moveTo>
                    <a:pt x="46" y="0"/>
                  </a:moveTo>
                  <a:cubicBezTo>
                    <a:pt x="46" y="46"/>
                    <a:pt x="0" y="91"/>
                    <a:pt x="0" y="137"/>
                  </a:cubicBezTo>
                  <a:lnTo>
                    <a:pt x="137" y="228"/>
                  </a:lnTo>
                  <a:lnTo>
                    <a:pt x="228"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30"/>
            <p:cNvSpPr/>
            <p:nvPr/>
          </p:nvSpPr>
          <p:spPr>
            <a:xfrm>
              <a:off x="5933817" y="1851191"/>
              <a:ext cx="5223" cy="9351"/>
            </a:xfrm>
            <a:custGeom>
              <a:rect b="b" l="l" r="r" t="t"/>
              <a:pathLst>
                <a:path extrusionOk="0" h="410" w="229">
                  <a:moveTo>
                    <a:pt x="92" y="0"/>
                  </a:moveTo>
                  <a:lnTo>
                    <a:pt x="1" y="91"/>
                  </a:lnTo>
                  <a:lnTo>
                    <a:pt x="1" y="228"/>
                  </a:lnTo>
                  <a:lnTo>
                    <a:pt x="92" y="319"/>
                  </a:lnTo>
                  <a:lnTo>
                    <a:pt x="137" y="409"/>
                  </a:lnTo>
                  <a:lnTo>
                    <a:pt x="228" y="409"/>
                  </a:lnTo>
                  <a:lnTo>
                    <a:pt x="228" y="319"/>
                  </a:lnTo>
                  <a:lnTo>
                    <a:pt x="137" y="182"/>
                  </a:lnTo>
                  <a:lnTo>
                    <a:pt x="228"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30"/>
            <p:cNvSpPr/>
            <p:nvPr/>
          </p:nvSpPr>
          <p:spPr>
            <a:xfrm>
              <a:off x="6184859" y="1722557"/>
              <a:ext cx="4151" cy="4174"/>
            </a:xfrm>
            <a:custGeom>
              <a:rect b="b" l="l" r="r" t="t"/>
              <a:pathLst>
                <a:path extrusionOk="0" h="183" w="182">
                  <a:moveTo>
                    <a:pt x="91" y="1"/>
                  </a:moveTo>
                  <a:lnTo>
                    <a:pt x="46" y="46"/>
                  </a:lnTo>
                  <a:lnTo>
                    <a:pt x="0" y="137"/>
                  </a:lnTo>
                  <a:lnTo>
                    <a:pt x="91" y="183"/>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30"/>
            <p:cNvSpPr/>
            <p:nvPr/>
          </p:nvSpPr>
          <p:spPr>
            <a:xfrm>
              <a:off x="5905809" y="1182133"/>
              <a:ext cx="46710" cy="34257"/>
            </a:xfrm>
            <a:custGeom>
              <a:rect b="b" l="l" r="r" t="t"/>
              <a:pathLst>
                <a:path extrusionOk="0" h="1502" w="2048">
                  <a:moveTo>
                    <a:pt x="774" y="1"/>
                  </a:moveTo>
                  <a:lnTo>
                    <a:pt x="456" y="274"/>
                  </a:lnTo>
                  <a:lnTo>
                    <a:pt x="365" y="501"/>
                  </a:lnTo>
                  <a:lnTo>
                    <a:pt x="183" y="547"/>
                  </a:lnTo>
                  <a:lnTo>
                    <a:pt x="1" y="728"/>
                  </a:lnTo>
                  <a:lnTo>
                    <a:pt x="1" y="1138"/>
                  </a:lnTo>
                  <a:lnTo>
                    <a:pt x="137" y="1229"/>
                  </a:lnTo>
                  <a:lnTo>
                    <a:pt x="319" y="1092"/>
                  </a:lnTo>
                  <a:lnTo>
                    <a:pt x="456" y="1229"/>
                  </a:lnTo>
                  <a:lnTo>
                    <a:pt x="547" y="1320"/>
                  </a:lnTo>
                  <a:lnTo>
                    <a:pt x="638" y="1365"/>
                  </a:lnTo>
                  <a:lnTo>
                    <a:pt x="683" y="1274"/>
                  </a:lnTo>
                  <a:lnTo>
                    <a:pt x="683" y="1183"/>
                  </a:lnTo>
                  <a:lnTo>
                    <a:pt x="774" y="1092"/>
                  </a:lnTo>
                  <a:lnTo>
                    <a:pt x="865" y="1183"/>
                  </a:lnTo>
                  <a:lnTo>
                    <a:pt x="956" y="1411"/>
                  </a:lnTo>
                  <a:lnTo>
                    <a:pt x="1093" y="1502"/>
                  </a:lnTo>
                  <a:lnTo>
                    <a:pt x="1138" y="1411"/>
                  </a:lnTo>
                  <a:lnTo>
                    <a:pt x="1047" y="1229"/>
                  </a:lnTo>
                  <a:lnTo>
                    <a:pt x="1002" y="1001"/>
                  </a:lnTo>
                  <a:lnTo>
                    <a:pt x="911" y="910"/>
                  </a:lnTo>
                  <a:lnTo>
                    <a:pt x="820" y="865"/>
                  </a:lnTo>
                  <a:lnTo>
                    <a:pt x="774" y="728"/>
                  </a:lnTo>
                  <a:lnTo>
                    <a:pt x="911" y="547"/>
                  </a:lnTo>
                  <a:lnTo>
                    <a:pt x="1047" y="410"/>
                  </a:lnTo>
                  <a:lnTo>
                    <a:pt x="1274" y="365"/>
                  </a:lnTo>
                  <a:lnTo>
                    <a:pt x="1365" y="274"/>
                  </a:lnTo>
                  <a:lnTo>
                    <a:pt x="1456" y="319"/>
                  </a:lnTo>
                  <a:lnTo>
                    <a:pt x="1547" y="501"/>
                  </a:lnTo>
                  <a:lnTo>
                    <a:pt x="1729" y="592"/>
                  </a:lnTo>
                  <a:lnTo>
                    <a:pt x="1911" y="547"/>
                  </a:lnTo>
                  <a:lnTo>
                    <a:pt x="1957" y="501"/>
                  </a:lnTo>
                  <a:lnTo>
                    <a:pt x="2048" y="456"/>
                  </a:lnTo>
                  <a:lnTo>
                    <a:pt x="1911" y="365"/>
                  </a:lnTo>
                  <a:lnTo>
                    <a:pt x="1729" y="319"/>
                  </a:lnTo>
                  <a:lnTo>
                    <a:pt x="1320" y="46"/>
                  </a:lnTo>
                  <a:lnTo>
                    <a:pt x="100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30"/>
            <p:cNvSpPr/>
            <p:nvPr/>
          </p:nvSpPr>
          <p:spPr>
            <a:xfrm>
              <a:off x="6428603" y="1753689"/>
              <a:ext cx="12476" cy="7276"/>
            </a:xfrm>
            <a:custGeom>
              <a:rect b="b" l="l" r="r" t="t"/>
              <a:pathLst>
                <a:path extrusionOk="0" h="319" w="547">
                  <a:moveTo>
                    <a:pt x="1" y="0"/>
                  </a:moveTo>
                  <a:lnTo>
                    <a:pt x="1" y="91"/>
                  </a:lnTo>
                  <a:lnTo>
                    <a:pt x="137" y="91"/>
                  </a:lnTo>
                  <a:lnTo>
                    <a:pt x="137" y="182"/>
                  </a:lnTo>
                  <a:lnTo>
                    <a:pt x="319" y="318"/>
                  </a:lnTo>
                  <a:lnTo>
                    <a:pt x="456" y="273"/>
                  </a:lnTo>
                  <a:lnTo>
                    <a:pt x="547" y="182"/>
                  </a:lnTo>
                  <a:lnTo>
                    <a:pt x="456" y="46"/>
                  </a:lnTo>
                  <a:lnTo>
                    <a:pt x="365" y="0"/>
                  </a:lnTo>
                  <a:lnTo>
                    <a:pt x="228"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30"/>
            <p:cNvSpPr/>
            <p:nvPr/>
          </p:nvSpPr>
          <p:spPr>
            <a:xfrm>
              <a:off x="6533380" y="1404118"/>
              <a:ext cx="6249" cy="8325"/>
            </a:xfrm>
            <a:custGeom>
              <a:rect b="b" l="l" r="r" t="t"/>
              <a:pathLst>
                <a:path extrusionOk="0" h="365" w="274">
                  <a:moveTo>
                    <a:pt x="46" y="0"/>
                  </a:moveTo>
                  <a:lnTo>
                    <a:pt x="46" y="137"/>
                  </a:lnTo>
                  <a:lnTo>
                    <a:pt x="46" y="228"/>
                  </a:lnTo>
                  <a:lnTo>
                    <a:pt x="0" y="319"/>
                  </a:lnTo>
                  <a:lnTo>
                    <a:pt x="46" y="364"/>
                  </a:lnTo>
                  <a:lnTo>
                    <a:pt x="91" y="319"/>
                  </a:lnTo>
                  <a:lnTo>
                    <a:pt x="273" y="182"/>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30"/>
            <p:cNvSpPr/>
            <p:nvPr/>
          </p:nvSpPr>
          <p:spPr>
            <a:xfrm>
              <a:off x="6548935" y="1430051"/>
              <a:ext cx="5200" cy="5200"/>
            </a:xfrm>
            <a:custGeom>
              <a:rect b="b" l="l" r="r" t="t"/>
              <a:pathLst>
                <a:path extrusionOk="0" h="228" w="228">
                  <a:moveTo>
                    <a:pt x="1" y="0"/>
                  </a:moveTo>
                  <a:lnTo>
                    <a:pt x="91" y="182"/>
                  </a:lnTo>
                  <a:lnTo>
                    <a:pt x="182" y="228"/>
                  </a:lnTo>
                  <a:lnTo>
                    <a:pt x="228" y="137"/>
                  </a:lnTo>
                  <a:lnTo>
                    <a:pt x="137"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30"/>
            <p:cNvSpPr/>
            <p:nvPr/>
          </p:nvSpPr>
          <p:spPr>
            <a:xfrm>
              <a:off x="6534407" y="1423824"/>
              <a:ext cx="6249" cy="4174"/>
            </a:xfrm>
            <a:custGeom>
              <a:rect b="b" l="l" r="r" t="t"/>
              <a:pathLst>
                <a:path extrusionOk="0" h="183" w="274">
                  <a:moveTo>
                    <a:pt x="1" y="1"/>
                  </a:moveTo>
                  <a:lnTo>
                    <a:pt x="46" y="91"/>
                  </a:lnTo>
                  <a:lnTo>
                    <a:pt x="1" y="182"/>
                  </a:lnTo>
                  <a:lnTo>
                    <a:pt x="183" y="137"/>
                  </a:lnTo>
                  <a:lnTo>
                    <a:pt x="27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30"/>
            <p:cNvSpPr/>
            <p:nvPr/>
          </p:nvSpPr>
          <p:spPr>
            <a:xfrm>
              <a:off x="6033417" y="1192511"/>
              <a:ext cx="6226" cy="4174"/>
            </a:xfrm>
            <a:custGeom>
              <a:rect b="b" l="l" r="r" t="t"/>
              <a:pathLst>
                <a:path extrusionOk="0" h="183" w="273">
                  <a:moveTo>
                    <a:pt x="136" y="1"/>
                  </a:moveTo>
                  <a:lnTo>
                    <a:pt x="91" y="92"/>
                  </a:lnTo>
                  <a:lnTo>
                    <a:pt x="0" y="137"/>
                  </a:lnTo>
                  <a:lnTo>
                    <a:pt x="0" y="182"/>
                  </a:lnTo>
                  <a:lnTo>
                    <a:pt x="227" y="182"/>
                  </a:lnTo>
                  <a:lnTo>
                    <a:pt x="273" y="92"/>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30"/>
            <p:cNvSpPr/>
            <p:nvPr/>
          </p:nvSpPr>
          <p:spPr>
            <a:xfrm>
              <a:off x="6574867" y="1574240"/>
              <a:ext cx="5200" cy="17653"/>
            </a:xfrm>
            <a:custGeom>
              <a:rect b="b" l="l" r="r" t="t"/>
              <a:pathLst>
                <a:path extrusionOk="0" h="774" w="228">
                  <a:moveTo>
                    <a:pt x="1" y="0"/>
                  </a:moveTo>
                  <a:lnTo>
                    <a:pt x="1" y="273"/>
                  </a:lnTo>
                  <a:lnTo>
                    <a:pt x="91" y="455"/>
                  </a:lnTo>
                  <a:lnTo>
                    <a:pt x="91" y="728"/>
                  </a:lnTo>
                  <a:lnTo>
                    <a:pt x="137" y="773"/>
                  </a:lnTo>
                  <a:lnTo>
                    <a:pt x="228" y="637"/>
                  </a:lnTo>
                  <a:lnTo>
                    <a:pt x="182" y="182"/>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30"/>
            <p:cNvSpPr/>
            <p:nvPr/>
          </p:nvSpPr>
          <p:spPr>
            <a:xfrm>
              <a:off x="6526105" y="1407220"/>
              <a:ext cx="6249" cy="4174"/>
            </a:xfrm>
            <a:custGeom>
              <a:rect b="b" l="l" r="r" t="t"/>
              <a:pathLst>
                <a:path extrusionOk="0" h="183" w="274">
                  <a:moveTo>
                    <a:pt x="46" y="1"/>
                  </a:moveTo>
                  <a:lnTo>
                    <a:pt x="1" y="46"/>
                  </a:lnTo>
                  <a:lnTo>
                    <a:pt x="46" y="183"/>
                  </a:lnTo>
                  <a:lnTo>
                    <a:pt x="137" y="183"/>
                  </a:lnTo>
                  <a:lnTo>
                    <a:pt x="228" y="137"/>
                  </a:lnTo>
                  <a:lnTo>
                    <a:pt x="274"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30"/>
            <p:cNvSpPr/>
            <p:nvPr/>
          </p:nvSpPr>
          <p:spPr>
            <a:xfrm>
              <a:off x="6570716" y="1566964"/>
              <a:ext cx="3147" cy="5223"/>
            </a:xfrm>
            <a:custGeom>
              <a:rect b="b" l="l" r="r" t="t"/>
              <a:pathLst>
                <a:path extrusionOk="0" h="229" w="138">
                  <a:moveTo>
                    <a:pt x="1" y="1"/>
                  </a:moveTo>
                  <a:lnTo>
                    <a:pt x="46" y="183"/>
                  </a:lnTo>
                  <a:lnTo>
                    <a:pt x="137" y="228"/>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30"/>
            <p:cNvSpPr/>
            <p:nvPr/>
          </p:nvSpPr>
          <p:spPr>
            <a:xfrm>
              <a:off x="6582120" y="1585643"/>
              <a:ext cx="3147" cy="6249"/>
            </a:xfrm>
            <a:custGeom>
              <a:rect b="b" l="l" r="r" t="t"/>
              <a:pathLst>
                <a:path extrusionOk="0" h="274" w="138">
                  <a:moveTo>
                    <a:pt x="1" y="0"/>
                  </a:moveTo>
                  <a:lnTo>
                    <a:pt x="1" y="182"/>
                  </a:lnTo>
                  <a:lnTo>
                    <a:pt x="92" y="273"/>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30"/>
            <p:cNvSpPr/>
            <p:nvPr/>
          </p:nvSpPr>
          <p:spPr>
            <a:xfrm>
              <a:off x="5932790" y="1168654"/>
              <a:ext cx="49812" cy="65366"/>
            </a:xfrm>
            <a:custGeom>
              <a:rect b="b" l="l" r="r" t="t"/>
              <a:pathLst>
                <a:path extrusionOk="0" h="2866" w="2184">
                  <a:moveTo>
                    <a:pt x="1638" y="1"/>
                  </a:moveTo>
                  <a:lnTo>
                    <a:pt x="1456" y="182"/>
                  </a:lnTo>
                  <a:lnTo>
                    <a:pt x="1365" y="410"/>
                  </a:lnTo>
                  <a:lnTo>
                    <a:pt x="1319" y="410"/>
                  </a:lnTo>
                  <a:lnTo>
                    <a:pt x="1319" y="364"/>
                  </a:lnTo>
                  <a:lnTo>
                    <a:pt x="1365" y="182"/>
                  </a:lnTo>
                  <a:lnTo>
                    <a:pt x="1319" y="137"/>
                  </a:lnTo>
                  <a:lnTo>
                    <a:pt x="1228" y="182"/>
                  </a:lnTo>
                  <a:lnTo>
                    <a:pt x="1183" y="364"/>
                  </a:lnTo>
                  <a:lnTo>
                    <a:pt x="1047" y="410"/>
                  </a:lnTo>
                  <a:lnTo>
                    <a:pt x="1047" y="546"/>
                  </a:lnTo>
                  <a:lnTo>
                    <a:pt x="1092" y="592"/>
                  </a:lnTo>
                  <a:lnTo>
                    <a:pt x="1228" y="592"/>
                  </a:lnTo>
                  <a:lnTo>
                    <a:pt x="1319" y="637"/>
                  </a:lnTo>
                  <a:lnTo>
                    <a:pt x="1274" y="728"/>
                  </a:lnTo>
                  <a:lnTo>
                    <a:pt x="1183" y="774"/>
                  </a:lnTo>
                  <a:lnTo>
                    <a:pt x="1047" y="865"/>
                  </a:lnTo>
                  <a:lnTo>
                    <a:pt x="1092" y="1047"/>
                  </a:lnTo>
                  <a:lnTo>
                    <a:pt x="1047" y="1138"/>
                  </a:lnTo>
                  <a:lnTo>
                    <a:pt x="910" y="1183"/>
                  </a:lnTo>
                  <a:lnTo>
                    <a:pt x="774" y="1365"/>
                  </a:lnTo>
                  <a:lnTo>
                    <a:pt x="683" y="1410"/>
                  </a:lnTo>
                  <a:lnTo>
                    <a:pt x="501" y="1365"/>
                  </a:lnTo>
                  <a:lnTo>
                    <a:pt x="410" y="1365"/>
                  </a:lnTo>
                  <a:lnTo>
                    <a:pt x="228" y="1319"/>
                  </a:lnTo>
                  <a:lnTo>
                    <a:pt x="137" y="1228"/>
                  </a:lnTo>
                  <a:lnTo>
                    <a:pt x="46" y="1274"/>
                  </a:lnTo>
                  <a:lnTo>
                    <a:pt x="46" y="1365"/>
                  </a:lnTo>
                  <a:lnTo>
                    <a:pt x="0" y="1456"/>
                  </a:lnTo>
                  <a:lnTo>
                    <a:pt x="0" y="1592"/>
                  </a:lnTo>
                  <a:lnTo>
                    <a:pt x="137" y="1638"/>
                  </a:lnTo>
                  <a:lnTo>
                    <a:pt x="273" y="1501"/>
                  </a:lnTo>
                  <a:lnTo>
                    <a:pt x="364" y="1592"/>
                  </a:lnTo>
                  <a:lnTo>
                    <a:pt x="410" y="1774"/>
                  </a:lnTo>
                  <a:lnTo>
                    <a:pt x="546" y="1820"/>
                  </a:lnTo>
                  <a:lnTo>
                    <a:pt x="592" y="1865"/>
                  </a:lnTo>
                  <a:lnTo>
                    <a:pt x="501" y="1911"/>
                  </a:lnTo>
                  <a:lnTo>
                    <a:pt x="319" y="1911"/>
                  </a:lnTo>
                  <a:lnTo>
                    <a:pt x="182" y="2047"/>
                  </a:lnTo>
                  <a:lnTo>
                    <a:pt x="228" y="2411"/>
                  </a:lnTo>
                  <a:lnTo>
                    <a:pt x="319" y="2547"/>
                  </a:lnTo>
                  <a:lnTo>
                    <a:pt x="273" y="2638"/>
                  </a:lnTo>
                  <a:lnTo>
                    <a:pt x="319" y="2729"/>
                  </a:lnTo>
                  <a:lnTo>
                    <a:pt x="455" y="2684"/>
                  </a:lnTo>
                  <a:lnTo>
                    <a:pt x="546" y="2684"/>
                  </a:lnTo>
                  <a:lnTo>
                    <a:pt x="637" y="2547"/>
                  </a:lnTo>
                  <a:lnTo>
                    <a:pt x="637" y="2411"/>
                  </a:lnTo>
                  <a:lnTo>
                    <a:pt x="728" y="2411"/>
                  </a:lnTo>
                  <a:lnTo>
                    <a:pt x="865" y="2547"/>
                  </a:lnTo>
                  <a:lnTo>
                    <a:pt x="865" y="2820"/>
                  </a:lnTo>
                  <a:lnTo>
                    <a:pt x="956" y="2866"/>
                  </a:lnTo>
                  <a:lnTo>
                    <a:pt x="1047" y="2775"/>
                  </a:lnTo>
                  <a:lnTo>
                    <a:pt x="1092" y="2638"/>
                  </a:lnTo>
                  <a:lnTo>
                    <a:pt x="1092" y="2547"/>
                  </a:lnTo>
                  <a:lnTo>
                    <a:pt x="1137" y="2456"/>
                  </a:lnTo>
                  <a:lnTo>
                    <a:pt x="1183" y="2502"/>
                  </a:lnTo>
                  <a:lnTo>
                    <a:pt x="1319" y="2456"/>
                  </a:lnTo>
                  <a:lnTo>
                    <a:pt x="1319" y="2229"/>
                  </a:lnTo>
                  <a:lnTo>
                    <a:pt x="1319" y="2047"/>
                  </a:lnTo>
                  <a:lnTo>
                    <a:pt x="1183" y="1911"/>
                  </a:lnTo>
                  <a:lnTo>
                    <a:pt x="1183" y="1820"/>
                  </a:lnTo>
                  <a:lnTo>
                    <a:pt x="1319" y="1774"/>
                  </a:lnTo>
                  <a:lnTo>
                    <a:pt x="1456" y="1774"/>
                  </a:lnTo>
                  <a:lnTo>
                    <a:pt x="1683" y="1729"/>
                  </a:lnTo>
                  <a:lnTo>
                    <a:pt x="1774" y="1683"/>
                  </a:lnTo>
                  <a:lnTo>
                    <a:pt x="1774" y="1592"/>
                  </a:lnTo>
                  <a:lnTo>
                    <a:pt x="1729" y="1547"/>
                  </a:lnTo>
                  <a:lnTo>
                    <a:pt x="1638" y="1456"/>
                  </a:lnTo>
                  <a:lnTo>
                    <a:pt x="1547" y="1456"/>
                  </a:lnTo>
                  <a:lnTo>
                    <a:pt x="1547" y="1410"/>
                  </a:lnTo>
                  <a:lnTo>
                    <a:pt x="1547" y="1228"/>
                  </a:lnTo>
                  <a:lnTo>
                    <a:pt x="1592" y="1183"/>
                  </a:lnTo>
                  <a:lnTo>
                    <a:pt x="1683" y="1183"/>
                  </a:lnTo>
                  <a:lnTo>
                    <a:pt x="1729" y="1274"/>
                  </a:lnTo>
                  <a:lnTo>
                    <a:pt x="1820" y="1274"/>
                  </a:lnTo>
                  <a:lnTo>
                    <a:pt x="1911" y="1228"/>
                  </a:lnTo>
                  <a:lnTo>
                    <a:pt x="2047" y="1092"/>
                  </a:lnTo>
                  <a:lnTo>
                    <a:pt x="2138" y="1001"/>
                  </a:lnTo>
                  <a:lnTo>
                    <a:pt x="2184" y="956"/>
                  </a:lnTo>
                  <a:lnTo>
                    <a:pt x="2093" y="819"/>
                  </a:lnTo>
                  <a:lnTo>
                    <a:pt x="2047" y="728"/>
                  </a:lnTo>
                  <a:lnTo>
                    <a:pt x="1911" y="637"/>
                  </a:lnTo>
                  <a:lnTo>
                    <a:pt x="1865" y="455"/>
                  </a:lnTo>
                  <a:lnTo>
                    <a:pt x="1820" y="455"/>
                  </a:lnTo>
                  <a:lnTo>
                    <a:pt x="1638" y="546"/>
                  </a:lnTo>
                  <a:lnTo>
                    <a:pt x="1547" y="728"/>
                  </a:lnTo>
                  <a:lnTo>
                    <a:pt x="1456" y="774"/>
                  </a:lnTo>
                  <a:lnTo>
                    <a:pt x="1456" y="683"/>
                  </a:lnTo>
                  <a:lnTo>
                    <a:pt x="1456" y="546"/>
                  </a:lnTo>
                  <a:lnTo>
                    <a:pt x="1592" y="455"/>
                  </a:lnTo>
                  <a:lnTo>
                    <a:pt x="1638" y="228"/>
                  </a:lnTo>
                  <a:lnTo>
                    <a:pt x="1683" y="46"/>
                  </a:lnTo>
                  <a:lnTo>
                    <a:pt x="163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30"/>
            <p:cNvSpPr/>
            <p:nvPr/>
          </p:nvSpPr>
          <p:spPr>
            <a:xfrm>
              <a:off x="6047923" y="1156201"/>
              <a:ext cx="8325" cy="10400"/>
            </a:xfrm>
            <a:custGeom>
              <a:rect b="b" l="l" r="r" t="t"/>
              <a:pathLst>
                <a:path extrusionOk="0" h="456" w="365">
                  <a:moveTo>
                    <a:pt x="183" y="1"/>
                  </a:moveTo>
                  <a:lnTo>
                    <a:pt x="137" y="46"/>
                  </a:lnTo>
                  <a:lnTo>
                    <a:pt x="46" y="228"/>
                  </a:lnTo>
                  <a:lnTo>
                    <a:pt x="1" y="274"/>
                  </a:lnTo>
                  <a:lnTo>
                    <a:pt x="1" y="410"/>
                  </a:lnTo>
                  <a:lnTo>
                    <a:pt x="46" y="456"/>
                  </a:lnTo>
                  <a:lnTo>
                    <a:pt x="183" y="456"/>
                  </a:lnTo>
                  <a:lnTo>
                    <a:pt x="274" y="365"/>
                  </a:lnTo>
                  <a:lnTo>
                    <a:pt x="319" y="274"/>
                  </a:lnTo>
                  <a:lnTo>
                    <a:pt x="365" y="228"/>
                  </a:lnTo>
                  <a:lnTo>
                    <a:pt x="365" y="137"/>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30"/>
            <p:cNvSpPr/>
            <p:nvPr/>
          </p:nvSpPr>
          <p:spPr>
            <a:xfrm>
              <a:off x="6040670" y="1143771"/>
              <a:ext cx="11427" cy="8302"/>
            </a:xfrm>
            <a:custGeom>
              <a:rect b="b" l="l" r="r" t="t"/>
              <a:pathLst>
                <a:path extrusionOk="0" h="364" w="501">
                  <a:moveTo>
                    <a:pt x="91" y="0"/>
                  </a:moveTo>
                  <a:lnTo>
                    <a:pt x="0" y="91"/>
                  </a:lnTo>
                  <a:lnTo>
                    <a:pt x="91" y="227"/>
                  </a:lnTo>
                  <a:lnTo>
                    <a:pt x="319" y="364"/>
                  </a:lnTo>
                  <a:lnTo>
                    <a:pt x="455" y="318"/>
                  </a:lnTo>
                  <a:lnTo>
                    <a:pt x="501" y="182"/>
                  </a:lnTo>
                  <a:lnTo>
                    <a:pt x="364" y="91"/>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30"/>
            <p:cNvSpPr/>
            <p:nvPr/>
          </p:nvSpPr>
          <p:spPr>
            <a:xfrm>
              <a:off x="6040670" y="1119891"/>
              <a:ext cx="7276" cy="7298"/>
            </a:xfrm>
            <a:custGeom>
              <a:rect b="b" l="l" r="r" t="t"/>
              <a:pathLst>
                <a:path extrusionOk="0" h="320" w="319">
                  <a:moveTo>
                    <a:pt x="91" y="1"/>
                  </a:moveTo>
                  <a:lnTo>
                    <a:pt x="0" y="92"/>
                  </a:lnTo>
                  <a:lnTo>
                    <a:pt x="46" y="274"/>
                  </a:lnTo>
                  <a:lnTo>
                    <a:pt x="137" y="319"/>
                  </a:lnTo>
                  <a:lnTo>
                    <a:pt x="273" y="274"/>
                  </a:lnTo>
                  <a:lnTo>
                    <a:pt x="319" y="137"/>
                  </a:lnTo>
                  <a:lnTo>
                    <a:pt x="273"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30"/>
            <p:cNvSpPr/>
            <p:nvPr/>
          </p:nvSpPr>
          <p:spPr>
            <a:xfrm>
              <a:off x="6029266" y="1137544"/>
              <a:ext cx="9351" cy="9351"/>
            </a:xfrm>
            <a:custGeom>
              <a:rect b="b" l="l" r="r" t="t"/>
              <a:pathLst>
                <a:path extrusionOk="0" h="410" w="410">
                  <a:moveTo>
                    <a:pt x="273" y="0"/>
                  </a:moveTo>
                  <a:lnTo>
                    <a:pt x="228" y="91"/>
                  </a:lnTo>
                  <a:lnTo>
                    <a:pt x="91" y="228"/>
                  </a:lnTo>
                  <a:lnTo>
                    <a:pt x="0" y="364"/>
                  </a:lnTo>
                  <a:lnTo>
                    <a:pt x="91" y="409"/>
                  </a:lnTo>
                  <a:lnTo>
                    <a:pt x="182" y="364"/>
                  </a:lnTo>
                  <a:lnTo>
                    <a:pt x="364" y="364"/>
                  </a:lnTo>
                  <a:lnTo>
                    <a:pt x="364" y="228"/>
                  </a:lnTo>
                  <a:lnTo>
                    <a:pt x="409" y="137"/>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30"/>
            <p:cNvSpPr/>
            <p:nvPr/>
          </p:nvSpPr>
          <p:spPr>
            <a:xfrm>
              <a:off x="5960798" y="1154125"/>
              <a:ext cx="6249" cy="8325"/>
            </a:xfrm>
            <a:custGeom>
              <a:rect b="b" l="l" r="r" t="t"/>
              <a:pathLst>
                <a:path extrusionOk="0" h="365" w="274">
                  <a:moveTo>
                    <a:pt x="137" y="1"/>
                  </a:moveTo>
                  <a:lnTo>
                    <a:pt x="0" y="137"/>
                  </a:lnTo>
                  <a:lnTo>
                    <a:pt x="0" y="319"/>
                  </a:lnTo>
                  <a:lnTo>
                    <a:pt x="46" y="365"/>
                  </a:lnTo>
                  <a:lnTo>
                    <a:pt x="228" y="365"/>
                  </a:lnTo>
                  <a:lnTo>
                    <a:pt x="273" y="228"/>
                  </a:lnTo>
                  <a:lnTo>
                    <a:pt x="182"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30"/>
            <p:cNvSpPr/>
            <p:nvPr/>
          </p:nvSpPr>
          <p:spPr>
            <a:xfrm>
              <a:off x="6023040" y="1095008"/>
              <a:ext cx="14528" cy="12476"/>
            </a:xfrm>
            <a:custGeom>
              <a:rect b="b" l="l" r="r" t="t"/>
              <a:pathLst>
                <a:path extrusionOk="0" h="547" w="637">
                  <a:moveTo>
                    <a:pt x="455" y="0"/>
                  </a:moveTo>
                  <a:lnTo>
                    <a:pt x="364" y="46"/>
                  </a:lnTo>
                  <a:lnTo>
                    <a:pt x="137" y="91"/>
                  </a:lnTo>
                  <a:lnTo>
                    <a:pt x="0" y="182"/>
                  </a:lnTo>
                  <a:lnTo>
                    <a:pt x="0" y="228"/>
                  </a:lnTo>
                  <a:lnTo>
                    <a:pt x="91" y="319"/>
                  </a:lnTo>
                  <a:lnTo>
                    <a:pt x="137" y="455"/>
                  </a:lnTo>
                  <a:cubicBezTo>
                    <a:pt x="182" y="501"/>
                    <a:pt x="228" y="501"/>
                    <a:pt x="228" y="546"/>
                  </a:cubicBezTo>
                  <a:lnTo>
                    <a:pt x="410" y="410"/>
                  </a:lnTo>
                  <a:lnTo>
                    <a:pt x="546" y="410"/>
                  </a:lnTo>
                  <a:lnTo>
                    <a:pt x="591" y="364"/>
                  </a:lnTo>
                  <a:lnTo>
                    <a:pt x="637" y="319"/>
                  </a:lnTo>
                  <a:lnTo>
                    <a:pt x="591" y="228"/>
                  </a:lnTo>
                  <a:lnTo>
                    <a:pt x="546" y="46"/>
                  </a:lnTo>
                  <a:lnTo>
                    <a:pt x="4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30"/>
            <p:cNvSpPr/>
            <p:nvPr/>
          </p:nvSpPr>
          <p:spPr>
            <a:xfrm>
              <a:off x="6047923" y="1175907"/>
              <a:ext cx="8325" cy="6249"/>
            </a:xfrm>
            <a:custGeom>
              <a:rect b="b" l="l" r="r" t="t"/>
              <a:pathLst>
                <a:path extrusionOk="0" h="274" w="365">
                  <a:moveTo>
                    <a:pt x="274" y="1"/>
                  </a:moveTo>
                  <a:lnTo>
                    <a:pt x="183" y="46"/>
                  </a:lnTo>
                  <a:lnTo>
                    <a:pt x="137" y="137"/>
                  </a:lnTo>
                  <a:lnTo>
                    <a:pt x="1" y="137"/>
                  </a:lnTo>
                  <a:lnTo>
                    <a:pt x="92" y="274"/>
                  </a:lnTo>
                  <a:lnTo>
                    <a:pt x="228" y="274"/>
                  </a:lnTo>
                  <a:lnTo>
                    <a:pt x="365" y="183"/>
                  </a:lnTo>
                  <a:lnTo>
                    <a:pt x="365" y="92"/>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30"/>
            <p:cNvSpPr/>
            <p:nvPr/>
          </p:nvSpPr>
          <p:spPr>
            <a:xfrm>
              <a:off x="6021991" y="1147899"/>
              <a:ext cx="24929" cy="15600"/>
            </a:xfrm>
            <a:custGeom>
              <a:rect b="b" l="l" r="r" t="t"/>
              <a:pathLst>
                <a:path extrusionOk="0" h="684" w="1093">
                  <a:moveTo>
                    <a:pt x="183" y="1"/>
                  </a:moveTo>
                  <a:lnTo>
                    <a:pt x="1" y="46"/>
                  </a:lnTo>
                  <a:lnTo>
                    <a:pt x="1" y="137"/>
                  </a:lnTo>
                  <a:lnTo>
                    <a:pt x="92" y="183"/>
                  </a:lnTo>
                  <a:lnTo>
                    <a:pt x="228" y="183"/>
                  </a:lnTo>
                  <a:lnTo>
                    <a:pt x="501" y="274"/>
                  </a:lnTo>
                  <a:lnTo>
                    <a:pt x="774" y="501"/>
                  </a:lnTo>
                  <a:lnTo>
                    <a:pt x="910" y="683"/>
                  </a:lnTo>
                  <a:lnTo>
                    <a:pt x="1047" y="638"/>
                  </a:lnTo>
                  <a:lnTo>
                    <a:pt x="1092" y="456"/>
                  </a:lnTo>
                  <a:lnTo>
                    <a:pt x="1092" y="319"/>
                  </a:lnTo>
                  <a:lnTo>
                    <a:pt x="1092" y="274"/>
                  </a:lnTo>
                  <a:lnTo>
                    <a:pt x="956" y="365"/>
                  </a:lnTo>
                  <a:lnTo>
                    <a:pt x="865" y="365"/>
                  </a:lnTo>
                  <a:lnTo>
                    <a:pt x="637" y="137"/>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30"/>
            <p:cNvSpPr/>
            <p:nvPr/>
          </p:nvSpPr>
          <p:spPr>
            <a:xfrm>
              <a:off x="6037545" y="1193560"/>
              <a:ext cx="18702" cy="21804"/>
            </a:xfrm>
            <a:custGeom>
              <a:rect b="b" l="l" r="r" t="t"/>
              <a:pathLst>
                <a:path extrusionOk="0" h="956" w="820">
                  <a:moveTo>
                    <a:pt x="501" y="0"/>
                  </a:moveTo>
                  <a:lnTo>
                    <a:pt x="410" y="91"/>
                  </a:lnTo>
                  <a:lnTo>
                    <a:pt x="228" y="136"/>
                  </a:lnTo>
                  <a:lnTo>
                    <a:pt x="46" y="227"/>
                  </a:lnTo>
                  <a:lnTo>
                    <a:pt x="1" y="364"/>
                  </a:lnTo>
                  <a:lnTo>
                    <a:pt x="137" y="546"/>
                  </a:lnTo>
                  <a:lnTo>
                    <a:pt x="183" y="819"/>
                  </a:lnTo>
                  <a:lnTo>
                    <a:pt x="274" y="910"/>
                  </a:lnTo>
                  <a:lnTo>
                    <a:pt x="410" y="955"/>
                  </a:lnTo>
                  <a:lnTo>
                    <a:pt x="638" y="864"/>
                  </a:lnTo>
                  <a:lnTo>
                    <a:pt x="820" y="864"/>
                  </a:lnTo>
                  <a:lnTo>
                    <a:pt x="820" y="773"/>
                  </a:lnTo>
                  <a:lnTo>
                    <a:pt x="729" y="637"/>
                  </a:lnTo>
                  <a:lnTo>
                    <a:pt x="683" y="455"/>
                  </a:lnTo>
                  <a:lnTo>
                    <a:pt x="729" y="318"/>
                  </a:lnTo>
                  <a:lnTo>
                    <a:pt x="592" y="13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30"/>
            <p:cNvSpPr/>
            <p:nvPr/>
          </p:nvSpPr>
          <p:spPr>
            <a:xfrm>
              <a:off x="6031342" y="1110563"/>
              <a:ext cx="3125" cy="3147"/>
            </a:xfrm>
            <a:custGeom>
              <a:rect b="b" l="l" r="r" t="t"/>
              <a:pathLst>
                <a:path extrusionOk="0" h="138" w="137">
                  <a:moveTo>
                    <a:pt x="91" y="1"/>
                  </a:moveTo>
                  <a:lnTo>
                    <a:pt x="0" y="46"/>
                  </a:lnTo>
                  <a:lnTo>
                    <a:pt x="46" y="137"/>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30"/>
            <p:cNvSpPr/>
            <p:nvPr/>
          </p:nvSpPr>
          <p:spPr>
            <a:xfrm>
              <a:off x="6004360" y="1189409"/>
              <a:ext cx="6249" cy="10377"/>
            </a:xfrm>
            <a:custGeom>
              <a:rect b="b" l="l" r="r" t="t"/>
              <a:pathLst>
                <a:path extrusionOk="0" h="455" w="274">
                  <a:moveTo>
                    <a:pt x="92" y="0"/>
                  </a:moveTo>
                  <a:lnTo>
                    <a:pt x="46" y="228"/>
                  </a:lnTo>
                  <a:lnTo>
                    <a:pt x="1" y="273"/>
                  </a:lnTo>
                  <a:lnTo>
                    <a:pt x="92" y="409"/>
                  </a:lnTo>
                  <a:lnTo>
                    <a:pt x="228" y="455"/>
                  </a:lnTo>
                  <a:lnTo>
                    <a:pt x="273" y="409"/>
                  </a:lnTo>
                  <a:lnTo>
                    <a:pt x="183" y="273"/>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30"/>
            <p:cNvSpPr/>
            <p:nvPr/>
          </p:nvSpPr>
          <p:spPr>
            <a:xfrm>
              <a:off x="6003334" y="1204963"/>
              <a:ext cx="12453" cy="13502"/>
            </a:xfrm>
            <a:custGeom>
              <a:rect b="b" l="l" r="r" t="t"/>
              <a:pathLst>
                <a:path extrusionOk="0" h="592" w="546">
                  <a:moveTo>
                    <a:pt x="273" y="0"/>
                  </a:moveTo>
                  <a:lnTo>
                    <a:pt x="182" y="46"/>
                  </a:lnTo>
                  <a:lnTo>
                    <a:pt x="91" y="91"/>
                  </a:lnTo>
                  <a:lnTo>
                    <a:pt x="182" y="228"/>
                  </a:lnTo>
                  <a:lnTo>
                    <a:pt x="182" y="364"/>
                  </a:lnTo>
                  <a:lnTo>
                    <a:pt x="0" y="455"/>
                  </a:lnTo>
                  <a:lnTo>
                    <a:pt x="91" y="546"/>
                  </a:lnTo>
                  <a:lnTo>
                    <a:pt x="318" y="592"/>
                  </a:lnTo>
                  <a:lnTo>
                    <a:pt x="500" y="501"/>
                  </a:lnTo>
                  <a:lnTo>
                    <a:pt x="546" y="319"/>
                  </a:lnTo>
                  <a:lnTo>
                    <a:pt x="546" y="182"/>
                  </a:lnTo>
                  <a:lnTo>
                    <a:pt x="409" y="182"/>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30"/>
            <p:cNvSpPr/>
            <p:nvPr/>
          </p:nvSpPr>
          <p:spPr>
            <a:xfrm>
              <a:off x="5970126" y="1214292"/>
              <a:ext cx="8325" cy="12476"/>
            </a:xfrm>
            <a:custGeom>
              <a:rect b="b" l="l" r="r" t="t"/>
              <a:pathLst>
                <a:path extrusionOk="0" h="547" w="365">
                  <a:moveTo>
                    <a:pt x="46" y="1"/>
                  </a:moveTo>
                  <a:lnTo>
                    <a:pt x="1" y="183"/>
                  </a:lnTo>
                  <a:lnTo>
                    <a:pt x="1" y="274"/>
                  </a:lnTo>
                  <a:lnTo>
                    <a:pt x="46" y="410"/>
                  </a:lnTo>
                  <a:lnTo>
                    <a:pt x="274" y="546"/>
                  </a:lnTo>
                  <a:lnTo>
                    <a:pt x="319" y="410"/>
                  </a:lnTo>
                  <a:lnTo>
                    <a:pt x="365" y="274"/>
                  </a:lnTo>
                  <a:lnTo>
                    <a:pt x="365" y="137"/>
                  </a:lnTo>
                  <a:lnTo>
                    <a:pt x="183"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30"/>
            <p:cNvSpPr/>
            <p:nvPr/>
          </p:nvSpPr>
          <p:spPr>
            <a:xfrm>
              <a:off x="5977402" y="1219492"/>
              <a:ext cx="16604" cy="16604"/>
            </a:xfrm>
            <a:custGeom>
              <a:rect b="b" l="l" r="r" t="t"/>
              <a:pathLst>
                <a:path extrusionOk="0" h="728" w="728">
                  <a:moveTo>
                    <a:pt x="364" y="0"/>
                  </a:moveTo>
                  <a:lnTo>
                    <a:pt x="318" y="91"/>
                  </a:lnTo>
                  <a:lnTo>
                    <a:pt x="318" y="364"/>
                  </a:lnTo>
                  <a:lnTo>
                    <a:pt x="273" y="455"/>
                  </a:lnTo>
                  <a:lnTo>
                    <a:pt x="0" y="455"/>
                  </a:lnTo>
                  <a:lnTo>
                    <a:pt x="137" y="591"/>
                  </a:lnTo>
                  <a:lnTo>
                    <a:pt x="182" y="728"/>
                  </a:lnTo>
                  <a:lnTo>
                    <a:pt x="318" y="728"/>
                  </a:lnTo>
                  <a:lnTo>
                    <a:pt x="455" y="637"/>
                  </a:lnTo>
                  <a:lnTo>
                    <a:pt x="682" y="637"/>
                  </a:lnTo>
                  <a:lnTo>
                    <a:pt x="728" y="546"/>
                  </a:lnTo>
                  <a:lnTo>
                    <a:pt x="682" y="409"/>
                  </a:lnTo>
                  <a:lnTo>
                    <a:pt x="500" y="409"/>
                  </a:lnTo>
                  <a:lnTo>
                    <a:pt x="500" y="273"/>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30"/>
            <p:cNvSpPr/>
            <p:nvPr/>
          </p:nvSpPr>
          <p:spPr>
            <a:xfrm>
              <a:off x="6005410" y="1155175"/>
              <a:ext cx="40461" cy="18679"/>
            </a:xfrm>
            <a:custGeom>
              <a:rect b="b" l="l" r="r" t="t"/>
              <a:pathLst>
                <a:path extrusionOk="0" h="819" w="1774">
                  <a:moveTo>
                    <a:pt x="182" y="0"/>
                  </a:moveTo>
                  <a:lnTo>
                    <a:pt x="0" y="46"/>
                  </a:lnTo>
                  <a:lnTo>
                    <a:pt x="46" y="182"/>
                  </a:lnTo>
                  <a:lnTo>
                    <a:pt x="0" y="228"/>
                  </a:lnTo>
                  <a:lnTo>
                    <a:pt x="137" y="319"/>
                  </a:lnTo>
                  <a:lnTo>
                    <a:pt x="318" y="364"/>
                  </a:lnTo>
                  <a:lnTo>
                    <a:pt x="409" y="273"/>
                  </a:lnTo>
                  <a:lnTo>
                    <a:pt x="500" y="273"/>
                  </a:lnTo>
                  <a:lnTo>
                    <a:pt x="637" y="364"/>
                  </a:lnTo>
                  <a:lnTo>
                    <a:pt x="682" y="501"/>
                  </a:lnTo>
                  <a:lnTo>
                    <a:pt x="864" y="501"/>
                  </a:lnTo>
                  <a:lnTo>
                    <a:pt x="955" y="683"/>
                  </a:lnTo>
                  <a:lnTo>
                    <a:pt x="1137" y="728"/>
                  </a:lnTo>
                  <a:lnTo>
                    <a:pt x="1319" y="683"/>
                  </a:lnTo>
                  <a:lnTo>
                    <a:pt x="1546" y="773"/>
                  </a:lnTo>
                  <a:lnTo>
                    <a:pt x="1683" y="819"/>
                  </a:lnTo>
                  <a:lnTo>
                    <a:pt x="1774" y="773"/>
                  </a:lnTo>
                  <a:lnTo>
                    <a:pt x="1774" y="546"/>
                  </a:lnTo>
                  <a:lnTo>
                    <a:pt x="1683" y="410"/>
                  </a:lnTo>
                  <a:lnTo>
                    <a:pt x="1546" y="410"/>
                  </a:lnTo>
                  <a:lnTo>
                    <a:pt x="1319" y="319"/>
                  </a:lnTo>
                  <a:lnTo>
                    <a:pt x="1046" y="137"/>
                  </a:lnTo>
                  <a:lnTo>
                    <a:pt x="955" y="137"/>
                  </a:lnTo>
                  <a:lnTo>
                    <a:pt x="864" y="46"/>
                  </a:lnTo>
                  <a:lnTo>
                    <a:pt x="682" y="46"/>
                  </a:lnTo>
                  <a:lnTo>
                    <a:pt x="5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30"/>
            <p:cNvSpPr/>
            <p:nvPr/>
          </p:nvSpPr>
          <p:spPr>
            <a:xfrm>
              <a:off x="6019915" y="1116790"/>
              <a:ext cx="17653" cy="10400"/>
            </a:xfrm>
            <a:custGeom>
              <a:rect b="b" l="l" r="r" t="t"/>
              <a:pathLst>
                <a:path extrusionOk="0" h="456" w="774">
                  <a:moveTo>
                    <a:pt x="274" y="1"/>
                  </a:moveTo>
                  <a:lnTo>
                    <a:pt x="137" y="92"/>
                  </a:lnTo>
                  <a:lnTo>
                    <a:pt x="1" y="182"/>
                  </a:lnTo>
                  <a:lnTo>
                    <a:pt x="1" y="273"/>
                  </a:lnTo>
                  <a:lnTo>
                    <a:pt x="46" y="364"/>
                  </a:lnTo>
                  <a:lnTo>
                    <a:pt x="183" y="455"/>
                  </a:lnTo>
                  <a:lnTo>
                    <a:pt x="319" y="364"/>
                  </a:lnTo>
                  <a:lnTo>
                    <a:pt x="410" y="455"/>
                  </a:lnTo>
                  <a:lnTo>
                    <a:pt x="501" y="455"/>
                  </a:lnTo>
                  <a:lnTo>
                    <a:pt x="592" y="364"/>
                  </a:lnTo>
                  <a:lnTo>
                    <a:pt x="638" y="273"/>
                  </a:lnTo>
                  <a:lnTo>
                    <a:pt x="728" y="182"/>
                  </a:lnTo>
                  <a:lnTo>
                    <a:pt x="774" y="92"/>
                  </a:lnTo>
                  <a:lnTo>
                    <a:pt x="728" y="46"/>
                  </a:lnTo>
                  <a:lnTo>
                    <a:pt x="638" y="92"/>
                  </a:lnTo>
                  <a:lnTo>
                    <a:pt x="501"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30"/>
            <p:cNvSpPr/>
            <p:nvPr/>
          </p:nvSpPr>
          <p:spPr>
            <a:xfrm>
              <a:off x="6013689" y="1129243"/>
              <a:ext cx="21804" cy="20755"/>
            </a:xfrm>
            <a:custGeom>
              <a:rect b="b" l="l" r="r" t="t"/>
              <a:pathLst>
                <a:path extrusionOk="0" h="910" w="956">
                  <a:moveTo>
                    <a:pt x="865" y="0"/>
                  </a:moveTo>
                  <a:lnTo>
                    <a:pt x="683" y="137"/>
                  </a:lnTo>
                  <a:lnTo>
                    <a:pt x="501" y="46"/>
                  </a:lnTo>
                  <a:lnTo>
                    <a:pt x="319" y="46"/>
                  </a:lnTo>
                  <a:lnTo>
                    <a:pt x="274" y="182"/>
                  </a:lnTo>
                  <a:lnTo>
                    <a:pt x="228" y="319"/>
                  </a:lnTo>
                  <a:lnTo>
                    <a:pt x="365" y="319"/>
                  </a:lnTo>
                  <a:lnTo>
                    <a:pt x="456" y="546"/>
                  </a:lnTo>
                  <a:lnTo>
                    <a:pt x="501" y="592"/>
                  </a:lnTo>
                  <a:lnTo>
                    <a:pt x="274" y="592"/>
                  </a:lnTo>
                  <a:lnTo>
                    <a:pt x="46" y="728"/>
                  </a:lnTo>
                  <a:lnTo>
                    <a:pt x="1" y="819"/>
                  </a:lnTo>
                  <a:lnTo>
                    <a:pt x="46" y="910"/>
                  </a:lnTo>
                  <a:lnTo>
                    <a:pt x="183" y="910"/>
                  </a:lnTo>
                  <a:lnTo>
                    <a:pt x="365" y="773"/>
                  </a:lnTo>
                  <a:cubicBezTo>
                    <a:pt x="456" y="728"/>
                    <a:pt x="501" y="728"/>
                    <a:pt x="592" y="683"/>
                  </a:cubicBezTo>
                  <a:lnTo>
                    <a:pt x="729" y="455"/>
                  </a:lnTo>
                  <a:lnTo>
                    <a:pt x="820" y="273"/>
                  </a:lnTo>
                  <a:lnTo>
                    <a:pt x="956" y="137"/>
                  </a:lnTo>
                  <a:lnTo>
                    <a:pt x="956" y="91"/>
                  </a:lnTo>
                  <a:lnTo>
                    <a:pt x="86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30"/>
            <p:cNvSpPr/>
            <p:nvPr/>
          </p:nvSpPr>
          <p:spPr>
            <a:xfrm>
              <a:off x="6361184" y="1662391"/>
              <a:ext cx="5223" cy="7298"/>
            </a:xfrm>
            <a:custGeom>
              <a:rect b="b" l="l" r="r" t="t"/>
              <a:pathLst>
                <a:path extrusionOk="0" h="320" w="229">
                  <a:moveTo>
                    <a:pt x="137" y="1"/>
                  </a:moveTo>
                  <a:lnTo>
                    <a:pt x="46" y="46"/>
                  </a:lnTo>
                  <a:lnTo>
                    <a:pt x="46" y="137"/>
                  </a:lnTo>
                  <a:lnTo>
                    <a:pt x="1" y="228"/>
                  </a:lnTo>
                  <a:cubicBezTo>
                    <a:pt x="1" y="228"/>
                    <a:pt x="1" y="274"/>
                    <a:pt x="46" y="274"/>
                  </a:cubicBezTo>
                  <a:lnTo>
                    <a:pt x="137" y="319"/>
                  </a:lnTo>
                  <a:lnTo>
                    <a:pt x="228" y="183"/>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30"/>
            <p:cNvSpPr/>
            <p:nvPr/>
          </p:nvSpPr>
          <p:spPr>
            <a:xfrm>
              <a:off x="6491893" y="1433152"/>
              <a:ext cx="7276" cy="5223"/>
            </a:xfrm>
            <a:custGeom>
              <a:rect b="b" l="l" r="r" t="t"/>
              <a:pathLst>
                <a:path extrusionOk="0" h="229" w="319">
                  <a:moveTo>
                    <a:pt x="137" y="1"/>
                  </a:moveTo>
                  <a:lnTo>
                    <a:pt x="0" y="92"/>
                  </a:lnTo>
                  <a:lnTo>
                    <a:pt x="91" y="228"/>
                  </a:lnTo>
                  <a:lnTo>
                    <a:pt x="182" y="228"/>
                  </a:lnTo>
                  <a:lnTo>
                    <a:pt x="318" y="92"/>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30"/>
            <p:cNvSpPr/>
            <p:nvPr/>
          </p:nvSpPr>
          <p:spPr>
            <a:xfrm>
              <a:off x="6592497" y="1274458"/>
              <a:ext cx="8325" cy="6249"/>
            </a:xfrm>
            <a:custGeom>
              <a:rect b="b" l="l" r="r" t="t"/>
              <a:pathLst>
                <a:path extrusionOk="0" h="274" w="365">
                  <a:moveTo>
                    <a:pt x="228" y="0"/>
                  </a:moveTo>
                  <a:lnTo>
                    <a:pt x="183" y="137"/>
                  </a:lnTo>
                  <a:lnTo>
                    <a:pt x="1" y="182"/>
                  </a:lnTo>
                  <a:lnTo>
                    <a:pt x="46" y="273"/>
                  </a:lnTo>
                  <a:lnTo>
                    <a:pt x="183" y="228"/>
                  </a:lnTo>
                  <a:lnTo>
                    <a:pt x="365" y="182"/>
                  </a:lnTo>
                  <a:lnTo>
                    <a:pt x="319"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30"/>
            <p:cNvSpPr/>
            <p:nvPr/>
          </p:nvSpPr>
          <p:spPr>
            <a:xfrm>
              <a:off x="6516776" y="1435228"/>
              <a:ext cx="8325" cy="3147"/>
            </a:xfrm>
            <a:custGeom>
              <a:rect b="b" l="l" r="r" t="t"/>
              <a:pathLst>
                <a:path extrusionOk="0" h="138" w="365">
                  <a:moveTo>
                    <a:pt x="183" y="1"/>
                  </a:moveTo>
                  <a:lnTo>
                    <a:pt x="1" y="92"/>
                  </a:lnTo>
                  <a:lnTo>
                    <a:pt x="46" y="137"/>
                  </a:lnTo>
                  <a:lnTo>
                    <a:pt x="274" y="137"/>
                  </a:lnTo>
                  <a:lnTo>
                    <a:pt x="364"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30"/>
            <p:cNvSpPr/>
            <p:nvPr/>
          </p:nvSpPr>
          <p:spPr>
            <a:xfrm>
              <a:off x="6587320" y="1244375"/>
              <a:ext cx="16604" cy="16627"/>
            </a:xfrm>
            <a:custGeom>
              <a:rect b="b" l="l" r="r" t="t"/>
              <a:pathLst>
                <a:path extrusionOk="0" h="729" w="728">
                  <a:moveTo>
                    <a:pt x="592" y="1"/>
                  </a:moveTo>
                  <a:lnTo>
                    <a:pt x="546" y="92"/>
                  </a:lnTo>
                  <a:lnTo>
                    <a:pt x="410" y="228"/>
                  </a:lnTo>
                  <a:lnTo>
                    <a:pt x="228" y="319"/>
                  </a:lnTo>
                  <a:lnTo>
                    <a:pt x="46" y="546"/>
                  </a:lnTo>
                  <a:lnTo>
                    <a:pt x="0" y="728"/>
                  </a:lnTo>
                  <a:lnTo>
                    <a:pt x="46" y="728"/>
                  </a:lnTo>
                  <a:lnTo>
                    <a:pt x="182" y="683"/>
                  </a:lnTo>
                  <a:lnTo>
                    <a:pt x="319" y="546"/>
                  </a:lnTo>
                  <a:lnTo>
                    <a:pt x="364" y="546"/>
                  </a:lnTo>
                  <a:lnTo>
                    <a:pt x="410" y="592"/>
                  </a:lnTo>
                  <a:lnTo>
                    <a:pt x="364" y="683"/>
                  </a:lnTo>
                  <a:lnTo>
                    <a:pt x="501" y="592"/>
                  </a:lnTo>
                  <a:lnTo>
                    <a:pt x="637" y="410"/>
                  </a:lnTo>
                  <a:lnTo>
                    <a:pt x="637" y="273"/>
                  </a:lnTo>
                  <a:lnTo>
                    <a:pt x="728" y="228"/>
                  </a:lnTo>
                  <a:lnTo>
                    <a:pt x="728" y="46"/>
                  </a:lnTo>
                  <a:lnTo>
                    <a:pt x="6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30"/>
            <p:cNvSpPr/>
            <p:nvPr/>
          </p:nvSpPr>
          <p:spPr>
            <a:xfrm>
              <a:off x="6515750" y="1410345"/>
              <a:ext cx="6249" cy="6249"/>
            </a:xfrm>
            <a:custGeom>
              <a:rect b="b" l="l" r="r" t="t"/>
              <a:pathLst>
                <a:path extrusionOk="0" h="274" w="274">
                  <a:moveTo>
                    <a:pt x="182" y="0"/>
                  </a:moveTo>
                  <a:lnTo>
                    <a:pt x="0" y="137"/>
                  </a:lnTo>
                  <a:lnTo>
                    <a:pt x="0" y="228"/>
                  </a:lnTo>
                  <a:lnTo>
                    <a:pt x="182" y="273"/>
                  </a:lnTo>
                  <a:lnTo>
                    <a:pt x="182" y="228"/>
                  </a:lnTo>
                  <a:lnTo>
                    <a:pt x="182" y="182"/>
                  </a:lnTo>
                  <a:lnTo>
                    <a:pt x="182" y="137"/>
                  </a:lnTo>
                  <a:lnTo>
                    <a:pt x="273"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30"/>
            <p:cNvSpPr/>
            <p:nvPr/>
          </p:nvSpPr>
          <p:spPr>
            <a:xfrm>
              <a:off x="6529229" y="1382337"/>
              <a:ext cx="13502" cy="9351"/>
            </a:xfrm>
            <a:custGeom>
              <a:rect b="b" l="l" r="r" t="t"/>
              <a:pathLst>
                <a:path extrusionOk="0" h="410" w="592">
                  <a:moveTo>
                    <a:pt x="273" y="0"/>
                  </a:moveTo>
                  <a:lnTo>
                    <a:pt x="228" y="46"/>
                  </a:lnTo>
                  <a:lnTo>
                    <a:pt x="228" y="182"/>
                  </a:lnTo>
                  <a:lnTo>
                    <a:pt x="182" y="182"/>
                  </a:lnTo>
                  <a:lnTo>
                    <a:pt x="46" y="91"/>
                  </a:lnTo>
                  <a:lnTo>
                    <a:pt x="0" y="137"/>
                  </a:lnTo>
                  <a:lnTo>
                    <a:pt x="91" y="273"/>
                  </a:lnTo>
                  <a:lnTo>
                    <a:pt x="182" y="319"/>
                  </a:lnTo>
                  <a:lnTo>
                    <a:pt x="319" y="319"/>
                  </a:lnTo>
                  <a:lnTo>
                    <a:pt x="455" y="410"/>
                  </a:lnTo>
                  <a:lnTo>
                    <a:pt x="501" y="364"/>
                  </a:lnTo>
                  <a:lnTo>
                    <a:pt x="501" y="319"/>
                  </a:lnTo>
                  <a:lnTo>
                    <a:pt x="455" y="228"/>
                  </a:lnTo>
                  <a:lnTo>
                    <a:pt x="592" y="228"/>
                  </a:lnTo>
                  <a:lnTo>
                    <a:pt x="592" y="137"/>
                  </a:lnTo>
                  <a:lnTo>
                    <a:pt x="501"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30"/>
            <p:cNvSpPr/>
            <p:nvPr/>
          </p:nvSpPr>
          <p:spPr>
            <a:xfrm>
              <a:off x="6625705" y="1265130"/>
              <a:ext cx="6226" cy="6249"/>
            </a:xfrm>
            <a:custGeom>
              <a:rect b="b" l="l" r="r" t="t"/>
              <a:pathLst>
                <a:path extrusionOk="0" h="274" w="273">
                  <a:moveTo>
                    <a:pt x="0" y="0"/>
                  </a:moveTo>
                  <a:lnTo>
                    <a:pt x="0" y="46"/>
                  </a:lnTo>
                  <a:lnTo>
                    <a:pt x="91" y="137"/>
                  </a:lnTo>
                  <a:lnTo>
                    <a:pt x="91" y="273"/>
                  </a:lnTo>
                  <a:lnTo>
                    <a:pt x="182" y="273"/>
                  </a:lnTo>
                  <a:lnTo>
                    <a:pt x="227" y="228"/>
                  </a:lnTo>
                  <a:lnTo>
                    <a:pt x="273" y="137"/>
                  </a:lnTo>
                  <a:lnTo>
                    <a:pt x="136"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30"/>
            <p:cNvSpPr/>
            <p:nvPr/>
          </p:nvSpPr>
          <p:spPr>
            <a:xfrm>
              <a:off x="6482542" y="1083605"/>
              <a:ext cx="99600" cy="76770"/>
            </a:xfrm>
            <a:custGeom>
              <a:rect b="b" l="l" r="r" t="t"/>
              <a:pathLst>
                <a:path extrusionOk="0" h="3366" w="4367">
                  <a:moveTo>
                    <a:pt x="1183" y="0"/>
                  </a:moveTo>
                  <a:lnTo>
                    <a:pt x="1092" y="46"/>
                  </a:lnTo>
                  <a:lnTo>
                    <a:pt x="1047" y="228"/>
                  </a:lnTo>
                  <a:lnTo>
                    <a:pt x="774" y="410"/>
                  </a:lnTo>
                  <a:lnTo>
                    <a:pt x="592" y="455"/>
                  </a:lnTo>
                  <a:lnTo>
                    <a:pt x="501" y="591"/>
                  </a:lnTo>
                  <a:lnTo>
                    <a:pt x="501" y="728"/>
                  </a:lnTo>
                  <a:lnTo>
                    <a:pt x="274" y="773"/>
                  </a:lnTo>
                  <a:lnTo>
                    <a:pt x="137" y="910"/>
                  </a:lnTo>
                  <a:lnTo>
                    <a:pt x="92" y="1137"/>
                  </a:lnTo>
                  <a:lnTo>
                    <a:pt x="92" y="1274"/>
                  </a:lnTo>
                  <a:lnTo>
                    <a:pt x="228" y="1365"/>
                  </a:lnTo>
                  <a:lnTo>
                    <a:pt x="365" y="1365"/>
                  </a:lnTo>
                  <a:lnTo>
                    <a:pt x="410" y="1456"/>
                  </a:lnTo>
                  <a:lnTo>
                    <a:pt x="228" y="1637"/>
                  </a:lnTo>
                  <a:lnTo>
                    <a:pt x="183" y="1774"/>
                  </a:lnTo>
                  <a:lnTo>
                    <a:pt x="228" y="2047"/>
                  </a:lnTo>
                  <a:lnTo>
                    <a:pt x="228" y="2138"/>
                  </a:lnTo>
                  <a:lnTo>
                    <a:pt x="46" y="2229"/>
                  </a:lnTo>
                  <a:lnTo>
                    <a:pt x="1" y="2320"/>
                  </a:lnTo>
                  <a:lnTo>
                    <a:pt x="183" y="2411"/>
                  </a:lnTo>
                  <a:lnTo>
                    <a:pt x="228" y="2502"/>
                  </a:lnTo>
                  <a:lnTo>
                    <a:pt x="319" y="2456"/>
                  </a:lnTo>
                  <a:lnTo>
                    <a:pt x="274" y="2365"/>
                  </a:lnTo>
                  <a:lnTo>
                    <a:pt x="319" y="2274"/>
                  </a:lnTo>
                  <a:lnTo>
                    <a:pt x="456" y="2320"/>
                  </a:lnTo>
                  <a:lnTo>
                    <a:pt x="592" y="2456"/>
                  </a:lnTo>
                  <a:lnTo>
                    <a:pt x="728" y="2365"/>
                  </a:lnTo>
                  <a:lnTo>
                    <a:pt x="819" y="2365"/>
                  </a:lnTo>
                  <a:lnTo>
                    <a:pt x="956" y="2547"/>
                  </a:lnTo>
                  <a:lnTo>
                    <a:pt x="1047" y="2820"/>
                  </a:lnTo>
                  <a:lnTo>
                    <a:pt x="1138" y="2956"/>
                  </a:lnTo>
                  <a:lnTo>
                    <a:pt x="1365" y="2956"/>
                  </a:lnTo>
                  <a:lnTo>
                    <a:pt x="1547" y="3093"/>
                  </a:lnTo>
                  <a:lnTo>
                    <a:pt x="1684" y="3138"/>
                  </a:lnTo>
                  <a:lnTo>
                    <a:pt x="1865" y="3047"/>
                  </a:lnTo>
                  <a:lnTo>
                    <a:pt x="2093" y="2956"/>
                  </a:lnTo>
                  <a:lnTo>
                    <a:pt x="2184" y="3047"/>
                  </a:lnTo>
                  <a:lnTo>
                    <a:pt x="2366" y="3138"/>
                  </a:lnTo>
                  <a:lnTo>
                    <a:pt x="2775" y="3184"/>
                  </a:lnTo>
                  <a:lnTo>
                    <a:pt x="2912" y="3138"/>
                  </a:lnTo>
                  <a:lnTo>
                    <a:pt x="3048" y="3184"/>
                  </a:lnTo>
                  <a:lnTo>
                    <a:pt x="3184" y="3138"/>
                  </a:lnTo>
                  <a:lnTo>
                    <a:pt x="3275" y="3229"/>
                  </a:lnTo>
                  <a:lnTo>
                    <a:pt x="3457" y="3366"/>
                  </a:lnTo>
                  <a:lnTo>
                    <a:pt x="3594" y="3366"/>
                  </a:lnTo>
                  <a:lnTo>
                    <a:pt x="3730" y="3229"/>
                  </a:lnTo>
                  <a:lnTo>
                    <a:pt x="3958" y="3047"/>
                  </a:lnTo>
                  <a:lnTo>
                    <a:pt x="4185" y="3002"/>
                  </a:lnTo>
                  <a:lnTo>
                    <a:pt x="4367" y="2729"/>
                  </a:lnTo>
                  <a:lnTo>
                    <a:pt x="4367" y="2638"/>
                  </a:lnTo>
                  <a:lnTo>
                    <a:pt x="4139" y="2411"/>
                  </a:lnTo>
                  <a:lnTo>
                    <a:pt x="4049" y="2365"/>
                  </a:lnTo>
                  <a:lnTo>
                    <a:pt x="3867" y="2138"/>
                  </a:lnTo>
                  <a:lnTo>
                    <a:pt x="3639" y="2138"/>
                  </a:lnTo>
                  <a:lnTo>
                    <a:pt x="3457" y="2001"/>
                  </a:lnTo>
                  <a:lnTo>
                    <a:pt x="3457" y="1819"/>
                  </a:lnTo>
                  <a:lnTo>
                    <a:pt x="3548" y="1819"/>
                  </a:lnTo>
                  <a:lnTo>
                    <a:pt x="3639" y="1865"/>
                  </a:lnTo>
                  <a:lnTo>
                    <a:pt x="3776" y="1865"/>
                  </a:lnTo>
                  <a:lnTo>
                    <a:pt x="3821" y="1774"/>
                  </a:lnTo>
                  <a:lnTo>
                    <a:pt x="3639" y="1547"/>
                  </a:lnTo>
                  <a:lnTo>
                    <a:pt x="3412" y="1319"/>
                  </a:lnTo>
                  <a:lnTo>
                    <a:pt x="3412" y="1092"/>
                  </a:lnTo>
                  <a:lnTo>
                    <a:pt x="3366" y="864"/>
                  </a:lnTo>
                  <a:lnTo>
                    <a:pt x="3230" y="773"/>
                  </a:lnTo>
                  <a:lnTo>
                    <a:pt x="3230" y="591"/>
                  </a:lnTo>
                  <a:lnTo>
                    <a:pt x="3139" y="546"/>
                  </a:lnTo>
                  <a:lnTo>
                    <a:pt x="3048" y="500"/>
                  </a:lnTo>
                  <a:lnTo>
                    <a:pt x="2548" y="91"/>
                  </a:lnTo>
                  <a:lnTo>
                    <a:pt x="1956" y="91"/>
                  </a:lnTo>
                  <a:lnTo>
                    <a:pt x="1956" y="228"/>
                  </a:lnTo>
                  <a:lnTo>
                    <a:pt x="1956" y="319"/>
                  </a:lnTo>
                  <a:lnTo>
                    <a:pt x="2184" y="546"/>
                  </a:lnTo>
                  <a:lnTo>
                    <a:pt x="2184" y="682"/>
                  </a:lnTo>
                  <a:lnTo>
                    <a:pt x="2138" y="773"/>
                  </a:lnTo>
                  <a:lnTo>
                    <a:pt x="2138" y="955"/>
                  </a:lnTo>
                  <a:lnTo>
                    <a:pt x="2093" y="1137"/>
                  </a:lnTo>
                  <a:lnTo>
                    <a:pt x="2002" y="1319"/>
                  </a:lnTo>
                  <a:lnTo>
                    <a:pt x="1911" y="1410"/>
                  </a:lnTo>
                  <a:lnTo>
                    <a:pt x="1911" y="1274"/>
                  </a:lnTo>
                  <a:lnTo>
                    <a:pt x="1956" y="1137"/>
                  </a:lnTo>
                  <a:lnTo>
                    <a:pt x="2047" y="1001"/>
                  </a:lnTo>
                  <a:lnTo>
                    <a:pt x="1956" y="955"/>
                  </a:lnTo>
                  <a:lnTo>
                    <a:pt x="2047" y="682"/>
                  </a:lnTo>
                  <a:lnTo>
                    <a:pt x="1956" y="546"/>
                  </a:lnTo>
                  <a:lnTo>
                    <a:pt x="1684" y="182"/>
                  </a:lnTo>
                  <a:lnTo>
                    <a:pt x="150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30"/>
            <p:cNvSpPr/>
            <p:nvPr/>
          </p:nvSpPr>
          <p:spPr>
            <a:xfrm>
              <a:off x="6608052" y="1270307"/>
              <a:ext cx="8325" cy="10400"/>
            </a:xfrm>
            <a:custGeom>
              <a:rect b="b" l="l" r="r" t="t"/>
              <a:pathLst>
                <a:path extrusionOk="0" h="456" w="365">
                  <a:moveTo>
                    <a:pt x="228" y="1"/>
                  </a:moveTo>
                  <a:lnTo>
                    <a:pt x="137" y="92"/>
                  </a:lnTo>
                  <a:lnTo>
                    <a:pt x="137" y="228"/>
                  </a:lnTo>
                  <a:lnTo>
                    <a:pt x="1" y="319"/>
                  </a:lnTo>
                  <a:lnTo>
                    <a:pt x="1" y="364"/>
                  </a:lnTo>
                  <a:lnTo>
                    <a:pt x="92" y="364"/>
                  </a:lnTo>
                  <a:lnTo>
                    <a:pt x="183" y="273"/>
                  </a:lnTo>
                  <a:lnTo>
                    <a:pt x="228" y="319"/>
                  </a:lnTo>
                  <a:lnTo>
                    <a:pt x="274" y="455"/>
                  </a:lnTo>
                  <a:lnTo>
                    <a:pt x="365" y="364"/>
                  </a:lnTo>
                  <a:lnTo>
                    <a:pt x="365" y="273"/>
                  </a:lnTo>
                  <a:lnTo>
                    <a:pt x="319" y="18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30"/>
            <p:cNvSpPr/>
            <p:nvPr/>
          </p:nvSpPr>
          <p:spPr>
            <a:xfrm>
              <a:off x="6590422" y="1109537"/>
              <a:ext cx="72642" cy="88174"/>
            </a:xfrm>
            <a:custGeom>
              <a:rect b="b" l="l" r="r" t="t"/>
              <a:pathLst>
                <a:path extrusionOk="0" h="3866" w="3185">
                  <a:moveTo>
                    <a:pt x="228" y="0"/>
                  </a:moveTo>
                  <a:lnTo>
                    <a:pt x="137" y="137"/>
                  </a:lnTo>
                  <a:lnTo>
                    <a:pt x="183" y="273"/>
                  </a:lnTo>
                  <a:lnTo>
                    <a:pt x="365" y="364"/>
                  </a:lnTo>
                  <a:lnTo>
                    <a:pt x="456" y="546"/>
                  </a:lnTo>
                  <a:lnTo>
                    <a:pt x="410" y="591"/>
                  </a:lnTo>
                  <a:lnTo>
                    <a:pt x="274" y="591"/>
                  </a:lnTo>
                  <a:lnTo>
                    <a:pt x="228" y="500"/>
                  </a:lnTo>
                  <a:lnTo>
                    <a:pt x="92" y="410"/>
                  </a:lnTo>
                  <a:lnTo>
                    <a:pt x="46" y="410"/>
                  </a:lnTo>
                  <a:lnTo>
                    <a:pt x="46" y="500"/>
                  </a:lnTo>
                  <a:lnTo>
                    <a:pt x="46" y="546"/>
                  </a:lnTo>
                  <a:lnTo>
                    <a:pt x="1" y="591"/>
                  </a:lnTo>
                  <a:lnTo>
                    <a:pt x="1" y="773"/>
                  </a:lnTo>
                  <a:lnTo>
                    <a:pt x="92" y="864"/>
                  </a:lnTo>
                  <a:lnTo>
                    <a:pt x="228" y="910"/>
                  </a:lnTo>
                  <a:lnTo>
                    <a:pt x="274" y="1001"/>
                  </a:lnTo>
                  <a:lnTo>
                    <a:pt x="228" y="1092"/>
                  </a:lnTo>
                  <a:lnTo>
                    <a:pt x="410" y="1501"/>
                  </a:lnTo>
                  <a:lnTo>
                    <a:pt x="546" y="1637"/>
                  </a:lnTo>
                  <a:lnTo>
                    <a:pt x="683" y="1637"/>
                  </a:lnTo>
                  <a:lnTo>
                    <a:pt x="592" y="1728"/>
                  </a:lnTo>
                  <a:lnTo>
                    <a:pt x="410" y="1728"/>
                  </a:lnTo>
                  <a:lnTo>
                    <a:pt x="365" y="2001"/>
                  </a:lnTo>
                  <a:lnTo>
                    <a:pt x="501" y="2274"/>
                  </a:lnTo>
                  <a:lnTo>
                    <a:pt x="546" y="2502"/>
                  </a:lnTo>
                  <a:lnTo>
                    <a:pt x="546" y="2684"/>
                  </a:lnTo>
                  <a:lnTo>
                    <a:pt x="637" y="2774"/>
                  </a:lnTo>
                  <a:lnTo>
                    <a:pt x="637" y="2911"/>
                  </a:lnTo>
                  <a:lnTo>
                    <a:pt x="637" y="3002"/>
                  </a:lnTo>
                  <a:lnTo>
                    <a:pt x="728" y="3229"/>
                  </a:lnTo>
                  <a:lnTo>
                    <a:pt x="819" y="3502"/>
                  </a:lnTo>
                  <a:lnTo>
                    <a:pt x="956" y="3593"/>
                  </a:lnTo>
                  <a:lnTo>
                    <a:pt x="956" y="3775"/>
                  </a:lnTo>
                  <a:lnTo>
                    <a:pt x="1047" y="3866"/>
                  </a:lnTo>
                  <a:lnTo>
                    <a:pt x="1274" y="3775"/>
                  </a:lnTo>
                  <a:lnTo>
                    <a:pt x="1365" y="3593"/>
                  </a:lnTo>
                  <a:lnTo>
                    <a:pt x="1547" y="3320"/>
                  </a:lnTo>
                  <a:lnTo>
                    <a:pt x="1638" y="3275"/>
                  </a:lnTo>
                  <a:lnTo>
                    <a:pt x="1638" y="3184"/>
                  </a:lnTo>
                  <a:lnTo>
                    <a:pt x="1638" y="3047"/>
                  </a:lnTo>
                  <a:lnTo>
                    <a:pt x="2002" y="2820"/>
                  </a:lnTo>
                  <a:lnTo>
                    <a:pt x="2138" y="2820"/>
                  </a:lnTo>
                  <a:lnTo>
                    <a:pt x="2229" y="2865"/>
                  </a:lnTo>
                  <a:lnTo>
                    <a:pt x="2320" y="2865"/>
                  </a:lnTo>
                  <a:lnTo>
                    <a:pt x="2411" y="2729"/>
                  </a:lnTo>
                  <a:lnTo>
                    <a:pt x="2502" y="2593"/>
                  </a:lnTo>
                  <a:lnTo>
                    <a:pt x="2639" y="2547"/>
                  </a:lnTo>
                  <a:lnTo>
                    <a:pt x="2911" y="2320"/>
                  </a:lnTo>
                  <a:lnTo>
                    <a:pt x="2957" y="2229"/>
                  </a:lnTo>
                  <a:lnTo>
                    <a:pt x="3048" y="2138"/>
                  </a:lnTo>
                  <a:lnTo>
                    <a:pt x="3184" y="1819"/>
                  </a:lnTo>
                  <a:lnTo>
                    <a:pt x="3139" y="1637"/>
                  </a:lnTo>
                  <a:lnTo>
                    <a:pt x="2957" y="1410"/>
                  </a:lnTo>
                  <a:lnTo>
                    <a:pt x="2866" y="1228"/>
                  </a:lnTo>
                  <a:lnTo>
                    <a:pt x="2866" y="1092"/>
                  </a:lnTo>
                  <a:lnTo>
                    <a:pt x="2593" y="910"/>
                  </a:lnTo>
                  <a:lnTo>
                    <a:pt x="2457" y="910"/>
                  </a:lnTo>
                  <a:lnTo>
                    <a:pt x="2366" y="955"/>
                  </a:lnTo>
                  <a:lnTo>
                    <a:pt x="2275" y="864"/>
                  </a:lnTo>
                  <a:lnTo>
                    <a:pt x="2093" y="819"/>
                  </a:lnTo>
                  <a:lnTo>
                    <a:pt x="1865" y="637"/>
                  </a:lnTo>
                  <a:lnTo>
                    <a:pt x="1774" y="637"/>
                  </a:lnTo>
                  <a:lnTo>
                    <a:pt x="1729" y="682"/>
                  </a:lnTo>
                  <a:lnTo>
                    <a:pt x="1638" y="637"/>
                  </a:lnTo>
                  <a:lnTo>
                    <a:pt x="1593" y="546"/>
                  </a:lnTo>
                  <a:lnTo>
                    <a:pt x="1456" y="410"/>
                  </a:lnTo>
                  <a:lnTo>
                    <a:pt x="1365" y="410"/>
                  </a:lnTo>
                  <a:lnTo>
                    <a:pt x="1365" y="546"/>
                  </a:lnTo>
                  <a:lnTo>
                    <a:pt x="1320" y="546"/>
                  </a:lnTo>
                  <a:lnTo>
                    <a:pt x="1138" y="319"/>
                  </a:lnTo>
                  <a:lnTo>
                    <a:pt x="1047" y="273"/>
                  </a:lnTo>
                  <a:lnTo>
                    <a:pt x="1047" y="364"/>
                  </a:lnTo>
                  <a:lnTo>
                    <a:pt x="1138" y="500"/>
                  </a:lnTo>
                  <a:lnTo>
                    <a:pt x="1138" y="591"/>
                  </a:lnTo>
                  <a:lnTo>
                    <a:pt x="1047" y="682"/>
                  </a:lnTo>
                  <a:lnTo>
                    <a:pt x="1047" y="819"/>
                  </a:lnTo>
                  <a:lnTo>
                    <a:pt x="956" y="819"/>
                  </a:lnTo>
                  <a:lnTo>
                    <a:pt x="910" y="728"/>
                  </a:lnTo>
                  <a:lnTo>
                    <a:pt x="865" y="182"/>
                  </a:lnTo>
                  <a:lnTo>
                    <a:pt x="728" y="137"/>
                  </a:lnTo>
                  <a:lnTo>
                    <a:pt x="546" y="91"/>
                  </a:lnTo>
                  <a:lnTo>
                    <a:pt x="36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30"/>
            <p:cNvSpPr/>
            <p:nvPr/>
          </p:nvSpPr>
          <p:spPr>
            <a:xfrm>
              <a:off x="6621554" y="1258903"/>
              <a:ext cx="6226" cy="4174"/>
            </a:xfrm>
            <a:custGeom>
              <a:rect b="b" l="l" r="r" t="t"/>
              <a:pathLst>
                <a:path extrusionOk="0" h="183" w="273">
                  <a:moveTo>
                    <a:pt x="182" y="0"/>
                  </a:moveTo>
                  <a:lnTo>
                    <a:pt x="46" y="91"/>
                  </a:lnTo>
                  <a:lnTo>
                    <a:pt x="0" y="137"/>
                  </a:lnTo>
                  <a:lnTo>
                    <a:pt x="46" y="182"/>
                  </a:lnTo>
                  <a:lnTo>
                    <a:pt x="228" y="182"/>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30"/>
            <p:cNvSpPr/>
            <p:nvPr/>
          </p:nvSpPr>
          <p:spPr>
            <a:xfrm>
              <a:off x="6615328" y="1290013"/>
              <a:ext cx="18679" cy="10400"/>
            </a:xfrm>
            <a:custGeom>
              <a:rect b="b" l="l" r="r" t="t"/>
              <a:pathLst>
                <a:path extrusionOk="0" h="456" w="819">
                  <a:moveTo>
                    <a:pt x="637" y="1"/>
                  </a:moveTo>
                  <a:lnTo>
                    <a:pt x="546" y="92"/>
                  </a:lnTo>
                  <a:lnTo>
                    <a:pt x="591" y="183"/>
                  </a:lnTo>
                  <a:lnTo>
                    <a:pt x="455" y="183"/>
                  </a:lnTo>
                  <a:lnTo>
                    <a:pt x="410" y="92"/>
                  </a:lnTo>
                  <a:lnTo>
                    <a:pt x="319" y="92"/>
                  </a:lnTo>
                  <a:lnTo>
                    <a:pt x="273" y="183"/>
                  </a:lnTo>
                  <a:lnTo>
                    <a:pt x="182" y="228"/>
                  </a:lnTo>
                  <a:lnTo>
                    <a:pt x="46" y="228"/>
                  </a:lnTo>
                  <a:lnTo>
                    <a:pt x="0" y="319"/>
                  </a:lnTo>
                  <a:lnTo>
                    <a:pt x="46" y="364"/>
                  </a:lnTo>
                  <a:lnTo>
                    <a:pt x="182" y="364"/>
                  </a:lnTo>
                  <a:lnTo>
                    <a:pt x="228" y="455"/>
                  </a:lnTo>
                  <a:lnTo>
                    <a:pt x="410" y="455"/>
                  </a:lnTo>
                  <a:lnTo>
                    <a:pt x="501" y="410"/>
                  </a:lnTo>
                  <a:lnTo>
                    <a:pt x="773" y="410"/>
                  </a:lnTo>
                  <a:lnTo>
                    <a:pt x="819" y="274"/>
                  </a:lnTo>
                  <a:lnTo>
                    <a:pt x="819" y="228"/>
                  </a:lnTo>
                  <a:lnTo>
                    <a:pt x="773" y="228"/>
                  </a:lnTo>
                  <a:lnTo>
                    <a:pt x="819" y="137"/>
                  </a:lnTo>
                  <a:lnTo>
                    <a:pt x="7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30"/>
            <p:cNvSpPr/>
            <p:nvPr/>
          </p:nvSpPr>
          <p:spPr>
            <a:xfrm>
              <a:off x="6688973" y="1151024"/>
              <a:ext cx="16604" cy="9351"/>
            </a:xfrm>
            <a:custGeom>
              <a:rect b="b" l="l" r="r" t="t"/>
              <a:pathLst>
                <a:path extrusionOk="0" h="410" w="728">
                  <a:moveTo>
                    <a:pt x="546" y="0"/>
                  </a:moveTo>
                  <a:lnTo>
                    <a:pt x="501" y="46"/>
                  </a:lnTo>
                  <a:lnTo>
                    <a:pt x="364" y="46"/>
                  </a:lnTo>
                  <a:lnTo>
                    <a:pt x="273" y="228"/>
                  </a:lnTo>
                  <a:lnTo>
                    <a:pt x="46" y="182"/>
                  </a:lnTo>
                  <a:lnTo>
                    <a:pt x="0" y="319"/>
                  </a:lnTo>
                  <a:lnTo>
                    <a:pt x="0" y="410"/>
                  </a:lnTo>
                  <a:lnTo>
                    <a:pt x="228" y="410"/>
                  </a:lnTo>
                  <a:lnTo>
                    <a:pt x="455" y="364"/>
                  </a:lnTo>
                  <a:lnTo>
                    <a:pt x="546" y="273"/>
                  </a:lnTo>
                  <a:lnTo>
                    <a:pt x="637" y="364"/>
                  </a:lnTo>
                  <a:lnTo>
                    <a:pt x="728" y="228"/>
                  </a:lnTo>
                  <a:lnTo>
                    <a:pt x="637" y="46"/>
                  </a:lnTo>
                  <a:lnTo>
                    <a:pt x="5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30"/>
            <p:cNvSpPr/>
            <p:nvPr/>
          </p:nvSpPr>
          <p:spPr>
            <a:xfrm>
              <a:off x="6680671" y="1147899"/>
              <a:ext cx="8325" cy="10400"/>
            </a:xfrm>
            <a:custGeom>
              <a:rect b="b" l="l" r="r" t="t"/>
              <a:pathLst>
                <a:path extrusionOk="0" h="456" w="365">
                  <a:moveTo>
                    <a:pt x="182" y="1"/>
                  </a:moveTo>
                  <a:lnTo>
                    <a:pt x="91" y="137"/>
                  </a:lnTo>
                  <a:lnTo>
                    <a:pt x="91" y="228"/>
                  </a:lnTo>
                  <a:lnTo>
                    <a:pt x="0" y="274"/>
                  </a:lnTo>
                  <a:lnTo>
                    <a:pt x="0" y="410"/>
                  </a:lnTo>
                  <a:lnTo>
                    <a:pt x="46" y="456"/>
                  </a:lnTo>
                  <a:lnTo>
                    <a:pt x="137" y="410"/>
                  </a:lnTo>
                  <a:lnTo>
                    <a:pt x="273" y="319"/>
                  </a:lnTo>
                  <a:lnTo>
                    <a:pt x="273" y="228"/>
                  </a:lnTo>
                  <a:lnTo>
                    <a:pt x="228" y="183"/>
                  </a:lnTo>
                  <a:lnTo>
                    <a:pt x="273" y="92"/>
                  </a:lnTo>
                  <a:lnTo>
                    <a:pt x="364"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30"/>
            <p:cNvSpPr/>
            <p:nvPr/>
          </p:nvSpPr>
          <p:spPr>
            <a:xfrm>
              <a:off x="6502248" y="1431077"/>
              <a:ext cx="8325" cy="5223"/>
            </a:xfrm>
            <a:custGeom>
              <a:rect b="b" l="l" r="r" t="t"/>
              <a:pathLst>
                <a:path extrusionOk="0" h="229" w="365">
                  <a:moveTo>
                    <a:pt x="183" y="1"/>
                  </a:moveTo>
                  <a:lnTo>
                    <a:pt x="92" y="46"/>
                  </a:lnTo>
                  <a:lnTo>
                    <a:pt x="1" y="92"/>
                  </a:lnTo>
                  <a:lnTo>
                    <a:pt x="46" y="183"/>
                  </a:lnTo>
                  <a:lnTo>
                    <a:pt x="228" y="228"/>
                  </a:lnTo>
                  <a:lnTo>
                    <a:pt x="319" y="137"/>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30"/>
            <p:cNvSpPr/>
            <p:nvPr/>
          </p:nvSpPr>
          <p:spPr>
            <a:xfrm>
              <a:off x="6515750" y="1394790"/>
              <a:ext cx="9351" cy="5200"/>
            </a:xfrm>
            <a:custGeom>
              <a:rect b="b" l="l" r="r" t="t"/>
              <a:pathLst>
                <a:path extrusionOk="0" h="228" w="410">
                  <a:moveTo>
                    <a:pt x="273" y="0"/>
                  </a:moveTo>
                  <a:lnTo>
                    <a:pt x="137" y="46"/>
                  </a:lnTo>
                  <a:lnTo>
                    <a:pt x="0" y="91"/>
                  </a:lnTo>
                  <a:lnTo>
                    <a:pt x="46" y="137"/>
                  </a:lnTo>
                  <a:lnTo>
                    <a:pt x="228" y="182"/>
                  </a:lnTo>
                  <a:lnTo>
                    <a:pt x="273" y="228"/>
                  </a:lnTo>
                  <a:lnTo>
                    <a:pt x="409" y="91"/>
                  </a:lnTo>
                  <a:lnTo>
                    <a:pt x="364"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30"/>
            <p:cNvSpPr/>
            <p:nvPr/>
          </p:nvSpPr>
          <p:spPr>
            <a:xfrm>
              <a:off x="5719107" y="1324247"/>
              <a:ext cx="7276" cy="12476"/>
            </a:xfrm>
            <a:custGeom>
              <a:rect b="b" l="l" r="r" t="t"/>
              <a:pathLst>
                <a:path extrusionOk="0" h="547" w="319">
                  <a:moveTo>
                    <a:pt x="92" y="0"/>
                  </a:moveTo>
                  <a:lnTo>
                    <a:pt x="46" y="91"/>
                  </a:lnTo>
                  <a:lnTo>
                    <a:pt x="1" y="137"/>
                  </a:lnTo>
                  <a:lnTo>
                    <a:pt x="1" y="228"/>
                  </a:lnTo>
                  <a:lnTo>
                    <a:pt x="92" y="364"/>
                  </a:lnTo>
                  <a:lnTo>
                    <a:pt x="92" y="501"/>
                  </a:lnTo>
                  <a:lnTo>
                    <a:pt x="183" y="546"/>
                  </a:lnTo>
                  <a:lnTo>
                    <a:pt x="319" y="410"/>
                  </a:lnTo>
                  <a:lnTo>
                    <a:pt x="319" y="319"/>
                  </a:lnTo>
                  <a:lnTo>
                    <a:pt x="183" y="182"/>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30"/>
            <p:cNvSpPr/>
            <p:nvPr/>
          </p:nvSpPr>
          <p:spPr>
            <a:xfrm>
              <a:off x="5530329" y="1330473"/>
              <a:ext cx="18679" cy="32181"/>
            </a:xfrm>
            <a:custGeom>
              <a:rect b="b" l="l" r="r" t="t"/>
              <a:pathLst>
                <a:path extrusionOk="0" h="1411" w="819">
                  <a:moveTo>
                    <a:pt x="46" y="0"/>
                  </a:moveTo>
                  <a:lnTo>
                    <a:pt x="0" y="91"/>
                  </a:lnTo>
                  <a:lnTo>
                    <a:pt x="0" y="273"/>
                  </a:lnTo>
                  <a:lnTo>
                    <a:pt x="91" y="410"/>
                  </a:lnTo>
                  <a:lnTo>
                    <a:pt x="137" y="546"/>
                  </a:lnTo>
                  <a:lnTo>
                    <a:pt x="137" y="819"/>
                  </a:lnTo>
                  <a:lnTo>
                    <a:pt x="228" y="955"/>
                  </a:lnTo>
                  <a:lnTo>
                    <a:pt x="319" y="955"/>
                  </a:lnTo>
                  <a:lnTo>
                    <a:pt x="501" y="1046"/>
                  </a:lnTo>
                  <a:lnTo>
                    <a:pt x="546" y="1183"/>
                  </a:lnTo>
                  <a:lnTo>
                    <a:pt x="637" y="1183"/>
                  </a:lnTo>
                  <a:lnTo>
                    <a:pt x="682" y="1365"/>
                  </a:lnTo>
                  <a:lnTo>
                    <a:pt x="728" y="1410"/>
                  </a:lnTo>
                  <a:lnTo>
                    <a:pt x="819" y="1410"/>
                  </a:lnTo>
                  <a:lnTo>
                    <a:pt x="819" y="1319"/>
                  </a:lnTo>
                  <a:lnTo>
                    <a:pt x="773" y="1183"/>
                  </a:lnTo>
                  <a:lnTo>
                    <a:pt x="637" y="955"/>
                  </a:lnTo>
                  <a:lnTo>
                    <a:pt x="592" y="819"/>
                  </a:lnTo>
                  <a:lnTo>
                    <a:pt x="546" y="819"/>
                  </a:lnTo>
                  <a:lnTo>
                    <a:pt x="546" y="774"/>
                  </a:lnTo>
                  <a:lnTo>
                    <a:pt x="501" y="774"/>
                  </a:lnTo>
                  <a:lnTo>
                    <a:pt x="410" y="683"/>
                  </a:lnTo>
                  <a:lnTo>
                    <a:pt x="273" y="501"/>
                  </a:lnTo>
                  <a:lnTo>
                    <a:pt x="273" y="319"/>
                  </a:lnTo>
                  <a:lnTo>
                    <a:pt x="273"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30"/>
            <p:cNvSpPr/>
            <p:nvPr/>
          </p:nvSpPr>
          <p:spPr>
            <a:xfrm>
              <a:off x="5720156" y="1249552"/>
              <a:ext cx="6226" cy="6249"/>
            </a:xfrm>
            <a:custGeom>
              <a:rect b="b" l="l" r="r" t="t"/>
              <a:pathLst>
                <a:path extrusionOk="0" h="274" w="273">
                  <a:moveTo>
                    <a:pt x="91" y="1"/>
                  </a:moveTo>
                  <a:lnTo>
                    <a:pt x="46" y="46"/>
                  </a:lnTo>
                  <a:lnTo>
                    <a:pt x="0" y="92"/>
                  </a:lnTo>
                  <a:lnTo>
                    <a:pt x="91" y="274"/>
                  </a:lnTo>
                  <a:lnTo>
                    <a:pt x="182" y="274"/>
                  </a:lnTo>
                  <a:lnTo>
                    <a:pt x="273" y="183"/>
                  </a:lnTo>
                  <a:lnTo>
                    <a:pt x="182"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30"/>
            <p:cNvSpPr/>
            <p:nvPr/>
          </p:nvSpPr>
          <p:spPr>
            <a:xfrm>
              <a:off x="5656865" y="1350179"/>
              <a:ext cx="49812" cy="54989"/>
            </a:xfrm>
            <a:custGeom>
              <a:rect b="b" l="l" r="r" t="t"/>
              <a:pathLst>
                <a:path extrusionOk="0" h="2411" w="2184">
                  <a:moveTo>
                    <a:pt x="1138" y="0"/>
                  </a:moveTo>
                  <a:lnTo>
                    <a:pt x="910" y="182"/>
                  </a:lnTo>
                  <a:lnTo>
                    <a:pt x="683" y="319"/>
                  </a:lnTo>
                  <a:lnTo>
                    <a:pt x="547" y="364"/>
                  </a:lnTo>
                  <a:lnTo>
                    <a:pt x="228" y="410"/>
                  </a:lnTo>
                  <a:lnTo>
                    <a:pt x="92" y="546"/>
                  </a:lnTo>
                  <a:lnTo>
                    <a:pt x="1" y="728"/>
                  </a:lnTo>
                  <a:lnTo>
                    <a:pt x="137" y="774"/>
                  </a:lnTo>
                  <a:lnTo>
                    <a:pt x="274" y="910"/>
                  </a:lnTo>
                  <a:lnTo>
                    <a:pt x="410" y="910"/>
                  </a:lnTo>
                  <a:lnTo>
                    <a:pt x="410" y="1001"/>
                  </a:lnTo>
                  <a:lnTo>
                    <a:pt x="410" y="1092"/>
                  </a:lnTo>
                  <a:lnTo>
                    <a:pt x="410" y="1274"/>
                  </a:lnTo>
                  <a:lnTo>
                    <a:pt x="274" y="1456"/>
                  </a:lnTo>
                  <a:lnTo>
                    <a:pt x="228" y="1683"/>
                  </a:lnTo>
                  <a:lnTo>
                    <a:pt x="137" y="1774"/>
                  </a:lnTo>
                  <a:lnTo>
                    <a:pt x="137" y="1911"/>
                  </a:lnTo>
                  <a:lnTo>
                    <a:pt x="92" y="2002"/>
                  </a:lnTo>
                  <a:lnTo>
                    <a:pt x="92" y="2138"/>
                  </a:lnTo>
                  <a:lnTo>
                    <a:pt x="183" y="2138"/>
                  </a:lnTo>
                  <a:lnTo>
                    <a:pt x="319" y="2093"/>
                  </a:lnTo>
                  <a:lnTo>
                    <a:pt x="456" y="2047"/>
                  </a:lnTo>
                  <a:lnTo>
                    <a:pt x="592" y="1911"/>
                  </a:lnTo>
                  <a:lnTo>
                    <a:pt x="729" y="1911"/>
                  </a:lnTo>
                  <a:lnTo>
                    <a:pt x="819" y="1820"/>
                  </a:lnTo>
                  <a:lnTo>
                    <a:pt x="910" y="1638"/>
                  </a:lnTo>
                  <a:lnTo>
                    <a:pt x="1001" y="1592"/>
                  </a:lnTo>
                  <a:lnTo>
                    <a:pt x="1092" y="1592"/>
                  </a:lnTo>
                  <a:lnTo>
                    <a:pt x="1183" y="1547"/>
                  </a:lnTo>
                  <a:lnTo>
                    <a:pt x="1183" y="1729"/>
                  </a:lnTo>
                  <a:lnTo>
                    <a:pt x="1092" y="1956"/>
                  </a:lnTo>
                  <a:lnTo>
                    <a:pt x="1138" y="2138"/>
                  </a:lnTo>
                  <a:lnTo>
                    <a:pt x="1047" y="2274"/>
                  </a:lnTo>
                  <a:lnTo>
                    <a:pt x="1092" y="2411"/>
                  </a:lnTo>
                  <a:lnTo>
                    <a:pt x="1183" y="2411"/>
                  </a:lnTo>
                  <a:lnTo>
                    <a:pt x="1320" y="2320"/>
                  </a:lnTo>
                  <a:lnTo>
                    <a:pt x="1320" y="2184"/>
                  </a:lnTo>
                  <a:lnTo>
                    <a:pt x="1411" y="2047"/>
                  </a:lnTo>
                  <a:lnTo>
                    <a:pt x="1547" y="1956"/>
                  </a:lnTo>
                  <a:lnTo>
                    <a:pt x="1684" y="1911"/>
                  </a:lnTo>
                  <a:lnTo>
                    <a:pt x="1775" y="1592"/>
                  </a:lnTo>
                  <a:lnTo>
                    <a:pt x="1775" y="1456"/>
                  </a:lnTo>
                  <a:lnTo>
                    <a:pt x="1956" y="1228"/>
                  </a:lnTo>
                  <a:lnTo>
                    <a:pt x="2093" y="1183"/>
                  </a:lnTo>
                  <a:lnTo>
                    <a:pt x="2184" y="1092"/>
                  </a:lnTo>
                  <a:lnTo>
                    <a:pt x="2002" y="1047"/>
                  </a:lnTo>
                  <a:lnTo>
                    <a:pt x="1956" y="956"/>
                  </a:lnTo>
                  <a:lnTo>
                    <a:pt x="1820" y="865"/>
                  </a:lnTo>
                  <a:lnTo>
                    <a:pt x="1638" y="1001"/>
                  </a:lnTo>
                  <a:lnTo>
                    <a:pt x="1547" y="1092"/>
                  </a:lnTo>
                  <a:lnTo>
                    <a:pt x="1365" y="956"/>
                  </a:lnTo>
                  <a:lnTo>
                    <a:pt x="1183" y="774"/>
                  </a:lnTo>
                  <a:lnTo>
                    <a:pt x="1138" y="546"/>
                  </a:lnTo>
                  <a:lnTo>
                    <a:pt x="1183" y="501"/>
                  </a:lnTo>
                  <a:lnTo>
                    <a:pt x="1320" y="455"/>
                  </a:lnTo>
                  <a:lnTo>
                    <a:pt x="1320" y="364"/>
                  </a:lnTo>
                  <a:lnTo>
                    <a:pt x="1183" y="182"/>
                  </a:lnTo>
                  <a:lnTo>
                    <a:pt x="113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30"/>
            <p:cNvSpPr/>
            <p:nvPr/>
          </p:nvSpPr>
          <p:spPr>
            <a:xfrm>
              <a:off x="5640284" y="1311794"/>
              <a:ext cx="9351" cy="8325"/>
            </a:xfrm>
            <a:custGeom>
              <a:rect b="b" l="l" r="r" t="t"/>
              <a:pathLst>
                <a:path extrusionOk="0" h="365" w="410">
                  <a:moveTo>
                    <a:pt x="46" y="1"/>
                  </a:moveTo>
                  <a:lnTo>
                    <a:pt x="0" y="46"/>
                  </a:lnTo>
                  <a:lnTo>
                    <a:pt x="0" y="92"/>
                  </a:lnTo>
                  <a:lnTo>
                    <a:pt x="46" y="228"/>
                  </a:lnTo>
                  <a:lnTo>
                    <a:pt x="137" y="319"/>
                  </a:lnTo>
                  <a:lnTo>
                    <a:pt x="273" y="365"/>
                  </a:lnTo>
                  <a:lnTo>
                    <a:pt x="409" y="319"/>
                  </a:lnTo>
                  <a:lnTo>
                    <a:pt x="409" y="183"/>
                  </a:lnTo>
                  <a:lnTo>
                    <a:pt x="319"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30"/>
            <p:cNvSpPr/>
            <p:nvPr/>
          </p:nvSpPr>
          <p:spPr>
            <a:xfrm>
              <a:off x="5646511" y="1335650"/>
              <a:ext cx="28008" cy="22853"/>
            </a:xfrm>
            <a:custGeom>
              <a:rect b="b" l="l" r="r" t="t"/>
              <a:pathLst>
                <a:path extrusionOk="0" h="1002" w="1228">
                  <a:moveTo>
                    <a:pt x="910" y="1"/>
                  </a:moveTo>
                  <a:lnTo>
                    <a:pt x="864" y="46"/>
                  </a:lnTo>
                  <a:lnTo>
                    <a:pt x="637" y="183"/>
                  </a:lnTo>
                  <a:lnTo>
                    <a:pt x="591" y="92"/>
                  </a:lnTo>
                  <a:lnTo>
                    <a:pt x="546" y="46"/>
                  </a:lnTo>
                  <a:lnTo>
                    <a:pt x="409" y="137"/>
                  </a:lnTo>
                  <a:lnTo>
                    <a:pt x="409" y="228"/>
                  </a:lnTo>
                  <a:lnTo>
                    <a:pt x="318" y="274"/>
                  </a:lnTo>
                  <a:lnTo>
                    <a:pt x="227" y="274"/>
                  </a:lnTo>
                  <a:lnTo>
                    <a:pt x="136" y="365"/>
                  </a:lnTo>
                  <a:lnTo>
                    <a:pt x="0" y="456"/>
                  </a:lnTo>
                  <a:lnTo>
                    <a:pt x="136" y="501"/>
                  </a:lnTo>
                  <a:lnTo>
                    <a:pt x="318" y="501"/>
                  </a:lnTo>
                  <a:lnTo>
                    <a:pt x="364" y="637"/>
                  </a:lnTo>
                  <a:lnTo>
                    <a:pt x="409" y="728"/>
                  </a:lnTo>
                  <a:lnTo>
                    <a:pt x="409" y="819"/>
                  </a:lnTo>
                  <a:lnTo>
                    <a:pt x="500" y="865"/>
                  </a:lnTo>
                  <a:lnTo>
                    <a:pt x="409" y="1001"/>
                  </a:lnTo>
                  <a:lnTo>
                    <a:pt x="500" y="956"/>
                  </a:lnTo>
                  <a:lnTo>
                    <a:pt x="591" y="1001"/>
                  </a:lnTo>
                  <a:lnTo>
                    <a:pt x="682" y="956"/>
                  </a:lnTo>
                  <a:lnTo>
                    <a:pt x="864" y="819"/>
                  </a:lnTo>
                  <a:lnTo>
                    <a:pt x="955" y="819"/>
                  </a:lnTo>
                  <a:lnTo>
                    <a:pt x="1092" y="728"/>
                  </a:lnTo>
                  <a:lnTo>
                    <a:pt x="1046" y="637"/>
                  </a:lnTo>
                  <a:lnTo>
                    <a:pt x="1092" y="456"/>
                  </a:lnTo>
                  <a:lnTo>
                    <a:pt x="1183" y="365"/>
                  </a:lnTo>
                  <a:lnTo>
                    <a:pt x="1228" y="228"/>
                  </a:lnTo>
                  <a:lnTo>
                    <a:pt x="1183" y="137"/>
                  </a:lnTo>
                  <a:lnTo>
                    <a:pt x="1046" y="92"/>
                  </a:lnTo>
                  <a:lnTo>
                    <a:pt x="10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30"/>
            <p:cNvSpPr/>
            <p:nvPr/>
          </p:nvSpPr>
          <p:spPr>
            <a:xfrm>
              <a:off x="5528254" y="1266156"/>
              <a:ext cx="129683" cy="178446"/>
            </a:xfrm>
            <a:custGeom>
              <a:rect b="b" l="l" r="r" t="t"/>
              <a:pathLst>
                <a:path extrusionOk="0" h="7824" w="5686">
                  <a:moveTo>
                    <a:pt x="2775" y="1"/>
                  </a:moveTo>
                  <a:lnTo>
                    <a:pt x="2684" y="46"/>
                  </a:lnTo>
                  <a:lnTo>
                    <a:pt x="2593" y="183"/>
                  </a:lnTo>
                  <a:lnTo>
                    <a:pt x="2593" y="455"/>
                  </a:lnTo>
                  <a:lnTo>
                    <a:pt x="2547" y="546"/>
                  </a:lnTo>
                  <a:lnTo>
                    <a:pt x="2547" y="728"/>
                  </a:lnTo>
                  <a:lnTo>
                    <a:pt x="2502" y="865"/>
                  </a:lnTo>
                  <a:lnTo>
                    <a:pt x="2593" y="910"/>
                  </a:lnTo>
                  <a:lnTo>
                    <a:pt x="2638" y="1001"/>
                  </a:lnTo>
                  <a:lnTo>
                    <a:pt x="2638" y="1501"/>
                  </a:lnTo>
                  <a:lnTo>
                    <a:pt x="2638" y="1729"/>
                  </a:lnTo>
                  <a:lnTo>
                    <a:pt x="2684" y="1911"/>
                  </a:lnTo>
                  <a:lnTo>
                    <a:pt x="2820" y="2138"/>
                  </a:lnTo>
                  <a:lnTo>
                    <a:pt x="2820" y="2275"/>
                  </a:lnTo>
                  <a:lnTo>
                    <a:pt x="3002" y="2457"/>
                  </a:lnTo>
                  <a:lnTo>
                    <a:pt x="2957" y="2593"/>
                  </a:lnTo>
                  <a:lnTo>
                    <a:pt x="2866" y="2593"/>
                  </a:lnTo>
                  <a:lnTo>
                    <a:pt x="2775" y="2502"/>
                  </a:lnTo>
                  <a:lnTo>
                    <a:pt x="2684" y="2275"/>
                  </a:lnTo>
                  <a:lnTo>
                    <a:pt x="2593" y="2138"/>
                  </a:lnTo>
                  <a:lnTo>
                    <a:pt x="2502" y="2093"/>
                  </a:lnTo>
                  <a:lnTo>
                    <a:pt x="2411" y="2184"/>
                  </a:lnTo>
                  <a:lnTo>
                    <a:pt x="2320" y="2138"/>
                  </a:lnTo>
                  <a:lnTo>
                    <a:pt x="2320" y="2093"/>
                  </a:lnTo>
                  <a:lnTo>
                    <a:pt x="2456" y="1956"/>
                  </a:lnTo>
                  <a:lnTo>
                    <a:pt x="2456" y="1865"/>
                  </a:lnTo>
                  <a:lnTo>
                    <a:pt x="2456" y="1729"/>
                  </a:lnTo>
                  <a:lnTo>
                    <a:pt x="2320" y="1410"/>
                  </a:lnTo>
                  <a:lnTo>
                    <a:pt x="2320" y="1092"/>
                  </a:lnTo>
                  <a:lnTo>
                    <a:pt x="2320" y="1001"/>
                  </a:lnTo>
                  <a:lnTo>
                    <a:pt x="2138" y="910"/>
                  </a:lnTo>
                  <a:lnTo>
                    <a:pt x="2001" y="728"/>
                  </a:lnTo>
                  <a:lnTo>
                    <a:pt x="1956" y="728"/>
                  </a:lnTo>
                  <a:lnTo>
                    <a:pt x="1865" y="774"/>
                  </a:lnTo>
                  <a:lnTo>
                    <a:pt x="1820" y="910"/>
                  </a:lnTo>
                  <a:lnTo>
                    <a:pt x="1683" y="1183"/>
                  </a:lnTo>
                  <a:lnTo>
                    <a:pt x="1638" y="1365"/>
                  </a:lnTo>
                  <a:lnTo>
                    <a:pt x="1638" y="1547"/>
                  </a:lnTo>
                  <a:lnTo>
                    <a:pt x="1774" y="1729"/>
                  </a:lnTo>
                  <a:lnTo>
                    <a:pt x="1774" y="1956"/>
                  </a:lnTo>
                  <a:lnTo>
                    <a:pt x="1729" y="1911"/>
                  </a:lnTo>
                  <a:lnTo>
                    <a:pt x="1638" y="1820"/>
                  </a:lnTo>
                  <a:lnTo>
                    <a:pt x="1592" y="1638"/>
                  </a:lnTo>
                  <a:lnTo>
                    <a:pt x="1638" y="1547"/>
                  </a:lnTo>
                  <a:lnTo>
                    <a:pt x="1547" y="1501"/>
                  </a:lnTo>
                  <a:lnTo>
                    <a:pt x="1501" y="1365"/>
                  </a:lnTo>
                  <a:lnTo>
                    <a:pt x="1456" y="1365"/>
                  </a:lnTo>
                  <a:lnTo>
                    <a:pt x="1365" y="1456"/>
                  </a:lnTo>
                  <a:lnTo>
                    <a:pt x="1319" y="1410"/>
                  </a:lnTo>
                  <a:lnTo>
                    <a:pt x="1319" y="1320"/>
                  </a:lnTo>
                  <a:lnTo>
                    <a:pt x="1456" y="1229"/>
                  </a:lnTo>
                  <a:lnTo>
                    <a:pt x="1456" y="1138"/>
                  </a:lnTo>
                  <a:lnTo>
                    <a:pt x="1410" y="1138"/>
                  </a:lnTo>
                  <a:lnTo>
                    <a:pt x="1228" y="1183"/>
                  </a:lnTo>
                  <a:lnTo>
                    <a:pt x="1092" y="1274"/>
                  </a:lnTo>
                  <a:lnTo>
                    <a:pt x="1001" y="1229"/>
                  </a:lnTo>
                  <a:lnTo>
                    <a:pt x="1046" y="1138"/>
                  </a:lnTo>
                  <a:lnTo>
                    <a:pt x="1092" y="1092"/>
                  </a:lnTo>
                  <a:lnTo>
                    <a:pt x="1137" y="1047"/>
                  </a:lnTo>
                  <a:lnTo>
                    <a:pt x="1274" y="910"/>
                  </a:lnTo>
                  <a:lnTo>
                    <a:pt x="1365" y="865"/>
                  </a:lnTo>
                  <a:lnTo>
                    <a:pt x="1410" y="910"/>
                  </a:lnTo>
                  <a:lnTo>
                    <a:pt x="1501" y="910"/>
                  </a:lnTo>
                  <a:lnTo>
                    <a:pt x="1592" y="819"/>
                  </a:lnTo>
                  <a:lnTo>
                    <a:pt x="1638" y="728"/>
                  </a:lnTo>
                  <a:lnTo>
                    <a:pt x="1547" y="546"/>
                  </a:lnTo>
                  <a:lnTo>
                    <a:pt x="1456" y="455"/>
                  </a:lnTo>
                  <a:lnTo>
                    <a:pt x="1274" y="501"/>
                  </a:lnTo>
                  <a:lnTo>
                    <a:pt x="955" y="728"/>
                  </a:lnTo>
                  <a:lnTo>
                    <a:pt x="819" y="819"/>
                  </a:lnTo>
                  <a:lnTo>
                    <a:pt x="773" y="728"/>
                  </a:lnTo>
                  <a:lnTo>
                    <a:pt x="773" y="637"/>
                  </a:lnTo>
                  <a:lnTo>
                    <a:pt x="683" y="592"/>
                  </a:lnTo>
                  <a:lnTo>
                    <a:pt x="592" y="637"/>
                  </a:lnTo>
                  <a:lnTo>
                    <a:pt x="592" y="774"/>
                  </a:lnTo>
                  <a:lnTo>
                    <a:pt x="773" y="1001"/>
                  </a:lnTo>
                  <a:lnTo>
                    <a:pt x="728" y="1047"/>
                  </a:lnTo>
                  <a:lnTo>
                    <a:pt x="592" y="1047"/>
                  </a:lnTo>
                  <a:lnTo>
                    <a:pt x="546" y="910"/>
                  </a:lnTo>
                  <a:lnTo>
                    <a:pt x="455" y="683"/>
                  </a:lnTo>
                  <a:lnTo>
                    <a:pt x="364" y="683"/>
                  </a:lnTo>
                  <a:lnTo>
                    <a:pt x="182" y="865"/>
                  </a:lnTo>
                  <a:lnTo>
                    <a:pt x="228" y="1001"/>
                  </a:lnTo>
                  <a:lnTo>
                    <a:pt x="273" y="1092"/>
                  </a:lnTo>
                  <a:lnTo>
                    <a:pt x="273" y="1229"/>
                  </a:lnTo>
                  <a:lnTo>
                    <a:pt x="228" y="1274"/>
                  </a:lnTo>
                  <a:lnTo>
                    <a:pt x="91" y="1365"/>
                  </a:lnTo>
                  <a:lnTo>
                    <a:pt x="0" y="1365"/>
                  </a:lnTo>
                  <a:lnTo>
                    <a:pt x="0" y="1501"/>
                  </a:lnTo>
                  <a:lnTo>
                    <a:pt x="46" y="1729"/>
                  </a:lnTo>
                  <a:lnTo>
                    <a:pt x="46" y="1911"/>
                  </a:lnTo>
                  <a:lnTo>
                    <a:pt x="228" y="2138"/>
                  </a:lnTo>
                  <a:lnTo>
                    <a:pt x="228" y="2275"/>
                  </a:lnTo>
                  <a:lnTo>
                    <a:pt x="319" y="2229"/>
                  </a:lnTo>
                  <a:lnTo>
                    <a:pt x="410" y="2093"/>
                  </a:lnTo>
                  <a:lnTo>
                    <a:pt x="410" y="1956"/>
                  </a:lnTo>
                  <a:lnTo>
                    <a:pt x="410" y="1820"/>
                  </a:lnTo>
                  <a:lnTo>
                    <a:pt x="501" y="1774"/>
                  </a:lnTo>
                  <a:lnTo>
                    <a:pt x="592" y="1865"/>
                  </a:lnTo>
                  <a:lnTo>
                    <a:pt x="683" y="1820"/>
                  </a:lnTo>
                  <a:lnTo>
                    <a:pt x="728" y="1865"/>
                  </a:lnTo>
                  <a:lnTo>
                    <a:pt x="637" y="2002"/>
                  </a:lnTo>
                  <a:lnTo>
                    <a:pt x="592" y="2229"/>
                  </a:lnTo>
                  <a:lnTo>
                    <a:pt x="546" y="2229"/>
                  </a:lnTo>
                  <a:lnTo>
                    <a:pt x="546" y="2320"/>
                  </a:lnTo>
                  <a:lnTo>
                    <a:pt x="683" y="2457"/>
                  </a:lnTo>
                  <a:lnTo>
                    <a:pt x="683" y="2502"/>
                  </a:lnTo>
                  <a:lnTo>
                    <a:pt x="773" y="2547"/>
                  </a:lnTo>
                  <a:lnTo>
                    <a:pt x="910" y="2547"/>
                  </a:lnTo>
                  <a:lnTo>
                    <a:pt x="910" y="2684"/>
                  </a:lnTo>
                  <a:lnTo>
                    <a:pt x="773" y="2775"/>
                  </a:lnTo>
                  <a:lnTo>
                    <a:pt x="728" y="2775"/>
                  </a:lnTo>
                  <a:lnTo>
                    <a:pt x="728" y="2729"/>
                  </a:lnTo>
                  <a:lnTo>
                    <a:pt x="637" y="2638"/>
                  </a:lnTo>
                  <a:lnTo>
                    <a:pt x="455" y="2502"/>
                  </a:lnTo>
                  <a:lnTo>
                    <a:pt x="410" y="2502"/>
                  </a:lnTo>
                  <a:lnTo>
                    <a:pt x="410" y="2638"/>
                  </a:lnTo>
                  <a:lnTo>
                    <a:pt x="501" y="2775"/>
                  </a:lnTo>
                  <a:lnTo>
                    <a:pt x="592" y="2820"/>
                  </a:lnTo>
                  <a:lnTo>
                    <a:pt x="683" y="2911"/>
                  </a:lnTo>
                  <a:lnTo>
                    <a:pt x="683" y="2957"/>
                  </a:lnTo>
                  <a:lnTo>
                    <a:pt x="637" y="3048"/>
                  </a:lnTo>
                  <a:lnTo>
                    <a:pt x="683" y="3139"/>
                  </a:lnTo>
                  <a:lnTo>
                    <a:pt x="819" y="3184"/>
                  </a:lnTo>
                  <a:lnTo>
                    <a:pt x="910" y="3275"/>
                  </a:lnTo>
                  <a:lnTo>
                    <a:pt x="955" y="3366"/>
                  </a:lnTo>
                  <a:lnTo>
                    <a:pt x="1092" y="3412"/>
                  </a:lnTo>
                  <a:lnTo>
                    <a:pt x="1274" y="3412"/>
                  </a:lnTo>
                  <a:lnTo>
                    <a:pt x="1319" y="3457"/>
                  </a:lnTo>
                  <a:lnTo>
                    <a:pt x="1228" y="3503"/>
                  </a:lnTo>
                  <a:lnTo>
                    <a:pt x="1046" y="3503"/>
                  </a:lnTo>
                  <a:lnTo>
                    <a:pt x="1046" y="3639"/>
                  </a:lnTo>
                  <a:lnTo>
                    <a:pt x="1137" y="3821"/>
                  </a:lnTo>
                  <a:lnTo>
                    <a:pt x="1183" y="3775"/>
                  </a:lnTo>
                  <a:lnTo>
                    <a:pt x="1319" y="3821"/>
                  </a:lnTo>
                  <a:lnTo>
                    <a:pt x="1501" y="4003"/>
                  </a:lnTo>
                  <a:lnTo>
                    <a:pt x="1547" y="4139"/>
                  </a:lnTo>
                  <a:lnTo>
                    <a:pt x="1501" y="4185"/>
                  </a:lnTo>
                  <a:lnTo>
                    <a:pt x="1501" y="4276"/>
                  </a:lnTo>
                  <a:lnTo>
                    <a:pt x="1910" y="4276"/>
                  </a:lnTo>
                  <a:lnTo>
                    <a:pt x="2047" y="4185"/>
                  </a:lnTo>
                  <a:lnTo>
                    <a:pt x="2047" y="4048"/>
                  </a:lnTo>
                  <a:lnTo>
                    <a:pt x="2092" y="3912"/>
                  </a:lnTo>
                  <a:lnTo>
                    <a:pt x="2183" y="3866"/>
                  </a:lnTo>
                  <a:lnTo>
                    <a:pt x="2320" y="3866"/>
                  </a:lnTo>
                  <a:lnTo>
                    <a:pt x="2320" y="3775"/>
                  </a:lnTo>
                  <a:lnTo>
                    <a:pt x="2229" y="3594"/>
                  </a:lnTo>
                  <a:lnTo>
                    <a:pt x="2183" y="3457"/>
                  </a:lnTo>
                  <a:lnTo>
                    <a:pt x="2183" y="3321"/>
                  </a:lnTo>
                  <a:lnTo>
                    <a:pt x="2138" y="3184"/>
                  </a:lnTo>
                  <a:lnTo>
                    <a:pt x="2138" y="3093"/>
                  </a:lnTo>
                  <a:lnTo>
                    <a:pt x="2183" y="3048"/>
                  </a:lnTo>
                  <a:lnTo>
                    <a:pt x="2274" y="3093"/>
                  </a:lnTo>
                  <a:lnTo>
                    <a:pt x="2365" y="3230"/>
                  </a:lnTo>
                  <a:lnTo>
                    <a:pt x="2320" y="3275"/>
                  </a:lnTo>
                  <a:lnTo>
                    <a:pt x="2365" y="3366"/>
                  </a:lnTo>
                  <a:lnTo>
                    <a:pt x="2456" y="3275"/>
                  </a:lnTo>
                  <a:lnTo>
                    <a:pt x="2456" y="3139"/>
                  </a:lnTo>
                  <a:lnTo>
                    <a:pt x="2456" y="2911"/>
                  </a:lnTo>
                  <a:lnTo>
                    <a:pt x="2502" y="2820"/>
                  </a:lnTo>
                  <a:lnTo>
                    <a:pt x="2547" y="2820"/>
                  </a:lnTo>
                  <a:lnTo>
                    <a:pt x="2593" y="2911"/>
                  </a:lnTo>
                  <a:lnTo>
                    <a:pt x="2638" y="3093"/>
                  </a:lnTo>
                  <a:lnTo>
                    <a:pt x="2684" y="3184"/>
                  </a:lnTo>
                  <a:lnTo>
                    <a:pt x="2684" y="3275"/>
                  </a:lnTo>
                  <a:lnTo>
                    <a:pt x="2593" y="3366"/>
                  </a:lnTo>
                  <a:lnTo>
                    <a:pt x="2547" y="3457"/>
                  </a:lnTo>
                  <a:lnTo>
                    <a:pt x="2593" y="3639"/>
                  </a:lnTo>
                  <a:lnTo>
                    <a:pt x="2684" y="3684"/>
                  </a:lnTo>
                  <a:lnTo>
                    <a:pt x="2820" y="3639"/>
                  </a:lnTo>
                  <a:lnTo>
                    <a:pt x="3002" y="3412"/>
                  </a:lnTo>
                  <a:lnTo>
                    <a:pt x="3047" y="3275"/>
                  </a:lnTo>
                  <a:lnTo>
                    <a:pt x="3047" y="3093"/>
                  </a:lnTo>
                  <a:lnTo>
                    <a:pt x="3093" y="3048"/>
                  </a:lnTo>
                  <a:lnTo>
                    <a:pt x="3184" y="3048"/>
                  </a:lnTo>
                  <a:lnTo>
                    <a:pt x="3229" y="3139"/>
                  </a:lnTo>
                  <a:lnTo>
                    <a:pt x="3229" y="3321"/>
                  </a:lnTo>
                  <a:lnTo>
                    <a:pt x="3184" y="3457"/>
                  </a:lnTo>
                  <a:lnTo>
                    <a:pt x="3184" y="3594"/>
                  </a:lnTo>
                  <a:lnTo>
                    <a:pt x="3275" y="3639"/>
                  </a:lnTo>
                  <a:lnTo>
                    <a:pt x="3411" y="3639"/>
                  </a:lnTo>
                  <a:lnTo>
                    <a:pt x="3502" y="3503"/>
                  </a:lnTo>
                  <a:lnTo>
                    <a:pt x="3593" y="3503"/>
                  </a:lnTo>
                  <a:lnTo>
                    <a:pt x="3593" y="3594"/>
                  </a:lnTo>
                  <a:lnTo>
                    <a:pt x="3502" y="3639"/>
                  </a:lnTo>
                  <a:lnTo>
                    <a:pt x="3366" y="3730"/>
                  </a:lnTo>
                  <a:lnTo>
                    <a:pt x="3229" y="3821"/>
                  </a:lnTo>
                  <a:lnTo>
                    <a:pt x="3002" y="3821"/>
                  </a:lnTo>
                  <a:lnTo>
                    <a:pt x="2820" y="3912"/>
                  </a:lnTo>
                  <a:lnTo>
                    <a:pt x="2729" y="4003"/>
                  </a:lnTo>
                  <a:lnTo>
                    <a:pt x="2775" y="4094"/>
                  </a:lnTo>
                  <a:lnTo>
                    <a:pt x="2638" y="4139"/>
                  </a:lnTo>
                  <a:lnTo>
                    <a:pt x="2502" y="4321"/>
                  </a:lnTo>
                  <a:lnTo>
                    <a:pt x="2411" y="4412"/>
                  </a:lnTo>
                  <a:lnTo>
                    <a:pt x="2320" y="4412"/>
                  </a:lnTo>
                  <a:lnTo>
                    <a:pt x="2183" y="4503"/>
                  </a:lnTo>
                  <a:lnTo>
                    <a:pt x="2138" y="4594"/>
                  </a:lnTo>
                  <a:lnTo>
                    <a:pt x="2092" y="4640"/>
                  </a:lnTo>
                  <a:lnTo>
                    <a:pt x="2092" y="4503"/>
                  </a:lnTo>
                  <a:lnTo>
                    <a:pt x="2001" y="4458"/>
                  </a:lnTo>
                  <a:lnTo>
                    <a:pt x="1910" y="4503"/>
                  </a:lnTo>
                  <a:lnTo>
                    <a:pt x="1820" y="4549"/>
                  </a:lnTo>
                  <a:lnTo>
                    <a:pt x="1820" y="4640"/>
                  </a:lnTo>
                  <a:lnTo>
                    <a:pt x="1774" y="4731"/>
                  </a:lnTo>
                  <a:lnTo>
                    <a:pt x="1865" y="4958"/>
                  </a:lnTo>
                  <a:lnTo>
                    <a:pt x="1865" y="5140"/>
                  </a:lnTo>
                  <a:lnTo>
                    <a:pt x="1910" y="5185"/>
                  </a:lnTo>
                  <a:lnTo>
                    <a:pt x="2001" y="5185"/>
                  </a:lnTo>
                  <a:lnTo>
                    <a:pt x="2138" y="5140"/>
                  </a:lnTo>
                  <a:lnTo>
                    <a:pt x="2274" y="5094"/>
                  </a:lnTo>
                  <a:lnTo>
                    <a:pt x="2365" y="5049"/>
                  </a:lnTo>
                  <a:lnTo>
                    <a:pt x="2456" y="5094"/>
                  </a:lnTo>
                  <a:lnTo>
                    <a:pt x="2593" y="5049"/>
                  </a:lnTo>
                  <a:lnTo>
                    <a:pt x="2684" y="4912"/>
                  </a:lnTo>
                  <a:lnTo>
                    <a:pt x="2729" y="4912"/>
                  </a:lnTo>
                  <a:lnTo>
                    <a:pt x="2775" y="4867"/>
                  </a:lnTo>
                  <a:lnTo>
                    <a:pt x="2911" y="4867"/>
                  </a:lnTo>
                  <a:lnTo>
                    <a:pt x="2957" y="4912"/>
                  </a:lnTo>
                  <a:lnTo>
                    <a:pt x="3366" y="4912"/>
                  </a:lnTo>
                  <a:lnTo>
                    <a:pt x="3411" y="4821"/>
                  </a:lnTo>
                  <a:lnTo>
                    <a:pt x="3548" y="4731"/>
                  </a:lnTo>
                  <a:lnTo>
                    <a:pt x="3593" y="4776"/>
                  </a:lnTo>
                  <a:lnTo>
                    <a:pt x="3593" y="4821"/>
                  </a:lnTo>
                  <a:lnTo>
                    <a:pt x="3548" y="4912"/>
                  </a:lnTo>
                  <a:lnTo>
                    <a:pt x="3502" y="5003"/>
                  </a:lnTo>
                  <a:lnTo>
                    <a:pt x="3411" y="5003"/>
                  </a:lnTo>
                  <a:lnTo>
                    <a:pt x="3320" y="5049"/>
                  </a:lnTo>
                  <a:lnTo>
                    <a:pt x="3093" y="5003"/>
                  </a:lnTo>
                  <a:lnTo>
                    <a:pt x="3002" y="5094"/>
                  </a:lnTo>
                  <a:lnTo>
                    <a:pt x="2729" y="5231"/>
                  </a:lnTo>
                  <a:lnTo>
                    <a:pt x="2593" y="5231"/>
                  </a:lnTo>
                  <a:lnTo>
                    <a:pt x="2502" y="5276"/>
                  </a:lnTo>
                  <a:lnTo>
                    <a:pt x="2502" y="5322"/>
                  </a:lnTo>
                  <a:lnTo>
                    <a:pt x="2638" y="5367"/>
                  </a:lnTo>
                  <a:lnTo>
                    <a:pt x="2866" y="5413"/>
                  </a:lnTo>
                  <a:lnTo>
                    <a:pt x="2957" y="5413"/>
                  </a:lnTo>
                  <a:lnTo>
                    <a:pt x="3138" y="5504"/>
                  </a:lnTo>
                  <a:lnTo>
                    <a:pt x="3093" y="5595"/>
                  </a:lnTo>
                  <a:lnTo>
                    <a:pt x="2638" y="5595"/>
                  </a:lnTo>
                  <a:lnTo>
                    <a:pt x="2502" y="5549"/>
                  </a:lnTo>
                  <a:lnTo>
                    <a:pt x="2456" y="5595"/>
                  </a:lnTo>
                  <a:lnTo>
                    <a:pt x="2411" y="5595"/>
                  </a:lnTo>
                  <a:lnTo>
                    <a:pt x="2365" y="5549"/>
                  </a:lnTo>
                  <a:lnTo>
                    <a:pt x="2274" y="5413"/>
                  </a:lnTo>
                  <a:lnTo>
                    <a:pt x="2183" y="5413"/>
                  </a:lnTo>
                  <a:lnTo>
                    <a:pt x="2001" y="5549"/>
                  </a:lnTo>
                  <a:lnTo>
                    <a:pt x="2001" y="5595"/>
                  </a:lnTo>
                  <a:lnTo>
                    <a:pt x="2092" y="5686"/>
                  </a:lnTo>
                  <a:lnTo>
                    <a:pt x="2092" y="5777"/>
                  </a:lnTo>
                  <a:lnTo>
                    <a:pt x="2047" y="5868"/>
                  </a:lnTo>
                  <a:lnTo>
                    <a:pt x="2092" y="5868"/>
                  </a:lnTo>
                  <a:lnTo>
                    <a:pt x="2092" y="5958"/>
                  </a:lnTo>
                  <a:lnTo>
                    <a:pt x="2092" y="6004"/>
                  </a:lnTo>
                  <a:lnTo>
                    <a:pt x="2229" y="6049"/>
                  </a:lnTo>
                  <a:lnTo>
                    <a:pt x="2229" y="6186"/>
                  </a:lnTo>
                  <a:lnTo>
                    <a:pt x="2229" y="6231"/>
                  </a:lnTo>
                  <a:lnTo>
                    <a:pt x="2320" y="6231"/>
                  </a:lnTo>
                  <a:lnTo>
                    <a:pt x="2411" y="6277"/>
                  </a:lnTo>
                  <a:lnTo>
                    <a:pt x="2411" y="6368"/>
                  </a:lnTo>
                  <a:lnTo>
                    <a:pt x="2456" y="6459"/>
                  </a:lnTo>
                  <a:lnTo>
                    <a:pt x="2502" y="6459"/>
                  </a:lnTo>
                  <a:lnTo>
                    <a:pt x="2593" y="6504"/>
                  </a:lnTo>
                  <a:lnTo>
                    <a:pt x="2684" y="6595"/>
                  </a:lnTo>
                  <a:lnTo>
                    <a:pt x="2775" y="6595"/>
                  </a:lnTo>
                  <a:lnTo>
                    <a:pt x="2775" y="6732"/>
                  </a:lnTo>
                  <a:lnTo>
                    <a:pt x="2911" y="6868"/>
                  </a:lnTo>
                  <a:lnTo>
                    <a:pt x="3093" y="6823"/>
                  </a:lnTo>
                  <a:lnTo>
                    <a:pt x="3138" y="6686"/>
                  </a:lnTo>
                  <a:lnTo>
                    <a:pt x="3229" y="6686"/>
                  </a:lnTo>
                  <a:lnTo>
                    <a:pt x="3275" y="6777"/>
                  </a:lnTo>
                  <a:lnTo>
                    <a:pt x="3366" y="6732"/>
                  </a:lnTo>
                  <a:lnTo>
                    <a:pt x="3411" y="6777"/>
                  </a:lnTo>
                  <a:lnTo>
                    <a:pt x="3411" y="6868"/>
                  </a:lnTo>
                  <a:lnTo>
                    <a:pt x="3320" y="6959"/>
                  </a:lnTo>
                  <a:lnTo>
                    <a:pt x="3275" y="6959"/>
                  </a:lnTo>
                  <a:lnTo>
                    <a:pt x="3138" y="7050"/>
                  </a:lnTo>
                  <a:lnTo>
                    <a:pt x="3138" y="7141"/>
                  </a:lnTo>
                  <a:lnTo>
                    <a:pt x="3366" y="7368"/>
                  </a:lnTo>
                  <a:lnTo>
                    <a:pt x="3457" y="7414"/>
                  </a:lnTo>
                  <a:lnTo>
                    <a:pt x="3502" y="7505"/>
                  </a:lnTo>
                  <a:lnTo>
                    <a:pt x="3502" y="7687"/>
                  </a:lnTo>
                  <a:lnTo>
                    <a:pt x="3502" y="7823"/>
                  </a:lnTo>
                  <a:lnTo>
                    <a:pt x="3593" y="7823"/>
                  </a:lnTo>
                  <a:lnTo>
                    <a:pt x="3639" y="7732"/>
                  </a:lnTo>
                  <a:lnTo>
                    <a:pt x="3684" y="7732"/>
                  </a:lnTo>
                  <a:lnTo>
                    <a:pt x="3775" y="7823"/>
                  </a:lnTo>
                  <a:lnTo>
                    <a:pt x="3912" y="7778"/>
                  </a:lnTo>
                  <a:lnTo>
                    <a:pt x="4003" y="7641"/>
                  </a:lnTo>
                  <a:lnTo>
                    <a:pt x="4003" y="7459"/>
                  </a:lnTo>
                  <a:lnTo>
                    <a:pt x="4048" y="7459"/>
                  </a:lnTo>
                  <a:lnTo>
                    <a:pt x="4048" y="7323"/>
                  </a:lnTo>
                  <a:lnTo>
                    <a:pt x="3957" y="7141"/>
                  </a:lnTo>
                  <a:lnTo>
                    <a:pt x="3957" y="6959"/>
                  </a:lnTo>
                  <a:lnTo>
                    <a:pt x="4048" y="6868"/>
                  </a:lnTo>
                  <a:lnTo>
                    <a:pt x="4094" y="6732"/>
                  </a:lnTo>
                  <a:lnTo>
                    <a:pt x="4094" y="6231"/>
                  </a:lnTo>
                  <a:lnTo>
                    <a:pt x="4139" y="6095"/>
                  </a:lnTo>
                  <a:lnTo>
                    <a:pt x="4139" y="5958"/>
                  </a:lnTo>
                  <a:lnTo>
                    <a:pt x="4230" y="5868"/>
                  </a:lnTo>
                  <a:lnTo>
                    <a:pt x="4275" y="5822"/>
                  </a:lnTo>
                  <a:lnTo>
                    <a:pt x="4094" y="5731"/>
                  </a:lnTo>
                  <a:lnTo>
                    <a:pt x="4230" y="5640"/>
                  </a:lnTo>
                  <a:lnTo>
                    <a:pt x="4457" y="5640"/>
                  </a:lnTo>
                  <a:lnTo>
                    <a:pt x="4503" y="5504"/>
                  </a:lnTo>
                  <a:lnTo>
                    <a:pt x="4457" y="5276"/>
                  </a:lnTo>
                  <a:lnTo>
                    <a:pt x="4548" y="5094"/>
                  </a:lnTo>
                  <a:lnTo>
                    <a:pt x="4503" y="4958"/>
                  </a:lnTo>
                  <a:lnTo>
                    <a:pt x="4412" y="4731"/>
                  </a:lnTo>
                  <a:lnTo>
                    <a:pt x="4412" y="4594"/>
                  </a:lnTo>
                  <a:lnTo>
                    <a:pt x="4503" y="4549"/>
                  </a:lnTo>
                  <a:lnTo>
                    <a:pt x="4639" y="4594"/>
                  </a:lnTo>
                  <a:lnTo>
                    <a:pt x="4685" y="4458"/>
                  </a:lnTo>
                  <a:lnTo>
                    <a:pt x="4685" y="4412"/>
                  </a:lnTo>
                  <a:lnTo>
                    <a:pt x="4639" y="4230"/>
                  </a:lnTo>
                  <a:lnTo>
                    <a:pt x="4685" y="4094"/>
                  </a:lnTo>
                  <a:lnTo>
                    <a:pt x="4685" y="3821"/>
                  </a:lnTo>
                  <a:lnTo>
                    <a:pt x="4639" y="3639"/>
                  </a:lnTo>
                  <a:lnTo>
                    <a:pt x="4685" y="3548"/>
                  </a:lnTo>
                  <a:lnTo>
                    <a:pt x="4821" y="3412"/>
                  </a:lnTo>
                  <a:lnTo>
                    <a:pt x="4867" y="3321"/>
                  </a:lnTo>
                  <a:lnTo>
                    <a:pt x="4821" y="3230"/>
                  </a:lnTo>
                  <a:lnTo>
                    <a:pt x="4821" y="3139"/>
                  </a:lnTo>
                  <a:lnTo>
                    <a:pt x="4958" y="3139"/>
                  </a:lnTo>
                  <a:lnTo>
                    <a:pt x="5185" y="2957"/>
                  </a:lnTo>
                  <a:lnTo>
                    <a:pt x="5321" y="3002"/>
                  </a:lnTo>
                  <a:lnTo>
                    <a:pt x="5458" y="2911"/>
                  </a:lnTo>
                  <a:lnTo>
                    <a:pt x="5549" y="3048"/>
                  </a:lnTo>
                  <a:lnTo>
                    <a:pt x="5594" y="3048"/>
                  </a:lnTo>
                  <a:lnTo>
                    <a:pt x="5640" y="2957"/>
                  </a:lnTo>
                  <a:lnTo>
                    <a:pt x="5685" y="2866"/>
                  </a:lnTo>
                  <a:lnTo>
                    <a:pt x="5685" y="2684"/>
                  </a:lnTo>
                  <a:lnTo>
                    <a:pt x="5594" y="2638"/>
                  </a:lnTo>
                  <a:lnTo>
                    <a:pt x="5231" y="2547"/>
                  </a:lnTo>
                  <a:lnTo>
                    <a:pt x="5049" y="2457"/>
                  </a:lnTo>
                  <a:lnTo>
                    <a:pt x="4867" y="2229"/>
                  </a:lnTo>
                  <a:lnTo>
                    <a:pt x="4776" y="2184"/>
                  </a:lnTo>
                  <a:lnTo>
                    <a:pt x="4548" y="1956"/>
                  </a:lnTo>
                  <a:lnTo>
                    <a:pt x="4503" y="1911"/>
                  </a:lnTo>
                  <a:lnTo>
                    <a:pt x="4321" y="1911"/>
                  </a:lnTo>
                  <a:lnTo>
                    <a:pt x="4230" y="1774"/>
                  </a:lnTo>
                  <a:lnTo>
                    <a:pt x="4230" y="1683"/>
                  </a:lnTo>
                  <a:lnTo>
                    <a:pt x="4139" y="1320"/>
                  </a:lnTo>
                  <a:lnTo>
                    <a:pt x="4003" y="1001"/>
                  </a:lnTo>
                  <a:lnTo>
                    <a:pt x="3821" y="865"/>
                  </a:lnTo>
                  <a:lnTo>
                    <a:pt x="3684" y="956"/>
                  </a:lnTo>
                  <a:lnTo>
                    <a:pt x="3684" y="1092"/>
                  </a:lnTo>
                  <a:lnTo>
                    <a:pt x="3684" y="1365"/>
                  </a:lnTo>
                  <a:lnTo>
                    <a:pt x="3684" y="1547"/>
                  </a:lnTo>
                  <a:lnTo>
                    <a:pt x="3593" y="1683"/>
                  </a:lnTo>
                  <a:lnTo>
                    <a:pt x="3548" y="1638"/>
                  </a:lnTo>
                  <a:lnTo>
                    <a:pt x="3548" y="1547"/>
                  </a:lnTo>
                  <a:lnTo>
                    <a:pt x="3548" y="1365"/>
                  </a:lnTo>
                  <a:lnTo>
                    <a:pt x="3548" y="1001"/>
                  </a:lnTo>
                  <a:lnTo>
                    <a:pt x="3639" y="910"/>
                  </a:lnTo>
                  <a:lnTo>
                    <a:pt x="3593" y="728"/>
                  </a:lnTo>
                  <a:lnTo>
                    <a:pt x="3548" y="592"/>
                  </a:lnTo>
                  <a:lnTo>
                    <a:pt x="3411" y="364"/>
                  </a:lnTo>
                  <a:lnTo>
                    <a:pt x="3275" y="274"/>
                  </a:lnTo>
                  <a:lnTo>
                    <a:pt x="3138" y="319"/>
                  </a:lnTo>
                  <a:lnTo>
                    <a:pt x="3093" y="455"/>
                  </a:lnTo>
                  <a:lnTo>
                    <a:pt x="3002" y="410"/>
                  </a:lnTo>
                  <a:lnTo>
                    <a:pt x="2957" y="228"/>
                  </a:lnTo>
                  <a:lnTo>
                    <a:pt x="282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30"/>
            <p:cNvSpPr/>
            <p:nvPr/>
          </p:nvSpPr>
          <p:spPr>
            <a:xfrm>
              <a:off x="5612277" y="1247477"/>
              <a:ext cx="7276" cy="8325"/>
            </a:xfrm>
            <a:custGeom>
              <a:rect b="b" l="l" r="r" t="t"/>
              <a:pathLst>
                <a:path extrusionOk="0" h="365" w="319">
                  <a:moveTo>
                    <a:pt x="137" y="1"/>
                  </a:moveTo>
                  <a:lnTo>
                    <a:pt x="46" y="92"/>
                  </a:lnTo>
                  <a:lnTo>
                    <a:pt x="0" y="183"/>
                  </a:lnTo>
                  <a:lnTo>
                    <a:pt x="46" y="274"/>
                  </a:lnTo>
                  <a:lnTo>
                    <a:pt x="182" y="365"/>
                  </a:lnTo>
                  <a:lnTo>
                    <a:pt x="228" y="319"/>
                  </a:lnTo>
                  <a:lnTo>
                    <a:pt x="273" y="274"/>
                  </a:lnTo>
                  <a:lnTo>
                    <a:pt x="319" y="183"/>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30"/>
            <p:cNvSpPr/>
            <p:nvPr/>
          </p:nvSpPr>
          <p:spPr>
            <a:xfrm>
              <a:off x="5631982" y="1221567"/>
              <a:ext cx="13502" cy="8302"/>
            </a:xfrm>
            <a:custGeom>
              <a:rect b="b" l="l" r="r" t="t"/>
              <a:pathLst>
                <a:path extrusionOk="0" h="364" w="592">
                  <a:moveTo>
                    <a:pt x="46" y="0"/>
                  </a:moveTo>
                  <a:lnTo>
                    <a:pt x="0" y="45"/>
                  </a:lnTo>
                  <a:lnTo>
                    <a:pt x="46" y="136"/>
                  </a:lnTo>
                  <a:lnTo>
                    <a:pt x="319" y="318"/>
                  </a:lnTo>
                  <a:lnTo>
                    <a:pt x="455" y="364"/>
                  </a:lnTo>
                  <a:lnTo>
                    <a:pt x="501" y="318"/>
                  </a:lnTo>
                  <a:lnTo>
                    <a:pt x="592" y="182"/>
                  </a:lnTo>
                  <a:lnTo>
                    <a:pt x="501" y="136"/>
                  </a:lnTo>
                  <a:lnTo>
                    <a:pt x="319" y="136"/>
                  </a:lnTo>
                  <a:lnTo>
                    <a:pt x="182" y="45"/>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30"/>
            <p:cNvSpPr/>
            <p:nvPr/>
          </p:nvSpPr>
          <p:spPr>
            <a:xfrm>
              <a:off x="5613303" y="1236073"/>
              <a:ext cx="106876" cy="72642"/>
            </a:xfrm>
            <a:custGeom>
              <a:rect b="b" l="l" r="r" t="t"/>
              <a:pathLst>
                <a:path extrusionOk="0" h="3185" w="4686">
                  <a:moveTo>
                    <a:pt x="774" y="1"/>
                  </a:moveTo>
                  <a:lnTo>
                    <a:pt x="728" y="92"/>
                  </a:lnTo>
                  <a:lnTo>
                    <a:pt x="728" y="319"/>
                  </a:lnTo>
                  <a:lnTo>
                    <a:pt x="728" y="456"/>
                  </a:lnTo>
                  <a:lnTo>
                    <a:pt x="819" y="637"/>
                  </a:lnTo>
                  <a:lnTo>
                    <a:pt x="865" y="865"/>
                  </a:lnTo>
                  <a:lnTo>
                    <a:pt x="819" y="865"/>
                  </a:lnTo>
                  <a:lnTo>
                    <a:pt x="728" y="774"/>
                  </a:lnTo>
                  <a:lnTo>
                    <a:pt x="683" y="637"/>
                  </a:lnTo>
                  <a:lnTo>
                    <a:pt x="637" y="592"/>
                  </a:lnTo>
                  <a:lnTo>
                    <a:pt x="637" y="728"/>
                  </a:lnTo>
                  <a:lnTo>
                    <a:pt x="637" y="910"/>
                  </a:lnTo>
                  <a:lnTo>
                    <a:pt x="728" y="1001"/>
                  </a:lnTo>
                  <a:lnTo>
                    <a:pt x="728" y="1138"/>
                  </a:lnTo>
                  <a:lnTo>
                    <a:pt x="683" y="1229"/>
                  </a:lnTo>
                  <a:lnTo>
                    <a:pt x="637" y="1229"/>
                  </a:lnTo>
                  <a:lnTo>
                    <a:pt x="546" y="1047"/>
                  </a:lnTo>
                  <a:lnTo>
                    <a:pt x="501" y="1001"/>
                  </a:lnTo>
                  <a:lnTo>
                    <a:pt x="228" y="1001"/>
                  </a:lnTo>
                  <a:lnTo>
                    <a:pt x="137" y="956"/>
                  </a:lnTo>
                  <a:lnTo>
                    <a:pt x="46" y="1001"/>
                  </a:lnTo>
                  <a:lnTo>
                    <a:pt x="137" y="1183"/>
                  </a:lnTo>
                  <a:lnTo>
                    <a:pt x="1" y="1138"/>
                  </a:lnTo>
                  <a:lnTo>
                    <a:pt x="92" y="1229"/>
                  </a:lnTo>
                  <a:lnTo>
                    <a:pt x="46" y="1320"/>
                  </a:lnTo>
                  <a:lnTo>
                    <a:pt x="46" y="1365"/>
                  </a:lnTo>
                  <a:lnTo>
                    <a:pt x="183" y="1365"/>
                  </a:lnTo>
                  <a:lnTo>
                    <a:pt x="228" y="1411"/>
                  </a:lnTo>
                  <a:lnTo>
                    <a:pt x="46" y="1547"/>
                  </a:lnTo>
                  <a:lnTo>
                    <a:pt x="46" y="1638"/>
                  </a:lnTo>
                  <a:lnTo>
                    <a:pt x="183" y="1911"/>
                  </a:lnTo>
                  <a:lnTo>
                    <a:pt x="319" y="1956"/>
                  </a:lnTo>
                  <a:lnTo>
                    <a:pt x="455" y="2047"/>
                  </a:lnTo>
                  <a:lnTo>
                    <a:pt x="637" y="2047"/>
                  </a:lnTo>
                  <a:lnTo>
                    <a:pt x="774" y="2002"/>
                  </a:lnTo>
                  <a:lnTo>
                    <a:pt x="865" y="2047"/>
                  </a:lnTo>
                  <a:lnTo>
                    <a:pt x="956" y="2047"/>
                  </a:lnTo>
                  <a:lnTo>
                    <a:pt x="1092" y="1911"/>
                  </a:lnTo>
                  <a:lnTo>
                    <a:pt x="1683" y="1911"/>
                  </a:lnTo>
                  <a:lnTo>
                    <a:pt x="1820" y="1820"/>
                  </a:lnTo>
                  <a:lnTo>
                    <a:pt x="1911" y="1820"/>
                  </a:lnTo>
                  <a:lnTo>
                    <a:pt x="1956" y="1865"/>
                  </a:lnTo>
                  <a:lnTo>
                    <a:pt x="1956" y="1911"/>
                  </a:lnTo>
                  <a:lnTo>
                    <a:pt x="1911" y="2002"/>
                  </a:lnTo>
                  <a:lnTo>
                    <a:pt x="1865" y="2093"/>
                  </a:lnTo>
                  <a:lnTo>
                    <a:pt x="1774" y="2138"/>
                  </a:lnTo>
                  <a:lnTo>
                    <a:pt x="1638" y="2093"/>
                  </a:lnTo>
                  <a:lnTo>
                    <a:pt x="1411" y="2093"/>
                  </a:lnTo>
                  <a:lnTo>
                    <a:pt x="1274" y="2047"/>
                  </a:lnTo>
                  <a:lnTo>
                    <a:pt x="1274" y="2093"/>
                  </a:lnTo>
                  <a:lnTo>
                    <a:pt x="1320" y="2138"/>
                  </a:lnTo>
                  <a:lnTo>
                    <a:pt x="1547" y="2229"/>
                  </a:lnTo>
                  <a:lnTo>
                    <a:pt x="1638" y="2275"/>
                  </a:lnTo>
                  <a:lnTo>
                    <a:pt x="1638" y="2366"/>
                  </a:lnTo>
                  <a:lnTo>
                    <a:pt x="1547" y="2366"/>
                  </a:lnTo>
                  <a:lnTo>
                    <a:pt x="1411" y="2275"/>
                  </a:lnTo>
                  <a:lnTo>
                    <a:pt x="1365" y="2366"/>
                  </a:lnTo>
                  <a:lnTo>
                    <a:pt x="1274" y="2366"/>
                  </a:lnTo>
                  <a:lnTo>
                    <a:pt x="1092" y="2229"/>
                  </a:lnTo>
                  <a:lnTo>
                    <a:pt x="956" y="2184"/>
                  </a:lnTo>
                  <a:lnTo>
                    <a:pt x="774" y="2275"/>
                  </a:lnTo>
                  <a:lnTo>
                    <a:pt x="774" y="2320"/>
                  </a:lnTo>
                  <a:lnTo>
                    <a:pt x="865" y="2411"/>
                  </a:lnTo>
                  <a:lnTo>
                    <a:pt x="1138" y="2639"/>
                  </a:lnTo>
                  <a:lnTo>
                    <a:pt x="1229" y="2639"/>
                  </a:lnTo>
                  <a:lnTo>
                    <a:pt x="1411" y="2593"/>
                  </a:lnTo>
                  <a:lnTo>
                    <a:pt x="1456" y="2593"/>
                  </a:lnTo>
                  <a:lnTo>
                    <a:pt x="1547" y="2729"/>
                  </a:lnTo>
                  <a:lnTo>
                    <a:pt x="1547" y="2866"/>
                  </a:lnTo>
                  <a:lnTo>
                    <a:pt x="1638" y="2866"/>
                  </a:lnTo>
                  <a:lnTo>
                    <a:pt x="1774" y="2820"/>
                  </a:lnTo>
                  <a:lnTo>
                    <a:pt x="2002" y="2820"/>
                  </a:lnTo>
                  <a:lnTo>
                    <a:pt x="2229" y="2775"/>
                  </a:lnTo>
                  <a:lnTo>
                    <a:pt x="2366" y="2775"/>
                  </a:lnTo>
                  <a:lnTo>
                    <a:pt x="2593" y="2729"/>
                  </a:lnTo>
                  <a:lnTo>
                    <a:pt x="2593" y="2775"/>
                  </a:lnTo>
                  <a:lnTo>
                    <a:pt x="2593" y="2911"/>
                  </a:lnTo>
                  <a:lnTo>
                    <a:pt x="2639" y="3093"/>
                  </a:lnTo>
                  <a:lnTo>
                    <a:pt x="2775" y="3184"/>
                  </a:lnTo>
                  <a:lnTo>
                    <a:pt x="2957" y="3184"/>
                  </a:lnTo>
                  <a:lnTo>
                    <a:pt x="3184" y="3139"/>
                  </a:lnTo>
                  <a:lnTo>
                    <a:pt x="3275" y="3048"/>
                  </a:lnTo>
                  <a:lnTo>
                    <a:pt x="3275" y="3002"/>
                  </a:lnTo>
                  <a:lnTo>
                    <a:pt x="3275" y="2911"/>
                  </a:lnTo>
                  <a:lnTo>
                    <a:pt x="3321" y="2775"/>
                  </a:lnTo>
                  <a:lnTo>
                    <a:pt x="3457" y="2639"/>
                  </a:lnTo>
                  <a:lnTo>
                    <a:pt x="3548" y="2639"/>
                  </a:lnTo>
                  <a:lnTo>
                    <a:pt x="3639" y="2729"/>
                  </a:lnTo>
                  <a:lnTo>
                    <a:pt x="3776" y="2820"/>
                  </a:lnTo>
                  <a:lnTo>
                    <a:pt x="3912" y="2820"/>
                  </a:lnTo>
                  <a:lnTo>
                    <a:pt x="4094" y="2684"/>
                  </a:lnTo>
                  <a:lnTo>
                    <a:pt x="4139" y="2639"/>
                  </a:lnTo>
                  <a:lnTo>
                    <a:pt x="4094" y="2411"/>
                  </a:lnTo>
                  <a:lnTo>
                    <a:pt x="4094" y="2275"/>
                  </a:lnTo>
                  <a:lnTo>
                    <a:pt x="4139" y="2184"/>
                  </a:lnTo>
                  <a:lnTo>
                    <a:pt x="4276" y="2093"/>
                  </a:lnTo>
                  <a:lnTo>
                    <a:pt x="4412" y="1820"/>
                  </a:lnTo>
                  <a:lnTo>
                    <a:pt x="4503" y="1729"/>
                  </a:lnTo>
                  <a:lnTo>
                    <a:pt x="4640" y="1502"/>
                  </a:lnTo>
                  <a:lnTo>
                    <a:pt x="4685" y="1365"/>
                  </a:lnTo>
                  <a:lnTo>
                    <a:pt x="4685" y="1274"/>
                  </a:lnTo>
                  <a:lnTo>
                    <a:pt x="4640" y="1138"/>
                  </a:lnTo>
                  <a:lnTo>
                    <a:pt x="4640" y="1001"/>
                  </a:lnTo>
                  <a:lnTo>
                    <a:pt x="4685" y="956"/>
                  </a:lnTo>
                  <a:lnTo>
                    <a:pt x="4685" y="865"/>
                  </a:lnTo>
                  <a:lnTo>
                    <a:pt x="4640" y="819"/>
                  </a:lnTo>
                  <a:lnTo>
                    <a:pt x="4412" y="819"/>
                  </a:lnTo>
                  <a:lnTo>
                    <a:pt x="4321" y="728"/>
                  </a:lnTo>
                  <a:lnTo>
                    <a:pt x="3776" y="728"/>
                  </a:lnTo>
                  <a:lnTo>
                    <a:pt x="3685" y="637"/>
                  </a:lnTo>
                  <a:lnTo>
                    <a:pt x="3548" y="637"/>
                  </a:lnTo>
                  <a:lnTo>
                    <a:pt x="3412" y="592"/>
                  </a:lnTo>
                  <a:lnTo>
                    <a:pt x="3412" y="501"/>
                  </a:lnTo>
                  <a:lnTo>
                    <a:pt x="3366" y="456"/>
                  </a:lnTo>
                  <a:lnTo>
                    <a:pt x="3230" y="546"/>
                  </a:lnTo>
                  <a:lnTo>
                    <a:pt x="3230" y="501"/>
                  </a:lnTo>
                  <a:lnTo>
                    <a:pt x="3230" y="365"/>
                  </a:lnTo>
                  <a:lnTo>
                    <a:pt x="3230" y="274"/>
                  </a:lnTo>
                  <a:lnTo>
                    <a:pt x="3139" y="365"/>
                  </a:lnTo>
                  <a:lnTo>
                    <a:pt x="3093" y="501"/>
                  </a:lnTo>
                  <a:lnTo>
                    <a:pt x="3048" y="501"/>
                  </a:lnTo>
                  <a:lnTo>
                    <a:pt x="3002" y="319"/>
                  </a:lnTo>
                  <a:lnTo>
                    <a:pt x="2911" y="410"/>
                  </a:lnTo>
                  <a:lnTo>
                    <a:pt x="2957" y="456"/>
                  </a:lnTo>
                  <a:lnTo>
                    <a:pt x="2911" y="546"/>
                  </a:lnTo>
                  <a:lnTo>
                    <a:pt x="2820" y="637"/>
                  </a:lnTo>
                  <a:lnTo>
                    <a:pt x="2820" y="774"/>
                  </a:lnTo>
                  <a:lnTo>
                    <a:pt x="2820" y="910"/>
                  </a:lnTo>
                  <a:lnTo>
                    <a:pt x="2729" y="865"/>
                  </a:lnTo>
                  <a:lnTo>
                    <a:pt x="2639" y="774"/>
                  </a:lnTo>
                  <a:lnTo>
                    <a:pt x="2639" y="865"/>
                  </a:lnTo>
                  <a:lnTo>
                    <a:pt x="2593" y="956"/>
                  </a:lnTo>
                  <a:lnTo>
                    <a:pt x="2548" y="865"/>
                  </a:lnTo>
                  <a:lnTo>
                    <a:pt x="2548" y="728"/>
                  </a:lnTo>
                  <a:lnTo>
                    <a:pt x="2593" y="592"/>
                  </a:lnTo>
                  <a:lnTo>
                    <a:pt x="2593" y="319"/>
                  </a:lnTo>
                  <a:lnTo>
                    <a:pt x="2593" y="183"/>
                  </a:lnTo>
                  <a:lnTo>
                    <a:pt x="2411" y="92"/>
                  </a:lnTo>
                  <a:lnTo>
                    <a:pt x="2366" y="1"/>
                  </a:lnTo>
                  <a:lnTo>
                    <a:pt x="2275" y="1"/>
                  </a:lnTo>
                  <a:lnTo>
                    <a:pt x="2275" y="92"/>
                  </a:lnTo>
                  <a:lnTo>
                    <a:pt x="2366" y="183"/>
                  </a:lnTo>
                  <a:lnTo>
                    <a:pt x="2411" y="274"/>
                  </a:lnTo>
                  <a:lnTo>
                    <a:pt x="2275" y="274"/>
                  </a:lnTo>
                  <a:lnTo>
                    <a:pt x="2229" y="183"/>
                  </a:lnTo>
                  <a:lnTo>
                    <a:pt x="2138" y="228"/>
                  </a:lnTo>
                  <a:lnTo>
                    <a:pt x="2138" y="365"/>
                  </a:lnTo>
                  <a:lnTo>
                    <a:pt x="2275" y="501"/>
                  </a:lnTo>
                  <a:lnTo>
                    <a:pt x="2275" y="637"/>
                  </a:lnTo>
                  <a:lnTo>
                    <a:pt x="2229" y="774"/>
                  </a:lnTo>
                  <a:lnTo>
                    <a:pt x="2229" y="1001"/>
                  </a:lnTo>
                  <a:lnTo>
                    <a:pt x="2320" y="1183"/>
                  </a:lnTo>
                  <a:lnTo>
                    <a:pt x="2275" y="1320"/>
                  </a:lnTo>
                  <a:lnTo>
                    <a:pt x="2184" y="1320"/>
                  </a:lnTo>
                  <a:lnTo>
                    <a:pt x="2138" y="1183"/>
                  </a:lnTo>
                  <a:lnTo>
                    <a:pt x="2002" y="1047"/>
                  </a:lnTo>
                  <a:lnTo>
                    <a:pt x="1865" y="956"/>
                  </a:lnTo>
                  <a:lnTo>
                    <a:pt x="1865" y="865"/>
                  </a:lnTo>
                  <a:lnTo>
                    <a:pt x="1911" y="774"/>
                  </a:lnTo>
                  <a:lnTo>
                    <a:pt x="1911" y="683"/>
                  </a:lnTo>
                  <a:lnTo>
                    <a:pt x="1820" y="637"/>
                  </a:lnTo>
                  <a:lnTo>
                    <a:pt x="1683" y="728"/>
                  </a:lnTo>
                  <a:lnTo>
                    <a:pt x="1638" y="728"/>
                  </a:lnTo>
                  <a:lnTo>
                    <a:pt x="1592" y="774"/>
                  </a:lnTo>
                  <a:lnTo>
                    <a:pt x="1456" y="865"/>
                  </a:lnTo>
                  <a:lnTo>
                    <a:pt x="1365" y="819"/>
                  </a:lnTo>
                  <a:lnTo>
                    <a:pt x="1365" y="728"/>
                  </a:lnTo>
                  <a:lnTo>
                    <a:pt x="1365" y="683"/>
                  </a:lnTo>
                  <a:lnTo>
                    <a:pt x="1274" y="683"/>
                  </a:lnTo>
                  <a:lnTo>
                    <a:pt x="1183" y="546"/>
                  </a:lnTo>
                  <a:lnTo>
                    <a:pt x="1138" y="410"/>
                  </a:lnTo>
                  <a:lnTo>
                    <a:pt x="1001" y="365"/>
                  </a:lnTo>
                  <a:lnTo>
                    <a:pt x="956" y="365"/>
                  </a:lnTo>
                  <a:lnTo>
                    <a:pt x="865" y="274"/>
                  </a:lnTo>
                  <a:lnTo>
                    <a:pt x="910" y="137"/>
                  </a:lnTo>
                  <a:lnTo>
                    <a:pt x="865" y="46"/>
                  </a:lnTo>
                  <a:lnTo>
                    <a:pt x="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30"/>
            <p:cNvSpPr/>
            <p:nvPr/>
          </p:nvSpPr>
          <p:spPr>
            <a:xfrm>
              <a:off x="5735711" y="1314918"/>
              <a:ext cx="18679" cy="9351"/>
            </a:xfrm>
            <a:custGeom>
              <a:rect b="b" l="l" r="r" t="t"/>
              <a:pathLst>
                <a:path extrusionOk="0" h="410" w="819">
                  <a:moveTo>
                    <a:pt x="455" y="0"/>
                  </a:moveTo>
                  <a:lnTo>
                    <a:pt x="319" y="46"/>
                  </a:lnTo>
                  <a:lnTo>
                    <a:pt x="273" y="46"/>
                  </a:lnTo>
                  <a:lnTo>
                    <a:pt x="91" y="182"/>
                  </a:lnTo>
                  <a:lnTo>
                    <a:pt x="0" y="409"/>
                  </a:lnTo>
                  <a:lnTo>
                    <a:pt x="46" y="409"/>
                  </a:lnTo>
                  <a:lnTo>
                    <a:pt x="182" y="228"/>
                  </a:lnTo>
                  <a:lnTo>
                    <a:pt x="273" y="228"/>
                  </a:lnTo>
                  <a:lnTo>
                    <a:pt x="319" y="182"/>
                  </a:lnTo>
                  <a:lnTo>
                    <a:pt x="455" y="182"/>
                  </a:lnTo>
                  <a:lnTo>
                    <a:pt x="637" y="273"/>
                  </a:lnTo>
                  <a:lnTo>
                    <a:pt x="773" y="228"/>
                  </a:lnTo>
                  <a:lnTo>
                    <a:pt x="819" y="91"/>
                  </a:lnTo>
                  <a:lnTo>
                    <a:pt x="501" y="91"/>
                  </a:lnTo>
                  <a:lnTo>
                    <a:pt x="4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30"/>
            <p:cNvSpPr/>
            <p:nvPr/>
          </p:nvSpPr>
          <p:spPr>
            <a:xfrm>
              <a:off x="5578043" y="2151999"/>
              <a:ext cx="4174" cy="9351"/>
            </a:xfrm>
            <a:custGeom>
              <a:rect b="b" l="l" r="r" t="t"/>
              <a:pathLst>
                <a:path extrusionOk="0" h="410" w="183">
                  <a:moveTo>
                    <a:pt x="91" y="0"/>
                  </a:moveTo>
                  <a:cubicBezTo>
                    <a:pt x="80" y="0"/>
                    <a:pt x="80" y="9"/>
                    <a:pt x="87" y="23"/>
                  </a:cubicBezTo>
                  <a:lnTo>
                    <a:pt x="87" y="23"/>
                  </a:lnTo>
                  <a:lnTo>
                    <a:pt x="91" y="0"/>
                  </a:lnTo>
                  <a:close/>
                  <a:moveTo>
                    <a:pt x="87" y="23"/>
                  </a:moveTo>
                  <a:lnTo>
                    <a:pt x="46" y="228"/>
                  </a:lnTo>
                  <a:lnTo>
                    <a:pt x="0" y="364"/>
                  </a:lnTo>
                  <a:lnTo>
                    <a:pt x="0" y="410"/>
                  </a:lnTo>
                  <a:lnTo>
                    <a:pt x="91" y="319"/>
                  </a:lnTo>
                  <a:lnTo>
                    <a:pt x="182" y="137"/>
                  </a:lnTo>
                  <a:cubicBezTo>
                    <a:pt x="182" y="137"/>
                    <a:pt x="107" y="61"/>
                    <a:pt x="87" y="23"/>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30"/>
            <p:cNvSpPr/>
            <p:nvPr/>
          </p:nvSpPr>
          <p:spPr>
            <a:xfrm>
              <a:off x="5544858" y="2108437"/>
              <a:ext cx="6226" cy="6226"/>
            </a:xfrm>
            <a:custGeom>
              <a:rect b="b" l="l" r="r" t="t"/>
              <a:pathLst>
                <a:path extrusionOk="0" h="273" w="273">
                  <a:moveTo>
                    <a:pt x="136" y="0"/>
                  </a:moveTo>
                  <a:lnTo>
                    <a:pt x="0" y="91"/>
                  </a:lnTo>
                  <a:lnTo>
                    <a:pt x="45" y="273"/>
                  </a:lnTo>
                  <a:lnTo>
                    <a:pt x="91" y="227"/>
                  </a:lnTo>
                  <a:lnTo>
                    <a:pt x="227"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30"/>
            <p:cNvSpPr/>
            <p:nvPr/>
          </p:nvSpPr>
          <p:spPr>
            <a:xfrm>
              <a:off x="5616428" y="2163403"/>
              <a:ext cx="9351" cy="10400"/>
            </a:xfrm>
            <a:custGeom>
              <a:rect b="b" l="l" r="r" t="t"/>
              <a:pathLst>
                <a:path extrusionOk="0" h="456" w="410">
                  <a:moveTo>
                    <a:pt x="137" y="1"/>
                  </a:moveTo>
                  <a:lnTo>
                    <a:pt x="46" y="46"/>
                  </a:lnTo>
                  <a:lnTo>
                    <a:pt x="46" y="137"/>
                  </a:lnTo>
                  <a:lnTo>
                    <a:pt x="182" y="137"/>
                  </a:lnTo>
                  <a:lnTo>
                    <a:pt x="137" y="182"/>
                  </a:lnTo>
                  <a:lnTo>
                    <a:pt x="46" y="273"/>
                  </a:lnTo>
                  <a:lnTo>
                    <a:pt x="0" y="364"/>
                  </a:lnTo>
                  <a:lnTo>
                    <a:pt x="46" y="410"/>
                  </a:lnTo>
                  <a:lnTo>
                    <a:pt x="182" y="455"/>
                  </a:lnTo>
                  <a:lnTo>
                    <a:pt x="318" y="319"/>
                  </a:lnTo>
                  <a:lnTo>
                    <a:pt x="409" y="364"/>
                  </a:lnTo>
                  <a:lnTo>
                    <a:pt x="409" y="273"/>
                  </a:lnTo>
                  <a:lnTo>
                    <a:pt x="364" y="182"/>
                  </a:lnTo>
                  <a:lnTo>
                    <a:pt x="364" y="46"/>
                  </a:lnTo>
                  <a:lnTo>
                    <a:pt x="273" y="1"/>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30"/>
            <p:cNvSpPr/>
            <p:nvPr/>
          </p:nvSpPr>
          <p:spPr>
            <a:xfrm>
              <a:off x="5584269" y="2129169"/>
              <a:ext cx="21804" cy="27004"/>
            </a:xfrm>
            <a:custGeom>
              <a:rect b="b" l="l" r="r" t="t"/>
              <a:pathLst>
                <a:path extrusionOk="0" h="1184" w="956">
                  <a:moveTo>
                    <a:pt x="864" y="1"/>
                  </a:moveTo>
                  <a:lnTo>
                    <a:pt x="682" y="46"/>
                  </a:lnTo>
                  <a:lnTo>
                    <a:pt x="501" y="92"/>
                  </a:lnTo>
                  <a:lnTo>
                    <a:pt x="410" y="228"/>
                  </a:lnTo>
                  <a:lnTo>
                    <a:pt x="455" y="274"/>
                  </a:lnTo>
                  <a:lnTo>
                    <a:pt x="591" y="365"/>
                  </a:lnTo>
                  <a:lnTo>
                    <a:pt x="591" y="455"/>
                  </a:lnTo>
                  <a:lnTo>
                    <a:pt x="501" y="455"/>
                  </a:lnTo>
                  <a:lnTo>
                    <a:pt x="455" y="501"/>
                  </a:lnTo>
                  <a:lnTo>
                    <a:pt x="319" y="365"/>
                  </a:lnTo>
                  <a:lnTo>
                    <a:pt x="319" y="319"/>
                  </a:lnTo>
                  <a:lnTo>
                    <a:pt x="228" y="228"/>
                  </a:lnTo>
                  <a:lnTo>
                    <a:pt x="182" y="274"/>
                  </a:lnTo>
                  <a:lnTo>
                    <a:pt x="91" y="365"/>
                  </a:lnTo>
                  <a:lnTo>
                    <a:pt x="0" y="410"/>
                  </a:lnTo>
                  <a:lnTo>
                    <a:pt x="46" y="546"/>
                  </a:lnTo>
                  <a:lnTo>
                    <a:pt x="91" y="637"/>
                  </a:lnTo>
                  <a:lnTo>
                    <a:pt x="91" y="774"/>
                  </a:lnTo>
                  <a:lnTo>
                    <a:pt x="182" y="910"/>
                  </a:lnTo>
                  <a:lnTo>
                    <a:pt x="273" y="910"/>
                  </a:lnTo>
                  <a:lnTo>
                    <a:pt x="455" y="956"/>
                  </a:lnTo>
                  <a:lnTo>
                    <a:pt x="501" y="1047"/>
                  </a:lnTo>
                  <a:lnTo>
                    <a:pt x="410" y="1092"/>
                  </a:lnTo>
                  <a:lnTo>
                    <a:pt x="455" y="1183"/>
                  </a:lnTo>
                  <a:lnTo>
                    <a:pt x="591" y="1183"/>
                  </a:lnTo>
                  <a:lnTo>
                    <a:pt x="637" y="1092"/>
                  </a:lnTo>
                  <a:lnTo>
                    <a:pt x="637" y="1001"/>
                  </a:lnTo>
                  <a:lnTo>
                    <a:pt x="819" y="910"/>
                  </a:lnTo>
                  <a:lnTo>
                    <a:pt x="910" y="865"/>
                  </a:lnTo>
                  <a:lnTo>
                    <a:pt x="864" y="774"/>
                  </a:lnTo>
                  <a:lnTo>
                    <a:pt x="728" y="637"/>
                  </a:lnTo>
                  <a:lnTo>
                    <a:pt x="728" y="592"/>
                  </a:lnTo>
                  <a:lnTo>
                    <a:pt x="910" y="501"/>
                  </a:lnTo>
                  <a:lnTo>
                    <a:pt x="955" y="319"/>
                  </a:lnTo>
                  <a:lnTo>
                    <a:pt x="910" y="137"/>
                  </a:lnTo>
                  <a:lnTo>
                    <a:pt x="8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30"/>
            <p:cNvSpPr/>
            <p:nvPr/>
          </p:nvSpPr>
          <p:spPr>
            <a:xfrm>
              <a:off x="5537582" y="2084580"/>
              <a:ext cx="37359" cy="32159"/>
            </a:xfrm>
            <a:custGeom>
              <a:rect b="b" l="l" r="r" t="t"/>
              <a:pathLst>
                <a:path extrusionOk="0" h="1410" w="1638">
                  <a:moveTo>
                    <a:pt x="1592" y="0"/>
                  </a:moveTo>
                  <a:lnTo>
                    <a:pt x="1365" y="227"/>
                  </a:lnTo>
                  <a:lnTo>
                    <a:pt x="1183" y="318"/>
                  </a:lnTo>
                  <a:lnTo>
                    <a:pt x="1047" y="318"/>
                  </a:lnTo>
                  <a:lnTo>
                    <a:pt x="956" y="455"/>
                  </a:lnTo>
                  <a:lnTo>
                    <a:pt x="865" y="637"/>
                  </a:lnTo>
                  <a:lnTo>
                    <a:pt x="683" y="773"/>
                  </a:lnTo>
                  <a:lnTo>
                    <a:pt x="546" y="773"/>
                  </a:lnTo>
                  <a:lnTo>
                    <a:pt x="319" y="910"/>
                  </a:lnTo>
                  <a:lnTo>
                    <a:pt x="274" y="864"/>
                  </a:lnTo>
                  <a:lnTo>
                    <a:pt x="137" y="910"/>
                  </a:lnTo>
                  <a:lnTo>
                    <a:pt x="92" y="1046"/>
                  </a:lnTo>
                  <a:lnTo>
                    <a:pt x="1" y="1183"/>
                  </a:lnTo>
                  <a:lnTo>
                    <a:pt x="46" y="1228"/>
                  </a:lnTo>
                  <a:lnTo>
                    <a:pt x="137" y="1183"/>
                  </a:lnTo>
                  <a:lnTo>
                    <a:pt x="274" y="1410"/>
                  </a:lnTo>
                  <a:lnTo>
                    <a:pt x="274" y="1183"/>
                  </a:lnTo>
                  <a:lnTo>
                    <a:pt x="274" y="1092"/>
                  </a:lnTo>
                  <a:lnTo>
                    <a:pt x="546" y="910"/>
                  </a:lnTo>
                  <a:lnTo>
                    <a:pt x="592" y="955"/>
                  </a:lnTo>
                  <a:lnTo>
                    <a:pt x="728" y="910"/>
                  </a:lnTo>
                  <a:lnTo>
                    <a:pt x="910" y="955"/>
                  </a:lnTo>
                  <a:lnTo>
                    <a:pt x="1001" y="910"/>
                  </a:lnTo>
                  <a:lnTo>
                    <a:pt x="1183" y="910"/>
                  </a:lnTo>
                  <a:lnTo>
                    <a:pt x="1320" y="955"/>
                  </a:lnTo>
                  <a:lnTo>
                    <a:pt x="1365" y="910"/>
                  </a:lnTo>
                  <a:lnTo>
                    <a:pt x="1547" y="637"/>
                  </a:lnTo>
                  <a:lnTo>
                    <a:pt x="1501" y="500"/>
                  </a:lnTo>
                  <a:lnTo>
                    <a:pt x="1547" y="409"/>
                  </a:lnTo>
                  <a:lnTo>
                    <a:pt x="1501" y="273"/>
                  </a:lnTo>
                  <a:lnTo>
                    <a:pt x="1638" y="46"/>
                  </a:lnTo>
                  <a:lnTo>
                    <a:pt x="1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30"/>
            <p:cNvSpPr/>
            <p:nvPr/>
          </p:nvSpPr>
          <p:spPr>
            <a:xfrm>
              <a:off x="5641311" y="2146799"/>
              <a:ext cx="7276" cy="9374"/>
            </a:xfrm>
            <a:custGeom>
              <a:rect b="b" l="l" r="r" t="t"/>
              <a:pathLst>
                <a:path extrusionOk="0" h="411" w="319">
                  <a:moveTo>
                    <a:pt x="46" y="1"/>
                  </a:moveTo>
                  <a:lnTo>
                    <a:pt x="1" y="183"/>
                  </a:lnTo>
                  <a:lnTo>
                    <a:pt x="46" y="365"/>
                  </a:lnTo>
                  <a:lnTo>
                    <a:pt x="319" y="410"/>
                  </a:lnTo>
                  <a:lnTo>
                    <a:pt x="319" y="274"/>
                  </a:lnTo>
                  <a:lnTo>
                    <a:pt x="183"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30"/>
            <p:cNvSpPr/>
            <p:nvPr/>
          </p:nvSpPr>
          <p:spPr>
            <a:xfrm>
              <a:off x="5578043" y="2094935"/>
              <a:ext cx="5200" cy="2098"/>
            </a:xfrm>
            <a:custGeom>
              <a:rect b="b" l="l" r="r" t="t"/>
              <a:pathLst>
                <a:path extrusionOk="0" h="92" w="228">
                  <a:moveTo>
                    <a:pt x="46" y="1"/>
                  </a:moveTo>
                  <a:lnTo>
                    <a:pt x="0" y="92"/>
                  </a:lnTo>
                  <a:lnTo>
                    <a:pt x="91"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30"/>
            <p:cNvSpPr/>
            <p:nvPr/>
          </p:nvSpPr>
          <p:spPr>
            <a:xfrm>
              <a:off x="5582194" y="2157177"/>
              <a:ext cx="16604" cy="9351"/>
            </a:xfrm>
            <a:custGeom>
              <a:rect b="b" l="l" r="r" t="t"/>
              <a:pathLst>
                <a:path extrusionOk="0" h="410" w="728">
                  <a:moveTo>
                    <a:pt x="91" y="1"/>
                  </a:moveTo>
                  <a:lnTo>
                    <a:pt x="46" y="92"/>
                  </a:lnTo>
                  <a:lnTo>
                    <a:pt x="91" y="183"/>
                  </a:lnTo>
                  <a:lnTo>
                    <a:pt x="0" y="228"/>
                  </a:lnTo>
                  <a:lnTo>
                    <a:pt x="91" y="319"/>
                  </a:lnTo>
                  <a:lnTo>
                    <a:pt x="319" y="364"/>
                  </a:lnTo>
                  <a:lnTo>
                    <a:pt x="546" y="364"/>
                  </a:lnTo>
                  <a:lnTo>
                    <a:pt x="592" y="274"/>
                  </a:lnTo>
                  <a:lnTo>
                    <a:pt x="637" y="364"/>
                  </a:lnTo>
                  <a:lnTo>
                    <a:pt x="682" y="410"/>
                  </a:lnTo>
                  <a:lnTo>
                    <a:pt x="682" y="274"/>
                  </a:lnTo>
                  <a:lnTo>
                    <a:pt x="728" y="137"/>
                  </a:lnTo>
                  <a:lnTo>
                    <a:pt x="728" y="1"/>
                  </a:lnTo>
                  <a:lnTo>
                    <a:pt x="682" y="46"/>
                  </a:lnTo>
                  <a:lnTo>
                    <a:pt x="546" y="46"/>
                  </a:lnTo>
                  <a:lnTo>
                    <a:pt x="501" y="137"/>
                  </a:lnTo>
                  <a:lnTo>
                    <a:pt x="455" y="137"/>
                  </a:lnTo>
                  <a:lnTo>
                    <a:pt x="319" y="183"/>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30"/>
            <p:cNvSpPr/>
            <p:nvPr/>
          </p:nvSpPr>
          <p:spPr>
            <a:xfrm>
              <a:off x="5573892" y="2131244"/>
              <a:ext cx="3125" cy="7298"/>
            </a:xfrm>
            <a:custGeom>
              <a:rect b="b" l="l" r="r" t="t"/>
              <a:pathLst>
                <a:path extrusionOk="0" h="320" w="137">
                  <a:moveTo>
                    <a:pt x="46" y="1"/>
                  </a:moveTo>
                  <a:lnTo>
                    <a:pt x="46" y="183"/>
                  </a:lnTo>
                  <a:lnTo>
                    <a:pt x="0" y="319"/>
                  </a:lnTo>
                  <a:lnTo>
                    <a:pt x="91" y="319"/>
                  </a:lnTo>
                  <a:lnTo>
                    <a:pt x="137"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30"/>
            <p:cNvSpPr/>
            <p:nvPr/>
          </p:nvSpPr>
          <p:spPr>
            <a:xfrm>
              <a:off x="5599824" y="2154075"/>
              <a:ext cx="5200" cy="4174"/>
            </a:xfrm>
            <a:custGeom>
              <a:rect b="b" l="l" r="r" t="t"/>
              <a:pathLst>
                <a:path extrusionOk="0" h="183" w="228">
                  <a:moveTo>
                    <a:pt x="182" y="0"/>
                  </a:moveTo>
                  <a:lnTo>
                    <a:pt x="91" y="46"/>
                  </a:lnTo>
                  <a:lnTo>
                    <a:pt x="0" y="137"/>
                  </a:lnTo>
                  <a:lnTo>
                    <a:pt x="46" y="182"/>
                  </a:lnTo>
                  <a:lnTo>
                    <a:pt x="91" y="91"/>
                  </a:lnTo>
                  <a:lnTo>
                    <a:pt x="228"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30"/>
            <p:cNvSpPr/>
            <p:nvPr/>
          </p:nvSpPr>
          <p:spPr>
            <a:xfrm>
              <a:off x="5562488" y="2141622"/>
              <a:ext cx="15578" cy="14551"/>
            </a:xfrm>
            <a:custGeom>
              <a:rect b="b" l="l" r="r" t="t"/>
              <a:pathLst>
                <a:path extrusionOk="0" h="638" w="683">
                  <a:moveTo>
                    <a:pt x="273" y="0"/>
                  </a:moveTo>
                  <a:lnTo>
                    <a:pt x="46" y="46"/>
                  </a:lnTo>
                  <a:lnTo>
                    <a:pt x="0" y="273"/>
                  </a:lnTo>
                  <a:lnTo>
                    <a:pt x="91" y="410"/>
                  </a:lnTo>
                  <a:lnTo>
                    <a:pt x="228" y="592"/>
                  </a:lnTo>
                  <a:lnTo>
                    <a:pt x="364" y="592"/>
                  </a:lnTo>
                  <a:lnTo>
                    <a:pt x="455" y="637"/>
                  </a:lnTo>
                  <a:lnTo>
                    <a:pt x="591" y="637"/>
                  </a:lnTo>
                  <a:lnTo>
                    <a:pt x="682" y="455"/>
                  </a:lnTo>
                  <a:lnTo>
                    <a:pt x="682" y="319"/>
                  </a:lnTo>
                  <a:lnTo>
                    <a:pt x="546" y="91"/>
                  </a:lnTo>
                  <a:lnTo>
                    <a:pt x="455"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30"/>
            <p:cNvSpPr/>
            <p:nvPr/>
          </p:nvSpPr>
          <p:spPr>
            <a:xfrm>
              <a:off x="5606050" y="2138520"/>
              <a:ext cx="2098" cy="4151"/>
            </a:xfrm>
            <a:custGeom>
              <a:rect b="b" l="l" r="r" t="t"/>
              <a:pathLst>
                <a:path extrusionOk="0" h="182" w="92">
                  <a:moveTo>
                    <a:pt x="46" y="0"/>
                  </a:moveTo>
                  <a:lnTo>
                    <a:pt x="0" y="182"/>
                  </a:lnTo>
                  <a:lnTo>
                    <a:pt x="91" y="182"/>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30"/>
            <p:cNvSpPr/>
            <p:nvPr/>
          </p:nvSpPr>
          <p:spPr>
            <a:xfrm>
              <a:off x="5571816" y="2158226"/>
              <a:ext cx="4174" cy="2098"/>
            </a:xfrm>
            <a:custGeom>
              <a:rect b="b" l="l" r="r" t="t"/>
              <a:pathLst>
                <a:path extrusionOk="0" h="92" w="183">
                  <a:moveTo>
                    <a:pt x="0" y="0"/>
                  </a:moveTo>
                  <a:lnTo>
                    <a:pt x="91" y="91"/>
                  </a:lnTo>
                  <a:lnTo>
                    <a:pt x="182"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30"/>
            <p:cNvSpPr/>
            <p:nvPr/>
          </p:nvSpPr>
          <p:spPr>
            <a:xfrm>
              <a:off x="5714956" y="1686247"/>
              <a:ext cx="8325" cy="5223"/>
            </a:xfrm>
            <a:custGeom>
              <a:rect b="b" l="l" r="r" t="t"/>
              <a:pathLst>
                <a:path extrusionOk="0" h="229" w="365">
                  <a:moveTo>
                    <a:pt x="137" y="1"/>
                  </a:moveTo>
                  <a:lnTo>
                    <a:pt x="1" y="92"/>
                  </a:lnTo>
                  <a:lnTo>
                    <a:pt x="183" y="183"/>
                  </a:lnTo>
                  <a:lnTo>
                    <a:pt x="365" y="228"/>
                  </a:lnTo>
                  <a:lnTo>
                    <a:pt x="365"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30"/>
            <p:cNvSpPr/>
            <p:nvPr/>
          </p:nvSpPr>
          <p:spPr>
            <a:xfrm>
              <a:off x="5723258" y="1677968"/>
              <a:ext cx="8325" cy="10377"/>
            </a:xfrm>
            <a:custGeom>
              <a:rect b="b" l="l" r="r" t="t"/>
              <a:pathLst>
                <a:path extrusionOk="0" h="455" w="365">
                  <a:moveTo>
                    <a:pt x="319" y="0"/>
                  </a:moveTo>
                  <a:lnTo>
                    <a:pt x="1" y="227"/>
                  </a:lnTo>
                  <a:lnTo>
                    <a:pt x="182" y="455"/>
                  </a:lnTo>
                  <a:lnTo>
                    <a:pt x="228" y="318"/>
                  </a:lnTo>
                  <a:lnTo>
                    <a:pt x="364" y="182"/>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30"/>
            <p:cNvSpPr/>
            <p:nvPr/>
          </p:nvSpPr>
          <p:spPr>
            <a:xfrm>
              <a:off x="5609152" y="1801402"/>
              <a:ext cx="4174" cy="4174"/>
            </a:xfrm>
            <a:custGeom>
              <a:rect b="b" l="l" r="r" t="t"/>
              <a:pathLst>
                <a:path extrusionOk="0" h="183" w="183">
                  <a:moveTo>
                    <a:pt x="92" y="0"/>
                  </a:moveTo>
                  <a:lnTo>
                    <a:pt x="1" y="91"/>
                  </a:lnTo>
                  <a:lnTo>
                    <a:pt x="92" y="182"/>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30"/>
            <p:cNvSpPr/>
            <p:nvPr/>
          </p:nvSpPr>
          <p:spPr>
            <a:xfrm>
              <a:off x="5589446" y="1770270"/>
              <a:ext cx="4174" cy="9374"/>
            </a:xfrm>
            <a:custGeom>
              <a:rect b="b" l="l" r="r" t="t"/>
              <a:pathLst>
                <a:path extrusionOk="0" h="411" w="183">
                  <a:moveTo>
                    <a:pt x="137" y="1"/>
                  </a:moveTo>
                  <a:lnTo>
                    <a:pt x="1" y="274"/>
                  </a:lnTo>
                  <a:lnTo>
                    <a:pt x="1" y="410"/>
                  </a:lnTo>
                  <a:lnTo>
                    <a:pt x="183" y="228"/>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30"/>
            <p:cNvSpPr/>
            <p:nvPr/>
          </p:nvSpPr>
          <p:spPr>
            <a:xfrm>
              <a:off x="5709779" y="1669666"/>
              <a:ext cx="19728" cy="12453"/>
            </a:xfrm>
            <a:custGeom>
              <a:rect b="b" l="l" r="r" t="t"/>
              <a:pathLst>
                <a:path extrusionOk="0" h="546" w="865">
                  <a:moveTo>
                    <a:pt x="819" y="0"/>
                  </a:moveTo>
                  <a:lnTo>
                    <a:pt x="592" y="228"/>
                  </a:lnTo>
                  <a:lnTo>
                    <a:pt x="455" y="182"/>
                  </a:lnTo>
                  <a:lnTo>
                    <a:pt x="410" y="364"/>
                  </a:lnTo>
                  <a:lnTo>
                    <a:pt x="273" y="228"/>
                  </a:lnTo>
                  <a:lnTo>
                    <a:pt x="182" y="364"/>
                  </a:lnTo>
                  <a:lnTo>
                    <a:pt x="0" y="319"/>
                  </a:lnTo>
                  <a:lnTo>
                    <a:pt x="91" y="500"/>
                  </a:lnTo>
                  <a:lnTo>
                    <a:pt x="319" y="546"/>
                  </a:lnTo>
                  <a:lnTo>
                    <a:pt x="455" y="546"/>
                  </a:lnTo>
                  <a:lnTo>
                    <a:pt x="864" y="137"/>
                  </a:lnTo>
                  <a:lnTo>
                    <a:pt x="8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30"/>
            <p:cNvSpPr/>
            <p:nvPr/>
          </p:nvSpPr>
          <p:spPr>
            <a:xfrm>
              <a:off x="5586345" y="1784798"/>
              <a:ext cx="3125" cy="4174"/>
            </a:xfrm>
            <a:custGeom>
              <a:rect b="b" l="l" r="r" t="t"/>
              <a:pathLst>
                <a:path extrusionOk="0" h="183" w="137">
                  <a:moveTo>
                    <a:pt x="46" y="0"/>
                  </a:moveTo>
                  <a:lnTo>
                    <a:pt x="0" y="137"/>
                  </a:lnTo>
                  <a:lnTo>
                    <a:pt x="91" y="182"/>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30"/>
            <p:cNvSpPr/>
            <p:nvPr/>
          </p:nvSpPr>
          <p:spPr>
            <a:xfrm>
              <a:off x="5578043" y="1867772"/>
              <a:ext cx="5200" cy="5223"/>
            </a:xfrm>
            <a:custGeom>
              <a:rect b="b" l="l" r="r" t="t"/>
              <a:pathLst>
                <a:path extrusionOk="0" h="229" w="228">
                  <a:moveTo>
                    <a:pt x="228" y="1"/>
                  </a:moveTo>
                  <a:lnTo>
                    <a:pt x="46" y="46"/>
                  </a:lnTo>
                  <a:lnTo>
                    <a:pt x="0" y="183"/>
                  </a:lnTo>
                  <a:lnTo>
                    <a:pt x="91" y="228"/>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30"/>
            <p:cNvSpPr/>
            <p:nvPr/>
          </p:nvSpPr>
          <p:spPr>
            <a:xfrm>
              <a:off x="5484691" y="2018188"/>
              <a:ext cx="3125" cy="3125"/>
            </a:xfrm>
            <a:custGeom>
              <a:rect b="b" l="l" r="r" t="t"/>
              <a:pathLst>
                <a:path extrusionOk="0" h="137" w="137">
                  <a:moveTo>
                    <a:pt x="137" y="0"/>
                  </a:moveTo>
                  <a:lnTo>
                    <a:pt x="0" y="91"/>
                  </a:lnTo>
                  <a:lnTo>
                    <a:pt x="91"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30"/>
            <p:cNvSpPr/>
            <p:nvPr/>
          </p:nvSpPr>
          <p:spPr>
            <a:xfrm>
              <a:off x="5599824" y="1765093"/>
              <a:ext cx="7276" cy="7276"/>
            </a:xfrm>
            <a:custGeom>
              <a:rect b="b" l="l" r="r" t="t"/>
              <a:pathLst>
                <a:path extrusionOk="0" h="319" w="319">
                  <a:moveTo>
                    <a:pt x="319" y="0"/>
                  </a:moveTo>
                  <a:lnTo>
                    <a:pt x="46" y="46"/>
                  </a:lnTo>
                  <a:lnTo>
                    <a:pt x="0" y="319"/>
                  </a:lnTo>
                  <a:lnTo>
                    <a:pt x="0" y="319"/>
                  </a:lnTo>
                  <a:lnTo>
                    <a:pt x="319"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30"/>
            <p:cNvSpPr/>
            <p:nvPr/>
          </p:nvSpPr>
          <p:spPr>
            <a:xfrm>
              <a:off x="5594646" y="1769244"/>
              <a:ext cx="3125" cy="4174"/>
            </a:xfrm>
            <a:custGeom>
              <a:rect b="b" l="l" r="r" t="t"/>
              <a:pathLst>
                <a:path extrusionOk="0" h="183" w="137">
                  <a:moveTo>
                    <a:pt x="91" y="0"/>
                  </a:moveTo>
                  <a:lnTo>
                    <a:pt x="0" y="91"/>
                  </a:lnTo>
                  <a:lnTo>
                    <a:pt x="91" y="182"/>
                  </a:lnTo>
                  <a:lnTo>
                    <a:pt x="136"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30"/>
            <p:cNvSpPr/>
            <p:nvPr/>
          </p:nvSpPr>
          <p:spPr>
            <a:xfrm>
              <a:off x="5589446" y="1840814"/>
              <a:ext cx="5223" cy="4174"/>
            </a:xfrm>
            <a:custGeom>
              <a:rect b="b" l="l" r="r" t="t"/>
              <a:pathLst>
                <a:path extrusionOk="0" h="183" w="229">
                  <a:moveTo>
                    <a:pt x="92" y="0"/>
                  </a:moveTo>
                  <a:lnTo>
                    <a:pt x="1" y="91"/>
                  </a:lnTo>
                  <a:lnTo>
                    <a:pt x="46" y="182"/>
                  </a:lnTo>
                  <a:lnTo>
                    <a:pt x="228"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30"/>
            <p:cNvSpPr/>
            <p:nvPr/>
          </p:nvSpPr>
          <p:spPr>
            <a:xfrm>
              <a:off x="5587371" y="1832512"/>
              <a:ext cx="4174" cy="8325"/>
            </a:xfrm>
            <a:custGeom>
              <a:rect b="b" l="l" r="r" t="t"/>
              <a:pathLst>
                <a:path extrusionOk="0" h="365" w="183">
                  <a:moveTo>
                    <a:pt x="137" y="1"/>
                  </a:moveTo>
                  <a:lnTo>
                    <a:pt x="1" y="182"/>
                  </a:lnTo>
                  <a:lnTo>
                    <a:pt x="46" y="364"/>
                  </a:lnTo>
                  <a:lnTo>
                    <a:pt x="183" y="18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30"/>
            <p:cNvSpPr/>
            <p:nvPr/>
          </p:nvSpPr>
          <p:spPr>
            <a:xfrm>
              <a:off x="5634058" y="1738112"/>
              <a:ext cx="6249" cy="5223"/>
            </a:xfrm>
            <a:custGeom>
              <a:rect b="b" l="l" r="r" t="t"/>
              <a:pathLst>
                <a:path extrusionOk="0" h="229" w="274">
                  <a:moveTo>
                    <a:pt x="137" y="1"/>
                  </a:moveTo>
                  <a:lnTo>
                    <a:pt x="0" y="46"/>
                  </a:lnTo>
                  <a:lnTo>
                    <a:pt x="46" y="137"/>
                  </a:lnTo>
                  <a:lnTo>
                    <a:pt x="273" y="228"/>
                  </a:lnTo>
                  <a:lnTo>
                    <a:pt x="273"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30"/>
            <p:cNvSpPr/>
            <p:nvPr/>
          </p:nvSpPr>
          <p:spPr>
            <a:xfrm>
              <a:off x="5753341" y="1655138"/>
              <a:ext cx="13502" cy="10400"/>
            </a:xfrm>
            <a:custGeom>
              <a:rect b="b" l="l" r="r" t="t"/>
              <a:pathLst>
                <a:path extrusionOk="0" h="456" w="592">
                  <a:moveTo>
                    <a:pt x="273" y="0"/>
                  </a:moveTo>
                  <a:lnTo>
                    <a:pt x="273" y="137"/>
                  </a:lnTo>
                  <a:lnTo>
                    <a:pt x="182" y="182"/>
                  </a:lnTo>
                  <a:lnTo>
                    <a:pt x="91" y="137"/>
                  </a:lnTo>
                  <a:lnTo>
                    <a:pt x="46" y="228"/>
                  </a:lnTo>
                  <a:lnTo>
                    <a:pt x="0" y="273"/>
                  </a:lnTo>
                  <a:lnTo>
                    <a:pt x="182" y="319"/>
                  </a:lnTo>
                  <a:lnTo>
                    <a:pt x="364" y="455"/>
                  </a:lnTo>
                  <a:lnTo>
                    <a:pt x="546" y="410"/>
                  </a:lnTo>
                  <a:lnTo>
                    <a:pt x="592" y="228"/>
                  </a:lnTo>
                  <a:lnTo>
                    <a:pt x="410" y="228"/>
                  </a:lnTo>
                  <a:lnTo>
                    <a:pt x="501" y="91"/>
                  </a:lnTo>
                  <a:lnTo>
                    <a:pt x="364"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30"/>
            <p:cNvSpPr/>
            <p:nvPr/>
          </p:nvSpPr>
          <p:spPr>
            <a:xfrm>
              <a:off x="5610201" y="1740187"/>
              <a:ext cx="11427" cy="12476"/>
            </a:xfrm>
            <a:custGeom>
              <a:rect b="b" l="l" r="r" t="t"/>
              <a:pathLst>
                <a:path extrusionOk="0" h="547" w="501">
                  <a:moveTo>
                    <a:pt x="410" y="1"/>
                  </a:moveTo>
                  <a:lnTo>
                    <a:pt x="319" y="46"/>
                  </a:lnTo>
                  <a:lnTo>
                    <a:pt x="364" y="92"/>
                  </a:lnTo>
                  <a:lnTo>
                    <a:pt x="228" y="274"/>
                  </a:lnTo>
                  <a:lnTo>
                    <a:pt x="46" y="228"/>
                  </a:lnTo>
                  <a:lnTo>
                    <a:pt x="0" y="410"/>
                  </a:lnTo>
                  <a:lnTo>
                    <a:pt x="91" y="501"/>
                  </a:lnTo>
                  <a:lnTo>
                    <a:pt x="273" y="319"/>
                  </a:lnTo>
                  <a:lnTo>
                    <a:pt x="364" y="365"/>
                  </a:lnTo>
                  <a:lnTo>
                    <a:pt x="182" y="501"/>
                  </a:lnTo>
                  <a:lnTo>
                    <a:pt x="273" y="547"/>
                  </a:lnTo>
                  <a:lnTo>
                    <a:pt x="501" y="501"/>
                  </a:lnTo>
                  <a:lnTo>
                    <a:pt x="501" y="228"/>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30"/>
            <p:cNvSpPr/>
            <p:nvPr/>
          </p:nvSpPr>
          <p:spPr>
            <a:xfrm>
              <a:off x="5621605" y="1726708"/>
              <a:ext cx="11427" cy="15578"/>
            </a:xfrm>
            <a:custGeom>
              <a:rect b="b" l="l" r="r" t="t"/>
              <a:pathLst>
                <a:path extrusionOk="0" h="683" w="501">
                  <a:moveTo>
                    <a:pt x="455" y="1"/>
                  </a:moveTo>
                  <a:lnTo>
                    <a:pt x="228" y="92"/>
                  </a:lnTo>
                  <a:lnTo>
                    <a:pt x="228" y="228"/>
                  </a:lnTo>
                  <a:lnTo>
                    <a:pt x="46" y="410"/>
                  </a:lnTo>
                  <a:lnTo>
                    <a:pt x="1" y="637"/>
                  </a:lnTo>
                  <a:lnTo>
                    <a:pt x="91" y="683"/>
                  </a:lnTo>
                  <a:lnTo>
                    <a:pt x="319" y="455"/>
                  </a:lnTo>
                  <a:lnTo>
                    <a:pt x="319" y="273"/>
                  </a:lnTo>
                  <a:lnTo>
                    <a:pt x="501"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30"/>
            <p:cNvSpPr/>
            <p:nvPr/>
          </p:nvSpPr>
          <p:spPr>
            <a:xfrm>
              <a:off x="5613303" y="1753689"/>
              <a:ext cx="5223" cy="3125"/>
            </a:xfrm>
            <a:custGeom>
              <a:rect b="b" l="l" r="r" t="t"/>
              <a:pathLst>
                <a:path extrusionOk="0" h="137" w="229">
                  <a:moveTo>
                    <a:pt x="92" y="0"/>
                  </a:moveTo>
                  <a:lnTo>
                    <a:pt x="1" y="137"/>
                  </a:lnTo>
                  <a:lnTo>
                    <a:pt x="228"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30"/>
            <p:cNvSpPr/>
            <p:nvPr/>
          </p:nvSpPr>
          <p:spPr>
            <a:xfrm>
              <a:off x="5486767" y="2009886"/>
              <a:ext cx="3125" cy="7276"/>
            </a:xfrm>
            <a:custGeom>
              <a:rect b="b" l="l" r="r" t="t"/>
              <a:pathLst>
                <a:path extrusionOk="0" h="319" w="137">
                  <a:moveTo>
                    <a:pt x="0" y="1"/>
                  </a:moveTo>
                  <a:lnTo>
                    <a:pt x="46" y="319"/>
                  </a:lnTo>
                  <a:lnTo>
                    <a:pt x="137" y="18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30"/>
            <p:cNvSpPr/>
            <p:nvPr/>
          </p:nvSpPr>
          <p:spPr>
            <a:xfrm>
              <a:off x="5735711" y="1663440"/>
              <a:ext cx="5200" cy="4174"/>
            </a:xfrm>
            <a:custGeom>
              <a:rect b="b" l="l" r="r" t="t"/>
              <a:pathLst>
                <a:path extrusionOk="0" h="183" w="228">
                  <a:moveTo>
                    <a:pt x="137" y="0"/>
                  </a:moveTo>
                  <a:lnTo>
                    <a:pt x="0" y="46"/>
                  </a:lnTo>
                  <a:lnTo>
                    <a:pt x="91" y="182"/>
                  </a:lnTo>
                  <a:lnTo>
                    <a:pt x="182" y="182"/>
                  </a:lnTo>
                  <a:lnTo>
                    <a:pt x="228"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30"/>
            <p:cNvSpPr/>
            <p:nvPr/>
          </p:nvSpPr>
          <p:spPr>
            <a:xfrm>
              <a:off x="5731560" y="1672768"/>
              <a:ext cx="8325" cy="7276"/>
            </a:xfrm>
            <a:custGeom>
              <a:rect b="b" l="l" r="r" t="t"/>
              <a:pathLst>
                <a:path extrusionOk="0" h="319" w="365">
                  <a:moveTo>
                    <a:pt x="182" y="1"/>
                  </a:moveTo>
                  <a:lnTo>
                    <a:pt x="0" y="46"/>
                  </a:lnTo>
                  <a:lnTo>
                    <a:pt x="91" y="183"/>
                  </a:lnTo>
                  <a:lnTo>
                    <a:pt x="137" y="319"/>
                  </a:lnTo>
                  <a:lnTo>
                    <a:pt x="319" y="274"/>
                  </a:lnTo>
                  <a:lnTo>
                    <a:pt x="364"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30"/>
            <p:cNvSpPr/>
            <p:nvPr/>
          </p:nvSpPr>
          <p:spPr>
            <a:xfrm>
              <a:off x="5491944" y="2047222"/>
              <a:ext cx="3125" cy="3147"/>
            </a:xfrm>
            <a:custGeom>
              <a:rect b="b" l="l" r="r" t="t"/>
              <a:pathLst>
                <a:path extrusionOk="0" h="138" w="137">
                  <a:moveTo>
                    <a:pt x="46" y="1"/>
                  </a:moveTo>
                  <a:lnTo>
                    <a:pt x="1" y="137"/>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30"/>
            <p:cNvSpPr/>
            <p:nvPr/>
          </p:nvSpPr>
          <p:spPr>
            <a:xfrm>
              <a:off x="5569741" y="1873999"/>
              <a:ext cx="10400" cy="6249"/>
            </a:xfrm>
            <a:custGeom>
              <a:rect b="b" l="l" r="r" t="t"/>
              <a:pathLst>
                <a:path extrusionOk="0" h="274" w="456">
                  <a:moveTo>
                    <a:pt x="455" y="1"/>
                  </a:moveTo>
                  <a:lnTo>
                    <a:pt x="319" y="46"/>
                  </a:lnTo>
                  <a:lnTo>
                    <a:pt x="91" y="46"/>
                  </a:lnTo>
                  <a:lnTo>
                    <a:pt x="1" y="183"/>
                  </a:lnTo>
                  <a:lnTo>
                    <a:pt x="137" y="183"/>
                  </a:lnTo>
                  <a:lnTo>
                    <a:pt x="182" y="274"/>
                  </a:lnTo>
                  <a:lnTo>
                    <a:pt x="273"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30"/>
            <p:cNvSpPr/>
            <p:nvPr/>
          </p:nvSpPr>
          <p:spPr>
            <a:xfrm>
              <a:off x="5484691" y="2025440"/>
              <a:ext cx="4174" cy="5223"/>
            </a:xfrm>
            <a:custGeom>
              <a:rect b="b" l="l" r="r" t="t"/>
              <a:pathLst>
                <a:path extrusionOk="0" h="229" w="183">
                  <a:moveTo>
                    <a:pt x="91" y="1"/>
                  </a:moveTo>
                  <a:cubicBezTo>
                    <a:pt x="91" y="1"/>
                    <a:pt x="0" y="46"/>
                    <a:pt x="0" y="46"/>
                  </a:cubicBezTo>
                  <a:lnTo>
                    <a:pt x="91" y="228"/>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30"/>
            <p:cNvSpPr/>
            <p:nvPr/>
          </p:nvSpPr>
          <p:spPr>
            <a:xfrm>
              <a:off x="5746088" y="1657213"/>
              <a:ext cx="4174" cy="3125"/>
            </a:xfrm>
            <a:custGeom>
              <a:rect b="b" l="l" r="r" t="t"/>
              <a:pathLst>
                <a:path extrusionOk="0" h="137" w="183">
                  <a:moveTo>
                    <a:pt x="46" y="0"/>
                  </a:moveTo>
                  <a:lnTo>
                    <a:pt x="0" y="137"/>
                  </a:lnTo>
                  <a:lnTo>
                    <a:pt x="137"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30"/>
            <p:cNvSpPr/>
            <p:nvPr/>
          </p:nvSpPr>
          <p:spPr>
            <a:xfrm>
              <a:off x="5488842" y="2019214"/>
              <a:ext cx="2098" cy="3147"/>
            </a:xfrm>
            <a:custGeom>
              <a:rect b="b" l="l" r="r" t="t"/>
              <a:pathLst>
                <a:path extrusionOk="0" h="138" w="92">
                  <a:moveTo>
                    <a:pt x="91" y="1"/>
                  </a:moveTo>
                  <a:lnTo>
                    <a:pt x="0" y="137"/>
                  </a:lnTo>
                  <a:lnTo>
                    <a:pt x="91"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30"/>
            <p:cNvSpPr/>
            <p:nvPr/>
          </p:nvSpPr>
          <p:spPr>
            <a:xfrm>
              <a:off x="5492993" y="1952844"/>
              <a:ext cx="3125" cy="4174"/>
            </a:xfrm>
            <a:custGeom>
              <a:rect b="b" l="l" r="r" t="t"/>
              <a:pathLst>
                <a:path extrusionOk="0" h="183" w="137">
                  <a:moveTo>
                    <a:pt x="0" y="0"/>
                  </a:moveTo>
                  <a:lnTo>
                    <a:pt x="0" y="182"/>
                  </a:lnTo>
                  <a:lnTo>
                    <a:pt x="136"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30"/>
            <p:cNvSpPr/>
            <p:nvPr/>
          </p:nvSpPr>
          <p:spPr>
            <a:xfrm>
              <a:off x="5657914" y="1710104"/>
              <a:ext cx="13502" cy="10400"/>
            </a:xfrm>
            <a:custGeom>
              <a:rect b="b" l="l" r="r" t="t"/>
              <a:pathLst>
                <a:path extrusionOk="0" h="456" w="592">
                  <a:moveTo>
                    <a:pt x="501" y="1"/>
                  </a:moveTo>
                  <a:lnTo>
                    <a:pt x="410" y="137"/>
                  </a:lnTo>
                  <a:lnTo>
                    <a:pt x="228" y="137"/>
                  </a:lnTo>
                  <a:lnTo>
                    <a:pt x="182" y="228"/>
                  </a:lnTo>
                  <a:lnTo>
                    <a:pt x="0" y="274"/>
                  </a:lnTo>
                  <a:lnTo>
                    <a:pt x="137" y="456"/>
                  </a:lnTo>
                  <a:lnTo>
                    <a:pt x="319" y="410"/>
                  </a:lnTo>
                  <a:lnTo>
                    <a:pt x="501" y="410"/>
                  </a:lnTo>
                  <a:lnTo>
                    <a:pt x="501" y="274"/>
                  </a:lnTo>
                  <a:lnTo>
                    <a:pt x="592" y="137"/>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30"/>
            <p:cNvSpPr/>
            <p:nvPr/>
          </p:nvSpPr>
          <p:spPr>
            <a:xfrm>
              <a:off x="5668292" y="1700776"/>
              <a:ext cx="10377" cy="9351"/>
            </a:xfrm>
            <a:custGeom>
              <a:rect b="b" l="l" r="r" t="t"/>
              <a:pathLst>
                <a:path extrusionOk="0" h="410" w="455">
                  <a:moveTo>
                    <a:pt x="228" y="1"/>
                  </a:moveTo>
                  <a:lnTo>
                    <a:pt x="0" y="183"/>
                  </a:lnTo>
                  <a:lnTo>
                    <a:pt x="182" y="410"/>
                  </a:lnTo>
                  <a:lnTo>
                    <a:pt x="273" y="410"/>
                  </a:lnTo>
                  <a:lnTo>
                    <a:pt x="318" y="319"/>
                  </a:lnTo>
                  <a:lnTo>
                    <a:pt x="318" y="183"/>
                  </a:lnTo>
                  <a:lnTo>
                    <a:pt x="455" y="92"/>
                  </a:lnTo>
                  <a:lnTo>
                    <a:pt x="409" y="46"/>
                  </a:lnTo>
                  <a:lnTo>
                    <a:pt x="27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30"/>
            <p:cNvSpPr/>
            <p:nvPr/>
          </p:nvSpPr>
          <p:spPr>
            <a:xfrm>
              <a:off x="5666216" y="1697674"/>
              <a:ext cx="5200" cy="5200"/>
            </a:xfrm>
            <a:custGeom>
              <a:rect b="b" l="l" r="r" t="t"/>
              <a:pathLst>
                <a:path extrusionOk="0" h="228" w="228">
                  <a:moveTo>
                    <a:pt x="228" y="0"/>
                  </a:moveTo>
                  <a:lnTo>
                    <a:pt x="0" y="46"/>
                  </a:lnTo>
                  <a:lnTo>
                    <a:pt x="0" y="228"/>
                  </a:lnTo>
                  <a:lnTo>
                    <a:pt x="182"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30"/>
            <p:cNvSpPr/>
            <p:nvPr/>
          </p:nvSpPr>
          <p:spPr>
            <a:xfrm>
              <a:off x="5642360" y="1718406"/>
              <a:ext cx="15578" cy="19728"/>
            </a:xfrm>
            <a:custGeom>
              <a:rect b="b" l="l" r="r" t="t"/>
              <a:pathLst>
                <a:path extrusionOk="0" h="865" w="683">
                  <a:moveTo>
                    <a:pt x="228" y="1"/>
                  </a:moveTo>
                  <a:lnTo>
                    <a:pt x="273" y="137"/>
                  </a:lnTo>
                  <a:lnTo>
                    <a:pt x="273" y="137"/>
                  </a:lnTo>
                  <a:lnTo>
                    <a:pt x="182" y="92"/>
                  </a:lnTo>
                  <a:lnTo>
                    <a:pt x="46" y="228"/>
                  </a:lnTo>
                  <a:lnTo>
                    <a:pt x="273" y="319"/>
                  </a:lnTo>
                  <a:lnTo>
                    <a:pt x="46" y="365"/>
                  </a:lnTo>
                  <a:lnTo>
                    <a:pt x="0" y="547"/>
                  </a:lnTo>
                  <a:lnTo>
                    <a:pt x="137" y="547"/>
                  </a:lnTo>
                  <a:lnTo>
                    <a:pt x="0" y="728"/>
                  </a:lnTo>
                  <a:lnTo>
                    <a:pt x="137" y="728"/>
                  </a:lnTo>
                  <a:lnTo>
                    <a:pt x="137" y="865"/>
                  </a:lnTo>
                  <a:lnTo>
                    <a:pt x="228" y="865"/>
                  </a:lnTo>
                  <a:lnTo>
                    <a:pt x="273" y="683"/>
                  </a:lnTo>
                  <a:lnTo>
                    <a:pt x="455" y="728"/>
                  </a:lnTo>
                  <a:lnTo>
                    <a:pt x="500" y="637"/>
                  </a:lnTo>
                  <a:lnTo>
                    <a:pt x="682" y="592"/>
                  </a:lnTo>
                  <a:lnTo>
                    <a:pt x="637" y="456"/>
                  </a:lnTo>
                  <a:lnTo>
                    <a:pt x="682" y="365"/>
                  </a:lnTo>
                  <a:lnTo>
                    <a:pt x="637" y="183"/>
                  </a:lnTo>
                  <a:lnTo>
                    <a:pt x="500" y="137"/>
                  </a:lnTo>
                  <a:lnTo>
                    <a:pt x="50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30"/>
            <p:cNvSpPr/>
            <p:nvPr/>
          </p:nvSpPr>
          <p:spPr>
            <a:xfrm>
              <a:off x="5609152" y="1757817"/>
              <a:ext cx="8325" cy="9374"/>
            </a:xfrm>
            <a:custGeom>
              <a:rect b="b" l="l" r="r" t="t"/>
              <a:pathLst>
                <a:path extrusionOk="0" h="411" w="365">
                  <a:moveTo>
                    <a:pt x="365" y="1"/>
                  </a:moveTo>
                  <a:lnTo>
                    <a:pt x="1" y="228"/>
                  </a:lnTo>
                  <a:lnTo>
                    <a:pt x="1" y="410"/>
                  </a:lnTo>
                  <a:lnTo>
                    <a:pt x="183" y="274"/>
                  </a:lnTo>
                  <a:lnTo>
                    <a:pt x="365" y="319"/>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30"/>
            <p:cNvSpPr/>
            <p:nvPr/>
          </p:nvSpPr>
          <p:spPr>
            <a:xfrm>
              <a:off x="5690073" y="1692474"/>
              <a:ext cx="7276" cy="12476"/>
            </a:xfrm>
            <a:custGeom>
              <a:rect b="b" l="l" r="r" t="t"/>
              <a:pathLst>
                <a:path extrusionOk="0" h="547" w="319">
                  <a:moveTo>
                    <a:pt x="137" y="1"/>
                  </a:moveTo>
                  <a:lnTo>
                    <a:pt x="0" y="137"/>
                  </a:lnTo>
                  <a:lnTo>
                    <a:pt x="46" y="365"/>
                  </a:lnTo>
                  <a:lnTo>
                    <a:pt x="137" y="410"/>
                  </a:lnTo>
                  <a:lnTo>
                    <a:pt x="228" y="547"/>
                  </a:lnTo>
                  <a:lnTo>
                    <a:pt x="319" y="410"/>
                  </a:lnTo>
                  <a:lnTo>
                    <a:pt x="228" y="319"/>
                  </a:lnTo>
                  <a:lnTo>
                    <a:pt x="273"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30"/>
            <p:cNvSpPr/>
            <p:nvPr/>
          </p:nvSpPr>
          <p:spPr>
            <a:xfrm>
              <a:off x="5581144" y="1850142"/>
              <a:ext cx="3147" cy="4174"/>
            </a:xfrm>
            <a:custGeom>
              <a:rect b="b" l="l" r="r" t="t"/>
              <a:pathLst>
                <a:path extrusionOk="0" h="183" w="138">
                  <a:moveTo>
                    <a:pt x="46" y="1"/>
                  </a:moveTo>
                  <a:lnTo>
                    <a:pt x="1" y="92"/>
                  </a:lnTo>
                  <a:lnTo>
                    <a:pt x="46" y="183"/>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30"/>
            <p:cNvSpPr/>
            <p:nvPr/>
          </p:nvSpPr>
          <p:spPr>
            <a:xfrm>
              <a:off x="5671394" y="1692474"/>
              <a:ext cx="3125" cy="3147"/>
            </a:xfrm>
            <a:custGeom>
              <a:rect b="b" l="l" r="r" t="t"/>
              <a:pathLst>
                <a:path extrusionOk="0" h="138" w="137">
                  <a:moveTo>
                    <a:pt x="137" y="1"/>
                  </a:moveTo>
                  <a:lnTo>
                    <a:pt x="1" y="46"/>
                  </a:lnTo>
                  <a:lnTo>
                    <a:pt x="46"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30"/>
            <p:cNvSpPr/>
            <p:nvPr/>
          </p:nvSpPr>
          <p:spPr>
            <a:xfrm>
              <a:off x="5520978" y="1920686"/>
              <a:ext cx="5223" cy="4174"/>
            </a:xfrm>
            <a:custGeom>
              <a:rect b="b" l="l" r="r" t="t"/>
              <a:pathLst>
                <a:path extrusionOk="0" h="183" w="229">
                  <a:moveTo>
                    <a:pt x="1" y="0"/>
                  </a:moveTo>
                  <a:lnTo>
                    <a:pt x="183" y="182"/>
                  </a:lnTo>
                  <a:lnTo>
                    <a:pt x="228"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30"/>
            <p:cNvSpPr/>
            <p:nvPr/>
          </p:nvSpPr>
          <p:spPr>
            <a:xfrm>
              <a:off x="5525129" y="1925863"/>
              <a:ext cx="4174" cy="6249"/>
            </a:xfrm>
            <a:custGeom>
              <a:rect b="b" l="l" r="r" t="t"/>
              <a:pathLst>
                <a:path extrusionOk="0" h="274" w="183">
                  <a:moveTo>
                    <a:pt x="137" y="1"/>
                  </a:moveTo>
                  <a:cubicBezTo>
                    <a:pt x="137" y="1"/>
                    <a:pt x="1" y="183"/>
                    <a:pt x="1" y="183"/>
                  </a:cubicBezTo>
                  <a:lnTo>
                    <a:pt x="92" y="274"/>
                  </a:lnTo>
                  <a:lnTo>
                    <a:pt x="183" y="18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30"/>
            <p:cNvSpPr/>
            <p:nvPr/>
          </p:nvSpPr>
          <p:spPr>
            <a:xfrm>
              <a:off x="5479491" y="2006784"/>
              <a:ext cx="3147" cy="2098"/>
            </a:xfrm>
            <a:custGeom>
              <a:rect b="b" l="l" r="r" t="t"/>
              <a:pathLst>
                <a:path extrusionOk="0" h="92" w="138">
                  <a:moveTo>
                    <a:pt x="1" y="0"/>
                  </a:moveTo>
                  <a:lnTo>
                    <a:pt x="9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30"/>
            <p:cNvSpPr/>
            <p:nvPr/>
          </p:nvSpPr>
          <p:spPr>
            <a:xfrm>
              <a:off x="5620579" y="1740187"/>
              <a:ext cx="19728" cy="22853"/>
            </a:xfrm>
            <a:custGeom>
              <a:rect b="b" l="l" r="r" t="t"/>
              <a:pathLst>
                <a:path extrusionOk="0" h="1002" w="865">
                  <a:moveTo>
                    <a:pt x="364" y="1"/>
                  </a:moveTo>
                  <a:lnTo>
                    <a:pt x="182" y="319"/>
                  </a:lnTo>
                  <a:lnTo>
                    <a:pt x="182" y="456"/>
                  </a:lnTo>
                  <a:lnTo>
                    <a:pt x="46" y="592"/>
                  </a:lnTo>
                  <a:lnTo>
                    <a:pt x="91" y="729"/>
                  </a:lnTo>
                  <a:lnTo>
                    <a:pt x="0" y="774"/>
                  </a:lnTo>
                  <a:lnTo>
                    <a:pt x="0" y="1001"/>
                  </a:lnTo>
                  <a:lnTo>
                    <a:pt x="46" y="1001"/>
                  </a:lnTo>
                  <a:lnTo>
                    <a:pt x="273" y="729"/>
                  </a:lnTo>
                  <a:lnTo>
                    <a:pt x="227" y="910"/>
                  </a:lnTo>
                  <a:lnTo>
                    <a:pt x="364" y="910"/>
                  </a:lnTo>
                  <a:lnTo>
                    <a:pt x="409" y="819"/>
                  </a:lnTo>
                  <a:lnTo>
                    <a:pt x="591" y="683"/>
                  </a:lnTo>
                  <a:lnTo>
                    <a:pt x="864" y="410"/>
                  </a:lnTo>
                  <a:lnTo>
                    <a:pt x="682" y="183"/>
                  </a:lnTo>
                  <a:lnTo>
                    <a:pt x="546" y="137"/>
                  </a:lnTo>
                  <a:lnTo>
                    <a:pt x="591" y="228"/>
                  </a:lnTo>
                  <a:lnTo>
                    <a:pt x="682" y="365"/>
                  </a:lnTo>
                  <a:lnTo>
                    <a:pt x="409" y="410"/>
                  </a:lnTo>
                  <a:lnTo>
                    <a:pt x="318" y="592"/>
                  </a:lnTo>
                  <a:lnTo>
                    <a:pt x="273" y="456"/>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30"/>
            <p:cNvSpPr/>
            <p:nvPr/>
          </p:nvSpPr>
          <p:spPr>
            <a:xfrm>
              <a:off x="5476390" y="1993282"/>
              <a:ext cx="3125" cy="4174"/>
            </a:xfrm>
            <a:custGeom>
              <a:rect b="b" l="l" r="r" t="t"/>
              <a:pathLst>
                <a:path extrusionOk="0" h="183" w="137">
                  <a:moveTo>
                    <a:pt x="137" y="1"/>
                  </a:moveTo>
                  <a:lnTo>
                    <a:pt x="0" y="137"/>
                  </a:lnTo>
                  <a:lnTo>
                    <a:pt x="91" y="183"/>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0"/>
            <p:cNvSpPr/>
            <p:nvPr/>
          </p:nvSpPr>
          <p:spPr>
            <a:xfrm>
              <a:off x="5478465" y="1999508"/>
              <a:ext cx="3125" cy="4174"/>
            </a:xfrm>
            <a:custGeom>
              <a:rect b="b" l="l" r="r" t="t"/>
              <a:pathLst>
                <a:path extrusionOk="0" h="183" w="137">
                  <a:moveTo>
                    <a:pt x="137" y="1"/>
                  </a:moveTo>
                  <a:lnTo>
                    <a:pt x="0" y="137"/>
                  </a:lnTo>
                  <a:lnTo>
                    <a:pt x="137" y="18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30"/>
            <p:cNvSpPr/>
            <p:nvPr/>
          </p:nvSpPr>
          <p:spPr>
            <a:xfrm>
              <a:off x="5479491" y="2010935"/>
              <a:ext cx="3147" cy="4151"/>
            </a:xfrm>
            <a:custGeom>
              <a:rect b="b" l="l" r="r" t="t"/>
              <a:pathLst>
                <a:path extrusionOk="0" h="182" w="138">
                  <a:moveTo>
                    <a:pt x="137" y="0"/>
                  </a:moveTo>
                  <a:lnTo>
                    <a:pt x="1" y="45"/>
                  </a:lnTo>
                  <a:lnTo>
                    <a:pt x="92"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30"/>
            <p:cNvSpPr/>
            <p:nvPr/>
          </p:nvSpPr>
          <p:spPr>
            <a:xfrm>
              <a:off x="5478465" y="1968399"/>
              <a:ext cx="4174" cy="2098"/>
            </a:xfrm>
            <a:custGeom>
              <a:rect b="b" l="l" r="r" t="t"/>
              <a:pathLst>
                <a:path extrusionOk="0" h="92" w="183">
                  <a:moveTo>
                    <a:pt x="0" y="0"/>
                  </a:moveTo>
                  <a:lnTo>
                    <a:pt x="0" y="91"/>
                  </a:lnTo>
                  <a:lnTo>
                    <a:pt x="182"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30"/>
            <p:cNvSpPr/>
            <p:nvPr/>
          </p:nvSpPr>
          <p:spPr>
            <a:xfrm>
              <a:off x="5486767" y="1954920"/>
              <a:ext cx="4174" cy="3125"/>
            </a:xfrm>
            <a:custGeom>
              <a:rect b="b" l="l" r="r" t="t"/>
              <a:pathLst>
                <a:path extrusionOk="0" h="137" w="183">
                  <a:moveTo>
                    <a:pt x="137" y="0"/>
                  </a:moveTo>
                  <a:lnTo>
                    <a:pt x="0" y="137"/>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30"/>
            <p:cNvSpPr/>
            <p:nvPr/>
          </p:nvSpPr>
          <p:spPr>
            <a:xfrm>
              <a:off x="5678646" y="1690398"/>
              <a:ext cx="7298" cy="10400"/>
            </a:xfrm>
            <a:custGeom>
              <a:rect b="b" l="l" r="r" t="t"/>
              <a:pathLst>
                <a:path extrusionOk="0" h="456" w="320">
                  <a:moveTo>
                    <a:pt x="92" y="1"/>
                  </a:moveTo>
                  <a:lnTo>
                    <a:pt x="1" y="46"/>
                  </a:lnTo>
                  <a:lnTo>
                    <a:pt x="46" y="228"/>
                  </a:lnTo>
                  <a:lnTo>
                    <a:pt x="46" y="410"/>
                  </a:lnTo>
                  <a:lnTo>
                    <a:pt x="228" y="456"/>
                  </a:lnTo>
                  <a:lnTo>
                    <a:pt x="319" y="410"/>
                  </a:lnTo>
                  <a:lnTo>
                    <a:pt x="274" y="319"/>
                  </a:lnTo>
                  <a:lnTo>
                    <a:pt x="137" y="183"/>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30"/>
            <p:cNvSpPr/>
            <p:nvPr/>
          </p:nvSpPr>
          <p:spPr>
            <a:xfrm>
              <a:off x="5677620" y="1704927"/>
              <a:ext cx="3125" cy="4174"/>
            </a:xfrm>
            <a:custGeom>
              <a:rect b="b" l="l" r="r" t="t"/>
              <a:pathLst>
                <a:path extrusionOk="0" h="183" w="137">
                  <a:moveTo>
                    <a:pt x="46" y="1"/>
                  </a:moveTo>
                  <a:lnTo>
                    <a:pt x="0" y="182"/>
                  </a:lnTo>
                  <a:lnTo>
                    <a:pt x="137"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30"/>
            <p:cNvSpPr/>
            <p:nvPr/>
          </p:nvSpPr>
          <p:spPr>
            <a:xfrm>
              <a:off x="5479491" y="1962172"/>
              <a:ext cx="3147" cy="4174"/>
            </a:xfrm>
            <a:custGeom>
              <a:rect b="b" l="l" r="r" t="t"/>
              <a:pathLst>
                <a:path extrusionOk="0" h="183" w="138">
                  <a:moveTo>
                    <a:pt x="1" y="0"/>
                  </a:moveTo>
                  <a:lnTo>
                    <a:pt x="46" y="182"/>
                  </a:lnTo>
                  <a:lnTo>
                    <a:pt x="137"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30"/>
            <p:cNvSpPr/>
            <p:nvPr/>
          </p:nvSpPr>
          <p:spPr>
            <a:xfrm>
              <a:off x="5645462" y="1741236"/>
              <a:ext cx="3125" cy="5200"/>
            </a:xfrm>
            <a:custGeom>
              <a:rect b="b" l="l" r="r" t="t"/>
              <a:pathLst>
                <a:path extrusionOk="0" h="228" w="137">
                  <a:moveTo>
                    <a:pt x="46" y="0"/>
                  </a:moveTo>
                  <a:lnTo>
                    <a:pt x="1" y="228"/>
                  </a:lnTo>
                  <a:lnTo>
                    <a:pt x="137"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30"/>
            <p:cNvSpPr/>
            <p:nvPr/>
          </p:nvSpPr>
          <p:spPr>
            <a:xfrm>
              <a:off x="5530329" y="1916535"/>
              <a:ext cx="11427" cy="6249"/>
            </a:xfrm>
            <a:custGeom>
              <a:rect b="b" l="l" r="r" t="t"/>
              <a:pathLst>
                <a:path extrusionOk="0" h="274" w="501">
                  <a:moveTo>
                    <a:pt x="319" y="0"/>
                  </a:moveTo>
                  <a:lnTo>
                    <a:pt x="273" y="91"/>
                  </a:lnTo>
                  <a:lnTo>
                    <a:pt x="91" y="91"/>
                  </a:lnTo>
                  <a:lnTo>
                    <a:pt x="0" y="273"/>
                  </a:lnTo>
                  <a:lnTo>
                    <a:pt x="91" y="273"/>
                  </a:lnTo>
                  <a:lnTo>
                    <a:pt x="228" y="228"/>
                  </a:lnTo>
                  <a:lnTo>
                    <a:pt x="410" y="228"/>
                  </a:lnTo>
                  <a:lnTo>
                    <a:pt x="501" y="91"/>
                  </a:lnTo>
                  <a:lnTo>
                    <a:pt x="4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30"/>
            <p:cNvSpPr/>
            <p:nvPr/>
          </p:nvSpPr>
          <p:spPr>
            <a:xfrm>
              <a:off x="5529280" y="1911334"/>
              <a:ext cx="8325" cy="5223"/>
            </a:xfrm>
            <a:custGeom>
              <a:rect b="b" l="l" r="r" t="t"/>
              <a:pathLst>
                <a:path extrusionOk="0" h="229" w="365">
                  <a:moveTo>
                    <a:pt x="274" y="1"/>
                  </a:moveTo>
                  <a:lnTo>
                    <a:pt x="1" y="228"/>
                  </a:lnTo>
                  <a:lnTo>
                    <a:pt x="183" y="228"/>
                  </a:lnTo>
                  <a:lnTo>
                    <a:pt x="365" y="92"/>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30"/>
            <p:cNvSpPr/>
            <p:nvPr/>
          </p:nvSpPr>
          <p:spPr>
            <a:xfrm>
              <a:off x="5691099" y="2033742"/>
              <a:ext cx="7298" cy="10400"/>
            </a:xfrm>
            <a:custGeom>
              <a:rect b="b" l="l" r="r" t="t"/>
              <a:pathLst>
                <a:path extrusionOk="0" h="456" w="320">
                  <a:moveTo>
                    <a:pt x="137" y="1"/>
                  </a:moveTo>
                  <a:lnTo>
                    <a:pt x="1" y="182"/>
                  </a:lnTo>
                  <a:lnTo>
                    <a:pt x="92" y="410"/>
                  </a:lnTo>
                  <a:lnTo>
                    <a:pt x="137" y="455"/>
                  </a:lnTo>
                  <a:lnTo>
                    <a:pt x="183" y="228"/>
                  </a:lnTo>
                  <a:lnTo>
                    <a:pt x="319"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30"/>
            <p:cNvSpPr/>
            <p:nvPr/>
          </p:nvSpPr>
          <p:spPr>
            <a:xfrm>
              <a:off x="5707703" y="2078354"/>
              <a:ext cx="6249" cy="4174"/>
            </a:xfrm>
            <a:custGeom>
              <a:rect b="b" l="l" r="r" t="t"/>
              <a:pathLst>
                <a:path extrusionOk="0" h="183" w="274">
                  <a:moveTo>
                    <a:pt x="91" y="0"/>
                  </a:moveTo>
                  <a:lnTo>
                    <a:pt x="0" y="91"/>
                  </a:lnTo>
                  <a:lnTo>
                    <a:pt x="46" y="182"/>
                  </a:lnTo>
                  <a:lnTo>
                    <a:pt x="137" y="91"/>
                  </a:lnTo>
                  <a:lnTo>
                    <a:pt x="273"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30"/>
            <p:cNvSpPr/>
            <p:nvPr/>
          </p:nvSpPr>
          <p:spPr>
            <a:xfrm>
              <a:off x="5706654" y="2062776"/>
              <a:ext cx="3147" cy="4174"/>
            </a:xfrm>
            <a:custGeom>
              <a:rect b="b" l="l" r="r" t="t"/>
              <a:pathLst>
                <a:path extrusionOk="0" h="183" w="138">
                  <a:moveTo>
                    <a:pt x="46" y="1"/>
                  </a:moveTo>
                  <a:lnTo>
                    <a:pt x="1" y="46"/>
                  </a:lnTo>
                  <a:lnTo>
                    <a:pt x="46" y="183"/>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30"/>
            <p:cNvSpPr/>
            <p:nvPr/>
          </p:nvSpPr>
          <p:spPr>
            <a:xfrm>
              <a:off x="5585295" y="2074203"/>
              <a:ext cx="3147" cy="3125"/>
            </a:xfrm>
            <a:custGeom>
              <a:rect b="b" l="l" r="r" t="t"/>
              <a:pathLst>
                <a:path extrusionOk="0" h="137" w="138">
                  <a:moveTo>
                    <a:pt x="137" y="0"/>
                  </a:moveTo>
                  <a:lnTo>
                    <a:pt x="46" y="46"/>
                  </a:lnTo>
                  <a:lnTo>
                    <a:pt x="1" y="137"/>
                  </a:lnTo>
                  <a:lnTo>
                    <a:pt x="9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30"/>
            <p:cNvSpPr/>
            <p:nvPr/>
          </p:nvSpPr>
          <p:spPr>
            <a:xfrm>
              <a:off x="5693175" y="2081456"/>
              <a:ext cx="14551" cy="27004"/>
            </a:xfrm>
            <a:custGeom>
              <a:rect b="b" l="l" r="r" t="t"/>
              <a:pathLst>
                <a:path extrusionOk="0" h="1184" w="638">
                  <a:moveTo>
                    <a:pt x="546" y="1"/>
                  </a:moveTo>
                  <a:lnTo>
                    <a:pt x="455" y="46"/>
                  </a:lnTo>
                  <a:lnTo>
                    <a:pt x="274" y="46"/>
                  </a:lnTo>
                  <a:lnTo>
                    <a:pt x="183" y="183"/>
                  </a:lnTo>
                  <a:lnTo>
                    <a:pt x="92" y="319"/>
                  </a:lnTo>
                  <a:lnTo>
                    <a:pt x="1" y="455"/>
                  </a:lnTo>
                  <a:lnTo>
                    <a:pt x="46" y="637"/>
                  </a:lnTo>
                  <a:lnTo>
                    <a:pt x="1" y="637"/>
                  </a:lnTo>
                  <a:lnTo>
                    <a:pt x="137" y="865"/>
                  </a:lnTo>
                  <a:lnTo>
                    <a:pt x="228" y="865"/>
                  </a:lnTo>
                  <a:lnTo>
                    <a:pt x="183" y="1001"/>
                  </a:lnTo>
                  <a:lnTo>
                    <a:pt x="92" y="1092"/>
                  </a:lnTo>
                  <a:lnTo>
                    <a:pt x="92" y="1183"/>
                  </a:lnTo>
                  <a:lnTo>
                    <a:pt x="274" y="1138"/>
                  </a:lnTo>
                  <a:lnTo>
                    <a:pt x="319" y="1047"/>
                  </a:lnTo>
                  <a:lnTo>
                    <a:pt x="274" y="1001"/>
                  </a:lnTo>
                  <a:lnTo>
                    <a:pt x="274" y="910"/>
                  </a:lnTo>
                  <a:lnTo>
                    <a:pt x="455" y="728"/>
                  </a:lnTo>
                  <a:lnTo>
                    <a:pt x="501" y="637"/>
                  </a:lnTo>
                  <a:lnTo>
                    <a:pt x="637" y="501"/>
                  </a:lnTo>
                  <a:lnTo>
                    <a:pt x="592" y="455"/>
                  </a:lnTo>
                  <a:lnTo>
                    <a:pt x="501" y="319"/>
                  </a:lnTo>
                  <a:lnTo>
                    <a:pt x="546" y="183"/>
                  </a:lnTo>
                  <a:lnTo>
                    <a:pt x="546" y="92"/>
                  </a:lnTo>
                  <a:lnTo>
                    <a:pt x="637" y="46"/>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30"/>
            <p:cNvSpPr/>
            <p:nvPr/>
          </p:nvSpPr>
          <p:spPr>
            <a:xfrm>
              <a:off x="5668292" y="2098059"/>
              <a:ext cx="8302" cy="28030"/>
            </a:xfrm>
            <a:custGeom>
              <a:rect b="b" l="l" r="r" t="t"/>
              <a:pathLst>
                <a:path extrusionOk="0" h="1229" w="364">
                  <a:moveTo>
                    <a:pt x="273" y="0"/>
                  </a:moveTo>
                  <a:lnTo>
                    <a:pt x="182" y="137"/>
                  </a:lnTo>
                  <a:lnTo>
                    <a:pt x="182" y="182"/>
                  </a:lnTo>
                  <a:lnTo>
                    <a:pt x="137" y="455"/>
                  </a:lnTo>
                  <a:lnTo>
                    <a:pt x="46" y="501"/>
                  </a:lnTo>
                  <a:lnTo>
                    <a:pt x="0" y="910"/>
                  </a:lnTo>
                  <a:lnTo>
                    <a:pt x="46" y="1092"/>
                  </a:lnTo>
                  <a:lnTo>
                    <a:pt x="46" y="1183"/>
                  </a:lnTo>
                  <a:lnTo>
                    <a:pt x="91" y="1228"/>
                  </a:lnTo>
                  <a:lnTo>
                    <a:pt x="137" y="1092"/>
                  </a:lnTo>
                  <a:lnTo>
                    <a:pt x="228" y="864"/>
                  </a:lnTo>
                  <a:lnTo>
                    <a:pt x="228" y="592"/>
                  </a:lnTo>
                  <a:lnTo>
                    <a:pt x="318" y="319"/>
                  </a:lnTo>
                  <a:lnTo>
                    <a:pt x="364"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30"/>
            <p:cNvSpPr/>
            <p:nvPr/>
          </p:nvSpPr>
          <p:spPr>
            <a:xfrm>
              <a:off x="5725333" y="1915485"/>
              <a:ext cx="3125" cy="3147"/>
            </a:xfrm>
            <a:custGeom>
              <a:rect b="b" l="l" r="r" t="t"/>
              <a:pathLst>
                <a:path extrusionOk="0" h="138" w="137">
                  <a:moveTo>
                    <a:pt x="46" y="1"/>
                  </a:moveTo>
                  <a:lnTo>
                    <a:pt x="1" y="92"/>
                  </a:lnTo>
                  <a:lnTo>
                    <a:pt x="46"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30"/>
            <p:cNvSpPr/>
            <p:nvPr/>
          </p:nvSpPr>
          <p:spPr>
            <a:xfrm>
              <a:off x="5741937" y="2001584"/>
              <a:ext cx="4174" cy="4174"/>
            </a:xfrm>
            <a:custGeom>
              <a:rect b="b" l="l" r="r" t="t"/>
              <a:pathLst>
                <a:path extrusionOk="0" h="183" w="183">
                  <a:moveTo>
                    <a:pt x="0" y="1"/>
                  </a:moveTo>
                  <a:lnTo>
                    <a:pt x="0" y="137"/>
                  </a:lnTo>
                  <a:lnTo>
                    <a:pt x="91" y="183"/>
                  </a:lnTo>
                  <a:lnTo>
                    <a:pt x="182" y="137"/>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30"/>
            <p:cNvSpPr/>
            <p:nvPr/>
          </p:nvSpPr>
          <p:spPr>
            <a:xfrm>
              <a:off x="5756443" y="2011961"/>
              <a:ext cx="1072" cy="2098"/>
            </a:xfrm>
            <a:custGeom>
              <a:rect b="b" l="l" r="r" t="t"/>
              <a:pathLst>
                <a:path extrusionOk="0" h="92" w="47">
                  <a:moveTo>
                    <a:pt x="1" y="0"/>
                  </a:moveTo>
                  <a:lnTo>
                    <a:pt x="1" y="91"/>
                  </a:lnTo>
                  <a:lnTo>
                    <a:pt x="46" y="91"/>
                  </a:lnTo>
                  <a:cubicBezTo>
                    <a:pt x="46" y="91"/>
                    <a:pt x="1" y="0"/>
                    <a:pt x="1" y="0"/>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30"/>
            <p:cNvSpPr/>
            <p:nvPr/>
          </p:nvSpPr>
          <p:spPr>
            <a:xfrm>
              <a:off x="5708730" y="2003659"/>
              <a:ext cx="12476" cy="14551"/>
            </a:xfrm>
            <a:custGeom>
              <a:rect b="b" l="l" r="r" t="t"/>
              <a:pathLst>
                <a:path extrusionOk="0" h="638" w="547">
                  <a:moveTo>
                    <a:pt x="137" y="1"/>
                  </a:moveTo>
                  <a:lnTo>
                    <a:pt x="137" y="137"/>
                  </a:lnTo>
                  <a:lnTo>
                    <a:pt x="274" y="183"/>
                  </a:lnTo>
                  <a:lnTo>
                    <a:pt x="228" y="274"/>
                  </a:lnTo>
                  <a:lnTo>
                    <a:pt x="46" y="183"/>
                  </a:lnTo>
                  <a:lnTo>
                    <a:pt x="1" y="274"/>
                  </a:lnTo>
                  <a:lnTo>
                    <a:pt x="92" y="364"/>
                  </a:lnTo>
                  <a:lnTo>
                    <a:pt x="183" y="455"/>
                  </a:lnTo>
                  <a:lnTo>
                    <a:pt x="319" y="501"/>
                  </a:lnTo>
                  <a:lnTo>
                    <a:pt x="456" y="637"/>
                  </a:lnTo>
                  <a:lnTo>
                    <a:pt x="547" y="592"/>
                  </a:lnTo>
                  <a:lnTo>
                    <a:pt x="547" y="455"/>
                  </a:lnTo>
                  <a:lnTo>
                    <a:pt x="410" y="455"/>
                  </a:lnTo>
                  <a:lnTo>
                    <a:pt x="319" y="319"/>
                  </a:lnTo>
                  <a:lnTo>
                    <a:pt x="365" y="274"/>
                  </a:lnTo>
                  <a:lnTo>
                    <a:pt x="501" y="274"/>
                  </a:lnTo>
                  <a:lnTo>
                    <a:pt x="456" y="137"/>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30"/>
            <p:cNvSpPr/>
            <p:nvPr/>
          </p:nvSpPr>
          <p:spPr>
            <a:xfrm>
              <a:off x="5758518" y="2015063"/>
              <a:ext cx="4174" cy="4174"/>
            </a:xfrm>
            <a:custGeom>
              <a:rect b="b" l="l" r="r" t="t"/>
              <a:pathLst>
                <a:path extrusionOk="0" h="183" w="183">
                  <a:moveTo>
                    <a:pt x="137" y="1"/>
                  </a:moveTo>
                  <a:lnTo>
                    <a:pt x="92" y="92"/>
                  </a:lnTo>
                  <a:lnTo>
                    <a:pt x="1" y="137"/>
                  </a:lnTo>
                  <a:lnTo>
                    <a:pt x="92" y="183"/>
                  </a:lnTo>
                  <a:lnTo>
                    <a:pt x="183"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30"/>
            <p:cNvSpPr/>
            <p:nvPr/>
          </p:nvSpPr>
          <p:spPr>
            <a:xfrm>
              <a:off x="5723258" y="1919636"/>
              <a:ext cx="5200" cy="5223"/>
            </a:xfrm>
            <a:custGeom>
              <a:rect b="b" l="l" r="r" t="t"/>
              <a:pathLst>
                <a:path extrusionOk="0" h="229" w="228">
                  <a:moveTo>
                    <a:pt x="46" y="1"/>
                  </a:moveTo>
                  <a:lnTo>
                    <a:pt x="1" y="137"/>
                  </a:lnTo>
                  <a:lnTo>
                    <a:pt x="92" y="228"/>
                  </a:lnTo>
                  <a:lnTo>
                    <a:pt x="228" y="183"/>
                  </a:lnTo>
                  <a:lnTo>
                    <a:pt x="228" y="46"/>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30"/>
            <p:cNvSpPr/>
            <p:nvPr/>
          </p:nvSpPr>
          <p:spPr>
            <a:xfrm>
              <a:off x="5733635" y="2002633"/>
              <a:ext cx="3125" cy="2098"/>
            </a:xfrm>
            <a:custGeom>
              <a:rect b="b" l="l" r="r" t="t"/>
              <a:pathLst>
                <a:path extrusionOk="0" h="92" w="137">
                  <a:moveTo>
                    <a:pt x="0" y="0"/>
                  </a:moveTo>
                  <a:cubicBezTo>
                    <a:pt x="46" y="46"/>
                    <a:pt x="46" y="46"/>
                    <a:pt x="46" y="91"/>
                  </a:cubicBezTo>
                  <a:lnTo>
                    <a:pt x="137"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30"/>
            <p:cNvSpPr/>
            <p:nvPr/>
          </p:nvSpPr>
          <p:spPr>
            <a:xfrm>
              <a:off x="5769945" y="1861546"/>
              <a:ext cx="8302" cy="6249"/>
            </a:xfrm>
            <a:custGeom>
              <a:rect b="b" l="l" r="r" t="t"/>
              <a:pathLst>
                <a:path extrusionOk="0" h="274" w="364">
                  <a:moveTo>
                    <a:pt x="137" y="1"/>
                  </a:moveTo>
                  <a:lnTo>
                    <a:pt x="0" y="92"/>
                  </a:lnTo>
                  <a:lnTo>
                    <a:pt x="91" y="274"/>
                  </a:lnTo>
                  <a:lnTo>
                    <a:pt x="228" y="274"/>
                  </a:lnTo>
                  <a:lnTo>
                    <a:pt x="318" y="183"/>
                  </a:lnTo>
                  <a:lnTo>
                    <a:pt x="228" y="92"/>
                  </a:lnTo>
                  <a:lnTo>
                    <a:pt x="364" y="92"/>
                  </a:lnTo>
                  <a:lnTo>
                    <a:pt x="36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30"/>
            <p:cNvSpPr/>
            <p:nvPr/>
          </p:nvSpPr>
          <p:spPr>
            <a:xfrm>
              <a:off x="5749190" y="2006784"/>
              <a:ext cx="6249" cy="4174"/>
            </a:xfrm>
            <a:custGeom>
              <a:rect b="b" l="l" r="r" t="t"/>
              <a:pathLst>
                <a:path extrusionOk="0" h="183" w="274">
                  <a:moveTo>
                    <a:pt x="273" y="0"/>
                  </a:moveTo>
                  <a:lnTo>
                    <a:pt x="1" y="46"/>
                  </a:lnTo>
                  <a:lnTo>
                    <a:pt x="1" y="137"/>
                  </a:lnTo>
                  <a:lnTo>
                    <a:pt x="91" y="182"/>
                  </a:lnTo>
                  <a:lnTo>
                    <a:pt x="228"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30"/>
            <p:cNvSpPr/>
            <p:nvPr/>
          </p:nvSpPr>
          <p:spPr>
            <a:xfrm>
              <a:off x="5768896" y="2055524"/>
              <a:ext cx="6249" cy="5223"/>
            </a:xfrm>
            <a:custGeom>
              <a:rect b="b" l="l" r="r" t="t"/>
              <a:pathLst>
                <a:path extrusionOk="0" h="229" w="274">
                  <a:moveTo>
                    <a:pt x="1" y="1"/>
                  </a:moveTo>
                  <a:lnTo>
                    <a:pt x="1" y="92"/>
                  </a:lnTo>
                  <a:lnTo>
                    <a:pt x="183" y="228"/>
                  </a:lnTo>
                  <a:lnTo>
                    <a:pt x="274" y="183"/>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30"/>
            <p:cNvSpPr/>
            <p:nvPr/>
          </p:nvSpPr>
          <p:spPr>
            <a:xfrm>
              <a:off x="5752292" y="2045146"/>
              <a:ext cx="16627" cy="9374"/>
            </a:xfrm>
            <a:custGeom>
              <a:rect b="b" l="l" r="r" t="t"/>
              <a:pathLst>
                <a:path extrusionOk="0" h="411" w="729">
                  <a:moveTo>
                    <a:pt x="319" y="1"/>
                  </a:moveTo>
                  <a:lnTo>
                    <a:pt x="319" y="92"/>
                  </a:lnTo>
                  <a:lnTo>
                    <a:pt x="228" y="183"/>
                  </a:lnTo>
                  <a:lnTo>
                    <a:pt x="1" y="274"/>
                  </a:lnTo>
                  <a:lnTo>
                    <a:pt x="46" y="319"/>
                  </a:lnTo>
                  <a:lnTo>
                    <a:pt x="183" y="274"/>
                  </a:lnTo>
                  <a:lnTo>
                    <a:pt x="319" y="274"/>
                  </a:lnTo>
                  <a:lnTo>
                    <a:pt x="410" y="410"/>
                  </a:lnTo>
                  <a:lnTo>
                    <a:pt x="456" y="319"/>
                  </a:lnTo>
                  <a:lnTo>
                    <a:pt x="592" y="228"/>
                  </a:lnTo>
                  <a:lnTo>
                    <a:pt x="729" y="274"/>
                  </a:lnTo>
                  <a:lnTo>
                    <a:pt x="638" y="137"/>
                  </a:lnTo>
                  <a:lnTo>
                    <a:pt x="501" y="92"/>
                  </a:lnTo>
                  <a:lnTo>
                    <a:pt x="410" y="46"/>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30"/>
            <p:cNvSpPr/>
            <p:nvPr/>
          </p:nvSpPr>
          <p:spPr>
            <a:xfrm>
              <a:off x="5768896" y="2046195"/>
              <a:ext cx="3147" cy="2098"/>
            </a:xfrm>
            <a:custGeom>
              <a:rect b="b" l="l" r="r" t="t"/>
              <a:pathLst>
                <a:path extrusionOk="0" h="92" w="138">
                  <a:moveTo>
                    <a:pt x="1" y="0"/>
                  </a:moveTo>
                  <a:lnTo>
                    <a:pt x="1" y="91"/>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30"/>
            <p:cNvSpPr/>
            <p:nvPr/>
          </p:nvSpPr>
          <p:spPr>
            <a:xfrm>
              <a:off x="5750239" y="2057599"/>
              <a:ext cx="21804" cy="20778"/>
            </a:xfrm>
            <a:custGeom>
              <a:rect b="b" l="l" r="r" t="t"/>
              <a:pathLst>
                <a:path extrusionOk="0" h="911" w="956">
                  <a:moveTo>
                    <a:pt x="409" y="1"/>
                  </a:moveTo>
                  <a:lnTo>
                    <a:pt x="318" y="92"/>
                  </a:lnTo>
                  <a:lnTo>
                    <a:pt x="273" y="92"/>
                  </a:lnTo>
                  <a:lnTo>
                    <a:pt x="182" y="183"/>
                  </a:lnTo>
                  <a:lnTo>
                    <a:pt x="136" y="137"/>
                  </a:lnTo>
                  <a:lnTo>
                    <a:pt x="91" y="92"/>
                  </a:lnTo>
                  <a:lnTo>
                    <a:pt x="91" y="137"/>
                  </a:lnTo>
                  <a:lnTo>
                    <a:pt x="0" y="183"/>
                  </a:lnTo>
                  <a:lnTo>
                    <a:pt x="91" y="228"/>
                  </a:lnTo>
                  <a:lnTo>
                    <a:pt x="91" y="319"/>
                  </a:lnTo>
                  <a:lnTo>
                    <a:pt x="45" y="364"/>
                  </a:lnTo>
                  <a:lnTo>
                    <a:pt x="45" y="455"/>
                  </a:lnTo>
                  <a:lnTo>
                    <a:pt x="136" y="501"/>
                  </a:lnTo>
                  <a:lnTo>
                    <a:pt x="273" y="592"/>
                  </a:lnTo>
                  <a:lnTo>
                    <a:pt x="227" y="728"/>
                  </a:lnTo>
                  <a:lnTo>
                    <a:pt x="182" y="728"/>
                  </a:lnTo>
                  <a:lnTo>
                    <a:pt x="91" y="910"/>
                  </a:lnTo>
                  <a:lnTo>
                    <a:pt x="182" y="910"/>
                  </a:lnTo>
                  <a:lnTo>
                    <a:pt x="273" y="819"/>
                  </a:lnTo>
                  <a:lnTo>
                    <a:pt x="273" y="728"/>
                  </a:lnTo>
                  <a:lnTo>
                    <a:pt x="409" y="546"/>
                  </a:lnTo>
                  <a:lnTo>
                    <a:pt x="591" y="501"/>
                  </a:lnTo>
                  <a:lnTo>
                    <a:pt x="728" y="364"/>
                  </a:lnTo>
                  <a:lnTo>
                    <a:pt x="819" y="228"/>
                  </a:lnTo>
                  <a:lnTo>
                    <a:pt x="910" y="273"/>
                  </a:lnTo>
                  <a:lnTo>
                    <a:pt x="955" y="228"/>
                  </a:lnTo>
                  <a:lnTo>
                    <a:pt x="910" y="183"/>
                  </a:lnTo>
                  <a:lnTo>
                    <a:pt x="819" y="137"/>
                  </a:lnTo>
                  <a:lnTo>
                    <a:pt x="728" y="46"/>
                  </a:lnTo>
                  <a:lnTo>
                    <a:pt x="455" y="46"/>
                  </a:lnTo>
                  <a:lnTo>
                    <a:pt x="40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30"/>
            <p:cNvSpPr/>
            <p:nvPr/>
          </p:nvSpPr>
          <p:spPr>
            <a:xfrm>
              <a:off x="5649613" y="2397818"/>
              <a:ext cx="6249" cy="8325"/>
            </a:xfrm>
            <a:custGeom>
              <a:rect b="b" l="l" r="r" t="t"/>
              <a:pathLst>
                <a:path extrusionOk="0" h="365" w="274">
                  <a:moveTo>
                    <a:pt x="0" y="1"/>
                  </a:moveTo>
                  <a:lnTo>
                    <a:pt x="91" y="137"/>
                  </a:lnTo>
                  <a:lnTo>
                    <a:pt x="46" y="183"/>
                  </a:lnTo>
                  <a:lnTo>
                    <a:pt x="228" y="365"/>
                  </a:lnTo>
                  <a:lnTo>
                    <a:pt x="273" y="319"/>
                  </a:lnTo>
                  <a:lnTo>
                    <a:pt x="182" y="137"/>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30"/>
            <p:cNvSpPr/>
            <p:nvPr/>
          </p:nvSpPr>
          <p:spPr>
            <a:xfrm>
              <a:off x="5661016" y="2413396"/>
              <a:ext cx="4174" cy="6226"/>
            </a:xfrm>
            <a:custGeom>
              <a:rect b="b" l="l" r="r" t="t"/>
              <a:pathLst>
                <a:path extrusionOk="0" h="273" w="183">
                  <a:moveTo>
                    <a:pt x="1" y="0"/>
                  </a:moveTo>
                  <a:lnTo>
                    <a:pt x="183" y="273"/>
                  </a:lnTo>
                  <a:lnTo>
                    <a:pt x="137" y="137"/>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30"/>
            <p:cNvSpPr/>
            <p:nvPr/>
          </p:nvSpPr>
          <p:spPr>
            <a:xfrm>
              <a:off x="5663092" y="2407170"/>
              <a:ext cx="4174" cy="4174"/>
            </a:xfrm>
            <a:custGeom>
              <a:rect b="b" l="l" r="r" t="t"/>
              <a:pathLst>
                <a:path extrusionOk="0" h="183" w="183">
                  <a:moveTo>
                    <a:pt x="1" y="0"/>
                  </a:moveTo>
                  <a:lnTo>
                    <a:pt x="137" y="182"/>
                  </a:lnTo>
                  <a:lnTo>
                    <a:pt x="183" y="137"/>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30"/>
            <p:cNvSpPr/>
            <p:nvPr/>
          </p:nvSpPr>
          <p:spPr>
            <a:xfrm>
              <a:off x="5692148" y="2438279"/>
              <a:ext cx="9351" cy="2098"/>
            </a:xfrm>
            <a:custGeom>
              <a:rect b="b" l="l" r="r" t="t"/>
              <a:pathLst>
                <a:path extrusionOk="0" h="92" w="410">
                  <a:moveTo>
                    <a:pt x="0" y="1"/>
                  </a:moveTo>
                  <a:lnTo>
                    <a:pt x="137" y="92"/>
                  </a:lnTo>
                  <a:lnTo>
                    <a:pt x="409"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30"/>
            <p:cNvSpPr/>
            <p:nvPr/>
          </p:nvSpPr>
          <p:spPr>
            <a:xfrm>
              <a:off x="5650639" y="2389539"/>
              <a:ext cx="7298" cy="8302"/>
            </a:xfrm>
            <a:custGeom>
              <a:rect b="b" l="l" r="r" t="t"/>
              <a:pathLst>
                <a:path extrusionOk="0" h="364" w="320">
                  <a:moveTo>
                    <a:pt x="92" y="0"/>
                  </a:moveTo>
                  <a:cubicBezTo>
                    <a:pt x="46" y="46"/>
                    <a:pt x="46" y="46"/>
                    <a:pt x="1" y="91"/>
                  </a:cubicBezTo>
                  <a:lnTo>
                    <a:pt x="1" y="318"/>
                  </a:lnTo>
                  <a:lnTo>
                    <a:pt x="137" y="318"/>
                  </a:lnTo>
                  <a:lnTo>
                    <a:pt x="183" y="364"/>
                  </a:lnTo>
                  <a:lnTo>
                    <a:pt x="319" y="318"/>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30"/>
            <p:cNvSpPr/>
            <p:nvPr/>
          </p:nvSpPr>
          <p:spPr>
            <a:xfrm>
              <a:off x="5659990" y="2401969"/>
              <a:ext cx="3125" cy="4174"/>
            </a:xfrm>
            <a:custGeom>
              <a:rect b="b" l="l" r="r" t="t"/>
              <a:pathLst>
                <a:path extrusionOk="0" h="183" w="137">
                  <a:moveTo>
                    <a:pt x="0" y="1"/>
                  </a:moveTo>
                  <a:lnTo>
                    <a:pt x="0" y="137"/>
                  </a:lnTo>
                  <a:lnTo>
                    <a:pt x="137" y="183"/>
                  </a:lnTo>
                  <a:lnTo>
                    <a:pt x="137" y="183"/>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30"/>
            <p:cNvSpPr/>
            <p:nvPr/>
          </p:nvSpPr>
          <p:spPr>
            <a:xfrm>
              <a:off x="5655839" y="2407170"/>
              <a:ext cx="3125" cy="4174"/>
            </a:xfrm>
            <a:custGeom>
              <a:rect b="b" l="l" r="r" t="t"/>
              <a:pathLst>
                <a:path extrusionOk="0" h="183" w="137">
                  <a:moveTo>
                    <a:pt x="0" y="0"/>
                  </a:moveTo>
                  <a:lnTo>
                    <a:pt x="137" y="182"/>
                  </a:lnTo>
                  <a:lnTo>
                    <a:pt x="137"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30"/>
            <p:cNvSpPr/>
            <p:nvPr/>
          </p:nvSpPr>
          <p:spPr>
            <a:xfrm>
              <a:off x="5689024" y="2429977"/>
              <a:ext cx="8325" cy="3147"/>
            </a:xfrm>
            <a:custGeom>
              <a:rect b="b" l="l" r="r" t="t"/>
              <a:pathLst>
                <a:path extrusionOk="0" h="138" w="365">
                  <a:moveTo>
                    <a:pt x="1" y="1"/>
                  </a:moveTo>
                  <a:lnTo>
                    <a:pt x="46" y="92"/>
                  </a:lnTo>
                  <a:lnTo>
                    <a:pt x="228" y="137"/>
                  </a:lnTo>
                  <a:lnTo>
                    <a:pt x="365" y="46"/>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30"/>
            <p:cNvSpPr/>
            <p:nvPr/>
          </p:nvSpPr>
          <p:spPr>
            <a:xfrm>
              <a:off x="5687998" y="2434128"/>
              <a:ext cx="9351" cy="2098"/>
            </a:xfrm>
            <a:custGeom>
              <a:rect b="b" l="l" r="r" t="t"/>
              <a:pathLst>
                <a:path extrusionOk="0" h="92" w="410">
                  <a:moveTo>
                    <a:pt x="0" y="1"/>
                  </a:moveTo>
                  <a:lnTo>
                    <a:pt x="273"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30"/>
            <p:cNvSpPr/>
            <p:nvPr/>
          </p:nvSpPr>
          <p:spPr>
            <a:xfrm>
              <a:off x="5468088" y="2237048"/>
              <a:ext cx="6249" cy="2098"/>
            </a:xfrm>
            <a:custGeom>
              <a:rect b="b" l="l" r="r" t="t"/>
              <a:pathLst>
                <a:path extrusionOk="0" h="92" w="274">
                  <a:moveTo>
                    <a:pt x="0" y="1"/>
                  </a:moveTo>
                  <a:lnTo>
                    <a:pt x="46" y="46"/>
                  </a:lnTo>
                  <a:lnTo>
                    <a:pt x="137" y="46"/>
                  </a:lnTo>
                  <a:lnTo>
                    <a:pt x="182" y="92"/>
                  </a:lnTo>
                  <a:lnTo>
                    <a:pt x="228" y="92"/>
                  </a:lnTo>
                  <a:lnTo>
                    <a:pt x="273"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30"/>
            <p:cNvSpPr/>
            <p:nvPr/>
          </p:nvSpPr>
          <p:spPr>
            <a:xfrm>
              <a:off x="5467061" y="2239124"/>
              <a:ext cx="4151" cy="3125"/>
            </a:xfrm>
            <a:custGeom>
              <a:rect b="b" l="l" r="r" t="t"/>
              <a:pathLst>
                <a:path extrusionOk="0" h="137" w="182">
                  <a:moveTo>
                    <a:pt x="136" y="1"/>
                  </a:moveTo>
                  <a:lnTo>
                    <a:pt x="0" y="91"/>
                  </a:lnTo>
                  <a:lnTo>
                    <a:pt x="91" y="91"/>
                  </a:lnTo>
                  <a:lnTo>
                    <a:pt x="136" y="137"/>
                  </a:lnTo>
                  <a:lnTo>
                    <a:pt x="182" y="91"/>
                  </a:lnTo>
                  <a:lnTo>
                    <a:pt x="13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30"/>
            <p:cNvSpPr/>
            <p:nvPr/>
          </p:nvSpPr>
          <p:spPr>
            <a:xfrm>
              <a:off x="5239876" y="2145773"/>
              <a:ext cx="83019" cy="96476"/>
            </a:xfrm>
            <a:custGeom>
              <a:rect b="b" l="l" r="r" t="t"/>
              <a:pathLst>
                <a:path extrusionOk="0" h="4230" w="3640">
                  <a:moveTo>
                    <a:pt x="2411" y="0"/>
                  </a:moveTo>
                  <a:lnTo>
                    <a:pt x="2457" y="91"/>
                  </a:lnTo>
                  <a:lnTo>
                    <a:pt x="2275" y="91"/>
                  </a:lnTo>
                  <a:lnTo>
                    <a:pt x="2320" y="273"/>
                  </a:lnTo>
                  <a:lnTo>
                    <a:pt x="2184" y="455"/>
                  </a:lnTo>
                  <a:lnTo>
                    <a:pt x="2229" y="319"/>
                  </a:lnTo>
                  <a:lnTo>
                    <a:pt x="2275" y="228"/>
                  </a:lnTo>
                  <a:lnTo>
                    <a:pt x="2184" y="91"/>
                  </a:lnTo>
                  <a:lnTo>
                    <a:pt x="2093" y="137"/>
                  </a:lnTo>
                  <a:lnTo>
                    <a:pt x="2138" y="228"/>
                  </a:lnTo>
                  <a:lnTo>
                    <a:pt x="2048" y="228"/>
                  </a:lnTo>
                  <a:lnTo>
                    <a:pt x="1957" y="182"/>
                  </a:lnTo>
                  <a:lnTo>
                    <a:pt x="1729" y="228"/>
                  </a:lnTo>
                  <a:lnTo>
                    <a:pt x="1729" y="319"/>
                  </a:lnTo>
                  <a:lnTo>
                    <a:pt x="1684" y="319"/>
                  </a:lnTo>
                  <a:lnTo>
                    <a:pt x="1638" y="455"/>
                  </a:lnTo>
                  <a:lnTo>
                    <a:pt x="1729" y="501"/>
                  </a:lnTo>
                  <a:lnTo>
                    <a:pt x="1684" y="546"/>
                  </a:lnTo>
                  <a:lnTo>
                    <a:pt x="1593" y="546"/>
                  </a:lnTo>
                  <a:lnTo>
                    <a:pt x="1593" y="637"/>
                  </a:lnTo>
                  <a:lnTo>
                    <a:pt x="1456" y="683"/>
                  </a:lnTo>
                  <a:lnTo>
                    <a:pt x="1502" y="774"/>
                  </a:lnTo>
                  <a:lnTo>
                    <a:pt x="1638" y="774"/>
                  </a:lnTo>
                  <a:lnTo>
                    <a:pt x="1638" y="819"/>
                  </a:lnTo>
                  <a:lnTo>
                    <a:pt x="1775" y="774"/>
                  </a:lnTo>
                  <a:lnTo>
                    <a:pt x="1866" y="774"/>
                  </a:lnTo>
                  <a:lnTo>
                    <a:pt x="1684" y="1001"/>
                  </a:lnTo>
                  <a:lnTo>
                    <a:pt x="1456" y="1092"/>
                  </a:lnTo>
                  <a:lnTo>
                    <a:pt x="1547" y="1137"/>
                  </a:lnTo>
                  <a:lnTo>
                    <a:pt x="1320" y="1183"/>
                  </a:lnTo>
                  <a:lnTo>
                    <a:pt x="1183" y="1137"/>
                  </a:lnTo>
                  <a:lnTo>
                    <a:pt x="1092" y="1228"/>
                  </a:lnTo>
                  <a:lnTo>
                    <a:pt x="1047" y="1092"/>
                  </a:lnTo>
                  <a:lnTo>
                    <a:pt x="683" y="1046"/>
                  </a:lnTo>
                  <a:lnTo>
                    <a:pt x="683" y="1092"/>
                  </a:lnTo>
                  <a:lnTo>
                    <a:pt x="456" y="1046"/>
                  </a:lnTo>
                  <a:lnTo>
                    <a:pt x="456" y="1274"/>
                  </a:lnTo>
                  <a:lnTo>
                    <a:pt x="547" y="1183"/>
                  </a:lnTo>
                  <a:lnTo>
                    <a:pt x="547" y="1319"/>
                  </a:lnTo>
                  <a:lnTo>
                    <a:pt x="592" y="1319"/>
                  </a:lnTo>
                  <a:lnTo>
                    <a:pt x="638" y="1456"/>
                  </a:lnTo>
                  <a:lnTo>
                    <a:pt x="547" y="1456"/>
                  </a:lnTo>
                  <a:lnTo>
                    <a:pt x="547" y="1410"/>
                  </a:lnTo>
                  <a:lnTo>
                    <a:pt x="365" y="1410"/>
                  </a:lnTo>
                  <a:lnTo>
                    <a:pt x="592" y="1547"/>
                  </a:lnTo>
                  <a:lnTo>
                    <a:pt x="729" y="1501"/>
                  </a:lnTo>
                  <a:lnTo>
                    <a:pt x="774" y="1638"/>
                  </a:lnTo>
                  <a:lnTo>
                    <a:pt x="592" y="1683"/>
                  </a:lnTo>
                  <a:lnTo>
                    <a:pt x="547" y="1774"/>
                  </a:lnTo>
                  <a:lnTo>
                    <a:pt x="638" y="1865"/>
                  </a:lnTo>
                  <a:lnTo>
                    <a:pt x="410" y="1865"/>
                  </a:lnTo>
                  <a:lnTo>
                    <a:pt x="456" y="2001"/>
                  </a:lnTo>
                  <a:lnTo>
                    <a:pt x="365" y="2001"/>
                  </a:lnTo>
                  <a:lnTo>
                    <a:pt x="501" y="2092"/>
                  </a:lnTo>
                  <a:lnTo>
                    <a:pt x="592" y="2047"/>
                  </a:lnTo>
                  <a:lnTo>
                    <a:pt x="592" y="2047"/>
                  </a:lnTo>
                  <a:lnTo>
                    <a:pt x="547" y="2138"/>
                  </a:lnTo>
                  <a:lnTo>
                    <a:pt x="547" y="2138"/>
                  </a:lnTo>
                  <a:lnTo>
                    <a:pt x="729" y="2092"/>
                  </a:lnTo>
                  <a:lnTo>
                    <a:pt x="774" y="2274"/>
                  </a:lnTo>
                  <a:lnTo>
                    <a:pt x="1183" y="2274"/>
                  </a:lnTo>
                  <a:lnTo>
                    <a:pt x="1047" y="2411"/>
                  </a:lnTo>
                  <a:lnTo>
                    <a:pt x="956" y="2365"/>
                  </a:lnTo>
                  <a:lnTo>
                    <a:pt x="774" y="2638"/>
                  </a:lnTo>
                  <a:lnTo>
                    <a:pt x="865" y="2638"/>
                  </a:lnTo>
                  <a:lnTo>
                    <a:pt x="729" y="2820"/>
                  </a:lnTo>
                  <a:lnTo>
                    <a:pt x="456" y="3002"/>
                  </a:lnTo>
                  <a:lnTo>
                    <a:pt x="547" y="3002"/>
                  </a:lnTo>
                  <a:lnTo>
                    <a:pt x="729" y="2911"/>
                  </a:lnTo>
                  <a:lnTo>
                    <a:pt x="820" y="2957"/>
                  </a:lnTo>
                  <a:lnTo>
                    <a:pt x="1001" y="2957"/>
                  </a:lnTo>
                  <a:lnTo>
                    <a:pt x="1138" y="2820"/>
                  </a:lnTo>
                  <a:lnTo>
                    <a:pt x="1138" y="2911"/>
                  </a:lnTo>
                  <a:lnTo>
                    <a:pt x="1274" y="2911"/>
                  </a:lnTo>
                  <a:lnTo>
                    <a:pt x="911" y="3002"/>
                  </a:lnTo>
                  <a:lnTo>
                    <a:pt x="683" y="3002"/>
                  </a:lnTo>
                  <a:lnTo>
                    <a:pt x="592" y="3138"/>
                  </a:lnTo>
                  <a:lnTo>
                    <a:pt x="456" y="3184"/>
                  </a:lnTo>
                  <a:lnTo>
                    <a:pt x="501" y="3275"/>
                  </a:lnTo>
                  <a:lnTo>
                    <a:pt x="456" y="3320"/>
                  </a:lnTo>
                  <a:lnTo>
                    <a:pt x="547" y="3366"/>
                  </a:lnTo>
                  <a:lnTo>
                    <a:pt x="410" y="3366"/>
                  </a:lnTo>
                  <a:lnTo>
                    <a:pt x="319" y="3275"/>
                  </a:lnTo>
                  <a:lnTo>
                    <a:pt x="274" y="3366"/>
                  </a:lnTo>
                  <a:lnTo>
                    <a:pt x="228" y="3320"/>
                  </a:lnTo>
                  <a:lnTo>
                    <a:pt x="1" y="3411"/>
                  </a:lnTo>
                  <a:lnTo>
                    <a:pt x="46" y="3457"/>
                  </a:lnTo>
                  <a:lnTo>
                    <a:pt x="501" y="3457"/>
                  </a:lnTo>
                  <a:lnTo>
                    <a:pt x="365" y="3593"/>
                  </a:lnTo>
                  <a:lnTo>
                    <a:pt x="137" y="3639"/>
                  </a:lnTo>
                  <a:lnTo>
                    <a:pt x="92" y="3821"/>
                  </a:lnTo>
                  <a:lnTo>
                    <a:pt x="228" y="3821"/>
                  </a:lnTo>
                  <a:lnTo>
                    <a:pt x="228" y="3912"/>
                  </a:lnTo>
                  <a:lnTo>
                    <a:pt x="592" y="3775"/>
                  </a:lnTo>
                  <a:lnTo>
                    <a:pt x="319" y="3957"/>
                  </a:lnTo>
                  <a:lnTo>
                    <a:pt x="228" y="4048"/>
                  </a:lnTo>
                  <a:lnTo>
                    <a:pt x="410" y="4048"/>
                  </a:lnTo>
                  <a:lnTo>
                    <a:pt x="683" y="3912"/>
                  </a:lnTo>
                  <a:lnTo>
                    <a:pt x="683" y="3912"/>
                  </a:lnTo>
                  <a:lnTo>
                    <a:pt x="638" y="4003"/>
                  </a:lnTo>
                  <a:lnTo>
                    <a:pt x="456" y="4139"/>
                  </a:lnTo>
                  <a:lnTo>
                    <a:pt x="547" y="4139"/>
                  </a:lnTo>
                  <a:lnTo>
                    <a:pt x="501" y="4184"/>
                  </a:lnTo>
                  <a:lnTo>
                    <a:pt x="501" y="4184"/>
                  </a:lnTo>
                  <a:lnTo>
                    <a:pt x="729" y="4139"/>
                  </a:lnTo>
                  <a:lnTo>
                    <a:pt x="820" y="4230"/>
                  </a:lnTo>
                  <a:lnTo>
                    <a:pt x="1092" y="4184"/>
                  </a:lnTo>
                  <a:lnTo>
                    <a:pt x="1320" y="4094"/>
                  </a:lnTo>
                  <a:lnTo>
                    <a:pt x="1547" y="3957"/>
                  </a:lnTo>
                  <a:lnTo>
                    <a:pt x="1456" y="3821"/>
                  </a:lnTo>
                  <a:lnTo>
                    <a:pt x="1638" y="3821"/>
                  </a:lnTo>
                  <a:lnTo>
                    <a:pt x="1593" y="3912"/>
                  </a:lnTo>
                  <a:lnTo>
                    <a:pt x="1729" y="3912"/>
                  </a:lnTo>
                  <a:lnTo>
                    <a:pt x="1866" y="3775"/>
                  </a:lnTo>
                  <a:lnTo>
                    <a:pt x="2002" y="3775"/>
                  </a:lnTo>
                  <a:lnTo>
                    <a:pt x="2048" y="3639"/>
                  </a:lnTo>
                  <a:lnTo>
                    <a:pt x="2457" y="3593"/>
                  </a:lnTo>
                  <a:lnTo>
                    <a:pt x="2502" y="3457"/>
                  </a:lnTo>
                  <a:lnTo>
                    <a:pt x="2593" y="3593"/>
                  </a:lnTo>
                  <a:lnTo>
                    <a:pt x="2684" y="3502"/>
                  </a:lnTo>
                  <a:lnTo>
                    <a:pt x="2775" y="3548"/>
                  </a:lnTo>
                  <a:lnTo>
                    <a:pt x="3003" y="3548"/>
                  </a:lnTo>
                  <a:lnTo>
                    <a:pt x="2821" y="3320"/>
                  </a:lnTo>
                  <a:lnTo>
                    <a:pt x="2957" y="3275"/>
                  </a:lnTo>
                  <a:lnTo>
                    <a:pt x="3094" y="3138"/>
                  </a:lnTo>
                  <a:lnTo>
                    <a:pt x="3048" y="3002"/>
                  </a:lnTo>
                  <a:lnTo>
                    <a:pt x="3185" y="2866"/>
                  </a:lnTo>
                  <a:lnTo>
                    <a:pt x="3230" y="2729"/>
                  </a:lnTo>
                  <a:lnTo>
                    <a:pt x="3139" y="2365"/>
                  </a:lnTo>
                  <a:lnTo>
                    <a:pt x="3048" y="2274"/>
                  </a:lnTo>
                  <a:lnTo>
                    <a:pt x="3185" y="2229"/>
                  </a:lnTo>
                  <a:lnTo>
                    <a:pt x="3185" y="2047"/>
                  </a:lnTo>
                  <a:lnTo>
                    <a:pt x="3094" y="1911"/>
                  </a:lnTo>
                  <a:lnTo>
                    <a:pt x="3094" y="1729"/>
                  </a:lnTo>
                  <a:lnTo>
                    <a:pt x="3003" y="1638"/>
                  </a:lnTo>
                  <a:lnTo>
                    <a:pt x="3048" y="1547"/>
                  </a:lnTo>
                  <a:lnTo>
                    <a:pt x="3139" y="1592"/>
                  </a:lnTo>
                  <a:lnTo>
                    <a:pt x="3185" y="1592"/>
                  </a:lnTo>
                  <a:lnTo>
                    <a:pt x="3139" y="1456"/>
                  </a:lnTo>
                  <a:lnTo>
                    <a:pt x="3230" y="1501"/>
                  </a:lnTo>
                  <a:lnTo>
                    <a:pt x="3366" y="1365"/>
                  </a:lnTo>
                  <a:lnTo>
                    <a:pt x="3366" y="1274"/>
                  </a:lnTo>
                  <a:lnTo>
                    <a:pt x="3548" y="1274"/>
                  </a:lnTo>
                  <a:lnTo>
                    <a:pt x="3594" y="1183"/>
                  </a:lnTo>
                  <a:lnTo>
                    <a:pt x="3457" y="1137"/>
                  </a:lnTo>
                  <a:lnTo>
                    <a:pt x="3503" y="1001"/>
                  </a:lnTo>
                  <a:lnTo>
                    <a:pt x="3457" y="910"/>
                  </a:lnTo>
                  <a:lnTo>
                    <a:pt x="3548" y="910"/>
                  </a:lnTo>
                  <a:lnTo>
                    <a:pt x="3639" y="1183"/>
                  </a:lnTo>
                  <a:lnTo>
                    <a:pt x="3594" y="819"/>
                  </a:lnTo>
                  <a:lnTo>
                    <a:pt x="3366" y="819"/>
                  </a:lnTo>
                  <a:lnTo>
                    <a:pt x="3503" y="728"/>
                  </a:lnTo>
                  <a:lnTo>
                    <a:pt x="3275" y="410"/>
                  </a:lnTo>
                  <a:lnTo>
                    <a:pt x="3230" y="273"/>
                  </a:lnTo>
                  <a:lnTo>
                    <a:pt x="3139" y="182"/>
                  </a:lnTo>
                  <a:lnTo>
                    <a:pt x="2866" y="182"/>
                  </a:lnTo>
                  <a:lnTo>
                    <a:pt x="2730" y="273"/>
                  </a:lnTo>
                  <a:lnTo>
                    <a:pt x="2639" y="273"/>
                  </a:lnTo>
                  <a:lnTo>
                    <a:pt x="2593" y="319"/>
                  </a:lnTo>
                  <a:lnTo>
                    <a:pt x="2457" y="364"/>
                  </a:lnTo>
                  <a:lnTo>
                    <a:pt x="2366" y="364"/>
                  </a:lnTo>
                  <a:lnTo>
                    <a:pt x="2548" y="273"/>
                  </a:lnTo>
                  <a:lnTo>
                    <a:pt x="2684" y="182"/>
                  </a:lnTo>
                  <a:lnTo>
                    <a:pt x="2502" y="91"/>
                  </a:lnTo>
                  <a:lnTo>
                    <a:pt x="241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30"/>
            <p:cNvSpPr/>
            <p:nvPr/>
          </p:nvSpPr>
          <p:spPr>
            <a:xfrm>
              <a:off x="5312495" y="2107388"/>
              <a:ext cx="2098" cy="1072"/>
            </a:xfrm>
            <a:custGeom>
              <a:rect b="b" l="l" r="r" t="t"/>
              <a:pathLst>
                <a:path extrusionOk="0" h="47" w="92">
                  <a:moveTo>
                    <a:pt x="1" y="1"/>
                  </a:moveTo>
                  <a:lnTo>
                    <a:pt x="46"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30"/>
            <p:cNvSpPr/>
            <p:nvPr/>
          </p:nvSpPr>
          <p:spPr>
            <a:xfrm>
              <a:off x="5301091" y="2066927"/>
              <a:ext cx="13502" cy="13525"/>
            </a:xfrm>
            <a:custGeom>
              <a:rect b="b" l="l" r="r" t="t"/>
              <a:pathLst>
                <a:path extrusionOk="0" h="593" w="592">
                  <a:moveTo>
                    <a:pt x="546" y="1"/>
                  </a:moveTo>
                  <a:lnTo>
                    <a:pt x="182" y="228"/>
                  </a:lnTo>
                  <a:lnTo>
                    <a:pt x="228" y="365"/>
                  </a:lnTo>
                  <a:lnTo>
                    <a:pt x="228" y="365"/>
                  </a:lnTo>
                  <a:lnTo>
                    <a:pt x="46" y="274"/>
                  </a:lnTo>
                  <a:lnTo>
                    <a:pt x="0" y="410"/>
                  </a:lnTo>
                  <a:lnTo>
                    <a:pt x="46" y="501"/>
                  </a:lnTo>
                  <a:lnTo>
                    <a:pt x="0" y="547"/>
                  </a:lnTo>
                  <a:lnTo>
                    <a:pt x="46" y="592"/>
                  </a:lnTo>
                  <a:lnTo>
                    <a:pt x="319" y="592"/>
                  </a:lnTo>
                  <a:lnTo>
                    <a:pt x="455" y="456"/>
                  </a:lnTo>
                  <a:lnTo>
                    <a:pt x="410" y="456"/>
                  </a:lnTo>
                  <a:lnTo>
                    <a:pt x="455" y="319"/>
                  </a:lnTo>
                  <a:lnTo>
                    <a:pt x="591" y="183"/>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30"/>
            <p:cNvSpPr/>
            <p:nvPr/>
          </p:nvSpPr>
          <p:spPr>
            <a:xfrm>
              <a:off x="5305242" y="2087682"/>
              <a:ext cx="15578" cy="16627"/>
            </a:xfrm>
            <a:custGeom>
              <a:rect b="b" l="l" r="r" t="t"/>
              <a:pathLst>
                <a:path extrusionOk="0" h="729" w="683">
                  <a:moveTo>
                    <a:pt x="319" y="1"/>
                  </a:moveTo>
                  <a:lnTo>
                    <a:pt x="228" y="46"/>
                  </a:lnTo>
                  <a:lnTo>
                    <a:pt x="273" y="228"/>
                  </a:lnTo>
                  <a:lnTo>
                    <a:pt x="91" y="91"/>
                  </a:lnTo>
                  <a:lnTo>
                    <a:pt x="91" y="228"/>
                  </a:lnTo>
                  <a:lnTo>
                    <a:pt x="46" y="182"/>
                  </a:lnTo>
                  <a:lnTo>
                    <a:pt x="0" y="273"/>
                  </a:lnTo>
                  <a:lnTo>
                    <a:pt x="137" y="364"/>
                  </a:lnTo>
                  <a:lnTo>
                    <a:pt x="137" y="319"/>
                  </a:lnTo>
                  <a:lnTo>
                    <a:pt x="182" y="364"/>
                  </a:lnTo>
                  <a:lnTo>
                    <a:pt x="182" y="410"/>
                  </a:lnTo>
                  <a:lnTo>
                    <a:pt x="273" y="592"/>
                  </a:lnTo>
                  <a:lnTo>
                    <a:pt x="455" y="546"/>
                  </a:lnTo>
                  <a:lnTo>
                    <a:pt x="455" y="728"/>
                  </a:lnTo>
                  <a:lnTo>
                    <a:pt x="546" y="728"/>
                  </a:lnTo>
                  <a:lnTo>
                    <a:pt x="591" y="546"/>
                  </a:lnTo>
                  <a:lnTo>
                    <a:pt x="682" y="501"/>
                  </a:lnTo>
                  <a:lnTo>
                    <a:pt x="637" y="455"/>
                  </a:lnTo>
                  <a:lnTo>
                    <a:pt x="546" y="501"/>
                  </a:lnTo>
                  <a:lnTo>
                    <a:pt x="364" y="410"/>
                  </a:lnTo>
                  <a:lnTo>
                    <a:pt x="409" y="137"/>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30"/>
            <p:cNvSpPr/>
            <p:nvPr/>
          </p:nvSpPr>
          <p:spPr>
            <a:xfrm>
              <a:off x="5314570" y="2127093"/>
              <a:ext cx="5200" cy="9374"/>
            </a:xfrm>
            <a:custGeom>
              <a:rect b="b" l="l" r="r" t="t"/>
              <a:pathLst>
                <a:path extrusionOk="0" h="411" w="228">
                  <a:moveTo>
                    <a:pt x="228" y="1"/>
                  </a:moveTo>
                  <a:lnTo>
                    <a:pt x="0" y="274"/>
                  </a:lnTo>
                  <a:lnTo>
                    <a:pt x="46" y="410"/>
                  </a:lnTo>
                  <a:lnTo>
                    <a:pt x="137" y="274"/>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30"/>
            <p:cNvSpPr/>
            <p:nvPr/>
          </p:nvSpPr>
          <p:spPr>
            <a:xfrm>
              <a:off x="5301091" y="2081456"/>
              <a:ext cx="6249" cy="4174"/>
            </a:xfrm>
            <a:custGeom>
              <a:rect b="b" l="l" r="r" t="t"/>
              <a:pathLst>
                <a:path extrusionOk="0" h="183" w="274">
                  <a:moveTo>
                    <a:pt x="137" y="1"/>
                  </a:moveTo>
                  <a:lnTo>
                    <a:pt x="91" y="46"/>
                  </a:lnTo>
                  <a:lnTo>
                    <a:pt x="46" y="92"/>
                  </a:lnTo>
                  <a:lnTo>
                    <a:pt x="0" y="137"/>
                  </a:lnTo>
                  <a:lnTo>
                    <a:pt x="91" y="183"/>
                  </a:lnTo>
                  <a:lnTo>
                    <a:pt x="273"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30"/>
            <p:cNvSpPr/>
            <p:nvPr/>
          </p:nvSpPr>
          <p:spPr>
            <a:xfrm>
              <a:off x="5312495" y="2063825"/>
              <a:ext cx="127608" cy="219933"/>
            </a:xfrm>
            <a:custGeom>
              <a:rect b="b" l="l" r="r" t="t"/>
              <a:pathLst>
                <a:path extrusionOk="0" h="9643" w="5595">
                  <a:moveTo>
                    <a:pt x="819" y="0"/>
                  </a:moveTo>
                  <a:lnTo>
                    <a:pt x="774" y="137"/>
                  </a:lnTo>
                  <a:lnTo>
                    <a:pt x="728" y="182"/>
                  </a:lnTo>
                  <a:lnTo>
                    <a:pt x="728" y="273"/>
                  </a:lnTo>
                  <a:lnTo>
                    <a:pt x="728" y="410"/>
                  </a:lnTo>
                  <a:lnTo>
                    <a:pt x="592" y="455"/>
                  </a:lnTo>
                  <a:lnTo>
                    <a:pt x="637" y="546"/>
                  </a:lnTo>
                  <a:lnTo>
                    <a:pt x="592" y="637"/>
                  </a:lnTo>
                  <a:lnTo>
                    <a:pt x="546" y="637"/>
                  </a:lnTo>
                  <a:lnTo>
                    <a:pt x="683" y="774"/>
                  </a:lnTo>
                  <a:lnTo>
                    <a:pt x="728" y="865"/>
                  </a:lnTo>
                  <a:lnTo>
                    <a:pt x="592" y="819"/>
                  </a:lnTo>
                  <a:lnTo>
                    <a:pt x="501" y="865"/>
                  </a:lnTo>
                  <a:lnTo>
                    <a:pt x="410" y="774"/>
                  </a:lnTo>
                  <a:lnTo>
                    <a:pt x="410" y="819"/>
                  </a:lnTo>
                  <a:lnTo>
                    <a:pt x="410" y="910"/>
                  </a:lnTo>
                  <a:lnTo>
                    <a:pt x="410" y="956"/>
                  </a:lnTo>
                  <a:lnTo>
                    <a:pt x="319" y="865"/>
                  </a:lnTo>
                  <a:lnTo>
                    <a:pt x="273" y="956"/>
                  </a:lnTo>
                  <a:lnTo>
                    <a:pt x="319" y="1047"/>
                  </a:lnTo>
                  <a:lnTo>
                    <a:pt x="273" y="1092"/>
                  </a:lnTo>
                  <a:lnTo>
                    <a:pt x="364" y="1228"/>
                  </a:lnTo>
                  <a:lnTo>
                    <a:pt x="455" y="1228"/>
                  </a:lnTo>
                  <a:lnTo>
                    <a:pt x="364" y="1274"/>
                  </a:lnTo>
                  <a:lnTo>
                    <a:pt x="273" y="1183"/>
                  </a:lnTo>
                  <a:lnTo>
                    <a:pt x="273" y="1365"/>
                  </a:lnTo>
                  <a:lnTo>
                    <a:pt x="273" y="1410"/>
                  </a:lnTo>
                  <a:lnTo>
                    <a:pt x="501" y="1410"/>
                  </a:lnTo>
                  <a:lnTo>
                    <a:pt x="364" y="1456"/>
                  </a:lnTo>
                  <a:lnTo>
                    <a:pt x="319" y="1501"/>
                  </a:lnTo>
                  <a:lnTo>
                    <a:pt x="364" y="1501"/>
                  </a:lnTo>
                  <a:lnTo>
                    <a:pt x="501" y="1456"/>
                  </a:lnTo>
                  <a:lnTo>
                    <a:pt x="455" y="1501"/>
                  </a:lnTo>
                  <a:lnTo>
                    <a:pt x="546" y="1592"/>
                  </a:lnTo>
                  <a:lnTo>
                    <a:pt x="455" y="1547"/>
                  </a:lnTo>
                  <a:lnTo>
                    <a:pt x="410" y="1547"/>
                  </a:lnTo>
                  <a:lnTo>
                    <a:pt x="364" y="1638"/>
                  </a:lnTo>
                  <a:lnTo>
                    <a:pt x="410" y="1683"/>
                  </a:lnTo>
                  <a:lnTo>
                    <a:pt x="364" y="1683"/>
                  </a:lnTo>
                  <a:lnTo>
                    <a:pt x="319" y="1774"/>
                  </a:lnTo>
                  <a:lnTo>
                    <a:pt x="364" y="1774"/>
                  </a:lnTo>
                  <a:lnTo>
                    <a:pt x="410" y="1865"/>
                  </a:lnTo>
                  <a:lnTo>
                    <a:pt x="410" y="1865"/>
                  </a:lnTo>
                  <a:lnTo>
                    <a:pt x="273" y="1820"/>
                  </a:lnTo>
                  <a:lnTo>
                    <a:pt x="228" y="1911"/>
                  </a:lnTo>
                  <a:lnTo>
                    <a:pt x="273" y="1956"/>
                  </a:lnTo>
                  <a:lnTo>
                    <a:pt x="273" y="2002"/>
                  </a:lnTo>
                  <a:lnTo>
                    <a:pt x="182" y="2047"/>
                  </a:lnTo>
                  <a:lnTo>
                    <a:pt x="46" y="2047"/>
                  </a:lnTo>
                  <a:lnTo>
                    <a:pt x="1" y="2138"/>
                  </a:lnTo>
                  <a:lnTo>
                    <a:pt x="182" y="2138"/>
                  </a:lnTo>
                  <a:lnTo>
                    <a:pt x="228" y="2183"/>
                  </a:lnTo>
                  <a:lnTo>
                    <a:pt x="137" y="2183"/>
                  </a:lnTo>
                  <a:lnTo>
                    <a:pt x="273" y="2320"/>
                  </a:lnTo>
                  <a:lnTo>
                    <a:pt x="319" y="2320"/>
                  </a:lnTo>
                  <a:lnTo>
                    <a:pt x="364" y="2365"/>
                  </a:lnTo>
                  <a:lnTo>
                    <a:pt x="683" y="2047"/>
                  </a:lnTo>
                  <a:lnTo>
                    <a:pt x="637" y="2138"/>
                  </a:lnTo>
                  <a:lnTo>
                    <a:pt x="683" y="2183"/>
                  </a:lnTo>
                  <a:lnTo>
                    <a:pt x="592" y="2229"/>
                  </a:lnTo>
                  <a:lnTo>
                    <a:pt x="501" y="2411"/>
                  </a:lnTo>
                  <a:lnTo>
                    <a:pt x="501" y="2456"/>
                  </a:lnTo>
                  <a:lnTo>
                    <a:pt x="410" y="2638"/>
                  </a:lnTo>
                  <a:lnTo>
                    <a:pt x="455" y="2638"/>
                  </a:lnTo>
                  <a:lnTo>
                    <a:pt x="364" y="2866"/>
                  </a:lnTo>
                  <a:lnTo>
                    <a:pt x="410" y="3048"/>
                  </a:lnTo>
                  <a:lnTo>
                    <a:pt x="319" y="3093"/>
                  </a:lnTo>
                  <a:lnTo>
                    <a:pt x="364" y="3184"/>
                  </a:lnTo>
                  <a:lnTo>
                    <a:pt x="455" y="3139"/>
                  </a:lnTo>
                  <a:lnTo>
                    <a:pt x="455" y="3139"/>
                  </a:lnTo>
                  <a:lnTo>
                    <a:pt x="319" y="3320"/>
                  </a:lnTo>
                  <a:lnTo>
                    <a:pt x="319" y="3548"/>
                  </a:lnTo>
                  <a:lnTo>
                    <a:pt x="228" y="3639"/>
                  </a:lnTo>
                  <a:lnTo>
                    <a:pt x="228" y="3684"/>
                  </a:lnTo>
                  <a:lnTo>
                    <a:pt x="410" y="3684"/>
                  </a:lnTo>
                  <a:lnTo>
                    <a:pt x="410" y="3548"/>
                  </a:lnTo>
                  <a:lnTo>
                    <a:pt x="455" y="3411"/>
                  </a:lnTo>
                  <a:lnTo>
                    <a:pt x="455" y="3275"/>
                  </a:lnTo>
                  <a:lnTo>
                    <a:pt x="546" y="3184"/>
                  </a:lnTo>
                  <a:lnTo>
                    <a:pt x="455" y="2911"/>
                  </a:lnTo>
                  <a:lnTo>
                    <a:pt x="546" y="2911"/>
                  </a:lnTo>
                  <a:lnTo>
                    <a:pt x="728" y="2638"/>
                  </a:lnTo>
                  <a:lnTo>
                    <a:pt x="592" y="2866"/>
                  </a:lnTo>
                  <a:lnTo>
                    <a:pt x="592" y="3048"/>
                  </a:lnTo>
                  <a:lnTo>
                    <a:pt x="637" y="3093"/>
                  </a:lnTo>
                  <a:lnTo>
                    <a:pt x="637" y="3002"/>
                  </a:lnTo>
                  <a:lnTo>
                    <a:pt x="728" y="2911"/>
                  </a:lnTo>
                  <a:lnTo>
                    <a:pt x="774" y="3048"/>
                  </a:lnTo>
                  <a:lnTo>
                    <a:pt x="865" y="2866"/>
                  </a:lnTo>
                  <a:lnTo>
                    <a:pt x="865" y="2775"/>
                  </a:lnTo>
                  <a:lnTo>
                    <a:pt x="910" y="2729"/>
                  </a:lnTo>
                  <a:lnTo>
                    <a:pt x="910" y="2866"/>
                  </a:lnTo>
                  <a:lnTo>
                    <a:pt x="1047" y="3002"/>
                  </a:lnTo>
                  <a:lnTo>
                    <a:pt x="910" y="2957"/>
                  </a:lnTo>
                  <a:lnTo>
                    <a:pt x="865" y="3184"/>
                  </a:lnTo>
                  <a:lnTo>
                    <a:pt x="910" y="3320"/>
                  </a:lnTo>
                  <a:lnTo>
                    <a:pt x="1001" y="3366"/>
                  </a:lnTo>
                  <a:lnTo>
                    <a:pt x="1047" y="3502"/>
                  </a:lnTo>
                  <a:lnTo>
                    <a:pt x="910" y="3639"/>
                  </a:lnTo>
                  <a:lnTo>
                    <a:pt x="774" y="3957"/>
                  </a:lnTo>
                  <a:lnTo>
                    <a:pt x="819" y="4139"/>
                  </a:lnTo>
                  <a:lnTo>
                    <a:pt x="683" y="4048"/>
                  </a:lnTo>
                  <a:lnTo>
                    <a:pt x="683" y="4230"/>
                  </a:lnTo>
                  <a:lnTo>
                    <a:pt x="865" y="4457"/>
                  </a:lnTo>
                  <a:lnTo>
                    <a:pt x="819" y="4230"/>
                  </a:lnTo>
                  <a:lnTo>
                    <a:pt x="910" y="4230"/>
                  </a:lnTo>
                  <a:lnTo>
                    <a:pt x="1183" y="4412"/>
                  </a:lnTo>
                  <a:lnTo>
                    <a:pt x="1183" y="4230"/>
                  </a:lnTo>
                  <a:lnTo>
                    <a:pt x="1092" y="4139"/>
                  </a:lnTo>
                  <a:lnTo>
                    <a:pt x="1138" y="4139"/>
                  </a:lnTo>
                  <a:lnTo>
                    <a:pt x="1365" y="4276"/>
                  </a:lnTo>
                  <a:lnTo>
                    <a:pt x="1547" y="4276"/>
                  </a:lnTo>
                  <a:lnTo>
                    <a:pt x="1547" y="4185"/>
                  </a:lnTo>
                  <a:lnTo>
                    <a:pt x="1683" y="4185"/>
                  </a:lnTo>
                  <a:lnTo>
                    <a:pt x="1729" y="4048"/>
                  </a:lnTo>
                  <a:lnTo>
                    <a:pt x="2093" y="4094"/>
                  </a:lnTo>
                  <a:lnTo>
                    <a:pt x="1865" y="4139"/>
                  </a:lnTo>
                  <a:lnTo>
                    <a:pt x="1683" y="4594"/>
                  </a:lnTo>
                  <a:lnTo>
                    <a:pt x="1911" y="4958"/>
                  </a:lnTo>
                  <a:lnTo>
                    <a:pt x="2002" y="4867"/>
                  </a:lnTo>
                  <a:lnTo>
                    <a:pt x="2002" y="5049"/>
                  </a:lnTo>
                  <a:lnTo>
                    <a:pt x="2093" y="4912"/>
                  </a:lnTo>
                  <a:lnTo>
                    <a:pt x="2275" y="4958"/>
                  </a:lnTo>
                  <a:lnTo>
                    <a:pt x="2229" y="5140"/>
                  </a:lnTo>
                  <a:lnTo>
                    <a:pt x="2275" y="5140"/>
                  </a:lnTo>
                  <a:lnTo>
                    <a:pt x="2093" y="5276"/>
                  </a:lnTo>
                  <a:lnTo>
                    <a:pt x="2138" y="5504"/>
                  </a:lnTo>
                  <a:lnTo>
                    <a:pt x="2093" y="5640"/>
                  </a:lnTo>
                  <a:lnTo>
                    <a:pt x="2184" y="5776"/>
                  </a:lnTo>
                  <a:lnTo>
                    <a:pt x="2275" y="5867"/>
                  </a:lnTo>
                  <a:lnTo>
                    <a:pt x="2365" y="5913"/>
                  </a:lnTo>
                  <a:lnTo>
                    <a:pt x="2320" y="5958"/>
                  </a:lnTo>
                  <a:lnTo>
                    <a:pt x="2229" y="5958"/>
                  </a:lnTo>
                  <a:lnTo>
                    <a:pt x="2138" y="5822"/>
                  </a:lnTo>
                  <a:lnTo>
                    <a:pt x="2047" y="5867"/>
                  </a:lnTo>
                  <a:lnTo>
                    <a:pt x="2093" y="5958"/>
                  </a:lnTo>
                  <a:lnTo>
                    <a:pt x="2184" y="6049"/>
                  </a:lnTo>
                  <a:lnTo>
                    <a:pt x="2184" y="6049"/>
                  </a:lnTo>
                  <a:lnTo>
                    <a:pt x="2047" y="6004"/>
                  </a:lnTo>
                  <a:lnTo>
                    <a:pt x="1956" y="5913"/>
                  </a:lnTo>
                  <a:lnTo>
                    <a:pt x="1683" y="5958"/>
                  </a:lnTo>
                  <a:lnTo>
                    <a:pt x="1592" y="5958"/>
                  </a:lnTo>
                  <a:lnTo>
                    <a:pt x="1319" y="6095"/>
                  </a:lnTo>
                  <a:lnTo>
                    <a:pt x="1183" y="6277"/>
                  </a:lnTo>
                  <a:lnTo>
                    <a:pt x="1001" y="6413"/>
                  </a:lnTo>
                  <a:lnTo>
                    <a:pt x="910" y="6504"/>
                  </a:lnTo>
                  <a:lnTo>
                    <a:pt x="1092" y="6504"/>
                  </a:lnTo>
                  <a:lnTo>
                    <a:pt x="1138" y="6459"/>
                  </a:lnTo>
                  <a:lnTo>
                    <a:pt x="1410" y="6368"/>
                  </a:lnTo>
                  <a:lnTo>
                    <a:pt x="1365" y="6504"/>
                  </a:lnTo>
                  <a:lnTo>
                    <a:pt x="1456" y="6595"/>
                  </a:lnTo>
                  <a:lnTo>
                    <a:pt x="1365" y="6686"/>
                  </a:lnTo>
                  <a:lnTo>
                    <a:pt x="1410" y="6777"/>
                  </a:lnTo>
                  <a:lnTo>
                    <a:pt x="1456" y="6822"/>
                  </a:lnTo>
                  <a:lnTo>
                    <a:pt x="1319" y="7141"/>
                  </a:lnTo>
                  <a:lnTo>
                    <a:pt x="1183" y="7186"/>
                  </a:lnTo>
                  <a:lnTo>
                    <a:pt x="1047" y="7277"/>
                  </a:lnTo>
                  <a:lnTo>
                    <a:pt x="1001" y="7277"/>
                  </a:lnTo>
                  <a:lnTo>
                    <a:pt x="819" y="7368"/>
                  </a:lnTo>
                  <a:lnTo>
                    <a:pt x="728" y="7368"/>
                  </a:lnTo>
                  <a:lnTo>
                    <a:pt x="501" y="7505"/>
                  </a:lnTo>
                  <a:lnTo>
                    <a:pt x="683" y="7550"/>
                  </a:lnTo>
                  <a:lnTo>
                    <a:pt x="683" y="7641"/>
                  </a:lnTo>
                  <a:lnTo>
                    <a:pt x="546" y="7687"/>
                  </a:lnTo>
                  <a:lnTo>
                    <a:pt x="774" y="7732"/>
                  </a:lnTo>
                  <a:lnTo>
                    <a:pt x="728" y="7777"/>
                  </a:lnTo>
                  <a:lnTo>
                    <a:pt x="774" y="7823"/>
                  </a:lnTo>
                  <a:lnTo>
                    <a:pt x="910" y="7777"/>
                  </a:lnTo>
                  <a:lnTo>
                    <a:pt x="1001" y="7732"/>
                  </a:lnTo>
                  <a:lnTo>
                    <a:pt x="1228" y="7641"/>
                  </a:lnTo>
                  <a:lnTo>
                    <a:pt x="1228" y="7732"/>
                  </a:lnTo>
                  <a:lnTo>
                    <a:pt x="1410" y="7777"/>
                  </a:lnTo>
                  <a:lnTo>
                    <a:pt x="1274" y="7823"/>
                  </a:lnTo>
                  <a:lnTo>
                    <a:pt x="1274" y="7868"/>
                  </a:lnTo>
                  <a:lnTo>
                    <a:pt x="1501" y="7914"/>
                  </a:lnTo>
                  <a:lnTo>
                    <a:pt x="1501" y="7868"/>
                  </a:lnTo>
                  <a:lnTo>
                    <a:pt x="1592" y="7823"/>
                  </a:lnTo>
                  <a:lnTo>
                    <a:pt x="1729" y="7959"/>
                  </a:lnTo>
                  <a:lnTo>
                    <a:pt x="1820" y="8096"/>
                  </a:lnTo>
                  <a:lnTo>
                    <a:pt x="2047" y="8050"/>
                  </a:lnTo>
                  <a:lnTo>
                    <a:pt x="2138" y="7959"/>
                  </a:lnTo>
                  <a:lnTo>
                    <a:pt x="2229" y="7914"/>
                  </a:lnTo>
                  <a:lnTo>
                    <a:pt x="2411" y="7868"/>
                  </a:lnTo>
                  <a:lnTo>
                    <a:pt x="2456" y="7777"/>
                  </a:lnTo>
                  <a:lnTo>
                    <a:pt x="2638" y="7687"/>
                  </a:lnTo>
                  <a:lnTo>
                    <a:pt x="2411" y="7914"/>
                  </a:lnTo>
                  <a:lnTo>
                    <a:pt x="2229" y="8096"/>
                  </a:lnTo>
                  <a:lnTo>
                    <a:pt x="2229" y="8323"/>
                  </a:lnTo>
                  <a:lnTo>
                    <a:pt x="2093" y="8323"/>
                  </a:lnTo>
                  <a:lnTo>
                    <a:pt x="2002" y="8369"/>
                  </a:lnTo>
                  <a:lnTo>
                    <a:pt x="1865" y="8278"/>
                  </a:lnTo>
                  <a:lnTo>
                    <a:pt x="1547" y="8232"/>
                  </a:lnTo>
                  <a:lnTo>
                    <a:pt x="1319" y="8323"/>
                  </a:lnTo>
                  <a:lnTo>
                    <a:pt x="1319" y="8414"/>
                  </a:lnTo>
                  <a:lnTo>
                    <a:pt x="1228" y="8505"/>
                  </a:lnTo>
                  <a:lnTo>
                    <a:pt x="1092" y="8505"/>
                  </a:lnTo>
                  <a:lnTo>
                    <a:pt x="1047" y="8778"/>
                  </a:lnTo>
                  <a:lnTo>
                    <a:pt x="910" y="8914"/>
                  </a:lnTo>
                  <a:lnTo>
                    <a:pt x="910" y="9005"/>
                  </a:lnTo>
                  <a:lnTo>
                    <a:pt x="728" y="9005"/>
                  </a:lnTo>
                  <a:lnTo>
                    <a:pt x="683" y="9187"/>
                  </a:lnTo>
                  <a:lnTo>
                    <a:pt x="637" y="9187"/>
                  </a:lnTo>
                  <a:lnTo>
                    <a:pt x="592" y="9278"/>
                  </a:lnTo>
                  <a:lnTo>
                    <a:pt x="410" y="9415"/>
                  </a:lnTo>
                  <a:lnTo>
                    <a:pt x="319" y="9369"/>
                  </a:lnTo>
                  <a:lnTo>
                    <a:pt x="182" y="9460"/>
                  </a:lnTo>
                  <a:lnTo>
                    <a:pt x="182" y="9597"/>
                  </a:lnTo>
                  <a:lnTo>
                    <a:pt x="319" y="9597"/>
                  </a:lnTo>
                  <a:lnTo>
                    <a:pt x="319" y="9460"/>
                  </a:lnTo>
                  <a:lnTo>
                    <a:pt x="501" y="9506"/>
                  </a:lnTo>
                  <a:lnTo>
                    <a:pt x="592" y="9642"/>
                  </a:lnTo>
                  <a:lnTo>
                    <a:pt x="683" y="9551"/>
                  </a:lnTo>
                  <a:lnTo>
                    <a:pt x="637" y="9506"/>
                  </a:lnTo>
                  <a:lnTo>
                    <a:pt x="728" y="9415"/>
                  </a:lnTo>
                  <a:lnTo>
                    <a:pt x="728" y="9460"/>
                  </a:lnTo>
                  <a:lnTo>
                    <a:pt x="865" y="9369"/>
                  </a:lnTo>
                  <a:lnTo>
                    <a:pt x="910" y="9369"/>
                  </a:lnTo>
                  <a:lnTo>
                    <a:pt x="956" y="9233"/>
                  </a:lnTo>
                  <a:lnTo>
                    <a:pt x="1092" y="9278"/>
                  </a:lnTo>
                  <a:lnTo>
                    <a:pt x="1228" y="9233"/>
                  </a:lnTo>
                  <a:lnTo>
                    <a:pt x="1319" y="9233"/>
                  </a:lnTo>
                  <a:lnTo>
                    <a:pt x="1365" y="9187"/>
                  </a:lnTo>
                  <a:lnTo>
                    <a:pt x="1456" y="9278"/>
                  </a:lnTo>
                  <a:lnTo>
                    <a:pt x="1501" y="9278"/>
                  </a:lnTo>
                  <a:lnTo>
                    <a:pt x="1638" y="9369"/>
                  </a:lnTo>
                  <a:lnTo>
                    <a:pt x="1774" y="9369"/>
                  </a:lnTo>
                  <a:lnTo>
                    <a:pt x="1729" y="9278"/>
                  </a:lnTo>
                  <a:lnTo>
                    <a:pt x="1820" y="9233"/>
                  </a:lnTo>
                  <a:lnTo>
                    <a:pt x="1865" y="9187"/>
                  </a:lnTo>
                  <a:lnTo>
                    <a:pt x="1820" y="9051"/>
                  </a:lnTo>
                  <a:lnTo>
                    <a:pt x="1911" y="8960"/>
                  </a:lnTo>
                  <a:lnTo>
                    <a:pt x="2002" y="8914"/>
                  </a:lnTo>
                  <a:lnTo>
                    <a:pt x="2002" y="8869"/>
                  </a:lnTo>
                  <a:lnTo>
                    <a:pt x="2320" y="8824"/>
                  </a:lnTo>
                  <a:lnTo>
                    <a:pt x="2456" y="8824"/>
                  </a:lnTo>
                  <a:lnTo>
                    <a:pt x="2638" y="8960"/>
                  </a:lnTo>
                  <a:lnTo>
                    <a:pt x="2684" y="8914"/>
                  </a:lnTo>
                  <a:lnTo>
                    <a:pt x="2866" y="8914"/>
                  </a:lnTo>
                  <a:lnTo>
                    <a:pt x="2957" y="8960"/>
                  </a:lnTo>
                  <a:lnTo>
                    <a:pt x="3002" y="8869"/>
                  </a:lnTo>
                  <a:lnTo>
                    <a:pt x="3184" y="8778"/>
                  </a:lnTo>
                  <a:lnTo>
                    <a:pt x="3321" y="8778"/>
                  </a:lnTo>
                  <a:lnTo>
                    <a:pt x="3502" y="8687"/>
                  </a:lnTo>
                  <a:lnTo>
                    <a:pt x="3593" y="8733"/>
                  </a:lnTo>
                  <a:lnTo>
                    <a:pt x="3639" y="8687"/>
                  </a:lnTo>
                  <a:lnTo>
                    <a:pt x="3730" y="8642"/>
                  </a:lnTo>
                  <a:lnTo>
                    <a:pt x="3775" y="8687"/>
                  </a:lnTo>
                  <a:lnTo>
                    <a:pt x="3866" y="8778"/>
                  </a:lnTo>
                  <a:lnTo>
                    <a:pt x="3957" y="8687"/>
                  </a:lnTo>
                  <a:lnTo>
                    <a:pt x="4230" y="8687"/>
                  </a:lnTo>
                  <a:lnTo>
                    <a:pt x="4412" y="8642"/>
                  </a:lnTo>
                  <a:lnTo>
                    <a:pt x="4549" y="8687"/>
                  </a:lnTo>
                  <a:lnTo>
                    <a:pt x="4639" y="8687"/>
                  </a:lnTo>
                  <a:lnTo>
                    <a:pt x="4730" y="8596"/>
                  </a:lnTo>
                  <a:lnTo>
                    <a:pt x="4867" y="8596"/>
                  </a:lnTo>
                  <a:lnTo>
                    <a:pt x="5003" y="8460"/>
                  </a:lnTo>
                  <a:lnTo>
                    <a:pt x="5094" y="8460"/>
                  </a:lnTo>
                  <a:lnTo>
                    <a:pt x="5140" y="8505"/>
                  </a:lnTo>
                  <a:lnTo>
                    <a:pt x="5140" y="8414"/>
                  </a:lnTo>
                  <a:lnTo>
                    <a:pt x="5322" y="8278"/>
                  </a:lnTo>
                  <a:lnTo>
                    <a:pt x="5458" y="8232"/>
                  </a:lnTo>
                  <a:lnTo>
                    <a:pt x="5458" y="8141"/>
                  </a:lnTo>
                  <a:lnTo>
                    <a:pt x="5413" y="8050"/>
                  </a:lnTo>
                  <a:lnTo>
                    <a:pt x="5458" y="7959"/>
                  </a:lnTo>
                  <a:lnTo>
                    <a:pt x="5231" y="7959"/>
                  </a:lnTo>
                  <a:lnTo>
                    <a:pt x="5094" y="8005"/>
                  </a:lnTo>
                  <a:lnTo>
                    <a:pt x="5003" y="8050"/>
                  </a:lnTo>
                  <a:lnTo>
                    <a:pt x="4867" y="8005"/>
                  </a:lnTo>
                  <a:lnTo>
                    <a:pt x="4821" y="7959"/>
                  </a:lnTo>
                  <a:lnTo>
                    <a:pt x="4867" y="7914"/>
                  </a:lnTo>
                  <a:lnTo>
                    <a:pt x="4912" y="7914"/>
                  </a:lnTo>
                  <a:lnTo>
                    <a:pt x="4776" y="7868"/>
                  </a:lnTo>
                  <a:lnTo>
                    <a:pt x="4685" y="7914"/>
                  </a:lnTo>
                  <a:lnTo>
                    <a:pt x="4821" y="7777"/>
                  </a:lnTo>
                  <a:lnTo>
                    <a:pt x="4958" y="7823"/>
                  </a:lnTo>
                  <a:lnTo>
                    <a:pt x="5049" y="7732"/>
                  </a:lnTo>
                  <a:lnTo>
                    <a:pt x="5003" y="7641"/>
                  </a:lnTo>
                  <a:lnTo>
                    <a:pt x="4912" y="7641"/>
                  </a:lnTo>
                  <a:lnTo>
                    <a:pt x="5003" y="7550"/>
                  </a:lnTo>
                  <a:lnTo>
                    <a:pt x="5049" y="7505"/>
                  </a:lnTo>
                  <a:lnTo>
                    <a:pt x="5140" y="7550"/>
                  </a:lnTo>
                  <a:lnTo>
                    <a:pt x="5231" y="7459"/>
                  </a:lnTo>
                  <a:lnTo>
                    <a:pt x="5276" y="7414"/>
                  </a:lnTo>
                  <a:lnTo>
                    <a:pt x="5231" y="7414"/>
                  </a:lnTo>
                  <a:lnTo>
                    <a:pt x="5276" y="7323"/>
                  </a:lnTo>
                  <a:lnTo>
                    <a:pt x="5140" y="7323"/>
                  </a:lnTo>
                  <a:lnTo>
                    <a:pt x="5185" y="7232"/>
                  </a:lnTo>
                  <a:lnTo>
                    <a:pt x="5276" y="7277"/>
                  </a:lnTo>
                  <a:lnTo>
                    <a:pt x="5322" y="7323"/>
                  </a:lnTo>
                  <a:lnTo>
                    <a:pt x="5413" y="7186"/>
                  </a:lnTo>
                  <a:lnTo>
                    <a:pt x="5504" y="7186"/>
                  </a:lnTo>
                  <a:lnTo>
                    <a:pt x="5504" y="6913"/>
                  </a:lnTo>
                  <a:lnTo>
                    <a:pt x="5595" y="6731"/>
                  </a:lnTo>
                  <a:lnTo>
                    <a:pt x="5504" y="6641"/>
                  </a:lnTo>
                  <a:lnTo>
                    <a:pt x="5504" y="6459"/>
                  </a:lnTo>
                  <a:lnTo>
                    <a:pt x="5231" y="6231"/>
                  </a:lnTo>
                  <a:lnTo>
                    <a:pt x="4639" y="6231"/>
                  </a:lnTo>
                  <a:lnTo>
                    <a:pt x="4594" y="6413"/>
                  </a:lnTo>
                  <a:lnTo>
                    <a:pt x="4549" y="6504"/>
                  </a:lnTo>
                  <a:lnTo>
                    <a:pt x="4412" y="6368"/>
                  </a:lnTo>
                  <a:lnTo>
                    <a:pt x="4276" y="6322"/>
                  </a:lnTo>
                  <a:lnTo>
                    <a:pt x="4503" y="6095"/>
                  </a:lnTo>
                  <a:lnTo>
                    <a:pt x="4503" y="5958"/>
                  </a:lnTo>
                  <a:lnTo>
                    <a:pt x="4321" y="5640"/>
                  </a:lnTo>
                  <a:lnTo>
                    <a:pt x="4230" y="5640"/>
                  </a:lnTo>
                  <a:lnTo>
                    <a:pt x="4094" y="5549"/>
                  </a:lnTo>
                  <a:lnTo>
                    <a:pt x="4003" y="5458"/>
                  </a:lnTo>
                  <a:lnTo>
                    <a:pt x="3730" y="5458"/>
                  </a:lnTo>
                  <a:lnTo>
                    <a:pt x="3821" y="5413"/>
                  </a:lnTo>
                  <a:lnTo>
                    <a:pt x="4048" y="5413"/>
                  </a:lnTo>
                  <a:lnTo>
                    <a:pt x="4094" y="5458"/>
                  </a:lnTo>
                  <a:lnTo>
                    <a:pt x="4139" y="5504"/>
                  </a:lnTo>
                  <a:lnTo>
                    <a:pt x="4321" y="5504"/>
                  </a:lnTo>
                  <a:lnTo>
                    <a:pt x="4094" y="5231"/>
                  </a:lnTo>
                  <a:lnTo>
                    <a:pt x="4003" y="5094"/>
                  </a:lnTo>
                  <a:lnTo>
                    <a:pt x="4048" y="5003"/>
                  </a:lnTo>
                  <a:lnTo>
                    <a:pt x="4139" y="5003"/>
                  </a:lnTo>
                  <a:lnTo>
                    <a:pt x="4003" y="4912"/>
                  </a:lnTo>
                  <a:lnTo>
                    <a:pt x="3957" y="4867"/>
                  </a:lnTo>
                  <a:lnTo>
                    <a:pt x="3912" y="4867"/>
                  </a:lnTo>
                  <a:lnTo>
                    <a:pt x="3821" y="4594"/>
                  </a:lnTo>
                  <a:lnTo>
                    <a:pt x="3639" y="4503"/>
                  </a:lnTo>
                  <a:lnTo>
                    <a:pt x="3366" y="4457"/>
                  </a:lnTo>
                  <a:lnTo>
                    <a:pt x="3321" y="4367"/>
                  </a:lnTo>
                  <a:lnTo>
                    <a:pt x="3275" y="4321"/>
                  </a:lnTo>
                  <a:lnTo>
                    <a:pt x="3184" y="4048"/>
                  </a:lnTo>
                  <a:lnTo>
                    <a:pt x="3093" y="3866"/>
                  </a:lnTo>
                  <a:lnTo>
                    <a:pt x="3048" y="3502"/>
                  </a:lnTo>
                  <a:lnTo>
                    <a:pt x="2957" y="3366"/>
                  </a:lnTo>
                  <a:lnTo>
                    <a:pt x="2866" y="3366"/>
                  </a:lnTo>
                  <a:lnTo>
                    <a:pt x="2638" y="3048"/>
                  </a:lnTo>
                  <a:lnTo>
                    <a:pt x="2547" y="3002"/>
                  </a:lnTo>
                  <a:lnTo>
                    <a:pt x="2411" y="2911"/>
                  </a:lnTo>
                  <a:lnTo>
                    <a:pt x="2275" y="2866"/>
                  </a:lnTo>
                  <a:lnTo>
                    <a:pt x="2184" y="2911"/>
                  </a:lnTo>
                  <a:lnTo>
                    <a:pt x="2047" y="3002"/>
                  </a:lnTo>
                  <a:lnTo>
                    <a:pt x="1865" y="2957"/>
                  </a:lnTo>
                  <a:lnTo>
                    <a:pt x="1774" y="2957"/>
                  </a:lnTo>
                  <a:lnTo>
                    <a:pt x="1638" y="2911"/>
                  </a:lnTo>
                  <a:lnTo>
                    <a:pt x="1592" y="2820"/>
                  </a:lnTo>
                  <a:lnTo>
                    <a:pt x="1683" y="2866"/>
                  </a:lnTo>
                  <a:lnTo>
                    <a:pt x="1865" y="2911"/>
                  </a:lnTo>
                  <a:lnTo>
                    <a:pt x="2002" y="2866"/>
                  </a:lnTo>
                  <a:lnTo>
                    <a:pt x="2047" y="2729"/>
                  </a:lnTo>
                  <a:lnTo>
                    <a:pt x="2184" y="2729"/>
                  </a:lnTo>
                  <a:lnTo>
                    <a:pt x="2320" y="2638"/>
                  </a:lnTo>
                  <a:lnTo>
                    <a:pt x="2184" y="2547"/>
                  </a:lnTo>
                  <a:lnTo>
                    <a:pt x="2184" y="2456"/>
                  </a:lnTo>
                  <a:lnTo>
                    <a:pt x="2138" y="2411"/>
                  </a:lnTo>
                  <a:lnTo>
                    <a:pt x="1956" y="2547"/>
                  </a:lnTo>
                  <a:lnTo>
                    <a:pt x="1911" y="2502"/>
                  </a:lnTo>
                  <a:lnTo>
                    <a:pt x="2047" y="2365"/>
                  </a:lnTo>
                  <a:lnTo>
                    <a:pt x="2229" y="2411"/>
                  </a:lnTo>
                  <a:lnTo>
                    <a:pt x="2320" y="2320"/>
                  </a:lnTo>
                  <a:lnTo>
                    <a:pt x="2365" y="2229"/>
                  </a:lnTo>
                  <a:lnTo>
                    <a:pt x="2411" y="2183"/>
                  </a:lnTo>
                  <a:lnTo>
                    <a:pt x="2547" y="1956"/>
                  </a:lnTo>
                  <a:lnTo>
                    <a:pt x="2593" y="1865"/>
                  </a:lnTo>
                  <a:lnTo>
                    <a:pt x="2593" y="1820"/>
                  </a:lnTo>
                  <a:lnTo>
                    <a:pt x="2684" y="1683"/>
                  </a:lnTo>
                  <a:lnTo>
                    <a:pt x="2638" y="1638"/>
                  </a:lnTo>
                  <a:lnTo>
                    <a:pt x="2729" y="1410"/>
                  </a:lnTo>
                  <a:lnTo>
                    <a:pt x="2820" y="1319"/>
                  </a:lnTo>
                  <a:lnTo>
                    <a:pt x="2820" y="1183"/>
                  </a:lnTo>
                  <a:lnTo>
                    <a:pt x="2638" y="1047"/>
                  </a:lnTo>
                  <a:lnTo>
                    <a:pt x="2593" y="1047"/>
                  </a:lnTo>
                  <a:lnTo>
                    <a:pt x="2275" y="1092"/>
                  </a:lnTo>
                  <a:lnTo>
                    <a:pt x="2093" y="1047"/>
                  </a:lnTo>
                  <a:lnTo>
                    <a:pt x="2047" y="1092"/>
                  </a:lnTo>
                  <a:lnTo>
                    <a:pt x="1956" y="1092"/>
                  </a:lnTo>
                  <a:lnTo>
                    <a:pt x="1820" y="1047"/>
                  </a:lnTo>
                  <a:lnTo>
                    <a:pt x="1729" y="1047"/>
                  </a:lnTo>
                  <a:lnTo>
                    <a:pt x="1729" y="1092"/>
                  </a:lnTo>
                  <a:lnTo>
                    <a:pt x="1592" y="1137"/>
                  </a:lnTo>
                  <a:lnTo>
                    <a:pt x="1456" y="1183"/>
                  </a:lnTo>
                  <a:lnTo>
                    <a:pt x="1410" y="1183"/>
                  </a:lnTo>
                  <a:lnTo>
                    <a:pt x="1319" y="1274"/>
                  </a:lnTo>
                  <a:lnTo>
                    <a:pt x="1319" y="1228"/>
                  </a:lnTo>
                  <a:lnTo>
                    <a:pt x="1410" y="1092"/>
                  </a:lnTo>
                  <a:lnTo>
                    <a:pt x="1547" y="910"/>
                  </a:lnTo>
                  <a:lnTo>
                    <a:pt x="1547" y="910"/>
                  </a:lnTo>
                  <a:lnTo>
                    <a:pt x="1456" y="956"/>
                  </a:lnTo>
                  <a:lnTo>
                    <a:pt x="1365" y="910"/>
                  </a:lnTo>
                  <a:lnTo>
                    <a:pt x="1410" y="865"/>
                  </a:lnTo>
                  <a:lnTo>
                    <a:pt x="1456" y="774"/>
                  </a:lnTo>
                  <a:lnTo>
                    <a:pt x="1729" y="546"/>
                  </a:lnTo>
                  <a:lnTo>
                    <a:pt x="1820" y="364"/>
                  </a:lnTo>
                  <a:lnTo>
                    <a:pt x="1956" y="319"/>
                  </a:lnTo>
                  <a:lnTo>
                    <a:pt x="2002" y="182"/>
                  </a:lnTo>
                  <a:lnTo>
                    <a:pt x="1956" y="137"/>
                  </a:lnTo>
                  <a:lnTo>
                    <a:pt x="2002" y="46"/>
                  </a:lnTo>
                  <a:lnTo>
                    <a:pt x="2002" y="0"/>
                  </a:lnTo>
                  <a:lnTo>
                    <a:pt x="1820" y="0"/>
                  </a:lnTo>
                  <a:lnTo>
                    <a:pt x="1774" y="46"/>
                  </a:lnTo>
                  <a:lnTo>
                    <a:pt x="1683" y="0"/>
                  </a:lnTo>
                  <a:lnTo>
                    <a:pt x="1501" y="91"/>
                  </a:lnTo>
                  <a:lnTo>
                    <a:pt x="1365" y="91"/>
                  </a:lnTo>
                  <a:lnTo>
                    <a:pt x="1274" y="137"/>
                  </a:lnTo>
                  <a:lnTo>
                    <a:pt x="1183" y="137"/>
                  </a:lnTo>
                  <a:lnTo>
                    <a:pt x="1138" y="182"/>
                  </a:lnTo>
                  <a:lnTo>
                    <a:pt x="1138" y="137"/>
                  </a:lnTo>
                  <a:lnTo>
                    <a:pt x="1092" y="91"/>
                  </a:lnTo>
                  <a:lnTo>
                    <a:pt x="956" y="182"/>
                  </a:lnTo>
                  <a:lnTo>
                    <a:pt x="1001" y="91"/>
                  </a:lnTo>
                  <a:lnTo>
                    <a:pt x="8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30"/>
            <p:cNvSpPr/>
            <p:nvPr/>
          </p:nvSpPr>
          <p:spPr>
            <a:xfrm>
              <a:off x="5357106" y="2049297"/>
              <a:ext cx="1049" cy="2098"/>
            </a:xfrm>
            <a:custGeom>
              <a:rect b="b" l="l" r="r" t="t"/>
              <a:pathLst>
                <a:path extrusionOk="0" h="92" w="46">
                  <a:moveTo>
                    <a:pt x="46" y="1"/>
                  </a:moveTo>
                  <a:lnTo>
                    <a:pt x="0" y="46"/>
                  </a:lnTo>
                  <a:lnTo>
                    <a:pt x="46"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30"/>
            <p:cNvSpPr/>
            <p:nvPr/>
          </p:nvSpPr>
          <p:spPr>
            <a:xfrm>
              <a:off x="5301091" y="2116716"/>
              <a:ext cx="3125" cy="3147"/>
            </a:xfrm>
            <a:custGeom>
              <a:rect b="b" l="l" r="r" t="t"/>
              <a:pathLst>
                <a:path extrusionOk="0" h="138" w="137">
                  <a:moveTo>
                    <a:pt x="0" y="1"/>
                  </a:moveTo>
                  <a:lnTo>
                    <a:pt x="0"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30"/>
            <p:cNvSpPr/>
            <p:nvPr/>
          </p:nvSpPr>
          <p:spPr>
            <a:xfrm>
              <a:off x="5352955" y="2056573"/>
              <a:ext cx="3125" cy="4174"/>
            </a:xfrm>
            <a:custGeom>
              <a:rect b="b" l="l" r="r" t="t"/>
              <a:pathLst>
                <a:path extrusionOk="0" h="183" w="137">
                  <a:moveTo>
                    <a:pt x="46" y="0"/>
                  </a:moveTo>
                  <a:lnTo>
                    <a:pt x="0" y="46"/>
                  </a:lnTo>
                  <a:lnTo>
                    <a:pt x="91" y="182"/>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30"/>
            <p:cNvSpPr/>
            <p:nvPr/>
          </p:nvSpPr>
          <p:spPr>
            <a:xfrm>
              <a:off x="5352955" y="2051373"/>
              <a:ext cx="7276" cy="6249"/>
            </a:xfrm>
            <a:custGeom>
              <a:rect b="b" l="l" r="r" t="t"/>
              <a:pathLst>
                <a:path extrusionOk="0" h="274" w="319">
                  <a:moveTo>
                    <a:pt x="0" y="1"/>
                  </a:moveTo>
                  <a:lnTo>
                    <a:pt x="0" y="137"/>
                  </a:lnTo>
                  <a:lnTo>
                    <a:pt x="46" y="183"/>
                  </a:lnTo>
                  <a:lnTo>
                    <a:pt x="91" y="92"/>
                  </a:lnTo>
                  <a:lnTo>
                    <a:pt x="91" y="228"/>
                  </a:lnTo>
                  <a:lnTo>
                    <a:pt x="228" y="183"/>
                  </a:lnTo>
                  <a:lnTo>
                    <a:pt x="319" y="274"/>
                  </a:lnTo>
                  <a:lnTo>
                    <a:pt x="319" y="137"/>
                  </a:lnTo>
                  <a:lnTo>
                    <a:pt x="182" y="137"/>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30"/>
            <p:cNvSpPr/>
            <p:nvPr/>
          </p:nvSpPr>
          <p:spPr>
            <a:xfrm>
              <a:off x="5328050" y="2133320"/>
              <a:ext cx="2098" cy="4174"/>
            </a:xfrm>
            <a:custGeom>
              <a:rect b="b" l="l" r="r" t="t"/>
              <a:pathLst>
                <a:path extrusionOk="0" h="183" w="92">
                  <a:moveTo>
                    <a:pt x="1" y="1"/>
                  </a:moveTo>
                  <a:lnTo>
                    <a:pt x="1" y="137"/>
                  </a:lnTo>
                  <a:lnTo>
                    <a:pt x="92" y="183"/>
                  </a:lnTo>
                  <a:lnTo>
                    <a:pt x="92" y="92"/>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30"/>
            <p:cNvSpPr/>
            <p:nvPr/>
          </p:nvSpPr>
          <p:spPr>
            <a:xfrm>
              <a:off x="5424525" y="2244301"/>
              <a:ext cx="4174" cy="2098"/>
            </a:xfrm>
            <a:custGeom>
              <a:rect b="b" l="l" r="r" t="t"/>
              <a:pathLst>
                <a:path extrusionOk="0" h="92" w="183">
                  <a:moveTo>
                    <a:pt x="46" y="1"/>
                  </a:moveTo>
                  <a:lnTo>
                    <a:pt x="0" y="46"/>
                  </a:lnTo>
                  <a:lnTo>
                    <a:pt x="91" y="92"/>
                  </a:lnTo>
                  <a:lnTo>
                    <a:pt x="182"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30"/>
            <p:cNvSpPr/>
            <p:nvPr/>
          </p:nvSpPr>
          <p:spPr>
            <a:xfrm>
              <a:off x="5309393" y="2103237"/>
              <a:ext cx="3125" cy="3147"/>
            </a:xfrm>
            <a:custGeom>
              <a:rect b="b" l="l" r="r" t="t"/>
              <a:pathLst>
                <a:path extrusionOk="0" h="138" w="137">
                  <a:moveTo>
                    <a:pt x="91" y="1"/>
                  </a:moveTo>
                  <a:lnTo>
                    <a:pt x="0" y="46"/>
                  </a:lnTo>
                  <a:lnTo>
                    <a:pt x="91" y="137"/>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30"/>
            <p:cNvSpPr/>
            <p:nvPr/>
          </p:nvSpPr>
          <p:spPr>
            <a:xfrm>
              <a:off x="5323899" y="2137471"/>
              <a:ext cx="5223" cy="9351"/>
            </a:xfrm>
            <a:custGeom>
              <a:rect b="b" l="l" r="r" t="t"/>
              <a:pathLst>
                <a:path extrusionOk="0" h="410" w="229">
                  <a:moveTo>
                    <a:pt x="137" y="1"/>
                  </a:moveTo>
                  <a:lnTo>
                    <a:pt x="1" y="91"/>
                  </a:lnTo>
                  <a:lnTo>
                    <a:pt x="46" y="319"/>
                  </a:lnTo>
                  <a:lnTo>
                    <a:pt x="183" y="410"/>
                  </a:lnTo>
                  <a:lnTo>
                    <a:pt x="228" y="228"/>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30"/>
            <p:cNvSpPr/>
            <p:nvPr/>
          </p:nvSpPr>
          <p:spPr>
            <a:xfrm>
              <a:off x="5305242" y="2111539"/>
              <a:ext cx="3125" cy="4174"/>
            </a:xfrm>
            <a:custGeom>
              <a:rect b="b" l="l" r="r" t="t"/>
              <a:pathLst>
                <a:path extrusionOk="0" h="183" w="137">
                  <a:moveTo>
                    <a:pt x="137" y="1"/>
                  </a:moveTo>
                  <a:lnTo>
                    <a:pt x="0" y="182"/>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30"/>
            <p:cNvSpPr/>
            <p:nvPr/>
          </p:nvSpPr>
          <p:spPr>
            <a:xfrm>
              <a:off x="5310419" y="2113614"/>
              <a:ext cx="10400" cy="10400"/>
            </a:xfrm>
            <a:custGeom>
              <a:rect b="b" l="l" r="r" t="t"/>
              <a:pathLst>
                <a:path extrusionOk="0" h="456" w="456">
                  <a:moveTo>
                    <a:pt x="137" y="0"/>
                  </a:moveTo>
                  <a:lnTo>
                    <a:pt x="1" y="137"/>
                  </a:lnTo>
                  <a:lnTo>
                    <a:pt x="228" y="228"/>
                  </a:lnTo>
                  <a:lnTo>
                    <a:pt x="92" y="273"/>
                  </a:lnTo>
                  <a:lnTo>
                    <a:pt x="137" y="319"/>
                  </a:lnTo>
                  <a:lnTo>
                    <a:pt x="1" y="455"/>
                  </a:lnTo>
                  <a:lnTo>
                    <a:pt x="273" y="364"/>
                  </a:lnTo>
                  <a:lnTo>
                    <a:pt x="319" y="410"/>
                  </a:lnTo>
                  <a:lnTo>
                    <a:pt x="455" y="319"/>
                  </a:lnTo>
                  <a:lnTo>
                    <a:pt x="364" y="182"/>
                  </a:lnTo>
                  <a:lnTo>
                    <a:pt x="273"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30"/>
            <p:cNvSpPr/>
            <p:nvPr/>
          </p:nvSpPr>
          <p:spPr>
            <a:xfrm>
              <a:off x="5311469" y="2127093"/>
              <a:ext cx="1049" cy="3147"/>
            </a:xfrm>
            <a:custGeom>
              <a:rect b="b" l="l" r="r" t="t"/>
              <a:pathLst>
                <a:path extrusionOk="0" h="138" w="46">
                  <a:moveTo>
                    <a:pt x="46" y="1"/>
                  </a:moveTo>
                  <a:lnTo>
                    <a:pt x="0" y="137"/>
                  </a:lnTo>
                  <a:lnTo>
                    <a:pt x="46"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30"/>
            <p:cNvSpPr/>
            <p:nvPr/>
          </p:nvSpPr>
          <p:spPr>
            <a:xfrm>
              <a:off x="5307318" y="2132294"/>
              <a:ext cx="7276" cy="8302"/>
            </a:xfrm>
            <a:custGeom>
              <a:rect b="b" l="l" r="r" t="t"/>
              <a:pathLst>
                <a:path extrusionOk="0" h="364" w="319">
                  <a:moveTo>
                    <a:pt x="228" y="0"/>
                  </a:moveTo>
                  <a:lnTo>
                    <a:pt x="0" y="91"/>
                  </a:lnTo>
                  <a:lnTo>
                    <a:pt x="46" y="318"/>
                  </a:lnTo>
                  <a:lnTo>
                    <a:pt x="182" y="228"/>
                  </a:lnTo>
                  <a:lnTo>
                    <a:pt x="137" y="364"/>
                  </a:lnTo>
                  <a:lnTo>
                    <a:pt x="318" y="273"/>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30"/>
            <p:cNvSpPr/>
            <p:nvPr/>
          </p:nvSpPr>
          <p:spPr>
            <a:xfrm>
              <a:off x="5336351" y="2195562"/>
              <a:ext cx="9351" cy="7276"/>
            </a:xfrm>
            <a:custGeom>
              <a:rect b="b" l="l" r="r" t="t"/>
              <a:pathLst>
                <a:path extrusionOk="0" h="319" w="410">
                  <a:moveTo>
                    <a:pt x="1" y="0"/>
                  </a:moveTo>
                  <a:lnTo>
                    <a:pt x="1" y="137"/>
                  </a:lnTo>
                  <a:lnTo>
                    <a:pt x="228" y="319"/>
                  </a:lnTo>
                  <a:lnTo>
                    <a:pt x="410" y="137"/>
                  </a:lnTo>
                  <a:lnTo>
                    <a:pt x="273"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30"/>
            <p:cNvSpPr/>
            <p:nvPr/>
          </p:nvSpPr>
          <p:spPr>
            <a:xfrm>
              <a:off x="5332201" y="2170656"/>
              <a:ext cx="8325" cy="10400"/>
            </a:xfrm>
            <a:custGeom>
              <a:rect b="b" l="l" r="r" t="t"/>
              <a:pathLst>
                <a:path extrusionOk="0" h="456" w="365">
                  <a:moveTo>
                    <a:pt x="319" y="1"/>
                  </a:moveTo>
                  <a:lnTo>
                    <a:pt x="92" y="228"/>
                  </a:lnTo>
                  <a:lnTo>
                    <a:pt x="1" y="456"/>
                  </a:lnTo>
                  <a:lnTo>
                    <a:pt x="137" y="410"/>
                  </a:lnTo>
                  <a:lnTo>
                    <a:pt x="364" y="228"/>
                  </a:lnTo>
                  <a:lnTo>
                    <a:pt x="319" y="137"/>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30"/>
            <p:cNvSpPr/>
            <p:nvPr/>
          </p:nvSpPr>
          <p:spPr>
            <a:xfrm>
              <a:off x="5387189" y="2262981"/>
              <a:ext cx="8302" cy="5200"/>
            </a:xfrm>
            <a:custGeom>
              <a:rect b="b" l="l" r="r" t="t"/>
              <a:pathLst>
                <a:path extrusionOk="0" h="228" w="364">
                  <a:moveTo>
                    <a:pt x="227" y="1"/>
                  </a:moveTo>
                  <a:lnTo>
                    <a:pt x="0" y="137"/>
                  </a:lnTo>
                  <a:lnTo>
                    <a:pt x="91" y="137"/>
                  </a:lnTo>
                  <a:lnTo>
                    <a:pt x="227" y="228"/>
                  </a:lnTo>
                  <a:lnTo>
                    <a:pt x="318" y="228"/>
                  </a:lnTo>
                  <a:lnTo>
                    <a:pt x="318" y="137"/>
                  </a:lnTo>
                  <a:lnTo>
                    <a:pt x="364" y="46"/>
                  </a:lnTo>
                  <a:lnTo>
                    <a:pt x="364" y="46"/>
                  </a:lnTo>
                  <a:lnTo>
                    <a:pt x="273" y="92"/>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30"/>
            <p:cNvSpPr/>
            <p:nvPr/>
          </p:nvSpPr>
          <p:spPr>
            <a:xfrm>
              <a:off x="5294865" y="2094935"/>
              <a:ext cx="3125" cy="7298"/>
            </a:xfrm>
            <a:custGeom>
              <a:rect b="b" l="l" r="r" t="t"/>
              <a:pathLst>
                <a:path extrusionOk="0" h="320" w="137">
                  <a:moveTo>
                    <a:pt x="46" y="1"/>
                  </a:moveTo>
                  <a:lnTo>
                    <a:pt x="46" y="92"/>
                  </a:lnTo>
                  <a:lnTo>
                    <a:pt x="0" y="183"/>
                  </a:lnTo>
                  <a:lnTo>
                    <a:pt x="46" y="274"/>
                  </a:lnTo>
                  <a:lnTo>
                    <a:pt x="137" y="319"/>
                  </a:lnTo>
                  <a:lnTo>
                    <a:pt x="137" y="319"/>
                  </a:lnTo>
                  <a:lnTo>
                    <a:pt x="91" y="183"/>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30"/>
            <p:cNvSpPr/>
            <p:nvPr/>
          </p:nvSpPr>
          <p:spPr>
            <a:xfrm>
              <a:off x="5293816" y="2087682"/>
              <a:ext cx="6249" cy="3125"/>
            </a:xfrm>
            <a:custGeom>
              <a:rect b="b" l="l" r="r" t="t"/>
              <a:pathLst>
                <a:path extrusionOk="0" h="137" w="274">
                  <a:moveTo>
                    <a:pt x="92" y="1"/>
                  </a:moveTo>
                  <a:lnTo>
                    <a:pt x="1" y="46"/>
                  </a:lnTo>
                  <a:lnTo>
                    <a:pt x="137" y="137"/>
                  </a:lnTo>
                  <a:lnTo>
                    <a:pt x="274" y="91"/>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30"/>
            <p:cNvSpPr/>
            <p:nvPr/>
          </p:nvSpPr>
          <p:spPr>
            <a:xfrm>
              <a:off x="5293816" y="2103237"/>
              <a:ext cx="2098" cy="3147"/>
            </a:xfrm>
            <a:custGeom>
              <a:rect b="b" l="l" r="r" t="t"/>
              <a:pathLst>
                <a:path extrusionOk="0" h="138" w="92">
                  <a:moveTo>
                    <a:pt x="46" y="1"/>
                  </a:moveTo>
                  <a:lnTo>
                    <a:pt x="1" y="92"/>
                  </a:lnTo>
                  <a:lnTo>
                    <a:pt x="1" y="137"/>
                  </a:lnTo>
                  <a:lnTo>
                    <a:pt x="92"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30"/>
            <p:cNvSpPr/>
            <p:nvPr/>
          </p:nvSpPr>
          <p:spPr>
            <a:xfrm>
              <a:off x="5295891" y="2091833"/>
              <a:ext cx="3147" cy="2098"/>
            </a:xfrm>
            <a:custGeom>
              <a:rect b="b" l="l" r="r" t="t"/>
              <a:pathLst>
                <a:path extrusionOk="0" h="92" w="138">
                  <a:moveTo>
                    <a:pt x="1" y="0"/>
                  </a:moveTo>
                  <a:lnTo>
                    <a:pt x="1" y="46"/>
                  </a:lnTo>
                  <a:lnTo>
                    <a:pt x="9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30"/>
            <p:cNvSpPr/>
            <p:nvPr/>
          </p:nvSpPr>
          <p:spPr>
            <a:xfrm>
              <a:off x="5552110" y="2436203"/>
              <a:ext cx="18679" cy="38408"/>
            </a:xfrm>
            <a:custGeom>
              <a:rect b="b" l="l" r="r" t="t"/>
              <a:pathLst>
                <a:path extrusionOk="0" h="1684" w="819">
                  <a:moveTo>
                    <a:pt x="637" y="1"/>
                  </a:moveTo>
                  <a:lnTo>
                    <a:pt x="592" y="137"/>
                  </a:lnTo>
                  <a:lnTo>
                    <a:pt x="637" y="228"/>
                  </a:lnTo>
                  <a:lnTo>
                    <a:pt x="637" y="410"/>
                  </a:lnTo>
                  <a:lnTo>
                    <a:pt x="546" y="410"/>
                  </a:lnTo>
                  <a:lnTo>
                    <a:pt x="455" y="319"/>
                  </a:lnTo>
                  <a:lnTo>
                    <a:pt x="364" y="410"/>
                  </a:lnTo>
                  <a:lnTo>
                    <a:pt x="137" y="455"/>
                  </a:lnTo>
                  <a:lnTo>
                    <a:pt x="0" y="683"/>
                  </a:lnTo>
                  <a:lnTo>
                    <a:pt x="91" y="774"/>
                  </a:lnTo>
                  <a:lnTo>
                    <a:pt x="91" y="819"/>
                  </a:lnTo>
                  <a:lnTo>
                    <a:pt x="0" y="819"/>
                  </a:lnTo>
                  <a:lnTo>
                    <a:pt x="0" y="956"/>
                  </a:lnTo>
                  <a:lnTo>
                    <a:pt x="137" y="1001"/>
                  </a:lnTo>
                  <a:lnTo>
                    <a:pt x="137" y="1047"/>
                  </a:lnTo>
                  <a:lnTo>
                    <a:pt x="91" y="1092"/>
                  </a:lnTo>
                  <a:lnTo>
                    <a:pt x="137" y="1183"/>
                  </a:lnTo>
                  <a:lnTo>
                    <a:pt x="228" y="1229"/>
                  </a:lnTo>
                  <a:lnTo>
                    <a:pt x="228" y="1365"/>
                  </a:lnTo>
                  <a:lnTo>
                    <a:pt x="273" y="1365"/>
                  </a:lnTo>
                  <a:lnTo>
                    <a:pt x="319" y="1411"/>
                  </a:lnTo>
                  <a:lnTo>
                    <a:pt x="273" y="1411"/>
                  </a:lnTo>
                  <a:lnTo>
                    <a:pt x="182" y="1501"/>
                  </a:lnTo>
                  <a:lnTo>
                    <a:pt x="228" y="1547"/>
                  </a:lnTo>
                  <a:lnTo>
                    <a:pt x="501" y="1683"/>
                  </a:lnTo>
                  <a:lnTo>
                    <a:pt x="637" y="1592"/>
                  </a:lnTo>
                  <a:lnTo>
                    <a:pt x="728" y="1320"/>
                  </a:lnTo>
                  <a:lnTo>
                    <a:pt x="728" y="1138"/>
                  </a:lnTo>
                  <a:lnTo>
                    <a:pt x="819" y="774"/>
                  </a:lnTo>
                  <a:lnTo>
                    <a:pt x="728" y="455"/>
                  </a:lnTo>
                  <a:lnTo>
                    <a:pt x="728" y="228"/>
                  </a:lnTo>
                  <a:lnTo>
                    <a:pt x="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30"/>
            <p:cNvSpPr/>
            <p:nvPr/>
          </p:nvSpPr>
          <p:spPr>
            <a:xfrm>
              <a:off x="5624707" y="2543057"/>
              <a:ext cx="52936" cy="36310"/>
            </a:xfrm>
            <a:custGeom>
              <a:rect b="b" l="l" r="r" t="t"/>
              <a:pathLst>
                <a:path extrusionOk="0" h="1592" w="2321">
                  <a:moveTo>
                    <a:pt x="2184" y="0"/>
                  </a:moveTo>
                  <a:lnTo>
                    <a:pt x="2002" y="227"/>
                  </a:lnTo>
                  <a:lnTo>
                    <a:pt x="1911" y="182"/>
                  </a:lnTo>
                  <a:lnTo>
                    <a:pt x="1729" y="91"/>
                  </a:lnTo>
                  <a:lnTo>
                    <a:pt x="1593" y="273"/>
                  </a:lnTo>
                  <a:lnTo>
                    <a:pt x="1229" y="273"/>
                  </a:lnTo>
                  <a:lnTo>
                    <a:pt x="911" y="364"/>
                  </a:lnTo>
                  <a:lnTo>
                    <a:pt x="729" y="318"/>
                  </a:lnTo>
                  <a:lnTo>
                    <a:pt x="547" y="182"/>
                  </a:lnTo>
                  <a:lnTo>
                    <a:pt x="365" y="227"/>
                  </a:lnTo>
                  <a:lnTo>
                    <a:pt x="274" y="318"/>
                  </a:lnTo>
                  <a:lnTo>
                    <a:pt x="228" y="227"/>
                  </a:lnTo>
                  <a:lnTo>
                    <a:pt x="46" y="318"/>
                  </a:lnTo>
                  <a:lnTo>
                    <a:pt x="1" y="591"/>
                  </a:lnTo>
                  <a:lnTo>
                    <a:pt x="183" y="728"/>
                  </a:lnTo>
                  <a:lnTo>
                    <a:pt x="365" y="682"/>
                  </a:lnTo>
                  <a:lnTo>
                    <a:pt x="638" y="910"/>
                  </a:lnTo>
                  <a:lnTo>
                    <a:pt x="820" y="955"/>
                  </a:lnTo>
                  <a:lnTo>
                    <a:pt x="956" y="1137"/>
                  </a:lnTo>
                  <a:lnTo>
                    <a:pt x="1320" y="1228"/>
                  </a:lnTo>
                  <a:lnTo>
                    <a:pt x="1411" y="1183"/>
                  </a:lnTo>
                  <a:lnTo>
                    <a:pt x="1547" y="1319"/>
                  </a:lnTo>
                  <a:lnTo>
                    <a:pt x="1593" y="1455"/>
                  </a:lnTo>
                  <a:lnTo>
                    <a:pt x="1957" y="1592"/>
                  </a:lnTo>
                  <a:lnTo>
                    <a:pt x="2093" y="1546"/>
                  </a:lnTo>
                  <a:lnTo>
                    <a:pt x="2093" y="1364"/>
                  </a:lnTo>
                  <a:lnTo>
                    <a:pt x="2184" y="1273"/>
                  </a:lnTo>
                  <a:lnTo>
                    <a:pt x="2139" y="1092"/>
                  </a:lnTo>
                  <a:lnTo>
                    <a:pt x="2002" y="910"/>
                  </a:lnTo>
                  <a:lnTo>
                    <a:pt x="2139" y="500"/>
                  </a:lnTo>
                  <a:lnTo>
                    <a:pt x="2275" y="364"/>
                  </a:lnTo>
                  <a:lnTo>
                    <a:pt x="2320" y="182"/>
                  </a:lnTo>
                  <a:lnTo>
                    <a:pt x="218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30"/>
            <p:cNvSpPr/>
            <p:nvPr/>
          </p:nvSpPr>
          <p:spPr>
            <a:xfrm>
              <a:off x="5578043" y="2439328"/>
              <a:ext cx="9351" cy="5200"/>
            </a:xfrm>
            <a:custGeom>
              <a:rect b="b" l="l" r="r" t="t"/>
              <a:pathLst>
                <a:path extrusionOk="0" h="228" w="410">
                  <a:moveTo>
                    <a:pt x="319" y="0"/>
                  </a:moveTo>
                  <a:lnTo>
                    <a:pt x="273" y="46"/>
                  </a:lnTo>
                  <a:lnTo>
                    <a:pt x="91" y="91"/>
                  </a:lnTo>
                  <a:lnTo>
                    <a:pt x="0" y="182"/>
                  </a:lnTo>
                  <a:lnTo>
                    <a:pt x="91" y="228"/>
                  </a:lnTo>
                  <a:lnTo>
                    <a:pt x="273" y="182"/>
                  </a:lnTo>
                  <a:lnTo>
                    <a:pt x="410" y="182"/>
                  </a:lnTo>
                  <a:lnTo>
                    <a:pt x="364" y="91"/>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0"/>
            <p:cNvSpPr/>
            <p:nvPr/>
          </p:nvSpPr>
          <p:spPr>
            <a:xfrm>
              <a:off x="5547959" y="2476664"/>
              <a:ext cx="3125" cy="5200"/>
            </a:xfrm>
            <a:custGeom>
              <a:rect b="b" l="l" r="r" t="t"/>
              <a:pathLst>
                <a:path extrusionOk="0" h="228" w="137">
                  <a:moveTo>
                    <a:pt x="91" y="0"/>
                  </a:moveTo>
                  <a:lnTo>
                    <a:pt x="46" y="91"/>
                  </a:lnTo>
                  <a:lnTo>
                    <a:pt x="0" y="137"/>
                  </a:lnTo>
                  <a:lnTo>
                    <a:pt x="0" y="228"/>
                  </a:lnTo>
                  <a:lnTo>
                    <a:pt x="46" y="228"/>
                  </a:lnTo>
                  <a:lnTo>
                    <a:pt x="91" y="137"/>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30"/>
            <p:cNvSpPr/>
            <p:nvPr/>
          </p:nvSpPr>
          <p:spPr>
            <a:xfrm>
              <a:off x="5546910" y="2477690"/>
              <a:ext cx="28030" cy="52936"/>
            </a:xfrm>
            <a:custGeom>
              <a:rect b="b" l="l" r="r" t="t"/>
              <a:pathLst>
                <a:path extrusionOk="0" h="2321" w="1229">
                  <a:moveTo>
                    <a:pt x="774" y="1"/>
                  </a:moveTo>
                  <a:lnTo>
                    <a:pt x="638" y="46"/>
                  </a:lnTo>
                  <a:lnTo>
                    <a:pt x="365" y="365"/>
                  </a:lnTo>
                  <a:lnTo>
                    <a:pt x="228" y="365"/>
                  </a:lnTo>
                  <a:lnTo>
                    <a:pt x="46" y="274"/>
                  </a:lnTo>
                  <a:lnTo>
                    <a:pt x="46" y="456"/>
                  </a:lnTo>
                  <a:lnTo>
                    <a:pt x="1" y="547"/>
                  </a:lnTo>
                  <a:lnTo>
                    <a:pt x="137" y="683"/>
                  </a:lnTo>
                  <a:lnTo>
                    <a:pt x="183" y="819"/>
                  </a:lnTo>
                  <a:lnTo>
                    <a:pt x="274" y="910"/>
                  </a:lnTo>
                  <a:lnTo>
                    <a:pt x="274" y="1092"/>
                  </a:lnTo>
                  <a:lnTo>
                    <a:pt x="183" y="1229"/>
                  </a:lnTo>
                  <a:lnTo>
                    <a:pt x="228" y="1320"/>
                  </a:lnTo>
                  <a:lnTo>
                    <a:pt x="365" y="1320"/>
                  </a:lnTo>
                  <a:lnTo>
                    <a:pt x="365" y="1365"/>
                  </a:lnTo>
                  <a:lnTo>
                    <a:pt x="274" y="1502"/>
                  </a:lnTo>
                  <a:lnTo>
                    <a:pt x="183" y="1775"/>
                  </a:lnTo>
                  <a:lnTo>
                    <a:pt x="274" y="1866"/>
                  </a:lnTo>
                  <a:lnTo>
                    <a:pt x="365" y="2184"/>
                  </a:lnTo>
                  <a:lnTo>
                    <a:pt x="456" y="2320"/>
                  </a:lnTo>
                  <a:lnTo>
                    <a:pt x="547" y="2275"/>
                  </a:lnTo>
                  <a:lnTo>
                    <a:pt x="592" y="2320"/>
                  </a:lnTo>
                  <a:lnTo>
                    <a:pt x="729" y="2275"/>
                  </a:lnTo>
                  <a:lnTo>
                    <a:pt x="729" y="2093"/>
                  </a:lnTo>
                  <a:lnTo>
                    <a:pt x="774" y="2002"/>
                  </a:lnTo>
                  <a:lnTo>
                    <a:pt x="911" y="2002"/>
                  </a:lnTo>
                  <a:lnTo>
                    <a:pt x="1047" y="2093"/>
                  </a:lnTo>
                  <a:lnTo>
                    <a:pt x="1138" y="2093"/>
                  </a:lnTo>
                  <a:lnTo>
                    <a:pt x="1183" y="2002"/>
                  </a:lnTo>
                  <a:lnTo>
                    <a:pt x="1183" y="1684"/>
                  </a:lnTo>
                  <a:lnTo>
                    <a:pt x="1229" y="1593"/>
                  </a:lnTo>
                  <a:lnTo>
                    <a:pt x="1183" y="1274"/>
                  </a:lnTo>
                  <a:lnTo>
                    <a:pt x="1229" y="1001"/>
                  </a:lnTo>
                  <a:lnTo>
                    <a:pt x="1047" y="819"/>
                  </a:lnTo>
                  <a:lnTo>
                    <a:pt x="1183" y="683"/>
                  </a:lnTo>
                  <a:lnTo>
                    <a:pt x="1229" y="592"/>
                  </a:lnTo>
                  <a:lnTo>
                    <a:pt x="1183" y="410"/>
                  </a:lnTo>
                  <a:lnTo>
                    <a:pt x="1092" y="274"/>
                  </a:lnTo>
                  <a:lnTo>
                    <a:pt x="956" y="46"/>
                  </a:lnTo>
                  <a:lnTo>
                    <a:pt x="911" y="137"/>
                  </a:lnTo>
                  <a:lnTo>
                    <a:pt x="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30"/>
            <p:cNvSpPr/>
            <p:nvPr/>
          </p:nvSpPr>
          <p:spPr>
            <a:xfrm>
              <a:off x="5454608" y="2511924"/>
              <a:ext cx="12453" cy="9351"/>
            </a:xfrm>
            <a:custGeom>
              <a:rect b="b" l="l" r="r" t="t"/>
              <a:pathLst>
                <a:path extrusionOk="0" h="410" w="546">
                  <a:moveTo>
                    <a:pt x="228" y="1"/>
                  </a:moveTo>
                  <a:lnTo>
                    <a:pt x="46" y="92"/>
                  </a:lnTo>
                  <a:lnTo>
                    <a:pt x="0" y="228"/>
                  </a:lnTo>
                  <a:lnTo>
                    <a:pt x="182" y="274"/>
                  </a:lnTo>
                  <a:lnTo>
                    <a:pt x="319" y="410"/>
                  </a:lnTo>
                  <a:lnTo>
                    <a:pt x="364" y="183"/>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30"/>
            <p:cNvSpPr/>
            <p:nvPr/>
          </p:nvSpPr>
          <p:spPr>
            <a:xfrm>
              <a:off x="5472239" y="2504672"/>
              <a:ext cx="9351" cy="6249"/>
            </a:xfrm>
            <a:custGeom>
              <a:rect b="b" l="l" r="r" t="t"/>
              <a:pathLst>
                <a:path extrusionOk="0" h="274" w="410">
                  <a:moveTo>
                    <a:pt x="273" y="0"/>
                  </a:moveTo>
                  <a:lnTo>
                    <a:pt x="46" y="46"/>
                  </a:lnTo>
                  <a:lnTo>
                    <a:pt x="0" y="182"/>
                  </a:lnTo>
                  <a:lnTo>
                    <a:pt x="273" y="182"/>
                  </a:lnTo>
                  <a:lnTo>
                    <a:pt x="364" y="273"/>
                  </a:lnTo>
                  <a:lnTo>
                    <a:pt x="410" y="182"/>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30"/>
            <p:cNvSpPr/>
            <p:nvPr/>
          </p:nvSpPr>
          <p:spPr>
            <a:xfrm>
              <a:off x="5436978" y="2525404"/>
              <a:ext cx="6226" cy="7298"/>
            </a:xfrm>
            <a:custGeom>
              <a:rect b="b" l="l" r="r" t="t"/>
              <a:pathLst>
                <a:path extrusionOk="0" h="320" w="273">
                  <a:moveTo>
                    <a:pt x="227" y="1"/>
                  </a:moveTo>
                  <a:lnTo>
                    <a:pt x="0" y="92"/>
                  </a:lnTo>
                  <a:lnTo>
                    <a:pt x="0" y="228"/>
                  </a:lnTo>
                  <a:lnTo>
                    <a:pt x="91" y="319"/>
                  </a:lnTo>
                  <a:lnTo>
                    <a:pt x="182" y="183"/>
                  </a:lnTo>
                  <a:lnTo>
                    <a:pt x="273" y="137"/>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30"/>
            <p:cNvSpPr/>
            <p:nvPr/>
          </p:nvSpPr>
          <p:spPr>
            <a:xfrm>
              <a:off x="5765794" y="2552385"/>
              <a:ext cx="7276" cy="5200"/>
            </a:xfrm>
            <a:custGeom>
              <a:rect b="b" l="l" r="r" t="t"/>
              <a:pathLst>
                <a:path extrusionOk="0" h="228" w="319">
                  <a:moveTo>
                    <a:pt x="46" y="0"/>
                  </a:moveTo>
                  <a:lnTo>
                    <a:pt x="0" y="91"/>
                  </a:lnTo>
                  <a:lnTo>
                    <a:pt x="137" y="228"/>
                  </a:lnTo>
                  <a:lnTo>
                    <a:pt x="228" y="228"/>
                  </a:lnTo>
                  <a:lnTo>
                    <a:pt x="228" y="182"/>
                  </a:lnTo>
                  <a:lnTo>
                    <a:pt x="319" y="182"/>
                  </a:lnTo>
                  <a:lnTo>
                    <a:pt x="273" y="137"/>
                  </a:lnTo>
                  <a:lnTo>
                    <a:pt x="228"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30"/>
            <p:cNvSpPr/>
            <p:nvPr/>
          </p:nvSpPr>
          <p:spPr>
            <a:xfrm>
              <a:off x="5808307" y="2583494"/>
              <a:ext cx="4174" cy="7298"/>
            </a:xfrm>
            <a:custGeom>
              <a:rect b="b" l="l" r="r" t="t"/>
              <a:pathLst>
                <a:path extrusionOk="0" h="320" w="183">
                  <a:moveTo>
                    <a:pt x="46" y="1"/>
                  </a:moveTo>
                  <a:lnTo>
                    <a:pt x="1" y="92"/>
                  </a:lnTo>
                  <a:lnTo>
                    <a:pt x="46" y="183"/>
                  </a:lnTo>
                  <a:lnTo>
                    <a:pt x="46" y="274"/>
                  </a:lnTo>
                  <a:lnTo>
                    <a:pt x="137" y="319"/>
                  </a:lnTo>
                  <a:lnTo>
                    <a:pt x="183" y="183"/>
                  </a:lnTo>
                  <a:lnTo>
                    <a:pt x="92"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30"/>
            <p:cNvSpPr/>
            <p:nvPr/>
          </p:nvSpPr>
          <p:spPr>
            <a:xfrm>
              <a:off x="5831137" y="2485992"/>
              <a:ext cx="5200" cy="5223"/>
            </a:xfrm>
            <a:custGeom>
              <a:rect b="b" l="l" r="r" t="t"/>
              <a:pathLst>
                <a:path extrusionOk="0" h="229" w="228">
                  <a:moveTo>
                    <a:pt x="91" y="1"/>
                  </a:moveTo>
                  <a:lnTo>
                    <a:pt x="46" y="46"/>
                  </a:lnTo>
                  <a:lnTo>
                    <a:pt x="0" y="183"/>
                  </a:lnTo>
                  <a:lnTo>
                    <a:pt x="91" y="183"/>
                  </a:lnTo>
                  <a:lnTo>
                    <a:pt x="137" y="228"/>
                  </a:lnTo>
                  <a:lnTo>
                    <a:pt x="228" y="137"/>
                  </a:lnTo>
                  <a:lnTo>
                    <a:pt x="228"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30"/>
            <p:cNvSpPr/>
            <p:nvPr/>
          </p:nvSpPr>
          <p:spPr>
            <a:xfrm>
              <a:off x="5804156" y="2527479"/>
              <a:ext cx="32181" cy="24929"/>
            </a:xfrm>
            <a:custGeom>
              <a:rect b="b" l="l" r="r" t="t"/>
              <a:pathLst>
                <a:path extrusionOk="0" h="1093" w="1411">
                  <a:moveTo>
                    <a:pt x="137" y="1"/>
                  </a:moveTo>
                  <a:lnTo>
                    <a:pt x="1" y="137"/>
                  </a:lnTo>
                  <a:lnTo>
                    <a:pt x="228" y="137"/>
                  </a:lnTo>
                  <a:lnTo>
                    <a:pt x="274" y="183"/>
                  </a:lnTo>
                  <a:lnTo>
                    <a:pt x="319" y="228"/>
                  </a:lnTo>
                  <a:lnTo>
                    <a:pt x="410" y="274"/>
                  </a:lnTo>
                  <a:lnTo>
                    <a:pt x="456" y="365"/>
                  </a:lnTo>
                  <a:lnTo>
                    <a:pt x="547" y="365"/>
                  </a:lnTo>
                  <a:lnTo>
                    <a:pt x="638" y="456"/>
                  </a:lnTo>
                  <a:lnTo>
                    <a:pt x="774" y="547"/>
                  </a:lnTo>
                  <a:lnTo>
                    <a:pt x="865" y="547"/>
                  </a:lnTo>
                  <a:lnTo>
                    <a:pt x="911" y="592"/>
                  </a:lnTo>
                  <a:lnTo>
                    <a:pt x="1002" y="774"/>
                  </a:lnTo>
                  <a:lnTo>
                    <a:pt x="1092" y="820"/>
                  </a:lnTo>
                  <a:lnTo>
                    <a:pt x="1047" y="910"/>
                  </a:lnTo>
                  <a:lnTo>
                    <a:pt x="1092" y="1001"/>
                  </a:lnTo>
                  <a:lnTo>
                    <a:pt x="1229" y="1092"/>
                  </a:lnTo>
                  <a:lnTo>
                    <a:pt x="1274" y="1047"/>
                  </a:lnTo>
                  <a:lnTo>
                    <a:pt x="1365" y="1092"/>
                  </a:lnTo>
                  <a:lnTo>
                    <a:pt x="1411" y="910"/>
                  </a:lnTo>
                  <a:lnTo>
                    <a:pt x="1229" y="910"/>
                  </a:lnTo>
                  <a:lnTo>
                    <a:pt x="1138" y="820"/>
                  </a:lnTo>
                  <a:lnTo>
                    <a:pt x="1138" y="729"/>
                  </a:lnTo>
                  <a:lnTo>
                    <a:pt x="1138" y="638"/>
                  </a:lnTo>
                  <a:lnTo>
                    <a:pt x="1092" y="547"/>
                  </a:lnTo>
                  <a:lnTo>
                    <a:pt x="1047" y="456"/>
                  </a:lnTo>
                  <a:lnTo>
                    <a:pt x="865" y="274"/>
                  </a:lnTo>
                  <a:lnTo>
                    <a:pt x="729" y="274"/>
                  </a:lnTo>
                  <a:lnTo>
                    <a:pt x="729" y="228"/>
                  </a:lnTo>
                  <a:lnTo>
                    <a:pt x="592" y="183"/>
                  </a:lnTo>
                  <a:lnTo>
                    <a:pt x="456" y="137"/>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30"/>
            <p:cNvSpPr/>
            <p:nvPr/>
          </p:nvSpPr>
          <p:spPr>
            <a:xfrm>
              <a:off x="5809356" y="2580393"/>
              <a:ext cx="1049" cy="2098"/>
            </a:xfrm>
            <a:custGeom>
              <a:rect b="b" l="l" r="r" t="t"/>
              <a:pathLst>
                <a:path extrusionOk="0" h="92" w="46">
                  <a:moveTo>
                    <a:pt x="0" y="0"/>
                  </a:moveTo>
                  <a:lnTo>
                    <a:pt x="0" y="91"/>
                  </a:lnTo>
                  <a:lnTo>
                    <a:pt x="46"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30"/>
            <p:cNvSpPr/>
            <p:nvPr/>
          </p:nvSpPr>
          <p:spPr>
            <a:xfrm>
              <a:off x="5761643" y="2537857"/>
              <a:ext cx="9351" cy="12476"/>
            </a:xfrm>
            <a:custGeom>
              <a:rect b="b" l="l" r="r" t="t"/>
              <a:pathLst>
                <a:path extrusionOk="0" h="547" w="410">
                  <a:moveTo>
                    <a:pt x="182" y="1"/>
                  </a:moveTo>
                  <a:lnTo>
                    <a:pt x="182" y="183"/>
                  </a:lnTo>
                  <a:lnTo>
                    <a:pt x="91" y="183"/>
                  </a:lnTo>
                  <a:lnTo>
                    <a:pt x="0" y="228"/>
                  </a:lnTo>
                  <a:lnTo>
                    <a:pt x="0" y="365"/>
                  </a:lnTo>
                  <a:lnTo>
                    <a:pt x="91" y="455"/>
                  </a:lnTo>
                  <a:lnTo>
                    <a:pt x="91" y="410"/>
                  </a:lnTo>
                  <a:lnTo>
                    <a:pt x="137" y="319"/>
                  </a:lnTo>
                  <a:lnTo>
                    <a:pt x="137" y="365"/>
                  </a:lnTo>
                  <a:lnTo>
                    <a:pt x="137" y="455"/>
                  </a:lnTo>
                  <a:lnTo>
                    <a:pt x="273" y="501"/>
                  </a:lnTo>
                  <a:lnTo>
                    <a:pt x="364" y="546"/>
                  </a:lnTo>
                  <a:lnTo>
                    <a:pt x="410" y="455"/>
                  </a:lnTo>
                  <a:lnTo>
                    <a:pt x="364" y="410"/>
                  </a:lnTo>
                  <a:lnTo>
                    <a:pt x="364" y="319"/>
                  </a:lnTo>
                  <a:lnTo>
                    <a:pt x="273" y="274"/>
                  </a:lnTo>
                  <a:lnTo>
                    <a:pt x="319" y="183"/>
                  </a:lnTo>
                  <a:lnTo>
                    <a:pt x="273"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30"/>
            <p:cNvSpPr/>
            <p:nvPr/>
          </p:nvSpPr>
          <p:spPr>
            <a:xfrm>
              <a:off x="5812458" y="2522302"/>
              <a:ext cx="2098" cy="3125"/>
            </a:xfrm>
            <a:custGeom>
              <a:rect b="b" l="l" r="r" t="t"/>
              <a:pathLst>
                <a:path extrusionOk="0" h="137" w="92">
                  <a:moveTo>
                    <a:pt x="46" y="0"/>
                  </a:moveTo>
                  <a:lnTo>
                    <a:pt x="1" y="46"/>
                  </a:lnTo>
                  <a:lnTo>
                    <a:pt x="46" y="137"/>
                  </a:lnTo>
                  <a:lnTo>
                    <a:pt x="9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0"/>
            <p:cNvSpPr/>
            <p:nvPr/>
          </p:nvSpPr>
          <p:spPr>
            <a:xfrm>
              <a:off x="5820760" y="2599049"/>
              <a:ext cx="49812" cy="14551"/>
            </a:xfrm>
            <a:custGeom>
              <a:rect b="b" l="l" r="r" t="t"/>
              <a:pathLst>
                <a:path extrusionOk="0" h="638" w="2184">
                  <a:moveTo>
                    <a:pt x="183" y="1"/>
                  </a:moveTo>
                  <a:lnTo>
                    <a:pt x="183" y="46"/>
                  </a:lnTo>
                  <a:lnTo>
                    <a:pt x="183" y="137"/>
                  </a:lnTo>
                  <a:lnTo>
                    <a:pt x="137" y="137"/>
                  </a:lnTo>
                  <a:lnTo>
                    <a:pt x="92" y="46"/>
                  </a:lnTo>
                  <a:lnTo>
                    <a:pt x="92" y="183"/>
                  </a:lnTo>
                  <a:lnTo>
                    <a:pt x="1" y="274"/>
                  </a:lnTo>
                  <a:lnTo>
                    <a:pt x="46" y="365"/>
                  </a:lnTo>
                  <a:lnTo>
                    <a:pt x="137" y="456"/>
                  </a:lnTo>
                  <a:lnTo>
                    <a:pt x="410" y="410"/>
                  </a:lnTo>
                  <a:lnTo>
                    <a:pt x="637" y="410"/>
                  </a:lnTo>
                  <a:lnTo>
                    <a:pt x="774" y="456"/>
                  </a:lnTo>
                  <a:lnTo>
                    <a:pt x="956" y="547"/>
                  </a:lnTo>
                  <a:lnTo>
                    <a:pt x="1001" y="638"/>
                  </a:lnTo>
                  <a:lnTo>
                    <a:pt x="1183" y="638"/>
                  </a:lnTo>
                  <a:lnTo>
                    <a:pt x="1365" y="547"/>
                  </a:lnTo>
                  <a:lnTo>
                    <a:pt x="2047" y="547"/>
                  </a:lnTo>
                  <a:lnTo>
                    <a:pt x="2138" y="456"/>
                  </a:lnTo>
                  <a:lnTo>
                    <a:pt x="2184" y="365"/>
                  </a:lnTo>
                  <a:lnTo>
                    <a:pt x="2184" y="274"/>
                  </a:lnTo>
                  <a:lnTo>
                    <a:pt x="2184" y="183"/>
                  </a:lnTo>
                  <a:lnTo>
                    <a:pt x="2138" y="228"/>
                  </a:lnTo>
                  <a:lnTo>
                    <a:pt x="2093" y="319"/>
                  </a:lnTo>
                  <a:lnTo>
                    <a:pt x="2002" y="410"/>
                  </a:lnTo>
                  <a:lnTo>
                    <a:pt x="1956" y="319"/>
                  </a:lnTo>
                  <a:lnTo>
                    <a:pt x="1865" y="365"/>
                  </a:lnTo>
                  <a:lnTo>
                    <a:pt x="1774" y="365"/>
                  </a:lnTo>
                  <a:lnTo>
                    <a:pt x="1820" y="274"/>
                  </a:lnTo>
                  <a:lnTo>
                    <a:pt x="1774" y="183"/>
                  </a:lnTo>
                  <a:lnTo>
                    <a:pt x="1456" y="183"/>
                  </a:lnTo>
                  <a:lnTo>
                    <a:pt x="1274" y="92"/>
                  </a:lnTo>
                  <a:lnTo>
                    <a:pt x="1092" y="92"/>
                  </a:lnTo>
                  <a:lnTo>
                    <a:pt x="865" y="228"/>
                  </a:lnTo>
                  <a:lnTo>
                    <a:pt x="728" y="274"/>
                  </a:lnTo>
                  <a:lnTo>
                    <a:pt x="637" y="183"/>
                  </a:lnTo>
                  <a:lnTo>
                    <a:pt x="546" y="137"/>
                  </a:lnTo>
                  <a:lnTo>
                    <a:pt x="455" y="137"/>
                  </a:lnTo>
                  <a:lnTo>
                    <a:pt x="546" y="92"/>
                  </a:lnTo>
                  <a:lnTo>
                    <a:pt x="455" y="1"/>
                  </a:lnTo>
                  <a:lnTo>
                    <a:pt x="364" y="1"/>
                  </a:lnTo>
                  <a:lnTo>
                    <a:pt x="364" y="46"/>
                  </a:lnTo>
                  <a:lnTo>
                    <a:pt x="410" y="46"/>
                  </a:lnTo>
                  <a:lnTo>
                    <a:pt x="364" y="92"/>
                  </a:lnTo>
                  <a:lnTo>
                    <a:pt x="274"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30"/>
            <p:cNvSpPr/>
            <p:nvPr/>
          </p:nvSpPr>
          <p:spPr>
            <a:xfrm>
              <a:off x="5883002" y="2595947"/>
              <a:ext cx="4174" cy="8325"/>
            </a:xfrm>
            <a:custGeom>
              <a:rect b="b" l="l" r="r" t="t"/>
              <a:pathLst>
                <a:path extrusionOk="0" h="365" w="183">
                  <a:moveTo>
                    <a:pt x="46" y="1"/>
                  </a:moveTo>
                  <a:lnTo>
                    <a:pt x="0" y="137"/>
                  </a:lnTo>
                  <a:lnTo>
                    <a:pt x="46" y="228"/>
                  </a:lnTo>
                  <a:lnTo>
                    <a:pt x="46" y="364"/>
                  </a:lnTo>
                  <a:lnTo>
                    <a:pt x="91" y="364"/>
                  </a:lnTo>
                  <a:lnTo>
                    <a:pt x="182" y="182"/>
                  </a:lnTo>
                  <a:lnTo>
                    <a:pt x="91" y="91"/>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30"/>
            <p:cNvSpPr/>
            <p:nvPr/>
          </p:nvSpPr>
          <p:spPr>
            <a:xfrm>
              <a:off x="5746088" y="2509849"/>
              <a:ext cx="9351" cy="9374"/>
            </a:xfrm>
            <a:custGeom>
              <a:rect b="b" l="l" r="r" t="t"/>
              <a:pathLst>
                <a:path extrusionOk="0" h="411" w="410">
                  <a:moveTo>
                    <a:pt x="137" y="1"/>
                  </a:moveTo>
                  <a:lnTo>
                    <a:pt x="0" y="46"/>
                  </a:lnTo>
                  <a:lnTo>
                    <a:pt x="0" y="137"/>
                  </a:lnTo>
                  <a:lnTo>
                    <a:pt x="91" y="183"/>
                  </a:lnTo>
                  <a:lnTo>
                    <a:pt x="137" y="228"/>
                  </a:lnTo>
                  <a:lnTo>
                    <a:pt x="273" y="365"/>
                  </a:lnTo>
                  <a:lnTo>
                    <a:pt x="364" y="410"/>
                  </a:lnTo>
                  <a:lnTo>
                    <a:pt x="409" y="410"/>
                  </a:lnTo>
                  <a:lnTo>
                    <a:pt x="409" y="319"/>
                  </a:lnTo>
                  <a:lnTo>
                    <a:pt x="318" y="319"/>
                  </a:lnTo>
                  <a:lnTo>
                    <a:pt x="227" y="183"/>
                  </a:lnTo>
                  <a:lnTo>
                    <a:pt x="227"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30"/>
            <p:cNvSpPr/>
            <p:nvPr/>
          </p:nvSpPr>
          <p:spPr>
            <a:xfrm>
              <a:off x="5868473" y="2553411"/>
              <a:ext cx="9374" cy="5223"/>
            </a:xfrm>
            <a:custGeom>
              <a:rect b="b" l="l" r="r" t="t"/>
              <a:pathLst>
                <a:path extrusionOk="0" h="229" w="411">
                  <a:moveTo>
                    <a:pt x="137" y="1"/>
                  </a:moveTo>
                  <a:lnTo>
                    <a:pt x="46" y="92"/>
                  </a:lnTo>
                  <a:lnTo>
                    <a:pt x="1" y="183"/>
                  </a:lnTo>
                  <a:lnTo>
                    <a:pt x="92" y="137"/>
                  </a:lnTo>
                  <a:lnTo>
                    <a:pt x="183" y="137"/>
                  </a:lnTo>
                  <a:lnTo>
                    <a:pt x="228" y="228"/>
                  </a:lnTo>
                  <a:lnTo>
                    <a:pt x="319" y="228"/>
                  </a:lnTo>
                  <a:lnTo>
                    <a:pt x="365" y="183"/>
                  </a:lnTo>
                  <a:lnTo>
                    <a:pt x="410" y="137"/>
                  </a:lnTo>
                  <a:lnTo>
                    <a:pt x="410" y="46"/>
                  </a:lnTo>
                  <a:lnTo>
                    <a:pt x="365" y="46"/>
                  </a:lnTo>
                  <a:lnTo>
                    <a:pt x="365" y="92"/>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30"/>
            <p:cNvSpPr/>
            <p:nvPr/>
          </p:nvSpPr>
          <p:spPr>
            <a:xfrm>
              <a:off x="5892330" y="2581419"/>
              <a:ext cx="11449" cy="12476"/>
            </a:xfrm>
            <a:custGeom>
              <a:rect b="b" l="l" r="r" t="t"/>
              <a:pathLst>
                <a:path extrusionOk="0" h="547" w="502">
                  <a:moveTo>
                    <a:pt x="501" y="1"/>
                  </a:moveTo>
                  <a:lnTo>
                    <a:pt x="410" y="46"/>
                  </a:lnTo>
                  <a:lnTo>
                    <a:pt x="228" y="137"/>
                  </a:lnTo>
                  <a:lnTo>
                    <a:pt x="46" y="274"/>
                  </a:lnTo>
                  <a:lnTo>
                    <a:pt x="46" y="365"/>
                  </a:lnTo>
                  <a:lnTo>
                    <a:pt x="46" y="410"/>
                  </a:lnTo>
                  <a:lnTo>
                    <a:pt x="1" y="501"/>
                  </a:lnTo>
                  <a:lnTo>
                    <a:pt x="46" y="547"/>
                  </a:lnTo>
                  <a:lnTo>
                    <a:pt x="137" y="547"/>
                  </a:lnTo>
                  <a:lnTo>
                    <a:pt x="183" y="456"/>
                  </a:lnTo>
                  <a:lnTo>
                    <a:pt x="274" y="365"/>
                  </a:lnTo>
                  <a:lnTo>
                    <a:pt x="365" y="365"/>
                  </a:lnTo>
                  <a:lnTo>
                    <a:pt x="365" y="319"/>
                  </a:lnTo>
                  <a:lnTo>
                    <a:pt x="410" y="228"/>
                  </a:lnTo>
                  <a:lnTo>
                    <a:pt x="456" y="137"/>
                  </a:lnTo>
                  <a:lnTo>
                    <a:pt x="501" y="92"/>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30"/>
            <p:cNvSpPr/>
            <p:nvPr/>
          </p:nvSpPr>
          <p:spPr>
            <a:xfrm>
              <a:off x="5867447" y="2578317"/>
              <a:ext cx="5200" cy="3125"/>
            </a:xfrm>
            <a:custGeom>
              <a:rect b="b" l="l" r="r" t="t"/>
              <a:pathLst>
                <a:path extrusionOk="0" h="137" w="228">
                  <a:moveTo>
                    <a:pt x="182" y="0"/>
                  </a:moveTo>
                  <a:lnTo>
                    <a:pt x="46" y="46"/>
                  </a:lnTo>
                  <a:lnTo>
                    <a:pt x="0" y="91"/>
                  </a:lnTo>
                  <a:lnTo>
                    <a:pt x="91" y="137"/>
                  </a:lnTo>
                  <a:lnTo>
                    <a:pt x="182"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30"/>
            <p:cNvSpPr/>
            <p:nvPr/>
          </p:nvSpPr>
          <p:spPr>
            <a:xfrm>
              <a:off x="5834239" y="2567940"/>
              <a:ext cx="2098" cy="3147"/>
            </a:xfrm>
            <a:custGeom>
              <a:rect b="b" l="l" r="r" t="t"/>
              <a:pathLst>
                <a:path extrusionOk="0" h="138" w="92">
                  <a:moveTo>
                    <a:pt x="92" y="1"/>
                  </a:moveTo>
                  <a:lnTo>
                    <a:pt x="1" y="46"/>
                  </a:lnTo>
                  <a:lnTo>
                    <a:pt x="92"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30"/>
            <p:cNvSpPr/>
            <p:nvPr/>
          </p:nvSpPr>
          <p:spPr>
            <a:xfrm>
              <a:off x="5764745" y="2532679"/>
              <a:ext cx="3147" cy="4174"/>
            </a:xfrm>
            <a:custGeom>
              <a:rect b="b" l="l" r="r" t="t"/>
              <a:pathLst>
                <a:path extrusionOk="0" h="183" w="138">
                  <a:moveTo>
                    <a:pt x="92" y="0"/>
                  </a:moveTo>
                  <a:lnTo>
                    <a:pt x="1" y="137"/>
                  </a:lnTo>
                  <a:lnTo>
                    <a:pt x="1" y="182"/>
                  </a:lnTo>
                  <a:lnTo>
                    <a:pt x="92" y="182"/>
                  </a:lnTo>
                  <a:lnTo>
                    <a:pt x="137"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30"/>
            <p:cNvSpPr/>
            <p:nvPr/>
          </p:nvSpPr>
          <p:spPr>
            <a:xfrm>
              <a:off x="5833213" y="2563789"/>
              <a:ext cx="2098" cy="3147"/>
            </a:xfrm>
            <a:custGeom>
              <a:rect b="b" l="l" r="r" t="t"/>
              <a:pathLst>
                <a:path extrusionOk="0" h="138" w="92">
                  <a:moveTo>
                    <a:pt x="0" y="1"/>
                  </a:moveTo>
                  <a:lnTo>
                    <a:pt x="0" y="137"/>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30"/>
            <p:cNvSpPr/>
            <p:nvPr/>
          </p:nvSpPr>
          <p:spPr>
            <a:xfrm>
              <a:off x="5831137" y="2559638"/>
              <a:ext cx="2098" cy="2098"/>
            </a:xfrm>
            <a:custGeom>
              <a:rect b="b" l="l" r="r" t="t"/>
              <a:pathLst>
                <a:path extrusionOk="0" h="92" w="92">
                  <a:moveTo>
                    <a:pt x="46" y="1"/>
                  </a:moveTo>
                  <a:lnTo>
                    <a:pt x="0" y="46"/>
                  </a:lnTo>
                  <a:lnTo>
                    <a:pt x="46" y="92"/>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30"/>
            <p:cNvSpPr/>
            <p:nvPr/>
          </p:nvSpPr>
          <p:spPr>
            <a:xfrm>
              <a:off x="5848768" y="2491192"/>
              <a:ext cx="5200" cy="3125"/>
            </a:xfrm>
            <a:custGeom>
              <a:rect b="b" l="l" r="r" t="t"/>
              <a:pathLst>
                <a:path extrusionOk="0" h="137" w="228">
                  <a:moveTo>
                    <a:pt x="137" y="0"/>
                  </a:moveTo>
                  <a:lnTo>
                    <a:pt x="46" y="46"/>
                  </a:lnTo>
                  <a:lnTo>
                    <a:pt x="1" y="91"/>
                  </a:lnTo>
                  <a:lnTo>
                    <a:pt x="137" y="137"/>
                  </a:lnTo>
                  <a:lnTo>
                    <a:pt x="228" y="91"/>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30"/>
            <p:cNvSpPr/>
            <p:nvPr/>
          </p:nvSpPr>
          <p:spPr>
            <a:xfrm>
              <a:off x="5846692" y="2558611"/>
              <a:ext cx="3147" cy="3125"/>
            </a:xfrm>
            <a:custGeom>
              <a:rect b="b" l="l" r="r" t="t"/>
              <a:pathLst>
                <a:path extrusionOk="0" h="137" w="138">
                  <a:moveTo>
                    <a:pt x="46" y="0"/>
                  </a:moveTo>
                  <a:lnTo>
                    <a:pt x="1" y="46"/>
                  </a:lnTo>
                  <a:lnTo>
                    <a:pt x="46" y="91"/>
                  </a:lnTo>
                  <a:lnTo>
                    <a:pt x="137" y="137"/>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30"/>
            <p:cNvSpPr/>
            <p:nvPr/>
          </p:nvSpPr>
          <p:spPr>
            <a:xfrm>
              <a:off x="5837364" y="2552385"/>
              <a:ext cx="7276" cy="6249"/>
            </a:xfrm>
            <a:custGeom>
              <a:rect b="b" l="l" r="r" t="t"/>
              <a:pathLst>
                <a:path extrusionOk="0" h="274" w="319">
                  <a:moveTo>
                    <a:pt x="46" y="0"/>
                  </a:moveTo>
                  <a:lnTo>
                    <a:pt x="0" y="46"/>
                  </a:lnTo>
                  <a:lnTo>
                    <a:pt x="91" y="137"/>
                  </a:lnTo>
                  <a:lnTo>
                    <a:pt x="228" y="273"/>
                  </a:lnTo>
                  <a:lnTo>
                    <a:pt x="319" y="273"/>
                  </a:lnTo>
                  <a:lnTo>
                    <a:pt x="319" y="182"/>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30"/>
            <p:cNvSpPr/>
            <p:nvPr/>
          </p:nvSpPr>
          <p:spPr>
            <a:xfrm>
              <a:off x="5840466" y="2501547"/>
              <a:ext cx="8325" cy="7298"/>
            </a:xfrm>
            <a:custGeom>
              <a:rect b="b" l="l" r="r" t="t"/>
              <a:pathLst>
                <a:path extrusionOk="0" h="320" w="365">
                  <a:moveTo>
                    <a:pt x="274" y="1"/>
                  </a:moveTo>
                  <a:lnTo>
                    <a:pt x="228" y="92"/>
                  </a:lnTo>
                  <a:lnTo>
                    <a:pt x="137" y="46"/>
                  </a:lnTo>
                  <a:lnTo>
                    <a:pt x="46" y="46"/>
                  </a:lnTo>
                  <a:lnTo>
                    <a:pt x="1" y="92"/>
                  </a:lnTo>
                  <a:lnTo>
                    <a:pt x="46" y="228"/>
                  </a:lnTo>
                  <a:lnTo>
                    <a:pt x="92" y="274"/>
                  </a:lnTo>
                  <a:lnTo>
                    <a:pt x="137" y="274"/>
                  </a:lnTo>
                  <a:lnTo>
                    <a:pt x="228" y="319"/>
                  </a:lnTo>
                  <a:lnTo>
                    <a:pt x="274" y="183"/>
                  </a:lnTo>
                  <a:lnTo>
                    <a:pt x="365" y="46"/>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30"/>
            <p:cNvSpPr/>
            <p:nvPr/>
          </p:nvSpPr>
          <p:spPr>
            <a:xfrm>
              <a:off x="5846692" y="2567940"/>
              <a:ext cx="3147" cy="4174"/>
            </a:xfrm>
            <a:custGeom>
              <a:rect b="b" l="l" r="r" t="t"/>
              <a:pathLst>
                <a:path extrusionOk="0" h="183" w="138">
                  <a:moveTo>
                    <a:pt x="46" y="1"/>
                  </a:moveTo>
                  <a:lnTo>
                    <a:pt x="1" y="137"/>
                  </a:lnTo>
                  <a:lnTo>
                    <a:pt x="46" y="182"/>
                  </a:lnTo>
                  <a:lnTo>
                    <a:pt x="137"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30"/>
            <p:cNvSpPr/>
            <p:nvPr/>
          </p:nvSpPr>
          <p:spPr>
            <a:xfrm>
              <a:off x="5854994" y="2518151"/>
              <a:ext cx="13502" cy="9351"/>
            </a:xfrm>
            <a:custGeom>
              <a:rect b="b" l="l" r="r" t="t"/>
              <a:pathLst>
                <a:path extrusionOk="0" h="410" w="592">
                  <a:moveTo>
                    <a:pt x="364" y="1"/>
                  </a:moveTo>
                  <a:lnTo>
                    <a:pt x="273" y="46"/>
                  </a:lnTo>
                  <a:lnTo>
                    <a:pt x="91" y="137"/>
                  </a:lnTo>
                  <a:lnTo>
                    <a:pt x="0" y="273"/>
                  </a:lnTo>
                  <a:lnTo>
                    <a:pt x="137" y="364"/>
                  </a:lnTo>
                  <a:lnTo>
                    <a:pt x="273" y="364"/>
                  </a:lnTo>
                  <a:lnTo>
                    <a:pt x="273" y="228"/>
                  </a:lnTo>
                  <a:lnTo>
                    <a:pt x="319" y="137"/>
                  </a:lnTo>
                  <a:lnTo>
                    <a:pt x="410" y="137"/>
                  </a:lnTo>
                  <a:lnTo>
                    <a:pt x="410" y="273"/>
                  </a:lnTo>
                  <a:lnTo>
                    <a:pt x="364" y="319"/>
                  </a:lnTo>
                  <a:lnTo>
                    <a:pt x="319" y="364"/>
                  </a:lnTo>
                  <a:lnTo>
                    <a:pt x="410" y="410"/>
                  </a:lnTo>
                  <a:lnTo>
                    <a:pt x="592" y="410"/>
                  </a:lnTo>
                  <a:lnTo>
                    <a:pt x="592" y="228"/>
                  </a:lnTo>
                  <a:lnTo>
                    <a:pt x="546" y="137"/>
                  </a:lnTo>
                  <a:lnTo>
                    <a:pt x="501" y="137"/>
                  </a:lnTo>
                  <a:lnTo>
                    <a:pt x="546" y="46"/>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30"/>
            <p:cNvSpPr/>
            <p:nvPr/>
          </p:nvSpPr>
          <p:spPr>
            <a:xfrm>
              <a:off x="5858096" y="2534755"/>
              <a:ext cx="5223" cy="10400"/>
            </a:xfrm>
            <a:custGeom>
              <a:rect b="b" l="l" r="r" t="t"/>
              <a:pathLst>
                <a:path extrusionOk="0" h="456" w="229">
                  <a:moveTo>
                    <a:pt x="92" y="0"/>
                  </a:moveTo>
                  <a:lnTo>
                    <a:pt x="1" y="46"/>
                  </a:lnTo>
                  <a:lnTo>
                    <a:pt x="1" y="91"/>
                  </a:lnTo>
                  <a:lnTo>
                    <a:pt x="92" y="182"/>
                  </a:lnTo>
                  <a:lnTo>
                    <a:pt x="92" y="319"/>
                  </a:lnTo>
                  <a:lnTo>
                    <a:pt x="1" y="319"/>
                  </a:lnTo>
                  <a:lnTo>
                    <a:pt x="46" y="410"/>
                  </a:lnTo>
                  <a:lnTo>
                    <a:pt x="92" y="455"/>
                  </a:lnTo>
                  <a:lnTo>
                    <a:pt x="228" y="410"/>
                  </a:lnTo>
                  <a:lnTo>
                    <a:pt x="228" y="273"/>
                  </a:lnTo>
                  <a:lnTo>
                    <a:pt x="228" y="91"/>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30"/>
            <p:cNvSpPr/>
            <p:nvPr/>
          </p:nvSpPr>
          <p:spPr>
            <a:xfrm>
              <a:off x="5815583" y="2523328"/>
              <a:ext cx="4174" cy="4174"/>
            </a:xfrm>
            <a:custGeom>
              <a:rect b="b" l="l" r="r" t="t"/>
              <a:pathLst>
                <a:path extrusionOk="0" h="183" w="183">
                  <a:moveTo>
                    <a:pt x="0" y="1"/>
                  </a:moveTo>
                  <a:lnTo>
                    <a:pt x="137" y="183"/>
                  </a:lnTo>
                  <a:lnTo>
                    <a:pt x="182"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30"/>
            <p:cNvSpPr/>
            <p:nvPr/>
          </p:nvSpPr>
          <p:spPr>
            <a:xfrm>
              <a:off x="5861220" y="2558611"/>
              <a:ext cx="4174" cy="4174"/>
            </a:xfrm>
            <a:custGeom>
              <a:rect b="b" l="l" r="r" t="t"/>
              <a:pathLst>
                <a:path extrusionOk="0" h="183" w="183">
                  <a:moveTo>
                    <a:pt x="46" y="0"/>
                  </a:moveTo>
                  <a:lnTo>
                    <a:pt x="0" y="91"/>
                  </a:lnTo>
                  <a:lnTo>
                    <a:pt x="46" y="182"/>
                  </a:lnTo>
                  <a:lnTo>
                    <a:pt x="182"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30"/>
            <p:cNvSpPr/>
            <p:nvPr/>
          </p:nvSpPr>
          <p:spPr>
            <a:xfrm>
              <a:off x="5833213" y="2527479"/>
              <a:ext cx="5200" cy="5223"/>
            </a:xfrm>
            <a:custGeom>
              <a:rect b="b" l="l" r="r" t="t"/>
              <a:pathLst>
                <a:path extrusionOk="0" h="229" w="228">
                  <a:moveTo>
                    <a:pt x="0" y="1"/>
                  </a:moveTo>
                  <a:lnTo>
                    <a:pt x="91" y="137"/>
                  </a:lnTo>
                  <a:lnTo>
                    <a:pt x="137" y="137"/>
                  </a:lnTo>
                  <a:lnTo>
                    <a:pt x="182" y="228"/>
                  </a:lnTo>
                  <a:lnTo>
                    <a:pt x="228" y="228"/>
                  </a:lnTo>
                  <a:lnTo>
                    <a:pt x="182" y="92"/>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30"/>
            <p:cNvSpPr/>
            <p:nvPr/>
          </p:nvSpPr>
          <p:spPr>
            <a:xfrm>
              <a:off x="5851892" y="2562762"/>
              <a:ext cx="1049" cy="1049"/>
            </a:xfrm>
            <a:custGeom>
              <a:rect b="b" l="l" r="r" t="t"/>
              <a:pathLst>
                <a:path extrusionOk="0" h="46" w="46">
                  <a:moveTo>
                    <a:pt x="0" y="0"/>
                  </a:moveTo>
                  <a:lnTo>
                    <a:pt x="0"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30"/>
            <p:cNvSpPr/>
            <p:nvPr/>
          </p:nvSpPr>
          <p:spPr>
            <a:xfrm>
              <a:off x="5850843" y="2567940"/>
              <a:ext cx="5200" cy="4174"/>
            </a:xfrm>
            <a:custGeom>
              <a:rect b="b" l="l" r="r" t="t"/>
              <a:pathLst>
                <a:path extrusionOk="0" h="183" w="228">
                  <a:moveTo>
                    <a:pt x="137" y="1"/>
                  </a:moveTo>
                  <a:lnTo>
                    <a:pt x="1" y="92"/>
                  </a:lnTo>
                  <a:lnTo>
                    <a:pt x="92" y="182"/>
                  </a:lnTo>
                  <a:lnTo>
                    <a:pt x="137" y="182"/>
                  </a:lnTo>
                  <a:lnTo>
                    <a:pt x="228"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30"/>
            <p:cNvSpPr/>
            <p:nvPr/>
          </p:nvSpPr>
          <p:spPr>
            <a:xfrm>
              <a:off x="5851892" y="2495343"/>
              <a:ext cx="7276" cy="4151"/>
            </a:xfrm>
            <a:custGeom>
              <a:rect b="b" l="l" r="r" t="t"/>
              <a:pathLst>
                <a:path extrusionOk="0" h="182" w="319">
                  <a:moveTo>
                    <a:pt x="227" y="0"/>
                  </a:moveTo>
                  <a:lnTo>
                    <a:pt x="136" y="91"/>
                  </a:lnTo>
                  <a:lnTo>
                    <a:pt x="46" y="91"/>
                  </a:lnTo>
                  <a:lnTo>
                    <a:pt x="0" y="136"/>
                  </a:lnTo>
                  <a:lnTo>
                    <a:pt x="136" y="182"/>
                  </a:lnTo>
                  <a:lnTo>
                    <a:pt x="273" y="136"/>
                  </a:lnTo>
                  <a:lnTo>
                    <a:pt x="318" y="45"/>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30"/>
            <p:cNvSpPr/>
            <p:nvPr/>
          </p:nvSpPr>
          <p:spPr>
            <a:xfrm>
              <a:off x="5892330" y="2578317"/>
              <a:ext cx="3147" cy="2098"/>
            </a:xfrm>
            <a:custGeom>
              <a:rect b="b" l="l" r="r" t="t"/>
              <a:pathLst>
                <a:path extrusionOk="0" h="92" w="138">
                  <a:moveTo>
                    <a:pt x="46" y="0"/>
                  </a:moveTo>
                  <a:lnTo>
                    <a:pt x="1" y="46"/>
                  </a:lnTo>
                  <a:lnTo>
                    <a:pt x="46" y="91"/>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30"/>
            <p:cNvSpPr/>
            <p:nvPr/>
          </p:nvSpPr>
          <p:spPr>
            <a:xfrm>
              <a:off x="5976353" y="2595947"/>
              <a:ext cx="40483" cy="23879"/>
            </a:xfrm>
            <a:custGeom>
              <a:rect b="b" l="l" r="r" t="t"/>
              <a:pathLst>
                <a:path extrusionOk="0" h="1047" w="1775">
                  <a:moveTo>
                    <a:pt x="1729" y="1"/>
                  </a:moveTo>
                  <a:lnTo>
                    <a:pt x="1638" y="46"/>
                  </a:lnTo>
                  <a:lnTo>
                    <a:pt x="1365" y="182"/>
                  </a:lnTo>
                  <a:lnTo>
                    <a:pt x="1047" y="319"/>
                  </a:lnTo>
                  <a:lnTo>
                    <a:pt x="819" y="319"/>
                  </a:lnTo>
                  <a:lnTo>
                    <a:pt x="683" y="273"/>
                  </a:lnTo>
                  <a:lnTo>
                    <a:pt x="501" y="273"/>
                  </a:lnTo>
                  <a:lnTo>
                    <a:pt x="501" y="364"/>
                  </a:lnTo>
                  <a:lnTo>
                    <a:pt x="455" y="455"/>
                  </a:lnTo>
                  <a:lnTo>
                    <a:pt x="364" y="501"/>
                  </a:lnTo>
                  <a:lnTo>
                    <a:pt x="183" y="410"/>
                  </a:lnTo>
                  <a:lnTo>
                    <a:pt x="92" y="546"/>
                  </a:lnTo>
                  <a:lnTo>
                    <a:pt x="1" y="546"/>
                  </a:lnTo>
                  <a:lnTo>
                    <a:pt x="1" y="728"/>
                  </a:lnTo>
                  <a:lnTo>
                    <a:pt x="92" y="910"/>
                  </a:lnTo>
                  <a:lnTo>
                    <a:pt x="274" y="1001"/>
                  </a:lnTo>
                  <a:lnTo>
                    <a:pt x="501" y="1001"/>
                  </a:lnTo>
                  <a:lnTo>
                    <a:pt x="592" y="1047"/>
                  </a:lnTo>
                  <a:lnTo>
                    <a:pt x="683" y="956"/>
                  </a:lnTo>
                  <a:lnTo>
                    <a:pt x="865" y="956"/>
                  </a:lnTo>
                  <a:lnTo>
                    <a:pt x="1047" y="774"/>
                  </a:lnTo>
                  <a:lnTo>
                    <a:pt x="1183" y="728"/>
                  </a:lnTo>
                  <a:lnTo>
                    <a:pt x="1365" y="728"/>
                  </a:lnTo>
                  <a:lnTo>
                    <a:pt x="1365" y="592"/>
                  </a:lnTo>
                  <a:lnTo>
                    <a:pt x="1320" y="455"/>
                  </a:lnTo>
                  <a:lnTo>
                    <a:pt x="1501" y="228"/>
                  </a:lnTo>
                  <a:lnTo>
                    <a:pt x="1683" y="137"/>
                  </a:lnTo>
                  <a:lnTo>
                    <a:pt x="1774" y="46"/>
                  </a:lnTo>
                  <a:lnTo>
                    <a:pt x="172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30"/>
            <p:cNvSpPr/>
            <p:nvPr/>
          </p:nvSpPr>
          <p:spPr>
            <a:xfrm>
              <a:off x="5597748" y="2636408"/>
              <a:ext cx="5200" cy="4174"/>
            </a:xfrm>
            <a:custGeom>
              <a:rect b="b" l="l" r="r" t="t"/>
              <a:pathLst>
                <a:path extrusionOk="0" h="183" w="228">
                  <a:moveTo>
                    <a:pt x="0" y="0"/>
                  </a:moveTo>
                  <a:lnTo>
                    <a:pt x="0" y="91"/>
                  </a:lnTo>
                  <a:lnTo>
                    <a:pt x="91" y="182"/>
                  </a:lnTo>
                  <a:lnTo>
                    <a:pt x="228"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30"/>
            <p:cNvSpPr/>
            <p:nvPr/>
          </p:nvSpPr>
          <p:spPr>
            <a:xfrm>
              <a:off x="5186985" y="3138446"/>
              <a:ext cx="5200" cy="5200"/>
            </a:xfrm>
            <a:custGeom>
              <a:rect b="b" l="l" r="r" t="t"/>
              <a:pathLst>
                <a:path extrusionOk="0" h="228" w="228">
                  <a:moveTo>
                    <a:pt x="46" y="0"/>
                  </a:moveTo>
                  <a:lnTo>
                    <a:pt x="0" y="91"/>
                  </a:lnTo>
                  <a:lnTo>
                    <a:pt x="46" y="137"/>
                  </a:lnTo>
                  <a:lnTo>
                    <a:pt x="137" y="228"/>
                  </a:lnTo>
                  <a:lnTo>
                    <a:pt x="228" y="228"/>
                  </a:lnTo>
                  <a:lnTo>
                    <a:pt x="182"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30"/>
            <p:cNvSpPr/>
            <p:nvPr/>
          </p:nvSpPr>
          <p:spPr>
            <a:xfrm>
              <a:off x="6291689" y="3512900"/>
              <a:ext cx="3125" cy="4174"/>
            </a:xfrm>
            <a:custGeom>
              <a:rect b="b" l="l" r="r" t="t"/>
              <a:pathLst>
                <a:path extrusionOk="0" h="183" w="137">
                  <a:moveTo>
                    <a:pt x="137" y="1"/>
                  </a:moveTo>
                  <a:lnTo>
                    <a:pt x="1" y="137"/>
                  </a:lnTo>
                  <a:lnTo>
                    <a:pt x="46" y="182"/>
                  </a:lnTo>
                  <a:lnTo>
                    <a:pt x="137"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30"/>
            <p:cNvSpPr/>
            <p:nvPr/>
          </p:nvSpPr>
          <p:spPr>
            <a:xfrm>
              <a:off x="6291689" y="3522228"/>
              <a:ext cx="1049" cy="2098"/>
            </a:xfrm>
            <a:custGeom>
              <a:rect b="b" l="l" r="r" t="t"/>
              <a:pathLst>
                <a:path extrusionOk="0" h="92" w="46">
                  <a:moveTo>
                    <a:pt x="1" y="1"/>
                  </a:moveTo>
                  <a:lnTo>
                    <a:pt x="1" y="46"/>
                  </a:lnTo>
                  <a:lnTo>
                    <a:pt x="1" y="92"/>
                  </a:lnTo>
                  <a:lnTo>
                    <a:pt x="46"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30"/>
            <p:cNvSpPr/>
            <p:nvPr/>
          </p:nvSpPr>
          <p:spPr>
            <a:xfrm>
              <a:off x="6283387" y="3521202"/>
              <a:ext cx="5223" cy="5200"/>
            </a:xfrm>
            <a:custGeom>
              <a:rect b="b" l="l" r="r" t="t"/>
              <a:pathLst>
                <a:path extrusionOk="0" h="228" w="229">
                  <a:moveTo>
                    <a:pt x="137" y="0"/>
                  </a:moveTo>
                  <a:lnTo>
                    <a:pt x="92" y="46"/>
                  </a:lnTo>
                  <a:lnTo>
                    <a:pt x="1" y="137"/>
                  </a:lnTo>
                  <a:lnTo>
                    <a:pt x="137" y="182"/>
                  </a:lnTo>
                  <a:lnTo>
                    <a:pt x="183" y="228"/>
                  </a:lnTo>
                  <a:lnTo>
                    <a:pt x="228" y="91"/>
                  </a:lnTo>
                  <a:lnTo>
                    <a:pt x="137"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30"/>
            <p:cNvSpPr/>
            <p:nvPr/>
          </p:nvSpPr>
          <p:spPr>
            <a:xfrm>
              <a:off x="6310369" y="3586545"/>
              <a:ext cx="3125" cy="8325"/>
            </a:xfrm>
            <a:custGeom>
              <a:rect b="b" l="l" r="r" t="t"/>
              <a:pathLst>
                <a:path extrusionOk="0" h="365" w="137">
                  <a:moveTo>
                    <a:pt x="137" y="1"/>
                  </a:moveTo>
                  <a:lnTo>
                    <a:pt x="91" y="92"/>
                  </a:lnTo>
                  <a:lnTo>
                    <a:pt x="46" y="92"/>
                  </a:lnTo>
                  <a:lnTo>
                    <a:pt x="0" y="137"/>
                  </a:lnTo>
                  <a:lnTo>
                    <a:pt x="0" y="273"/>
                  </a:lnTo>
                  <a:lnTo>
                    <a:pt x="0" y="364"/>
                  </a:lnTo>
                  <a:lnTo>
                    <a:pt x="46" y="228"/>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30"/>
            <p:cNvSpPr/>
            <p:nvPr/>
          </p:nvSpPr>
          <p:spPr>
            <a:xfrm>
              <a:off x="6183810" y="3498372"/>
              <a:ext cx="139012" cy="258318"/>
            </a:xfrm>
            <a:custGeom>
              <a:rect b="b" l="l" r="r" t="t"/>
              <a:pathLst>
                <a:path extrusionOk="0" h="11326" w="6095">
                  <a:moveTo>
                    <a:pt x="5413" y="1"/>
                  </a:moveTo>
                  <a:lnTo>
                    <a:pt x="5185" y="183"/>
                  </a:lnTo>
                  <a:lnTo>
                    <a:pt x="5231" y="319"/>
                  </a:lnTo>
                  <a:lnTo>
                    <a:pt x="5094" y="410"/>
                  </a:lnTo>
                  <a:lnTo>
                    <a:pt x="4958" y="319"/>
                  </a:lnTo>
                  <a:lnTo>
                    <a:pt x="4867" y="319"/>
                  </a:lnTo>
                  <a:lnTo>
                    <a:pt x="5003" y="501"/>
                  </a:lnTo>
                  <a:lnTo>
                    <a:pt x="5003" y="592"/>
                  </a:lnTo>
                  <a:lnTo>
                    <a:pt x="5094" y="683"/>
                  </a:lnTo>
                  <a:lnTo>
                    <a:pt x="5094" y="728"/>
                  </a:lnTo>
                  <a:lnTo>
                    <a:pt x="4958" y="865"/>
                  </a:lnTo>
                  <a:lnTo>
                    <a:pt x="4958" y="1138"/>
                  </a:lnTo>
                  <a:lnTo>
                    <a:pt x="4867" y="1274"/>
                  </a:lnTo>
                  <a:lnTo>
                    <a:pt x="4731" y="1229"/>
                  </a:lnTo>
                  <a:lnTo>
                    <a:pt x="4594" y="1411"/>
                  </a:lnTo>
                  <a:lnTo>
                    <a:pt x="4594" y="1502"/>
                  </a:lnTo>
                  <a:lnTo>
                    <a:pt x="4503" y="1593"/>
                  </a:lnTo>
                  <a:lnTo>
                    <a:pt x="4412" y="1547"/>
                  </a:lnTo>
                  <a:lnTo>
                    <a:pt x="4412" y="1365"/>
                  </a:lnTo>
                  <a:lnTo>
                    <a:pt x="4321" y="1320"/>
                  </a:lnTo>
                  <a:lnTo>
                    <a:pt x="4230" y="1456"/>
                  </a:lnTo>
                  <a:lnTo>
                    <a:pt x="4185" y="1638"/>
                  </a:lnTo>
                  <a:lnTo>
                    <a:pt x="4367" y="1775"/>
                  </a:lnTo>
                  <a:lnTo>
                    <a:pt x="4412" y="1865"/>
                  </a:lnTo>
                  <a:lnTo>
                    <a:pt x="4321" y="1911"/>
                  </a:lnTo>
                  <a:lnTo>
                    <a:pt x="4276" y="1865"/>
                  </a:lnTo>
                  <a:lnTo>
                    <a:pt x="4094" y="1911"/>
                  </a:lnTo>
                  <a:lnTo>
                    <a:pt x="4139" y="2093"/>
                  </a:lnTo>
                  <a:lnTo>
                    <a:pt x="4276" y="2138"/>
                  </a:lnTo>
                  <a:lnTo>
                    <a:pt x="4276" y="2229"/>
                  </a:lnTo>
                  <a:lnTo>
                    <a:pt x="4230" y="2275"/>
                  </a:lnTo>
                  <a:lnTo>
                    <a:pt x="4139" y="2229"/>
                  </a:lnTo>
                  <a:lnTo>
                    <a:pt x="4048" y="2275"/>
                  </a:lnTo>
                  <a:lnTo>
                    <a:pt x="4003" y="2366"/>
                  </a:lnTo>
                  <a:lnTo>
                    <a:pt x="3775" y="2548"/>
                  </a:lnTo>
                  <a:lnTo>
                    <a:pt x="3775" y="2366"/>
                  </a:lnTo>
                  <a:lnTo>
                    <a:pt x="3821" y="2320"/>
                  </a:lnTo>
                  <a:lnTo>
                    <a:pt x="3775" y="2229"/>
                  </a:lnTo>
                  <a:lnTo>
                    <a:pt x="3594" y="2366"/>
                  </a:lnTo>
                  <a:lnTo>
                    <a:pt x="3730" y="2411"/>
                  </a:lnTo>
                  <a:lnTo>
                    <a:pt x="3684" y="2457"/>
                  </a:lnTo>
                  <a:lnTo>
                    <a:pt x="3503" y="2593"/>
                  </a:lnTo>
                  <a:lnTo>
                    <a:pt x="3548" y="2730"/>
                  </a:lnTo>
                  <a:lnTo>
                    <a:pt x="3684" y="2775"/>
                  </a:lnTo>
                  <a:lnTo>
                    <a:pt x="3639" y="2866"/>
                  </a:lnTo>
                  <a:lnTo>
                    <a:pt x="3548" y="2866"/>
                  </a:lnTo>
                  <a:lnTo>
                    <a:pt x="3412" y="2957"/>
                  </a:lnTo>
                  <a:lnTo>
                    <a:pt x="3412" y="2866"/>
                  </a:lnTo>
                  <a:lnTo>
                    <a:pt x="3321" y="2866"/>
                  </a:lnTo>
                  <a:lnTo>
                    <a:pt x="3412" y="2730"/>
                  </a:lnTo>
                  <a:lnTo>
                    <a:pt x="3321" y="2684"/>
                  </a:lnTo>
                  <a:lnTo>
                    <a:pt x="3048" y="2912"/>
                  </a:lnTo>
                  <a:lnTo>
                    <a:pt x="3002" y="3139"/>
                  </a:lnTo>
                  <a:lnTo>
                    <a:pt x="3048" y="3230"/>
                  </a:lnTo>
                  <a:lnTo>
                    <a:pt x="3002" y="3321"/>
                  </a:lnTo>
                  <a:lnTo>
                    <a:pt x="2911" y="3321"/>
                  </a:lnTo>
                  <a:lnTo>
                    <a:pt x="2820" y="3230"/>
                  </a:lnTo>
                  <a:lnTo>
                    <a:pt x="2820" y="3048"/>
                  </a:lnTo>
                  <a:lnTo>
                    <a:pt x="2775" y="3048"/>
                  </a:lnTo>
                  <a:lnTo>
                    <a:pt x="2593" y="3230"/>
                  </a:lnTo>
                  <a:lnTo>
                    <a:pt x="2366" y="3093"/>
                  </a:lnTo>
                  <a:lnTo>
                    <a:pt x="2320" y="3139"/>
                  </a:lnTo>
                  <a:lnTo>
                    <a:pt x="2275" y="3139"/>
                  </a:lnTo>
                  <a:lnTo>
                    <a:pt x="2275" y="3366"/>
                  </a:lnTo>
                  <a:lnTo>
                    <a:pt x="2184" y="3366"/>
                  </a:lnTo>
                  <a:lnTo>
                    <a:pt x="2184" y="3275"/>
                  </a:lnTo>
                  <a:lnTo>
                    <a:pt x="2093" y="3230"/>
                  </a:lnTo>
                  <a:lnTo>
                    <a:pt x="2002" y="3366"/>
                  </a:lnTo>
                  <a:lnTo>
                    <a:pt x="1911" y="3230"/>
                  </a:lnTo>
                  <a:lnTo>
                    <a:pt x="1592" y="3503"/>
                  </a:lnTo>
                  <a:lnTo>
                    <a:pt x="1501" y="3503"/>
                  </a:lnTo>
                  <a:lnTo>
                    <a:pt x="1456" y="3457"/>
                  </a:lnTo>
                  <a:lnTo>
                    <a:pt x="1274" y="3457"/>
                  </a:lnTo>
                  <a:lnTo>
                    <a:pt x="1229" y="3548"/>
                  </a:lnTo>
                  <a:lnTo>
                    <a:pt x="1229" y="3821"/>
                  </a:lnTo>
                  <a:lnTo>
                    <a:pt x="1001" y="4185"/>
                  </a:lnTo>
                  <a:lnTo>
                    <a:pt x="1001" y="4230"/>
                  </a:lnTo>
                  <a:lnTo>
                    <a:pt x="774" y="4503"/>
                  </a:lnTo>
                  <a:lnTo>
                    <a:pt x="774" y="4594"/>
                  </a:lnTo>
                  <a:lnTo>
                    <a:pt x="910" y="4685"/>
                  </a:lnTo>
                  <a:lnTo>
                    <a:pt x="819" y="4867"/>
                  </a:lnTo>
                  <a:lnTo>
                    <a:pt x="865" y="5095"/>
                  </a:lnTo>
                  <a:lnTo>
                    <a:pt x="865" y="5276"/>
                  </a:lnTo>
                  <a:lnTo>
                    <a:pt x="1092" y="5686"/>
                  </a:lnTo>
                  <a:lnTo>
                    <a:pt x="1092" y="5822"/>
                  </a:lnTo>
                  <a:lnTo>
                    <a:pt x="1229" y="5959"/>
                  </a:lnTo>
                  <a:lnTo>
                    <a:pt x="1229" y="6050"/>
                  </a:lnTo>
                  <a:lnTo>
                    <a:pt x="1092" y="6141"/>
                  </a:lnTo>
                  <a:lnTo>
                    <a:pt x="1138" y="6277"/>
                  </a:lnTo>
                  <a:lnTo>
                    <a:pt x="1092" y="6641"/>
                  </a:lnTo>
                  <a:lnTo>
                    <a:pt x="910" y="6732"/>
                  </a:lnTo>
                  <a:lnTo>
                    <a:pt x="865" y="6959"/>
                  </a:lnTo>
                  <a:lnTo>
                    <a:pt x="774" y="6959"/>
                  </a:lnTo>
                  <a:lnTo>
                    <a:pt x="728" y="7096"/>
                  </a:lnTo>
                  <a:lnTo>
                    <a:pt x="592" y="7232"/>
                  </a:lnTo>
                  <a:lnTo>
                    <a:pt x="592" y="7505"/>
                  </a:lnTo>
                  <a:lnTo>
                    <a:pt x="455" y="7596"/>
                  </a:lnTo>
                  <a:lnTo>
                    <a:pt x="228" y="7687"/>
                  </a:lnTo>
                  <a:lnTo>
                    <a:pt x="183" y="7732"/>
                  </a:lnTo>
                  <a:lnTo>
                    <a:pt x="228" y="8005"/>
                  </a:lnTo>
                  <a:lnTo>
                    <a:pt x="46" y="8187"/>
                  </a:lnTo>
                  <a:lnTo>
                    <a:pt x="46" y="8415"/>
                  </a:lnTo>
                  <a:lnTo>
                    <a:pt x="1" y="8506"/>
                  </a:lnTo>
                  <a:lnTo>
                    <a:pt x="46" y="8642"/>
                  </a:lnTo>
                  <a:lnTo>
                    <a:pt x="46" y="8869"/>
                  </a:lnTo>
                  <a:lnTo>
                    <a:pt x="228" y="9142"/>
                  </a:lnTo>
                  <a:lnTo>
                    <a:pt x="228" y="9324"/>
                  </a:lnTo>
                  <a:lnTo>
                    <a:pt x="273" y="9415"/>
                  </a:lnTo>
                  <a:lnTo>
                    <a:pt x="364" y="9461"/>
                  </a:lnTo>
                  <a:lnTo>
                    <a:pt x="410" y="9461"/>
                  </a:lnTo>
                  <a:lnTo>
                    <a:pt x="364" y="9506"/>
                  </a:lnTo>
                  <a:lnTo>
                    <a:pt x="183" y="9552"/>
                  </a:lnTo>
                  <a:lnTo>
                    <a:pt x="228" y="9733"/>
                  </a:lnTo>
                  <a:lnTo>
                    <a:pt x="228" y="9961"/>
                  </a:lnTo>
                  <a:lnTo>
                    <a:pt x="228" y="10325"/>
                  </a:lnTo>
                  <a:lnTo>
                    <a:pt x="273" y="10370"/>
                  </a:lnTo>
                  <a:lnTo>
                    <a:pt x="273" y="10507"/>
                  </a:lnTo>
                  <a:lnTo>
                    <a:pt x="364" y="10552"/>
                  </a:lnTo>
                  <a:lnTo>
                    <a:pt x="455" y="10689"/>
                  </a:lnTo>
                  <a:lnTo>
                    <a:pt x="546" y="10734"/>
                  </a:lnTo>
                  <a:lnTo>
                    <a:pt x="637" y="10870"/>
                  </a:lnTo>
                  <a:lnTo>
                    <a:pt x="728" y="10961"/>
                  </a:lnTo>
                  <a:lnTo>
                    <a:pt x="865" y="10961"/>
                  </a:lnTo>
                  <a:lnTo>
                    <a:pt x="865" y="11007"/>
                  </a:lnTo>
                  <a:lnTo>
                    <a:pt x="1001" y="11007"/>
                  </a:lnTo>
                  <a:lnTo>
                    <a:pt x="1138" y="11189"/>
                  </a:lnTo>
                  <a:lnTo>
                    <a:pt x="1229" y="11234"/>
                  </a:lnTo>
                  <a:lnTo>
                    <a:pt x="1229" y="11280"/>
                  </a:lnTo>
                  <a:lnTo>
                    <a:pt x="1274" y="11325"/>
                  </a:lnTo>
                  <a:lnTo>
                    <a:pt x="1410" y="11280"/>
                  </a:lnTo>
                  <a:lnTo>
                    <a:pt x="1547" y="11280"/>
                  </a:lnTo>
                  <a:lnTo>
                    <a:pt x="1729" y="11189"/>
                  </a:lnTo>
                  <a:lnTo>
                    <a:pt x="1911" y="11007"/>
                  </a:lnTo>
                  <a:lnTo>
                    <a:pt x="2411" y="10961"/>
                  </a:lnTo>
                  <a:lnTo>
                    <a:pt x="2547" y="10961"/>
                  </a:lnTo>
                  <a:lnTo>
                    <a:pt x="2820" y="10870"/>
                  </a:lnTo>
                  <a:lnTo>
                    <a:pt x="2866" y="10734"/>
                  </a:lnTo>
                  <a:lnTo>
                    <a:pt x="3002" y="10734"/>
                  </a:lnTo>
                  <a:lnTo>
                    <a:pt x="3093" y="10461"/>
                  </a:lnTo>
                  <a:lnTo>
                    <a:pt x="3230" y="10279"/>
                  </a:lnTo>
                  <a:lnTo>
                    <a:pt x="3230" y="10097"/>
                  </a:lnTo>
                  <a:lnTo>
                    <a:pt x="3412" y="10006"/>
                  </a:lnTo>
                  <a:lnTo>
                    <a:pt x="3366" y="9779"/>
                  </a:lnTo>
                  <a:lnTo>
                    <a:pt x="3321" y="9733"/>
                  </a:lnTo>
                  <a:lnTo>
                    <a:pt x="3457" y="9688"/>
                  </a:lnTo>
                  <a:lnTo>
                    <a:pt x="3503" y="9415"/>
                  </a:lnTo>
                  <a:lnTo>
                    <a:pt x="3503" y="9370"/>
                  </a:lnTo>
                  <a:lnTo>
                    <a:pt x="3548" y="9370"/>
                  </a:lnTo>
                  <a:lnTo>
                    <a:pt x="3684" y="9142"/>
                  </a:lnTo>
                  <a:lnTo>
                    <a:pt x="3821" y="8596"/>
                  </a:lnTo>
                  <a:lnTo>
                    <a:pt x="3912" y="8278"/>
                  </a:lnTo>
                  <a:lnTo>
                    <a:pt x="4003" y="8187"/>
                  </a:lnTo>
                  <a:lnTo>
                    <a:pt x="4094" y="7869"/>
                  </a:lnTo>
                  <a:lnTo>
                    <a:pt x="4321" y="7459"/>
                  </a:lnTo>
                  <a:lnTo>
                    <a:pt x="4503" y="6823"/>
                  </a:lnTo>
                  <a:lnTo>
                    <a:pt x="4685" y="6595"/>
                  </a:lnTo>
                  <a:lnTo>
                    <a:pt x="4685" y="6322"/>
                  </a:lnTo>
                  <a:lnTo>
                    <a:pt x="4821" y="6004"/>
                  </a:lnTo>
                  <a:lnTo>
                    <a:pt x="4867" y="5913"/>
                  </a:lnTo>
                  <a:lnTo>
                    <a:pt x="5049" y="5640"/>
                  </a:lnTo>
                  <a:lnTo>
                    <a:pt x="5140" y="5186"/>
                  </a:lnTo>
                  <a:lnTo>
                    <a:pt x="5185" y="4867"/>
                  </a:lnTo>
                  <a:lnTo>
                    <a:pt x="5276" y="4776"/>
                  </a:lnTo>
                  <a:lnTo>
                    <a:pt x="5322" y="4549"/>
                  </a:lnTo>
                  <a:lnTo>
                    <a:pt x="5231" y="4412"/>
                  </a:lnTo>
                  <a:lnTo>
                    <a:pt x="5276" y="4230"/>
                  </a:lnTo>
                  <a:lnTo>
                    <a:pt x="5458" y="4003"/>
                  </a:lnTo>
                  <a:lnTo>
                    <a:pt x="5413" y="3867"/>
                  </a:lnTo>
                  <a:lnTo>
                    <a:pt x="5549" y="3730"/>
                  </a:lnTo>
                  <a:lnTo>
                    <a:pt x="5504" y="3548"/>
                  </a:lnTo>
                  <a:lnTo>
                    <a:pt x="5458" y="3503"/>
                  </a:lnTo>
                  <a:lnTo>
                    <a:pt x="5504" y="3366"/>
                  </a:lnTo>
                  <a:lnTo>
                    <a:pt x="5504" y="3139"/>
                  </a:lnTo>
                  <a:lnTo>
                    <a:pt x="5458" y="3093"/>
                  </a:lnTo>
                  <a:lnTo>
                    <a:pt x="5458" y="2912"/>
                  </a:lnTo>
                  <a:lnTo>
                    <a:pt x="5549" y="2866"/>
                  </a:lnTo>
                  <a:lnTo>
                    <a:pt x="5640" y="2912"/>
                  </a:lnTo>
                  <a:lnTo>
                    <a:pt x="5640" y="3093"/>
                  </a:lnTo>
                  <a:lnTo>
                    <a:pt x="5777" y="3275"/>
                  </a:lnTo>
                  <a:lnTo>
                    <a:pt x="5913" y="3275"/>
                  </a:lnTo>
                  <a:lnTo>
                    <a:pt x="5958" y="3184"/>
                  </a:lnTo>
                  <a:lnTo>
                    <a:pt x="5958" y="3048"/>
                  </a:lnTo>
                  <a:lnTo>
                    <a:pt x="6004" y="3002"/>
                  </a:lnTo>
                  <a:lnTo>
                    <a:pt x="6004" y="2866"/>
                  </a:lnTo>
                  <a:lnTo>
                    <a:pt x="6095" y="2821"/>
                  </a:lnTo>
                  <a:lnTo>
                    <a:pt x="6049" y="2639"/>
                  </a:lnTo>
                  <a:lnTo>
                    <a:pt x="5913" y="2457"/>
                  </a:lnTo>
                  <a:lnTo>
                    <a:pt x="5868" y="2275"/>
                  </a:lnTo>
                  <a:lnTo>
                    <a:pt x="5913" y="2229"/>
                  </a:lnTo>
                  <a:lnTo>
                    <a:pt x="5913" y="2047"/>
                  </a:lnTo>
                  <a:lnTo>
                    <a:pt x="5868" y="1820"/>
                  </a:lnTo>
                  <a:lnTo>
                    <a:pt x="5913" y="1729"/>
                  </a:lnTo>
                  <a:lnTo>
                    <a:pt x="5913" y="1320"/>
                  </a:lnTo>
                  <a:lnTo>
                    <a:pt x="5822" y="1183"/>
                  </a:lnTo>
                  <a:lnTo>
                    <a:pt x="5777" y="819"/>
                  </a:lnTo>
                  <a:lnTo>
                    <a:pt x="5731" y="683"/>
                  </a:lnTo>
                  <a:lnTo>
                    <a:pt x="5686" y="728"/>
                  </a:lnTo>
                  <a:lnTo>
                    <a:pt x="5504" y="547"/>
                  </a:lnTo>
                  <a:lnTo>
                    <a:pt x="5504" y="410"/>
                  </a:lnTo>
                  <a:lnTo>
                    <a:pt x="5367" y="319"/>
                  </a:lnTo>
                  <a:lnTo>
                    <a:pt x="5458" y="183"/>
                  </a:lnTo>
                  <a:lnTo>
                    <a:pt x="541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30"/>
            <p:cNvSpPr/>
            <p:nvPr/>
          </p:nvSpPr>
          <p:spPr>
            <a:xfrm>
              <a:off x="5046947" y="1820059"/>
              <a:ext cx="160816" cy="97525"/>
            </a:xfrm>
            <a:custGeom>
              <a:rect b="b" l="l" r="r" t="t"/>
              <a:pathLst>
                <a:path extrusionOk="0" h="4276" w="7051">
                  <a:moveTo>
                    <a:pt x="1001" y="1"/>
                  </a:moveTo>
                  <a:lnTo>
                    <a:pt x="1001" y="92"/>
                  </a:lnTo>
                  <a:lnTo>
                    <a:pt x="1047" y="183"/>
                  </a:lnTo>
                  <a:lnTo>
                    <a:pt x="1138" y="183"/>
                  </a:lnTo>
                  <a:lnTo>
                    <a:pt x="1183" y="92"/>
                  </a:lnTo>
                  <a:lnTo>
                    <a:pt x="1274" y="92"/>
                  </a:lnTo>
                  <a:lnTo>
                    <a:pt x="1365" y="183"/>
                  </a:lnTo>
                  <a:lnTo>
                    <a:pt x="1502" y="228"/>
                  </a:lnTo>
                  <a:lnTo>
                    <a:pt x="1456" y="274"/>
                  </a:lnTo>
                  <a:lnTo>
                    <a:pt x="1320" y="228"/>
                  </a:lnTo>
                  <a:lnTo>
                    <a:pt x="1138" y="228"/>
                  </a:lnTo>
                  <a:lnTo>
                    <a:pt x="1183" y="274"/>
                  </a:lnTo>
                  <a:lnTo>
                    <a:pt x="1411" y="456"/>
                  </a:lnTo>
                  <a:lnTo>
                    <a:pt x="1547" y="592"/>
                  </a:lnTo>
                  <a:lnTo>
                    <a:pt x="1502" y="728"/>
                  </a:lnTo>
                  <a:lnTo>
                    <a:pt x="1411" y="728"/>
                  </a:lnTo>
                  <a:lnTo>
                    <a:pt x="1411" y="637"/>
                  </a:lnTo>
                  <a:lnTo>
                    <a:pt x="1274" y="547"/>
                  </a:lnTo>
                  <a:lnTo>
                    <a:pt x="1138" y="637"/>
                  </a:lnTo>
                  <a:lnTo>
                    <a:pt x="1047" y="592"/>
                  </a:lnTo>
                  <a:lnTo>
                    <a:pt x="1092" y="501"/>
                  </a:lnTo>
                  <a:lnTo>
                    <a:pt x="1001" y="319"/>
                  </a:lnTo>
                  <a:lnTo>
                    <a:pt x="819" y="274"/>
                  </a:lnTo>
                  <a:lnTo>
                    <a:pt x="728" y="319"/>
                  </a:lnTo>
                  <a:lnTo>
                    <a:pt x="819" y="501"/>
                  </a:lnTo>
                  <a:lnTo>
                    <a:pt x="774" y="592"/>
                  </a:lnTo>
                  <a:lnTo>
                    <a:pt x="683" y="456"/>
                  </a:lnTo>
                  <a:lnTo>
                    <a:pt x="592" y="410"/>
                  </a:lnTo>
                  <a:lnTo>
                    <a:pt x="546" y="501"/>
                  </a:lnTo>
                  <a:lnTo>
                    <a:pt x="637" y="592"/>
                  </a:lnTo>
                  <a:lnTo>
                    <a:pt x="728" y="683"/>
                  </a:lnTo>
                  <a:lnTo>
                    <a:pt x="774" y="728"/>
                  </a:lnTo>
                  <a:lnTo>
                    <a:pt x="637" y="683"/>
                  </a:lnTo>
                  <a:lnTo>
                    <a:pt x="501" y="728"/>
                  </a:lnTo>
                  <a:lnTo>
                    <a:pt x="592" y="865"/>
                  </a:lnTo>
                  <a:lnTo>
                    <a:pt x="774" y="910"/>
                  </a:lnTo>
                  <a:lnTo>
                    <a:pt x="683" y="956"/>
                  </a:lnTo>
                  <a:lnTo>
                    <a:pt x="637" y="1001"/>
                  </a:lnTo>
                  <a:lnTo>
                    <a:pt x="683" y="1092"/>
                  </a:lnTo>
                  <a:lnTo>
                    <a:pt x="637" y="1092"/>
                  </a:lnTo>
                  <a:lnTo>
                    <a:pt x="410" y="865"/>
                  </a:lnTo>
                  <a:lnTo>
                    <a:pt x="319" y="865"/>
                  </a:lnTo>
                  <a:lnTo>
                    <a:pt x="274" y="956"/>
                  </a:lnTo>
                  <a:lnTo>
                    <a:pt x="365" y="1138"/>
                  </a:lnTo>
                  <a:lnTo>
                    <a:pt x="410" y="1229"/>
                  </a:lnTo>
                  <a:lnTo>
                    <a:pt x="365" y="1274"/>
                  </a:lnTo>
                  <a:lnTo>
                    <a:pt x="228" y="1092"/>
                  </a:lnTo>
                  <a:lnTo>
                    <a:pt x="92" y="1047"/>
                  </a:lnTo>
                  <a:lnTo>
                    <a:pt x="1" y="1183"/>
                  </a:lnTo>
                  <a:lnTo>
                    <a:pt x="183" y="1274"/>
                  </a:lnTo>
                  <a:lnTo>
                    <a:pt x="319" y="1411"/>
                  </a:lnTo>
                  <a:lnTo>
                    <a:pt x="501" y="1456"/>
                  </a:lnTo>
                  <a:lnTo>
                    <a:pt x="592" y="1274"/>
                  </a:lnTo>
                  <a:lnTo>
                    <a:pt x="774" y="1229"/>
                  </a:lnTo>
                  <a:lnTo>
                    <a:pt x="865" y="1092"/>
                  </a:lnTo>
                  <a:lnTo>
                    <a:pt x="910" y="1183"/>
                  </a:lnTo>
                  <a:lnTo>
                    <a:pt x="910" y="1274"/>
                  </a:lnTo>
                  <a:lnTo>
                    <a:pt x="1001" y="1274"/>
                  </a:lnTo>
                  <a:lnTo>
                    <a:pt x="1092" y="1183"/>
                  </a:lnTo>
                  <a:lnTo>
                    <a:pt x="1092" y="1365"/>
                  </a:lnTo>
                  <a:lnTo>
                    <a:pt x="1183" y="1365"/>
                  </a:lnTo>
                  <a:lnTo>
                    <a:pt x="1320" y="1274"/>
                  </a:lnTo>
                  <a:lnTo>
                    <a:pt x="1365" y="1183"/>
                  </a:lnTo>
                  <a:lnTo>
                    <a:pt x="1365" y="1320"/>
                  </a:lnTo>
                  <a:lnTo>
                    <a:pt x="1411" y="1320"/>
                  </a:lnTo>
                  <a:lnTo>
                    <a:pt x="1547" y="1183"/>
                  </a:lnTo>
                  <a:lnTo>
                    <a:pt x="1547" y="1274"/>
                  </a:lnTo>
                  <a:lnTo>
                    <a:pt x="1502" y="1411"/>
                  </a:lnTo>
                  <a:lnTo>
                    <a:pt x="1592" y="1456"/>
                  </a:lnTo>
                  <a:lnTo>
                    <a:pt x="1683" y="1365"/>
                  </a:lnTo>
                  <a:lnTo>
                    <a:pt x="1865" y="1456"/>
                  </a:lnTo>
                  <a:lnTo>
                    <a:pt x="1774" y="1502"/>
                  </a:lnTo>
                  <a:lnTo>
                    <a:pt x="1683" y="1502"/>
                  </a:lnTo>
                  <a:lnTo>
                    <a:pt x="1547" y="1593"/>
                  </a:lnTo>
                  <a:lnTo>
                    <a:pt x="1411" y="1593"/>
                  </a:lnTo>
                  <a:lnTo>
                    <a:pt x="1229" y="1684"/>
                  </a:lnTo>
                  <a:lnTo>
                    <a:pt x="1229" y="1729"/>
                  </a:lnTo>
                  <a:lnTo>
                    <a:pt x="1456" y="1820"/>
                  </a:lnTo>
                  <a:lnTo>
                    <a:pt x="1592" y="1774"/>
                  </a:lnTo>
                  <a:lnTo>
                    <a:pt x="1683" y="1684"/>
                  </a:lnTo>
                  <a:lnTo>
                    <a:pt x="1774" y="1638"/>
                  </a:lnTo>
                  <a:lnTo>
                    <a:pt x="1774" y="1774"/>
                  </a:lnTo>
                  <a:lnTo>
                    <a:pt x="1683" y="1911"/>
                  </a:lnTo>
                  <a:lnTo>
                    <a:pt x="1411" y="1956"/>
                  </a:lnTo>
                  <a:lnTo>
                    <a:pt x="1320" y="1911"/>
                  </a:lnTo>
                  <a:lnTo>
                    <a:pt x="1183" y="2047"/>
                  </a:lnTo>
                  <a:lnTo>
                    <a:pt x="1092" y="1956"/>
                  </a:lnTo>
                  <a:lnTo>
                    <a:pt x="1047" y="1911"/>
                  </a:lnTo>
                  <a:lnTo>
                    <a:pt x="1047" y="1820"/>
                  </a:lnTo>
                  <a:lnTo>
                    <a:pt x="1001" y="1820"/>
                  </a:lnTo>
                  <a:lnTo>
                    <a:pt x="956" y="1865"/>
                  </a:lnTo>
                  <a:lnTo>
                    <a:pt x="1001" y="1911"/>
                  </a:lnTo>
                  <a:lnTo>
                    <a:pt x="865" y="2002"/>
                  </a:lnTo>
                  <a:lnTo>
                    <a:pt x="774" y="1956"/>
                  </a:lnTo>
                  <a:lnTo>
                    <a:pt x="637" y="1956"/>
                  </a:lnTo>
                  <a:lnTo>
                    <a:pt x="501" y="2047"/>
                  </a:lnTo>
                  <a:lnTo>
                    <a:pt x="319" y="1956"/>
                  </a:lnTo>
                  <a:lnTo>
                    <a:pt x="228" y="2002"/>
                  </a:lnTo>
                  <a:lnTo>
                    <a:pt x="137" y="2002"/>
                  </a:lnTo>
                  <a:lnTo>
                    <a:pt x="274" y="2184"/>
                  </a:lnTo>
                  <a:lnTo>
                    <a:pt x="319" y="2320"/>
                  </a:lnTo>
                  <a:lnTo>
                    <a:pt x="546" y="2320"/>
                  </a:lnTo>
                  <a:lnTo>
                    <a:pt x="546" y="2275"/>
                  </a:lnTo>
                  <a:lnTo>
                    <a:pt x="774" y="2366"/>
                  </a:lnTo>
                  <a:lnTo>
                    <a:pt x="1092" y="2320"/>
                  </a:lnTo>
                  <a:lnTo>
                    <a:pt x="1274" y="2366"/>
                  </a:lnTo>
                  <a:lnTo>
                    <a:pt x="1229" y="2411"/>
                  </a:lnTo>
                  <a:lnTo>
                    <a:pt x="1138" y="2502"/>
                  </a:lnTo>
                  <a:lnTo>
                    <a:pt x="1138" y="2548"/>
                  </a:lnTo>
                  <a:lnTo>
                    <a:pt x="1274" y="2684"/>
                  </a:lnTo>
                  <a:lnTo>
                    <a:pt x="1320" y="2775"/>
                  </a:lnTo>
                  <a:lnTo>
                    <a:pt x="1411" y="2775"/>
                  </a:lnTo>
                  <a:lnTo>
                    <a:pt x="1592" y="2639"/>
                  </a:lnTo>
                  <a:lnTo>
                    <a:pt x="1592" y="2730"/>
                  </a:lnTo>
                  <a:lnTo>
                    <a:pt x="1411" y="2820"/>
                  </a:lnTo>
                  <a:lnTo>
                    <a:pt x="1365" y="2957"/>
                  </a:lnTo>
                  <a:lnTo>
                    <a:pt x="1456" y="3048"/>
                  </a:lnTo>
                  <a:lnTo>
                    <a:pt x="1683" y="2866"/>
                  </a:lnTo>
                  <a:lnTo>
                    <a:pt x="1865" y="2911"/>
                  </a:lnTo>
                  <a:lnTo>
                    <a:pt x="1911" y="3002"/>
                  </a:lnTo>
                  <a:lnTo>
                    <a:pt x="1774" y="2911"/>
                  </a:lnTo>
                  <a:lnTo>
                    <a:pt x="1638" y="3002"/>
                  </a:lnTo>
                  <a:lnTo>
                    <a:pt x="1547" y="3093"/>
                  </a:lnTo>
                  <a:lnTo>
                    <a:pt x="1365" y="3093"/>
                  </a:lnTo>
                  <a:lnTo>
                    <a:pt x="1365" y="3184"/>
                  </a:lnTo>
                  <a:lnTo>
                    <a:pt x="1320" y="3275"/>
                  </a:lnTo>
                  <a:lnTo>
                    <a:pt x="1229" y="3275"/>
                  </a:lnTo>
                  <a:lnTo>
                    <a:pt x="1092" y="3321"/>
                  </a:lnTo>
                  <a:lnTo>
                    <a:pt x="1047" y="3230"/>
                  </a:lnTo>
                  <a:lnTo>
                    <a:pt x="910" y="3139"/>
                  </a:lnTo>
                  <a:lnTo>
                    <a:pt x="910" y="3230"/>
                  </a:lnTo>
                  <a:lnTo>
                    <a:pt x="865" y="3230"/>
                  </a:lnTo>
                  <a:lnTo>
                    <a:pt x="910" y="3412"/>
                  </a:lnTo>
                  <a:lnTo>
                    <a:pt x="956" y="3412"/>
                  </a:lnTo>
                  <a:lnTo>
                    <a:pt x="910" y="3457"/>
                  </a:lnTo>
                  <a:lnTo>
                    <a:pt x="910" y="3730"/>
                  </a:lnTo>
                  <a:lnTo>
                    <a:pt x="1092" y="3730"/>
                  </a:lnTo>
                  <a:lnTo>
                    <a:pt x="1138" y="3685"/>
                  </a:lnTo>
                  <a:lnTo>
                    <a:pt x="1274" y="3730"/>
                  </a:lnTo>
                  <a:lnTo>
                    <a:pt x="1502" y="3776"/>
                  </a:lnTo>
                  <a:lnTo>
                    <a:pt x="1729" y="3639"/>
                  </a:lnTo>
                  <a:lnTo>
                    <a:pt x="1865" y="3730"/>
                  </a:lnTo>
                  <a:lnTo>
                    <a:pt x="2002" y="3639"/>
                  </a:lnTo>
                  <a:lnTo>
                    <a:pt x="2002" y="3730"/>
                  </a:lnTo>
                  <a:lnTo>
                    <a:pt x="2093" y="3776"/>
                  </a:lnTo>
                  <a:lnTo>
                    <a:pt x="2275" y="3685"/>
                  </a:lnTo>
                  <a:lnTo>
                    <a:pt x="2275" y="3867"/>
                  </a:lnTo>
                  <a:lnTo>
                    <a:pt x="2457" y="4048"/>
                  </a:lnTo>
                  <a:lnTo>
                    <a:pt x="2548" y="4094"/>
                  </a:lnTo>
                  <a:lnTo>
                    <a:pt x="2684" y="4003"/>
                  </a:lnTo>
                  <a:lnTo>
                    <a:pt x="2820" y="4003"/>
                  </a:lnTo>
                  <a:lnTo>
                    <a:pt x="3093" y="4230"/>
                  </a:lnTo>
                  <a:lnTo>
                    <a:pt x="3412" y="4230"/>
                  </a:lnTo>
                  <a:lnTo>
                    <a:pt x="3548" y="4276"/>
                  </a:lnTo>
                  <a:lnTo>
                    <a:pt x="3775" y="4230"/>
                  </a:lnTo>
                  <a:lnTo>
                    <a:pt x="3730" y="4048"/>
                  </a:lnTo>
                  <a:lnTo>
                    <a:pt x="3775" y="4003"/>
                  </a:lnTo>
                  <a:lnTo>
                    <a:pt x="3821" y="4094"/>
                  </a:lnTo>
                  <a:lnTo>
                    <a:pt x="4003" y="4139"/>
                  </a:lnTo>
                  <a:lnTo>
                    <a:pt x="4185" y="3957"/>
                  </a:lnTo>
                  <a:lnTo>
                    <a:pt x="4185" y="3776"/>
                  </a:lnTo>
                  <a:lnTo>
                    <a:pt x="4412" y="3730"/>
                  </a:lnTo>
                  <a:lnTo>
                    <a:pt x="4321" y="3821"/>
                  </a:lnTo>
                  <a:lnTo>
                    <a:pt x="4367" y="3912"/>
                  </a:lnTo>
                  <a:lnTo>
                    <a:pt x="4458" y="3821"/>
                  </a:lnTo>
                  <a:lnTo>
                    <a:pt x="4549" y="3821"/>
                  </a:lnTo>
                  <a:lnTo>
                    <a:pt x="4731" y="3639"/>
                  </a:lnTo>
                  <a:lnTo>
                    <a:pt x="4776" y="3685"/>
                  </a:lnTo>
                  <a:lnTo>
                    <a:pt x="4822" y="3639"/>
                  </a:lnTo>
                  <a:lnTo>
                    <a:pt x="4958" y="3639"/>
                  </a:lnTo>
                  <a:lnTo>
                    <a:pt x="4958" y="3685"/>
                  </a:lnTo>
                  <a:lnTo>
                    <a:pt x="5049" y="3639"/>
                  </a:lnTo>
                  <a:lnTo>
                    <a:pt x="5367" y="3366"/>
                  </a:lnTo>
                  <a:lnTo>
                    <a:pt x="5504" y="3184"/>
                  </a:lnTo>
                  <a:lnTo>
                    <a:pt x="5913" y="3139"/>
                  </a:lnTo>
                  <a:lnTo>
                    <a:pt x="5959" y="3002"/>
                  </a:lnTo>
                  <a:lnTo>
                    <a:pt x="5959" y="2957"/>
                  </a:lnTo>
                  <a:lnTo>
                    <a:pt x="5959" y="2866"/>
                  </a:lnTo>
                  <a:lnTo>
                    <a:pt x="6049" y="2866"/>
                  </a:lnTo>
                  <a:lnTo>
                    <a:pt x="6049" y="2957"/>
                  </a:lnTo>
                  <a:lnTo>
                    <a:pt x="6277" y="3048"/>
                  </a:lnTo>
                  <a:lnTo>
                    <a:pt x="6368" y="2911"/>
                  </a:lnTo>
                  <a:lnTo>
                    <a:pt x="6413" y="2820"/>
                  </a:lnTo>
                  <a:lnTo>
                    <a:pt x="6368" y="2775"/>
                  </a:lnTo>
                  <a:lnTo>
                    <a:pt x="6368" y="2639"/>
                  </a:lnTo>
                  <a:lnTo>
                    <a:pt x="6459" y="2639"/>
                  </a:lnTo>
                  <a:lnTo>
                    <a:pt x="6413" y="2457"/>
                  </a:lnTo>
                  <a:lnTo>
                    <a:pt x="6459" y="2366"/>
                  </a:lnTo>
                  <a:lnTo>
                    <a:pt x="6595" y="2457"/>
                  </a:lnTo>
                  <a:lnTo>
                    <a:pt x="6641" y="2593"/>
                  </a:lnTo>
                  <a:lnTo>
                    <a:pt x="6732" y="2548"/>
                  </a:lnTo>
                  <a:lnTo>
                    <a:pt x="6823" y="2366"/>
                  </a:lnTo>
                  <a:lnTo>
                    <a:pt x="6777" y="2229"/>
                  </a:lnTo>
                  <a:lnTo>
                    <a:pt x="6641" y="2093"/>
                  </a:lnTo>
                  <a:lnTo>
                    <a:pt x="6641" y="1956"/>
                  </a:lnTo>
                  <a:lnTo>
                    <a:pt x="6732" y="1865"/>
                  </a:lnTo>
                  <a:lnTo>
                    <a:pt x="6732" y="1729"/>
                  </a:lnTo>
                  <a:lnTo>
                    <a:pt x="6868" y="1638"/>
                  </a:lnTo>
                  <a:lnTo>
                    <a:pt x="6959" y="1638"/>
                  </a:lnTo>
                  <a:lnTo>
                    <a:pt x="7050" y="1547"/>
                  </a:lnTo>
                  <a:lnTo>
                    <a:pt x="6914" y="1411"/>
                  </a:lnTo>
                  <a:lnTo>
                    <a:pt x="6595" y="1365"/>
                  </a:lnTo>
                  <a:lnTo>
                    <a:pt x="6504" y="1456"/>
                  </a:lnTo>
                  <a:lnTo>
                    <a:pt x="6504" y="1456"/>
                  </a:lnTo>
                  <a:lnTo>
                    <a:pt x="6595" y="1320"/>
                  </a:lnTo>
                  <a:lnTo>
                    <a:pt x="6550" y="1183"/>
                  </a:lnTo>
                  <a:lnTo>
                    <a:pt x="6368" y="1183"/>
                  </a:lnTo>
                  <a:lnTo>
                    <a:pt x="6322" y="1229"/>
                  </a:lnTo>
                  <a:lnTo>
                    <a:pt x="6277" y="1092"/>
                  </a:lnTo>
                  <a:lnTo>
                    <a:pt x="6413" y="956"/>
                  </a:lnTo>
                  <a:lnTo>
                    <a:pt x="6504" y="910"/>
                  </a:lnTo>
                  <a:lnTo>
                    <a:pt x="6504" y="683"/>
                  </a:lnTo>
                  <a:lnTo>
                    <a:pt x="6413" y="637"/>
                  </a:lnTo>
                  <a:lnTo>
                    <a:pt x="6322" y="728"/>
                  </a:lnTo>
                  <a:lnTo>
                    <a:pt x="6186" y="683"/>
                  </a:lnTo>
                  <a:lnTo>
                    <a:pt x="6095" y="547"/>
                  </a:lnTo>
                  <a:lnTo>
                    <a:pt x="6277" y="456"/>
                  </a:lnTo>
                  <a:lnTo>
                    <a:pt x="6277" y="365"/>
                  </a:lnTo>
                  <a:lnTo>
                    <a:pt x="6368" y="274"/>
                  </a:lnTo>
                  <a:lnTo>
                    <a:pt x="6504" y="228"/>
                  </a:lnTo>
                  <a:lnTo>
                    <a:pt x="6322" y="183"/>
                  </a:lnTo>
                  <a:lnTo>
                    <a:pt x="6231" y="228"/>
                  </a:lnTo>
                  <a:lnTo>
                    <a:pt x="5959" y="456"/>
                  </a:lnTo>
                  <a:lnTo>
                    <a:pt x="5913" y="592"/>
                  </a:lnTo>
                  <a:lnTo>
                    <a:pt x="5822" y="592"/>
                  </a:lnTo>
                  <a:lnTo>
                    <a:pt x="5731" y="456"/>
                  </a:lnTo>
                  <a:lnTo>
                    <a:pt x="5777" y="365"/>
                  </a:lnTo>
                  <a:lnTo>
                    <a:pt x="5686" y="274"/>
                  </a:lnTo>
                  <a:lnTo>
                    <a:pt x="5686" y="137"/>
                  </a:lnTo>
                  <a:lnTo>
                    <a:pt x="5549" y="92"/>
                  </a:lnTo>
                  <a:lnTo>
                    <a:pt x="5413" y="183"/>
                  </a:lnTo>
                  <a:lnTo>
                    <a:pt x="5322" y="137"/>
                  </a:lnTo>
                  <a:lnTo>
                    <a:pt x="5231" y="274"/>
                  </a:lnTo>
                  <a:lnTo>
                    <a:pt x="5276" y="410"/>
                  </a:lnTo>
                  <a:lnTo>
                    <a:pt x="5231" y="501"/>
                  </a:lnTo>
                  <a:lnTo>
                    <a:pt x="5094" y="547"/>
                  </a:lnTo>
                  <a:lnTo>
                    <a:pt x="4912" y="592"/>
                  </a:lnTo>
                  <a:lnTo>
                    <a:pt x="4912" y="456"/>
                  </a:lnTo>
                  <a:lnTo>
                    <a:pt x="4822" y="410"/>
                  </a:lnTo>
                  <a:lnTo>
                    <a:pt x="4731" y="547"/>
                  </a:lnTo>
                  <a:lnTo>
                    <a:pt x="4640" y="728"/>
                  </a:lnTo>
                  <a:lnTo>
                    <a:pt x="4503" y="728"/>
                  </a:lnTo>
                  <a:lnTo>
                    <a:pt x="4367" y="501"/>
                  </a:lnTo>
                  <a:lnTo>
                    <a:pt x="4230" y="501"/>
                  </a:lnTo>
                  <a:lnTo>
                    <a:pt x="4185" y="456"/>
                  </a:lnTo>
                  <a:lnTo>
                    <a:pt x="4048" y="501"/>
                  </a:lnTo>
                  <a:lnTo>
                    <a:pt x="4003" y="728"/>
                  </a:lnTo>
                  <a:lnTo>
                    <a:pt x="4139" y="1047"/>
                  </a:lnTo>
                  <a:lnTo>
                    <a:pt x="4003" y="1411"/>
                  </a:lnTo>
                  <a:lnTo>
                    <a:pt x="4048" y="1092"/>
                  </a:lnTo>
                  <a:lnTo>
                    <a:pt x="3912" y="865"/>
                  </a:lnTo>
                  <a:lnTo>
                    <a:pt x="3912" y="728"/>
                  </a:lnTo>
                  <a:lnTo>
                    <a:pt x="3821" y="637"/>
                  </a:lnTo>
                  <a:lnTo>
                    <a:pt x="3866" y="501"/>
                  </a:lnTo>
                  <a:lnTo>
                    <a:pt x="3685" y="410"/>
                  </a:lnTo>
                  <a:lnTo>
                    <a:pt x="3366" y="592"/>
                  </a:lnTo>
                  <a:lnTo>
                    <a:pt x="3321" y="774"/>
                  </a:lnTo>
                  <a:lnTo>
                    <a:pt x="3412" y="910"/>
                  </a:lnTo>
                  <a:lnTo>
                    <a:pt x="3275" y="1138"/>
                  </a:lnTo>
                  <a:lnTo>
                    <a:pt x="3139" y="1138"/>
                  </a:lnTo>
                  <a:lnTo>
                    <a:pt x="3139" y="865"/>
                  </a:lnTo>
                  <a:lnTo>
                    <a:pt x="3002" y="819"/>
                  </a:lnTo>
                  <a:lnTo>
                    <a:pt x="3002" y="501"/>
                  </a:lnTo>
                  <a:lnTo>
                    <a:pt x="2866" y="410"/>
                  </a:lnTo>
                  <a:lnTo>
                    <a:pt x="2684" y="592"/>
                  </a:lnTo>
                  <a:lnTo>
                    <a:pt x="2729" y="956"/>
                  </a:lnTo>
                  <a:lnTo>
                    <a:pt x="2775" y="1047"/>
                  </a:lnTo>
                  <a:lnTo>
                    <a:pt x="2775" y="1320"/>
                  </a:lnTo>
                  <a:lnTo>
                    <a:pt x="2684" y="1456"/>
                  </a:lnTo>
                  <a:lnTo>
                    <a:pt x="2548" y="1456"/>
                  </a:lnTo>
                  <a:lnTo>
                    <a:pt x="2548" y="1274"/>
                  </a:lnTo>
                  <a:lnTo>
                    <a:pt x="2366" y="1320"/>
                  </a:lnTo>
                  <a:lnTo>
                    <a:pt x="2320" y="1547"/>
                  </a:lnTo>
                  <a:lnTo>
                    <a:pt x="2229" y="1593"/>
                  </a:lnTo>
                  <a:lnTo>
                    <a:pt x="2229" y="1820"/>
                  </a:lnTo>
                  <a:lnTo>
                    <a:pt x="2093" y="1593"/>
                  </a:lnTo>
                  <a:lnTo>
                    <a:pt x="2002" y="1593"/>
                  </a:lnTo>
                  <a:lnTo>
                    <a:pt x="2002" y="1456"/>
                  </a:lnTo>
                  <a:lnTo>
                    <a:pt x="2138" y="1320"/>
                  </a:lnTo>
                  <a:lnTo>
                    <a:pt x="2138" y="1183"/>
                  </a:lnTo>
                  <a:lnTo>
                    <a:pt x="1956" y="1183"/>
                  </a:lnTo>
                  <a:lnTo>
                    <a:pt x="2002" y="1092"/>
                  </a:lnTo>
                  <a:lnTo>
                    <a:pt x="1911" y="910"/>
                  </a:lnTo>
                  <a:lnTo>
                    <a:pt x="2047" y="1001"/>
                  </a:lnTo>
                  <a:lnTo>
                    <a:pt x="2184" y="865"/>
                  </a:lnTo>
                  <a:lnTo>
                    <a:pt x="2138" y="774"/>
                  </a:lnTo>
                  <a:lnTo>
                    <a:pt x="2002" y="683"/>
                  </a:lnTo>
                  <a:lnTo>
                    <a:pt x="2138" y="592"/>
                  </a:lnTo>
                  <a:lnTo>
                    <a:pt x="2002" y="456"/>
                  </a:lnTo>
                  <a:lnTo>
                    <a:pt x="1911" y="547"/>
                  </a:lnTo>
                  <a:lnTo>
                    <a:pt x="1820" y="410"/>
                  </a:lnTo>
                  <a:lnTo>
                    <a:pt x="1638" y="274"/>
                  </a:lnTo>
                  <a:lnTo>
                    <a:pt x="1638" y="183"/>
                  </a:lnTo>
                  <a:lnTo>
                    <a:pt x="1547" y="1"/>
                  </a:lnTo>
                  <a:lnTo>
                    <a:pt x="1411" y="46"/>
                  </a:lnTo>
                  <a:lnTo>
                    <a:pt x="122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30"/>
            <p:cNvSpPr/>
            <p:nvPr/>
          </p:nvSpPr>
          <p:spPr>
            <a:xfrm>
              <a:off x="5101936" y="1916535"/>
              <a:ext cx="4174" cy="5200"/>
            </a:xfrm>
            <a:custGeom>
              <a:rect b="b" l="l" r="r" t="t"/>
              <a:pathLst>
                <a:path extrusionOk="0" h="228" w="183">
                  <a:moveTo>
                    <a:pt x="46" y="0"/>
                  </a:moveTo>
                  <a:lnTo>
                    <a:pt x="0" y="137"/>
                  </a:lnTo>
                  <a:lnTo>
                    <a:pt x="91" y="228"/>
                  </a:lnTo>
                  <a:lnTo>
                    <a:pt x="18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30"/>
            <p:cNvSpPr/>
            <p:nvPr/>
          </p:nvSpPr>
          <p:spPr>
            <a:xfrm>
              <a:off x="4305293" y="2954846"/>
              <a:ext cx="5200" cy="5200"/>
            </a:xfrm>
            <a:custGeom>
              <a:rect b="b" l="l" r="r" t="t"/>
              <a:pathLst>
                <a:path extrusionOk="0" h="228" w="228">
                  <a:moveTo>
                    <a:pt x="1" y="0"/>
                  </a:moveTo>
                  <a:lnTo>
                    <a:pt x="1" y="137"/>
                  </a:lnTo>
                  <a:lnTo>
                    <a:pt x="92" y="228"/>
                  </a:lnTo>
                  <a:lnTo>
                    <a:pt x="228" y="137"/>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30"/>
            <p:cNvSpPr/>
            <p:nvPr/>
          </p:nvSpPr>
          <p:spPr>
            <a:xfrm>
              <a:off x="4281436" y="2936167"/>
              <a:ext cx="8325" cy="7298"/>
            </a:xfrm>
            <a:custGeom>
              <a:rect b="b" l="l" r="r" t="t"/>
              <a:pathLst>
                <a:path extrusionOk="0" h="320" w="365">
                  <a:moveTo>
                    <a:pt x="137" y="1"/>
                  </a:moveTo>
                  <a:lnTo>
                    <a:pt x="1" y="92"/>
                  </a:lnTo>
                  <a:lnTo>
                    <a:pt x="46" y="183"/>
                  </a:lnTo>
                  <a:lnTo>
                    <a:pt x="228" y="319"/>
                  </a:lnTo>
                  <a:lnTo>
                    <a:pt x="228" y="137"/>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30"/>
            <p:cNvSpPr/>
            <p:nvPr/>
          </p:nvSpPr>
          <p:spPr>
            <a:xfrm>
              <a:off x="4254478" y="2944469"/>
              <a:ext cx="5200" cy="2098"/>
            </a:xfrm>
            <a:custGeom>
              <a:rect b="b" l="l" r="r" t="t"/>
              <a:pathLst>
                <a:path extrusionOk="0" h="92" w="228">
                  <a:moveTo>
                    <a:pt x="136" y="1"/>
                  </a:moveTo>
                  <a:lnTo>
                    <a:pt x="0" y="92"/>
                  </a:lnTo>
                  <a:lnTo>
                    <a:pt x="227" y="46"/>
                  </a:lnTo>
                  <a:lnTo>
                    <a:pt x="13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30"/>
            <p:cNvSpPr/>
            <p:nvPr/>
          </p:nvSpPr>
          <p:spPr>
            <a:xfrm>
              <a:off x="4305293" y="2944469"/>
              <a:ext cx="4174" cy="6249"/>
            </a:xfrm>
            <a:custGeom>
              <a:rect b="b" l="l" r="r" t="t"/>
              <a:pathLst>
                <a:path extrusionOk="0" h="274" w="183">
                  <a:moveTo>
                    <a:pt x="137" y="1"/>
                  </a:moveTo>
                  <a:lnTo>
                    <a:pt x="1" y="137"/>
                  </a:lnTo>
                  <a:lnTo>
                    <a:pt x="137" y="274"/>
                  </a:lnTo>
                  <a:lnTo>
                    <a:pt x="182"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30"/>
            <p:cNvSpPr/>
            <p:nvPr/>
          </p:nvSpPr>
          <p:spPr>
            <a:xfrm>
              <a:off x="4287663" y="2950695"/>
              <a:ext cx="6249" cy="5200"/>
            </a:xfrm>
            <a:custGeom>
              <a:rect b="b" l="l" r="r" t="t"/>
              <a:pathLst>
                <a:path extrusionOk="0" h="228" w="274">
                  <a:moveTo>
                    <a:pt x="137" y="1"/>
                  </a:moveTo>
                  <a:lnTo>
                    <a:pt x="0" y="46"/>
                  </a:lnTo>
                  <a:lnTo>
                    <a:pt x="91" y="182"/>
                  </a:lnTo>
                  <a:lnTo>
                    <a:pt x="273" y="228"/>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30"/>
            <p:cNvSpPr/>
            <p:nvPr/>
          </p:nvSpPr>
          <p:spPr>
            <a:xfrm>
              <a:off x="4242025" y="2939291"/>
              <a:ext cx="7276" cy="3125"/>
            </a:xfrm>
            <a:custGeom>
              <a:rect b="b" l="l" r="r" t="t"/>
              <a:pathLst>
                <a:path extrusionOk="0" h="137" w="319">
                  <a:moveTo>
                    <a:pt x="137" y="0"/>
                  </a:moveTo>
                  <a:lnTo>
                    <a:pt x="0" y="137"/>
                  </a:lnTo>
                  <a:lnTo>
                    <a:pt x="273" y="137"/>
                  </a:lnTo>
                  <a:lnTo>
                    <a:pt x="319"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30"/>
            <p:cNvSpPr/>
            <p:nvPr/>
          </p:nvSpPr>
          <p:spPr>
            <a:xfrm>
              <a:off x="4210893" y="2932016"/>
              <a:ext cx="31155" cy="12476"/>
            </a:xfrm>
            <a:custGeom>
              <a:rect b="b" l="l" r="r" t="t"/>
              <a:pathLst>
                <a:path extrusionOk="0" h="547" w="1366">
                  <a:moveTo>
                    <a:pt x="183" y="1"/>
                  </a:moveTo>
                  <a:lnTo>
                    <a:pt x="137" y="92"/>
                  </a:lnTo>
                  <a:lnTo>
                    <a:pt x="1" y="183"/>
                  </a:lnTo>
                  <a:lnTo>
                    <a:pt x="1" y="274"/>
                  </a:lnTo>
                  <a:lnTo>
                    <a:pt x="1" y="365"/>
                  </a:lnTo>
                  <a:lnTo>
                    <a:pt x="46" y="501"/>
                  </a:lnTo>
                  <a:lnTo>
                    <a:pt x="410" y="501"/>
                  </a:lnTo>
                  <a:lnTo>
                    <a:pt x="547" y="547"/>
                  </a:lnTo>
                  <a:lnTo>
                    <a:pt x="820" y="501"/>
                  </a:lnTo>
                  <a:lnTo>
                    <a:pt x="910" y="547"/>
                  </a:lnTo>
                  <a:lnTo>
                    <a:pt x="1183" y="410"/>
                  </a:lnTo>
                  <a:lnTo>
                    <a:pt x="1365" y="183"/>
                  </a:lnTo>
                  <a:lnTo>
                    <a:pt x="1229" y="137"/>
                  </a:lnTo>
                  <a:lnTo>
                    <a:pt x="1183" y="46"/>
                  </a:lnTo>
                  <a:lnTo>
                    <a:pt x="1092" y="1"/>
                  </a:lnTo>
                  <a:lnTo>
                    <a:pt x="774" y="46"/>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30"/>
            <p:cNvSpPr/>
            <p:nvPr/>
          </p:nvSpPr>
          <p:spPr>
            <a:xfrm>
              <a:off x="4186010" y="2937216"/>
              <a:ext cx="6249" cy="4174"/>
            </a:xfrm>
            <a:custGeom>
              <a:rect b="b" l="l" r="r" t="t"/>
              <a:pathLst>
                <a:path extrusionOk="0" h="183" w="274">
                  <a:moveTo>
                    <a:pt x="0" y="0"/>
                  </a:moveTo>
                  <a:lnTo>
                    <a:pt x="46" y="137"/>
                  </a:lnTo>
                  <a:lnTo>
                    <a:pt x="137" y="182"/>
                  </a:lnTo>
                  <a:lnTo>
                    <a:pt x="273" y="91"/>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30"/>
            <p:cNvSpPr/>
            <p:nvPr/>
          </p:nvSpPr>
          <p:spPr>
            <a:xfrm>
              <a:off x="4081232" y="2902982"/>
              <a:ext cx="113102" cy="44634"/>
            </a:xfrm>
            <a:custGeom>
              <a:rect b="b" l="l" r="r" t="t"/>
              <a:pathLst>
                <a:path extrusionOk="0" h="1957" w="4959">
                  <a:moveTo>
                    <a:pt x="911" y="1"/>
                  </a:moveTo>
                  <a:lnTo>
                    <a:pt x="865" y="91"/>
                  </a:lnTo>
                  <a:lnTo>
                    <a:pt x="1047" y="182"/>
                  </a:lnTo>
                  <a:lnTo>
                    <a:pt x="1456" y="319"/>
                  </a:lnTo>
                  <a:lnTo>
                    <a:pt x="1411" y="410"/>
                  </a:lnTo>
                  <a:lnTo>
                    <a:pt x="1456" y="546"/>
                  </a:lnTo>
                  <a:lnTo>
                    <a:pt x="1411" y="728"/>
                  </a:lnTo>
                  <a:lnTo>
                    <a:pt x="1502" y="865"/>
                  </a:lnTo>
                  <a:lnTo>
                    <a:pt x="1638" y="910"/>
                  </a:lnTo>
                  <a:lnTo>
                    <a:pt x="1820" y="1092"/>
                  </a:lnTo>
                  <a:lnTo>
                    <a:pt x="1775" y="1183"/>
                  </a:lnTo>
                  <a:lnTo>
                    <a:pt x="1456" y="1183"/>
                  </a:lnTo>
                  <a:lnTo>
                    <a:pt x="1365" y="1228"/>
                  </a:lnTo>
                  <a:lnTo>
                    <a:pt x="1229" y="1183"/>
                  </a:lnTo>
                  <a:lnTo>
                    <a:pt x="1047" y="1183"/>
                  </a:lnTo>
                  <a:lnTo>
                    <a:pt x="865" y="1092"/>
                  </a:lnTo>
                  <a:lnTo>
                    <a:pt x="683" y="1183"/>
                  </a:lnTo>
                  <a:lnTo>
                    <a:pt x="683" y="1092"/>
                  </a:lnTo>
                  <a:lnTo>
                    <a:pt x="638" y="1092"/>
                  </a:lnTo>
                  <a:lnTo>
                    <a:pt x="365" y="1183"/>
                  </a:lnTo>
                  <a:lnTo>
                    <a:pt x="228" y="1047"/>
                  </a:lnTo>
                  <a:lnTo>
                    <a:pt x="92" y="1137"/>
                  </a:lnTo>
                  <a:lnTo>
                    <a:pt x="1" y="1228"/>
                  </a:lnTo>
                  <a:lnTo>
                    <a:pt x="46" y="1365"/>
                  </a:lnTo>
                  <a:lnTo>
                    <a:pt x="274" y="1365"/>
                  </a:lnTo>
                  <a:lnTo>
                    <a:pt x="456" y="1592"/>
                  </a:lnTo>
                  <a:lnTo>
                    <a:pt x="547" y="1592"/>
                  </a:lnTo>
                  <a:lnTo>
                    <a:pt x="547" y="1456"/>
                  </a:lnTo>
                  <a:lnTo>
                    <a:pt x="638" y="1365"/>
                  </a:lnTo>
                  <a:lnTo>
                    <a:pt x="956" y="1365"/>
                  </a:lnTo>
                  <a:lnTo>
                    <a:pt x="1138" y="1456"/>
                  </a:lnTo>
                  <a:lnTo>
                    <a:pt x="1547" y="1456"/>
                  </a:lnTo>
                  <a:lnTo>
                    <a:pt x="1638" y="1410"/>
                  </a:lnTo>
                  <a:lnTo>
                    <a:pt x="1775" y="1456"/>
                  </a:lnTo>
                  <a:lnTo>
                    <a:pt x="1957" y="1456"/>
                  </a:lnTo>
                  <a:lnTo>
                    <a:pt x="2048" y="1638"/>
                  </a:lnTo>
                  <a:lnTo>
                    <a:pt x="2002" y="1774"/>
                  </a:lnTo>
                  <a:lnTo>
                    <a:pt x="2138" y="1820"/>
                  </a:lnTo>
                  <a:lnTo>
                    <a:pt x="2184" y="1911"/>
                  </a:lnTo>
                  <a:lnTo>
                    <a:pt x="2275" y="1956"/>
                  </a:lnTo>
                  <a:lnTo>
                    <a:pt x="2411" y="1729"/>
                  </a:lnTo>
                  <a:lnTo>
                    <a:pt x="2593" y="1456"/>
                  </a:lnTo>
                  <a:lnTo>
                    <a:pt x="2593" y="1410"/>
                  </a:lnTo>
                  <a:lnTo>
                    <a:pt x="2639" y="1274"/>
                  </a:lnTo>
                  <a:lnTo>
                    <a:pt x="2730" y="1365"/>
                  </a:lnTo>
                  <a:lnTo>
                    <a:pt x="2866" y="1365"/>
                  </a:lnTo>
                  <a:lnTo>
                    <a:pt x="2957" y="1183"/>
                  </a:lnTo>
                  <a:lnTo>
                    <a:pt x="3048" y="1228"/>
                  </a:lnTo>
                  <a:lnTo>
                    <a:pt x="3048" y="1410"/>
                  </a:lnTo>
                  <a:lnTo>
                    <a:pt x="3139" y="1456"/>
                  </a:lnTo>
                  <a:lnTo>
                    <a:pt x="3366" y="1410"/>
                  </a:lnTo>
                  <a:lnTo>
                    <a:pt x="3594" y="1183"/>
                  </a:lnTo>
                  <a:lnTo>
                    <a:pt x="3821" y="1137"/>
                  </a:lnTo>
                  <a:lnTo>
                    <a:pt x="4049" y="1183"/>
                  </a:lnTo>
                  <a:lnTo>
                    <a:pt x="4231" y="1137"/>
                  </a:lnTo>
                  <a:lnTo>
                    <a:pt x="4321" y="1228"/>
                  </a:lnTo>
                  <a:lnTo>
                    <a:pt x="4503" y="1228"/>
                  </a:lnTo>
                  <a:lnTo>
                    <a:pt x="4731" y="1274"/>
                  </a:lnTo>
                  <a:lnTo>
                    <a:pt x="4776" y="1137"/>
                  </a:lnTo>
                  <a:lnTo>
                    <a:pt x="4913" y="1137"/>
                  </a:lnTo>
                  <a:lnTo>
                    <a:pt x="4958" y="1183"/>
                  </a:lnTo>
                  <a:lnTo>
                    <a:pt x="4913" y="1092"/>
                  </a:lnTo>
                  <a:lnTo>
                    <a:pt x="4594" y="910"/>
                  </a:lnTo>
                  <a:lnTo>
                    <a:pt x="4458" y="910"/>
                  </a:lnTo>
                  <a:lnTo>
                    <a:pt x="4276" y="819"/>
                  </a:lnTo>
                  <a:lnTo>
                    <a:pt x="4140" y="819"/>
                  </a:lnTo>
                  <a:lnTo>
                    <a:pt x="3912" y="728"/>
                  </a:lnTo>
                  <a:lnTo>
                    <a:pt x="3685" y="592"/>
                  </a:lnTo>
                  <a:lnTo>
                    <a:pt x="3548" y="592"/>
                  </a:lnTo>
                  <a:lnTo>
                    <a:pt x="3639" y="546"/>
                  </a:lnTo>
                  <a:lnTo>
                    <a:pt x="3867" y="637"/>
                  </a:lnTo>
                  <a:lnTo>
                    <a:pt x="4231" y="637"/>
                  </a:lnTo>
                  <a:lnTo>
                    <a:pt x="4367" y="592"/>
                  </a:lnTo>
                  <a:lnTo>
                    <a:pt x="4231" y="501"/>
                  </a:lnTo>
                  <a:lnTo>
                    <a:pt x="4140" y="501"/>
                  </a:lnTo>
                  <a:lnTo>
                    <a:pt x="3912" y="455"/>
                  </a:lnTo>
                  <a:lnTo>
                    <a:pt x="3776" y="228"/>
                  </a:lnTo>
                  <a:lnTo>
                    <a:pt x="3548" y="228"/>
                  </a:lnTo>
                  <a:lnTo>
                    <a:pt x="3457" y="137"/>
                  </a:lnTo>
                  <a:lnTo>
                    <a:pt x="2775" y="1"/>
                  </a:lnTo>
                  <a:lnTo>
                    <a:pt x="2730" y="46"/>
                  </a:lnTo>
                  <a:lnTo>
                    <a:pt x="2548" y="1"/>
                  </a:lnTo>
                  <a:lnTo>
                    <a:pt x="2320" y="46"/>
                  </a:lnTo>
                  <a:lnTo>
                    <a:pt x="2229" y="228"/>
                  </a:lnTo>
                  <a:lnTo>
                    <a:pt x="2048" y="182"/>
                  </a:lnTo>
                  <a:lnTo>
                    <a:pt x="1911" y="182"/>
                  </a:lnTo>
                  <a:lnTo>
                    <a:pt x="1775" y="46"/>
                  </a:lnTo>
                  <a:lnTo>
                    <a:pt x="1456" y="1"/>
                  </a:lnTo>
                  <a:lnTo>
                    <a:pt x="1365" y="46"/>
                  </a:lnTo>
                  <a:lnTo>
                    <a:pt x="122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30"/>
            <p:cNvSpPr/>
            <p:nvPr/>
          </p:nvSpPr>
          <p:spPr>
            <a:xfrm>
              <a:off x="4649663" y="1145824"/>
              <a:ext cx="6249" cy="6249"/>
            </a:xfrm>
            <a:custGeom>
              <a:rect b="b" l="l" r="r" t="t"/>
              <a:pathLst>
                <a:path extrusionOk="0" h="274" w="274">
                  <a:moveTo>
                    <a:pt x="137" y="1"/>
                  </a:moveTo>
                  <a:lnTo>
                    <a:pt x="1" y="46"/>
                  </a:lnTo>
                  <a:lnTo>
                    <a:pt x="92" y="92"/>
                  </a:lnTo>
                  <a:lnTo>
                    <a:pt x="137" y="228"/>
                  </a:lnTo>
                  <a:lnTo>
                    <a:pt x="228" y="274"/>
                  </a:lnTo>
                  <a:lnTo>
                    <a:pt x="274"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30"/>
            <p:cNvSpPr/>
            <p:nvPr/>
          </p:nvSpPr>
          <p:spPr>
            <a:xfrm>
              <a:off x="4508599" y="1303492"/>
              <a:ext cx="14551" cy="8325"/>
            </a:xfrm>
            <a:custGeom>
              <a:rect b="b" l="l" r="r" t="t"/>
              <a:pathLst>
                <a:path extrusionOk="0" h="365" w="638">
                  <a:moveTo>
                    <a:pt x="46" y="1"/>
                  </a:moveTo>
                  <a:lnTo>
                    <a:pt x="1" y="92"/>
                  </a:lnTo>
                  <a:lnTo>
                    <a:pt x="137" y="274"/>
                  </a:lnTo>
                  <a:lnTo>
                    <a:pt x="319" y="274"/>
                  </a:lnTo>
                  <a:lnTo>
                    <a:pt x="455" y="365"/>
                  </a:lnTo>
                  <a:lnTo>
                    <a:pt x="637" y="228"/>
                  </a:lnTo>
                  <a:lnTo>
                    <a:pt x="455"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30"/>
            <p:cNvSpPr/>
            <p:nvPr/>
          </p:nvSpPr>
          <p:spPr>
            <a:xfrm>
              <a:off x="4838464" y="1077378"/>
              <a:ext cx="11427" cy="40483"/>
            </a:xfrm>
            <a:custGeom>
              <a:rect b="b" l="l" r="r" t="t"/>
              <a:pathLst>
                <a:path extrusionOk="0" h="1775" w="501">
                  <a:moveTo>
                    <a:pt x="228" y="0"/>
                  </a:moveTo>
                  <a:lnTo>
                    <a:pt x="91" y="137"/>
                  </a:lnTo>
                  <a:lnTo>
                    <a:pt x="91" y="546"/>
                  </a:lnTo>
                  <a:lnTo>
                    <a:pt x="0" y="683"/>
                  </a:lnTo>
                  <a:lnTo>
                    <a:pt x="0" y="910"/>
                  </a:lnTo>
                  <a:lnTo>
                    <a:pt x="182" y="1228"/>
                  </a:lnTo>
                  <a:lnTo>
                    <a:pt x="182" y="1456"/>
                  </a:lnTo>
                  <a:lnTo>
                    <a:pt x="319" y="1729"/>
                  </a:lnTo>
                  <a:lnTo>
                    <a:pt x="410" y="1774"/>
                  </a:lnTo>
                  <a:lnTo>
                    <a:pt x="500" y="1638"/>
                  </a:lnTo>
                  <a:lnTo>
                    <a:pt x="455" y="1410"/>
                  </a:lnTo>
                  <a:lnTo>
                    <a:pt x="273" y="1228"/>
                  </a:lnTo>
                  <a:lnTo>
                    <a:pt x="273" y="955"/>
                  </a:lnTo>
                  <a:lnTo>
                    <a:pt x="319" y="773"/>
                  </a:lnTo>
                  <a:lnTo>
                    <a:pt x="364" y="501"/>
                  </a:lnTo>
                  <a:lnTo>
                    <a:pt x="273" y="364"/>
                  </a:lnTo>
                  <a:lnTo>
                    <a:pt x="273"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30"/>
            <p:cNvSpPr/>
            <p:nvPr/>
          </p:nvSpPr>
          <p:spPr>
            <a:xfrm>
              <a:off x="5010638" y="1031740"/>
              <a:ext cx="5223" cy="5200"/>
            </a:xfrm>
            <a:custGeom>
              <a:rect b="b" l="l" r="r" t="t"/>
              <a:pathLst>
                <a:path extrusionOk="0" h="228" w="229">
                  <a:moveTo>
                    <a:pt x="92" y="0"/>
                  </a:moveTo>
                  <a:lnTo>
                    <a:pt x="1" y="46"/>
                  </a:lnTo>
                  <a:lnTo>
                    <a:pt x="1" y="182"/>
                  </a:lnTo>
                  <a:lnTo>
                    <a:pt x="46" y="228"/>
                  </a:lnTo>
                  <a:lnTo>
                    <a:pt x="137" y="228"/>
                  </a:lnTo>
                  <a:lnTo>
                    <a:pt x="228"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30"/>
            <p:cNvSpPr/>
            <p:nvPr/>
          </p:nvSpPr>
          <p:spPr>
            <a:xfrm>
              <a:off x="4985755" y="1038993"/>
              <a:ext cx="3125" cy="4174"/>
            </a:xfrm>
            <a:custGeom>
              <a:rect b="b" l="l" r="r" t="t"/>
              <a:pathLst>
                <a:path extrusionOk="0" h="183" w="137">
                  <a:moveTo>
                    <a:pt x="46" y="1"/>
                  </a:moveTo>
                  <a:lnTo>
                    <a:pt x="0" y="46"/>
                  </a:lnTo>
                  <a:lnTo>
                    <a:pt x="0" y="137"/>
                  </a:lnTo>
                  <a:lnTo>
                    <a:pt x="91" y="183"/>
                  </a:lnTo>
                  <a:lnTo>
                    <a:pt x="137"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30"/>
            <p:cNvSpPr/>
            <p:nvPr/>
          </p:nvSpPr>
          <p:spPr>
            <a:xfrm>
              <a:off x="4994057" y="1029665"/>
              <a:ext cx="10377" cy="12476"/>
            </a:xfrm>
            <a:custGeom>
              <a:rect b="b" l="l" r="r" t="t"/>
              <a:pathLst>
                <a:path extrusionOk="0" h="547" w="455">
                  <a:moveTo>
                    <a:pt x="137" y="0"/>
                  </a:moveTo>
                  <a:lnTo>
                    <a:pt x="91" y="46"/>
                  </a:lnTo>
                  <a:lnTo>
                    <a:pt x="46" y="182"/>
                  </a:lnTo>
                  <a:lnTo>
                    <a:pt x="0" y="182"/>
                  </a:lnTo>
                  <a:lnTo>
                    <a:pt x="46" y="273"/>
                  </a:lnTo>
                  <a:lnTo>
                    <a:pt x="137" y="455"/>
                  </a:lnTo>
                  <a:lnTo>
                    <a:pt x="182" y="546"/>
                  </a:lnTo>
                  <a:lnTo>
                    <a:pt x="319" y="546"/>
                  </a:lnTo>
                  <a:lnTo>
                    <a:pt x="364" y="455"/>
                  </a:lnTo>
                  <a:lnTo>
                    <a:pt x="455" y="410"/>
                  </a:lnTo>
                  <a:lnTo>
                    <a:pt x="228" y="182"/>
                  </a:lnTo>
                  <a:lnTo>
                    <a:pt x="228"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30"/>
            <p:cNvSpPr/>
            <p:nvPr/>
          </p:nvSpPr>
          <p:spPr>
            <a:xfrm>
              <a:off x="5200464" y="1151024"/>
              <a:ext cx="6249" cy="13502"/>
            </a:xfrm>
            <a:custGeom>
              <a:rect b="b" l="l" r="r" t="t"/>
              <a:pathLst>
                <a:path extrusionOk="0" h="592" w="274">
                  <a:moveTo>
                    <a:pt x="183" y="0"/>
                  </a:moveTo>
                  <a:lnTo>
                    <a:pt x="92" y="46"/>
                  </a:lnTo>
                  <a:lnTo>
                    <a:pt x="1" y="228"/>
                  </a:lnTo>
                  <a:lnTo>
                    <a:pt x="1" y="319"/>
                  </a:lnTo>
                  <a:lnTo>
                    <a:pt x="1" y="501"/>
                  </a:lnTo>
                  <a:lnTo>
                    <a:pt x="46" y="592"/>
                  </a:lnTo>
                  <a:lnTo>
                    <a:pt x="183" y="455"/>
                  </a:lnTo>
                  <a:lnTo>
                    <a:pt x="183" y="273"/>
                  </a:lnTo>
                  <a:lnTo>
                    <a:pt x="228" y="228"/>
                  </a:lnTo>
                  <a:lnTo>
                    <a:pt x="274"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30"/>
            <p:cNvSpPr/>
            <p:nvPr/>
          </p:nvSpPr>
          <p:spPr>
            <a:xfrm>
              <a:off x="4850894" y="1087756"/>
              <a:ext cx="4174" cy="6249"/>
            </a:xfrm>
            <a:custGeom>
              <a:rect b="b" l="l" r="r" t="t"/>
              <a:pathLst>
                <a:path extrusionOk="0" h="274" w="183">
                  <a:moveTo>
                    <a:pt x="92" y="0"/>
                  </a:moveTo>
                  <a:lnTo>
                    <a:pt x="1" y="46"/>
                  </a:lnTo>
                  <a:lnTo>
                    <a:pt x="1" y="137"/>
                  </a:lnTo>
                  <a:lnTo>
                    <a:pt x="137" y="273"/>
                  </a:lnTo>
                  <a:lnTo>
                    <a:pt x="183" y="228"/>
                  </a:lnTo>
                  <a:lnTo>
                    <a:pt x="137" y="182"/>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30"/>
            <p:cNvSpPr/>
            <p:nvPr/>
          </p:nvSpPr>
          <p:spPr>
            <a:xfrm>
              <a:off x="5216019" y="1144797"/>
              <a:ext cx="4174" cy="16627"/>
            </a:xfrm>
            <a:custGeom>
              <a:rect b="b" l="l" r="r" t="t"/>
              <a:pathLst>
                <a:path extrusionOk="0" h="729" w="183">
                  <a:moveTo>
                    <a:pt x="137" y="1"/>
                  </a:moveTo>
                  <a:lnTo>
                    <a:pt x="46" y="91"/>
                  </a:lnTo>
                  <a:lnTo>
                    <a:pt x="1" y="182"/>
                  </a:lnTo>
                  <a:lnTo>
                    <a:pt x="46" y="228"/>
                  </a:lnTo>
                  <a:lnTo>
                    <a:pt x="46" y="364"/>
                  </a:lnTo>
                  <a:lnTo>
                    <a:pt x="1" y="501"/>
                  </a:lnTo>
                  <a:lnTo>
                    <a:pt x="92" y="728"/>
                  </a:lnTo>
                  <a:lnTo>
                    <a:pt x="137" y="683"/>
                  </a:lnTo>
                  <a:lnTo>
                    <a:pt x="183" y="501"/>
                  </a:lnTo>
                  <a:lnTo>
                    <a:pt x="137" y="273"/>
                  </a:lnTo>
                  <a:lnTo>
                    <a:pt x="183" y="18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30"/>
            <p:cNvSpPr/>
            <p:nvPr/>
          </p:nvSpPr>
          <p:spPr>
            <a:xfrm>
              <a:off x="5205665" y="1163477"/>
              <a:ext cx="4151" cy="10377"/>
            </a:xfrm>
            <a:custGeom>
              <a:rect b="b" l="l" r="r" t="t"/>
              <a:pathLst>
                <a:path extrusionOk="0" h="455" w="182">
                  <a:moveTo>
                    <a:pt x="137" y="0"/>
                  </a:moveTo>
                  <a:lnTo>
                    <a:pt x="0" y="91"/>
                  </a:lnTo>
                  <a:lnTo>
                    <a:pt x="0" y="228"/>
                  </a:lnTo>
                  <a:lnTo>
                    <a:pt x="46" y="455"/>
                  </a:lnTo>
                  <a:lnTo>
                    <a:pt x="137" y="455"/>
                  </a:lnTo>
                  <a:lnTo>
                    <a:pt x="182" y="319"/>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30"/>
            <p:cNvSpPr/>
            <p:nvPr/>
          </p:nvSpPr>
          <p:spPr>
            <a:xfrm>
              <a:off x="5008562" y="1023439"/>
              <a:ext cx="4174" cy="6249"/>
            </a:xfrm>
            <a:custGeom>
              <a:rect b="b" l="l" r="r" t="t"/>
              <a:pathLst>
                <a:path extrusionOk="0" h="274" w="183">
                  <a:moveTo>
                    <a:pt x="46" y="0"/>
                  </a:moveTo>
                  <a:lnTo>
                    <a:pt x="1" y="91"/>
                  </a:lnTo>
                  <a:lnTo>
                    <a:pt x="46" y="273"/>
                  </a:lnTo>
                  <a:lnTo>
                    <a:pt x="92" y="273"/>
                  </a:lnTo>
                  <a:lnTo>
                    <a:pt x="137" y="228"/>
                  </a:lnTo>
                  <a:lnTo>
                    <a:pt x="18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30"/>
            <p:cNvSpPr/>
            <p:nvPr/>
          </p:nvSpPr>
          <p:spPr>
            <a:xfrm>
              <a:off x="4900705" y="1113688"/>
              <a:ext cx="9351" cy="11427"/>
            </a:xfrm>
            <a:custGeom>
              <a:rect b="b" l="l" r="r" t="t"/>
              <a:pathLst>
                <a:path extrusionOk="0" h="501" w="410">
                  <a:moveTo>
                    <a:pt x="227" y="0"/>
                  </a:moveTo>
                  <a:lnTo>
                    <a:pt x="91" y="46"/>
                  </a:lnTo>
                  <a:lnTo>
                    <a:pt x="0" y="182"/>
                  </a:lnTo>
                  <a:lnTo>
                    <a:pt x="0" y="318"/>
                  </a:lnTo>
                  <a:lnTo>
                    <a:pt x="91" y="455"/>
                  </a:lnTo>
                  <a:lnTo>
                    <a:pt x="182" y="500"/>
                  </a:lnTo>
                  <a:lnTo>
                    <a:pt x="364" y="455"/>
                  </a:lnTo>
                  <a:lnTo>
                    <a:pt x="409" y="409"/>
                  </a:lnTo>
                  <a:lnTo>
                    <a:pt x="409" y="273"/>
                  </a:lnTo>
                  <a:lnTo>
                    <a:pt x="318" y="182"/>
                  </a:lnTo>
                  <a:lnTo>
                    <a:pt x="318" y="91"/>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30"/>
            <p:cNvSpPr/>
            <p:nvPr/>
          </p:nvSpPr>
          <p:spPr>
            <a:xfrm>
              <a:off x="4903807" y="1128193"/>
              <a:ext cx="8325" cy="13525"/>
            </a:xfrm>
            <a:custGeom>
              <a:rect b="b" l="l" r="r" t="t"/>
              <a:pathLst>
                <a:path extrusionOk="0" h="593" w="365">
                  <a:moveTo>
                    <a:pt x="137" y="1"/>
                  </a:moveTo>
                  <a:lnTo>
                    <a:pt x="46" y="46"/>
                  </a:lnTo>
                  <a:lnTo>
                    <a:pt x="0" y="183"/>
                  </a:lnTo>
                  <a:lnTo>
                    <a:pt x="46" y="274"/>
                  </a:lnTo>
                  <a:lnTo>
                    <a:pt x="0" y="456"/>
                  </a:lnTo>
                  <a:lnTo>
                    <a:pt x="273" y="592"/>
                  </a:lnTo>
                  <a:lnTo>
                    <a:pt x="364" y="547"/>
                  </a:lnTo>
                  <a:lnTo>
                    <a:pt x="319" y="183"/>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30"/>
            <p:cNvSpPr/>
            <p:nvPr/>
          </p:nvSpPr>
          <p:spPr>
            <a:xfrm>
              <a:off x="4895505" y="1077378"/>
              <a:ext cx="8325" cy="13502"/>
            </a:xfrm>
            <a:custGeom>
              <a:rect b="b" l="l" r="r" t="t"/>
              <a:pathLst>
                <a:path extrusionOk="0" h="592" w="365">
                  <a:moveTo>
                    <a:pt x="46" y="0"/>
                  </a:moveTo>
                  <a:lnTo>
                    <a:pt x="1" y="137"/>
                  </a:lnTo>
                  <a:lnTo>
                    <a:pt x="92" y="273"/>
                  </a:lnTo>
                  <a:lnTo>
                    <a:pt x="92" y="455"/>
                  </a:lnTo>
                  <a:lnTo>
                    <a:pt x="183" y="546"/>
                  </a:lnTo>
                  <a:lnTo>
                    <a:pt x="228" y="592"/>
                  </a:lnTo>
                  <a:lnTo>
                    <a:pt x="364" y="546"/>
                  </a:lnTo>
                  <a:lnTo>
                    <a:pt x="364" y="455"/>
                  </a:lnTo>
                  <a:lnTo>
                    <a:pt x="273" y="319"/>
                  </a:lnTo>
                  <a:lnTo>
                    <a:pt x="228"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30"/>
            <p:cNvSpPr/>
            <p:nvPr/>
          </p:nvSpPr>
          <p:spPr>
            <a:xfrm>
              <a:off x="4910034" y="1052472"/>
              <a:ext cx="9351" cy="8325"/>
            </a:xfrm>
            <a:custGeom>
              <a:rect b="b" l="l" r="r" t="t"/>
              <a:pathLst>
                <a:path extrusionOk="0" h="365" w="410">
                  <a:moveTo>
                    <a:pt x="137" y="1"/>
                  </a:moveTo>
                  <a:lnTo>
                    <a:pt x="0" y="92"/>
                  </a:lnTo>
                  <a:lnTo>
                    <a:pt x="0" y="183"/>
                  </a:lnTo>
                  <a:lnTo>
                    <a:pt x="46" y="274"/>
                  </a:lnTo>
                  <a:lnTo>
                    <a:pt x="228" y="319"/>
                  </a:lnTo>
                  <a:lnTo>
                    <a:pt x="273" y="365"/>
                  </a:lnTo>
                  <a:lnTo>
                    <a:pt x="410" y="365"/>
                  </a:lnTo>
                  <a:lnTo>
                    <a:pt x="410" y="274"/>
                  </a:lnTo>
                  <a:lnTo>
                    <a:pt x="319" y="228"/>
                  </a:lnTo>
                  <a:lnTo>
                    <a:pt x="228" y="183"/>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30"/>
            <p:cNvSpPr/>
            <p:nvPr/>
          </p:nvSpPr>
          <p:spPr>
            <a:xfrm>
              <a:off x="4931815" y="1047295"/>
              <a:ext cx="13502" cy="16627"/>
            </a:xfrm>
            <a:custGeom>
              <a:rect b="b" l="l" r="r" t="t"/>
              <a:pathLst>
                <a:path extrusionOk="0" h="729" w="592">
                  <a:moveTo>
                    <a:pt x="228" y="0"/>
                  </a:moveTo>
                  <a:lnTo>
                    <a:pt x="182" y="91"/>
                  </a:lnTo>
                  <a:lnTo>
                    <a:pt x="182" y="228"/>
                  </a:lnTo>
                  <a:lnTo>
                    <a:pt x="228" y="319"/>
                  </a:lnTo>
                  <a:lnTo>
                    <a:pt x="137" y="364"/>
                  </a:lnTo>
                  <a:lnTo>
                    <a:pt x="91" y="273"/>
                  </a:lnTo>
                  <a:lnTo>
                    <a:pt x="0" y="273"/>
                  </a:lnTo>
                  <a:lnTo>
                    <a:pt x="46" y="455"/>
                  </a:lnTo>
                  <a:lnTo>
                    <a:pt x="182" y="501"/>
                  </a:lnTo>
                  <a:lnTo>
                    <a:pt x="364" y="683"/>
                  </a:lnTo>
                  <a:lnTo>
                    <a:pt x="501" y="728"/>
                  </a:lnTo>
                  <a:lnTo>
                    <a:pt x="546" y="546"/>
                  </a:lnTo>
                  <a:lnTo>
                    <a:pt x="546" y="364"/>
                  </a:lnTo>
                  <a:lnTo>
                    <a:pt x="592" y="364"/>
                  </a:lnTo>
                  <a:lnTo>
                    <a:pt x="592" y="228"/>
                  </a:lnTo>
                  <a:lnTo>
                    <a:pt x="455" y="228"/>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30"/>
            <p:cNvSpPr/>
            <p:nvPr/>
          </p:nvSpPr>
          <p:spPr>
            <a:xfrm>
              <a:off x="4927664" y="1055597"/>
              <a:ext cx="4174" cy="7276"/>
            </a:xfrm>
            <a:custGeom>
              <a:rect b="b" l="l" r="r" t="t"/>
              <a:pathLst>
                <a:path extrusionOk="0" h="319" w="183">
                  <a:moveTo>
                    <a:pt x="46" y="0"/>
                  </a:moveTo>
                  <a:lnTo>
                    <a:pt x="0" y="46"/>
                  </a:lnTo>
                  <a:lnTo>
                    <a:pt x="91" y="273"/>
                  </a:lnTo>
                  <a:lnTo>
                    <a:pt x="182" y="319"/>
                  </a:lnTo>
                  <a:lnTo>
                    <a:pt x="182"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30"/>
            <p:cNvSpPr/>
            <p:nvPr/>
          </p:nvSpPr>
          <p:spPr>
            <a:xfrm>
              <a:off x="4653814" y="1499545"/>
              <a:ext cx="7298" cy="5200"/>
            </a:xfrm>
            <a:custGeom>
              <a:rect b="b" l="l" r="r" t="t"/>
              <a:pathLst>
                <a:path extrusionOk="0" h="228" w="320">
                  <a:moveTo>
                    <a:pt x="46" y="1"/>
                  </a:moveTo>
                  <a:lnTo>
                    <a:pt x="1" y="46"/>
                  </a:lnTo>
                  <a:lnTo>
                    <a:pt x="46" y="137"/>
                  </a:lnTo>
                  <a:lnTo>
                    <a:pt x="137" y="137"/>
                  </a:lnTo>
                  <a:lnTo>
                    <a:pt x="228" y="228"/>
                  </a:lnTo>
                  <a:lnTo>
                    <a:pt x="319" y="182"/>
                  </a:lnTo>
                  <a:lnTo>
                    <a:pt x="274"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30"/>
            <p:cNvSpPr/>
            <p:nvPr/>
          </p:nvSpPr>
          <p:spPr>
            <a:xfrm>
              <a:off x="4625807" y="1740187"/>
              <a:ext cx="5223" cy="4174"/>
            </a:xfrm>
            <a:custGeom>
              <a:rect b="b" l="l" r="r" t="t"/>
              <a:pathLst>
                <a:path extrusionOk="0" h="183" w="229">
                  <a:moveTo>
                    <a:pt x="137" y="1"/>
                  </a:moveTo>
                  <a:lnTo>
                    <a:pt x="46" y="137"/>
                  </a:lnTo>
                  <a:lnTo>
                    <a:pt x="1" y="183"/>
                  </a:lnTo>
                  <a:lnTo>
                    <a:pt x="137" y="183"/>
                  </a:lnTo>
                  <a:lnTo>
                    <a:pt x="228"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30"/>
            <p:cNvSpPr/>
            <p:nvPr/>
          </p:nvSpPr>
          <p:spPr>
            <a:xfrm>
              <a:off x="4623731" y="1773395"/>
              <a:ext cx="6249" cy="3125"/>
            </a:xfrm>
            <a:custGeom>
              <a:rect b="b" l="l" r="r" t="t"/>
              <a:pathLst>
                <a:path extrusionOk="0" h="137" w="274">
                  <a:moveTo>
                    <a:pt x="137" y="0"/>
                  </a:moveTo>
                  <a:lnTo>
                    <a:pt x="46" y="46"/>
                  </a:lnTo>
                  <a:lnTo>
                    <a:pt x="1" y="91"/>
                  </a:lnTo>
                  <a:lnTo>
                    <a:pt x="92" y="137"/>
                  </a:lnTo>
                  <a:lnTo>
                    <a:pt x="183" y="137"/>
                  </a:lnTo>
                  <a:lnTo>
                    <a:pt x="274"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30"/>
            <p:cNvSpPr/>
            <p:nvPr/>
          </p:nvSpPr>
          <p:spPr>
            <a:xfrm>
              <a:off x="4650712" y="1708028"/>
              <a:ext cx="9351" cy="4174"/>
            </a:xfrm>
            <a:custGeom>
              <a:rect b="b" l="l" r="r" t="t"/>
              <a:pathLst>
                <a:path extrusionOk="0" h="183" w="410">
                  <a:moveTo>
                    <a:pt x="137" y="1"/>
                  </a:moveTo>
                  <a:lnTo>
                    <a:pt x="0" y="46"/>
                  </a:lnTo>
                  <a:lnTo>
                    <a:pt x="0" y="92"/>
                  </a:lnTo>
                  <a:lnTo>
                    <a:pt x="182" y="183"/>
                  </a:lnTo>
                  <a:lnTo>
                    <a:pt x="273" y="137"/>
                  </a:lnTo>
                  <a:lnTo>
                    <a:pt x="410" y="92"/>
                  </a:lnTo>
                  <a:lnTo>
                    <a:pt x="319"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30"/>
            <p:cNvSpPr/>
            <p:nvPr/>
          </p:nvSpPr>
          <p:spPr>
            <a:xfrm>
              <a:off x="4636184" y="1638534"/>
              <a:ext cx="5223" cy="5223"/>
            </a:xfrm>
            <a:custGeom>
              <a:rect b="b" l="l" r="r" t="t"/>
              <a:pathLst>
                <a:path extrusionOk="0" h="229" w="229">
                  <a:moveTo>
                    <a:pt x="46" y="1"/>
                  </a:moveTo>
                  <a:lnTo>
                    <a:pt x="1" y="46"/>
                  </a:lnTo>
                  <a:lnTo>
                    <a:pt x="92" y="183"/>
                  </a:lnTo>
                  <a:lnTo>
                    <a:pt x="183" y="228"/>
                  </a:lnTo>
                  <a:lnTo>
                    <a:pt x="228"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30"/>
            <p:cNvSpPr/>
            <p:nvPr/>
          </p:nvSpPr>
          <p:spPr>
            <a:xfrm>
              <a:off x="4659014" y="1712179"/>
              <a:ext cx="6249" cy="2098"/>
            </a:xfrm>
            <a:custGeom>
              <a:rect b="b" l="l" r="r" t="t"/>
              <a:pathLst>
                <a:path extrusionOk="0" h="92" w="274">
                  <a:moveTo>
                    <a:pt x="0" y="1"/>
                  </a:moveTo>
                  <a:lnTo>
                    <a:pt x="46" y="92"/>
                  </a:lnTo>
                  <a:lnTo>
                    <a:pt x="182" y="92"/>
                  </a:lnTo>
                  <a:lnTo>
                    <a:pt x="273"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30"/>
            <p:cNvSpPr/>
            <p:nvPr/>
          </p:nvSpPr>
          <p:spPr>
            <a:xfrm>
              <a:off x="4652788" y="1476715"/>
              <a:ext cx="2098" cy="2098"/>
            </a:xfrm>
            <a:custGeom>
              <a:rect b="b" l="l" r="r" t="t"/>
              <a:pathLst>
                <a:path extrusionOk="0" h="92" w="92">
                  <a:moveTo>
                    <a:pt x="0" y="1"/>
                  </a:moveTo>
                  <a:lnTo>
                    <a:pt x="46" y="92"/>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30"/>
            <p:cNvSpPr/>
            <p:nvPr/>
          </p:nvSpPr>
          <p:spPr>
            <a:xfrm>
              <a:off x="4637233" y="1853267"/>
              <a:ext cx="4174" cy="4174"/>
            </a:xfrm>
            <a:custGeom>
              <a:rect b="b" l="l" r="r" t="t"/>
              <a:pathLst>
                <a:path extrusionOk="0" h="183" w="183">
                  <a:moveTo>
                    <a:pt x="137" y="0"/>
                  </a:moveTo>
                  <a:lnTo>
                    <a:pt x="0" y="137"/>
                  </a:lnTo>
                  <a:lnTo>
                    <a:pt x="0" y="182"/>
                  </a:lnTo>
                  <a:lnTo>
                    <a:pt x="46" y="137"/>
                  </a:lnTo>
                  <a:lnTo>
                    <a:pt x="137"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30"/>
            <p:cNvSpPr/>
            <p:nvPr/>
          </p:nvSpPr>
          <p:spPr>
            <a:xfrm>
              <a:off x="4622705" y="1777546"/>
              <a:ext cx="4174" cy="2098"/>
            </a:xfrm>
            <a:custGeom>
              <a:rect b="b" l="l" r="r" t="t"/>
              <a:pathLst>
                <a:path extrusionOk="0" h="92" w="183">
                  <a:moveTo>
                    <a:pt x="91" y="0"/>
                  </a:moveTo>
                  <a:lnTo>
                    <a:pt x="0" y="46"/>
                  </a:lnTo>
                  <a:lnTo>
                    <a:pt x="137" y="91"/>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30"/>
            <p:cNvSpPr/>
            <p:nvPr/>
          </p:nvSpPr>
          <p:spPr>
            <a:xfrm>
              <a:off x="4637233" y="1854293"/>
              <a:ext cx="7276" cy="6249"/>
            </a:xfrm>
            <a:custGeom>
              <a:rect b="b" l="l" r="r" t="t"/>
              <a:pathLst>
                <a:path extrusionOk="0" h="274" w="319">
                  <a:moveTo>
                    <a:pt x="228" y="1"/>
                  </a:moveTo>
                  <a:lnTo>
                    <a:pt x="182" y="92"/>
                  </a:lnTo>
                  <a:lnTo>
                    <a:pt x="0" y="273"/>
                  </a:lnTo>
                  <a:lnTo>
                    <a:pt x="91" y="228"/>
                  </a:lnTo>
                  <a:lnTo>
                    <a:pt x="182" y="137"/>
                  </a:lnTo>
                  <a:lnTo>
                    <a:pt x="31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30"/>
            <p:cNvSpPr/>
            <p:nvPr/>
          </p:nvSpPr>
          <p:spPr>
            <a:xfrm>
              <a:off x="4617528" y="1773395"/>
              <a:ext cx="2075" cy="2098"/>
            </a:xfrm>
            <a:custGeom>
              <a:rect b="b" l="l" r="r" t="t"/>
              <a:pathLst>
                <a:path extrusionOk="0" h="92" w="91">
                  <a:moveTo>
                    <a:pt x="0" y="0"/>
                  </a:moveTo>
                  <a:lnTo>
                    <a:pt x="45" y="91"/>
                  </a:lnTo>
                  <a:lnTo>
                    <a:pt x="91"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30"/>
            <p:cNvSpPr/>
            <p:nvPr/>
          </p:nvSpPr>
          <p:spPr>
            <a:xfrm>
              <a:off x="4670418" y="1612602"/>
              <a:ext cx="7276" cy="9374"/>
            </a:xfrm>
            <a:custGeom>
              <a:rect b="b" l="l" r="r" t="t"/>
              <a:pathLst>
                <a:path extrusionOk="0" h="411" w="319">
                  <a:moveTo>
                    <a:pt x="182" y="1"/>
                  </a:moveTo>
                  <a:lnTo>
                    <a:pt x="46" y="46"/>
                  </a:lnTo>
                  <a:lnTo>
                    <a:pt x="0" y="319"/>
                  </a:lnTo>
                  <a:lnTo>
                    <a:pt x="91" y="410"/>
                  </a:lnTo>
                  <a:lnTo>
                    <a:pt x="228" y="365"/>
                  </a:lnTo>
                  <a:lnTo>
                    <a:pt x="319" y="228"/>
                  </a:lnTo>
                  <a:lnTo>
                    <a:pt x="319"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30"/>
            <p:cNvSpPr/>
            <p:nvPr/>
          </p:nvSpPr>
          <p:spPr>
            <a:xfrm>
              <a:off x="4682871" y="1639583"/>
              <a:ext cx="3125" cy="4174"/>
            </a:xfrm>
            <a:custGeom>
              <a:rect b="b" l="l" r="r" t="t"/>
              <a:pathLst>
                <a:path extrusionOk="0" h="183" w="137">
                  <a:moveTo>
                    <a:pt x="0" y="0"/>
                  </a:moveTo>
                  <a:lnTo>
                    <a:pt x="0" y="91"/>
                  </a:lnTo>
                  <a:lnTo>
                    <a:pt x="91" y="182"/>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30"/>
            <p:cNvSpPr/>
            <p:nvPr/>
          </p:nvSpPr>
          <p:spPr>
            <a:xfrm>
              <a:off x="4679746" y="1630232"/>
              <a:ext cx="5223" cy="5223"/>
            </a:xfrm>
            <a:custGeom>
              <a:rect b="b" l="l" r="r" t="t"/>
              <a:pathLst>
                <a:path extrusionOk="0" h="229" w="229">
                  <a:moveTo>
                    <a:pt x="46" y="1"/>
                  </a:moveTo>
                  <a:lnTo>
                    <a:pt x="1" y="92"/>
                  </a:lnTo>
                  <a:lnTo>
                    <a:pt x="137" y="228"/>
                  </a:lnTo>
                  <a:lnTo>
                    <a:pt x="228" y="228"/>
                  </a:lnTo>
                  <a:lnTo>
                    <a:pt x="183"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30"/>
            <p:cNvSpPr/>
            <p:nvPr/>
          </p:nvSpPr>
          <p:spPr>
            <a:xfrm>
              <a:off x="4517927" y="1017212"/>
              <a:ext cx="760356" cy="982319"/>
            </a:xfrm>
            <a:custGeom>
              <a:rect b="b" l="l" r="r" t="t"/>
              <a:pathLst>
                <a:path extrusionOk="0" h="43070" w="33338">
                  <a:moveTo>
                    <a:pt x="6686" y="24332"/>
                  </a:moveTo>
                  <a:lnTo>
                    <a:pt x="6686" y="24423"/>
                  </a:lnTo>
                  <a:lnTo>
                    <a:pt x="6641" y="24560"/>
                  </a:lnTo>
                  <a:lnTo>
                    <a:pt x="6641" y="24696"/>
                  </a:lnTo>
                  <a:lnTo>
                    <a:pt x="6732" y="24878"/>
                  </a:lnTo>
                  <a:lnTo>
                    <a:pt x="6732" y="24923"/>
                  </a:lnTo>
                  <a:lnTo>
                    <a:pt x="6641" y="24787"/>
                  </a:lnTo>
                  <a:lnTo>
                    <a:pt x="6596" y="24650"/>
                  </a:lnTo>
                  <a:lnTo>
                    <a:pt x="6641" y="24378"/>
                  </a:lnTo>
                  <a:lnTo>
                    <a:pt x="6641" y="24332"/>
                  </a:lnTo>
                  <a:close/>
                  <a:moveTo>
                    <a:pt x="5868" y="34520"/>
                  </a:moveTo>
                  <a:lnTo>
                    <a:pt x="5913" y="34611"/>
                  </a:lnTo>
                  <a:lnTo>
                    <a:pt x="6050" y="34656"/>
                  </a:lnTo>
                  <a:lnTo>
                    <a:pt x="6050" y="34747"/>
                  </a:lnTo>
                  <a:lnTo>
                    <a:pt x="5959" y="34747"/>
                  </a:lnTo>
                  <a:lnTo>
                    <a:pt x="5913" y="34701"/>
                  </a:lnTo>
                  <a:lnTo>
                    <a:pt x="5640" y="34701"/>
                  </a:lnTo>
                  <a:lnTo>
                    <a:pt x="5595" y="34747"/>
                  </a:lnTo>
                  <a:lnTo>
                    <a:pt x="5504" y="34701"/>
                  </a:lnTo>
                  <a:lnTo>
                    <a:pt x="5777" y="34520"/>
                  </a:lnTo>
                  <a:close/>
                  <a:moveTo>
                    <a:pt x="5459" y="34701"/>
                  </a:moveTo>
                  <a:lnTo>
                    <a:pt x="5413" y="34838"/>
                  </a:lnTo>
                  <a:lnTo>
                    <a:pt x="5322" y="34883"/>
                  </a:lnTo>
                  <a:lnTo>
                    <a:pt x="5277" y="34974"/>
                  </a:lnTo>
                  <a:lnTo>
                    <a:pt x="5095" y="34974"/>
                  </a:lnTo>
                  <a:lnTo>
                    <a:pt x="5004" y="35065"/>
                  </a:lnTo>
                  <a:lnTo>
                    <a:pt x="4958" y="35065"/>
                  </a:lnTo>
                  <a:lnTo>
                    <a:pt x="5049" y="34929"/>
                  </a:lnTo>
                  <a:lnTo>
                    <a:pt x="5186" y="34929"/>
                  </a:lnTo>
                  <a:lnTo>
                    <a:pt x="5277" y="34838"/>
                  </a:lnTo>
                  <a:lnTo>
                    <a:pt x="5322" y="34747"/>
                  </a:lnTo>
                  <a:lnTo>
                    <a:pt x="5368" y="34701"/>
                  </a:lnTo>
                  <a:close/>
                  <a:moveTo>
                    <a:pt x="11689" y="37931"/>
                  </a:moveTo>
                  <a:lnTo>
                    <a:pt x="11780" y="38021"/>
                  </a:lnTo>
                  <a:lnTo>
                    <a:pt x="11871" y="38067"/>
                  </a:lnTo>
                  <a:lnTo>
                    <a:pt x="11917" y="38067"/>
                  </a:lnTo>
                  <a:lnTo>
                    <a:pt x="12008" y="38203"/>
                  </a:lnTo>
                  <a:lnTo>
                    <a:pt x="11917" y="38112"/>
                  </a:lnTo>
                  <a:lnTo>
                    <a:pt x="11780" y="38067"/>
                  </a:lnTo>
                  <a:lnTo>
                    <a:pt x="11553" y="38067"/>
                  </a:lnTo>
                  <a:lnTo>
                    <a:pt x="11553" y="37976"/>
                  </a:lnTo>
                  <a:lnTo>
                    <a:pt x="11598" y="37931"/>
                  </a:lnTo>
                  <a:close/>
                  <a:moveTo>
                    <a:pt x="23014" y="1"/>
                  </a:moveTo>
                  <a:lnTo>
                    <a:pt x="22877" y="46"/>
                  </a:lnTo>
                  <a:lnTo>
                    <a:pt x="22832" y="91"/>
                  </a:lnTo>
                  <a:lnTo>
                    <a:pt x="22832" y="228"/>
                  </a:lnTo>
                  <a:lnTo>
                    <a:pt x="22877" y="364"/>
                  </a:lnTo>
                  <a:lnTo>
                    <a:pt x="22877" y="455"/>
                  </a:lnTo>
                  <a:lnTo>
                    <a:pt x="22786" y="501"/>
                  </a:lnTo>
                  <a:lnTo>
                    <a:pt x="22741" y="455"/>
                  </a:lnTo>
                  <a:lnTo>
                    <a:pt x="22650" y="273"/>
                  </a:lnTo>
                  <a:lnTo>
                    <a:pt x="22604" y="182"/>
                  </a:lnTo>
                  <a:lnTo>
                    <a:pt x="22559" y="182"/>
                  </a:lnTo>
                  <a:lnTo>
                    <a:pt x="22468" y="91"/>
                  </a:lnTo>
                  <a:lnTo>
                    <a:pt x="22377" y="91"/>
                  </a:lnTo>
                  <a:lnTo>
                    <a:pt x="22332" y="137"/>
                  </a:lnTo>
                  <a:lnTo>
                    <a:pt x="22286" y="319"/>
                  </a:lnTo>
                  <a:lnTo>
                    <a:pt x="22241" y="364"/>
                  </a:lnTo>
                  <a:lnTo>
                    <a:pt x="22059" y="364"/>
                  </a:lnTo>
                  <a:lnTo>
                    <a:pt x="22013" y="501"/>
                  </a:lnTo>
                  <a:lnTo>
                    <a:pt x="22059" y="592"/>
                  </a:lnTo>
                  <a:lnTo>
                    <a:pt x="22104" y="637"/>
                  </a:lnTo>
                  <a:lnTo>
                    <a:pt x="21968" y="774"/>
                  </a:lnTo>
                  <a:lnTo>
                    <a:pt x="21831" y="956"/>
                  </a:lnTo>
                  <a:lnTo>
                    <a:pt x="21831" y="1001"/>
                  </a:lnTo>
                  <a:lnTo>
                    <a:pt x="21968" y="1047"/>
                  </a:lnTo>
                  <a:lnTo>
                    <a:pt x="22013" y="1138"/>
                  </a:lnTo>
                  <a:lnTo>
                    <a:pt x="21922" y="1183"/>
                  </a:lnTo>
                  <a:lnTo>
                    <a:pt x="21786" y="1183"/>
                  </a:lnTo>
                  <a:lnTo>
                    <a:pt x="21558" y="1092"/>
                  </a:lnTo>
                  <a:lnTo>
                    <a:pt x="21286" y="1092"/>
                  </a:lnTo>
                  <a:lnTo>
                    <a:pt x="21240" y="1274"/>
                  </a:lnTo>
                  <a:lnTo>
                    <a:pt x="21240" y="1501"/>
                  </a:lnTo>
                  <a:lnTo>
                    <a:pt x="21376" y="1729"/>
                  </a:lnTo>
                  <a:lnTo>
                    <a:pt x="21558" y="1774"/>
                  </a:lnTo>
                  <a:lnTo>
                    <a:pt x="21604" y="1865"/>
                  </a:lnTo>
                  <a:lnTo>
                    <a:pt x="21604" y="1956"/>
                  </a:lnTo>
                  <a:lnTo>
                    <a:pt x="21467" y="1911"/>
                  </a:lnTo>
                  <a:lnTo>
                    <a:pt x="21240" y="1820"/>
                  </a:lnTo>
                  <a:lnTo>
                    <a:pt x="21104" y="1547"/>
                  </a:lnTo>
                  <a:lnTo>
                    <a:pt x="20876" y="1365"/>
                  </a:lnTo>
                  <a:lnTo>
                    <a:pt x="20785" y="1319"/>
                  </a:lnTo>
                  <a:lnTo>
                    <a:pt x="20740" y="1365"/>
                  </a:lnTo>
                  <a:lnTo>
                    <a:pt x="20785" y="1410"/>
                  </a:lnTo>
                  <a:lnTo>
                    <a:pt x="20785" y="1592"/>
                  </a:lnTo>
                  <a:lnTo>
                    <a:pt x="20831" y="1683"/>
                  </a:lnTo>
                  <a:lnTo>
                    <a:pt x="20876" y="1774"/>
                  </a:lnTo>
                  <a:lnTo>
                    <a:pt x="20876" y="2002"/>
                  </a:lnTo>
                  <a:lnTo>
                    <a:pt x="20785" y="2093"/>
                  </a:lnTo>
                  <a:lnTo>
                    <a:pt x="20785" y="1865"/>
                  </a:lnTo>
                  <a:lnTo>
                    <a:pt x="20740" y="1683"/>
                  </a:lnTo>
                  <a:lnTo>
                    <a:pt x="20603" y="1501"/>
                  </a:lnTo>
                  <a:lnTo>
                    <a:pt x="20603" y="1365"/>
                  </a:lnTo>
                  <a:lnTo>
                    <a:pt x="20512" y="1228"/>
                  </a:lnTo>
                  <a:lnTo>
                    <a:pt x="20330" y="1183"/>
                  </a:lnTo>
                  <a:lnTo>
                    <a:pt x="20239" y="1319"/>
                  </a:lnTo>
                  <a:lnTo>
                    <a:pt x="20194" y="1456"/>
                  </a:lnTo>
                  <a:lnTo>
                    <a:pt x="20103" y="1365"/>
                  </a:lnTo>
                  <a:lnTo>
                    <a:pt x="20194" y="1228"/>
                  </a:lnTo>
                  <a:lnTo>
                    <a:pt x="20194" y="1138"/>
                  </a:lnTo>
                  <a:lnTo>
                    <a:pt x="20103" y="1047"/>
                  </a:lnTo>
                  <a:lnTo>
                    <a:pt x="20103" y="956"/>
                  </a:lnTo>
                  <a:lnTo>
                    <a:pt x="20012" y="865"/>
                  </a:lnTo>
                  <a:lnTo>
                    <a:pt x="19876" y="865"/>
                  </a:lnTo>
                  <a:lnTo>
                    <a:pt x="19785" y="956"/>
                  </a:lnTo>
                  <a:lnTo>
                    <a:pt x="19739" y="910"/>
                  </a:lnTo>
                  <a:lnTo>
                    <a:pt x="19785" y="774"/>
                  </a:lnTo>
                  <a:lnTo>
                    <a:pt x="19876" y="683"/>
                  </a:lnTo>
                  <a:lnTo>
                    <a:pt x="19739" y="683"/>
                  </a:lnTo>
                  <a:lnTo>
                    <a:pt x="19603" y="865"/>
                  </a:lnTo>
                  <a:lnTo>
                    <a:pt x="19557" y="956"/>
                  </a:lnTo>
                  <a:lnTo>
                    <a:pt x="19421" y="1001"/>
                  </a:lnTo>
                  <a:lnTo>
                    <a:pt x="19330" y="1047"/>
                  </a:lnTo>
                  <a:lnTo>
                    <a:pt x="19148" y="1274"/>
                  </a:lnTo>
                  <a:lnTo>
                    <a:pt x="19102" y="1274"/>
                  </a:lnTo>
                  <a:lnTo>
                    <a:pt x="19012" y="1138"/>
                  </a:lnTo>
                  <a:lnTo>
                    <a:pt x="18921" y="1001"/>
                  </a:lnTo>
                  <a:lnTo>
                    <a:pt x="18830" y="1001"/>
                  </a:lnTo>
                  <a:lnTo>
                    <a:pt x="18784" y="1138"/>
                  </a:lnTo>
                  <a:lnTo>
                    <a:pt x="18784" y="1274"/>
                  </a:lnTo>
                  <a:lnTo>
                    <a:pt x="18784" y="1456"/>
                  </a:lnTo>
                  <a:lnTo>
                    <a:pt x="19012" y="1592"/>
                  </a:lnTo>
                  <a:lnTo>
                    <a:pt x="19012" y="1683"/>
                  </a:lnTo>
                  <a:lnTo>
                    <a:pt x="18875" y="1683"/>
                  </a:lnTo>
                  <a:lnTo>
                    <a:pt x="18830" y="1820"/>
                  </a:lnTo>
                  <a:lnTo>
                    <a:pt x="18830" y="2047"/>
                  </a:lnTo>
                  <a:lnTo>
                    <a:pt x="18966" y="2138"/>
                  </a:lnTo>
                  <a:lnTo>
                    <a:pt x="19057" y="2093"/>
                  </a:lnTo>
                  <a:lnTo>
                    <a:pt x="19193" y="2047"/>
                  </a:lnTo>
                  <a:lnTo>
                    <a:pt x="19421" y="2047"/>
                  </a:lnTo>
                  <a:lnTo>
                    <a:pt x="19603" y="2274"/>
                  </a:lnTo>
                  <a:lnTo>
                    <a:pt x="19739" y="2320"/>
                  </a:lnTo>
                  <a:lnTo>
                    <a:pt x="19830" y="2456"/>
                  </a:lnTo>
                  <a:lnTo>
                    <a:pt x="19785" y="2502"/>
                  </a:lnTo>
                  <a:lnTo>
                    <a:pt x="19785" y="2638"/>
                  </a:lnTo>
                  <a:lnTo>
                    <a:pt x="19785" y="2775"/>
                  </a:lnTo>
                  <a:lnTo>
                    <a:pt x="19694" y="3002"/>
                  </a:lnTo>
                  <a:lnTo>
                    <a:pt x="19694" y="3139"/>
                  </a:lnTo>
                  <a:lnTo>
                    <a:pt x="19830" y="3275"/>
                  </a:lnTo>
                  <a:lnTo>
                    <a:pt x="19830" y="3457"/>
                  </a:lnTo>
                  <a:lnTo>
                    <a:pt x="19830" y="3548"/>
                  </a:lnTo>
                  <a:lnTo>
                    <a:pt x="19967" y="3639"/>
                  </a:lnTo>
                  <a:lnTo>
                    <a:pt x="20103" y="3639"/>
                  </a:lnTo>
                  <a:lnTo>
                    <a:pt x="20194" y="3775"/>
                  </a:lnTo>
                  <a:lnTo>
                    <a:pt x="20330" y="3866"/>
                  </a:lnTo>
                  <a:lnTo>
                    <a:pt x="20330" y="3912"/>
                  </a:lnTo>
                  <a:lnTo>
                    <a:pt x="20376" y="4048"/>
                  </a:lnTo>
                  <a:lnTo>
                    <a:pt x="20194" y="3912"/>
                  </a:lnTo>
                  <a:lnTo>
                    <a:pt x="20012" y="3775"/>
                  </a:lnTo>
                  <a:lnTo>
                    <a:pt x="19876" y="3775"/>
                  </a:lnTo>
                  <a:lnTo>
                    <a:pt x="19739" y="3684"/>
                  </a:lnTo>
                  <a:lnTo>
                    <a:pt x="19694" y="3593"/>
                  </a:lnTo>
                  <a:lnTo>
                    <a:pt x="19694" y="3411"/>
                  </a:lnTo>
                  <a:lnTo>
                    <a:pt x="19603" y="3139"/>
                  </a:lnTo>
                  <a:lnTo>
                    <a:pt x="19648" y="3002"/>
                  </a:lnTo>
                  <a:lnTo>
                    <a:pt x="19648" y="2866"/>
                  </a:lnTo>
                  <a:lnTo>
                    <a:pt x="19512" y="2684"/>
                  </a:lnTo>
                  <a:lnTo>
                    <a:pt x="19512" y="2593"/>
                  </a:lnTo>
                  <a:lnTo>
                    <a:pt x="19421" y="2365"/>
                  </a:lnTo>
                  <a:lnTo>
                    <a:pt x="19375" y="2274"/>
                  </a:lnTo>
                  <a:lnTo>
                    <a:pt x="19239" y="2274"/>
                  </a:lnTo>
                  <a:lnTo>
                    <a:pt x="19148" y="2184"/>
                  </a:lnTo>
                  <a:lnTo>
                    <a:pt x="18966" y="2138"/>
                  </a:lnTo>
                  <a:lnTo>
                    <a:pt x="18830" y="2229"/>
                  </a:lnTo>
                  <a:lnTo>
                    <a:pt x="18693" y="2274"/>
                  </a:lnTo>
                  <a:lnTo>
                    <a:pt x="18557" y="2229"/>
                  </a:lnTo>
                  <a:lnTo>
                    <a:pt x="18466" y="2229"/>
                  </a:lnTo>
                  <a:lnTo>
                    <a:pt x="18375" y="2456"/>
                  </a:lnTo>
                  <a:lnTo>
                    <a:pt x="18466" y="2547"/>
                  </a:lnTo>
                  <a:lnTo>
                    <a:pt x="18466" y="2684"/>
                  </a:lnTo>
                  <a:lnTo>
                    <a:pt x="18375" y="2729"/>
                  </a:lnTo>
                  <a:lnTo>
                    <a:pt x="18147" y="2638"/>
                  </a:lnTo>
                  <a:lnTo>
                    <a:pt x="17920" y="2365"/>
                  </a:lnTo>
                  <a:lnTo>
                    <a:pt x="17829" y="2365"/>
                  </a:lnTo>
                  <a:lnTo>
                    <a:pt x="17784" y="2456"/>
                  </a:lnTo>
                  <a:lnTo>
                    <a:pt x="17693" y="2456"/>
                  </a:lnTo>
                  <a:lnTo>
                    <a:pt x="17647" y="2320"/>
                  </a:lnTo>
                  <a:lnTo>
                    <a:pt x="17374" y="2274"/>
                  </a:lnTo>
                  <a:lnTo>
                    <a:pt x="17329" y="2365"/>
                  </a:lnTo>
                  <a:lnTo>
                    <a:pt x="17329" y="2502"/>
                  </a:lnTo>
                  <a:lnTo>
                    <a:pt x="17374" y="2684"/>
                  </a:lnTo>
                  <a:lnTo>
                    <a:pt x="17329" y="2820"/>
                  </a:lnTo>
                  <a:lnTo>
                    <a:pt x="17420" y="2957"/>
                  </a:lnTo>
                  <a:lnTo>
                    <a:pt x="17465" y="3139"/>
                  </a:lnTo>
                  <a:lnTo>
                    <a:pt x="17465" y="3321"/>
                  </a:lnTo>
                  <a:lnTo>
                    <a:pt x="17511" y="3411"/>
                  </a:lnTo>
                  <a:lnTo>
                    <a:pt x="17556" y="3593"/>
                  </a:lnTo>
                  <a:lnTo>
                    <a:pt x="17556" y="3684"/>
                  </a:lnTo>
                  <a:lnTo>
                    <a:pt x="17556" y="3821"/>
                  </a:lnTo>
                  <a:lnTo>
                    <a:pt x="17647" y="4003"/>
                  </a:lnTo>
                  <a:lnTo>
                    <a:pt x="17693" y="4139"/>
                  </a:lnTo>
                  <a:lnTo>
                    <a:pt x="17647" y="4367"/>
                  </a:lnTo>
                  <a:lnTo>
                    <a:pt x="17647" y="4458"/>
                  </a:lnTo>
                  <a:lnTo>
                    <a:pt x="17738" y="4594"/>
                  </a:lnTo>
                  <a:lnTo>
                    <a:pt x="17784" y="4776"/>
                  </a:lnTo>
                  <a:lnTo>
                    <a:pt x="17784" y="4912"/>
                  </a:lnTo>
                  <a:lnTo>
                    <a:pt x="17965" y="5003"/>
                  </a:lnTo>
                  <a:lnTo>
                    <a:pt x="18011" y="5140"/>
                  </a:lnTo>
                  <a:lnTo>
                    <a:pt x="18011" y="5276"/>
                  </a:lnTo>
                  <a:lnTo>
                    <a:pt x="18102" y="5367"/>
                  </a:lnTo>
                  <a:lnTo>
                    <a:pt x="18193" y="5367"/>
                  </a:lnTo>
                  <a:lnTo>
                    <a:pt x="18193" y="5413"/>
                  </a:lnTo>
                  <a:lnTo>
                    <a:pt x="18238" y="5549"/>
                  </a:lnTo>
                  <a:lnTo>
                    <a:pt x="18375" y="5640"/>
                  </a:lnTo>
                  <a:lnTo>
                    <a:pt x="18466" y="5640"/>
                  </a:lnTo>
                  <a:lnTo>
                    <a:pt x="18420" y="5731"/>
                  </a:lnTo>
                  <a:lnTo>
                    <a:pt x="18238" y="5731"/>
                  </a:lnTo>
                  <a:lnTo>
                    <a:pt x="18147" y="5685"/>
                  </a:lnTo>
                  <a:lnTo>
                    <a:pt x="18056" y="5685"/>
                  </a:lnTo>
                  <a:lnTo>
                    <a:pt x="18011" y="5595"/>
                  </a:lnTo>
                  <a:lnTo>
                    <a:pt x="18011" y="5504"/>
                  </a:lnTo>
                  <a:lnTo>
                    <a:pt x="17965" y="5413"/>
                  </a:lnTo>
                  <a:lnTo>
                    <a:pt x="17829" y="5367"/>
                  </a:lnTo>
                  <a:lnTo>
                    <a:pt x="17693" y="5367"/>
                  </a:lnTo>
                  <a:lnTo>
                    <a:pt x="17647" y="5322"/>
                  </a:lnTo>
                  <a:lnTo>
                    <a:pt x="17647" y="5185"/>
                  </a:lnTo>
                  <a:lnTo>
                    <a:pt x="17602" y="5140"/>
                  </a:lnTo>
                  <a:lnTo>
                    <a:pt x="17602" y="5367"/>
                  </a:lnTo>
                  <a:lnTo>
                    <a:pt x="17465" y="5549"/>
                  </a:lnTo>
                  <a:lnTo>
                    <a:pt x="17283" y="5640"/>
                  </a:lnTo>
                  <a:lnTo>
                    <a:pt x="17192" y="5640"/>
                  </a:lnTo>
                  <a:lnTo>
                    <a:pt x="17010" y="5504"/>
                  </a:lnTo>
                  <a:lnTo>
                    <a:pt x="16874" y="5504"/>
                  </a:lnTo>
                  <a:lnTo>
                    <a:pt x="16783" y="5367"/>
                  </a:lnTo>
                  <a:lnTo>
                    <a:pt x="16783" y="5231"/>
                  </a:lnTo>
                  <a:lnTo>
                    <a:pt x="16828" y="5049"/>
                  </a:lnTo>
                  <a:lnTo>
                    <a:pt x="16738" y="4821"/>
                  </a:lnTo>
                  <a:lnTo>
                    <a:pt x="16647" y="4730"/>
                  </a:lnTo>
                  <a:lnTo>
                    <a:pt x="16601" y="4548"/>
                  </a:lnTo>
                  <a:lnTo>
                    <a:pt x="16601" y="4458"/>
                  </a:lnTo>
                  <a:lnTo>
                    <a:pt x="16692" y="4367"/>
                  </a:lnTo>
                  <a:lnTo>
                    <a:pt x="16692" y="4276"/>
                  </a:lnTo>
                  <a:lnTo>
                    <a:pt x="16692" y="3912"/>
                  </a:lnTo>
                  <a:lnTo>
                    <a:pt x="16556" y="3730"/>
                  </a:lnTo>
                  <a:lnTo>
                    <a:pt x="16419" y="3502"/>
                  </a:lnTo>
                  <a:lnTo>
                    <a:pt x="16419" y="3366"/>
                  </a:lnTo>
                  <a:lnTo>
                    <a:pt x="16283" y="3048"/>
                  </a:lnTo>
                  <a:lnTo>
                    <a:pt x="16237" y="2911"/>
                  </a:lnTo>
                  <a:lnTo>
                    <a:pt x="16101" y="2820"/>
                  </a:lnTo>
                  <a:lnTo>
                    <a:pt x="16055" y="2729"/>
                  </a:lnTo>
                  <a:lnTo>
                    <a:pt x="15964" y="2684"/>
                  </a:lnTo>
                  <a:lnTo>
                    <a:pt x="15828" y="2684"/>
                  </a:lnTo>
                  <a:lnTo>
                    <a:pt x="15737" y="2638"/>
                  </a:lnTo>
                  <a:lnTo>
                    <a:pt x="15601" y="2638"/>
                  </a:lnTo>
                  <a:lnTo>
                    <a:pt x="15510" y="2729"/>
                  </a:lnTo>
                  <a:lnTo>
                    <a:pt x="15510" y="2911"/>
                  </a:lnTo>
                  <a:lnTo>
                    <a:pt x="15510" y="3002"/>
                  </a:lnTo>
                  <a:lnTo>
                    <a:pt x="15510" y="3093"/>
                  </a:lnTo>
                  <a:lnTo>
                    <a:pt x="15510" y="3184"/>
                  </a:lnTo>
                  <a:lnTo>
                    <a:pt x="15419" y="3457"/>
                  </a:lnTo>
                  <a:lnTo>
                    <a:pt x="15419" y="3639"/>
                  </a:lnTo>
                  <a:lnTo>
                    <a:pt x="15464" y="3866"/>
                  </a:lnTo>
                  <a:lnTo>
                    <a:pt x="15510" y="3957"/>
                  </a:lnTo>
                  <a:lnTo>
                    <a:pt x="15510" y="4139"/>
                  </a:lnTo>
                  <a:lnTo>
                    <a:pt x="15419" y="4367"/>
                  </a:lnTo>
                  <a:lnTo>
                    <a:pt x="15419" y="4503"/>
                  </a:lnTo>
                  <a:lnTo>
                    <a:pt x="15419" y="4776"/>
                  </a:lnTo>
                  <a:lnTo>
                    <a:pt x="15373" y="4821"/>
                  </a:lnTo>
                  <a:lnTo>
                    <a:pt x="15328" y="4776"/>
                  </a:lnTo>
                  <a:lnTo>
                    <a:pt x="15282" y="4776"/>
                  </a:lnTo>
                  <a:lnTo>
                    <a:pt x="15191" y="4821"/>
                  </a:lnTo>
                  <a:lnTo>
                    <a:pt x="15100" y="4821"/>
                  </a:lnTo>
                  <a:lnTo>
                    <a:pt x="15100" y="4776"/>
                  </a:lnTo>
                  <a:lnTo>
                    <a:pt x="14964" y="4730"/>
                  </a:lnTo>
                  <a:lnTo>
                    <a:pt x="14827" y="4730"/>
                  </a:lnTo>
                  <a:lnTo>
                    <a:pt x="14691" y="4639"/>
                  </a:lnTo>
                  <a:lnTo>
                    <a:pt x="14645" y="4639"/>
                  </a:lnTo>
                  <a:lnTo>
                    <a:pt x="14645" y="4685"/>
                  </a:lnTo>
                  <a:lnTo>
                    <a:pt x="14645" y="4776"/>
                  </a:lnTo>
                  <a:lnTo>
                    <a:pt x="14736" y="4776"/>
                  </a:lnTo>
                  <a:lnTo>
                    <a:pt x="14736" y="4867"/>
                  </a:lnTo>
                  <a:lnTo>
                    <a:pt x="14691" y="4912"/>
                  </a:lnTo>
                  <a:lnTo>
                    <a:pt x="14691" y="4958"/>
                  </a:lnTo>
                  <a:lnTo>
                    <a:pt x="14645" y="4958"/>
                  </a:lnTo>
                  <a:lnTo>
                    <a:pt x="14600" y="4912"/>
                  </a:lnTo>
                  <a:lnTo>
                    <a:pt x="14464" y="4912"/>
                  </a:lnTo>
                  <a:lnTo>
                    <a:pt x="14373" y="4867"/>
                  </a:lnTo>
                  <a:lnTo>
                    <a:pt x="14373" y="4639"/>
                  </a:lnTo>
                  <a:lnTo>
                    <a:pt x="14282" y="4503"/>
                  </a:lnTo>
                  <a:lnTo>
                    <a:pt x="14236" y="4321"/>
                  </a:lnTo>
                  <a:lnTo>
                    <a:pt x="14191" y="4185"/>
                  </a:lnTo>
                  <a:lnTo>
                    <a:pt x="14100" y="4094"/>
                  </a:lnTo>
                  <a:lnTo>
                    <a:pt x="14100" y="3957"/>
                  </a:lnTo>
                  <a:lnTo>
                    <a:pt x="14054" y="3866"/>
                  </a:lnTo>
                  <a:lnTo>
                    <a:pt x="13963" y="3957"/>
                  </a:lnTo>
                  <a:lnTo>
                    <a:pt x="13918" y="4094"/>
                  </a:lnTo>
                  <a:lnTo>
                    <a:pt x="13827" y="4139"/>
                  </a:lnTo>
                  <a:lnTo>
                    <a:pt x="13827" y="4276"/>
                  </a:lnTo>
                  <a:lnTo>
                    <a:pt x="13781" y="4367"/>
                  </a:lnTo>
                  <a:lnTo>
                    <a:pt x="13690" y="4458"/>
                  </a:lnTo>
                  <a:lnTo>
                    <a:pt x="13599" y="4458"/>
                  </a:lnTo>
                  <a:lnTo>
                    <a:pt x="13508" y="4594"/>
                  </a:lnTo>
                  <a:lnTo>
                    <a:pt x="13372" y="4821"/>
                  </a:lnTo>
                  <a:lnTo>
                    <a:pt x="13281" y="4958"/>
                  </a:lnTo>
                  <a:lnTo>
                    <a:pt x="13281" y="5049"/>
                  </a:lnTo>
                  <a:lnTo>
                    <a:pt x="13190" y="5094"/>
                  </a:lnTo>
                  <a:lnTo>
                    <a:pt x="13054" y="5276"/>
                  </a:lnTo>
                  <a:lnTo>
                    <a:pt x="12963" y="5276"/>
                  </a:lnTo>
                  <a:lnTo>
                    <a:pt x="12963" y="5231"/>
                  </a:lnTo>
                  <a:lnTo>
                    <a:pt x="13008" y="5094"/>
                  </a:lnTo>
                  <a:lnTo>
                    <a:pt x="13099" y="4912"/>
                  </a:lnTo>
                  <a:lnTo>
                    <a:pt x="13099" y="4776"/>
                  </a:lnTo>
                  <a:lnTo>
                    <a:pt x="13190" y="4685"/>
                  </a:lnTo>
                  <a:lnTo>
                    <a:pt x="13327" y="4594"/>
                  </a:lnTo>
                  <a:lnTo>
                    <a:pt x="13372" y="4412"/>
                  </a:lnTo>
                  <a:lnTo>
                    <a:pt x="13508" y="4321"/>
                  </a:lnTo>
                  <a:lnTo>
                    <a:pt x="13554" y="4185"/>
                  </a:lnTo>
                  <a:lnTo>
                    <a:pt x="13554" y="4094"/>
                  </a:lnTo>
                  <a:lnTo>
                    <a:pt x="13463" y="4003"/>
                  </a:lnTo>
                  <a:lnTo>
                    <a:pt x="13508" y="3957"/>
                  </a:lnTo>
                  <a:lnTo>
                    <a:pt x="13645" y="3912"/>
                  </a:lnTo>
                  <a:lnTo>
                    <a:pt x="13690" y="3821"/>
                  </a:lnTo>
                  <a:lnTo>
                    <a:pt x="13690" y="3684"/>
                  </a:lnTo>
                  <a:lnTo>
                    <a:pt x="13736" y="3548"/>
                  </a:lnTo>
                  <a:lnTo>
                    <a:pt x="13827" y="3275"/>
                  </a:lnTo>
                  <a:lnTo>
                    <a:pt x="13827" y="3139"/>
                  </a:lnTo>
                  <a:lnTo>
                    <a:pt x="13918" y="2957"/>
                  </a:lnTo>
                  <a:lnTo>
                    <a:pt x="13963" y="2547"/>
                  </a:lnTo>
                  <a:lnTo>
                    <a:pt x="13918" y="2456"/>
                  </a:lnTo>
                  <a:lnTo>
                    <a:pt x="13508" y="2456"/>
                  </a:lnTo>
                  <a:lnTo>
                    <a:pt x="13417" y="2547"/>
                  </a:lnTo>
                  <a:lnTo>
                    <a:pt x="13236" y="2502"/>
                  </a:lnTo>
                  <a:lnTo>
                    <a:pt x="13145" y="2502"/>
                  </a:lnTo>
                  <a:lnTo>
                    <a:pt x="13054" y="2547"/>
                  </a:lnTo>
                  <a:lnTo>
                    <a:pt x="13099" y="2638"/>
                  </a:lnTo>
                  <a:lnTo>
                    <a:pt x="13236" y="2729"/>
                  </a:lnTo>
                  <a:lnTo>
                    <a:pt x="13236" y="2957"/>
                  </a:lnTo>
                  <a:lnTo>
                    <a:pt x="13190" y="3093"/>
                  </a:lnTo>
                  <a:lnTo>
                    <a:pt x="13099" y="3002"/>
                  </a:lnTo>
                  <a:lnTo>
                    <a:pt x="13099" y="2820"/>
                  </a:lnTo>
                  <a:lnTo>
                    <a:pt x="12963" y="2729"/>
                  </a:lnTo>
                  <a:lnTo>
                    <a:pt x="12872" y="2684"/>
                  </a:lnTo>
                  <a:lnTo>
                    <a:pt x="12644" y="2866"/>
                  </a:lnTo>
                  <a:lnTo>
                    <a:pt x="12644" y="3002"/>
                  </a:lnTo>
                  <a:lnTo>
                    <a:pt x="12735" y="3093"/>
                  </a:lnTo>
                  <a:lnTo>
                    <a:pt x="12644" y="3184"/>
                  </a:lnTo>
                  <a:lnTo>
                    <a:pt x="12508" y="3184"/>
                  </a:lnTo>
                  <a:lnTo>
                    <a:pt x="12508" y="3002"/>
                  </a:lnTo>
                  <a:lnTo>
                    <a:pt x="12508" y="2866"/>
                  </a:lnTo>
                  <a:lnTo>
                    <a:pt x="12417" y="2775"/>
                  </a:lnTo>
                  <a:lnTo>
                    <a:pt x="12099" y="2775"/>
                  </a:lnTo>
                  <a:lnTo>
                    <a:pt x="11826" y="2911"/>
                  </a:lnTo>
                  <a:lnTo>
                    <a:pt x="11507" y="2911"/>
                  </a:lnTo>
                  <a:lnTo>
                    <a:pt x="11280" y="2820"/>
                  </a:lnTo>
                  <a:lnTo>
                    <a:pt x="11144" y="2820"/>
                  </a:lnTo>
                  <a:lnTo>
                    <a:pt x="11053" y="2911"/>
                  </a:lnTo>
                  <a:lnTo>
                    <a:pt x="10916" y="2866"/>
                  </a:lnTo>
                  <a:lnTo>
                    <a:pt x="10780" y="2866"/>
                  </a:lnTo>
                  <a:lnTo>
                    <a:pt x="10643" y="2957"/>
                  </a:lnTo>
                  <a:lnTo>
                    <a:pt x="10598" y="3048"/>
                  </a:lnTo>
                  <a:lnTo>
                    <a:pt x="10689" y="3139"/>
                  </a:lnTo>
                  <a:lnTo>
                    <a:pt x="10689" y="3275"/>
                  </a:lnTo>
                  <a:lnTo>
                    <a:pt x="10734" y="3411"/>
                  </a:lnTo>
                  <a:lnTo>
                    <a:pt x="10780" y="3502"/>
                  </a:lnTo>
                  <a:lnTo>
                    <a:pt x="10780" y="3593"/>
                  </a:lnTo>
                  <a:lnTo>
                    <a:pt x="10689" y="3821"/>
                  </a:lnTo>
                  <a:lnTo>
                    <a:pt x="10689" y="4048"/>
                  </a:lnTo>
                  <a:lnTo>
                    <a:pt x="10871" y="4321"/>
                  </a:lnTo>
                  <a:lnTo>
                    <a:pt x="10871" y="4458"/>
                  </a:lnTo>
                  <a:lnTo>
                    <a:pt x="10916" y="4730"/>
                  </a:lnTo>
                  <a:lnTo>
                    <a:pt x="10916" y="4776"/>
                  </a:lnTo>
                  <a:lnTo>
                    <a:pt x="10780" y="4776"/>
                  </a:lnTo>
                  <a:lnTo>
                    <a:pt x="10689" y="4639"/>
                  </a:lnTo>
                  <a:lnTo>
                    <a:pt x="10507" y="4458"/>
                  </a:lnTo>
                  <a:lnTo>
                    <a:pt x="10416" y="4367"/>
                  </a:lnTo>
                  <a:lnTo>
                    <a:pt x="10416" y="4094"/>
                  </a:lnTo>
                  <a:lnTo>
                    <a:pt x="10461" y="3821"/>
                  </a:lnTo>
                  <a:lnTo>
                    <a:pt x="10461" y="3684"/>
                  </a:lnTo>
                  <a:lnTo>
                    <a:pt x="10279" y="3457"/>
                  </a:lnTo>
                  <a:lnTo>
                    <a:pt x="10279" y="3321"/>
                  </a:lnTo>
                  <a:lnTo>
                    <a:pt x="10279" y="3230"/>
                  </a:lnTo>
                  <a:lnTo>
                    <a:pt x="10234" y="3184"/>
                  </a:lnTo>
                  <a:lnTo>
                    <a:pt x="10052" y="3275"/>
                  </a:lnTo>
                  <a:lnTo>
                    <a:pt x="9825" y="3366"/>
                  </a:lnTo>
                  <a:lnTo>
                    <a:pt x="9643" y="3411"/>
                  </a:lnTo>
                  <a:lnTo>
                    <a:pt x="9552" y="3502"/>
                  </a:lnTo>
                  <a:lnTo>
                    <a:pt x="9461" y="3684"/>
                  </a:lnTo>
                  <a:lnTo>
                    <a:pt x="9506" y="3821"/>
                  </a:lnTo>
                  <a:lnTo>
                    <a:pt x="9506" y="4003"/>
                  </a:lnTo>
                  <a:lnTo>
                    <a:pt x="9415" y="4139"/>
                  </a:lnTo>
                  <a:lnTo>
                    <a:pt x="9370" y="4185"/>
                  </a:lnTo>
                  <a:lnTo>
                    <a:pt x="9370" y="4276"/>
                  </a:lnTo>
                  <a:lnTo>
                    <a:pt x="9506" y="4276"/>
                  </a:lnTo>
                  <a:lnTo>
                    <a:pt x="9506" y="4503"/>
                  </a:lnTo>
                  <a:lnTo>
                    <a:pt x="9415" y="4594"/>
                  </a:lnTo>
                  <a:lnTo>
                    <a:pt x="9233" y="4730"/>
                  </a:lnTo>
                  <a:lnTo>
                    <a:pt x="9051" y="4730"/>
                  </a:lnTo>
                  <a:lnTo>
                    <a:pt x="9006" y="4821"/>
                  </a:lnTo>
                  <a:lnTo>
                    <a:pt x="9006" y="4958"/>
                  </a:lnTo>
                  <a:lnTo>
                    <a:pt x="8915" y="5003"/>
                  </a:lnTo>
                  <a:lnTo>
                    <a:pt x="8870" y="5094"/>
                  </a:lnTo>
                  <a:lnTo>
                    <a:pt x="8915" y="5185"/>
                  </a:lnTo>
                  <a:lnTo>
                    <a:pt x="8915" y="5276"/>
                  </a:lnTo>
                  <a:lnTo>
                    <a:pt x="8779" y="5276"/>
                  </a:lnTo>
                  <a:lnTo>
                    <a:pt x="8733" y="5322"/>
                  </a:lnTo>
                  <a:lnTo>
                    <a:pt x="8506" y="5367"/>
                  </a:lnTo>
                  <a:lnTo>
                    <a:pt x="8369" y="5276"/>
                  </a:lnTo>
                  <a:lnTo>
                    <a:pt x="8324" y="5185"/>
                  </a:lnTo>
                  <a:lnTo>
                    <a:pt x="8324" y="5094"/>
                  </a:lnTo>
                  <a:lnTo>
                    <a:pt x="8278" y="5049"/>
                  </a:lnTo>
                  <a:lnTo>
                    <a:pt x="8187" y="5049"/>
                  </a:lnTo>
                  <a:lnTo>
                    <a:pt x="8142" y="4958"/>
                  </a:lnTo>
                  <a:lnTo>
                    <a:pt x="8142" y="4867"/>
                  </a:lnTo>
                  <a:lnTo>
                    <a:pt x="8096" y="4867"/>
                  </a:lnTo>
                  <a:lnTo>
                    <a:pt x="8005" y="4912"/>
                  </a:lnTo>
                  <a:lnTo>
                    <a:pt x="8005" y="5003"/>
                  </a:lnTo>
                  <a:lnTo>
                    <a:pt x="7914" y="5003"/>
                  </a:lnTo>
                  <a:lnTo>
                    <a:pt x="7823" y="5049"/>
                  </a:lnTo>
                  <a:lnTo>
                    <a:pt x="7823" y="5276"/>
                  </a:lnTo>
                  <a:lnTo>
                    <a:pt x="7778" y="5367"/>
                  </a:lnTo>
                  <a:lnTo>
                    <a:pt x="7778" y="5504"/>
                  </a:lnTo>
                  <a:lnTo>
                    <a:pt x="7823" y="5731"/>
                  </a:lnTo>
                  <a:lnTo>
                    <a:pt x="7823" y="6004"/>
                  </a:lnTo>
                  <a:lnTo>
                    <a:pt x="7733" y="6095"/>
                  </a:lnTo>
                  <a:lnTo>
                    <a:pt x="7687" y="6095"/>
                  </a:lnTo>
                  <a:lnTo>
                    <a:pt x="7733" y="5776"/>
                  </a:lnTo>
                  <a:lnTo>
                    <a:pt x="7733" y="5595"/>
                  </a:lnTo>
                  <a:lnTo>
                    <a:pt x="7687" y="5458"/>
                  </a:lnTo>
                  <a:lnTo>
                    <a:pt x="7687" y="5185"/>
                  </a:lnTo>
                  <a:lnTo>
                    <a:pt x="7642" y="5003"/>
                  </a:lnTo>
                  <a:lnTo>
                    <a:pt x="7596" y="4958"/>
                  </a:lnTo>
                  <a:lnTo>
                    <a:pt x="7505" y="5003"/>
                  </a:lnTo>
                  <a:lnTo>
                    <a:pt x="7414" y="5003"/>
                  </a:lnTo>
                  <a:lnTo>
                    <a:pt x="7323" y="5140"/>
                  </a:lnTo>
                  <a:lnTo>
                    <a:pt x="7187" y="5185"/>
                  </a:lnTo>
                  <a:lnTo>
                    <a:pt x="7005" y="5276"/>
                  </a:lnTo>
                  <a:lnTo>
                    <a:pt x="6959" y="5367"/>
                  </a:lnTo>
                  <a:lnTo>
                    <a:pt x="6959" y="5504"/>
                  </a:lnTo>
                  <a:lnTo>
                    <a:pt x="6777" y="5685"/>
                  </a:lnTo>
                  <a:lnTo>
                    <a:pt x="6732" y="5685"/>
                  </a:lnTo>
                  <a:lnTo>
                    <a:pt x="6732" y="5640"/>
                  </a:lnTo>
                  <a:lnTo>
                    <a:pt x="6505" y="5640"/>
                  </a:lnTo>
                  <a:lnTo>
                    <a:pt x="6505" y="5731"/>
                  </a:lnTo>
                  <a:lnTo>
                    <a:pt x="6596" y="5776"/>
                  </a:lnTo>
                  <a:lnTo>
                    <a:pt x="6641" y="5822"/>
                  </a:lnTo>
                  <a:lnTo>
                    <a:pt x="6277" y="5822"/>
                  </a:lnTo>
                  <a:lnTo>
                    <a:pt x="6186" y="5867"/>
                  </a:lnTo>
                  <a:lnTo>
                    <a:pt x="6095" y="6004"/>
                  </a:lnTo>
                  <a:lnTo>
                    <a:pt x="5868" y="6095"/>
                  </a:lnTo>
                  <a:lnTo>
                    <a:pt x="5868" y="6186"/>
                  </a:lnTo>
                  <a:lnTo>
                    <a:pt x="5777" y="6231"/>
                  </a:lnTo>
                  <a:lnTo>
                    <a:pt x="5640" y="6322"/>
                  </a:lnTo>
                  <a:lnTo>
                    <a:pt x="5504" y="6322"/>
                  </a:lnTo>
                  <a:lnTo>
                    <a:pt x="5459" y="6368"/>
                  </a:lnTo>
                  <a:lnTo>
                    <a:pt x="5459" y="6459"/>
                  </a:lnTo>
                  <a:lnTo>
                    <a:pt x="5549" y="6550"/>
                  </a:lnTo>
                  <a:lnTo>
                    <a:pt x="5549" y="6641"/>
                  </a:lnTo>
                  <a:lnTo>
                    <a:pt x="5459" y="6641"/>
                  </a:lnTo>
                  <a:lnTo>
                    <a:pt x="5413" y="6732"/>
                  </a:lnTo>
                  <a:lnTo>
                    <a:pt x="5322" y="6822"/>
                  </a:lnTo>
                  <a:lnTo>
                    <a:pt x="5186" y="6913"/>
                  </a:lnTo>
                  <a:lnTo>
                    <a:pt x="5140" y="7004"/>
                  </a:lnTo>
                  <a:lnTo>
                    <a:pt x="5140" y="7095"/>
                  </a:lnTo>
                  <a:lnTo>
                    <a:pt x="5186" y="7095"/>
                  </a:lnTo>
                  <a:lnTo>
                    <a:pt x="5186" y="7277"/>
                  </a:lnTo>
                  <a:lnTo>
                    <a:pt x="5368" y="7277"/>
                  </a:lnTo>
                  <a:lnTo>
                    <a:pt x="5459" y="7368"/>
                  </a:lnTo>
                  <a:lnTo>
                    <a:pt x="5549" y="7368"/>
                  </a:lnTo>
                  <a:lnTo>
                    <a:pt x="5595" y="7277"/>
                  </a:lnTo>
                  <a:lnTo>
                    <a:pt x="5686" y="7277"/>
                  </a:lnTo>
                  <a:lnTo>
                    <a:pt x="5822" y="7368"/>
                  </a:lnTo>
                  <a:lnTo>
                    <a:pt x="5913" y="7459"/>
                  </a:lnTo>
                  <a:lnTo>
                    <a:pt x="6004" y="7459"/>
                  </a:lnTo>
                  <a:lnTo>
                    <a:pt x="6141" y="7368"/>
                  </a:lnTo>
                  <a:lnTo>
                    <a:pt x="6232" y="7368"/>
                  </a:lnTo>
                  <a:lnTo>
                    <a:pt x="6368" y="7414"/>
                  </a:lnTo>
                  <a:lnTo>
                    <a:pt x="6596" y="7414"/>
                  </a:lnTo>
                  <a:lnTo>
                    <a:pt x="6686" y="7368"/>
                  </a:lnTo>
                  <a:lnTo>
                    <a:pt x="6686" y="7232"/>
                  </a:lnTo>
                  <a:lnTo>
                    <a:pt x="6777" y="7141"/>
                  </a:lnTo>
                  <a:lnTo>
                    <a:pt x="6868" y="7141"/>
                  </a:lnTo>
                  <a:lnTo>
                    <a:pt x="6868" y="7277"/>
                  </a:lnTo>
                  <a:lnTo>
                    <a:pt x="6868" y="7323"/>
                  </a:lnTo>
                  <a:lnTo>
                    <a:pt x="6868" y="7414"/>
                  </a:lnTo>
                  <a:lnTo>
                    <a:pt x="6686" y="7459"/>
                  </a:lnTo>
                  <a:lnTo>
                    <a:pt x="6505" y="7550"/>
                  </a:lnTo>
                  <a:lnTo>
                    <a:pt x="6186" y="7550"/>
                  </a:lnTo>
                  <a:lnTo>
                    <a:pt x="6141" y="7641"/>
                  </a:lnTo>
                  <a:lnTo>
                    <a:pt x="6141" y="7732"/>
                  </a:lnTo>
                  <a:lnTo>
                    <a:pt x="6277" y="7823"/>
                  </a:lnTo>
                  <a:lnTo>
                    <a:pt x="6459" y="7823"/>
                  </a:lnTo>
                  <a:lnTo>
                    <a:pt x="6505" y="7868"/>
                  </a:lnTo>
                  <a:lnTo>
                    <a:pt x="6459" y="8005"/>
                  </a:lnTo>
                  <a:lnTo>
                    <a:pt x="6277" y="8096"/>
                  </a:lnTo>
                  <a:lnTo>
                    <a:pt x="5959" y="8096"/>
                  </a:lnTo>
                  <a:lnTo>
                    <a:pt x="5822" y="8232"/>
                  </a:lnTo>
                  <a:lnTo>
                    <a:pt x="5822" y="8369"/>
                  </a:lnTo>
                  <a:lnTo>
                    <a:pt x="5959" y="8414"/>
                  </a:lnTo>
                  <a:lnTo>
                    <a:pt x="5913" y="8596"/>
                  </a:lnTo>
                  <a:lnTo>
                    <a:pt x="5777" y="8642"/>
                  </a:lnTo>
                  <a:lnTo>
                    <a:pt x="5640" y="8824"/>
                  </a:lnTo>
                  <a:lnTo>
                    <a:pt x="5595" y="8960"/>
                  </a:lnTo>
                  <a:lnTo>
                    <a:pt x="5413" y="9005"/>
                  </a:lnTo>
                  <a:lnTo>
                    <a:pt x="5277" y="9187"/>
                  </a:lnTo>
                  <a:lnTo>
                    <a:pt x="5186" y="9369"/>
                  </a:lnTo>
                  <a:lnTo>
                    <a:pt x="5049" y="9506"/>
                  </a:lnTo>
                  <a:lnTo>
                    <a:pt x="5049" y="9551"/>
                  </a:lnTo>
                  <a:lnTo>
                    <a:pt x="4958" y="9597"/>
                  </a:lnTo>
                  <a:lnTo>
                    <a:pt x="4822" y="9597"/>
                  </a:lnTo>
                  <a:lnTo>
                    <a:pt x="4640" y="9506"/>
                  </a:lnTo>
                  <a:lnTo>
                    <a:pt x="4594" y="9415"/>
                  </a:lnTo>
                  <a:lnTo>
                    <a:pt x="4458" y="9415"/>
                  </a:lnTo>
                  <a:lnTo>
                    <a:pt x="4367" y="9324"/>
                  </a:lnTo>
                  <a:lnTo>
                    <a:pt x="4003" y="9324"/>
                  </a:lnTo>
                  <a:lnTo>
                    <a:pt x="3867" y="9415"/>
                  </a:lnTo>
                  <a:lnTo>
                    <a:pt x="3685" y="9369"/>
                  </a:lnTo>
                  <a:lnTo>
                    <a:pt x="3594" y="9324"/>
                  </a:lnTo>
                  <a:lnTo>
                    <a:pt x="3230" y="9324"/>
                  </a:lnTo>
                  <a:lnTo>
                    <a:pt x="3003" y="9415"/>
                  </a:lnTo>
                  <a:lnTo>
                    <a:pt x="2957" y="9506"/>
                  </a:lnTo>
                  <a:lnTo>
                    <a:pt x="3003" y="9597"/>
                  </a:lnTo>
                  <a:lnTo>
                    <a:pt x="3003" y="9688"/>
                  </a:lnTo>
                  <a:lnTo>
                    <a:pt x="2912" y="9597"/>
                  </a:lnTo>
                  <a:lnTo>
                    <a:pt x="2821" y="9597"/>
                  </a:lnTo>
                  <a:lnTo>
                    <a:pt x="2229" y="9779"/>
                  </a:lnTo>
                  <a:lnTo>
                    <a:pt x="2048" y="9779"/>
                  </a:lnTo>
                  <a:lnTo>
                    <a:pt x="1957" y="9824"/>
                  </a:lnTo>
                  <a:lnTo>
                    <a:pt x="1820" y="9824"/>
                  </a:lnTo>
                  <a:lnTo>
                    <a:pt x="1729" y="9870"/>
                  </a:lnTo>
                  <a:lnTo>
                    <a:pt x="1684" y="9961"/>
                  </a:lnTo>
                  <a:lnTo>
                    <a:pt x="1502" y="9961"/>
                  </a:lnTo>
                  <a:lnTo>
                    <a:pt x="1502" y="9915"/>
                  </a:lnTo>
                  <a:lnTo>
                    <a:pt x="1320" y="9915"/>
                  </a:lnTo>
                  <a:lnTo>
                    <a:pt x="1229" y="9961"/>
                  </a:lnTo>
                  <a:lnTo>
                    <a:pt x="911" y="9961"/>
                  </a:lnTo>
                  <a:lnTo>
                    <a:pt x="820" y="10052"/>
                  </a:lnTo>
                  <a:lnTo>
                    <a:pt x="729" y="10097"/>
                  </a:lnTo>
                  <a:lnTo>
                    <a:pt x="729" y="10188"/>
                  </a:lnTo>
                  <a:lnTo>
                    <a:pt x="729" y="10233"/>
                  </a:lnTo>
                  <a:lnTo>
                    <a:pt x="456" y="10324"/>
                  </a:lnTo>
                  <a:lnTo>
                    <a:pt x="319" y="10324"/>
                  </a:lnTo>
                  <a:lnTo>
                    <a:pt x="274" y="10415"/>
                  </a:lnTo>
                  <a:lnTo>
                    <a:pt x="319" y="10506"/>
                  </a:lnTo>
                  <a:lnTo>
                    <a:pt x="456" y="10506"/>
                  </a:lnTo>
                  <a:lnTo>
                    <a:pt x="547" y="10552"/>
                  </a:lnTo>
                  <a:lnTo>
                    <a:pt x="547" y="10597"/>
                  </a:lnTo>
                  <a:lnTo>
                    <a:pt x="410" y="10597"/>
                  </a:lnTo>
                  <a:lnTo>
                    <a:pt x="365" y="10643"/>
                  </a:lnTo>
                  <a:lnTo>
                    <a:pt x="274" y="10734"/>
                  </a:lnTo>
                  <a:lnTo>
                    <a:pt x="137" y="10825"/>
                  </a:lnTo>
                  <a:lnTo>
                    <a:pt x="46" y="10825"/>
                  </a:lnTo>
                  <a:lnTo>
                    <a:pt x="92" y="10916"/>
                  </a:lnTo>
                  <a:lnTo>
                    <a:pt x="228" y="11007"/>
                  </a:lnTo>
                  <a:lnTo>
                    <a:pt x="319" y="11098"/>
                  </a:lnTo>
                  <a:lnTo>
                    <a:pt x="501" y="11416"/>
                  </a:lnTo>
                  <a:lnTo>
                    <a:pt x="547" y="11461"/>
                  </a:lnTo>
                  <a:lnTo>
                    <a:pt x="683" y="11461"/>
                  </a:lnTo>
                  <a:lnTo>
                    <a:pt x="774" y="11507"/>
                  </a:lnTo>
                  <a:lnTo>
                    <a:pt x="774" y="11552"/>
                  </a:lnTo>
                  <a:lnTo>
                    <a:pt x="729" y="11643"/>
                  </a:lnTo>
                  <a:lnTo>
                    <a:pt x="638" y="11689"/>
                  </a:lnTo>
                  <a:lnTo>
                    <a:pt x="592" y="11780"/>
                  </a:lnTo>
                  <a:lnTo>
                    <a:pt x="683" y="11916"/>
                  </a:lnTo>
                  <a:lnTo>
                    <a:pt x="1001" y="11916"/>
                  </a:lnTo>
                  <a:lnTo>
                    <a:pt x="1138" y="11780"/>
                  </a:lnTo>
                  <a:lnTo>
                    <a:pt x="1183" y="11689"/>
                  </a:lnTo>
                  <a:lnTo>
                    <a:pt x="1320" y="11689"/>
                  </a:lnTo>
                  <a:lnTo>
                    <a:pt x="1320" y="11780"/>
                  </a:lnTo>
                  <a:lnTo>
                    <a:pt x="1229" y="11962"/>
                  </a:lnTo>
                  <a:lnTo>
                    <a:pt x="1092" y="12053"/>
                  </a:lnTo>
                  <a:lnTo>
                    <a:pt x="956" y="12098"/>
                  </a:lnTo>
                  <a:lnTo>
                    <a:pt x="911" y="12144"/>
                  </a:lnTo>
                  <a:lnTo>
                    <a:pt x="911" y="12235"/>
                  </a:lnTo>
                  <a:lnTo>
                    <a:pt x="1047" y="12280"/>
                  </a:lnTo>
                  <a:lnTo>
                    <a:pt x="1183" y="12235"/>
                  </a:lnTo>
                  <a:lnTo>
                    <a:pt x="1365" y="12144"/>
                  </a:lnTo>
                  <a:lnTo>
                    <a:pt x="1411" y="12144"/>
                  </a:lnTo>
                  <a:lnTo>
                    <a:pt x="1411" y="12235"/>
                  </a:lnTo>
                  <a:lnTo>
                    <a:pt x="1183" y="12325"/>
                  </a:lnTo>
                  <a:lnTo>
                    <a:pt x="1001" y="12371"/>
                  </a:lnTo>
                  <a:lnTo>
                    <a:pt x="1001" y="12462"/>
                  </a:lnTo>
                  <a:lnTo>
                    <a:pt x="1229" y="12689"/>
                  </a:lnTo>
                  <a:lnTo>
                    <a:pt x="1411" y="12780"/>
                  </a:lnTo>
                  <a:lnTo>
                    <a:pt x="1684" y="12780"/>
                  </a:lnTo>
                  <a:lnTo>
                    <a:pt x="1729" y="12689"/>
                  </a:lnTo>
                  <a:lnTo>
                    <a:pt x="1775" y="12507"/>
                  </a:lnTo>
                  <a:lnTo>
                    <a:pt x="1684" y="12462"/>
                  </a:lnTo>
                  <a:lnTo>
                    <a:pt x="1638" y="12371"/>
                  </a:lnTo>
                  <a:lnTo>
                    <a:pt x="1684" y="12325"/>
                  </a:lnTo>
                  <a:lnTo>
                    <a:pt x="1775" y="12325"/>
                  </a:lnTo>
                  <a:lnTo>
                    <a:pt x="1866" y="12507"/>
                  </a:lnTo>
                  <a:lnTo>
                    <a:pt x="1911" y="12553"/>
                  </a:lnTo>
                  <a:lnTo>
                    <a:pt x="1911" y="12598"/>
                  </a:lnTo>
                  <a:lnTo>
                    <a:pt x="2048" y="12689"/>
                  </a:lnTo>
                  <a:lnTo>
                    <a:pt x="2275" y="12735"/>
                  </a:lnTo>
                  <a:lnTo>
                    <a:pt x="2457" y="12735"/>
                  </a:lnTo>
                  <a:lnTo>
                    <a:pt x="2593" y="12598"/>
                  </a:lnTo>
                  <a:lnTo>
                    <a:pt x="2684" y="12598"/>
                  </a:lnTo>
                  <a:lnTo>
                    <a:pt x="2775" y="12644"/>
                  </a:lnTo>
                  <a:lnTo>
                    <a:pt x="2775" y="12735"/>
                  </a:lnTo>
                  <a:lnTo>
                    <a:pt x="2866" y="12780"/>
                  </a:lnTo>
                  <a:lnTo>
                    <a:pt x="2957" y="12780"/>
                  </a:lnTo>
                  <a:lnTo>
                    <a:pt x="3048" y="12826"/>
                  </a:lnTo>
                  <a:lnTo>
                    <a:pt x="3048" y="13053"/>
                  </a:lnTo>
                  <a:lnTo>
                    <a:pt x="2957" y="13053"/>
                  </a:lnTo>
                  <a:lnTo>
                    <a:pt x="2775" y="13144"/>
                  </a:lnTo>
                  <a:lnTo>
                    <a:pt x="2775" y="13281"/>
                  </a:lnTo>
                  <a:lnTo>
                    <a:pt x="2821" y="13326"/>
                  </a:lnTo>
                  <a:lnTo>
                    <a:pt x="2821" y="13417"/>
                  </a:lnTo>
                  <a:lnTo>
                    <a:pt x="2730" y="13372"/>
                  </a:lnTo>
                  <a:lnTo>
                    <a:pt x="2684" y="13281"/>
                  </a:lnTo>
                  <a:lnTo>
                    <a:pt x="2593" y="13281"/>
                  </a:lnTo>
                  <a:lnTo>
                    <a:pt x="2457" y="13144"/>
                  </a:lnTo>
                  <a:lnTo>
                    <a:pt x="2229" y="13053"/>
                  </a:lnTo>
                  <a:lnTo>
                    <a:pt x="1684" y="13053"/>
                  </a:lnTo>
                  <a:lnTo>
                    <a:pt x="1411" y="13099"/>
                  </a:lnTo>
                  <a:lnTo>
                    <a:pt x="1411" y="13190"/>
                  </a:lnTo>
                  <a:lnTo>
                    <a:pt x="1547" y="13281"/>
                  </a:lnTo>
                  <a:lnTo>
                    <a:pt x="1775" y="13326"/>
                  </a:lnTo>
                  <a:lnTo>
                    <a:pt x="1957" y="13326"/>
                  </a:lnTo>
                  <a:lnTo>
                    <a:pt x="2138" y="13508"/>
                  </a:lnTo>
                  <a:lnTo>
                    <a:pt x="2411" y="13599"/>
                  </a:lnTo>
                  <a:lnTo>
                    <a:pt x="2639" y="13599"/>
                  </a:lnTo>
                  <a:lnTo>
                    <a:pt x="2457" y="13690"/>
                  </a:lnTo>
                  <a:lnTo>
                    <a:pt x="2275" y="13690"/>
                  </a:lnTo>
                  <a:lnTo>
                    <a:pt x="2002" y="13508"/>
                  </a:lnTo>
                  <a:lnTo>
                    <a:pt x="1866" y="13462"/>
                  </a:lnTo>
                  <a:lnTo>
                    <a:pt x="1638" y="13462"/>
                  </a:lnTo>
                  <a:lnTo>
                    <a:pt x="1365" y="13326"/>
                  </a:lnTo>
                  <a:lnTo>
                    <a:pt x="1092" y="13326"/>
                  </a:lnTo>
                  <a:lnTo>
                    <a:pt x="911" y="13190"/>
                  </a:lnTo>
                  <a:lnTo>
                    <a:pt x="638" y="13144"/>
                  </a:lnTo>
                  <a:lnTo>
                    <a:pt x="365" y="13235"/>
                  </a:lnTo>
                  <a:lnTo>
                    <a:pt x="365" y="13417"/>
                  </a:lnTo>
                  <a:lnTo>
                    <a:pt x="319" y="13326"/>
                  </a:lnTo>
                  <a:lnTo>
                    <a:pt x="183" y="13326"/>
                  </a:lnTo>
                  <a:lnTo>
                    <a:pt x="137" y="13417"/>
                  </a:lnTo>
                  <a:lnTo>
                    <a:pt x="92" y="13417"/>
                  </a:lnTo>
                  <a:lnTo>
                    <a:pt x="1" y="13508"/>
                  </a:lnTo>
                  <a:lnTo>
                    <a:pt x="1" y="13735"/>
                  </a:lnTo>
                  <a:lnTo>
                    <a:pt x="92" y="13690"/>
                  </a:lnTo>
                  <a:lnTo>
                    <a:pt x="183" y="13690"/>
                  </a:lnTo>
                  <a:lnTo>
                    <a:pt x="228" y="13735"/>
                  </a:lnTo>
                  <a:lnTo>
                    <a:pt x="92" y="13826"/>
                  </a:lnTo>
                  <a:lnTo>
                    <a:pt x="92" y="13917"/>
                  </a:lnTo>
                  <a:lnTo>
                    <a:pt x="137" y="14099"/>
                  </a:lnTo>
                  <a:lnTo>
                    <a:pt x="274" y="14145"/>
                  </a:lnTo>
                  <a:lnTo>
                    <a:pt x="365" y="14054"/>
                  </a:lnTo>
                  <a:lnTo>
                    <a:pt x="456" y="14008"/>
                  </a:lnTo>
                  <a:lnTo>
                    <a:pt x="547" y="14008"/>
                  </a:lnTo>
                  <a:lnTo>
                    <a:pt x="638" y="13826"/>
                  </a:lnTo>
                  <a:lnTo>
                    <a:pt x="683" y="13735"/>
                  </a:lnTo>
                  <a:lnTo>
                    <a:pt x="820" y="13735"/>
                  </a:lnTo>
                  <a:lnTo>
                    <a:pt x="729" y="13826"/>
                  </a:lnTo>
                  <a:lnTo>
                    <a:pt x="683" y="14008"/>
                  </a:lnTo>
                  <a:lnTo>
                    <a:pt x="547" y="14099"/>
                  </a:lnTo>
                  <a:lnTo>
                    <a:pt x="456" y="14145"/>
                  </a:lnTo>
                  <a:lnTo>
                    <a:pt x="456" y="14372"/>
                  </a:lnTo>
                  <a:lnTo>
                    <a:pt x="729" y="14599"/>
                  </a:lnTo>
                  <a:lnTo>
                    <a:pt x="774" y="14509"/>
                  </a:lnTo>
                  <a:lnTo>
                    <a:pt x="820" y="14509"/>
                  </a:lnTo>
                  <a:lnTo>
                    <a:pt x="1047" y="14645"/>
                  </a:lnTo>
                  <a:lnTo>
                    <a:pt x="1229" y="14645"/>
                  </a:lnTo>
                  <a:lnTo>
                    <a:pt x="1229" y="14736"/>
                  </a:lnTo>
                  <a:lnTo>
                    <a:pt x="1138" y="14827"/>
                  </a:lnTo>
                  <a:lnTo>
                    <a:pt x="1047" y="14872"/>
                  </a:lnTo>
                  <a:lnTo>
                    <a:pt x="1001" y="14827"/>
                  </a:lnTo>
                  <a:lnTo>
                    <a:pt x="774" y="14827"/>
                  </a:lnTo>
                  <a:lnTo>
                    <a:pt x="638" y="14872"/>
                  </a:lnTo>
                  <a:lnTo>
                    <a:pt x="547" y="14963"/>
                  </a:lnTo>
                  <a:lnTo>
                    <a:pt x="365" y="14963"/>
                  </a:lnTo>
                  <a:lnTo>
                    <a:pt x="274" y="15054"/>
                  </a:lnTo>
                  <a:lnTo>
                    <a:pt x="274" y="15236"/>
                  </a:lnTo>
                  <a:lnTo>
                    <a:pt x="410" y="15373"/>
                  </a:lnTo>
                  <a:lnTo>
                    <a:pt x="501" y="15464"/>
                  </a:lnTo>
                  <a:lnTo>
                    <a:pt x="592" y="15691"/>
                  </a:lnTo>
                  <a:lnTo>
                    <a:pt x="774" y="15782"/>
                  </a:lnTo>
                  <a:lnTo>
                    <a:pt x="729" y="15827"/>
                  </a:lnTo>
                  <a:lnTo>
                    <a:pt x="729" y="15873"/>
                  </a:lnTo>
                  <a:lnTo>
                    <a:pt x="820" y="15918"/>
                  </a:lnTo>
                  <a:lnTo>
                    <a:pt x="911" y="16055"/>
                  </a:lnTo>
                  <a:lnTo>
                    <a:pt x="1092" y="16146"/>
                  </a:lnTo>
                  <a:lnTo>
                    <a:pt x="1229" y="16237"/>
                  </a:lnTo>
                  <a:lnTo>
                    <a:pt x="1365" y="16373"/>
                  </a:lnTo>
                  <a:lnTo>
                    <a:pt x="1502" y="16419"/>
                  </a:lnTo>
                  <a:lnTo>
                    <a:pt x="1502" y="16373"/>
                  </a:lnTo>
                  <a:lnTo>
                    <a:pt x="1502" y="16282"/>
                  </a:lnTo>
                  <a:lnTo>
                    <a:pt x="1502" y="16055"/>
                  </a:lnTo>
                  <a:lnTo>
                    <a:pt x="1502" y="15964"/>
                  </a:lnTo>
                  <a:lnTo>
                    <a:pt x="1547" y="15918"/>
                  </a:lnTo>
                  <a:lnTo>
                    <a:pt x="1593" y="15736"/>
                  </a:lnTo>
                  <a:lnTo>
                    <a:pt x="1593" y="15646"/>
                  </a:lnTo>
                  <a:lnTo>
                    <a:pt x="1684" y="15600"/>
                  </a:lnTo>
                  <a:lnTo>
                    <a:pt x="1729" y="15600"/>
                  </a:lnTo>
                  <a:lnTo>
                    <a:pt x="1775" y="15736"/>
                  </a:lnTo>
                  <a:lnTo>
                    <a:pt x="1820" y="15873"/>
                  </a:lnTo>
                  <a:lnTo>
                    <a:pt x="1820" y="15964"/>
                  </a:lnTo>
                  <a:lnTo>
                    <a:pt x="1866" y="16055"/>
                  </a:lnTo>
                  <a:lnTo>
                    <a:pt x="1911" y="16009"/>
                  </a:lnTo>
                  <a:lnTo>
                    <a:pt x="1957" y="15964"/>
                  </a:lnTo>
                  <a:lnTo>
                    <a:pt x="2048" y="15964"/>
                  </a:lnTo>
                  <a:lnTo>
                    <a:pt x="2184" y="15827"/>
                  </a:lnTo>
                  <a:lnTo>
                    <a:pt x="2229" y="15873"/>
                  </a:lnTo>
                  <a:lnTo>
                    <a:pt x="2366" y="15873"/>
                  </a:lnTo>
                  <a:lnTo>
                    <a:pt x="2366" y="15964"/>
                  </a:lnTo>
                  <a:lnTo>
                    <a:pt x="2229" y="16055"/>
                  </a:lnTo>
                  <a:lnTo>
                    <a:pt x="2229" y="16146"/>
                  </a:lnTo>
                  <a:lnTo>
                    <a:pt x="2229" y="16282"/>
                  </a:lnTo>
                  <a:lnTo>
                    <a:pt x="2320" y="16328"/>
                  </a:lnTo>
                  <a:lnTo>
                    <a:pt x="2411" y="16282"/>
                  </a:lnTo>
                  <a:lnTo>
                    <a:pt x="2457" y="16055"/>
                  </a:lnTo>
                  <a:lnTo>
                    <a:pt x="2457" y="15918"/>
                  </a:lnTo>
                  <a:lnTo>
                    <a:pt x="2548" y="15964"/>
                  </a:lnTo>
                  <a:lnTo>
                    <a:pt x="2639" y="16146"/>
                  </a:lnTo>
                  <a:lnTo>
                    <a:pt x="2730" y="16237"/>
                  </a:lnTo>
                  <a:lnTo>
                    <a:pt x="2866" y="16146"/>
                  </a:lnTo>
                  <a:lnTo>
                    <a:pt x="2866" y="16055"/>
                  </a:lnTo>
                  <a:lnTo>
                    <a:pt x="2912" y="15964"/>
                  </a:lnTo>
                  <a:lnTo>
                    <a:pt x="3094" y="15964"/>
                  </a:lnTo>
                  <a:lnTo>
                    <a:pt x="3139" y="16009"/>
                  </a:lnTo>
                  <a:lnTo>
                    <a:pt x="3139" y="16146"/>
                  </a:lnTo>
                  <a:lnTo>
                    <a:pt x="3048" y="16282"/>
                  </a:lnTo>
                  <a:lnTo>
                    <a:pt x="3048" y="16419"/>
                  </a:lnTo>
                  <a:lnTo>
                    <a:pt x="3094" y="16328"/>
                  </a:lnTo>
                  <a:lnTo>
                    <a:pt x="3275" y="16237"/>
                  </a:lnTo>
                  <a:lnTo>
                    <a:pt x="3321" y="16055"/>
                  </a:lnTo>
                  <a:lnTo>
                    <a:pt x="3457" y="15964"/>
                  </a:lnTo>
                  <a:lnTo>
                    <a:pt x="3594" y="15964"/>
                  </a:lnTo>
                  <a:lnTo>
                    <a:pt x="3730" y="16009"/>
                  </a:lnTo>
                  <a:lnTo>
                    <a:pt x="3867" y="16146"/>
                  </a:lnTo>
                  <a:lnTo>
                    <a:pt x="4049" y="16191"/>
                  </a:lnTo>
                  <a:lnTo>
                    <a:pt x="4276" y="16373"/>
                  </a:lnTo>
                  <a:lnTo>
                    <a:pt x="4367" y="16464"/>
                  </a:lnTo>
                  <a:lnTo>
                    <a:pt x="4458" y="16373"/>
                  </a:lnTo>
                  <a:lnTo>
                    <a:pt x="4503" y="16373"/>
                  </a:lnTo>
                  <a:lnTo>
                    <a:pt x="4685" y="16510"/>
                  </a:lnTo>
                  <a:lnTo>
                    <a:pt x="4867" y="16646"/>
                  </a:lnTo>
                  <a:lnTo>
                    <a:pt x="4822" y="16783"/>
                  </a:lnTo>
                  <a:lnTo>
                    <a:pt x="4822" y="16828"/>
                  </a:lnTo>
                  <a:lnTo>
                    <a:pt x="4867" y="16828"/>
                  </a:lnTo>
                  <a:lnTo>
                    <a:pt x="4913" y="16783"/>
                  </a:lnTo>
                  <a:lnTo>
                    <a:pt x="5004" y="16783"/>
                  </a:lnTo>
                  <a:lnTo>
                    <a:pt x="5049" y="16873"/>
                  </a:lnTo>
                  <a:lnTo>
                    <a:pt x="5186" y="16964"/>
                  </a:lnTo>
                  <a:lnTo>
                    <a:pt x="5277" y="17055"/>
                  </a:lnTo>
                  <a:lnTo>
                    <a:pt x="5277" y="17146"/>
                  </a:lnTo>
                  <a:lnTo>
                    <a:pt x="5322" y="17192"/>
                  </a:lnTo>
                  <a:lnTo>
                    <a:pt x="5413" y="17192"/>
                  </a:lnTo>
                  <a:lnTo>
                    <a:pt x="5413" y="17146"/>
                  </a:lnTo>
                  <a:lnTo>
                    <a:pt x="5459" y="17146"/>
                  </a:lnTo>
                  <a:lnTo>
                    <a:pt x="5504" y="17192"/>
                  </a:lnTo>
                  <a:lnTo>
                    <a:pt x="5549" y="17283"/>
                  </a:lnTo>
                  <a:lnTo>
                    <a:pt x="5731" y="17419"/>
                  </a:lnTo>
                  <a:lnTo>
                    <a:pt x="5868" y="17601"/>
                  </a:lnTo>
                  <a:lnTo>
                    <a:pt x="5959" y="17601"/>
                  </a:lnTo>
                  <a:lnTo>
                    <a:pt x="6004" y="17692"/>
                  </a:lnTo>
                  <a:lnTo>
                    <a:pt x="5959" y="17783"/>
                  </a:lnTo>
                  <a:lnTo>
                    <a:pt x="6004" y="17829"/>
                  </a:lnTo>
                  <a:lnTo>
                    <a:pt x="6004" y="17874"/>
                  </a:lnTo>
                  <a:lnTo>
                    <a:pt x="5913" y="17919"/>
                  </a:lnTo>
                  <a:lnTo>
                    <a:pt x="5822" y="18101"/>
                  </a:lnTo>
                  <a:lnTo>
                    <a:pt x="5731" y="18147"/>
                  </a:lnTo>
                  <a:lnTo>
                    <a:pt x="5731" y="18192"/>
                  </a:lnTo>
                  <a:lnTo>
                    <a:pt x="5868" y="18192"/>
                  </a:lnTo>
                  <a:lnTo>
                    <a:pt x="5913" y="18238"/>
                  </a:lnTo>
                  <a:lnTo>
                    <a:pt x="5868" y="18329"/>
                  </a:lnTo>
                  <a:lnTo>
                    <a:pt x="5777" y="18374"/>
                  </a:lnTo>
                  <a:lnTo>
                    <a:pt x="5640" y="18511"/>
                  </a:lnTo>
                  <a:lnTo>
                    <a:pt x="5549" y="18556"/>
                  </a:lnTo>
                  <a:lnTo>
                    <a:pt x="5549" y="18602"/>
                  </a:lnTo>
                  <a:lnTo>
                    <a:pt x="5640" y="18693"/>
                  </a:lnTo>
                  <a:lnTo>
                    <a:pt x="5686" y="18784"/>
                  </a:lnTo>
                  <a:lnTo>
                    <a:pt x="5686" y="18829"/>
                  </a:lnTo>
                  <a:lnTo>
                    <a:pt x="5959" y="19056"/>
                  </a:lnTo>
                  <a:lnTo>
                    <a:pt x="6004" y="19193"/>
                  </a:lnTo>
                  <a:lnTo>
                    <a:pt x="6004" y="19329"/>
                  </a:lnTo>
                  <a:lnTo>
                    <a:pt x="6050" y="19375"/>
                  </a:lnTo>
                  <a:lnTo>
                    <a:pt x="6004" y="19466"/>
                  </a:lnTo>
                  <a:lnTo>
                    <a:pt x="6004" y="19557"/>
                  </a:lnTo>
                  <a:lnTo>
                    <a:pt x="6095" y="19648"/>
                  </a:lnTo>
                  <a:lnTo>
                    <a:pt x="6141" y="19648"/>
                  </a:lnTo>
                  <a:lnTo>
                    <a:pt x="6186" y="19693"/>
                  </a:lnTo>
                  <a:lnTo>
                    <a:pt x="6232" y="19830"/>
                  </a:lnTo>
                  <a:lnTo>
                    <a:pt x="6323" y="19966"/>
                  </a:lnTo>
                  <a:lnTo>
                    <a:pt x="6414" y="20057"/>
                  </a:lnTo>
                  <a:lnTo>
                    <a:pt x="6414" y="20148"/>
                  </a:lnTo>
                  <a:lnTo>
                    <a:pt x="6368" y="20239"/>
                  </a:lnTo>
                  <a:lnTo>
                    <a:pt x="6232" y="20284"/>
                  </a:lnTo>
                  <a:lnTo>
                    <a:pt x="6095" y="20421"/>
                  </a:lnTo>
                  <a:lnTo>
                    <a:pt x="6050" y="20512"/>
                  </a:lnTo>
                  <a:lnTo>
                    <a:pt x="6004" y="20648"/>
                  </a:lnTo>
                  <a:lnTo>
                    <a:pt x="5913" y="20648"/>
                  </a:lnTo>
                  <a:lnTo>
                    <a:pt x="5777" y="20739"/>
                  </a:lnTo>
                  <a:lnTo>
                    <a:pt x="5731" y="20785"/>
                  </a:lnTo>
                  <a:lnTo>
                    <a:pt x="5777" y="20830"/>
                  </a:lnTo>
                  <a:lnTo>
                    <a:pt x="5868" y="20785"/>
                  </a:lnTo>
                  <a:lnTo>
                    <a:pt x="5913" y="20739"/>
                  </a:lnTo>
                  <a:lnTo>
                    <a:pt x="6004" y="20739"/>
                  </a:lnTo>
                  <a:lnTo>
                    <a:pt x="6141" y="20603"/>
                  </a:lnTo>
                  <a:lnTo>
                    <a:pt x="6277" y="20603"/>
                  </a:lnTo>
                  <a:lnTo>
                    <a:pt x="6232" y="20785"/>
                  </a:lnTo>
                  <a:lnTo>
                    <a:pt x="6186" y="20876"/>
                  </a:lnTo>
                  <a:lnTo>
                    <a:pt x="6232" y="20967"/>
                  </a:lnTo>
                  <a:lnTo>
                    <a:pt x="6232" y="21058"/>
                  </a:lnTo>
                  <a:lnTo>
                    <a:pt x="6277" y="21194"/>
                  </a:lnTo>
                  <a:lnTo>
                    <a:pt x="6323" y="21330"/>
                  </a:lnTo>
                  <a:lnTo>
                    <a:pt x="6232" y="21467"/>
                  </a:lnTo>
                  <a:lnTo>
                    <a:pt x="6232" y="21558"/>
                  </a:lnTo>
                  <a:lnTo>
                    <a:pt x="6277" y="21649"/>
                  </a:lnTo>
                  <a:lnTo>
                    <a:pt x="6277" y="21694"/>
                  </a:lnTo>
                  <a:lnTo>
                    <a:pt x="6232" y="21603"/>
                  </a:lnTo>
                  <a:lnTo>
                    <a:pt x="6141" y="21603"/>
                  </a:lnTo>
                  <a:lnTo>
                    <a:pt x="6186" y="21785"/>
                  </a:lnTo>
                  <a:lnTo>
                    <a:pt x="6277" y="21922"/>
                  </a:lnTo>
                  <a:lnTo>
                    <a:pt x="6277" y="21967"/>
                  </a:lnTo>
                  <a:lnTo>
                    <a:pt x="6232" y="21967"/>
                  </a:lnTo>
                  <a:lnTo>
                    <a:pt x="6186" y="22058"/>
                  </a:lnTo>
                  <a:lnTo>
                    <a:pt x="6186" y="22149"/>
                  </a:lnTo>
                  <a:lnTo>
                    <a:pt x="6232" y="22240"/>
                  </a:lnTo>
                  <a:lnTo>
                    <a:pt x="6323" y="22240"/>
                  </a:lnTo>
                  <a:lnTo>
                    <a:pt x="6368" y="22286"/>
                  </a:lnTo>
                  <a:lnTo>
                    <a:pt x="6368" y="22376"/>
                  </a:lnTo>
                  <a:lnTo>
                    <a:pt x="6277" y="22467"/>
                  </a:lnTo>
                  <a:lnTo>
                    <a:pt x="6277" y="22558"/>
                  </a:lnTo>
                  <a:lnTo>
                    <a:pt x="6186" y="22695"/>
                  </a:lnTo>
                  <a:lnTo>
                    <a:pt x="6141" y="22740"/>
                  </a:lnTo>
                  <a:lnTo>
                    <a:pt x="5959" y="22740"/>
                  </a:lnTo>
                  <a:lnTo>
                    <a:pt x="5959" y="22786"/>
                  </a:lnTo>
                  <a:lnTo>
                    <a:pt x="6050" y="22831"/>
                  </a:lnTo>
                  <a:lnTo>
                    <a:pt x="6141" y="22831"/>
                  </a:lnTo>
                  <a:lnTo>
                    <a:pt x="6232" y="22922"/>
                  </a:lnTo>
                  <a:lnTo>
                    <a:pt x="6323" y="22922"/>
                  </a:lnTo>
                  <a:lnTo>
                    <a:pt x="6414" y="22968"/>
                  </a:lnTo>
                  <a:lnTo>
                    <a:pt x="6414" y="23013"/>
                  </a:lnTo>
                  <a:lnTo>
                    <a:pt x="6414" y="23195"/>
                  </a:lnTo>
                  <a:lnTo>
                    <a:pt x="6505" y="23332"/>
                  </a:lnTo>
                  <a:lnTo>
                    <a:pt x="6323" y="23513"/>
                  </a:lnTo>
                  <a:lnTo>
                    <a:pt x="6323" y="23604"/>
                  </a:lnTo>
                  <a:lnTo>
                    <a:pt x="6368" y="23695"/>
                  </a:lnTo>
                  <a:lnTo>
                    <a:pt x="6277" y="23877"/>
                  </a:lnTo>
                  <a:lnTo>
                    <a:pt x="6141" y="23968"/>
                  </a:lnTo>
                  <a:lnTo>
                    <a:pt x="6050" y="23968"/>
                  </a:lnTo>
                  <a:lnTo>
                    <a:pt x="5959" y="23877"/>
                  </a:lnTo>
                  <a:lnTo>
                    <a:pt x="5868" y="23877"/>
                  </a:lnTo>
                  <a:lnTo>
                    <a:pt x="5686" y="23968"/>
                  </a:lnTo>
                  <a:lnTo>
                    <a:pt x="5686" y="24105"/>
                  </a:lnTo>
                  <a:lnTo>
                    <a:pt x="5686" y="24150"/>
                  </a:lnTo>
                  <a:lnTo>
                    <a:pt x="5959" y="24150"/>
                  </a:lnTo>
                  <a:lnTo>
                    <a:pt x="6050" y="24059"/>
                  </a:lnTo>
                  <a:lnTo>
                    <a:pt x="6095" y="24059"/>
                  </a:lnTo>
                  <a:lnTo>
                    <a:pt x="6232" y="24105"/>
                  </a:lnTo>
                  <a:lnTo>
                    <a:pt x="6232" y="24150"/>
                  </a:lnTo>
                  <a:lnTo>
                    <a:pt x="6232" y="24196"/>
                  </a:lnTo>
                  <a:lnTo>
                    <a:pt x="6186" y="24287"/>
                  </a:lnTo>
                  <a:lnTo>
                    <a:pt x="6095" y="24287"/>
                  </a:lnTo>
                  <a:lnTo>
                    <a:pt x="6095" y="24332"/>
                  </a:lnTo>
                  <a:lnTo>
                    <a:pt x="6095" y="24423"/>
                  </a:lnTo>
                  <a:lnTo>
                    <a:pt x="6050" y="24469"/>
                  </a:lnTo>
                  <a:lnTo>
                    <a:pt x="5959" y="24469"/>
                  </a:lnTo>
                  <a:lnTo>
                    <a:pt x="5777" y="24605"/>
                  </a:lnTo>
                  <a:lnTo>
                    <a:pt x="5640" y="24696"/>
                  </a:lnTo>
                  <a:lnTo>
                    <a:pt x="5640" y="24787"/>
                  </a:lnTo>
                  <a:lnTo>
                    <a:pt x="5731" y="24878"/>
                  </a:lnTo>
                  <a:lnTo>
                    <a:pt x="5913" y="24923"/>
                  </a:lnTo>
                  <a:lnTo>
                    <a:pt x="6095" y="24878"/>
                  </a:lnTo>
                  <a:lnTo>
                    <a:pt x="6232" y="24741"/>
                  </a:lnTo>
                  <a:lnTo>
                    <a:pt x="6277" y="24605"/>
                  </a:lnTo>
                  <a:lnTo>
                    <a:pt x="6368" y="24514"/>
                  </a:lnTo>
                  <a:lnTo>
                    <a:pt x="6414" y="24514"/>
                  </a:lnTo>
                  <a:lnTo>
                    <a:pt x="6414" y="24605"/>
                  </a:lnTo>
                  <a:lnTo>
                    <a:pt x="6277" y="24832"/>
                  </a:lnTo>
                  <a:lnTo>
                    <a:pt x="6095" y="25014"/>
                  </a:lnTo>
                  <a:lnTo>
                    <a:pt x="6050" y="25014"/>
                  </a:lnTo>
                  <a:lnTo>
                    <a:pt x="5822" y="25060"/>
                  </a:lnTo>
                  <a:lnTo>
                    <a:pt x="5731" y="25060"/>
                  </a:lnTo>
                  <a:lnTo>
                    <a:pt x="5640" y="25151"/>
                  </a:lnTo>
                  <a:lnTo>
                    <a:pt x="5595" y="25105"/>
                  </a:lnTo>
                  <a:lnTo>
                    <a:pt x="5504" y="25105"/>
                  </a:lnTo>
                  <a:lnTo>
                    <a:pt x="5322" y="25196"/>
                  </a:lnTo>
                  <a:lnTo>
                    <a:pt x="5322" y="25287"/>
                  </a:lnTo>
                  <a:lnTo>
                    <a:pt x="5368" y="25333"/>
                  </a:lnTo>
                  <a:lnTo>
                    <a:pt x="5413" y="25424"/>
                  </a:lnTo>
                  <a:lnTo>
                    <a:pt x="5368" y="25560"/>
                  </a:lnTo>
                  <a:lnTo>
                    <a:pt x="5459" y="25742"/>
                  </a:lnTo>
                  <a:lnTo>
                    <a:pt x="5504" y="25742"/>
                  </a:lnTo>
                  <a:lnTo>
                    <a:pt x="5504" y="25651"/>
                  </a:lnTo>
                  <a:lnTo>
                    <a:pt x="5549" y="25651"/>
                  </a:lnTo>
                  <a:lnTo>
                    <a:pt x="5595" y="25697"/>
                  </a:lnTo>
                  <a:lnTo>
                    <a:pt x="5640" y="25787"/>
                  </a:lnTo>
                  <a:lnTo>
                    <a:pt x="5640" y="25878"/>
                  </a:lnTo>
                  <a:lnTo>
                    <a:pt x="5731" y="25969"/>
                  </a:lnTo>
                  <a:lnTo>
                    <a:pt x="5913" y="25969"/>
                  </a:lnTo>
                  <a:lnTo>
                    <a:pt x="6050" y="25878"/>
                  </a:lnTo>
                  <a:lnTo>
                    <a:pt x="6095" y="25833"/>
                  </a:lnTo>
                  <a:lnTo>
                    <a:pt x="6277" y="25833"/>
                  </a:lnTo>
                  <a:lnTo>
                    <a:pt x="6323" y="25742"/>
                  </a:lnTo>
                  <a:lnTo>
                    <a:pt x="6368" y="25606"/>
                  </a:lnTo>
                  <a:lnTo>
                    <a:pt x="6368" y="25515"/>
                  </a:lnTo>
                  <a:lnTo>
                    <a:pt x="6277" y="25469"/>
                  </a:lnTo>
                  <a:lnTo>
                    <a:pt x="6414" y="25469"/>
                  </a:lnTo>
                  <a:lnTo>
                    <a:pt x="6414" y="25424"/>
                  </a:lnTo>
                  <a:lnTo>
                    <a:pt x="6414" y="25196"/>
                  </a:lnTo>
                  <a:lnTo>
                    <a:pt x="6505" y="25287"/>
                  </a:lnTo>
                  <a:lnTo>
                    <a:pt x="6596" y="25378"/>
                  </a:lnTo>
                  <a:lnTo>
                    <a:pt x="6641" y="25378"/>
                  </a:lnTo>
                  <a:lnTo>
                    <a:pt x="6732" y="25287"/>
                  </a:lnTo>
                  <a:lnTo>
                    <a:pt x="6732" y="25060"/>
                  </a:lnTo>
                  <a:lnTo>
                    <a:pt x="6777" y="25242"/>
                  </a:lnTo>
                  <a:lnTo>
                    <a:pt x="6777" y="25378"/>
                  </a:lnTo>
                  <a:lnTo>
                    <a:pt x="6823" y="25378"/>
                  </a:lnTo>
                  <a:lnTo>
                    <a:pt x="6868" y="25333"/>
                  </a:lnTo>
                  <a:lnTo>
                    <a:pt x="7005" y="25242"/>
                  </a:lnTo>
                  <a:lnTo>
                    <a:pt x="7005" y="25196"/>
                  </a:lnTo>
                  <a:lnTo>
                    <a:pt x="7141" y="24969"/>
                  </a:lnTo>
                  <a:lnTo>
                    <a:pt x="7278" y="24923"/>
                  </a:lnTo>
                  <a:lnTo>
                    <a:pt x="7323" y="24923"/>
                  </a:lnTo>
                  <a:lnTo>
                    <a:pt x="7323" y="24969"/>
                  </a:lnTo>
                  <a:lnTo>
                    <a:pt x="7187" y="25014"/>
                  </a:lnTo>
                  <a:lnTo>
                    <a:pt x="7141" y="25105"/>
                  </a:lnTo>
                  <a:lnTo>
                    <a:pt x="7096" y="25287"/>
                  </a:lnTo>
                  <a:lnTo>
                    <a:pt x="6959" y="25378"/>
                  </a:lnTo>
                  <a:lnTo>
                    <a:pt x="6959" y="25424"/>
                  </a:lnTo>
                  <a:lnTo>
                    <a:pt x="7050" y="25469"/>
                  </a:lnTo>
                  <a:lnTo>
                    <a:pt x="7141" y="25469"/>
                  </a:lnTo>
                  <a:lnTo>
                    <a:pt x="7232" y="25515"/>
                  </a:lnTo>
                  <a:lnTo>
                    <a:pt x="7278" y="25606"/>
                  </a:lnTo>
                  <a:lnTo>
                    <a:pt x="7369" y="25651"/>
                  </a:lnTo>
                  <a:lnTo>
                    <a:pt x="7505" y="25606"/>
                  </a:lnTo>
                  <a:lnTo>
                    <a:pt x="7642" y="25515"/>
                  </a:lnTo>
                  <a:lnTo>
                    <a:pt x="7687" y="25515"/>
                  </a:lnTo>
                  <a:lnTo>
                    <a:pt x="7733" y="25560"/>
                  </a:lnTo>
                  <a:lnTo>
                    <a:pt x="7733" y="25606"/>
                  </a:lnTo>
                  <a:lnTo>
                    <a:pt x="7596" y="25697"/>
                  </a:lnTo>
                  <a:lnTo>
                    <a:pt x="7369" y="25833"/>
                  </a:lnTo>
                  <a:lnTo>
                    <a:pt x="7141" y="25833"/>
                  </a:lnTo>
                  <a:lnTo>
                    <a:pt x="7050" y="25878"/>
                  </a:lnTo>
                  <a:lnTo>
                    <a:pt x="6959" y="25924"/>
                  </a:lnTo>
                  <a:lnTo>
                    <a:pt x="6959" y="26015"/>
                  </a:lnTo>
                  <a:lnTo>
                    <a:pt x="7005" y="26060"/>
                  </a:lnTo>
                  <a:lnTo>
                    <a:pt x="7369" y="26060"/>
                  </a:lnTo>
                  <a:lnTo>
                    <a:pt x="7460" y="25969"/>
                  </a:lnTo>
                  <a:lnTo>
                    <a:pt x="7687" y="25969"/>
                  </a:lnTo>
                  <a:lnTo>
                    <a:pt x="7642" y="26060"/>
                  </a:lnTo>
                  <a:lnTo>
                    <a:pt x="7505" y="26060"/>
                  </a:lnTo>
                  <a:lnTo>
                    <a:pt x="7414" y="26106"/>
                  </a:lnTo>
                  <a:lnTo>
                    <a:pt x="7232" y="26106"/>
                  </a:lnTo>
                  <a:lnTo>
                    <a:pt x="7187" y="26242"/>
                  </a:lnTo>
                  <a:lnTo>
                    <a:pt x="7141" y="26379"/>
                  </a:lnTo>
                  <a:lnTo>
                    <a:pt x="7050" y="26424"/>
                  </a:lnTo>
                  <a:lnTo>
                    <a:pt x="7050" y="26515"/>
                  </a:lnTo>
                  <a:lnTo>
                    <a:pt x="7096" y="26515"/>
                  </a:lnTo>
                  <a:lnTo>
                    <a:pt x="7323" y="26333"/>
                  </a:lnTo>
                  <a:lnTo>
                    <a:pt x="7369" y="26288"/>
                  </a:lnTo>
                  <a:lnTo>
                    <a:pt x="7460" y="26288"/>
                  </a:lnTo>
                  <a:lnTo>
                    <a:pt x="7551" y="26242"/>
                  </a:lnTo>
                  <a:lnTo>
                    <a:pt x="7596" y="26242"/>
                  </a:lnTo>
                  <a:lnTo>
                    <a:pt x="7687" y="26333"/>
                  </a:lnTo>
                  <a:lnTo>
                    <a:pt x="7687" y="26424"/>
                  </a:lnTo>
                  <a:lnTo>
                    <a:pt x="7687" y="26515"/>
                  </a:lnTo>
                  <a:lnTo>
                    <a:pt x="7551" y="26424"/>
                  </a:lnTo>
                  <a:lnTo>
                    <a:pt x="7505" y="26424"/>
                  </a:lnTo>
                  <a:lnTo>
                    <a:pt x="7323" y="26515"/>
                  </a:lnTo>
                  <a:lnTo>
                    <a:pt x="7278" y="26561"/>
                  </a:lnTo>
                  <a:lnTo>
                    <a:pt x="7323" y="26652"/>
                  </a:lnTo>
                  <a:lnTo>
                    <a:pt x="7551" y="26652"/>
                  </a:lnTo>
                  <a:lnTo>
                    <a:pt x="7642" y="26606"/>
                  </a:lnTo>
                  <a:lnTo>
                    <a:pt x="7733" y="26606"/>
                  </a:lnTo>
                  <a:lnTo>
                    <a:pt x="7869" y="26743"/>
                  </a:lnTo>
                  <a:lnTo>
                    <a:pt x="7869" y="26834"/>
                  </a:lnTo>
                  <a:lnTo>
                    <a:pt x="7778" y="26879"/>
                  </a:lnTo>
                  <a:lnTo>
                    <a:pt x="7460" y="26788"/>
                  </a:lnTo>
                  <a:lnTo>
                    <a:pt x="7323" y="26743"/>
                  </a:lnTo>
                  <a:lnTo>
                    <a:pt x="7278" y="26788"/>
                  </a:lnTo>
                  <a:lnTo>
                    <a:pt x="7323" y="26879"/>
                  </a:lnTo>
                  <a:lnTo>
                    <a:pt x="7460" y="26970"/>
                  </a:lnTo>
                  <a:lnTo>
                    <a:pt x="7596" y="27152"/>
                  </a:lnTo>
                  <a:lnTo>
                    <a:pt x="7687" y="27288"/>
                  </a:lnTo>
                  <a:lnTo>
                    <a:pt x="7596" y="27288"/>
                  </a:lnTo>
                  <a:lnTo>
                    <a:pt x="7505" y="27152"/>
                  </a:lnTo>
                  <a:lnTo>
                    <a:pt x="7460" y="27152"/>
                  </a:lnTo>
                  <a:lnTo>
                    <a:pt x="7414" y="27197"/>
                  </a:lnTo>
                  <a:lnTo>
                    <a:pt x="7460" y="27288"/>
                  </a:lnTo>
                  <a:lnTo>
                    <a:pt x="7642" y="27425"/>
                  </a:lnTo>
                  <a:lnTo>
                    <a:pt x="7823" y="27561"/>
                  </a:lnTo>
                  <a:lnTo>
                    <a:pt x="7823" y="27652"/>
                  </a:lnTo>
                  <a:lnTo>
                    <a:pt x="7733" y="27652"/>
                  </a:lnTo>
                  <a:lnTo>
                    <a:pt x="7733" y="27698"/>
                  </a:lnTo>
                  <a:lnTo>
                    <a:pt x="7642" y="27698"/>
                  </a:lnTo>
                  <a:lnTo>
                    <a:pt x="7505" y="27561"/>
                  </a:lnTo>
                  <a:lnTo>
                    <a:pt x="7460" y="27561"/>
                  </a:lnTo>
                  <a:lnTo>
                    <a:pt x="7460" y="27607"/>
                  </a:lnTo>
                  <a:lnTo>
                    <a:pt x="7642" y="27834"/>
                  </a:lnTo>
                  <a:lnTo>
                    <a:pt x="7733" y="27880"/>
                  </a:lnTo>
                  <a:lnTo>
                    <a:pt x="7778" y="27880"/>
                  </a:lnTo>
                  <a:lnTo>
                    <a:pt x="7869" y="27834"/>
                  </a:lnTo>
                  <a:lnTo>
                    <a:pt x="7914" y="27880"/>
                  </a:lnTo>
                  <a:lnTo>
                    <a:pt x="7823" y="28016"/>
                  </a:lnTo>
                  <a:lnTo>
                    <a:pt x="7778" y="28016"/>
                  </a:lnTo>
                  <a:lnTo>
                    <a:pt x="7596" y="27970"/>
                  </a:lnTo>
                  <a:lnTo>
                    <a:pt x="7505" y="27880"/>
                  </a:lnTo>
                  <a:lnTo>
                    <a:pt x="7369" y="27789"/>
                  </a:lnTo>
                  <a:lnTo>
                    <a:pt x="7232" y="27652"/>
                  </a:lnTo>
                  <a:lnTo>
                    <a:pt x="7141" y="27334"/>
                  </a:lnTo>
                  <a:lnTo>
                    <a:pt x="7096" y="27243"/>
                  </a:lnTo>
                  <a:lnTo>
                    <a:pt x="6959" y="27243"/>
                  </a:lnTo>
                  <a:lnTo>
                    <a:pt x="6868" y="27197"/>
                  </a:lnTo>
                  <a:lnTo>
                    <a:pt x="6777" y="27152"/>
                  </a:lnTo>
                  <a:lnTo>
                    <a:pt x="6596" y="27152"/>
                  </a:lnTo>
                  <a:lnTo>
                    <a:pt x="6550" y="27106"/>
                  </a:lnTo>
                  <a:lnTo>
                    <a:pt x="6277" y="27106"/>
                  </a:lnTo>
                  <a:lnTo>
                    <a:pt x="6141" y="26970"/>
                  </a:lnTo>
                  <a:lnTo>
                    <a:pt x="6004" y="26970"/>
                  </a:lnTo>
                  <a:lnTo>
                    <a:pt x="5913" y="26924"/>
                  </a:lnTo>
                  <a:lnTo>
                    <a:pt x="5822" y="26970"/>
                  </a:lnTo>
                  <a:lnTo>
                    <a:pt x="5686" y="26970"/>
                  </a:lnTo>
                  <a:lnTo>
                    <a:pt x="5504" y="27106"/>
                  </a:lnTo>
                  <a:lnTo>
                    <a:pt x="5504" y="27197"/>
                  </a:lnTo>
                  <a:lnTo>
                    <a:pt x="5595" y="27243"/>
                  </a:lnTo>
                  <a:lnTo>
                    <a:pt x="5686" y="27379"/>
                  </a:lnTo>
                  <a:lnTo>
                    <a:pt x="5731" y="27561"/>
                  </a:lnTo>
                  <a:lnTo>
                    <a:pt x="5731" y="27652"/>
                  </a:lnTo>
                  <a:lnTo>
                    <a:pt x="5913" y="27789"/>
                  </a:lnTo>
                  <a:lnTo>
                    <a:pt x="6095" y="27880"/>
                  </a:lnTo>
                  <a:lnTo>
                    <a:pt x="6414" y="27970"/>
                  </a:lnTo>
                  <a:lnTo>
                    <a:pt x="6550" y="28107"/>
                  </a:lnTo>
                  <a:lnTo>
                    <a:pt x="6641" y="28243"/>
                  </a:lnTo>
                  <a:lnTo>
                    <a:pt x="6641" y="28334"/>
                  </a:lnTo>
                  <a:lnTo>
                    <a:pt x="6732" y="28380"/>
                  </a:lnTo>
                  <a:lnTo>
                    <a:pt x="6777" y="28380"/>
                  </a:lnTo>
                  <a:lnTo>
                    <a:pt x="6868" y="28471"/>
                  </a:lnTo>
                  <a:lnTo>
                    <a:pt x="7096" y="28471"/>
                  </a:lnTo>
                  <a:lnTo>
                    <a:pt x="7141" y="28562"/>
                  </a:lnTo>
                  <a:lnTo>
                    <a:pt x="7278" y="28562"/>
                  </a:lnTo>
                  <a:lnTo>
                    <a:pt x="7369" y="28471"/>
                  </a:lnTo>
                  <a:lnTo>
                    <a:pt x="7460" y="28562"/>
                  </a:lnTo>
                  <a:lnTo>
                    <a:pt x="7596" y="28562"/>
                  </a:lnTo>
                  <a:lnTo>
                    <a:pt x="7733" y="28471"/>
                  </a:lnTo>
                  <a:lnTo>
                    <a:pt x="7869" y="28471"/>
                  </a:lnTo>
                  <a:lnTo>
                    <a:pt x="7914" y="28516"/>
                  </a:lnTo>
                  <a:lnTo>
                    <a:pt x="7914" y="28607"/>
                  </a:lnTo>
                  <a:lnTo>
                    <a:pt x="7823" y="28607"/>
                  </a:lnTo>
                  <a:lnTo>
                    <a:pt x="7733" y="28653"/>
                  </a:lnTo>
                  <a:lnTo>
                    <a:pt x="7823" y="28653"/>
                  </a:lnTo>
                  <a:lnTo>
                    <a:pt x="7914" y="28744"/>
                  </a:lnTo>
                  <a:lnTo>
                    <a:pt x="7778" y="28789"/>
                  </a:lnTo>
                  <a:lnTo>
                    <a:pt x="7778" y="28880"/>
                  </a:lnTo>
                  <a:lnTo>
                    <a:pt x="7687" y="28880"/>
                  </a:lnTo>
                  <a:lnTo>
                    <a:pt x="7596" y="28971"/>
                  </a:lnTo>
                  <a:lnTo>
                    <a:pt x="7460" y="29062"/>
                  </a:lnTo>
                  <a:lnTo>
                    <a:pt x="7414" y="29107"/>
                  </a:lnTo>
                  <a:lnTo>
                    <a:pt x="7460" y="29153"/>
                  </a:lnTo>
                  <a:lnTo>
                    <a:pt x="7596" y="29153"/>
                  </a:lnTo>
                  <a:lnTo>
                    <a:pt x="7687" y="29198"/>
                  </a:lnTo>
                  <a:lnTo>
                    <a:pt x="7687" y="29244"/>
                  </a:lnTo>
                  <a:lnTo>
                    <a:pt x="7460" y="29244"/>
                  </a:lnTo>
                  <a:lnTo>
                    <a:pt x="7369" y="29335"/>
                  </a:lnTo>
                  <a:lnTo>
                    <a:pt x="7278" y="29517"/>
                  </a:lnTo>
                  <a:lnTo>
                    <a:pt x="7187" y="29517"/>
                  </a:lnTo>
                  <a:lnTo>
                    <a:pt x="7141" y="29562"/>
                  </a:lnTo>
                  <a:lnTo>
                    <a:pt x="7141" y="29653"/>
                  </a:lnTo>
                  <a:lnTo>
                    <a:pt x="7323" y="29653"/>
                  </a:lnTo>
                  <a:lnTo>
                    <a:pt x="7369" y="29608"/>
                  </a:lnTo>
                  <a:lnTo>
                    <a:pt x="7414" y="29608"/>
                  </a:lnTo>
                  <a:lnTo>
                    <a:pt x="7460" y="29699"/>
                  </a:lnTo>
                  <a:lnTo>
                    <a:pt x="7551" y="29699"/>
                  </a:lnTo>
                  <a:lnTo>
                    <a:pt x="7642" y="29744"/>
                  </a:lnTo>
                  <a:lnTo>
                    <a:pt x="7642" y="29790"/>
                  </a:lnTo>
                  <a:lnTo>
                    <a:pt x="7460" y="29835"/>
                  </a:lnTo>
                  <a:lnTo>
                    <a:pt x="7323" y="29835"/>
                  </a:lnTo>
                  <a:lnTo>
                    <a:pt x="7323" y="29881"/>
                  </a:lnTo>
                  <a:lnTo>
                    <a:pt x="7551" y="29881"/>
                  </a:lnTo>
                  <a:lnTo>
                    <a:pt x="7642" y="29926"/>
                  </a:lnTo>
                  <a:lnTo>
                    <a:pt x="7642" y="30017"/>
                  </a:lnTo>
                  <a:lnTo>
                    <a:pt x="7505" y="30017"/>
                  </a:lnTo>
                  <a:lnTo>
                    <a:pt x="7505" y="30063"/>
                  </a:lnTo>
                  <a:lnTo>
                    <a:pt x="7414" y="30063"/>
                  </a:lnTo>
                  <a:lnTo>
                    <a:pt x="7323" y="29972"/>
                  </a:lnTo>
                  <a:lnTo>
                    <a:pt x="7096" y="29972"/>
                  </a:lnTo>
                  <a:lnTo>
                    <a:pt x="7096" y="29926"/>
                  </a:lnTo>
                  <a:lnTo>
                    <a:pt x="7141" y="29881"/>
                  </a:lnTo>
                  <a:lnTo>
                    <a:pt x="7050" y="29744"/>
                  </a:lnTo>
                  <a:lnTo>
                    <a:pt x="7005" y="29699"/>
                  </a:lnTo>
                  <a:lnTo>
                    <a:pt x="6959" y="29699"/>
                  </a:lnTo>
                  <a:lnTo>
                    <a:pt x="6959" y="29835"/>
                  </a:lnTo>
                  <a:lnTo>
                    <a:pt x="6868" y="30108"/>
                  </a:lnTo>
                  <a:lnTo>
                    <a:pt x="6777" y="30244"/>
                  </a:lnTo>
                  <a:lnTo>
                    <a:pt x="6823" y="30335"/>
                  </a:lnTo>
                  <a:lnTo>
                    <a:pt x="6868" y="30335"/>
                  </a:lnTo>
                  <a:lnTo>
                    <a:pt x="7005" y="30244"/>
                  </a:lnTo>
                  <a:lnTo>
                    <a:pt x="7050" y="30244"/>
                  </a:lnTo>
                  <a:lnTo>
                    <a:pt x="7005" y="30290"/>
                  </a:lnTo>
                  <a:lnTo>
                    <a:pt x="6914" y="30381"/>
                  </a:lnTo>
                  <a:lnTo>
                    <a:pt x="6823" y="30426"/>
                  </a:lnTo>
                  <a:lnTo>
                    <a:pt x="6777" y="30472"/>
                  </a:lnTo>
                  <a:lnTo>
                    <a:pt x="6777" y="30563"/>
                  </a:lnTo>
                  <a:lnTo>
                    <a:pt x="6323" y="30563"/>
                  </a:lnTo>
                  <a:lnTo>
                    <a:pt x="6277" y="30517"/>
                  </a:lnTo>
                  <a:lnTo>
                    <a:pt x="6095" y="30517"/>
                  </a:lnTo>
                  <a:lnTo>
                    <a:pt x="6004" y="30563"/>
                  </a:lnTo>
                  <a:lnTo>
                    <a:pt x="5777" y="30654"/>
                  </a:lnTo>
                  <a:lnTo>
                    <a:pt x="5595" y="30699"/>
                  </a:lnTo>
                  <a:lnTo>
                    <a:pt x="5640" y="30745"/>
                  </a:lnTo>
                  <a:lnTo>
                    <a:pt x="5777" y="30699"/>
                  </a:lnTo>
                  <a:lnTo>
                    <a:pt x="5868" y="30699"/>
                  </a:lnTo>
                  <a:lnTo>
                    <a:pt x="5777" y="30790"/>
                  </a:lnTo>
                  <a:lnTo>
                    <a:pt x="5731" y="30836"/>
                  </a:lnTo>
                  <a:lnTo>
                    <a:pt x="5731" y="30881"/>
                  </a:lnTo>
                  <a:lnTo>
                    <a:pt x="5868" y="30927"/>
                  </a:lnTo>
                  <a:lnTo>
                    <a:pt x="5913" y="31063"/>
                  </a:lnTo>
                  <a:lnTo>
                    <a:pt x="6095" y="31018"/>
                  </a:lnTo>
                  <a:lnTo>
                    <a:pt x="6459" y="31018"/>
                  </a:lnTo>
                  <a:lnTo>
                    <a:pt x="6505" y="30972"/>
                  </a:lnTo>
                  <a:lnTo>
                    <a:pt x="6368" y="30881"/>
                  </a:lnTo>
                  <a:lnTo>
                    <a:pt x="6323" y="30836"/>
                  </a:lnTo>
                  <a:lnTo>
                    <a:pt x="6414" y="30745"/>
                  </a:lnTo>
                  <a:lnTo>
                    <a:pt x="6596" y="30745"/>
                  </a:lnTo>
                  <a:lnTo>
                    <a:pt x="6686" y="30699"/>
                  </a:lnTo>
                  <a:lnTo>
                    <a:pt x="6823" y="30699"/>
                  </a:lnTo>
                  <a:lnTo>
                    <a:pt x="6732" y="30745"/>
                  </a:lnTo>
                  <a:lnTo>
                    <a:pt x="6686" y="30881"/>
                  </a:lnTo>
                  <a:lnTo>
                    <a:pt x="6686" y="30972"/>
                  </a:lnTo>
                  <a:lnTo>
                    <a:pt x="6505" y="31018"/>
                  </a:lnTo>
                  <a:lnTo>
                    <a:pt x="6505" y="31063"/>
                  </a:lnTo>
                  <a:lnTo>
                    <a:pt x="6550" y="31154"/>
                  </a:lnTo>
                  <a:lnTo>
                    <a:pt x="6868" y="31427"/>
                  </a:lnTo>
                  <a:lnTo>
                    <a:pt x="6959" y="31518"/>
                  </a:lnTo>
                  <a:lnTo>
                    <a:pt x="6959" y="31563"/>
                  </a:lnTo>
                  <a:lnTo>
                    <a:pt x="6868" y="31563"/>
                  </a:lnTo>
                  <a:lnTo>
                    <a:pt x="6823" y="31518"/>
                  </a:lnTo>
                  <a:lnTo>
                    <a:pt x="6686" y="31472"/>
                  </a:lnTo>
                  <a:lnTo>
                    <a:pt x="6550" y="31381"/>
                  </a:lnTo>
                  <a:lnTo>
                    <a:pt x="6459" y="31291"/>
                  </a:lnTo>
                  <a:lnTo>
                    <a:pt x="6323" y="31291"/>
                  </a:lnTo>
                  <a:lnTo>
                    <a:pt x="6277" y="31336"/>
                  </a:lnTo>
                  <a:lnTo>
                    <a:pt x="6141" y="31336"/>
                  </a:lnTo>
                  <a:lnTo>
                    <a:pt x="5868" y="31200"/>
                  </a:lnTo>
                  <a:lnTo>
                    <a:pt x="5822" y="31063"/>
                  </a:lnTo>
                  <a:lnTo>
                    <a:pt x="5777" y="30972"/>
                  </a:lnTo>
                  <a:lnTo>
                    <a:pt x="5731" y="30972"/>
                  </a:lnTo>
                  <a:lnTo>
                    <a:pt x="5731" y="31109"/>
                  </a:lnTo>
                  <a:lnTo>
                    <a:pt x="5822" y="31200"/>
                  </a:lnTo>
                  <a:lnTo>
                    <a:pt x="5822" y="31245"/>
                  </a:lnTo>
                  <a:lnTo>
                    <a:pt x="5640" y="31245"/>
                  </a:lnTo>
                  <a:lnTo>
                    <a:pt x="5504" y="31063"/>
                  </a:lnTo>
                  <a:lnTo>
                    <a:pt x="5322" y="31018"/>
                  </a:lnTo>
                  <a:lnTo>
                    <a:pt x="5231" y="31018"/>
                  </a:lnTo>
                  <a:lnTo>
                    <a:pt x="5231" y="31109"/>
                  </a:lnTo>
                  <a:lnTo>
                    <a:pt x="5322" y="31109"/>
                  </a:lnTo>
                  <a:lnTo>
                    <a:pt x="5368" y="31245"/>
                  </a:lnTo>
                  <a:lnTo>
                    <a:pt x="5595" y="31427"/>
                  </a:lnTo>
                  <a:lnTo>
                    <a:pt x="5640" y="31472"/>
                  </a:lnTo>
                  <a:lnTo>
                    <a:pt x="5822" y="31472"/>
                  </a:lnTo>
                  <a:lnTo>
                    <a:pt x="5822" y="31563"/>
                  </a:lnTo>
                  <a:lnTo>
                    <a:pt x="5640" y="31563"/>
                  </a:lnTo>
                  <a:lnTo>
                    <a:pt x="5504" y="31472"/>
                  </a:lnTo>
                  <a:lnTo>
                    <a:pt x="5368" y="31381"/>
                  </a:lnTo>
                  <a:lnTo>
                    <a:pt x="5322" y="31381"/>
                  </a:lnTo>
                  <a:lnTo>
                    <a:pt x="5277" y="31472"/>
                  </a:lnTo>
                  <a:lnTo>
                    <a:pt x="5277" y="31563"/>
                  </a:lnTo>
                  <a:lnTo>
                    <a:pt x="5186" y="31609"/>
                  </a:lnTo>
                  <a:lnTo>
                    <a:pt x="5140" y="31609"/>
                  </a:lnTo>
                  <a:lnTo>
                    <a:pt x="5140" y="31700"/>
                  </a:lnTo>
                  <a:lnTo>
                    <a:pt x="5049" y="31745"/>
                  </a:lnTo>
                  <a:lnTo>
                    <a:pt x="5004" y="31745"/>
                  </a:lnTo>
                  <a:lnTo>
                    <a:pt x="4822" y="31973"/>
                  </a:lnTo>
                  <a:lnTo>
                    <a:pt x="4822" y="32018"/>
                  </a:lnTo>
                  <a:lnTo>
                    <a:pt x="4867" y="32064"/>
                  </a:lnTo>
                  <a:lnTo>
                    <a:pt x="5004" y="32018"/>
                  </a:lnTo>
                  <a:lnTo>
                    <a:pt x="5140" y="31836"/>
                  </a:lnTo>
                  <a:lnTo>
                    <a:pt x="5231" y="31745"/>
                  </a:lnTo>
                  <a:lnTo>
                    <a:pt x="5549" y="31745"/>
                  </a:lnTo>
                  <a:lnTo>
                    <a:pt x="5640" y="31700"/>
                  </a:lnTo>
                  <a:lnTo>
                    <a:pt x="5686" y="31700"/>
                  </a:lnTo>
                  <a:lnTo>
                    <a:pt x="5686" y="31791"/>
                  </a:lnTo>
                  <a:lnTo>
                    <a:pt x="5731" y="31836"/>
                  </a:lnTo>
                  <a:lnTo>
                    <a:pt x="5868" y="31836"/>
                  </a:lnTo>
                  <a:lnTo>
                    <a:pt x="6050" y="32018"/>
                  </a:lnTo>
                  <a:lnTo>
                    <a:pt x="6095" y="32064"/>
                  </a:lnTo>
                  <a:lnTo>
                    <a:pt x="6232" y="31973"/>
                  </a:lnTo>
                  <a:lnTo>
                    <a:pt x="6323" y="31882"/>
                  </a:lnTo>
                  <a:lnTo>
                    <a:pt x="6323" y="31791"/>
                  </a:lnTo>
                  <a:lnTo>
                    <a:pt x="6277" y="31700"/>
                  </a:lnTo>
                  <a:lnTo>
                    <a:pt x="6277" y="31654"/>
                  </a:lnTo>
                  <a:lnTo>
                    <a:pt x="6414" y="31654"/>
                  </a:lnTo>
                  <a:lnTo>
                    <a:pt x="6459" y="31609"/>
                  </a:lnTo>
                  <a:lnTo>
                    <a:pt x="6550" y="31609"/>
                  </a:lnTo>
                  <a:lnTo>
                    <a:pt x="6596" y="31700"/>
                  </a:lnTo>
                  <a:lnTo>
                    <a:pt x="6596" y="31791"/>
                  </a:lnTo>
                  <a:lnTo>
                    <a:pt x="6414" y="31791"/>
                  </a:lnTo>
                  <a:lnTo>
                    <a:pt x="6459" y="31882"/>
                  </a:lnTo>
                  <a:lnTo>
                    <a:pt x="6550" y="31927"/>
                  </a:lnTo>
                  <a:lnTo>
                    <a:pt x="6777" y="31927"/>
                  </a:lnTo>
                  <a:lnTo>
                    <a:pt x="6732" y="31882"/>
                  </a:lnTo>
                  <a:lnTo>
                    <a:pt x="6732" y="31836"/>
                  </a:lnTo>
                  <a:lnTo>
                    <a:pt x="6823" y="31836"/>
                  </a:lnTo>
                  <a:lnTo>
                    <a:pt x="7005" y="31882"/>
                  </a:lnTo>
                  <a:lnTo>
                    <a:pt x="7050" y="31927"/>
                  </a:lnTo>
                  <a:lnTo>
                    <a:pt x="6959" y="32018"/>
                  </a:lnTo>
                  <a:lnTo>
                    <a:pt x="6777" y="32064"/>
                  </a:lnTo>
                  <a:lnTo>
                    <a:pt x="6459" y="32064"/>
                  </a:lnTo>
                  <a:lnTo>
                    <a:pt x="6459" y="32109"/>
                  </a:lnTo>
                  <a:lnTo>
                    <a:pt x="6596" y="32337"/>
                  </a:lnTo>
                  <a:lnTo>
                    <a:pt x="6777" y="32428"/>
                  </a:lnTo>
                  <a:lnTo>
                    <a:pt x="6914" y="32428"/>
                  </a:lnTo>
                  <a:lnTo>
                    <a:pt x="6959" y="32382"/>
                  </a:lnTo>
                  <a:lnTo>
                    <a:pt x="7096" y="32382"/>
                  </a:lnTo>
                  <a:lnTo>
                    <a:pt x="7096" y="32473"/>
                  </a:lnTo>
                  <a:lnTo>
                    <a:pt x="7096" y="32518"/>
                  </a:lnTo>
                  <a:lnTo>
                    <a:pt x="7005" y="32518"/>
                  </a:lnTo>
                  <a:lnTo>
                    <a:pt x="6914" y="32564"/>
                  </a:lnTo>
                  <a:lnTo>
                    <a:pt x="6686" y="32473"/>
                  </a:lnTo>
                  <a:lnTo>
                    <a:pt x="6505" y="32382"/>
                  </a:lnTo>
                  <a:lnTo>
                    <a:pt x="6368" y="32246"/>
                  </a:lnTo>
                  <a:lnTo>
                    <a:pt x="6186" y="32155"/>
                  </a:lnTo>
                  <a:lnTo>
                    <a:pt x="6050" y="32155"/>
                  </a:lnTo>
                  <a:lnTo>
                    <a:pt x="5913" y="32018"/>
                  </a:lnTo>
                  <a:lnTo>
                    <a:pt x="5731" y="31973"/>
                  </a:lnTo>
                  <a:lnTo>
                    <a:pt x="5686" y="31927"/>
                  </a:lnTo>
                  <a:lnTo>
                    <a:pt x="5640" y="31927"/>
                  </a:lnTo>
                  <a:lnTo>
                    <a:pt x="5549" y="31973"/>
                  </a:lnTo>
                  <a:lnTo>
                    <a:pt x="5413" y="31973"/>
                  </a:lnTo>
                  <a:lnTo>
                    <a:pt x="5368" y="31927"/>
                  </a:lnTo>
                  <a:lnTo>
                    <a:pt x="5277" y="31927"/>
                  </a:lnTo>
                  <a:lnTo>
                    <a:pt x="5140" y="32018"/>
                  </a:lnTo>
                  <a:lnTo>
                    <a:pt x="5095" y="32155"/>
                  </a:lnTo>
                  <a:lnTo>
                    <a:pt x="4958" y="32200"/>
                  </a:lnTo>
                  <a:lnTo>
                    <a:pt x="4867" y="32291"/>
                  </a:lnTo>
                  <a:lnTo>
                    <a:pt x="4685" y="32337"/>
                  </a:lnTo>
                  <a:lnTo>
                    <a:pt x="4640" y="32473"/>
                  </a:lnTo>
                  <a:lnTo>
                    <a:pt x="4640" y="32564"/>
                  </a:lnTo>
                  <a:lnTo>
                    <a:pt x="4685" y="32609"/>
                  </a:lnTo>
                  <a:lnTo>
                    <a:pt x="4776" y="32518"/>
                  </a:lnTo>
                  <a:lnTo>
                    <a:pt x="4913" y="32473"/>
                  </a:lnTo>
                  <a:lnTo>
                    <a:pt x="5004" y="32473"/>
                  </a:lnTo>
                  <a:lnTo>
                    <a:pt x="5004" y="32518"/>
                  </a:lnTo>
                  <a:lnTo>
                    <a:pt x="5186" y="32518"/>
                  </a:lnTo>
                  <a:lnTo>
                    <a:pt x="5459" y="32473"/>
                  </a:lnTo>
                  <a:lnTo>
                    <a:pt x="5686" y="32473"/>
                  </a:lnTo>
                  <a:lnTo>
                    <a:pt x="5868" y="32564"/>
                  </a:lnTo>
                  <a:lnTo>
                    <a:pt x="5868" y="32609"/>
                  </a:lnTo>
                  <a:lnTo>
                    <a:pt x="5777" y="32655"/>
                  </a:lnTo>
                  <a:lnTo>
                    <a:pt x="4822" y="32655"/>
                  </a:lnTo>
                  <a:lnTo>
                    <a:pt x="4776" y="32700"/>
                  </a:lnTo>
                  <a:lnTo>
                    <a:pt x="4549" y="32700"/>
                  </a:lnTo>
                  <a:lnTo>
                    <a:pt x="4549" y="32746"/>
                  </a:lnTo>
                  <a:lnTo>
                    <a:pt x="4594" y="32837"/>
                  </a:lnTo>
                  <a:lnTo>
                    <a:pt x="4776" y="32837"/>
                  </a:lnTo>
                  <a:lnTo>
                    <a:pt x="4731" y="32882"/>
                  </a:lnTo>
                  <a:lnTo>
                    <a:pt x="4594" y="32837"/>
                  </a:lnTo>
                  <a:lnTo>
                    <a:pt x="4503" y="32837"/>
                  </a:lnTo>
                  <a:lnTo>
                    <a:pt x="4503" y="32882"/>
                  </a:lnTo>
                  <a:lnTo>
                    <a:pt x="4594" y="32973"/>
                  </a:lnTo>
                  <a:lnTo>
                    <a:pt x="4731" y="32973"/>
                  </a:lnTo>
                  <a:lnTo>
                    <a:pt x="5095" y="33064"/>
                  </a:lnTo>
                  <a:lnTo>
                    <a:pt x="5186" y="33064"/>
                  </a:lnTo>
                  <a:lnTo>
                    <a:pt x="5277" y="33019"/>
                  </a:lnTo>
                  <a:lnTo>
                    <a:pt x="5368" y="33019"/>
                  </a:lnTo>
                  <a:lnTo>
                    <a:pt x="5368" y="33201"/>
                  </a:lnTo>
                  <a:lnTo>
                    <a:pt x="5368" y="33292"/>
                  </a:lnTo>
                  <a:lnTo>
                    <a:pt x="5322" y="33337"/>
                  </a:lnTo>
                  <a:lnTo>
                    <a:pt x="5186" y="33292"/>
                  </a:lnTo>
                  <a:lnTo>
                    <a:pt x="5095" y="33292"/>
                  </a:lnTo>
                  <a:lnTo>
                    <a:pt x="4958" y="33337"/>
                  </a:lnTo>
                  <a:lnTo>
                    <a:pt x="4958" y="33428"/>
                  </a:lnTo>
                  <a:lnTo>
                    <a:pt x="5186" y="33428"/>
                  </a:lnTo>
                  <a:lnTo>
                    <a:pt x="5186" y="33474"/>
                  </a:lnTo>
                  <a:lnTo>
                    <a:pt x="5004" y="33564"/>
                  </a:lnTo>
                  <a:lnTo>
                    <a:pt x="4913" y="33564"/>
                  </a:lnTo>
                  <a:lnTo>
                    <a:pt x="4776" y="33474"/>
                  </a:lnTo>
                  <a:lnTo>
                    <a:pt x="4640" y="33474"/>
                  </a:lnTo>
                  <a:lnTo>
                    <a:pt x="4640" y="33564"/>
                  </a:lnTo>
                  <a:lnTo>
                    <a:pt x="4685" y="33655"/>
                  </a:lnTo>
                  <a:lnTo>
                    <a:pt x="4776" y="33655"/>
                  </a:lnTo>
                  <a:lnTo>
                    <a:pt x="4867" y="33610"/>
                  </a:lnTo>
                  <a:lnTo>
                    <a:pt x="5004" y="33610"/>
                  </a:lnTo>
                  <a:lnTo>
                    <a:pt x="5095" y="33655"/>
                  </a:lnTo>
                  <a:lnTo>
                    <a:pt x="5140" y="33746"/>
                  </a:lnTo>
                  <a:lnTo>
                    <a:pt x="4731" y="33746"/>
                  </a:lnTo>
                  <a:lnTo>
                    <a:pt x="4594" y="33655"/>
                  </a:lnTo>
                  <a:lnTo>
                    <a:pt x="4503" y="33655"/>
                  </a:lnTo>
                  <a:lnTo>
                    <a:pt x="4412" y="33746"/>
                  </a:lnTo>
                  <a:lnTo>
                    <a:pt x="4412" y="34019"/>
                  </a:lnTo>
                  <a:lnTo>
                    <a:pt x="4367" y="34110"/>
                  </a:lnTo>
                  <a:lnTo>
                    <a:pt x="4412" y="34156"/>
                  </a:lnTo>
                  <a:lnTo>
                    <a:pt x="4503" y="34156"/>
                  </a:lnTo>
                  <a:lnTo>
                    <a:pt x="4822" y="34019"/>
                  </a:lnTo>
                  <a:lnTo>
                    <a:pt x="4913" y="33974"/>
                  </a:lnTo>
                  <a:lnTo>
                    <a:pt x="5186" y="33928"/>
                  </a:lnTo>
                  <a:lnTo>
                    <a:pt x="5322" y="33837"/>
                  </a:lnTo>
                  <a:lnTo>
                    <a:pt x="5459" y="33655"/>
                  </a:lnTo>
                  <a:lnTo>
                    <a:pt x="5595" y="33474"/>
                  </a:lnTo>
                  <a:lnTo>
                    <a:pt x="6004" y="33292"/>
                  </a:lnTo>
                  <a:lnTo>
                    <a:pt x="6186" y="33246"/>
                  </a:lnTo>
                  <a:lnTo>
                    <a:pt x="6323" y="33292"/>
                  </a:lnTo>
                  <a:lnTo>
                    <a:pt x="6323" y="33337"/>
                  </a:lnTo>
                  <a:lnTo>
                    <a:pt x="6232" y="33383"/>
                  </a:lnTo>
                  <a:lnTo>
                    <a:pt x="6141" y="33383"/>
                  </a:lnTo>
                  <a:lnTo>
                    <a:pt x="5913" y="33474"/>
                  </a:lnTo>
                  <a:lnTo>
                    <a:pt x="5686" y="33564"/>
                  </a:lnTo>
                  <a:lnTo>
                    <a:pt x="5413" y="33837"/>
                  </a:lnTo>
                  <a:lnTo>
                    <a:pt x="5277" y="34019"/>
                  </a:lnTo>
                  <a:lnTo>
                    <a:pt x="5049" y="34065"/>
                  </a:lnTo>
                  <a:lnTo>
                    <a:pt x="4958" y="34065"/>
                  </a:lnTo>
                  <a:lnTo>
                    <a:pt x="4731" y="34201"/>
                  </a:lnTo>
                  <a:lnTo>
                    <a:pt x="4549" y="34292"/>
                  </a:lnTo>
                  <a:lnTo>
                    <a:pt x="4412" y="34292"/>
                  </a:lnTo>
                  <a:lnTo>
                    <a:pt x="4412" y="34338"/>
                  </a:lnTo>
                  <a:lnTo>
                    <a:pt x="4640" y="34338"/>
                  </a:lnTo>
                  <a:lnTo>
                    <a:pt x="4640" y="34383"/>
                  </a:lnTo>
                  <a:lnTo>
                    <a:pt x="4822" y="34292"/>
                  </a:lnTo>
                  <a:lnTo>
                    <a:pt x="4867" y="34201"/>
                  </a:lnTo>
                  <a:lnTo>
                    <a:pt x="4958" y="34201"/>
                  </a:lnTo>
                  <a:lnTo>
                    <a:pt x="5049" y="34338"/>
                  </a:lnTo>
                  <a:lnTo>
                    <a:pt x="5095" y="34338"/>
                  </a:lnTo>
                  <a:lnTo>
                    <a:pt x="5231" y="34247"/>
                  </a:lnTo>
                  <a:lnTo>
                    <a:pt x="5368" y="34156"/>
                  </a:lnTo>
                  <a:lnTo>
                    <a:pt x="5459" y="34156"/>
                  </a:lnTo>
                  <a:lnTo>
                    <a:pt x="5504" y="34201"/>
                  </a:lnTo>
                  <a:lnTo>
                    <a:pt x="5459" y="34292"/>
                  </a:lnTo>
                  <a:lnTo>
                    <a:pt x="5368" y="34292"/>
                  </a:lnTo>
                  <a:lnTo>
                    <a:pt x="5231" y="34383"/>
                  </a:lnTo>
                  <a:lnTo>
                    <a:pt x="5095" y="34429"/>
                  </a:lnTo>
                  <a:lnTo>
                    <a:pt x="5004" y="34429"/>
                  </a:lnTo>
                  <a:lnTo>
                    <a:pt x="4913" y="34383"/>
                  </a:lnTo>
                  <a:lnTo>
                    <a:pt x="4867" y="34383"/>
                  </a:lnTo>
                  <a:lnTo>
                    <a:pt x="4776" y="34474"/>
                  </a:lnTo>
                  <a:lnTo>
                    <a:pt x="4594" y="34520"/>
                  </a:lnTo>
                  <a:lnTo>
                    <a:pt x="4594" y="34565"/>
                  </a:lnTo>
                  <a:lnTo>
                    <a:pt x="4685" y="34656"/>
                  </a:lnTo>
                  <a:lnTo>
                    <a:pt x="4776" y="34656"/>
                  </a:lnTo>
                  <a:lnTo>
                    <a:pt x="4867" y="34747"/>
                  </a:lnTo>
                  <a:lnTo>
                    <a:pt x="4776" y="34838"/>
                  </a:lnTo>
                  <a:lnTo>
                    <a:pt x="4776" y="34929"/>
                  </a:lnTo>
                  <a:lnTo>
                    <a:pt x="4913" y="34929"/>
                  </a:lnTo>
                  <a:lnTo>
                    <a:pt x="4867" y="35020"/>
                  </a:lnTo>
                  <a:lnTo>
                    <a:pt x="4913" y="35065"/>
                  </a:lnTo>
                  <a:lnTo>
                    <a:pt x="4822" y="35065"/>
                  </a:lnTo>
                  <a:lnTo>
                    <a:pt x="4731" y="35156"/>
                  </a:lnTo>
                  <a:lnTo>
                    <a:pt x="4731" y="35293"/>
                  </a:lnTo>
                  <a:lnTo>
                    <a:pt x="4822" y="35293"/>
                  </a:lnTo>
                  <a:lnTo>
                    <a:pt x="4913" y="35202"/>
                  </a:lnTo>
                  <a:lnTo>
                    <a:pt x="4958" y="35202"/>
                  </a:lnTo>
                  <a:lnTo>
                    <a:pt x="5004" y="35338"/>
                  </a:lnTo>
                  <a:lnTo>
                    <a:pt x="5004" y="35429"/>
                  </a:lnTo>
                  <a:lnTo>
                    <a:pt x="4867" y="35520"/>
                  </a:lnTo>
                  <a:lnTo>
                    <a:pt x="4867" y="35702"/>
                  </a:lnTo>
                  <a:lnTo>
                    <a:pt x="4958" y="35793"/>
                  </a:lnTo>
                  <a:lnTo>
                    <a:pt x="5049" y="35793"/>
                  </a:lnTo>
                  <a:lnTo>
                    <a:pt x="5140" y="35748"/>
                  </a:lnTo>
                  <a:lnTo>
                    <a:pt x="5186" y="35657"/>
                  </a:lnTo>
                  <a:lnTo>
                    <a:pt x="5277" y="35657"/>
                  </a:lnTo>
                  <a:lnTo>
                    <a:pt x="5368" y="35566"/>
                  </a:lnTo>
                  <a:lnTo>
                    <a:pt x="5459" y="35566"/>
                  </a:lnTo>
                  <a:lnTo>
                    <a:pt x="5504" y="35657"/>
                  </a:lnTo>
                  <a:lnTo>
                    <a:pt x="5459" y="35657"/>
                  </a:lnTo>
                  <a:lnTo>
                    <a:pt x="5322" y="35748"/>
                  </a:lnTo>
                  <a:lnTo>
                    <a:pt x="5231" y="35748"/>
                  </a:lnTo>
                  <a:lnTo>
                    <a:pt x="5004" y="35838"/>
                  </a:lnTo>
                  <a:lnTo>
                    <a:pt x="4913" y="35884"/>
                  </a:lnTo>
                  <a:lnTo>
                    <a:pt x="4913" y="35975"/>
                  </a:lnTo>
                  <a:lnTo>
                    <a:pt x="4867" y="36066"/>
                  </a:lnTo>
                  <a:lnTo>
                    <a:pt x="4958" y="36157"/>
                  </a:lnTo>
                  <a:lnTo>
                    <a:pt x="4913" y="36248"/>
                  </a:lnTo>
                  <a:lnTo>
                    <a:pt x="4913" y="36384"/>
                  </a:lnTo>
                  <a:lnTo>
                    <a:pt x="4958" y="36566"/>
                  </a:lnTo>
                  <a:lnTo>
                    <a:pt x="5004" y="36566"/>
                  </a:lnTo>
                  <a:lnTo>
                    <a:pt x="5140" y="36339"/>
                  </a:lnTo>
                  <a:lnTo>
                    <a:pt x="5186" y="36339"/>
                  </a:lnTo>
                  <a:lnTo>
                    <a:pt x="5368" y="36157"/>
                  </a:lnTo>
                  <a:lnTo>
                    <a:pt x="5459" y="36157"/>
                  </a:lnTo>
                  <a:lnTo>
                    <a:pt x="5504" y="36066"/>
                  </a:lnTo>
                  <a:lnTo>
                    <a:pt x="5595" y="36020"/>
                  </a:lnTo>
                  <a:lnTo>
                    <a:pt x="5549" y="36066"/>
                  </a:lnTo>
                  <a:lnTo>
                    <a:pt x="5549" y="36157"/>
                  </a:lnTo>
                  <a:lnTo>
                    <a:pt x="5595" y="36157"/>
                  </a:lnTo>
                  <a:lnTo>
                    <a:pt x="5686" y="36111"/>
                  </a:lnTo>
                  <a:lnTo>
                    <a:pt x="5868" y="35929"/>
                  </a:lnTo>
                  <a:lnTo>
                    <a:pt x="5913" y="35884"/>
                  </a:lnTo>
                  <a:lnTo>
                    <a:pt x="6004" y="35975"/>
                  </a:lnTo>
                  <a:lnTo>
                    <a:pt x="6050" y="35975"/>
                  </a:lnTo>
                  <a:lnTo>
                    <a:pt x="6141" y="35929"/>
                  </a:lnTo>
                  <a:lnTo>
                    <a:pt x="6232" y="35929"/>
                  </a:lnTo>
                  <a:lnTo>
                    <a:pt x="6141" y="36066"/>
                  </a:lnTo>
                  <a:lnTo>
                    <a:pt x="6141" y="36293"/>
                  </a:lnTo>
                  <a:lnTo>
                    <a:pt x="6232" y="36339"/>
                  </a:lnTo>
                  <a:lnTo>
                    <a:pt x="6277" y="36475"/>
                  </a:lnTo>
                  <a:lnTo>
                    <a:pt x="6232" y="36475"/>
                  </a:lnTo>
                  <a:lnTo>
                    <a:pt x="6141" y="36430"/>
                  </a:lnTo>
                  <a:lnTo>
                    <a:pt x="6004" y="36293"/>
                  </a:lnTo>
                  <a:lnTo>
                    <a:pt x="5959" y="36157"/>
                  </a:lnTo>
                  <a:lnTo>
                    <a:pt x="5913" y="36157"/>
                  </a:lnTo>
                  <a:lnTo>
                    <a:pt x="5822" y="36202"/>
                  </a:lnTo>
                  <a:lnTo>
                    <a:pt x="5731" y="36202"/>
                  </a:lnTo>
                  <a:lnTo>
                    <a:pt x="5731" y="36293"/>
                  </a:lnTo>
                  <a:lnTo>
                    <a:pt x="5822" y="36339"/>
                  </a:lnTo>
                  <a:lnTo>
                    <a:pt x="5868" y="36339"/>
                  </a:lnTo>
                  <a:lnTo>
                    <a:pt x="6004" y="36475"/>
                  </a:lnTo>
                  <a:lnTo>
                    <a:pt x="6050" y="36475"/>
                  </a:lnTo>
                  <a:lnTo>
                    <a:pt x="6050" y="36521"/>
                  </a:lnTo>
                  <a:lnTo>
                    <a:pt x="5959" y="36521"/>
                  </a:lnTo>
                  <a:lnTo>
                    <a:pt x="5822" y="36430"/>
                  </a:lnTo>
                  <a:lnTo>
                    <a:pt x="5640" y="36430"/>
                  </a:lnTo>
                  <a:lnTo>
                    <a:pt x="5504" y="36657"/>
                  </a:lnTo>
                  <a:lnTo>
                    <a:pt x="5413" y="36703"/>
                  </a:lnTo>
                  <a:lnTo>
                    <a:pt x="5095" y="36703"/>
                  </a:lnTo>
                  <a:lnTo>
                    <a:pt x="5095" y="36748"/>
                  </a:lnTo>
                  <a:lnTo>
                    <a:pt x="5140" y="36794"/>
                  </a:lnTo>
                  <a:lnTo>
                    <a:pt x="5277" y="36794"/>
                  </a:lnTo>
                  <a:lnTo>
                    <a:pt x="5413" y="36748"/>
                  </a:lnTo>
                  <a:lnTo>
                    <a:pt x="5595" y="36703"/>
                  </a:lnTo>
                  <a:lnTo>
                    <a:pt x="5731" y="36612"/>
                  </a:lnTo>
                  <a:lnTo>
                    <a:pt x="5868" y="36657"/>
                  </a:lnTo>
                  <a:lnTo>
                    <a:pt x="6004" y="36657"/>
                  </a:lnTo>
                  <a:lnTo>
                    <a:pt x="6004" y="36703"/>
                  </a:lnTo>
                  <a:lnTo>
                    <a:pt x="5868" y="36794"/>
                  </a:lnTo>
                  <a:lnTo>
                    <a:pt x="5640" y="36794"/>
                  </a:lnTo>
                  <a:lnTo>
                    <a:pt x="5459" y="36839"/>
                  </a:lnTo>
                  <a:lnTo>
                    <a:pt x="5186" y="36839"/>
                  </a:lnTo>
                  <a:lnTo>
                    <a:pt x="5049" y="36885"/>
                  </a:lnTo>
                  <a:lnTo>
                    <a:pt x="5004" y="36975"/>
                  </a:lnTo>
                  <a:lnTo>
                    <a:pt x="5004" y="37066"/>
                  </a:lnTo>
                  <a:lnTo>
                    <a:pt x="5322" y="37066"/>
                  </a:lnTo>
                  <a:lnTo>
                    <a:pt x="5368" y="37112"/>
                  </a:lnTo>
                  <a:lnTo>
                    <a:pt x="5231" y="37203"/>
                  </a:lnTo>
                  <a:lnTo>
                    <a:pt x="5049" y="37203"/>
                  </a:lnTo>
                  <a:lnTo>
                    <a:pt x="5004" y="37294"/>
                  </a:lnTo>
                  <a:lnTo>
                    <a:pt x="5004" y="37385"/>
                  </a:lnTo>
                  <a:lnTo>
                    <a:pt x="5095" y="37476"/>
                  </a:lnTo>
                  <a:lnTo>
                    <a:pt x="5186" y="37430"/>
                  </a:lnTo>
                  <a:lnTo>
                    <a:pt x="5231" y="37339"/>
                  </a:lnTo>
                  <a:lnTo>
                    <a:pt x="5368" y="37339"/>
                  </a:lnTo>
                  <a:lnTo>
                    <a:pt x="5413" y="37385"/>
                  </a:lnTo>
                  <a:lnTo>
                    <a:pt x="5504" y="37385"/>
                  </a:lnTo>
                  <a:lnTo>
                    <a:pt x="5595" y="37339"/>
                  </a:lnTo>
                  <a:lnTo>
                    <a:pt x="5686" y="37339"/>
                  </a:lnTo>
                  <a:lnTo>
                    <a:pt x="5731" y="37385"/>
                  </a:lnTo>
                  <a:lnTo>
                    <a:pt x="5640" y="37430"/>
                  </a:lnTo>
                  <a:lnTo>
                    <a:pt x="5459" y="37521"/>
                  </a:lnTo>
                  <a:lnTo>
                    <a:pt x="5413" y="37476"/>
                  </a:lnTo>
                  <a:lnTo>
                    <a:pt x="5231" y="37476"/>
                  </a:lnTo>
                  <a:lnTo>
                    <a:pt x="5322" y="37567"/>
                  </a:lnTo>
                  <a:lnTo>
                    <a:pt x="5504" y="37567"/>
                  </a:lnTo>
                  <a:lnTo>
                    <a:pt x="5413" y="37612"/>
                  </a:lnTo>
                  <a:lnTo>
                    <a:pt x="5231" y="37612"/>
                  </a:lnTo>
                  <a:lnTo>
                    <a:pt x="5095" y="37703"/>
                  </a:lnTo>
                  <a:lnTo>
                    <a:pt x="5186" y="37749"/>
                  </a:lnTo>
                  <a:lnTo>
                    <a:pt x="5231" y="37749"/>
                  </a:lnTo>
                  <a:lnTo>
                    <a:pt x="5322" y="37703"/>
                  </a:lnTo>
                  <a:lnTo>
                    <a:pt x="5504" y="37703"/>
                  </a:lnTo>
                  <a:lnTo>
                    <a:pt x="5549" y="37749"/>
                  </a:lnTo>
                  <a:lnTo>
                    <a:pt x="5640" y="37749"/>
                  </a:lnTo>
                  <a:lnTo>
                    <a:pt x="5595" y="37840"/>
                  </a:lnTo>
                  <a:lnTo>
                    <a:pt x="5140" y="37840"/>
                  </a:lnTo>
                  <a:lnTo>
                    <a:pt x="5095" y="37931"/>
                  </a:lnTo>
                  <a:lnTo>
                    <a:pt x="5140" y="38021"/>
                  </a:lnTo>
                  <a:lnTo>
                    <a:pt x="5231" y="38021"/>
                  </a:lnTo>
                  <a:lnTo>
                    <a:pt x="5368" y="37931"/>
                  </a:lnTo>
                  <a:lnTo>
                    <a:pt x="5459" y="37931"/>
                  </a:lnTo>
                  <a:lnTo>
                    <a:pt x="5595" y="38021"/>
                  </a:lnTo>
                  <a:lnTo>
                    <a:pt x="5595" y="38067"/>
                  </a:lnTo>
                  <a:lnTo>
                    <a:pt x="5368" y="38158"/>
                  </a:lnTo>
                  <a:lnTo>
                    <a:pt x="5368" y="38203"/>
                  </a:lnTo>
                  <a:lnTo>
                    <a:pt x="5413" y="38385"/>
                  </a:lnTo>
                  <a:lnTo>
                    <a:pt x="5459" y="38385"/>
                  </a:lnTo>
                  <a:lnTo>
                    <a:pt x="5504" y="38340"/>
                  </a:lnTo>
                  <a:lnTo>
                    <a:pt x="5595" y="38340"/>
                  </a:lnTo>
                  <a:lnTo>
                    <a:pt x="5686" y="38431"/>
                  </a:lnTo>
                  <a:lnTo>
                    <a:pt x="5686" y="38385"/>
                  </a:lnTo>
                  <a:lnTo>
                    <a:pt x="5731" y="38385"/>
                  </a:lnTo>
                  <a:lnTo>
                    <a:pt x="5822" y="38431"/>
                  </a:lnTo>
                  <a:lnTo>
                    <a:pt x="5777" y="38476"/>
                  </a:lnTo>
                  <a:lnTo>
                    <a:pt x="5777" y="38567"/>
                  </a:lnTo>
                  <a:lnTo>
                    <a:pt x="5822" y="38658"/>
                  </a:lnTo>
                  <a:lnTo>
                    <a:pt x="5686" y="38840"/>
                  </a:lnTo>
                  <a:lnTo>
                    <a:pt x="5640" y="38840"/>
                  </a:lnTo>
                  <a:lnTo>
                    <a:pt x="5549" y="38931"/>
                  </a:lnTo>
                  <a:lnTo>
                    <a:pt x="5504" y="39022"/>
                  </a:lnTo>
                  <a:lnTo>
                    <a:pt x="5504" y="39068"/>
                  </a:lnTo>
                  <a:lnTo>
                    <a:pt x="5595" y="39068"/>
                  </a:lnTo>
                  <a:lnTo>
                    <a:pt x="5640" y="39022"/>
                  </a:lnTo>
                  <a:lnTo>
                    <a:pt x="5731" y="39022"/>
                  </a:lnTo>
                  <a:lnTo>
                    <a:pt x="5731" y="39158"/>
                  </a:lnTo>
                  <a:lnTo>
                    <a:pt x="5686" y="39204"/>
                  </a:lnTo>
                  <a:lnTo>
                    <a:pt x="5686" y="39249"/>
                  </a:lnTo>
                  <a:lnTo>
                    <a:pt x="5822" y="39249"/>
                  </a:lnTo>
                  <a:lnTo>
                    <a:pt x="5868" y="39295"/>
                  </a:lnTo>
                  <a:lnTo>
                    <a:pt x="5868" y="39340"/>
                  </a:lnTo>
                  <a:lnTo>
                    <a:pt x="5777" y="39386"/>
                  </a:lnTo>
                  <a:lnTo>
                    <a:pt x="5868" y="39477"/>
                  </a:lnTo>
                  <a:lnTo>
                    <a:pt x="5868" y="39568"/>
                  </a:lnTo>
                  <a:lnTo>
                    <a:pt x="5731" y="39613"/>
                  </a:lnTo>
                  <a:lnTo>
                    <a:pt x="5686" y="39704"/>
                  </a:lnTo>
                  <a:lnTo>
                    <a:pt x="5868" y="39704"/>
                  </a:lnTo>
                  <a:lnTo>
                    <a:pt x="5913" y="39613"/>
                  </a:lnTo>
                  <a:lnTo>
                    <a:pt x="5959" y="39568"/>
                  </a:lnTo>
                  <a:lnTo>
                    <a:pt x="6141" y="39477"/>
                  </a:lnTo>
                  <a:lnTo>
                    <a:pt x="6186" y="39522"/>
                  </a:lnTo>
                  <a:lnTo>
                    <a:pt x="6141" y="39613"/>
                  </a:lnTo>
                  <a:lnTo>
                    <a:pt x="6141" y="39659"/>
                  </a:lnTo>
                  <a:lnTo>
                    <a:pt x="6050" y="39750"/>
                  </a:lnTo>
                  <a:lnTo>
                    <a:pt x="5959" y="39841"/>
                  </a:lnTo>
                  <a:lnTo>
                    <a:pt x="5777" y="39841"/>
                  </a:lnTo>
                  <a:lnTo>
                    <a:pt x="5686" y="39932"/>
                  </a:lnTo>
                  <a:lnTo>
                    <a:pt x="5777" y="39977"/>
                  </a:lnTo>
                  <a:lnTo>
                    <a:pt x="5913" y="39932"/>
                  </a:lnTo>
                  <a:lnTo>
                    <a:pt x="6004" y="39886"/>
                  </a:lnTo>
                  <a:lnTo>
                    <a:pt x="6141" y="39886"/>
                  </a:lnTo>
                  <a:lnTo>
                    <a:pt x="6186" y="39932"/>
                  </a:lnTo>
                  <a:lnTo>
                    <a:pt x="6095" y="40023"/>
                  </a:lnTo>
                  <a:lnTo>
                    <a:pt x="5959" y="40068"/>
                  </a:lnTo>
                  <a:lnTo>
                    <a:pt x="5959" y="40614"/>
                  </a:lnTo>
                  <a:lnTo>
                    <a:pt x="5868" y="40659"/>
                  </a:lnTo>
                  <a:lnTo>
                    <a:pt x="5731" y="40705"/>
                  </a:lnTo>
                  <a:lnTo>
                    <a:pt x="5731" y="40750"/>
                  </a:lnTo>
                  <a:lnTo>
                    <a:pt x="5868" y="40841"/>
                  </a:lnTo>
                  <a:lnTo>
                    <a:pt x="6050" y="40796"/>
                  </a:lnTo>
                  <a:lnTo>
                    <a:pt x="6141" y="40705"/>
                  </a:lnTo>
                  <a:lnTo>
                    <a:pt x="6277" y="40659"/>
                  </a:lnTo>
                  <a:lnTo>
                    <a:pt x="6368" y="40659"/>
                  </a:lnTo>
                  <a:lnTo>
                    <a:pt x="6414" y="40750"/>
                  </a:lnTo>
                  <a:lnTo>
                    <a:pt x="6368" y="40796"/>
                  </a:lnTo>
                  <a:lnTo>
                    <a:pt x="6277" y="40796"/>
                  </a:lnTo>
                  <a:lnTo>
                    <a:pt x="6095" y="40887"/>
                  </a:lnTo>
                  <a:lnTo>
                    <a:pt x="6095" y="40932"/>
                  </a:lnTo>
                  <a:lnTo>
                    <a:pt x="6232" y="40932"/>
                  </a:lnTo>
                  <a:lnTo>
                    <a:pt x="6277" y="40978"/>
                  </a:lnTo>
                  <a:lnTo>
                    <a:pt x="6141" y="41114"/>
                  </a:lnTo>
                  <a:lnTo>
                    <a:pt x="6186" y="41205"/>
                  </a:lnTo>
                  <a:lnTo>
                    <a:pt x="6277" y="41251"/>
                  </a:lnTo>
                  <a:lnTo>
                    <a:pt x="6459" y="41114"/>
                  </a:lnTo>
                  <a:lnTo>
                    <a:pt x="6550" y="41114"/>
                  </a:lnTo>
                  <a:lnTo>
                    <a:pt x="6596" y="41160"/>
                  </a:lnTo>
                  <a:lnTo>
                    <a:pt x="6686" y="41251"/>
                  </a:lnTo>
                  <a:lnTo>
                    <a:pt x="6686" y="41387"/>
                  </a:lnTo>
                  <a:lnTo>
                    <a:pt x="6823" y="41478"/>
                  </a:lnTo>
                  <a:lnTo>
                    <a:pt x="6823" y="41523"/>
                  </a:lnTo>
                  <a:lnTo>
                    <a:pt x="6732" y="41569"/>
                  </a:lnTo>
                  <a:lnTo>
                    <a:pt x="6641" y="41569"/>
                  </a:lnTo>
                  <a:lnTo>
                    <a:pt x="6550" y="41705"/>
                  </a:lnTo>
                  <a:lnTo>
                    <a:pt x="6550" y="41751"/>
                  </a:lnTo>
                  <a:lnTo>
                    <a:pt x="6777" y="41842"/>
                  </a:lnTo>
                  <a:lnTo>
                    <a:pt x="6868" y="41796"/>
                  </a:lnTo>
                  <a:lnTo>
                    <a:pt x="6823" y="41705"/>
                  </a:lnTo>
                  <a:lnTo>
                    <a:pt x="6823" y="41660"/>
                  </a:lnTo>
                  <a:lnTo>
                    <a:pt x="6868" y="41614"/>
                  </a:lnTo>
                  <a:lnTo>
                    <a:pt x="6959" y="41660"/>
                  </a:lnTo>
                  <a:lnTo>
                    <a:pt x="7050" y="41569"/>
                  </a:lnTo>
                  <a:lnTo>
                    <a:pt x="7187" y="41569"/>
                  </a:lnTo>
                  <a:lnTo>
                    <a:pt x="7232" y="41660"/>
                  </a:lnTo>
                  <a:lnTo>
                    <a:pt x="7323" y="41660"/>
                  </a:lnTo>
                  <a:lnTo>
                    <a:pt x="7414" y="41614"/>
                  </a:lnTo>
                  <a:lnTo>
                    <a:pt x="7505" y="41523"/>
                  </a:lnTo>
                  <a:lnTo>
                    <a:pt x="7551" y="41478"/>
                  </a:lnTo>
                  <a:lnTo>
                    <a:pt x="7778" y="41478"/>
                  </a:lnTo>
                  <a:lnTo>
                    <a:pt x="7869" y="41523"/>
                  </a:lnTo>
                  <a:lnTo>
                    <a:pt x="7960" y="41432"/>
                  </a:lnTo>
                  <a:lnTo>
                    <a:pt x="7960" y="41342"/>
                  </a:lnTo>
                  <a:lnTo>
                    <a:pt x="7914" y="41296"/>
                  </a:lnTo>
                  <a:lnTo>
                    <a:pt x="7914" y="41205"/>
                  </a:lnTo>
                  <a:lnTo>
                    <a:pt x="7960" y="41160"/>
                  </a:lnTo>
                  <a:lnTo>
                    <a:pt x="8051" y="41205"/>
                  </a:lnTo>
                  <a:lnTo>
                    <a:pt x="8096" y="41342"/>
                  </a:lnTo>
                  <a:lnTo>
                    <a:pt x="8096" y="41478"/>
                  </a:lnTo>
                  <a:lnTo>
                    <a:pt x="8005" y="41569"/>
                  </a:lnTo>
                  <a:lnTo>
                    <a:pt x="7914" y="41614"/>
                  </a:lnTo>
                  <a:lnTo>
                    <a:pt x="7823" y="41660"/>
                  </a:lnTo>
                  <a:lnTo>
                    <a:pt x="7823" y="41751"/>
                  </a:lnTo>
                  <a:lnTo>
                    <a:pt x="8005" y="41660"/>
                  </a:lnTo>
                  <a:lnTo>
                    <a:pt x="8233" y="41523"/>
                  </a:lnTo>
                  <a:lnTo>
                    <a:pt x="8415" y="41342"/>
                  </a:lnTo>
                  <a:lnTo>
                    <a:pt x="8460" y="41342"/>
                  </a:lnTo>
                  <a:lnTo>
                    <a:pt x="8506" y="41432"/>
                  </a:lnTo>
                  <a:lnTo>
                    <a:pt x="8506" y="41569"/>
                  </a:lnTo>
                  <a:lnTo>
                    <a:pt x="8415" y="41569"/>
                  </a:lnTo>
                  <a:lnTo>
                    <a:pt x="8278" y="41660"/>
                  </a:lnTo>
                  <a:lnTo>
                    <a:pt x="8142" y="41751"/>
                  </a:lnTo>
                  <a:lnTo>
                    <a:pt x="8005" y="41796"/>
                  </a:lnTo>
                  <a:lnTo>
                    <a:pt x="7960" y="41842"/>
                  </a:lnTo>
                  <a:lnTo>
                    <a:pt x="8005" y="41887"/>
                  </a:lnTo>
                  <a:lnTo>
                    <a:pt x="8142" y="41842"/>
                  </a:lnTo>
                  <a:lnTo>
                    <a:pt x="8324" y="41705"/>
                  </a:lnTo>
                  <a:lnTo>
                    <a:pt x="8324" y="41751"/>
                  </a:lnTo>
                  <a:lnTo>
                    <a:pt x="8142" y="41887"/>
                  </a:lnTo>
                  <a:lnTo>
                    <a:pt x="8051" y="41887"/>
                  </a:lnTo>
                  <a:lnTo>
                    <a:pt x="8051" y="42024"/>
                  </a:lnTo>
                  <a:lnTo>
                    <a:pt x="7823" y="42206"/>
                  </a:lnTo>
                  <a:lnTo>
                    <a:pt x="7823" y="42251"/>
                  </a:lnTo>
                  <a:lnTo>
                    <a:pt x="7914" y="42251"/>
                  </a:lnTo>
                  <a:lnTo>
                    <a:pt x="7960" y="42206"/>
                  </a:lnTo>
                  <a:lnTo>
                    <a:pt x="8051" y="42206"/>
                  </a:lnTo>
                  <a:lnTo>
                    <a:pt x="8051" y="42251"/>
                  </a:lnTo>
                  <a:lnTo>
                    <a:pt x="8096" y="42388"/>
                  </a:lnTo>
                  <a:lnTo>
                    <a:pt x="8096" y="42251"/>
                  </a:lnTo>
                  <a:lnTo>
                    <a:pt x="8233" y="42206"/>
                  </a:lnTo>
                  <a:lnTo>
                    <a:pt x="8278" y="42115"/>
                  </a:lnTo>
                  <a:lnTo>
                    <a:pt x="8324" y="42115"/>
                  </a:lnTo>
                  <a:lnTo>
                    <a:pt x="8369" y="42160"/>
                  </a:lnTo>
                  <a:lnTo>
                    <a:pt x="8278" y="42251"/>
                  </a:lnTo>
                  <a:lnTo>
                    <a:pt x="8233" y="42388"/>
                  </a:lnTo>
                  <a:lnTo>
                    <a:pt x="8233" y="42433"/>
                  </a:lnTo>
                  <a:lnTo>
                    <a:pt x="8369" y="42433"/>
                  </a:lnTo>
                  <a:lnTo>
                    <a:pt x="8415" y="42297"/>
                  </a:lnTo>
                  <a:lnTo>
                    <a:pt x="8597" y="42297"/>
                  </a:lnTo>
                  <a:lnTo>
                    <a:pt x="8506" y="42479"/>
                  </a:lnTo>
                  <a:lnTo>
                    <a:pt x="8460" y="42615"/>
                  </a:lnTo>
                  <a:lnTo>
                    <a:pt x="8324" y="42751"/>
                  </a:lnTo>
                  <a:lnTo>
                    <a:pt x="8324" y="42842"/>
                  </a:lnTo>
                  <a:lnTo>
                    <a:pt x="8369" y="42888"/>
                  </a:lnTo>
                  <a:lnTo>
                    <a:pt x="8506" y="42751"/>
                  </a:lnTo>
                  <a:lnTo>
                    <a:pt x="8597" y="42479"/>
                  </a:lnTo>
                  <a:lnTo>
                    <a:pt x="8733" y="42433"/>
                  </a:lnTo>
                  <a:lnTo>
                    <a:pt x="8733" y="42433"/>
                  </a:lnTo>
                  <a:lnTo>
                    <a:pt x="8551" y="42660"/>
                  </a:lnTo>
                  <a:lnTo>
                    <a:pt x="8551" y="42797"/>
                  </a:lnTo>
                  <a:lnTo>
                    <a:pt x="8506" y="42888"/>
                  </a:lnTo>
                  <a:lnTo>
                    <a:pt x="8460" y="43024"/>
                  </a:lnTo>
                  <a:lnTo>
                    <a:pt x="8551" y="43070"/>
                  </a:lnTo>
                  <a:lnTo>
                    <a:pt x="8597" y="42979"/>
                  </a:lnTo>
                  <a:lnTo>
                    <a:pt x="8597" y="42888"/>
                  </a:lnTo>
                  <a:lnTo>
                    <a:pt x="8642" y="42797"/>
                  </a:lnTo>
                  <a:lnTo>
                    <a:pt x="8688" y="42797"/>
                  </a:lnTo>
                  <a:lnTo>
                    <a:pt x="8824" y="42842"/>
                  </a:lnTo>
                  <a:lnTo>
                    <a:pt x="8824" y="42660"/>
                  </a:lnTo>
                  <a:lnTo>
                    <a:pt x="8870" y="42660"/>
                  </a:lnTo>
                  <a:lnTo>
                    <a:pt x="8915" y="42569"/>
                  </a:lnTo>
                  <a:lnTo>
                    <a:pt x="9006" y="42569"/>
                  </a:lnTo>
                  <a:lnTo>
                    <a:pt x="9006" y="42615"/>
                  </a:lnTo>
                  <a:lnTo>
                    <a:pt x="9051" y="42615"/>
                  </a:lnTo>
                  <a:lnTo>
                    <a:pt x="9051" y="42751"/>
                  </a:lnTo>
                  <a:lnTo>
                    <a:pt x="9051" y="42842"/>
                  </a:lnTo>
                  <a:lnTo>
                    <a:pt x="9233" y="42842"/>
                  </a:lnTo>
                  <a:lnTo>
                    <a:pt x="9597" y="43024"/>
                  </a:lnTo>
                  <a:lnTo>
                    <a:pt x="9643" y="43024"/>
                  </a:lnTo>
                  <a:lnTo>
                    <a:pt x="9643" y="42888"/>
                  </a:lnTo>
                  <a:lnTo>
                    <a:pt x="9734" y="42797"/>
                  </a:lnTo>
                  <a:lnTo>
                    <a:pt x="9779" y="42797"/>
                  </a:lnTo>
                  <a:lnTo>
                    <a:pt x="9779" y="42751"/>
                  </a:lnTo>
                  <a:lnTo>
                    <a:pt x="9734" y="42706"/>
                  </a:lnTo>
                  <a:lnTo>
                    <a:pt x="9688" y="42660"/>
                  </a:lnTo>
                  <a:lnTo>
                    <a:pt x="9552" y="42660"/>
                  </a:lnTo>
                  <a:lnTo>
                    <a:pt x="9552" y="42615"/>
                  </a:lnTo>
                  <a:lnTo>
                    <a:pt x="9643" y="42569"/>
                  </a:lnTo>
                  <a:lnTo>
                    <a:pt x="9643" y="42479"/>
                  </a:lnTo>
                  <a:lnTo>
                    <a:pt x="9506" y="42388"/>
                  </a:lnTo>
                  <a:lnTo>
                    <a:pt x="9233" y="42297"/>
                  </a:lnTo>
                  <a:lnTo>
                    <a:pt x="9188" y="42251"/>
                  </a:lnTo>
                  <a:lnTo>
                    <a:pt x="9233" y="42206"/>
                  </a:lnTo>
                  <a:lnTo>
                    <a:pt x="9370" y="42206"/>
                  </a:lnTo>
                  <a:lnTo>
                    <a:pt x="9415" y="42160"/>
                  </a:lnTo>
                  <a:lnTo>
                    <a:pt x="9461" y="42160"/>
                  </a:lnTo>
                  <a:lnTo>
                    <a:pt x="9506" y="42251"/>
                  </a:lnTo>
                  <a:lnTo>
                    <a:pt x="9643" y="42342"/>
                  </a:lnTo>
                  <a:lnTo>
                    <a:pt x="9734" y="42433"/>
                  </a:lnTo>
                  <a:lnTo>
                    <a:pt x="9825" y="42433"/>
                  </a:lnTo>
                  <a:lnTo>
                    <a:pt x="9961" y="42388"/>
                  </a:lnTo>
                  <a:lnTo>
                    <a:pt x="10052" y="42297"/>
                  </a:lnTo>
                  <a:lnTo>
                    <a:pt x="10052" y="42251"/>
                  </a:lnTo>
                  <a:lnTo>
                    <a:pt x="9825" y="42251"/>
                  </a:lnTo>
                  <a:lnTo>
                    <a:pt x="9734" y="42206"/>
                  </a:lnTo>
                  <a:lnTo>
                    <a:pt x="9734" y="42160"/>
                  </a:lnTo>
                  <a:lnTo>
                    <a:pt x="9916" y="42160"/>
                  </a:lnTo>
                  <a:lnTo>
                    <a:pt x="10007" y="42069"/>
                  </a:lnTo>
                  <a:lnTo>
                    <a:pt x="10007" y="42024"/>
                  </a:lnTo>
                  <a:lnTo>
                    <a:pt x="9870" y="41978"/>
                  </a:lnTo>
                  <a:lnTo>
                    <a:pt x="9779" y="41933"/>
                  </a:lnTo>
                  <a:lnTo>
                    <a:pt x="9825" y="41933"/>
                  </a:lnTo>
                  <a:lnTo>
                    <a:pt x="9825" y="41887"/>
                  </a:lnTo>
                  <a:lnTo>
                    <a:pt x="9779" y="41842"/>
                  </a:lnTo>
                  <a:lnTo>
                    <a:pt x="9643" y="41842"/>
                  </a:lnTo>
                  <a:lnTo>
                    <a:pt x="9552" y="41751"/>
                  </a:lnTo>
                  <a:lnTo>
                    <a:pt x="9597" y="41751"/>
                  </a:lnTo>
                  <a:lnTo>
                    <a:pt x="9734" y="41796"/>
                  </a:lnTo>
                  <a:lnTo>
                    <a:pt x="9870" y="41842"/>
                  </a:lnTo>
                  <a:lnTo>
                    <a:pt x="10097" y="41796"/>
                  </a:lnTo>
                  <a:lnTo>
                    <a:pt x="10188" y="41751"/>
                  </a:lnTo>
                  <a:lnTo>
                    <a:pt x="10188" y="41705"/>
                  </a:lnTo>
                  <a:lnTo>
                    <a:pt x="10188" y="41614"/>
                  </a:lnTo>
                  <a:lnTo>
                    <a:pt x="10052" y="41569"/>
                  </a:lnTo>
                  <a:lnTo>
                    <a:pt x="9779" y="41569"/>
                  </a:lnTo>
                  <a:lnTo>
                    <a:pt x="9643" y="41523"/>
                  </a:lnTo>
                  <a:lnTo>
                    <a:pt x="9643" y="41478"/>
                  </a:lnTo>
                  <a:lnTo>
                    <a:pt x="9734" y="41478"/>
                  </a:lnTo>
                  <a:lnTo>
                    <a:pt x="9825" y="41523"/>
                  </a:lnTo>
                  <a:lnTo>
                    <a:pt x="10007" y="41523"/>
                  </a:lnTo>
                  <a:lnTo>
                    <a:pt x="10097" y="41478"/>
                  </a:lnTo>
                  <a:lnTo>
                    <a:pt x="10097" y="41342"/>
                  </a:lnTo>
                  <a:lnTo>
                    <a:pt x="10007" y="41296"/>
                  </a:lnTo>
                  <a:lnTo>
                    <a:pt x="9916" y="41251"/>
                  </a:lnTo>
                  <a:lnTo>
                    <a:pt x="9916" y="41160"/>
                  </a:lnTo>
                  <a:lnTo>
                    <a:pt x="10007" y="41160"/>
                  </a:lnTo>
                  <a:lnTo>
                    <a:pt x="10052" y="41205"/>
                  </a:lnTo>
                  <a:lnTo>
                    <a:pt x="10097" y="41296"/>
                  </a:lnTo>
                  <a:lnTo>
                    <a:pt x="10188" y="41251"/>
                  </a:lnTo>
                  <a:lnTo>
                    <a:pt x="10279" y="41160"/>
                  </a:lnTo>
                  <a:lnTo>
                    <a:pt x="10279" y="41069"/>
                  </a:lnTo>
                  <a:lnTo>
                    <a:pt x="10234" y="41023"/>
                  </a:lnTo>
                  <a:lnTo>
                    <a:pt x="10097" y="40978"/>
                  </a:lnTo>
                  <a:lnTo>
                    <a:pt x="10097" y="40932"/>
                  </a:lnTo>
                  <a:lnTo>
                    <a:pt x="10188" y="40932"/>
                  </a:lnTo>
                  <a:lnTo>
                    <a:pt x="10234" y="40978"/>
                  </a:lnTo>
                  <a:lnTo>
                    <a:pt x="10325" y="40978"/>
                  </a:lnTo>
                  <a:lnTo>
                    <a:pt x="10416" y="40887"/>
                  </a:lnTo>
                  <a:lnTo>
                    <a:pt x="10416" y="40841"/>
                  </a:lnTo>
                  <a:lnTo>
                    <a:pt x="10234" y="40841"/>
                  </a:lnTo>
                  <a:lnTo>
                    <a:pt x="10188" y="40705"/>
                  </a:lnTo>
                  <a:lnTo>
                    <a:pt x="10143" y="40659"/>
                  </a:lnTo>
                  <a:lnTo>
                    <a:pt x="10188" y="40659"/>
                  </a:lnTo>
                  <a:lnTo>
                    <a:pt x="10279" y="40705"/>
                  </a:lnTo>
                  <a:lnTo>
                    <a:pt x="10416" y="40705"/>
                  </a:lnTo>
                  <a:lnTo>
                    <a:pt x="10507" y="40750"/>
                  </a:lnTo>
                  <a:lnTo>
                    <a:pt x="10598" y="40750"/>
                  </a:lnTo>
                  <a:lnTo>
                    <a:pt x="10643" y="40614"/>
                  </a:lnTo>
                  <a:lnTo>
                    <a:pt x="10689" y="40523"/>
                  </a:lnTo>
                  <a:lnTo>
                    <a:pt x="10689" y="40477"/>
                  </a:lnTo>
                  <a:lnTo>
                    <a:pt x="10643" y="40386"/>
                  </a:lnTo>
                  <a:lnTo>
                    <a:pt x="10689" y="40250"/>
                  </a:lnTo>
                  <a:lnTo>
                    <a:pt x="10689" y="40159"/>
                  </a:lnTo>
                  <a:lnTo>
                    <a:pt x="10643" y="40023"/>
                  </a:lnTo>
                  <a:lnTo>
                    <a:pt x="10461" y="39886"/>
                  </a:lnTo>
                  <a:lnTo>
                    <a:pt x="10325" y="39841"/>
                  </a:lnTo>
                  <a:lnTo>
                    <a:pt x="10279" y="39750"/>
                  </a:lnTo>
                  <a:lnTo>
                    <a:pt x="10370" y="39750"/>
                  </a:lnTo>
                  <a:lnTo>
                    <a:pt x="10461" y="39795"/>
                  </a:lnTo>
                  <a:lnTo>
                    <a:pt x="10598" y="39932"/>
                  </a:lnTo>
                  <a:lnTo>
                    <a:pt x="10734" y="40023"/>
                  </a:lnTo>
                  <a:lnTo>
                    <a:pt x="10871" y="40023"/>
                  </a:lnTo>
                  <a:lnTo>
                    <a:pt x="10825" y="39841"/>
                  </a:lnTo>
                  <a:lnTo>
                    <a:pt x="10734" y="39704"/>
                  </a:lnTo>
                  <a:lnTo>
                    <a:pt x="10552" y="39659"/>
                  </a:lnTo>
                  <a:lnTo>
                    <a:pt x="10325" y="39568"/>
                  </a:lnTo>
                  <a:lnTo>
                    <a:pt x="10279" y="39522"/>
                  </a:lnTo>
                  <a:lnTo>
                    <a:pt x="10279" y="39386"/>
                  </a:lnTo>
                  <a:lnTo>
                    <a:pt x="10370" y="39386"/>
                  </a:lnTo>
                  <a:lnTo>
                    <a:pt x="10416" y="39431"/>
                  </a:lnTo>
                  <a:lnTo>
                    <a:pt x="10507" y="39522"/>
                  </a:lnTo>
                  <a:lnTo>
                    <a:pt x="10643" y="39522"/>
                  </a:lnTo>
                  <a:lnTo>
                    <a:pt x="10689" y="39431"/>
                  </a:lnTo>
                  <a:lnTo>
                    <a:pt x="10734" y="39340"/>
                  </a:lnTo>
                  <a:lnTo>
                    <a:pt x="10734" y="39204"/>
                  </a:lnTo>
                  <a:lnTo>
                    <a:pt x="10780" y="39204"/>
                  </a:lnTo>
                  <a:lnTo>
                    <a:pt x="10871" y="39249"/>
                  </a:lnTo>
                  <a:lnTo>
                    <a:pt x="10871" y="39295"/>
                  </a:lnTo>
                  <a:lnTo>
                    <a:pt x="10871" y="39386"/>
                  </a:lnTo>
                  <a:lnTo>
                    <a:pt x="11007" y="39431"/>
                  </a:lnTo>
                  <a:lnTo>
                    <a:pt x="11053" y="39431"/>
                  </a:lnTo>
                  <a:lnTo>
                    <a:pt x="11144" y="39477"/>
                  </a:lnTo>
                  <a:lnTo>
                    <a:pt x="11234" y="39477"/>
                  </a:lnTo>
                  <a:lnTo>
                    <a:pt x="11280" y="39431"/>
                  </a:lnTo>
                  <a:lnTo>
                    <a:pt x="11371" y="39340"/>
                  </a:lnTo>
                  <a:lnTo>
                    <a:pt x="11371" y="39249"/>
                  </a:lnTo>
                  <a:lnTo>
                    <a:pt x="11280" y="39204"/>
                  </a:lnTo>
                  <a:lnTo>
                    <a:pt x="11053" y="39204"/>
                  </a:lnTo>
                  <a:lnTo>
                    <a:pt x="11007" y="39158"/>
                  </a:lnTo>
                  <a:lnTo>
                    <a:pt x="11007" y="39113"/>
                  </a:lnTo>
                  <a:lnTo>
                    <a:pt x="11007" y="39022"/>
                  </a:lnTo>
                  <a:lnTo>
                    <a:pt x="10962" y="38931"/>
                  </a:lnTo>
                  <a:lnTo>
                    <a:pt x="10962" y="38886"/>
                  </a:lnTo>
                  <a:lnTo>
                    <a:pt x="11007" y="38795"/>
                  </a:lnTo>
                  <a:lnTo>
                    <a:pt x="11053" y="38795"/>
                  </a:lnTo>
                  <a:lnTo>
                    <a:pt x="11144" y="38886"/>
                  </a:lnTo>
                  <a:lnTo>
                    <a:pt x="11144" y="38977"/>
                  </a:lnTo>
                  <a:lnTo>
                    <a:pt x="11234" y="39068"/>
                  </a:lnTo>
                  <a:lnTo>
                    <a:pt x="11371" y="39068"/>
                  </a:lnTo>
                  <a:lnTo>
                    <a:pt x="11462" y="39022"/>
                  </a:lnTo>
                  <a:lnTo>
                    <a:pt x="11462" y="38977"/>
                  </a:lnTo>
                  <a:lnTo>
                    <a:pt x="11416" y="38931"/>
                  </a:lnTo>
                  <a:lnTo>
                    <a:pt x="11234" y="38840"/>
                  </a:lnTo>
                  <a:lnTo>
                    <a:pt x="11144" y="38749"/>
                  </a:lnTo>
                  <a:lnTo>
                    <a:pt x="11144" y="38613"/>
                  </a:lnTo>
                  <a:lnTo>
                    <a:pt x="11189" y="38613"/>
                  </a:lnTo>
                  <a:lnTo>
                    <a:pt x="11280" y="38704"/>
                  </a:lnTo>
                  <a:lnTo>
                    <a:pt x="11416" y="38795"/>
                  </a:lnTo>
                  <a:lnTo>
                    <a:pt x="11507" y="38795"/>
                  </a:lnTo>
                  <a:lnTo>
                    <a:pt x="11598" y="38886"/>
                  </a:lnTo>
                  <a:lnTo>
                    <a:pt x="11644" y="38840"/>
                  </a:lnTo>
                  <a:lnTo>
                    <a:pt x="11644" y="38749"/>
                  </a:lnTo>
                  <a:lnTo>
                    <a:pt x="11598" y="38704"/>
                  </a:lnTo>
                  <a:lnTo>
                    <a:pt x="11462" y="38613"/>
                  </a:lnTo>
                  <a:lnTo>
                    <a:pt x="11325" y="38522"/>
                  </a:lnTo>
                  <a:lnTo>
                    <a:pt x="11325" y="38385"/>
                  </a:lnTo>
                  <a:lnTo>
                    <a:pt x="11416" y="38340"/>
                  </a:lnTo>
                  <a:lnTo>
                    <a:pt x="11462" y="38294"/>
                  </a:lnTo>
                  <a:lnTo>
                    <a:pt x="11553" y="38294"/>
                  </a:lnTo>
                  <a:lnTo>
                    <a:pt x="11598" y="38340"/>
                  </a:lnTo>
                  <a:lnTo>
                    <a:pt x="11735" y="38522"/>
                  </a:lnTo>
                  <a:lnTo>
                    <a:pt x="11826" y="38522"/>
                  </a:lnTo>
                  <a:lnTo>
                    <a:pt x="11917" y="38476"/>
                  </a:lnTo>
                  <a:lnTo>
                    <a:pt x="12008" y="38476"/>
                  </a:lnTo>
                  <a:lnTo>
                    <a:pt x="12099" y="38385"/>
                  </a:lnTo>
                  <a:lnTo>
                    <a:pt x="12144" y="38294"/>
                  </a:lnTo>
                  <a:lnTo>
                    <a:pt x="12144" y="38249"/>
                  </a:lnTo>
                  <a:lnTo>
                    <a:pt x="12190" y="38158"/>
                  </a:lnTo>
                  <a:lnTo>
                    <a:pt x="12190" y="38112"/>
                  </a:lnTo>
                  <a:lnTo>
                    <a:pt x="12190" y="37976"/>
                  </a:lnTo>
                  <a:lnTo>
                    <a:pt x="12144" y="37885"/>
                  </a:lnTo>
                  <a:lnTo>
                    <a:pt x="12099" y="37840"/>
                  </a:lnTo>
                  <a:lnTo>
                    <a:pt x="12099" y="37794"/>
                  </a:lnTo>
                  <a:lnTo>
                    <a:pt x="12235" y="37794"/>
                  </a:lnTo>
                  <a:lnTo>
                    <a:pt x="12281" y="37703"/>
                  </a:lnTo>
                  <a:lnTo>
                    <a:pt x="12281" y="37612"/>
                  </a:lnTo>
                  <a:lnTo>
                    <a:pt x="12144" y="37612"/>
                  </a:lnTo>
                  <a:lnTo>
                    <a:pt x="12053" y="37567"/>
                  </a:lnTo>
                  <a:lnTo>
                    <a:pt x="12008" y="37521"/>
                  </a:lnTo>
                  <a:lnTo>
                    <a:pt x="11871" y="37521"/>
                  </a:lnTo>
                  <a:lnTo>
                    <a:pt x="11689" y="37385"/>
                  </a:lnTo>
                  <a:lnTo>
                    <a:pt x="11689" y="37339"/>
                  </a:lnTo>
                  <a:lnTo>
                    <a:pt x="11735" y="37248"/>
                  </a:lnTo>
                  <a:lnTo>
                    <a:pt x="11871" y="37248"/>
                  </a:lnTo>
                  <a:lnTo>
                    <a:pt x="12053" y="37294"/>
                  </a:lnTo>
                  <a:lnTo>
                    <a:pt x="12190" y="37294"/>
                  </a:lnTo>
                  <a:lnTo>
                    <a:pt x="12190" y="37248"/>
                  </a:lnTo>
                  <a:lnTo>
                    <a:pt x="12281" y="37248"/>
                  </a:lnTo>
                  <a:lnTo>
                    <a:pt x="12371" y="37294"/>
                  </a:lnTo>
                  <a:lnTo>
                    <a:pt x="12417" y="37157"/>
                  </a:lnTo>
                  <a:lnTo>
                    <a:pt x="12371" y="36930"/>
                  </a:lnTo>
                  <a:lnTo>
                    <a:pt x="12326" y="36794"/>
                  </a:lnTo>
                  <a:lnTo>
                    <a:pt x="12235" y="36703"/>
                  </a:lnTo>
                  <a:lnTo>
                    <a:pt x="12190" y="36612"/>
                  </a:lnTo>
                  <a:lnTo>
                    <a:pt x="12190" y="36521"/>
                  </a:lnTo>
                  <a:lnTo>
                    <a:pt x="12281" y="36475"/>
                  </a:lnTo>
                  <a:lnTo>
                    <a:pt x="12235" y="36339"/>
                  </a:lnTo>
                  <a:lnTo>
                    <a:pt x="12235" y="36248"/>
                  </a:lnTo>
                  <a:lnTo>
                    <a:pt x="12235" y="36202"/>
                  </a:lnTo>
                  <a:lnTo>
                    <a:pt x="12281" y="36202"/>
                  </a:lnTo>
                  <a:lnTo>
                    <a:pt x="12326" y="36293"/>
                  </a:lnTo>
                  <a:lnTo>
                    <a:pt x="12417" y="36339"/>
                  </a:lnTo>
                  <a:lnTo>
                    <a:pt x="12417" y="36248"/>
                  </a:lnTo>
                  <a:lnTo>
                    <a:pt x="12599" y="36248"/>
                  </a:lnTo>
                  <a:lnTo>
                    <a:pt x="12644" y="36430"/>
                  </a:lnTo>
                  <a:lnTo>
                    <a:pt x="12690" y="36475"/>
                  </a:lnTo>
                  <a:lnTo>
                    <a:pt x="12781" y="36475"/>
                  </a:lnTo>
                  <a:lnTo>
                    <a:pt x="12917" y="36339"/>
                  </a:lnTo>
                  <a:lnTo>
                    <a:pt x="13008" y="36157"/>
                  </a:lnTo>
                  <a:lnTo>
                    <a:pt x="13008" y="35975"/>
                  </a:lnTo>
                  <a:lnTo>
                    <a:pt x="13054" y="35838"/>
                  </a:lnTo>
                  <a:lnTo>
                    <a:pt x="13054" y="35748"/>
                  </a:lnTo>
                  <a:lnTo>
                    <a:pt x="13099" y="35702"/>
                  </a:lnTo>
                  <a:lnTo>
                    <a:pt x="13190" y="35702"/>
                  </a:lnTo>
                  <a:lnTo>
                    <a:pt x="13236" y="35657"/>
                  </a:lnTo>
                  <a:lnTo>
                    <a:pt x="13281" y="35657"/>
                  </a:lnTo>
                  <a:lnTo>
                    <a:pt x="13327" y="35748"/>
                  </a:lnTo>
                  <a:lnTo>
                    <a:pt x="13372" y="35838"/>
                  </a:lnTo>
                  <a:lnTo>
                    <a:pt x="13463" y="35838"/>
                  </a:lnTo>
                  <a:lnTo>
                    <a:pt x="13554" y="35748"/>
                  </a:lnTo>
                  <a:lnTo>
                    <a:pt x="13554" y="35702"/>
                  </a:lnTo>
                  <a:lnTo>
                    <a:pt x="13554" y="35611"/>
                  </a:lnTo>
                  <a:lnTo>
                    <a:pt x="13599" y="35611"/>
                  </a:lnTo>
                  <a:lnTo>
                    <a:pt x="13645" y="35702"/>
                  </a:lnTo>
                  <a:lnTo>
                    <a:pt x="13690" y="35838"/>
                  </a:lnTo>
                  <a:lnTo>
                    <a:pt x="13736" y="35884"/>
                  </a:lnTo>
                  <a:lnTo>
                    <a:pt x="13872" y="35838"/>
                  </a:lnTo>
                  <a:lnTo>
                    <a:pt x="13918" y="35748"/>
                  </a:lnTo>
                  <a:lnTo>
                    <a:pt x="14009" y="35748"/>
                  </a:lnTo>
                  <a:lnTo>
                    <a:pt x="14054" y="35793"/>
                  </a:lnTo>
                  <a:lnTo>
                    <a:pt x="14145" y="35793"/>
                  </a:lnTo>
                  <a:lnTo>
                    <a:pt x="14282" y="35748"/>
                  </a:lnTo>
                  <a:lnTo>
                    <a:pt x="14282" y="35657"/>
                  </a:lnTo>
                  <a:lnTo>
                    <a:pt x="14327" y="35657"/>
                  </a:lnTo>
                  <a:lnTo>
                    <a:pt x="14327" y="35611"/>
                  </a:lnTo>
                  <a:lnTo>
                    <a:pt x="14282" y="35475"/>
                  </a:lnTo>
                  <a:lnTo>
                    <a:pt x="14191" y="35338"/>
                  </a:lnTo>
                  <a:lnTo>
                    <a:pt x="14191" y="35247"/>
                  </a:lnTo>
                  <a:lnTo>
                    <a:pt x="14236" y="35156"/>
                  </a:lnTo>
                  <a:lnTo>
                    <a:pt x="14327" y="35202"/>
                  </a:lnTo>
                  <a:lnTo>
                    <a:pt x="14327" y="35293"/>
                  </a:lnTo>
                  <a:lnTo>
                    <a:pt x="14373" y="35293"/>
                  </a:lnTo>
                  <a:lnTo>
                    <a:pt x="14509" y="35202"/>
                  </a:lnTo>
                  <a:lnTo>
                    <a:pt x="14509" y="35065"/>
                  </a:lnTo>
                  <a:lnTo>
                    <a:pt x="14600" y="34974"/>
                  </a:lnTo>
                  <a:lnTo>
                    <a:pt x="14600" y="34883"/>
                  </a:lnTo>
                  <a:lnTo>
                    <a:pt x="14509" y="34792"/>
                  </a:lnTo>
                  <a:lnTo>
                    <a:pt x="14509" y="34747"/>
                  </a:lnTo>
                  <a:lnTo>
                    <a:pt x="14554" y="34656"/>
                  </a:lnTo>
                  <a:lnTo>
                    <a:pt x="14691" y="34656"/>
                  </a:lnTo>
                  <a:lnTo>
                    <a:pt x="14691" y="34701"/>
                  </a:lnTo>
                  <a:lnTo>
                    <a:pt x="14782" y="34792"/>
                  </a:lnTo>
                  <a:lnTo>
                    <a:pt x="14873" y="34792"/>
                  </a:lnTo>
                  <a:lnTo>
                    <a:pt x="14964" y="34838"/>
                  </a:lnTo>
                  <a:lnTo>
                    <a:pt x="14873" y="34883"/>
                  </a:lnTo>
                  <a:lnTo>
                    <a:pt x="14736" y="34974"/>
                  </a:lnTo>
                  <a:lnTo>
                    <a:pt x="14691" y="35156"/>
                  </a:lnTo>
                  <a:lnTo>
                    <a:pt x="14691" y="35247"/>
                  </a:lnTo>
                  <a:lnTo>
                    <a:pt x="14873" y="35475"/>
                  </a:lnTo>
                  <a:lnTo>
                    <a:pt x="14918" y="35520"/>
                  </a:lnTo>
                  <a:lnTo>
                    <a:pt x="14964" y="35429"/>
                  </a:lnTo>
                  <a:lnTo>
                    <a:pt x="14964" y="35293"/>
                  </a:lnTo>
                  <a:lnTo>
                    <a:pt x="15009" y="35202"/>
                  </a:lnTo>
                  <a:lnTo>
                    <a:pt x="15055" y="35020"/>
                  </a:lnTo>
                  <a:lnTo>
                    <a:pt x="15100" y="35111"/>
                  </a:lnTo>
                  <a:lnTo>
                    <a:pt x="15055" y="35202"/>
                  </a:lnTo>
                  <a:lnTo>
                    <a:pt x="15055" y="35293"/>
                  </a:lnTo>
                  <a:lnTo>
                    <a:pt x="15146" y="35429"/>
                  </a:lnTo>
                  <a:lnTo>
                    <a:pt x="15237" y="35475"/>
                  </a:lnTo>
                  <a:lnTo>
                    <a:pt x="15373" y="35429"/>
                  </a:lnTo>
                  <a:lnTo>
                    <a:pt x="15464" y="35429"/>
                  </a:lnTo>
                  <a:lnTo>
                    <a:pt x="15464" y="35338"/>
                  </a:lnTo>
                  <a:lnTo>
                    <a:pt x="15464" y="35247"/>
                  </a:lnTo>
                  <a:lnTo>
                    <a:pt x="15510" y="35156"/>
                  </a:lnTo>
                  <a:lnTo>
                    <a:pt x="15601" y="35156"/>
                  </a:lnTo>
                  <a:lnTo>
                    <a:pt x="15555" y="35247"/>
                  </a:lnTo>
                  <a:lnTo>
                    <a:pt x="15555" y="35338"/>
                  </a:lnTo>
                  <a:lnTo>
                    <a:pt x="15646" y="35384"/>
                  </a:lnTo>
                  <a:lnTo>
                    <a:pt x="15782" y="35384"/>
                  </a:lnTo>
                  <a:lnTo>
                    <a:pt x="15873" y="35247"/>
                  </a:lnTo>
                  <a:lnTo>
                    <a:pt x="16101" y="35111"/>
                  </a:lnTo>
                  <a:lnTo>
                    <a:pt x="16146" y="35111"/>
                  </a:lnTo>
                  <a:lnTo>
                    <a:pt x="16237" y="35065"/>
                  </a:lnTo>
                  <a:lnTo>
                    <a:pt x="16237" y="34974"/>
                  </a:lnTo>
                  <a:lnTo>
                    <a:pt x="16146" y="34838"/>
                  </a:lnTo>
                  <a:lnTo>
                    <a:pt x="16101" y="34792"/>
                  </a:lnTo>
                  <a:lnTo>
                    <a:pt x="16055" y="34747"/>
                  </a:lnTo>
                  <a:lnTo>
                    <a:pt x="16146" y="34747"/>
                  </a:lnTo>
                  <a:lnTo>
                    <a:pt x="16192" y="34792"/>
                  </a:lnTo>
                  <a:lnTo>
                    <a:pt x="16328" y="34883"/>
                  </a:lnTo>
                  <a:lnTo>
                    <a:pt x="16374" y="34883"/>
                  </a:lnTo>
                  <a:lnTo>
                    <a:pt x="16374" y="34792"/>
                  </a:lnTo>
                  <a:lnTo>
                    <a:pt x="16465" y="34792"/>
                  </a:lnTo>
                  <a:lnTo>
                    <a:pt x="16510" y="34838"/>
                  </a:lnTo>
                  <a:lnTo>
                    <a:pt x="16510" y="34929"/>
                  </a:lnTo>
                  <a:lnTo>
                    <a:pt x="16556" y="34929"/>
                  </a:lnTo>
                  <a:lnTo>
                    <a:pt x="16601" y="34883"/>
                  </a:lnTo>
                  <a:lnTo>
                    <a:pt x="16828" y="34701"/>
                  </a:lnTo>
                  <a:lnTo>
                    <a:pt x="16828" y="34656"/>
                  </a:lnTo>
                  <a:lnTo>
                    <a:pt x="16828" y="34611"/>
                  </a:lnTo>
                  <a:lnTo>
                    <a:pt x="16828" y="34474"/>
                  </a:lnTo>
                  <a:lnTo>
                    <a:pt x="16874" y="34429"/>
                  </a:lnTo>
                  <a:lnTo>
                    <a:pt x="16965" y="34383"/>
                  </a:lnTo>
                  <a:lnTo>
                    <a:pt x="16919" y="34474"/>
                  </a:lnTo>
                  <a:lnTo>
                    <a:pt x="16965" y="34520"/>
                  </a:lnTo>
                  <a:lnTo>
                    <a:pt x="17010" y="34520"/>
                  </a:lnTo>
                  <a:lnTo>
                    <a:pt x="17101" y="34474"/>
                  </a:lnTo>
                  <a:lnTo>
                    <a:pt x="17192" y="34338"/>
                  </a:lnTo>
                  <a:lnTo>
                    <a:pt x="17238" y="34201"/>
                  </a:lnTo>
                  <a:lnTo>
                    <a:pt x="17238" y="34110"/>
                  </a:lnTo>
                  <a:lnTo>
                    <a:pt x="17238" y="34019"/>
                  </a:lnTo>
                  <a:lnTo>
                    <a:pt x="17420" y="33837"/>
                  </a:lnTo>
                  <a:lnTo>
                    <a:pt x="17556" y="33792"/>
                  </a:lnTo>
                  <a:lnTo>
                    <a:pt x="17602" y="33792"/>
                  </a:lnTo>
                  <a:lnTo>
                    <a:pt x="17556" y="33701"/>
                  </a:lnTo>
                  <a:lnTo>
                    <a:pt x="17556" y="33655"/>
                  </a:lnTo>
                  <a:lnTo>
                    <a:pt x="17556" y="33610"/>
                  </a:lnTo>
                  <a:lnTo>
                    <a:pt x="17647" y="33610"/>
                  </a:lnTo>
                  <a:lnTo>
                    <a:pt x="17693" y="33655"/>
                  </a:lnTo>
                  <a:lnTo>
                    <a:pt x="17738" y="33655"/>
                  </a:lnTo>
                  <a:lnTo>
                    <a:pt x="17784" y="33519"/>
                  </a:lnTo>
                  <a:lnTo>
                    <a:pt x="17784" y="33474"/>
                  </a:lnTo>
                  <a:lnTo>
                    <a:pt x="17738" y="33428"/>
                  </a:lnTo>
                  <a:lnTo>
                    <a:pt x="17784" y="33428"/>
                  </a:lnTo>
                  <a:lnTo>
                    <a:pt x="17875" y="33474"/>
                  </a:lnTo>
                  <a:lnTo>
                    <a:pt x="17875" y="33337"/>
                  </a:lnTo>
                  <a:lnTo>
                    <a:pt x="17875" y="33246"/>
                  </a:lnTo>
                  <a:lnTo>
                    <a:pt x="17965" y="33246"/>
                  </a:lnTo>
                  <a:lnTo>
                    <a:pt x="18056" y="33155"/>
                  </a:lnTo>
                  <a:lnTo>
                    <a:pt x="18056" y="33064"/>
                  </a:lnTo>
                  <a:lnTo>
                    <a:pt x="18056" y="33019"/>
                  </a:lnTo>
                  <a:lnTo>
                    <a:pt x="18102" y="32973"/>
                  </a:lnTo>
                  <a:lnTo>
                    <a:pt x="18284" y="32973"/>
                  </a:lnTo>
                  <a:lnTo>
                    <a:pt x="18375" y="32837"/>
                  </a:lnTo>
                  <a:lnTo>
                    <a:pt x="18511" y="32791"/>
                  </a:lnTo>
                  <a:lnTo>
                    <a:pt x="18557" y="32791"/>
                  </a:lnTo>
                  <a:lnTo>
                    <a:pt x="18602" y="32837"/>
                  </a:lnTo>
                  <a:lnTo>
                    <a:pt x="18693" y="32791"/>
                  </a:lnTo>
                  <a:lnTo>
                    <a:pt x="18784" y="32700"/>
                  </a:lnTo>
                  <a:lnTo>
                    <a:pt x="18830" y="32473"/>
                  </a:lnTo>
                  <a:lnTo>
                    <a:pt x="18784" y="32337"/>
                  </a:lnTo>
                  <a:lnTo>
                    <a:pt x="18693" y="32337"/>
                  </a:lnTo>
                  <a:lnTo>
                    <a:pt x="18693" y="32200"/>
                  </a:lnTo>
                  <a:lnTo>
                    <a:pt x="18693" y="32064"/>
                  </a:lnTo>
                  <a:lnTo>
                    <a:pt x="18693" y="31973"/>
                  </a:lnTo>
                  <a:lnTo>
                    <a:pt x="18602" y="31882"/>
                  </a:lnTo>
                  <a:lnTo>
                    <a:pt x="18557" y="31745"/>
                  </a:lnTo>
                  <a:lnTo>
                    <a:pt x="18511" y="31700"/>
                  </a:lnTo>
                  <a:lnTo>
                    <a:pt x="18511" y="31563"/>
                  </a:lnTo>
                  <a:lnTo>
                    <a:pt x="18602" y="31563"/>
                  </a:lnTo>
                  <a:lnTo>
                    <a:pt x="18648" y="31609"/>
                  </a:lnTo>
                  <a:lnTo>
                    <a:pt x="18693" y="31791"/>
                  </a:lnTo>
                  <a:lnTo>
                    <a:pt x="18739" y="31882"/>
                  </a:lnTo>
                  <a:lnTo>
                    <a:pt x="18739" y="32018"/>
                  </a:lnTo>
                  <a:lnTo>
                    <a:pt x="18830" y="32155"/>
                  </a:lnTo>
                  <a:lnTo>
                    <a:pt x="18921" y="32155"/>
                  </a:lnTo>
                  <a:lnTo>
                    <a:pt x="18966" y="32200"/>
                  </a:lnTo>
                  <a:lnTo>
                    <a:pt x="18921" y="32291"/>
                  </a:lnTo>
                  <a:lnTo>
                    <a:pt x="18966" y="32428"/>
                  </a:lnTo>
                  <a:lnTo>
                    <a:pt x="19102" y="32518"/>
                  </a:lnTo>
                  <a:lnTo>
                    <a:pt x="19193" y="32518"/>
                  </a:lnTo>
                  <a:lnTo>
                    <a:pt x="19193" y="32428"/>
                  </a:lnTo>
                  <a:lnTo>
                    <a:pt x="19239" y="32382"/>
                  </a:lnTo>
                  <a:lnTo>
                    <a:pt x="19284" y="32382"/>
                  </a:lnTo>
                  <a:lnTo>
                    <a:pt x="19375" y="32473"/>
                  </a:lnTo>
                  <a:lnTo>
                    <a:pt x="19603" y="32473"/>
                  </a:lnTo>
                  <a:lnTo>
                    <a:pt x="19694" y="32382"/>
                  </a:lnTo>
                  <a:lnTo>
                    <a:pt x="19876" y="32382"/>
                  </a:lnTo>
                  <a:lnTo>
                    <a:pt x="19967" y="32337"/>
                  </a:lnTo>
                  <a:lnTo>
                    <a:pt x="19967" y="32246"/>
                  </a:lnTo>
                  <a:lnTo>
                    <a:pt x="20012" y="32246"/>
                  </a:lnTo>
                  <a:lnTo>
                    <a:pt x="20012" y="32155"/>
                  </a:lnTo>
                  <a:lnTo>
                    <a:pt x="20194" y="32155"/>
                  </a:lnTo>
                  <a:lnTo>
                    <a:pt x="20330" y="32337"/>
                  </a:lnTo>
                  <a:lnTo>
                    <a:pt x="20376" y="32382"/>
                  </a:lnTo>
                  <a:lnTo>
                    <a:pt x="20421" y="32382"/>
                  </a:lnTo>
                  <a:lnTo>
                    <a:pt x="20512" y="32337"/>
                  </a:lnTo>
                  <a:lnTo>
                    <a:pt x="20603" y="32291"/>
                  </a:lnTo>
                  <a:lnTo>
                    <a:pt x="20603" y="32155"/>
                  </a:lnTo>
                  <a:lnTo>
                    <a:pt x="20649" y="32200"/>
                  </a:lnTo>
                  <a:lnTo>
                    <a:pt x="20740" y="32200"/>
                  </a:lnTo>
                  <a:lnTo>
                    <a:pt x="20740" y="32155"/>
                  </a:lnTo>
                  <a:lnTo>
                    <a:pt x="21013" y="32155"/>
                  </a:lnTo>
                  <a:lnTo>
                    <a:pt x="21013" y="32109"/>
                  </a:lnTo>
                  <a:lnTo>
                    <a:pt x="21013" y="32018"/>
                  </a:lnTo>
                  <a:lnTo>
                    <a:pt x="21240" y="32018"/>
                  </a:lnTo>
                  <a:lnTo>
                    <a:pt x="21240" y="31927"/>
                  </a:lnTo>
                  <a:lnTo>
                    <a:pt x="21286" y="31927"/>
                  </a:lnTo>
                  <a:lnTo>
                    <a:pt x="21286" y="32018"/>
                  </a:lnTo>
                  <a:lnTo>
                    <a:pt x="21376" y="32064"/>
                  </a:lnTo>
                  <a:lnTo>
                    <a:pt x="21422" y="31973"/>
                  </a:lnTo>
                  <a:lnTo>
                    <a:pt x="21467" y="31882"/>
                  </a:lnTo>
                  <a:lnTo>
                    <a:pt x="21558" y="31882"/>
                  </a:lnTo>
                  <a:lnTo>
                    <a:pt x="21649" y="31973"/>
                  </a:lnTo>
                  <a:lnTo>
                    <a:pt x="21695" y="32018"/>
                  </a:lnTo>
                  <a:lnTo>
                    <a:pt x="21786" y="31836"/>
                  </a:lnTo>
                  <a:lnTo>
                    <a:pt x="21831" y="31836"/>
                  </a:lnTo>
                  <a:lnTo>
                    <a:pt x="21831" y="31927"/>
                  </a:lnTo>
                  <a:lnTo>
                    <a:pt x="21922" y="31973"/>
                  </a:lnTo>
                  <a:lnTo>
                    <a:pt x="22013" y="31973"/>
                  </a:lnTo>
                  <a:lnTo>
                    <a:pt x="22059" y="31836"/>
                  </a:lnTo>
                  <a:lnTo>
                    <a:pt x="22241" y="31836"/>
                  </a:lnTo>
                  <a:lnTo>
                    <a:pt x="22377" y="31745"/>
                  </a:lnTo>
                  <a:lnTo>
                    <a:pt x="22468" y="31745"/>
                  </a:lnTo>
                  <a:lnTo>
                    <a:pt x="22513" y="31836"/>
                  </a:lnTo>
                  <a:lnTo>
                    <a:pt x="22604" y="31836"/>
                  </a:lnTo>
                  <a:lnTo>
                    <a:pt x="22650" y="31700"/>
                  </a:lnTo>
                  <a:lnTo>
                    <a:pt x="22741" y="31654"/>
                  </a:lnTo>
                  <a:lnTo>
                    <a:pt x="22877" y="31654"/>
                  </a:lnTo>
                  <a:lnTo>
                    <a:pt x="22923" y="31563"/>
                  </a:lnTo>
                  <a:lnTo>
                    <a:pt x="23059" y="31518"/>
                  </a:lnTo>
                  <a:lnTo>
                    <a:pt x="23150" y="31472"/>
                  </a:lnTo>
                  <a:lnTo>
                    <a:pt x="23150" y="31427"/>
                  </a:lnTo>
                  <a:lnTo>
                    <a:pt x="23059" y="31291"/>
                  </a:lnTo>
                  <a:lnTo>
                    <a:pt x="23059" y="31245"/>
                  </a:lnTo>
                  <a:lnTo>
                    <a:pt x="23105" y="31200"/>
                  </a:lnTo>
                  <a:lnTo>
                    <a:pt x="23241" y="31245"/>
                  </a:lnTo>
                  <a:lnTo>
                    <a:pt x="23241" y="31291"/>
                  </a:lnTo>
                  <a:lnTo>
                    <a:pt x="23332" y="31291"/>
                  </a:lnTo>
                  <a:lnTo>
                    <a:pt x="23469" y="31200"/>
                  </a:lnTo>
                  <a:lnTo>
                    <a:pt x="23469" y="31109"/>
                  </a:lnTo>
                  <a:lnTo>
                    <a:pt x="23423" y="31063"/>
                  </a:lnTo>
                  <a:lnTo>
                    <a:pt x="23423" y="30972"/>
                  </a:lnTo>
                  <a:lnTo>
                    <a:pt x="23514" y="30927"/>
                  </a:lnTo>
                  <a:lnTo>
                    <a:pt x="23514" y="31018"/>
                  </a:lnTo>
                  <a:lnTo>
                    <a:pt x="23605" y="31063"/>
                  </a:lnTo>
                  <a:lnTo>
                    <a:pt x="23696" y="30927"/>
                  </a:lnTo>
                  <a:lnTo>
                    <a:pt x="23650" y="30836"/>
                  </a:lnTo>
                  <a:lnTo>
                    <a:pt x="23650" y="30745"/>
                  </a:lnTo>
                  <a:lnTo>
                    <a:pt x="23696" y="30745"/>
                  </a:lnTo>
                  <a:lnTo>
                    <a:pt x="23696" y="30790"/>
                  </a:lnTo>
                  <a:lnTo>
                    <a:pt x="23832" y="30836"/>
                  </a:lnTo>
                  <a:lnTo>
                    <a:pt x="23878" y="30745"/>
                  </a:lnTo>
                  <a:lnTo>
                    <a:pt x="24060" y="30745"/>
                  </a:lnTo>
                  <a:lnTo>
                    <a:pt x="24060" y="30608"/>
                  </a:lnTo>
                  <a:lnTo>
                    <a:pt x="24060" y="30563"/>
                  </a:lnTo>
                  <a:lnTo>
                    <a:pt x="24060" y="30517"/>
                  </a:lnTo>
                  <a:lnTo>
                    <a:pt x="24151" y="30563"/>
                  </a:lnTo>
                  <a:lnTo>
                    <a:pt x="24196" y="30608"/>
                  </a:lnTo>
                  <a:lnTo>
                    <a:pt x="24287" y="30563"/>
                  </a:lnTo>
                  <a:lnTo>
                    <a:pt x="24378" y="30517"/>
                  </a:lnTo>
                  <a:lnTo>
                    <a:pt x="24378" y="30426"/>
                  </a:lnTo>
                  <a:lnTo>
                    <a:pt x="24333" y="30381"/>
                  </a:lnTo>
                  <a:lnTo>
                    <a:pt x="24333" y="30335"/>
                  </a:lnTo>
                  <a:lnTo>
                    <a:pt x="24378" y="30290"/>
                  </a:lnTo>
                  <a:lnTo>
                    <a:pt x="24515" y="30290"/>
                  </a:lnTo>
                  <a:lnTo>
                    <a:pt x="24560" y="30335"/>
                  </a:lnTo>
                  <a:lnTo>
                    <a:pt x="24560" y="30244"/>
                  </a:lnTo>
                  <a:lnTo>
                    <a:pt x="24606" y="30154"/>
                  </a:lnTo>
                  <a:lnTo>
                    <a:pt x="24697" y="30154"/>
                  </a:lnTo>
                  <a:lnTo>
                    <a:pt x="24742" y="30244"/>
                  </a:lnTo>
                  <a:lnTo>
                    <a:pt x="24833" y="30244"/>
                  </a:lnTo>
                  <a:lnTo>
                    <a:pt x="24878" y="30199"/>
                  </a:lnTo>
                  <a:lnTo>
                    <a:pt x="24878" y="30108"/>
                  </a:lnTo>
                  <a:lnTo>
                    <a:pt x="24787" y="30063"/>
                  </a:lnTo>
                  <a:lnTo>
                    <a:pt x="24787" y="30017"/>
                  </a:lnTo>
                  <a:lnTo>
                    <a:pt x="24924" y="29926"/>
                  </a:lnTo>
                  <a:lnTo>
                    <a:pt x="25151" y="29926"/>
                  </a:lnTo>
                  <a:lnTo>
                    <a:pt x="25288" y="29835"/>
                  </a:lnTo>
                  <a:lnTo>
                    <a:pt x="25379" y="29699"/>
                  </a:lnTo>
                  <a:lnTo>
                    <a:pt x="25379" y="29653"/>
                  </a:lnTo>
                  <a:lnTo>
                    <a:pt x="25151" y="29699"/>
                  </a:lnTo>
                  <a:lnTo>
                    <a:pt x="24606" y="29699"/>
                  </a:lnTo>
                  <a:lnTo>
                    <a:pt x="24378" y="29653"/>
                  </a:lnTo>
                  <a:lnTo>
                    <a:pt x="24196" y="29562"/>
                  </a:lnTo>
                  <a:lnTo>
                    <a:pt x="24014" y="29562"/>
                  </a:lnTo>
                  <a:lnTo>
                    <a:pt x="23787" y="29380"/>
                  </a:lnTo>
                  <a:lnTo>
                    <a:pt x="23741" y="29289"/>
                  </a:lnTo>
                  <a:lnTo>
                    <a:pt x="23696" y="29289"/>
                  </a:lnTo>
                  <a:lnTo>
                    <a:pt x="23605" y="29380"/>
                  </a:lnTo>
                  <a:lnTo>
                    <a:pt x="23560" y="29380"/>
                  </a:lnTo>
                  <a:lnTo>
                    <a:pt x="23560" y="29335"/>
                  </a:lnTo>
                  <a:lnTo>
                    <a:pt x="23560" y="29289"/>
                  </a:lnTo>
                  <a:lnTo>
                    <a:pt x="23469" y="29335"/>
                  </a:lnTo>
                  <a:lnTo>
                    <a:pt x="23241" y="29517"/>
                  </a:lnTo>
                  <a:lnTo>
                    <a:pt x="23150" y="29562"/>
                  </a:lnTo>
                  <a:lnTo>
                    <a:pt x="22923" y="29562"/>
                  </a:lnTo>
                  <a:lnTo>
                    <a:pt x="22832" y="29608"/>
                  </a:lnTo>
                  <a:lnTo>
                    <a:pt x="22786" y="29562"/>
                  </a:lnTo>
                  <a:lnTo>
                    <a:pt x="22695" y="29517"/>
                  </a:lnTo>
                  <a:cubicBezTo>
                    <a:pt x="22650" y="29517"/>
                    <a:pt x="22604" y="29562"/>
                    <a:pt x="22604" y="29562"/>
                  </a:cubicBezTo>
                  <a:lnTo>
                    <a:pt x="22468" y="29562"/>
                  </a:lnTo>
                  <a:lnTo>
                    <a:pt x="22286" y="29744"/>
                  </a:lnTo>
                  <a:lnTo>
                    <a:pt x="22241" y="29835"/>
                  </a:lnTo>
                  <a:lnTo>
                    <a:pt x="22150" y="29744"/>
                  </a:lnTo>
                  <a:lnTo>
                    <a:pt x="22059" y="29699"/>
                  </a:lnTo>
                  <a:lnTo>
                    <a:pt x="21831" y="29699"/>
                  </a:lnTo>
                  <a:lnTo>
                    <a:pt x="21740" y="29653"/>
                  </a:lnTo>
                  <a:lnTo>
                    <a:pt x="21649" y="29699"/>
                  </a:lnTo>
                  <a:lnTo>
                    <a:pt x="21558" y="29608"/>
                  </a:lnTo>
                  <a:lnTo>
                    <a:pt x="21649" y="29517"/>
                  </a:lnTo>
                  <a:lnTo>
                    <a:pt x="21786" y="29517"/>
                  </a:lnTo>
                  <a:lnTo>
                    <a:pt x="21877" y="29608"/>
                  </a:lnTo>
                  <a:lnTo>
                    <a:pt x="22013" y="29653"/>
                  </a:lnTo>
                  <a:lnTo>
                    <a:pt x="22104" y="29562"/>
                  </a:lnTo>
                  <a:lnTo>
                    <a:pt x="22286" y="29562"/>
                  </a:lnTo>
                  <a:lnTo>
                    <a:pt x="22423" y="29471"/>
                  </a:lnTo>
                  <a:lnTo>
                    <a:pt x="22559" y="29471"/>
                  </a:lnTo>
                  <a:lnTo>
                    <a:pt x="22695" y="29517"/>
                  </a:lnTo>
                  <a:lnTo>
                    <a:pt x="22832" y="29471"/>
                  </a:lnTo>
                  <a:lnTo>
                    <a:pt x="22877" y="29380"/>
                  </a:lnTo>
                  <a:lnTo>
                    <a:pt x="22832" y="29335"/>
                  </a:lnTo>
                  <a:lnTo>
                    <a:pt x="22741" y="29335"/>
                  </a:lnTo>
                  <a:lnTo>
                    <a:pt x="22741" y="29289"/>
                  </a:lnTo>
                  <a:lnTo>
                    <a:pt x="22559" y="29289"/>
                  </a:lnTo>
                  <a:lnTo>
                    <a:pt x="22468" y="29198"/>
                  </a:lnTo>
                  <a:lnTo>
                    <a:pt x="22195" y="29198"/>
                  </a:lnTo>
                  <a:lnTo>
                    <a:pt x="22059" y="29244"/>
                  </a:lnTo>
                  <a:lnTo>
                    <a:pt x="21740" y="29244"/>
                  </a:lnTo>
                  <a:lnTo>
                    <a:pt x="21695" y="29153"/>
                  </a:lnTo>
                  <a:lnTo>
                    <a:pt x="21649" y="29107"/>
                  </a:lnTo>
                  <a:lnTo>
                    <a:pt x="21513" y="29153"/>
                  </a:lnTo>
                  <a:lnTo>
                    <a:pt x="21331" y="29153"/>
                  </a:lnTo>
                  <a:lnTo>
                    <a:pt x="21058" y="29289"/>
                  </a:lnTo>
                  <a:lnTo>
                    <a:pt x="21013" y="29244"/>
                  </a:lnTo>
                  <a:lnTo>
                    <a:pt x="21058" y="29153"/>
                  </a:lnTo>
                  <a:lnTo>
                    <a:pt x="21195" y="29017"/>
                  </a:lnTo>
                  <a:lnTo>
                    <a:pt x="21422" y="29017"/>
                  </a:lnTo>
                  <a:lnTo>
                    <a:pt x="21695" y="28926"/>
                  </a:lnTo>
                  <a:lnTo>
                    <a:pt x="21786" y="28835"/>
                  </a:lnTo>
                  <a:lnTo>
                    <a:pt x="21786" y="28744"/>
                  </a:lnTo>
                  <a:lnTo>
                    <a:pt x="21831" y="28653"/>
                  </a:lnTo>
                  <a:lnTo>
                    <a:pt x="22013" y="28653"/>
                  </a:lnTo>
                  <a:lnTo>
                    <a:pt x="22059" y="28562"/>
                  </a:lnTo>
                  <a:lnTo>
                    <a:pt x="22059" y="28471"/>
                  </a:lnTo>
                  <a:lnTo>
                    <a:pt x="22013" y="28380"/>
                  </a:lnTo>
                  <a:lnTo>
                    <a:pt x="21877" y="28334"/>
                  </a:lnTo>
                  <a:lnTo>
                    <a:pt x="21831" y="28289"/>
                  </a:lnTo>
                  <a:lnTo>
                    <a:pt x="21968" y="28243"/>
                  </a:lnTo>
                  <a:lnTo>
                    <a:pt x="22013" y="28243"/>
                  </a:lnTo>
                  <a:lnTo>
                    <a:pt x="22013" y="28289"/>
                  </a:lnTo>
                  <a:lnTo>
                    <a:pt x="22150" y="28289"/>
                  </a:lnTo>
                  <a:lnTo>
                    <a:pt x="22195" y="28243"/>
                  </a:lnTo>
                  <a:lnTo>
                    <a:pt x="22150" y="28152"/>
                  </a:lnTo>
                  <a:lnTo>
                    <a:pt x="22150" y="28107"/>
                  </a:lnTo>
                  <a:lnTo>
                    <a:pt x="22150" y="27925"/>
                  </a:lnTo>
                  <a:lnTo>
                    <a:pt x="22195" y="27970"/>
                  </a:lnTo>
                  <a:lnTo>
                    <a:pt x="22241" y="28016"/>
                  </a:lnTo>
                  <a:lnTo>
                    <a:pt x="22241" y="28152"/>
                  </a:lnTo>
                  <a:lnTo>
                    <a:pt x="22332" y="28289"/>
                  </a:lnTo>
                  <a:lnTo>
                    <a:pt x="22423" y="28334"/>
                  </a:lnTo>
                  <a:lnTo>
                    <a:pt x="22559" y="28289"/>
                  </a:lnTo>
                  <a:lnTo>
                    <a:pt x="22786" y="28289"/>
                  </a:lnTo>
                  <a:lnTo>
                    <a:pt x="23150" y="28107"/>
                  </a:lnTo>
                  <a:lnTo>
                    <a:pt x="23287" y="28107"/>
                  </a:lnTo>
                  <a:lnTo>
                    <a:pt x="23378" y="28061"/>
                  </a:lnTo>
                  <a:lnTo>
                    <a:pt x="23469" y="27970"/>
                  </a:lnTo>
                  <a:lnTo>
                    <a:pt x="23560" y="27925"/>
                  </a:lnTo>
                  <a:lnTo>
                    <a:pt x="23605" y="27789"/>
                  </a:lnTo>
                  <a:lnTo>
                    <a:pt x="23560" y="27607"/>
                  </a:lnTo>
                  <a:lnTo>
                    <a:pt x="23514" y="27516"/>
                  </a:lnTo>
                  <a:lnTo>
                    <a:pt x="23423" y="27516"/>
                  </a:lnTo>
                  <a:lnTo>
                    <a:pt x="23287" y="27425"/>
                  </a:lnTo>
                  <a:lnTo>
                    <a:pt x="22923" y="27334"/>
                  </a:lnTo>
                  <a:lnTo>
                    <a:pt x="22877" y="27334"/>
                  </a:lnTo>
                  <a:lnTo>
                    <a:pt x="22741" y="27425"/>
                  </a:lnTo>
                  <a:lnTo>
                    <a:pt x="22650" y="27334"/>
                  </a:lnTo>
                  <a:lnTo>
                    <a:pt x="22650" y="27243"/>
                  </a:lnTo>
                  <a:lnTo>
                    <a:pt x="22604" y="27197"/>
                  </a:lnTo>
                  <a:lnTo>
                    <a:pt x="22468" y="27243"/>
                  </a:lnTo>
                  <a:lnTo>
                    <a:pt x="22377" y="27243"/>
                  </a:lnTo>
                  <a:lnTo>
                    <a:pt x="22241" y="27379"/>
                  </a:lnTo>
                  <a:lnTo>
                    <a:pt x="22104" y="27379"/>
                  </a:lnTo>
                  <a:lnTo>
                    <a:pt x="22013" y="27288"/>
                  </a:lnTo>
                  <a:lnTo>
                    <a:pt x="22013" y="27197"/>
                  </a:lnTo>
                  <a:lnTo>
                    <a:pt x="22104" y="27288"/>
                  </a:lnTo>
                  <a:lnTo>
                    <a:pt x="22241" y="27243"/>
                  </a:lnTo>
                  <a:lnTo>
                    <a:pt x="22286" y="27152"/>
                  </a:lnTo>
                  <a:lnTo>
                    <a:pt x="22468" y="27152"/>
                  </a:lnTo>
                  <a:lnTo>
                    <a:pt x="22513" y="27106"/>
                  </a:lnTo>
                  <a:lnTo>
                    <a:pt x="22423" y="26970"/>
                  </a:lnTo>
                  <a:lnTo>
                    <a:pt x="22332" y="26834"/>
                  </a:lnTo>
                  <a:lnTo>
                    <a:pt x="22241" y="26788"/>
                  </a:lnTo>
                  <a:lnTo>
                    <a:pt x="22104" y="26788"/>
                  </a:lnTo>
                  <a:lnTo>
                    <a:pt x="22150" y="26743"/>
                  </a:lnTo>
                  <a:lnTo>
                    <a:pt x="22286" y="26652"/>
                  </a:lnTo>
                  <a:lnTo>
                    <a:pt x="22286" y="26606"/>
                  </a:lnTo>
                  <a:lnTo>
                    <a:pt x="22286" y="26470"/>
                  </a:lnTo>
                  <a:lnTo>
                    <a:pt x="22332" y="26379"/>
                  </a:lnTo>
                  <a:lnTo>
                    <a:pt x="22423" y="26470"/>
                  </a:lnTo>
                  <a:lnTo>
                    <a:pt x="22468" y="26652"/>
                  </a:lnTo>
                  <a:lnTo>
                    <a:pt x="22559" y="26743"/>
                  </a:lnTo>
                  <a:lnTo>
                    <a:pt x="22559" y="26834"/>
                  </a:lnTo>
                  <a:lnTo>
                    <a:pt x="22741" y="26970"/>
                  </a:lnTo>
                  <a:lnTo>
                    <a:pt x="22741" y="27061"/>
                  </a:lnTo>
                  <a:lnTo>
                    <a:pt x="22832" y="27152"/>
                  </a:lnTo>
                  <a:lnTo>
                    <a:pt x="22877" y="27197"/>
                  </a:lnTo>
                  <a:lnTo>
                    <a:pt x="22968" y="27152"/>
                  </a:lnTo>
                  <a:lnTo>
                    <a:pt x="23059" y="27152"/>
                  </a:lnTo>
                  <a:lnTo>
                    <a:pt x="23196" y="27197"/>
                  </a:lnTo>
                  <a:lnTo>
                    <a:pt x="23332" y="27197"/>
                  </a:lnTo>
                  <a:lnTo>
                    <a:pt x="23423" y="27152"/>
                  </a:lnTo>
                  <a:lnTo>
                    <a:pt x="23469" y="27197"/>
                  </a:lnTo>
                  <a:lnTo>
                    <a:pt x="23469" y="27334"/>
                  </a:lnTo>
                  <a:lnTo>
                    <a:pt x="23741" y="27652"/>
                  </a:lnTo>
                  <a:lnTo>
                    <a:pt x="23832" y="27743"/>
                  </a:lnTo>
                  <a:lnTo>
                    <a:pt x="23878" y="27698"/>
                  </a:lnTo>
                  <a:lnTo>
                    <a:pt x="24060" y="27652"/>
                  </a:lnTo>
                  <a:lnTo>
                    <a:pt x="24105" y="27652"/>
                  </a:lnTo>
                  <a:lnTo>
                    <a:pt x="24105" y="27698"/>
                  </a:lnTo>
                  <a:lnTo>
                    <a:pt x="24060" y="27834"/>
                  </a:lnTo>
                  <a:lnTo>
                    <a:pt x="24060" y="27970"/>
                  </a:lnTo>
                  <a:lnTo>
                    <a:pt x="24060" y="28152"/>
                  </a:lnTo>
                  <a:lnTo>
                    <a:pt x="24151" y="28243"/>
                  </a:lnTo>
                  <a:lnTo>
                    <a:pt x="24242" y="28380"/>
                  </a:lnTo>
                  <a:lnTo>
                    <a:pt x="24287" y="28653"/>
                  </a:lnTo>
                  <a:lnTo>
                    <a:pt x="24333" y="28744"/>
                  </a:lnTo>
                  <a:lnTo>
                    <a:pt x="24469" y="28835"/>
                  </a:lnTo>
                  <a:lnTo>
                    <a:pt x="24606" y="29107"/>
                  </a:lnTo>
                  <a:lnTo>
                    <a:pt x="24787" y="29244"/>
                  </a:lnTo>
                  <a:lnTo>
                    <a:pt x="24833" y="29335"/>
                  </a:lnTo>
                  <a:lnTo>
                    <a:pt x="24969" y="29289"/>
                  </a:lnTo>
                  <a:lnTo>
                    <a:pt x="25151" y="29289"/>
                  </a:lnTo>
                  <a:lnTo>
                    <a:pt x="25197" y="29244"/>
                  </a:lnTo>
                  <a:lnTo>
                    <a:pt x="25197" y="29107"/>
                  </a:lnTo>
                  <a:lnTo>
                    <a:pt x="25197" y="28926"/>
                  </a:lnTo>
                  <a:lnTo>
                    <a:pt x="25197" y="28744"/>
                  </a:lnTo>
                  <a:lnTo>
                    <a:pt x="25242" y="28562"/>
                  </a:lnTo>
                  <a:lnTo>
                    <a:pt x="25288" y="28471"/>
                  </a:lnTo>
                  <a:lnTo>
                    <a:pt x="25333" y="28471"/>
                  </a:lnTo>
                  <a:lnTo>
                    <a:pt x="25379" y="28562"/>
                  </a:lnTo>
                  <a:lnTo>
                    <a:pt x="25333" y="28653"/>
                  </a:lnTo>
                  <a:lnTo>
                    <a:pt x="25333" y="28789"/>
                  </a:lnTo>
                  <a:lnTo>
                    <a:pt x="25379" y="28926"/>
                  </a:lnTo>
                  <a:lnTo>
                    <a:pt x="25333" y="29062"/>
                  </a:lnTo>
                  <a:lnTo>
                    <a:pt x="25333" y="29153"/>
                  </a:lnTo>
                  <a:lnTo>
                    <a:pt x="25379" y="29198"/>
                  </a:lnTo>
                  <a:lnTo>
                    <a:pt x="25424" y="29153"/>
                  </a:lnTo>
                  <a:lnTo>
                    <a:pt x="25515" y="29107"/>
                  </a:lnTo>
                  <a:lnTo>
                    <a:pt x="25606" y="29153"/>
                  </a:lnTo>
                  <a:lnTo>
                    <a:pt x="25652" y="29198"/>
                  </a:lnTo>
                  <a:lnTo>
                    <a:pt x="25606" y="29289"/>
                  </a:lnTo>
                  <a:lnTo>
                    <a:pt x="25652" y="29335"/>
                  </a:lnTo>
                  <a:lnTo>
                    <a:pt x="25788" y="29335"/>
                  </a:lnTo>
                  <a:lnTo>
                    <a:pt x="25834" y="29289"/>
                  </a:lnTo>
                  <a:lnTo>
                    <a:pt x="25834" y="29198"/>
                  </a:lnTo>
                  <a:lnTo>
                    <a:pt x="25834" y="29062"/>
                  </a:lnTo>
                  <a:lnTo>
                    <a:pt x="25834" y="28835"/>
                  </a:lnTo>
                  <a:lnTo>
                    <a:pt x="25879" y="28744"/>
                  </a:lnTo>
                  <a:lnTo>
                    <a:pt x="25879" y="28562"/>
                  </a:lnTo>
                  <a:lnTo>
                    <a:pt x="25924" y="28516"/>
                  </a:lnTo>
                  <a:lnTo>
                    <a:pt x="25879" y="28425"/>
                  </a:lnTo>
                  <a:lnTo>
                    <a:pt x="25788" y="28425"/>
                  </a:lnTo>
                  <a:lnTo>
                    <a:pt x="25834" y="28334"/>
                  </a:lnTo>
                  <a:lnTo>
                    <a:pt x="25834" y="28289"/>
                  </a:lnTo>
                  <a:lnTo>
                    <a:pt x="25834" y="28243"/>
                  </a:lnTo>
                  <a:lnTo>
                    <a:pt x="25652" y="28289"/>
                  </a:lnTo>
                  <a:lnTo>
                    <a:pt x="25652" y="28198"/>
                  </a:lnTo>
                  <a:lnTo>
                    <a:pt x="25697" y="28152"/>
                  </a:lnTo>
                  <a:lnTo>
                    <a:pt x="25834" y="28152"/>
                  </a:lnTo>
                  <a:lnTo>
                    <a:pt x="25879" y="28061"/>
                  </a:lnTo>
                  <a:lnTo>
                    <a:pt x="25879" y="27925"/>
                  </a:lnTo>
                  <a:lnTo>
                    <a:pt x="25834" y="27880"/>
                  </a:lnTo>
                  <a:lnTo>
                    <a:pt x="25788" y="27925"/>
                  </a:lnTo>
                  <a:lnTo>
                    <a:pt x="25788" y="27834"/>
                  </a:lnTo>
                  <a:lnTo>
                    <a:pt x="25834" y="27743"/>
                  </a:lnTo>
                  <a:lnTo>
                    <a:pt x="25924" y="27607"/>
                  </a:lnTo>
                  <a:lnTo>
                    <a:pt x="25924" y="27516"/>
                  </a:lnTo>
                  <a:lnTo>
                    <a:pt x="25834" y="27516"/>
                  </a:lnTo>
                  <a:lnTo>
                    <a:pt x="25743" y="27561"/>
                  </a:lnTo>
                  <a:lnTo>
                    <a:pt x="25606" y="27743"/>
                  </a:lnTo>
                  <a:lnTo>
                    <a:pt x="25606" y="27925"/>
                  </a:lnTo>
                  <a:lnTo>
                    <a:pt x="25561" y="27925"/>
                  </a:lnTo>
                  <a:lnTo>
                    <a:pt x="25561" y="27880"/>
                  </a:lnTo>
                  <a:lnTo>
                    <a:pt x="25606" y="27698"/>
                  </a:lnTo>
                  <a:lnTo>
                    <a:pt x="25606" y="27652"/>
                  </a:lnTo>
                  <a:lnTo>
                    <a:pt x="25561" y="27607"/>
                  </a:lnTo>
                  <a:lnTo>
                    <a:pt x="25561" y="27516"/>
                  </a:lnTo>
                  <a:lnTo>
                    <a:pt x="25606" y="27425"/>
                  </a:lnTo>
                  <a:lnTo>
                    <a:pt x="25697" y="27334"/>
                  </a:lnTo>
                  <a:lnTo>
                    <a:pt x="25834" y="27243"/>
                  </a:lnTo>
                  <a:lnTo>
                    <a:pt x="25879" y="27152"/>
                  </a:lnTo>
                  <a:lnTo>
                    <a:pt x="25788" y="27061"/>
                  </a:lnTo>
                  <a:lnTo>
                    <a:pt x="25697" y="27061"/>
                  </a:lnTo>
                  <a:lnTo>
                    <a:pt x="25652" y="27106"/>
                  </a:lnTo>
                  <a:lnTo>
                    <a:pt x="25606" y="27197"/>
                  </a:lnTo>
                  <a:lnTo>
                    <a:pt x="25561" y="27243"/>
                  </a:lnTo>
                  <a:lnTo>
                    <a:pt x="25561" y="27243"/>
                  </a:lnTo>
                  <a:lnTo>
                    <a:pt x="25606" y="27106"/>
                  </a:lnTo>
                  <a:lnTo>
                    <a:pt x="25652" y="27015"/>
                  </a:lnTo>
                  <a:lnTo>
                    <a:pt x="25606" y="27015"/>
                  </a:lnTo>
                  <a:lnTo>
                    <a:pt x="25515" y="27061"/>
                  </a:lnTo>
                  <a:lnTo>
                    <a:pt x="25379" y="27197"/>
                  </a:lnTo>
                  <a:lnTo>
                    <a:pt x="25288" y="27288"/>
                  </a:lnTo>
                  <a:lnTo>
                    <a:pt x="25288" y="27243"/>
                  </a:lnTo>
                  <a:lnTo>
                    <a:pt x="25333" y="27152"/>
                  </a:lnTo>
                  <a:lnTo>
                    <a:pt x="25379" y="27061"/>
                  </a:lnTo>
                  <a:lnTo>
                    <a:pt x="25470" y="27015"/>
                  </a:lnTo>
                  <a:lnTo>
                    <a:pt x="25561" y="26834"/>
                  </a:lnTo>
                  <a:lnTo>
                    <a:pt x="25561" y="26788"/>
                  </a:lnTo>
                  <a:lnTo>
                    <a:pt x="25470" y="26743"/>
                  </a:lnTo>
                  <a:lnTo>
                    <a:pt x="25424" y="26652"/>
                  </a:lnTo>
                  <a:lnTo>
                    <a:pt x="25379" y="26652"/>
                  </a:lnTo>
                  <a:lnTo>
                    <a:pt x="25288" y="26606"/>
                  </a:lnTo>
                  <a:lnTo>
                    <a:pt x="25288" y="26470"/>
                  </a:lnTo>
                  <a:lnTo>
                    <a:pt x="25197" y="26470"/>
                  </a:lnTo>
                  <a:lnTo>
                    <a:pt x="25060" y="26333"/>
                  </a:lnTo>
                  <a:lnTo>
                    <a:pt x="24969" y="26333"/>
                  </a:lnTo>
                  <a:lnTo>
                    <a:pt x="24924" y="26288"/>
                  </a:lnTo>
                  <a:lnTo>
                    <a:pt x="24833" y="26288"/>
                  </a:lnTo>
                  <a:lnTo>
                    <a:pt x="24833" y="26242"/>
                  </a:lnTo>
                  <a:lnTo>
                    <a:pt x="24787" y="26151"/>
                  </a:lnTo>
                  <a:lnTo>
                    <a:pt x="24560" y="25969"/>
                  </a:lnTo>
                  <a:lnTo>
                    <a:pt x="24515" y="25924"/>
                  </a:lnTo>
                  <a:lnTo>
                    <a:pt x="24424" y="25833"/>
                  </a:lnTo>
                  <a:lnTo>
                    <a:pt x="24105" y="25833"/>
                  </a:lnTo>
                  <a:lnTo>
                    <a:pt x="24014" y="25969"/>
                  </a:lnTo>
                  <a:lnTo>
                    <a:pt x="24014" y="25878"/>
                  </a:lnTo>
                  <a:lnTo>
                    <a:pt x="23969" y="25787"/>
                  </a:lnTo>
                  <a:lnTo>
                    <a:pt x="23741" y="25742"/>
                  </a:lnTo>
                  <a:lnTo>
                    <a:pt x="23378" y="25742"/>
                  </a:lnTo>
                  <a:lnTo>
                    <a:pt x="23514" y="25651"/>
                  </a:lnTo>
                  <a:lnTo>
                    <a:pt x="23832" y="25651"/>
                  </a:lnTo>
                  <a:lnTo>
                    <a:pt x="23969" y="25697"/>
                  </a:lnTo>
                  <a:lnTo>
                    <a:pt x="24242" y="25697"/>
                  </a:lnTo>
                  <a:lnTo>
                    <a:pt x="24333" y="25606"/>
                  </a:lnTo>
                  <a:lnTo>
                    <a:pt x="24333" y="25378"/>
                  </a:lnTo>
                  <a:lnTo>
                    <a:pt x="24333" y="25287"/>
                  </a:lnTo>
                  <a:lnTo>
                    <a:pt x="24242" y="25287"/>
                  </a:lnTo>
                  <a:lnTo>
                    <a:pt x="24060" y="25151"/>
                  </a:lnTo>
                  <a:lnTo>
                    <a:pt x="23969" y="25105"/>
                  </a:lnTo>
                  <a:lnTo>
                    <a:pt x="23923" y="25105"/>
                  </a:lnTo>
                  <a:lnTo>
                    <a:pt x="23787" y="25196"/>
                  </a:lnTo>
                  <a:lnTo>
                    <a:pt x="23605" y="25196"/>
                  </a:lnTo>
                  <a:lnTo>
                    <a:pt x="23514" y="25333"/>
                  </a:lnTo>
                  <a:lnTo>
                    <a:pt x="23469" y="25333"/>
                  </a:lnTo>
                  <a:lnTo>
                    <a:pt x="23469" y="25242"/>
                  </a:lnTo>
                  <a:lnTo>
                    <a:pt x="23469" y="25151"/>
                  </a:lnTo>
                  <a:lnTo>
                    <a:pt x="23378" y="25151"/>
                  </a:lnTo>
                  <a:lnTo>
                    <a:pt x="23196" y="25196"/>
                  </a:lnTo>
                  <a:lnTo>
                    <a:pt x="23150" y="25242"/>
                  </a:lnTo>
                  <a:lnTo>
                    <a:pt x="23059" y="25242"/>
                  </a:lnTo>
                  <a:lnTo>
                    <a:pt x="23059" y="25196"/>
                  </a:lnTo>
                  <a:lnTo>
                    <a:pt x="23196" y="25151"/>
                  </a:lnTo>
                  <a:lnTo>
                    <a:pt x="23332" y="25151"/>
                  </a:lnTo>
                  <a:lnTo>
                    <a:pt x="23378" y="25060"/>
                  </a:lnTo>
                  <a:lnTo>
                    <a:pt x="23378" y="25014"/>
                  </a:lnTo>
                  <a:lnTo>
                    <a:pt x="23287" y="24969"/>
                  </a:lnTo>
                  <a:lnTo>
                    <a:pt x="23196" y="25014"/>
                  </a:lnTo>
                  <a:lnTo>
                    <a:pt x="22968" y="25014"/>
                  </a:lnTo>
                  <a:lnTo>
                    <a:pt x="22968" y="24969"/>
                  </a:lnTo>
                  <a:lnTo>
                    <a:pt x="23196" y="24969"/>
                  </a:lnTo>
                  <a:lnTo>
                    <a:pt x="23241" y="24923"/>
                  </a:lnTo>
                  <a:lnTo>
                    <a:pt x="23332" y="24923"/>
                  </a:lnTo>
                  <a:lnTo>
                    <a:pt x="23423" y="24969"/>
                  </a:lnTo>
                  <a:lnTo>
                    <a:pt x="23560" y="25105"/>
                  </a:lnTo>
                  <a:lnTo>
                    <a:pt x="23650" y="25105"/>
                  </a:lnTo>
                  <a:lnTo>
                    <a:pt x="23787" y="25060"/>
                  </a:lnTo>
                  <a:lnTo>
                    <a:pt x="23923" y="24923"/>
                  </a:lnTo>
                  <a:lnTo>
                    <a:pt x="24151" y="24923"/>
                  </a:lnTo>
                  <a:lnTo>
                    <a:pt x="24242" y="24832"/>
                  </a:lnTo>
                  <a:lnTo>
                    <a:pt x="24287" y="24832"/>
                  </a:lnTo>
                  <a:lnTo>
                    <a:pt x="24333" y="24741"/>
                  </a:lnTo>
                  <a:lnTo>
                    <a:pt x="24287" y="24650"/>
                  </a:lnTo>
                  <a:lnTo>
                    <a:pt x="24196" y="24605"/>
                  </a:lnTo>
                  <a:lnTo>
                    <a:pt x="24014" y="24560"/>
                  </a:lnTo>
                  <a:lnTo>
                    <a:pt x="23923" y="24469"/>
                  </a:lnTo>
                  <a:lnTo>
                    <a:pt x="23832" y="24423"/>
                  </a:lnTo>
                  <a:lnTo>
                    <a:pt x="23469" y="24423"/>
                  </a:lnTo>
                  <a:lnTo>
                    <a:pt x="23469" y="24514"/>
                  </a:lnTo>
                  <a:lnTo>
                    <a:pt x="23378" y="24560"/>
                  </a:lnTo>
                  <a:lnTo>
                    <a:pt x="23241" y="24514"/>
                  </a:lnTo>
                  <a:lnTo>
                    <a:pt x="23150" y="24469"/>
                  </a:lnTo>
                  <a:lnTo>
                    <a:pt x="23014" y="24469"/>
                  </a:lnTo>
                  <a:lnTo>
                    <a:pt x="23014" y="24560"/>
                  </a:lnTo>
                  <a:lnTo>
                    <a:pt x="22968" y="24650"/>
                  </a:lnTo>
                  <a:lnTo>
                    <a:pt x="22877" y="24650"/>
                  </a:lnTo>
                  <a:lnTo>
                    <a:pt x="22832" y="24560"/>
                  </a:lnTo>
                  <a:lnTo>
                    <a:pt x="22786" y="24560"/>
                  </a:lnTo>
                  <a:lnTo>
                    <a:pt x="22741" y="24514"/>
                  </a:lnTo>
                  <a:lnTo>
                    <a:pt x="22832" y="24423"/>
                  </a:lnTo>
                  <a:lnTo>
                    <a:pt x="22968" y="24378"/>
                  </a:lnTo>
                  <a:lnTo>
                    <a:pt x="23150" y="24423"/>
                  </a:lnTo>
                  <a:lnTo>
                    <a:pt x="23378" y="24423"/>
                  </a:lnTo>
                  <a:lnTo>
                    <a:pt x="23469" y="24378"/>
                  </a:lnTo>
                  <a:lnTo>
                    <a:pt x="23469" y="24287"/>
                  </a:lnTo>
                  <a:lnTo>
                    <a:pt x="23378" y="24150"/>
                  </a:lnTo>
                  <a:lnTo>
                    <a:pt x="23241" y="24059"/>
                  </a:lnTo>
                  <a:lnTo>
                    <a:pt x="23105" y="23968"/>
                  </a:lnTo>
                  <a:lnTo>
                    <a:pt x="23059" y="23877"/>
                  </a:lnTo>
                  <a:lnTo>
                    <a:pt x="23059" y="23741"/>
                  </a:lnTo>
                  <a:lnTo>
                    <a:pt x="23059" y="23695"/>
                  </a:lnTo>
                  <a:lnTo>
                    <a:pt x="23105" y="23695"/>
                  </a:lnTo>
                  <a:lnTo>
                    <a:pt x="23105" y="23786"/>
                  </a:lnTo>
                  <a:lnTo>
                    <a:pt x="23105" y="23877"/>
                  </a:lnTo>
                  <a:lnTo>
                    <a:pt x="23196" y="23923"/>
                  </a:lnTo>
                  <a:lnTo>
                    <a:pt x="23378" y="24059"/>
                  </a:lnTo>
                  <a:lnTo>
                    <a:pt x="23423" y="24150"/>
                  </a:lnTo>
                  <a:lnTo>
                    <a:pt x="23469" y="24196"/>
                  </a:lnTo>
                  <a:lnTo>
                    <a:pt x="23560" y="24196"/>
                  </a:lnTo>
                  <a:lnTo>
                    <a:pt x="23650" y="24287"/>
                  </a:lnTo>
                  <a:lnTo>
                    <a:pt x="23787" y="24287"/>
                  </a:lnTo>
                  <a:lnTo>
                    <a:pt x="23923" y="24241"/>
                  </a:lnTo>
                  <a:lnTo>
                    <a:pt x="24014" y="24196"/>
                  </a:lnTo>
                  <a:lnTo>
                    <a:pt x="24105" y="24150"/>
                  </a:lnTo>
                  <a:lnTo>
                    <a:pt x="24196" y="24059"/>
                  </a:lnTo>
                  <a:lnTo>
                    <a:pt x="24287" y="23968"/>
                  </a:lnTo>
                  <a:lnTo>
                    <a:pt x="24378" y="23923"/>
                  </a:lnTo>
                  <a:lnTo>
                    <a:pt x="24469" y="23923"/>
                  </a:lnTo>
                  <a:lnTo>
                    <a:pt x="24469" y="23832"/>
                  </a:lnTo>
                  <a:lnTo>
                    <a:pt x="24424" y="23786"/>
                  </a:lnTo>
                  <a:lnTo>
                    <a:pt x="24333" y="23695"/>
                  </a:lnTo>
                  <a:lnTo>
                    <a:pt x="24333" y="23604"/>
                  </a:lnTo>
                  <a:lnTo>
                    <a:pt x="24151" y="23286"/>
                  </a:lnTo>
                  <a:lnTo>
                    <a:pt x="24060" y="23241"/>
                  </a:lnTo>
                  <a:lnTo>
                    <a:pt x="24060" y="23150"/>
                  </a:lnTo>
                  <a:lnTo>
                    <a:pt x="24060" y="23104"/>
                  </a:lnTo>
                  <a:lnTo>
                    <a:pt x="24105" y="23104"/>
                  </a:lnTo>
                  <a:lnTo>
                    <a:pt x="24151" y="23195"/>
                  </a:lnTo>
                  <a:lnTo>
                    <a:pt x="24151" y="23241"/>
                  </a:lnTo>
                  <a:lnTo>
                    <a:pt x="24242" y="23332"/>
                  </a:lnTo>
                  <a:lnTo>
                    <a:pt x="24424" y="23559"/>
                  </a:lnTo>
                  <a:lnTo>
                    <a:pt x="24651" y="23832"/>
                  </a:lnTo>
                  <a:lnTo>
                    <a:pt x="24697" y="23832"/>
                  </a:lnTo>
                  <a:lnTo>
                    <a:pt x="24697" y="23786"/>
                  </a:lnTo>
                  <a:lnTo>
                    <a:pt x="24697" y="23695"/>
                  </a:lnTo>
                  <a:lnTo>
                    <a:pt x="24742" y="23468"/>
                  </a:lnTo>
                  <a:lnTo>
                    <a:pt x="24742" y="23332"/>
                  </a:lnTo>
                  <a:lnTo>
                    <a:pt x="24787" y="23286"/>
                  </a:lnTo>
                  <a:lnTo>
                    <a:pt x="24924" y="23286"/>
                  </a:lnTo>
                  <a:lnTo>
                    <a:pt x="24924" y="23332"/>
                  </a:lnTo>
                  <a:lnTo>
                    <a:pt x="24969" y="23423"/>
                  </a:lnTo>
                  <a:lnTo>
                    <a:pt x="25060" y="23423"/>
                  </a:lnTo>
                  <a:lnTo>
                    <a:pt x="25288" y="23513"/>
                  </a:lnTo>
                  <a:lnTo>
                    <a:pt x="25515" y="23695"/>
                  </a:lnTo>
                  <a:lnTo>
                    <a:pt x="25652" y="23741"/>
                  </a:lnTo>
                  <a:lnTo>
                    <a:pt x="25743" y="23695"/>
                  </a:lnTo>
                  <a:lnTo>
                    <a:pt x="25788" y="23695"/>
                  </a:lnTo>
                  <a:lnTo>
                    <a:pt x="25834" y="23741"/>
                  </a:lnTo>
                  <a:lnTo>
                    <a:pt x="25834" y="23832"/>
                  </a:lnTo>
                  <a:lnTo>
                    <a:pt x="25606" y="23832"/>
                  </a:lnTo>
                  <a:lnTo>
                    <a:pt x="25424" y="23695"/>
                  </a:lnTo>
                  <a:lnTo>
                    <a:pt x="25151" y="23604"/>
                  </a:lnTo>
                  <a:lnTo>
                    <a:pt x="25106" y="23559"/>
                  </a:lnTo>
                  <a:lnTo>
                    <a:pt x="25015" y="23559"/>
                  </a:lnTo>
                  <a:lnTo>
                    <a:pt x="24969" y="23604"/>
                  </a:lnTo>
                  <a:lnTo>
                    <a:pt x="24969" y="23650"/>
                  </a:lnTo>
                  <a:lnTo>
                    <a:pt x="25015" y="23786"/>
                  </a:lnTo>
                  <a:lnTo>
                    <a:pt x="25333" y="24105"/>
                  </a:lnTo>
                  <a:lnTo>
                    <a:pt x="25470" y="24241"/>
                  </a:lnTo>
                  <a:lnTo>
                    <a:pt x="25652" y="24378"/>
                  </a:lnTo>
                  <a:lnTo>
                    <a:pt x="25788" y="24469"/>
                  </a:lnTo>
                  <a:lnTo>
                    <a:pt x="25970" y="24469"/>
                  </a:lnTo>
                  <a:lnTo>
                    <a:pt x="25970" y="24378"/>
                  </a:lnTo>
                  <a:lnTo>
                    <a:pt x="26061" y="24287"/>
                  </a:lnTo>
                  <a:lnTo>
                    <a:pt x="26197" y="24287"/>
                  </a:lnTo>
                  <a:lnTo>
                    <a:pt x="26288" y="24241"/>
                  </a:lnTo>
                  <a:lnTo>
                    <a:pt x="26288" y="24105"/>
                  </a:lnTo>
                  <a:lnTo>
                    <a:pt x="26379" y="24059"/>
                  </a:lnTo>
                  <a:lnTo>
                    <a:pt x="26470" y="24059"/>
                  </a:lnTo>
                  <a:lnTo>
                    <a:pt x="26561" y="24105"/>
                  </a:lnTo>
                  <a:lnTo>
                    <a:pt x="26698" y="24105"/>
                  </a:lnTo>
                  <a:lnTo>
                    <a:pt x="26834" y="24059"/>
                  </a:lnTo>
                  <a:lnTo>
                    <a:pt x="26970" y="24059"/>
                  </a:lnTo>
                  <a:lnTo>
                    <a:pt x="27016" y="24014"/>
                  </a:lnTo>
                  <a:lnTo>
                    <a:pt x="27016" y="23832"/>
                  </a:lnTo>
                  <a:lnTo>
                    <a:pt x="27016" y="23695"/>
                  </a:lnTo>
                  <a:lnTo>
                    <a:pt x="27061" y="23604"/>
                  </a:lnTo>
                  <a:lnTo>
                    <a:pt x="27198" y="23423"/>
                  </a:lnTo>
                  <a:lnTo>
                    <a:pt x="27198" y="23332"/>
                  </a:lnTo>
                  <a:lnTo>
                    <a:pt x="27152" y="23241"/>
                  </a:lnTo>
                  <a:lnTo>
                    <a:pt x="27016" y="23241"/>
                  </a:lnTo>
                  <a:lnTo>
                    <a:pt x="26880" y="23286"/>
                  </a:lnTo>
                  <a:lnTo>
                    <a:pt x="26880" y="23332"/>
                  </a:lnTo>
                  <a:lnTo>
                    <a:pt x="26789" y="23286"/>
                  </a:lnTo>
                  <a:lnTo>
                    <a:pt x="26743" y="23286"/>
                  </a:lnTo>
                  <a:lnTo>
                    <a:pt x="26698" y="23332"/>
                  </a:lnTo>
                  <a:lnTo>
                    <a:pt x="26607" y="23241"/>
                  </a:lnTo>
                  <a:lnTo>
                    <a:pt x="26516" y="23150"/>
                  </a:lnTo>
                  <a:lnTo>
                    <a:pt x="26470" y="23104"/>
                  </a:lnTo>
                  <a:lnTo>
                    <a:pt x="26425" y="22968"/>
                  </a:lnTo>
                  <a:lnTo>
                    <a:pt x="26334" y="22968"/>
                  </a:lnTo>
                  <a:lnTo>
                    <a:pt x="26288" y="23104"/>
                  </a:lnTo>
                  <a:lnTo>
                    <a:pt x="26288" y="23241"/>
                  </a:lnTo>
                  <a:lnTo>
                    <a:pt x="26379" y="23286"/>
                  </a:lnTo>
                  <a:lnTo>
                    <a:pt x="26379" y="23377"/>
                  </a:lnTo>
                  <a:lnTo>
                    <a:pt x="26288" y="23468"/>
                  </a:lnTo>
                  <a:lnTo>
                    <a:pt x="26243" y="23604"/>
                  </a:lnTo>
                  <a:lnTo>
                    <a:pt x="26243" y="23559"/>
                  </a:lnTo>
                  <a:lnTo>
                    <a:pt x="26288" y="23377"/>
                  </a:lnTo>
                  <a:lnTo>
                    <a:pt x="26288" y="23241"/>
                  </a:lnTo>
                  <a:lnTo>
                    <a:pt x="26197" y="23195"/>
                  </a:lnTo>
                  <a:lnTo>
                    <a:pt x="26106" y="23013"/>
                  </a:lnTo>
                  <a:lnTo>
                    <a:pt x="26061" y="22968"/>
                  </a:lnTo>
                  <a:lnTo>
                    <a:pt x="26015" y="22922"/>
                  </a:lnTo>
                  <a:lnTo>
                    <a:pt x="26015" y="22877"/>
                  </a:lnTo>
                  <a:lnTo>
                    <a:pt x="26106" y="22831"/>
                  </a:lnTo>
                  <a:lnTo>
                    <a:pt x="26197" y="22649"/>
                  </a:lnTo>
                  <a:lnTo>
                    <a:pt x="26197" y="22558"/>
                  </a:lnTo>
                  <a:lnTo>
                    <a:pt x="26152" y="22467"/>
                  </a:lnTo>
                  <a:lnTo>
                    <a:pt x="26243" y="22467"/>
                  </a:lnTo>
                  <a:lnTo>
                    <a:pt x="26334" y="22376"/>
                  </a:lnTo>
                  <a:lnTo>
                    <a:pt x="26425" y="22286"/>
                  </a:lnTo>
                  <a:lnTo>
                    <a:pt x="26425" y="22104"/>
                  </a:lnTo>
                  <a:lnTo>
                    <a:pt x="26379" y="22013"/>
                  </a:lnTo>
                  <a:lnTo>
                    <a:pt x="26379" y="21967"/>
                  </a:lnTo>
                  <a:lnTo>
                    <a:pt x="26425" y="21967"/>
                  </a:lnTo>
                  <a:lnTo>
                    <a:pt x="26516" y="22058"/>
                  </a:lnTo>
                  <a:lnTo>
                    <a:pt x="26561" y="22149"/>
                  </a:lnTo>
                  <a:lnTo>
                    <a:pt x="26607" y="22195"/>
                  </a:lnTo>
                  <a:lnTo>
                    <a:pt x="26698" y="22195"/>
                  </a:lnTo>
                  <a:lnTo>
                    <a:pt x="26834" y="22149"/>
                  </a:lnTo>
                  <a:lnTo>
                    <a:pt x="26925" y="22149"/>
                  </a:lnTo>
                  <a:lnTo>
                    <a:pt x="27061" y="22240"/>
                  </a:lnTo>
                  <a:lnTo>
                    <a:pt x="27198" y="22286"/>
                  </a:lnTo>
                  <a:lnTo>
                    <a:pt x="27334" y="22376"/>
                  </a:lnTo>
                  <a:lnTo>
                    <a:pt x="27334" y="22513"/>
                  </a:lnTo>
                  <a:lnTo>
                    <a:pt x="27425" y="22604"/>
                  </a:lnTo>
                  <a:lnTo>
                    <a:pt x="27471" y="22695"/>
                  </a:lnTo>
                  <a:lnTo>
                    <a:pt x="27471" y="22786"/>
                  </a:lnTo>
                  <a:lnTo>
                    <a:pt x="27562" y="22786"/>
                  </a:lnTo>
                  <a:lnTo>
                    <a:pt x="27744" y="22695"/>
                  </a:lnTo>
                  <a:lnTo>
                    <a:pt x="27880" y="22467"/>
                  </a:lnTo>
                  <a:lnTo>
                    <a:pt x="27926" y="22331"/>
                  </a:lnTo>
                  <a:lnTo>
                    <a:pt x="27880" y="22240"/>
                  </a:lnTo>
                  <a:lnTo>
                    <a:pt x="27880" y="22104"/>
                  </a:lnTo>
                  <a:lnTo>
                    <a:pt x="27926" y="22013"/>
                  </a:lnTo>
                  <a:lnTo>
                    <a:pt x="27926" y="21967"/>
                  </a:lnTo>
                  <a:lnTo>
                    <a:pt x="27789" y="21967"/>
                  </a:lnTo>
                  <a:lnTo>
                    <a:pt x="27698" y="22013"/>
                  </a:lnTo>
                  <a:lnTo>
                    <a:pt x="27653" y="22104"/>
                  </a:lnTo>
                  <a:lnTo>
                    <a:pt x="27471" y="22013"/>
                  </a:lnTo>
                  <a:lnTo>
                    <a:pt x="27334" y="21876"/>
                  </a:lnTo>
                  <a:lnTo>
                    <a:pt x="27152" y="21831"/>
                  </a:lnTo>
                  <a:lnTo>
                    <a:pt x="27107" y="21876"/>
                  </a:lnTo>
                  <a:lnTo>
                    <a:pt x="27016" y="21831"/>
                  </a:lnTo>
                  <a:lnTo>
                    <a:pt x="27016" y="21740"/>
                  </a:lnTo>
                  <a:lnTo>
                    <a:pt x="27107" y="21740"/>
                  </a:lnTo>
                  <a:lnTo>
                    <a:pt x="27152" y="21649"/>
                  </a:lnTo>
                  <a:lnTo>
                    <a:pt x="27198" y="21376"/>
                  </a:lnTo>
                  <a:lnTo>
                    <a:pt x="27243" y="21330"/>
                  </a:lnTo>
                  <a:lnTo>
                    <a:pt x="27243" y="21240"/>
                  </a:lnTo>
                  <a:lnTo>
                    <a:pt x="27061" y="21149"/>
                  </a:lnTo>
                  <a:lnTo>
                    <a:pt x="26970" y="21149"/>
                  </a:lnTo>
                  <a:lnTo>
                    <a:pt x="26834" y="21330"/>
                  </a:lnTo>
                  <a:lnTo>
                    <a:pt x="26516" y="21330"/>
                  </a:lnTo>
                  <a:lnTo>
                    <a:pt x="26470" y="21240"/>
                  </a:lnTo>
                  <a:lnTo>
                    <a:pt x="26470" y="21058"/>
                  </a:lnTo>
                  <a:lnTo>
                    <a:pt x="26425" y="20967"/>
                  </a:lnTo>
                  <a:lnTo>
                    <a:pt x="26425" y="20876"/>
                  </a:lnTo>
                  <a:lnTo>
                    <a:pt x="26516" y="20967"/>
                  </a:lnTo>
                  <a:lnTo>
                    <a:pt x="26561" y="21012"/>
                  </a:lnTo>
                  <a:lnTo>
                    <a:pt x="26516" y="21103"/>
                  </a:lnTo>
                  <a:lnTo>
                    <a:pt x="26561" y="21194"/>
                  </a:lnTo>
                  <a:lnTo>
                    <a:pt x="26698" y="21240"/>
                  </a:lnTo>
                  <a:lnTo>
                    <a:pt x="26789" y="21240"/>
                  </a:lnTo>
                  <a:lnTo>
                    <a:pt x="26925" y="21103"/>
                  </a:lnTo>
                  <a:lnTo>
                    <a:pt x="27016" y="21058"/>
                  </a:lnTo>
                  <a:lnTo>
                    <a:pt x="27152" y="21058"/>
                  </a:lnTo>
                  <a:lnTo>
                    <a:pt x="27243" y="21103"/>
                  </a:lnTo>
                  <a:lnTo>
                    <a:pt x="27289" y="21103"/>
                  </a:lnTo>
                  <a:lnTo>
                    <a:pt x="27334" y="21058"/>
                  </a:lnTo>
                  <a:lnTo>
                    <a:pt x="27334" y="20967"/>
                  </a:lnTo>
                  <a:lnTo>
                    <a:pt x="27016" y="20648"/>
                  </a:lnTo>
                  <a:lnTo>
                    <a:pt x="26834" y="20512"/>
                  </a:lnTo>
                  <a:lnTo>
                    <a:pt x="26607" y="20512"/>
                  </a:lnTo>
                  <a:lnTo>
                    <a:pt x="26379" y="20421"/>
                  </a:lnTo>
                  <a:lnTo>
                    <a:pt x="26243" y="20239"/>
                  </a:lnTo>
                  <a:lnTo>
                    <a:pt x="26243" y="20148"/>
                  </a:lnTo>
                  <a:lnTo>
                    <a:pt x="26243" y="20057"/>
                  </a:lnTo>
                  <a:lnTo>
                    <a:pt x="26334" y="20148"/>
                  </a:lnTo>
                  <a:lnTo>
                    <a:pt x="26425" y="20284"/>
                  </a:lnTo>
                  <a:lnTo>
                    <a:pt x="26516" y="20375"/>
                  </a:lnTo>
                  <a:lnTo>
                    <a:pt x="26698" y="20375"/>
                  </a:lnTo>
                  <a:lnTo>
                    <a:pt x="26698" y="20330"/>
                  </a:lnTo>
                  <a:lnTo>
                    <a:pt x="26698" y="20239"/>
                  </a:lnTo>
                  <a:lnTo>
                    <a:pt x="26607" y="20103"/>
                  </a:lnTo>
                  <a:lnTo>
                    <a:pt x="26561" y="20012"/>
                  </a:lnTo>
                  <a:lnTo>
                    <a:pt x="26561" y="19966"/>
                  </a:lnTo>
                  <a:lnTo>
                    <a:pt x="26652" y="20012"/>
                  </a:lnTo>
                  <a:lnTo>
                    <a:pt x="26834" y="20239"/>
                  </a:lnTo>
                  <a:lnTo>
                    <a:pt x="26880" y="20330"/>
                  </a:lnTo>
                  <a:lnTo>
                    <a:pt x="26880" y="20421"/>
                  </a:lnTo>
                  <a:lnTo>
                    <a:pt x="27016" y="20557"/>
                  </a:lnTo>
                  <a:lnTo>
                    <a:pt x="27198" y="20648"/>
                  </a:lnTo>
                  <a:lnTo>
                    <a:pt x="27334" y="20876"/>
                  </a:lnTo>
                  <a:lnTo>
                    <a:pt x="27425" y="20876"/>
                  </a:lnTo>
                  <a:lnTo>
                    <a:pt x="27516" y="20830"/>
                  </a:lnTo>
                  <a:lnTo>
                    <a:pt x="27607" y="20830"/>
                  </a:lnTo>
                  <a:lnTo>
                    <a:pt x="27607" y="20921"/>
                  </a:lnTo>
                  <a:lnTo>
                    <a:pt x="27516" y="21012"/>
                  </a:lnTo>
                  <a:lnTo>
                    <a:pt x="27607" y="21103"/>
                  </a:lnTo>
                  <a:lnTo>
                    <a:pt x="27653" y="21194"/>
                  </a:lnTo>
                  <a:lnTo>
                    <a:pt x="27744" y="21194"/>
                  </a:lnTo>
                  <a:lnTo>
                    <a:pt x="27835" y="21103"/>
                  </a:lnTo>
                  <a:lnTo>
                    <a:pt x="27926" y="20830"/>
                  </a:lnTo>
                  <a:lnTo>
                    <a:pt x="27971" y="20739"/>
                  </a:lnTo>
                  <a:lnTo>
                    <a:pt x="27971" y="20648"/>
                  </a:lnTo>
                  <a:lnTo>
                    <a:pt x="27926" y="20512"/>
                  </a:lnTo>
                  <a:lnTo>
                    <a:pt x="27926" y="20466"/>
                  </a:lnTo>
                  <a:lnTo>
                    <a:pt x="27926" y="20284"/>
                  </a:lnTo>
                  <a:lnTo>
                    <a:pt x="27880" y="20148"/>
                  </a:lnTo>
                  <a:lnTo>
                    <a:pt x="27880" y="20057"/>
                  </a:lnTo>
                  <a:lnTo>
                    <a:pt x="27880" y="20012"/>
                  </a:lnTo>
                  <a:lnTo>
                    <a:pt x="27926" y="20057"/>
                  </a:lnTo>
                  <a:lnTo>
                    <a:pt x="28062" y="20057"/>
                  </a:lnTo>
                  <a:lnTo>
                    <a:pt x="28062" y="19966"/>
                  </a:lnTo>
                  <a:lnTo>
                    <a:pt x="27926" y="19875"/>
                  </a:lnTo>
                  <a:lnTo>
                    <a:pt x="27880" y="19739"/>
                  </a:lnTo>
                  <a:lnTo>
                    <a:pt x="27789" y="19648"/>
                  </a:lnTo>
                  <a:lnTo>
                    <a:pt x="27653" y="19602"/>
                  </a:lnTo>
                  <a:lnTo>
                    <a:pt x="27562" y="19602"/>
                  </a:lnTo>
                  <a:lnTo>
                    <a:pt x="27471" y="19511"/>
                  </a:lnTo>
                  <a:lnTo>
                    <a:pt x="27380" y="19466"/>
                  </a:lnTo>
                  <a:lnTo>
                    <a:pt x="26925" y="19466"/>
                  </a:lnTo>
                  <a:lnTo>
                    <a:pt x="26880" y="19420"/>
                  </a:lnTo>
                  <a:lnTo>
                    <a:pt x="26880" y="19375"/>
                  </a:lnTo>
                  <a:lnTo>
                    <a:pt x="26880" y="19329"/>
                  </a:lnTo>
                  <a:lnTo>
                    <a:pt x="26925" y="19375"/>
                  </a:lnTo>
                  <a:lnTo>
                    <a:pt x="27016" y="19420"/>
                  </a:lnTo>
                  <a:lnTo>
                    <a:pt x="27152" y="19375"/>
                  </a:lnTo>
                  <a:lnTo>
                    <a:pt x="27380" y="19329"/>
                  </a:lnTo>
                  <a:lnTo>
                    <a:pt x="27471" y="19420"/>
                  </a:lnTo>
                  <a:lnTo>
                    <a:pt x="27562" y="19375"/>
                  </a:lnTo>
                  <a:lnTo>
                    <a:pt x="27653" y="19329"/>
                  </a:lnTo>
                  <a:lnTo>
                    <a:pt x="27744" y="19329"/>
                  </a:lnTo>
                  <a:lnTo>
                    <a:pt x="27789" y="19420"/>
                  </a:lnTo>
                  <a:lnTo>
                    <a:pt x="27880" y="19329"/>
                  </a:lnTo>
                  <a:lnTo>
                    <a:pt x="27926" y="19284"/>
                  </a:lnTo>
                  <a:lnTo>
                    <a:pt x="27926" y="19193"/>
                  </a:lnTo>
                  <a:lnTo>
                    <a:pt x="27926" y="19011"/>
                  </a:lnTo>
                  <a:lnTo>
                    <a:pt x="27880" y="18966"/>
                  </a:lnTo>
                  <a:lnTo>
                    <a:pt x="27835" y="19011"/>
                  </a:lnTo>
                  <a:lnTo>
                    <a:pt x="27425" y="19011"/>
                  </a:lnTo>
                  <a:lnTo>
                    <a:pt x="27380" y="18920"/>
                  </a:lnTo>
                  <a:lnTo>
                    <a:pt x="27243" y="18875"/>
                  </a:lnTo>
                  <a:lnTo>
                    <a:pt x="27061" y="18875"/>
                  </a:lnTo>
                  <a:lnTo>
                    <a:pt x="27016" y="18966"/>
                  </a:lnTo>
                  <a:lnTo>
                    <a:pt x="26970" y="18966"/>
                  </a:lnTo>
                  <a:lnTo>
                    <a:pt x="26970" y="18829"/>
                  </a:lnTo>
                  <a:lnTo>
                    <a:pt x="26970" y="18738"/>
                  </a:lnTo>
                  <a:lnTo>
                    <a:pt x="26970" y="18647"/>
                  </a:lnTo>
                  <a:lnTo>
                    <a:pt x="26698" y="18647"/>
                  </a:lnTo>
                  <a:lnTo>
                    <a:pt x="26607" y="18602"/>
                  </a:lnTo>
                  <a:lnTo>
                    <a:pt x="26607" y="18511"/>
                  </a:lnTo>
                  <a:lnTo>
                    <a:pt x="26698" y="18511"/>
                  </a:lnTo>
                  <a:lnTo>
                    <a:pt x="26834" y="18602"/>
                  </a:lnTo>
                  <a:lnTo>
                    <a:pt x="26880" y="18556"/>
                  </a:lnTo>
                  <a:lnTo>
                    <a:pt x="26880" y="18465"/>
                  </a:lnTo>
                  <a:lnTo>
                    <a:pt x="26834" y="18420"/>
                  </a:lnTo>
                  <a:lnTo>
                    <a:pt x="26880" y="18329"/>
                  </a:lnTo>
                  <a:lnTo>
                    <a:pt x="26880" y="18238"/>
                  </a:lnTo>
                  <a:lnTo>
                    <a:pt x="26880" y="18192"/>
                  </a:lnTo>
                  <a:lnTo>
                    <a:pt x="26925" y="18101"/>
                  </a:lnTo>
                  <a:lnTo>
                    <a:pt x="26880" y="18010"/>
                  </a:lnTo>
                  <a:lnTo>
                    <a:pt x="26880" y="17919"/>
                  </a:lnTo>
                  <a:lnTo>
                    <a:pt x="26970" y="17874"/>
                  </a:lnTo>
                  <a:lnTo>
                    <a:pt x="27016" y="17919"/>
                  </a:lnTo>
                  <a:lnTo>
                    <a:pt x="27016" y="18010"/>
                  </a:lnTo>
                  <a:lnTo>
                    <a:pt x="27061" y="18101"/>
                  </a:lnTo>
                  <a:lnTo>
                    <a:pt x="27152" y="18101"/>
                  </a:lnTo>
                  <a:lnTo>
                    <a:pt x="27243" y="18010"/>
                  </a:lnTo>
                  <a:lnTo>
                    <a:pt x="27471" y="17829"/>
                  </a:lnTo>
                  <a:lnTo>
                    <a:pt x="27562" y="17783"/>
                  </a:lnTo>
                  <a:lnTo>
                    <a:pt x="27516" y="17738"/>
                  </a:lnTo>
                  <a:lnTo>
                    <a:pt x="27243" y="17738"/>
                  </a:lnTo>
                  <a:lnTo>
                    <a:pt x="27198" y="17692"/>
                  </a:lnTo>
                  <a:lnTo>
                    <a:pt x="27334" y="17647"/>
                  </a:lnTo>
                  <a:lnTo>
                    <a:pt x="27471" y="17647"/>
                  </a:lnTo>
                  <a:lnTo>
                    <a:pt x="27516" y="17692"/>
                  </a:lnTo>
                  <a:lnTo>
                    <a:pt x="27607" y="17692"/>
                  </a:lnTo>
                  <a:lnTo>
                    <a:pt x="27607" y="17601"/>
                  </a:lnTo>
                  <a:lnTo>
                    <a:pt x="27562" y="17556"/>
                  </a:lnTo>
                  <a:lnTo>
                    <a:pt x="27653" y="17510"/>
                  </a:lnTo>
                  <a:lnTo>
                    <a:pt x="27835" y="17510"/>
                  </a:lnTo>
                  <a:lnTo>
                    <a:pt x="27926" y="17601"/>
                  </a:lnTo>
                  <a:lnTo>
                    <a:pt x="28107" y="17601"/>
                  </a:lnTo>
                  <a:lnTo>
                    <a:pt x="28198" y="17692"/>
                  </a:lnTo>
                  <a:lnTo>
                    <a:pt x="28198" y="17783"/>
                  </a:lnTo>
                  <a:lnTo>
                    <a:pt x="28198" y="17874"/>
                  </a:lnTo>
                  <a:lnTo>
                    <a:pt x="28471" y="17874"/>
                  </a:lnTo>
                  <a:lnTo>
                    <a:pt x="28517" y="17965"/>
                  </a:lnTo>
                  <a:lnTo>
                    <a:pt x="28699" y="18010"/>
                  </a:lnTo>
                  <a:lnTo>
                    <a:pt x="28744" y="18147"/>
                  </a:lnTo>
                  <a:lnTo>
                    <a:pt x="28835" y="18147"/>
                  </a:lnTo>
                  <a:lnTo>
                    <a:pt x="28835" y="18101"/>
                  </a:lnTo>
                  <a:lnTo>
                    <a:pt x="28835" y="17965"/>
                  </a:lnTo>
                  <a:lnTo>
                    <a:pt x="28926" y="17874"/>
                  </a:lnTo>
                  <a:lnTo>
                    <a:pt x="28972" y="17647"/>
                  </a:lnTo>
                  <a:lnTo>
                    <a:pt x="28972" y="17601"/>
                  </a:lnTo>
                  <a:lnTo>
                    <a:pt x="29017" y="17419"/>
                  </a:lnTo>
                  <a:lnTo>
                    <a:pt x="29017" y="17192"/>
                  </a:lnTo>
                  <a:lnTo>
                    <a:pt x="29063" y="17146"/>
                  </a:lnTo>
                  <a:lnTo>
                    <a:pt x="29063" y="17010"/>
                  </a:lnTo>
                  <a:lnTo>
                    <a:pt x="29017" y="16873"/>
                  </a:lnTo>
                  <a:lnTo>
                    <a:pt x="28881" y="16828"/>
                  </a:lnTo>
                  <a:lnTo>
                    <a:pt x="28790" y="16737"/>
                  </a:lnTo>
                  <a:lnTo>
                    <a:pt x="28744" y="16737"/>
                  </a:lnTo>
                  <a:lnTo>
                    <a:pt x="28699" y="16692"/>
                  </a:lnTo>
                  <a:lnTo>
                    <a:pt x="28699" y="16646"/>
                  </a:lnTo>
                  <a:lnTo>
                    <a:pt x="28653" y="16646"/>
                  </a:lnTo>
                  <a:lnTo>
                    <a:pt x="28608" y="16737"/>
                  </a:lnTo>
                  <a:lnTo>
                    <a:pt x="28426" y="16873"/>
                  </a:lnTo>
                  <a:lnTo>
                    <a:pt x="28335" y="16919"/>
                  </a:lnTo>
                  <a:lnTo>
                    <a:pt x="28289" y="16873"/>
                  </a:lnTo>
                  <a:lnTo>
                    <a:pt x="28289" y="16828"/>
                  </a:lnTo>
                  <a:lnTo>
                    <a:pt x="28289" y="16692"/>
                  </a:lnTo>
                  <a:lnTo>
                    <a:pt x="28244" y="16646"/>
                  </a:lnTo>
                  <a:lnTo>
                    <a:pt x="28153" y="16737"/>
                  </a:lnTo>
                  <a:lnTo>
                    <a:pt x="28062" y="16737"/>
                  </a:lnTo>
                  <a:lnTo>
                    <a:pt x="28017" y="16646"/>
                  </a:lnTo>
                  <a:lnTo>
                    <a:pt x="28062" y="16646"/>
                  </a:lnTo>
                  <a:lnTo>
                    <a:pt x="28062" y="16555"/>
                  </a:lnTo>
                  <a:lnTo>
                    <a:pt x="27971" y="16510"/>
                  </a:lnTo>
                  <a:lnTo>
                    <a:pt x="27926" y="16464"/>
                  </a:lnTo>
                  <a:lnTo>
                    <a:pt x="27971" y="16373"/>
                  </a:lnTo>
                  <a:lnTo>
                    <a:pt x="28107" y="16373"/>
                  </a:lnTo>
                  <a:lnTo>
                    <a:pt x="28107" y="16328"/>
                  </a:lnTo>
                  <a:lnTo>
                    <a:pt x="28062" y="16191"/>
                  </a:lnTo>
                  <a:lnTo>
                    <a:pt x="28017" y="16100"/>
                  </a:lnTo>
                  <a:lnTo>
                    <a:pt x="28017" y="16055"/>
                  </a:lnTo>
                  <a:lnTo>
                    <a:pt x="28062" y="16009"/>
                  </a:lnTo>
                  <a:lnTo>
                    <a:pt x="28107" y="16055"/>
                  </a:lnTo>
                  <a:lnTo>
                    <a:pt x="28198" y="16055"/>
                  </a:lnTo>
                  <a:lnTo>
                    <a:pt x="28198" y="16146"/>
                  </a:lnTo>
                  <a:lnTo>
                    <a:pt x="28380" y="16328"/>
                  </a:lnTo>
                  <a:lnTo>
                    <a:pt x="28471" y="16419"/>
                  </a:lnTo>
                  <a:lnTo>
                    <a:pt x="28562" y="16419"/>
                  </a:lnTo>
                  <a:lnTo>
                    <a:pt x="28653" y="16328"/>
                  </a:lnTo>
                  <a:lnTo>
                    <a:pt x="28608" y="16146"/>
                  </a:lnTo>
                  <a:lnTo>
                    <a:pt x="28471" y="16009"/>
                  </a:lnTo>
                  <a:lnTo>
                    <a:pt x="28335" y="15918"/>
                  </a:lnTo>
                  <a:lnTo>
                    <a:pt x="28198" y="15873"/>
                  </a:lnTo>
                  <a:lnTo>
                    <a:pt x="28153" y="15691"/>
                  </a:lnTo>
                  <a:lnTo>
                    <a:pt x="28062" y="15600"/>
                  </a:lnTo>
                  <a:lnTo>
                    <a:pt x="27971" y="15509"/>
                  </a:lnTo>
                  <a:lnTo>
                    <a:pt x="27880" y="15464"/>
                  </a:lnTo>
                  <a:lnTo>
                    <a:pt x="27789" y="15373"/>
                  </a:lnTo>
                  <a:lnTo>
                    <a:pt x="27789" y="15282"/>
                  </a:lnTo>
                  <a:lnTo>
                    <a:pt x="27835" y="15236"/>
                  </a:lnTo>
                  <a:lnTo>
                    <a:pt x="27835" y="15145"/>
                  </a:lnTo>
                  <a:lnTo>
                    <a:pt x="27789" y="15100"/>
                  </a:lnTo>
                  <a:lnTo>
                    <a:pt x="27789" y="15054"/>
                  </a:lnTo>
                  <a:lnTo>
                    <a:pt x="27835" y="14963"/>
                  </a:lnTo>
                  <a:lnTo>
                    <a:pt x="27926" y="14963"/>
                  </a:lnTo>
                  <a:lnTo>
                    <a:pt x="28017" y="14918"/>
                  </a:lnTo>
                  <a:lnTo>
                    <a:pt x="28107" y="14963"/>
                  </a:lnTo>
                  <a:lnTo>
                    <a:pt x="28153" y="15054"/>
                  </a:lnTo>
                  <a:lnTo>
                    <a:pt x="28062" y="15100"/>
                  </a:lnTo>
                  <a:lnTo>
                    <a:pt x="28107" y="15100"/>
                  </a:lnTo>
                  <a:lnTo>
                    <a:pt x="28198" y="15191"/>
                  </a:lnTo>
                  <a:lnTo>
                    <a:pt x="28198" y="15236"/>
                  </a:lnTo>
                  <a:lnTo>
                    <a:pt x="28244" y="15373"/>
                  </a:lnTo>
                  <a:lnTo>
                    <a:pt x="28335" y="15373"/>
                  </a:lnTo>
                  <a:lnTo>
                    <a:pt x="28471" y="15236"/>
                  </a:lnTo>
                  <a:lnTo>
                    <a:pt x="28562" y="15054"/>
                  </a:lnTo>
                  <a:lnTo>
                    <a:pt x="28562" y="14872"/>
                  </a:lnTo>
                  <a:lnTo>
                    <a:pt x="28608" y="14781"/>
                  </a:lnTo>
                  <a:lnTo>
                    <a:pt x="28608" y="14690"/>
                  </a:lnTo>
                  <a:lnTo>
                    <a:pt x="28608" y="14509"/>
                  </a:lnTo>
                  <a:lnTo>
                    <a:pt x="28699" y="14418"/>
                  </a:lnTo>
                  <a:lnTo>
                    <a:pt x="28790" y="14327"/>
                  </a:lnTo>
                  <a:lnTo>
                    <a:pt x="28835" y="14099"/>
                  </a:lnTo>
                  <a:lnTo>
                    <a:pt x="28835" y="13917"/>
                  </a:lnTo>
                  <a:lnTo>
                    <a:pt x="28744" y="13826"/>
                  </a:lnTo>
                  <a:lnTo>
                    <a:pt x="28835" y="13553"/>
                  </a:lnTo>
                  <a:lnTo>
                    <a:pt x="28926" y="13326"/>
                  </a:lnTo>
                  <a:lnTo>
                    <a:pt x="28926" y="13144"/>
                  </a:lnTo>
                  <a:lnTo>
                    <a:pt x="29017" y="13008"/>
                  </a:lnTo>
                  <a:lnTo>
                    <a:pt x="29017" y="12917"/>
                  </a:lnTo>
                  <a:lnTo>
                    <a:pt x="29063" y="12735"/>
                  </a:lnTo>
                  <a:lnTo>
                    <a:pt x="29063" y="12553"/>
                  </a:lnTo>
                  <a:lnTo>
                    <a:pt x="29154" y="12416"/>
                  </a:lnTo>
                  <a:lnTo>
                    <a:pt x="29290" y="12280"/>
                  </a:lnTo>
                  <a:lnTo>
                    <a:pt x="29517" y="11916"/>
                  </a:lnTo>
                  <a:lnTo>
                    <a:pt x="29654" y="11689"/>
                  </a:lnTo>
                  <a:lnTo>
                    <a:pt x="29881" y="11552"/>
                  </a:lnTo>
                  <a:lnTo>
                    <a:pt x="29927" y="11416"/>
                  </a:lnTo>
                  <a:lnTo>
                    <a:pt x="30063" y="11279"/>
                  </a:lnTo>
                  <a:lnTo>
                    <a:pt x="30154" y="11098"/>
                  </a:lnTo>
                  <a:lnTo>
                    <a:pt x="30291" y="10916"/>
                  </a:lnTo>
                  <a:lnTo>
                    <a:pt x="30336" y="10870"/>
                  </a:lnTo>
                  <a:lnTo>
                    <a:pt x="30336" y="10825"/>
                  </a:lnTo>
                  <a:lnTo>
                    <a:pt x="30245" y="10734"/>
                  </a:lnTo>
                  <a:lnTo>
                    <a:pt x="30109" y="10688"/>
                  </a:lnTo>
                  <a:lnTo>
                    <a:pt x="30063" y="10643"/>
                  </a:lnTo>
                  <a:lnTo>
                    <a:pt x="29972" y="10597"/>
                  </a:lnTo>
                  <a:lnTo>
                    <a:pt x="29836" y="10597"/>
                  </a:lnTo>
                  <a:lnTo>
                    <a:pt x="29654" y="10643"/>
                  </a:lnTo>
                  <a:lnTo>
                    <a:pt x="29426" y="10734"/>
                  </a:lnTo>
                  <a:lnTo>
                    <a:pt x="29244" y="10779"/>
                  </a:lnTo>
                  <a:lnTo>
                    <a:pt x="29154" y="10916"/>
                  </a:lnTo>
                  <a:lnTo>
                    <a:pt x="28972" y="11007"/>
                  </a:lnTo>
                  <a:lnTo>
                    <a:pt x="28926" y="11098"/>
                  </a:lnTo>
                  <a:lnTo>
                    <a:pt x="28835" y="11098"/>
                  </a:lnTo>
                  <a:lnTo>
                    <a:pt x="28699" y="11052"/>
                  </a:lnTo>
                  <a:lnTo>
                    <a:pt x="28653" y="10961"/>
                  </a:lnTo>
                  <a:lnTo>
                    <a:pt x="28653" y="10916"/>
                  </a:lnTo>
                  <a:lnTo>
                    <a:pt x="28744" y="10916"/>
                  </a:lnTo>
                  <a:lnTo>
                    <a:pt x="28790" y="10870"/>
                  </a:lnTo>
                  <a:lnTo>
                    <a:pt x="28790" y="10734"/>
                  </a:lnTo>
                  <a:lnTo>
                    <a:pt x="28790" y="10643"/>
                  </a:lnTo>
                  <a:lnTo>
                    <a:pt x="28653" y="10643"/>
                  </a:lnTo>
                  <a:lnTo>
                    <a:pt x="28608" y="10597"/>
                  </a:lnTo>
                  <a:lnTo>
                    <a:pt x="28699" y="10597"/>
                  </a:lnTo>
                  <a:lnTo>
                    <a:pt x="28744" y="10506"/>
                  </a:lnTo>
                  <a:lnTo>
                    <a:pt x="28972" y="10461"/>
                  </a:lnTo>
                  <a:lnTo>
                    <a:pt x="29063" y="10279"/>
                  </a:lnTo>
                  <a:lnTo>
                    <a:pt x="29199" y="10188"/>
                  </a:lnTo>
                  <a:lnTo>
                    <a:pt x="29472" y="10188"/>
                  </a:lnTo>
                  <a:lnTo>
                    <a:pt x="29790" y="10415"/>
                  </a:lnTo>
                  <a:lnTo>
                    <a:pt x="29881" y="10506"/>
                  </a:lnTo>
                  <a:lnTo>
                    <a:pt x="30200" y="10506"/>
                  </a:lnTo>
                  <a:lnTo>
                    <a:pt x="30336" y="10461"/>
                  </a:lnTo>
                  <a:lnTo>
                    <a:pt x="30472" y="10506"/>
                  </a:lnTo>
                  <a:lnTo>
                    <a:pt x="30745" y="10415"/>
                  </a:lnTo>
                  <a:lnTo>
                    <a:pt x="30882" y="10324"/>
                  </a:lnTo>
                  <a:lnTo>
                    <a:pt x="30882" y="10233"/>
                  </a:lnTo>
                  <a:lnTo>
                    <a:pt x="30836" y="10142"/>
                  </a:lnTo>
                  <a:lnTo>
                    <a:pt x="31018" y="10142"/>
                  </a:lnTo>
                  <a:lnTo>
                    <a:pt x="31155" y="10052"/>
                  </a:lnTo>
                  <a:lnTo>
                    <a:pt x="31155" y="9915"/>
                  </a:lnTo>
                  <a:lnTo>
                    <a:pt x="31064" y="9779"/>
                  </a:lnTo>
                  <a:lnTo>
                    <a:pt x="30927" y="9733"/>
                  </a:lnTo>
                  <a:lnTo>
                    <a:pt x="30882" y="9642"/>
                  </a:lnTo>
                  <a:lnTo>
                    <a:pt x="30654" y="9642"/>
                  </a:lnTo>
                  <a:lnTo>
                    <a:pt x="30563" y="9733"/>
                  </a:lnTo>
                  <a:lnTo>
                    <a:pt x="30518" y="9733"/>
                  </a:lnTo>
                  <a:lnTo>
                    <a:pt x="30427" y="9642"/>
                  </a:lnTo>
                  <a:lnTo>
                    <a:pt x="30109" y="9642"/>
                  </a:lnTo>
                  <a:lnTo>
                    <a:pt x="29927" y="9597"/>
                  </a:lnTo>
                  <a:lnTo>
                    <a:pt x="29790" y="9506"/>
                  </a:lnTo>
                  <a:lnTo>
                    <a:pt x="29654" y="9506"/>
                  </a:lnTo>
                  <a:lnTo>
                    <a:pt x="29563" y="9551"/>
                  </a:lnTo>
                  <a:lnTo>
                    <a:pt x="29154" y="9551"/>
                  </a:lnTo>
                  <a:lnTo>
                    <a:pt x="29017" y="9506"/>
                  </a:lnTo>
                  <a:lnTo>
                    <a:pt x="29290" y="9506"/>
                  </a:lnTo>
                  <a:lnTo>
                    <a:pt x="29381" y="9415"/>
                  </a:lnTo>
                  <a:lnTo>
                    <a:pt x="29563" y="9415"/>
                  </a:lnTo>
                  <a:lnTo>
                    <a:pt x="29699" y="9460"/>
                  </a:lnTo>
                  <a:lnTo>
                    <a:pt x="29927" y="9460"/>
                  </a:lnTo>
                  <a:lnTo>
                    <a:pt x="29972" y="9369"/>
                  </a:lnTo>
                  <a:lnTo>
                    <a:pt x="30154" y="9369"/>
                  </a:lnTo>
                  <a:lnTo>
                    <a:pt x="30245" y="9324"/>
                  </a:lnTo>
                  <a:lnTo>
                    <a:pt x="30291" y="9278"/>
                  </a:lnTo>
                  <a:lnTo>
                    <a:pt x="30427" y="9278"/>
                  </a:lnTo>
                  <a:lnTo>
                    <a:pt x="30472" y="9187"/>
                  </a:lnTo>
                  <a:lnTo>
                    <a:pt x="30609" y="9187"/>
                  </a:lnTo>
                  <a:lnTo>
                    <a:pt x="30609" y="9233"/>
                  </a:lnTo>
                  <a:lnTo>
                    <a:pt x="30654" y="9233"/>
                  </a:lnTo>
                  <a:lnTo>
                    <a:pt x="30745" y="9278"/>
                  </a:lnTo>
                  <a:lnTo>
                    <a:pt x="30882" y="9278"/>
                  </a:lnTo>
                  <a:lnTo>
                    <a:pt x="31018" y="9324"/>
                  </a:lnTo>
                  <a:lnTo>
                    <a:pt x="31109" y="9415"/>
                  </a:lnTo>
                  <a:lnTo>
                    <a:pt x="31337" y="9415"/>
                  </a:lnTo>
                  <a:lnTo>
                    <a:pt x="31473" y="9278"/>
                  </a:lnTo>
                  <a:lnTo>
                    <a:pt x="31700" y="9187"/>
                  </a:lnTo>
                  <a:lnTo>
                    <a:pt x="31928" y="9187"/>
                  </a:lnTo>
                  <a:lnTo>
                    <a:pt x="31973" y="9096"/>
                  </a:lnTo>
                  <a:lnTo>
                    <a:pt x="31973" y="9005"/>
                  </a:lnTo>
                  <a:lnTo>
                    <a:pt x="31928" y="8960"/>
                  </a:lnTo>
                  <a:lnTo>
                    <a:pt x="31837" y="8824"/>
                  </a:lnTo>
                  <a:lnTo>
                    <a:pt x="31837" y="8733"/>
                  </a:lnTo>
                  <a:lnTo>
                    <a:pt x="31791" y="8778"/>
                  </a:lnTo>
                  <a:lnTo>
                    <a:pt x="31791" y="8687"/>
                  </a:lnTo>
                  <a:lnTo>
                    <a:pt x="31882" y="8551"/>
                  </a:lnTo>
                  <a:lnTo>
                    <a:pt x="31973" y="8460"/>
                  </a:lnTo>
                  <a:lnTo>
                    <a:pt x="32064" y="8460"/>
                  </a:lnTo>
                  <a:lnTo>
                    <a:pt x="32292" y="8596"/>
                  </a:lnTo>
                  <a:lnTo>
                    <a:pt x="32428" y="8642"/>
                  </a:lnTo>
                  <a:lnTo>
                    <a:pt x="32474" y="8642"/>
                  </a:lnTo>
                  <a:lnTo>
                    <a:pt x="32565" y="8551"/>
                  </a:lnTo>
                  <a:lnTo>
                    <a:pt x="32701" y="8323"/>
                  </a:lnTo>
                  <a:lnTo>
                    <a:pt x="32837" y="8187"/>
                  </a:lnTo>
                  <a:lnTo>
                    <a:pt x="32928" y="8187"/>
                  </a:lnTo>
                  <a:lnTo>
                    <a:pt x="32974" y="8096"/>
                  </a:lnTo>
                  <a:lnTo>
                    <a:pt x="33110" y="8005"/>
                  </a:lnTo>
                  <a:lnTo>
                    <a:pt x="33247" y="7959"/>
                  </a:lnTo>
                  <a:lnTo>
                    <a:pt x="33338" y="7868"/>
                  </a:lnTo>
                  <a:lnTo>
                    <a:pt x="33338" y="7687"/>
                  </a:lnTo>
                  <a:lnTo>
                    <a:pt x="33247" y="7459"/>
                  </a:lnTo>
                  <a:lnTo>
                    <a:pt x="33156" y="7368"/>
                  </a:lnTo>
                  <a:lnTo>
                    <a:pt x="33110" y="7277"/>
                  </a:lnTo>
                  <a:lnTo>
                    <a:pt x="32883" y="7050"/>
                  </a:lnTo>
                  <a:lnTo>
                    <a:pt x="32883" y="6959"/>
                  </a:lnTo>
                  <a:lnTo>
                    <a:pt x="32792" y="6868"/>
                  </a:lnTo>
                  <a:lnTo>
                    <a:pt x="32655" y="6777"/>
                  </a:lnTo>
                  <a:lnTo>
                    <a:pt x="32565" y="6777"/>
                  </a:lnTo>
                  <a:lnTo>
                    <a:pt x="32474" y="6686"/>
                  </a:lnTo>
                  <a:lnTo>
                    <a:pt x="32337" y="6595"/>
                  </a:lnTo>
                  <a:lnTo>
                    <a:pt x="32201" y="6595"/>
                  </a:lnTo>
                  <a:lnTo>
                    <a:pt x="31973" y="6550"/>
                  </a:lnTo>
                  <a:lnTo>
                    <a:pt x="31746" y="6413"/>
                  </a:lnTo>
                  <a:lnTo>
                    <a:pt x="31564" y="6368"/>
                  </a:lnTo>
                  <a:lnTo>
                    <a:pt x="31473" y="6413"/>
                  </a:lnTo>
                  <a:lnTo>
                    <a:pt x="31291" y="6413"/>
                  </a:lnTo>
                  <a:lnTo>
                    <a:pt x="31064" y="6504"/>
                  </a:lnTo>
                  <a:lnTo>
                    <a:pt x="31018" y="6595"/>
                  </a:lnTo>
                  <a:lnTo>
                    <a:pt x="30836" y="6641"/>
                  </a:lnTo>
                  <a:lnTo>
                    <a:pt x="30700" y="6595"/>
                  </a:lnTo>
                  <a:lnTo>
                    <a:pt x="30654" y="6504"/>
                  </a:lnTo>
                  <a:lnTo>
                    <a:pt x="30563" y="6504"/>
                  </a:lnTo>
                  <a:lnTo>
                    <a:pt x="30518" y="6595"/>
                  </a:lnTo>
                  <a:lnTo>
                    <a:pt x="30518" y="6686"/>
                  </a:lnTo>
                  <a:lnTo>
                    <a:pt x="30518" y="6868"/>
                  </a:lnTo>
                  <a:lnTo>
                    <a:pt x="30472" y="6959"/>
                  </a:lnTo>
                  <a:lnTo>
                    <a:pt x="30381" y="6959"/>
                  </a:lnTo>
                  <a:lnTo>
                    <a:pt x="30381" y="7050"/>
                  </a:lnTo>
                  <a:lnTo>
                    <a:pt x="30427" y="7095"/>
                  </a:lnTo>
                  <a:lnTo>
                    <a:pt x="30381" y="7186"/>
                  </a:lnTo>
                  <a:lnTo>
                    <a:pt x="30245" y="7277"/>
                  </a:lnTo>
                  <a:lnTo>
                    <a:pt x="30109" y="7277"/>
                  </a:lnTo>
                  <a:lnTo>
                    <a:pt x="30018" y="7186"/>
                  </a:lnTo>
                  <a:lnTo>
                    <a:pt x="30018" y="7050"/>
                  </a:lnTo>
                  <a:lnTo>
                    <a:pt x="29927" y="7050"/>
                  </a:lnTo>
                  <a:lnTo>
                    <a:pt x="29881" y="7095"/>
                  </a:lnTo>
                  <a:lnTo>
                    <a:pt x="29881" y="7232"/>
                  </a:lnTo>
                  <a:lnTo>
                    <a:pt x="29927" y="7277"/>
                  </a:lnTo>
                  <a:lnTo>
                    <a:pt x="29836" y="7414"/>
                  </a:lnTo>
                  <a:lnTo>
                    <a:pt x="29790" y="7550"/>
                  </a:lnTo>
                  <a:lnTo>
                    <a:pt x="29745" y="7596"/>
                  </a:lnTo>
                  <a:lnTo>
                    <a:pt x="29745" y="7505"/>
                  </a:lnTo>
                  <a:lnTo>
                    <a:pt x="29790" y="7459"/>
                  </a:lnTo>
                  <a:lnTo>
                    <a:pt x="29745" y="7277"/>
                  </a:lnTo>
                  <a:lnTo>
                    <a:pt x="29699" y="7186"/>
                  </a:lnTo>
                  <a:lnTo>
                    <a:pt x="29745" y="7050"/>
                  </a:lnTo>
                  <a:lnTo>
                    <a:pt x="29745" y="6959"/>
                  </a:lnTo>
                  <a:lnTo>
                    <a:pt x="29654" y="6822"/>
                  </a:lnTo>
                  <a:lnTo>
                    <a:pt x="29654" y="6732"/>
                  </a:lnTo>
                  <a:lnTo>
                    <a:pt x="29608" y="6822"/>
                  </a:lnTo>
                  <a:lnTo>
                    <a:pt x="29563" y="6868"/>
                  </a:lnTo>
                  <a:lnTo>
                    <a:pt x="29472" y="7004"/>
                  </a:lnTo>
                  <a:lnTo>
                    <a:pt x="29472" y="7095"/>
                  </a:lnTo>
                  <a:lnTo>
                    <a:pt x="29381" y="7232"/>
                  </a:lnTo>
                  <a:lnTo>
                    <a:pt x="29199" y="7459"/>
                  </a:lnTo>
                  <a:lnTo>
                    <a:pt x="29063" y="7550"/>
                  </a:lnTo>
                  <a:lnTo>
                    <a:pt x="28972" y="7550"/>
                  </a:lnTo>
                  <a:lnTo>
                    <a:pt x="28881" y="7641"/>
                  </a:lnTo>
                  <a:lnTo>
                    <a:pt x="28744" y="7732"/>
                  </a:lnTo>
                  <a:lnTo>
                    <a:pt x="28608" y="7732"/>
                  </a:lnTo>
                  <a:lnTo>
                    <a:pt x="28471" y="7868"/>
                  </a:lnTo>
                  <a:lnTo>
                    <a:pt x="28244" y="8005"/>
                  </a:lnTo>
                  <a:lnTo>
                    <a:pt x="27880" y="8005"/>
                  </a:lnTo>
                  <a:lnTo>
                    <a:pt x="27880" y="8096"/>
                  </a:lnTo>
                  <a:lnTo>
                    <a:pt x="27789" y="8187"/>
                  </a:lnTo>
                  <a:lnTo>
                    <a:pt x="27562" y="8187"/>
                  </a:lnTo>
                  <a:lnTo>
                    <a:pt x="27425" y="8232"/>
                  </a:lnTo>
                  <a:lnTo>
                    <a:pt x="27243" y="8414"/>
                  </a:lnTo>
                  <a:lnTo>
                    <a:pt x="26970" y="8642"/>
                  </a:lnTo>
                  <a:lnTo>
                    <a:pt x="26970" y="8778"/>
                  </a:lnTo>
                  <a:lnTo>
                    <a:pt x="26880" y="8778"/>
                  </a:lnTo>
                  <a:lnTo>
                    <a:pt x="26607" y="8960"/>
                  </a:lnTo>
                  <a:lnTo>
                    <a:pt x="26516" y="9142"/>
                  </a:lnTo>
                  <a:lnTo>
                    <a:pt x="26470" y="9051"/>
                  </a:lnTo>
                  <a:lnTo>
                    <a:pt x="26425" y="9051"/>
                  </a:lnTo>
                  <a:lnTo>
                    <a:pt x="26243" y="9142"/>
                  </a:lnTo>
                  <a:lnTo>
                    <a:pt x="26106" y="9324"/>
                  </a:lnTo>
                  <a:lnTo>
                    <a:pt x="25970" y="9506"/>
                  </a:lnTo>
                  <a:lnTo>
                    <a:pt x="25970" y="9597"/>
                  </a:lnTo>
                  <a:lnTo>
                    <a:pt x="25924" y="9688"/>
                  </a:lnTo>
                  <a:lnTo>
                    <a:pt x="25879" y="9642"/>
                  </a:lnTo>
                  <a:lnTo>
                    <a:pt x="25924" y="9460"/>
                  </a:lnTo>
                  <a:lnTo>
                    <a:pt x="25924" y="9324"/>
                  </a:lnTo>
                  <a:lnTo>
                    <a:pt x="25924" y="9187"/>
                  </a:lnTo>
                  <a:lnTo>
                    <a:pt x="26061" y="9187"/>
                  </a:lnTo>
                  <a:lnTo>
                    <a:pt x="26106" y="9096"/>
                  </a:lnTo>
                  <a:lnTo>
                    <a:pt x="26288" y="8960"/>
                  </a:lnTo>
                  <a:lnTo>
                    <a:pt x="26425" y="8915"/>
                  </a:lnTo>
                  <a:lnTo>
                    <a:pt x="26561" y="8778"/>
                  </a:lnTo>
                  <a:lnTo>
                    <a:pt x="26789" y="8596"/>
                  </a:lnTo>
                  <a:lnTo>
                    <a:pt x="26834" y="8505"/>
                  </a:lnTo>
                  <a:lnTo>
                    <a:pt x="26970" y="8414"/>
                  </a:lnTo>
                  <a:lnTo>
                    <a:pt x="27107" y="8232"/>
                  </a:lnTo>
                  <a:lnTo>
                    <a:pt x="27198" y="8096"/>
                  </a:lnTo>
                  <a:lnTo>
                    <a:pt x="27152" y="8005"/>
                  </a:lnTo>
                  <a:lnTo>
                    <a:pt x="27198" y="7914"/>
                  </a:lnTo>
                  <a:lnTo>
                    <a:pt x="27243" y="7959"/>
                  </a:lnTo>
                  <a:lnTo>
                    <a:pt x="27334" y="7959"/>
                  </a:lnTo>
                  <a:lnTo>
                    <a:pt x="27425" y="7868"/>
                  </a:lnTo>
                  <a:lnTo>
                    <a:pt x="27562" y="7823"/>
                  </a:lnTo>
                  <a:lnTo>
                    <a:pt x="27562" y="7687"/>
                  </a:lnTo>
                  <a:lnTo>
                    <a:pt x="27653" y="7505"/>
                  </a:lnTo>
                  <a:lnTo>
                    <a:pt x="27698" y="7505"/>
                  </a:lnTo>
                  <a:lnTo>
                    <a:pt x="27789" y="7550"/>
                  </a:lnTo>
                  <a:lnTo>
                    <a:pt x="27926" y="7459"/>
                  </a:lnTo>
                  <a:lnTo>
                    <a:pt x="28017" y="7414"/>
                  </a:lnTo>
                  <a:lnTo>
                    <a:pt x="28153" y="7414"/>
                  </a:lnTo>
                  <a:lnTo>
                    <a:pt x="28608" y="7004"/>
                  </a:lnTo>
                  <a:lnTo>
                    <a:pt x="28699" y="6868"/>
                  </a:lnTo>
                  <a:lnTo>
                    <a:pt x="28699" y="6686"/>
                  </a:lnTo>
                  <a:lnTo>
                    <a:pt x="28835" y="6459"/>
                  </a:lnTo>
                  <a:lnTo>
                    <a:pt x="28972" y="6277"/>
                  </a:lnTo>
                  <a:lnTo>
                    <a:pt x="28972" y="6095"/>
                  </a:lnTo>
                  <a:lnTo>
                    <a:pt x="28972" y="5822"/>
                  </a:lnTo>
                  <a:lnTo>
                    <a:pt x="28926" y="5685"/>
                  </a:lnTo>
                  <a:lnTo>
                    <a:pt x="28835" y="5640"/>
                  </a:lnTo>
                  <a:lnTo>
                    <a:pt x="28653" y="5685"/>
                  </a:lnTo>
                  <a:lnTo>
                    <a:pt x="28471" y="5685"/>
                  </a:lnTo>
                  <a:lnTo>
                    <a:pt x="28289" y="5640"/>
                  </a:lnTo>
                  <a:lnTo>
                    <a:pt x="28107" y="5640"/>
                  </a:lnTo>
                  <a:lnTo>
                    <a:pt x="27971" y="5685"/>
                  </a:lnTo>
                  <a:lnTo>
                    <a:pt x="27971" y="5822"/>
                  </a:lnTo>
                  <a:lnTo>
                    <a:pt x="28017" y="5867"/>
                  </a:lnTo>
                  <a:lnTo>
                    <a:pt x="27971" y="5958"/>
                  </a:lnTo>
                  <a:lnTo>
                    <a:pt x="27971" y="6186"/>
                  </a:lnTo>
                  <a:lnTo>
                    <a:pt x="27926" y="6413"/>
                  </a:lnTo>
                  <a:lnTo>
                    <a:pt x="27789" y="6595"/>
                  </a:lnTo>
                  <a:lnTo>
                    <a:pt x="27698" y="6504"/>
                  </a:lnTo>
                  <a:lnTo>
                    <a:pt x="27562" y="6504"/>
                  </a:lnTo>
                  <a:lnTo>
                    <a:pt x="27516" y="6595"/>
                  </a:lnTo>
                  <a:lnTo>
                    <a:pt x="27425" y="6641"/>
                  </a:lnTo>
                  <a:lnTo>
                    <a:pt x="27334" y="6550"/>
                  </a:lnTo>
                  <a:lnTo>
                    <a:pt x="27243" y="6550"/>
                  </a:lnTo>
                  <a:lnTo>
                    <a:pt x="26970" y="6459"/>
                  </a:lnTo>
                  <a:lnTo>
                    <a:pt x="26698" y="6459"/>
                  </a:lnTo>
                  <a:lnTo>
                    <a:pt x="26516" y="6504"/>
                  </a:lnTo>
                  <a:lnTo>
                    <a:pt x="26334" y="6595"/>
                  </a:lnTo>
                  <a:lnTo>
                    <a:pt x="26152" y="6641"/>
                  </a:lnTo>
                  <a:lnTo>
                    <a:pt x="26061" y="6641"/>
                  </a:lnTo>
                  <a:lnTo>
                    <a:pt x="26061" y="6550"/>
                  </a:lnTo>
                  <a:lnTo>
                    <a:pt x="26106" y="6413"/>
                  </a:lnTo>
                  <a:lnTo>
                    <a:pt x="26106" y="6322"/>
                  </a:lnTo>
                  <a:lnTo>
                    <a:pt x="26152" y="6231"/>
                  </a:lnTo>
                  <a:lnTo>
                    <a:pt x="26334" y="6231"/>
                  </a:lnTo>
                  <a:lnTo>
                    <a:pt x="26516" y="6186"/>
                  </a:lnTo>
                  <a:lnTo>
                    <a:pt x="26880" y="6140"/>
                  </a:lnTo>
                  <a:lnTo>
                    <a:pt x="26970" y="6095"/>
                  </a:lnTo>
                  <a:lnTo>
                    <a:pt x="27061" y="5913"/>
                  </a:lnTo>
                  <a:lnTo>
                    <a:pt x="27061" y="5822"/>
                  </a:lnTo>
                  <a:lnTo>
                    <a:pt x="27152" y="5731"/>
                  </a:lnTo>
                  <a:lnTo>
                    <a:pt x="27152" y="5640"/>
                  </a:lnTo>
                  <a:lnTo>
                    <a:pt x="27107" y="5595"/>
                  </a:lnTo>
                  <a:lnTo>
                    <a:pt x="27107" y="5504"/>
                  </a:lnTo>
                  <a:lnTo>
                    <a:pt x="26698" y="5504"/>
                  </a:lnTo>
                  <a:lnTo>
                    <a:pt x="26425" y="5458"/>
                  </a:lnTo>
                  <a:lnTo>
                    <a:pt x="26243" y="5367"/>
                  </a:lnTo>
                  <a:lnTo>
                    <a:pt x="25561" y="5367"/>
                  </a:lnTo>
                  <a:lnTo>
                    <a:pt x="25424" y="5322"/>
                  </a:lnTo>
                  <a:lnTo>
                    <a:pt x="25242" y="5322"/>
                  </a:lnTo>
                  <a:lnTo>
                    <a:pt x="25060" y="5367"/>
                  </a:lnTo>
                  <a:lnTo>
                    <a:pt x="24969" y="5322"/>
                  </a:lnTo>
                  <a:lnTo>
                    <a:pt x="24742" y="5322"/>
                  </a:lnTo>
                  <a:lnTo>
                    <a:pt x="24651" y="5458"/>
                  </a:lnTo>
                  <a:lnTo>
                    <a:pt x="24651" y="5595"/>
                  </a:lnTo>
                  <a:lnTo>
                    <a:pt x="24515" y="5685"/>
                  </a:lnTo>
                  <a:lnTo>
                    <a:pt x="24469" y="5685"/>
                  </a:lnTo>
                  <a:lnTo>
                    <a:pt x="24469" y="5595"/>
                  </a:lnTo>
                  <a:lnTo>
                    <a:pt x="24469" y="5549"/>
                  </a:lnTo>
                  <a:lnTo>
                    <a:pt x="24378" y="5549"/>
                  </a:lnTo>
                  <a:lnTo>
                    <a:pt x="24060" y="5640"/>
                  </a:lnTo>
                  <a:lnTo>
                    <a:pt x="23878" y="5731"/>
                  </a:lnTo>
                  <a:lnTo>
                    <a:pt x="23741" y="5822"/>
                  </a:lnTo>
                  <a:lnTo>
                    <a:pt x="23696" y="5867"/>
                  </a:lnTo>
                  <a:lnTo>
                    <a:pt x="23423" y="5867"/>
                  </a:lnTo>
                  <a:lnTo>
                    <a:pt x="23332" y="5958"/>
                  </a:lnTo>
                  <a:lnTo>
                    <a:pt x="23196" y="5958"/>
                  </a:lnTo>
                  <a:lnTo>
                    <a:pt x="23105" y="6095"/>
                  </a:lnTo>
                  <a:lnTo>
                    <a:pt x="23105" y="6186"/>
                  </a:lnTo>
                  <a:lnTo>
                    <a:pt x="23014" y="6277"/>
                  </a:lnTo>
                  <a:lnTo>
                    <a:pt x="22923" y="6277"/>
                  </a:lnTo>
                  <a:lnTo>
                    <a:pt x="22877" y="6186"/>
                  </a:lnTo>
                  <a:lnTo>
                    <a:pt x="22877" y="6049"/>
                  </a:lnTo>
                  <a:lnTo>
                    <a:pt x="22877" y="5958"/>
                  </a:lnTo>
                  <a:lnTo>
                    <a:pt x="22786" y="5867"/>
                  </a:lnTo>
                  <a:lnTo>
                    <a:pt x="22786" y="5731"/>
                  </a:lnTo>
                  <a:lnTo>
                    <a:pt x="22877" y="5640"/>
                  </a:lnTo>
                  <a:lnTo>
                    <a:pt x="22968" y="5640"/>
                  </a:lnTo>
                  <a:lnTo>
                    <a:pt x="23150" y="5595"/>
                  </a:lnTo>
                  <a:lnTo>
                    <a:pt x="23378" y="5595"/>
                  </a:lnTo>
                  <a:lnTo>
                    <a:pt x="23423" y="5504"/>
                  </a:lnTo>
                  <a:lnTo>
                    <a:pt x="23560" y="5458"/>
                  </a:lnTo>
                  <a:lnTo>
                    <a:pt x="23787" y="5458"/>
                  </a:lnTo>
                  <a:lnTo>
                    <a:pt x="23923" y="5367"/>
                  </a:lnTo>
                  <a:lnTo>
                    <a:pt x="24060" y="5322"/>
                  </a:lnTo>
                  <a:lnTo>
                    <a:pt x="24242" y="5322"/>
                  </a:lnTo>
                  <a:lnTo>
                    <a:pt x="24333" y="5231"/>
                  </a:lnTo>
                  <a:lnTo>
                    <a:pt x="24378" y="5140"/>
                  </a:lnTo>
                  <a:lnTo>
                    <a:pt x="24333" y="5049"/>
                  </a:lnTo>
                  <a:lnTo>
                    <a:pt x="24287" y="5003"/>
                  </a:lnTo>
                  <a:lnTo>
                    <a:pt x="24060" y="5003"/>
                  </a:lnTo>
                  <a:lnTo>
                    <a:pt x="24060" y="4958"/>
                  </a:lnTo>
                  <a:lnTo>
                    <a:pt x="24333" y="4958"/>
                  </a:lnTo>
                  <a:lnTo>
                    <a:pt x="24424" y="5003"/>
                  </a:lnTo>
                  <a:lnTo>
                    <a:pt x="24424" y="5140"/>
                  </a:lnTo>
                  <a:lnTo>
                    <a:pt x="24469" y="5140"/>
                  </a:lnTo>
                  <a:lnTo>
                    <a:pt x="24469" y="5094"/>
                  </a:lnTo>
                  <a:lnTo>
                    <a:pt x="24606" y="5049"/>
                  </a:lnTo>
                  <a:lnTo>
                    <a:pt x="24787" y="5049"/>
                  </a:lnTo>
                  <a:lnTo>
                    <a:pt x="24878" y="5003"/>
                  </a:lnTo>
                  <a:lnTo>
                    <a:pt x="25015" y="4912"/>
                  </a:lnTo>
                  <a:lnTo>
                    <a:pt x="25106" y="4912"/>
                  </a:lnTo>
                  <a:lnTo>
                    <a:pt x="25242" y="4958"/>
                  </a:lnTo>
                  <a:lnTo>
                    <a:pt x="25379" y="4958"/>
                  </a:lnTo>
                  <a:lnTo>
                    <a:pt x="25515" y="4912"/>
                  </a:lnTo>
                  <a:lnTo>
                    <a:pt x="25606" y="4912"/>
                  </a:lnTo>
                  <a:lnTo>
                    <a:pt x="25743" y="4958"/>
                  </a:lnTo>
                  <a:lnTo>
                    <a:pt x="25970" y="4958"/>
                  </a:lnTo>
                  <a:lnTo>
                    <a:pt x="26015" y="5003"/>
                  </a:lnTo>
                  <a:lnTo>
                    <a:pt x="26106" y="5003"/>
                  </a:lnTo>
                  <a:lnTo>
                    <a:pt x="26288" y="5140"/>
                  </a:lnTo>
                  <a:lnTo>
                    <a:pt x="26379" y="5185"/>
                  </a:lnTo>
                  <a:lnTo>
                    <a:pt x="26561" y="5140"/>
                  </a:lnTo>
                  <a:lnTo>
                    <a:pt x="26607" y="5094"/>
                  </a:lnTo>
                  <a:lnTo>
                    <a:pt x="26743" y="5094"/>
                  </a:lnTo>
                  <a:lnTo>
                    <a:pt x="26880" y="5140"/>
                  </a:lnTo>
                  <a:lnTo>
                    <a:pt x="26970" y="5140"/>
                  </a:lnTo>
                  <a:lnTo>
                    <a:pt x="27061" y="5185"/>
                  </a:lnTo>
                  <a:lnTo>
                    <a:pt x="27152" y="5185"/>
                  </a:lnTo>
                  <a:lnTo>
                    <a:pt x="27380" y="5094"/>
                  </a:lnTo>
                  <a:lnTo>
                    <a:pt x="27471" y="5049"/>
                  </a:lnTo>
                  <a:lnTo>
                    <a:pt x="27653" y="5049"/>
                  </a:lnTo>
                  <a:lnTo>
                    <a:pt x="27744" y="5094"/>
                  </a:lnTo>
                  <a:lnTo>
                    <a:pt x="27835" y="5094"/>
                  </a:lnTo>
                  <a:lnTo>
                    <a:pt x="27926" y="5003"/>
                  </a:lnTo>
                  <a:lnTo>
                    <a:pt x="28062" y="5049"/>
                  </a:lnTo>
                  <a:lnTo>
                    <a:pt x="28244" y="5049"/>
                  </a:lnTo>
                  <a:lnTo>
                    <a:pt x="28244" y="5003"/>
                  </a:lnTo>
                  <a:lnTo>
                    <a:pt x="28153" y="4958"/>
                  </a:lnTo>
                  <a:lnTo>
                    <a:pt x="28153" y="4776"/>
                  </a:lnTo>
                  <a:lnTo>
                    <a:pt x="28198" y="4776"/>
                  </a:lnTo>
                  <a:lnTo>
                    <a:pt x="28244" y="4821"/>
                  </a:lnTo>
                  <a:lnTo>
                    <a:pt x="28335" y="4912"/>
                  </a:lnTo>
                  <a:lnTo>
                    <a:pt x="28699" y="4912"/>
                  </a:lnTo>
                  <a:lnTo>
                    <a:pt x="28972" y="4821"/>
                  </a:lnTo>
                  <a:lnTo>
                    <a:pt x="29108" y="4730"/>
                  </a:lnTo>
                  <a:lnTo>
                    <a:pt x="29154" y="4685"/>
                  </a:lnTo>
                  <a:lnTo>
                    <a:pt x="29154" y="4594"/>
                  </a:lnTo>
                  <a:lnTo>
                    <a:pt x="29290" y="4594"/>
                  </a:lnTo>
                  <a:lnTo>
                    <a:pt x="29426" y="4548"/>
                  </a:lnTo>
                  <a:lnTo>
                    <a:pt x="29563" y="4458"/>
                  </a:lnTo>
                  <a:lnTo>
                    <a:pt x="29654" y="4412"/>
                  </a:lnTo>
                  <a:lnTo>
                    <a:pt x="29654" y="4276"/>
                  </a:lnTo>
                  <a:lnTo>
                    <a:pt x="29654" y="4185"/>
                  </a:lnTo>
                  <a:lnTo>
                    <a:pt x="29699" y="4139"/>
                  </a:lnTo>
                  <a:lnTo>
                    <a:pt x="29699" y="4003"/>
                  </a:lnTo>
                  <a:lnTo>
                    <a:pt x="29699" y="3957"/>
                  </a:lnTo>
                  <a:lnTo>
                    <a:pt x="29563" y="3821"/>
                  </a:lnTo>
                  <a:lnTo>
                    <a:pt x="29381" y="3730"/>
                  </a:lnTo>
                  <a:lnTo>
                    <a:pt x="29199" y="3593"/>
                  </a:lnTo>
                  <a:lnTo>
                    <a:pt x="29199" y="3502"/>
                  </a:lnTo>
                  <a:lnTo>
                    <a:pt x="29154" y="3457"/>
                  </a:lnTo>
                  <a:lnTo>
                    <a:pt x="28926" y="3411"/>
                  </a:lnTo>
                  <a:lnTo>
                    <a:pt x="28835" y="3321"/>
                  </a:lnTo>
                  <a:lnTo>
                    <a:pt x="28790" y="3230"/>
                  </a:lnTo>
                  <a:lnTo>
                    <a:pt x="28699" y="3184"/>
                  </a:lnTo>
                  <a:lnTo>
                    <a:pt x="28653" y="3230"/>
                  </a:lnTo>
                  <a:lnTo>
                    <a:pt x="28562" y="3230"/>
                  </a:lnTo>
                  <a:lnTo>
                    <a:pt x="28517" y="3184"/>
                  </a:lnTo>
                  <a:lnTo>
                    <a:pt x="28517" y="3093"/>
                  </a:lnTo>
                  <a:lnTo>
                    <a:pt x="28426" y="3048"/>
                  </a:lnTo>
                  <a:lnTo>
                    <a:pt x="27971" y="3048"/>
                  </a:lnTo>
                  <a:lnTo>
                    <a:pt x="27971" y="3184"/>
                  </a:lnTo>
                  <a:lnTo>
                    <a:pt x="27971" y="3230"/>
                  </a:lnTo>
                  <a:lnTo>
                    <a:pt x="27926" y="3184"/>
                  </a:lnTo>
                  <a:lnTo>
                    <a:pt x="27835" y="3184"/>
                  </a:lnTo>
                  <a:lnTo>
                    <a:pt x="27562" y="3275"/>
                  </a:lnTo>
                  <a:lnTo>
                    <a:pt x="27471" y="3275"/>
                  </a:lnTo>
                  <a:lnTo>
                    <a:pt x="27243" y="3184"/>
                  </a:lnTo>
                  <a:lnTo>
                    <a:pt x="27107" y="3184"/>
                  </a:lnTo>
                  <a:lnTo>
                    <a:pt x="26970" y="3139"/>
                  </a:lnTo>
                  <a:lnTo>
                    <a:pt x="26925" y="3048"/>
                  </a:lnTo>
                  <a:lnTo>
                    <a:pt x="26925" y="2957"/>
                  </a:lnTo>
                  <a:lnTo>
                    <a:pt x="27016" y="2957"/>
                  </a:lnTo>
                  <a:lnTo>
                    <a:pt x="27061" y="3048"/>
                  </a:lnTo>
                  <a:lnTo>
                    <a:pt x="27243" y="3093"/>
                  </a:lnTo>
                  <a:lnTo>
                    <a:pt x="27243" y="3048"/>
                  </a:lnTo>
                  <a:lnTo>
                    <a:pt x="27243" y="2957"/>
                  </a:lnTo>
                  <a:lnTo>
                    <a:pt x="27107" y="2866"/>
                  </a:lnTo>
                  <a:lnTo>
                    <a:pt x="27107" y="2775"/>
                  </a:lnTo>
                  <a:lnTo>
                    <a:pt x="27152" y="2729"/>
                  </a:lnTo>
                  <a:lnTo>
                    <a:pt x="27243" y="2820"/>
                  </a:lnTo>
                  <a:lnTo>
                    <a:pt x="27380" y="2866"/>
                  </a:lnTo>
                  <a:lnTo>
                    <a:pt x="27516" y="2911"/>
                  </a:lnTo>
                  <a:lnTo>
                    <a:pt x="27744" y="2866"/>
                  </a:lnTo>
                  <a:lnTo>
                    <a:pt x="27926" y="2684"/>
                  </a:lnTo>
                  <a:lnTo>
                    <a:pt x="27926" y="2547"/>
                  </a:lnTo>
                  <a:lnTo>
                    <a:pt x="27926" y="2502"/>
                  </a:lnTo>
                  <a:lnTo>
                    <a:pt x="27835" y="2456"/>
                  </a:lnTo>
                  <a:lnTo>
                    <a:pt x="27835" y="2365"/>
                  </a:lnTo>
                  <a:lnTo>
                    <a:pt x="27926" y="2274"/>
                  </a:lnTo>
                  <a:lnTo>
                    <a:pt x="27926" y="2229"/>
                  </a:lnTo>
                  <a:lnTo>
                    <a:pt x="27789" y="2138"/>
                  </a:lnTo>
                  <a:lnTo>
                    <a:pt x="27653" y="2002"/>
                  </a:lnTo>
                  <a:lnTo>
                    <a:pt x="27516" y="2002"/>
                  </a:lnTo>
                  <a:lnTo>
                    <a:pt x="27425" y="2093"/>
                  </a:lnTo>
                  <a:lnTo>
                    <a:pt x="27198" y="2229"/>
                  </a:lnTo>
                  <a:lnTo>
                    <a:pt x="26970" y="2229"/>
                  </a:lnTo>
                  <a:lnTo>
                    <a:pt x="26834" y="2320"/>
                  </a:lnTo>
                  <a:lnTo>
                    <a:pt x="26743" y="2320"/>
                  </a:lnTo>
                  <a:lnTo>
                    <a:pt x="26698" y="2274"/>
                  </a:lnTo>
                  <a:lnTo>
                    <a:pt x="26607" y="2229"/>
                  </a:lnTo>
                  <a:lnTo>
                    <a:pt x="26516" y="2229"/>
                  </a:lnTo>
                  <a:lnTo>
                    <a:pt x="26425" y="2274"/>
                  </a:lnTo>
                  <a:lnTo>
                    <a:pt x="26334" y="2274"/>
                  </a:lnTo>
                  <a:lnTo>
                    <a:pt x="26197" y="2184"/>
                  </a:lnTo>
                  <a:lnTo>
                    <a:pt x="26061" y="2138"/>
                  </a:lnTo>
                  <a:lnTo>
                    <a:pt x="25924" y="2093"/>
                  </a:lnTo>
                  <a:lnTo>
                    <a:pt x="25788" y="2047"/>
                  </a:lnTo>
                  <a:lnTo>
                    <a:pt x="25652" y="1956"/>
                  </a:lnTo>
                  <a:lnTo>
                    <a:pt x="25424" y="1911"/>
                  </a:lnTo>
                  <a:lnTo>
                    <a:pt x="25151" y="1911"/>
                  </a:lnTo>
                  <a:lnTo>
                    <a:pt x="25015" y="1956"/>
                  </a:lnTo>
                  <a:lnTo>
                    <a:pt x="24787" y="2047"/>
                  </a:lnTo>
                  <a:lnTo>
                    <a:pt x="24560" y="2047"/>
                  </a:lnTo>
                  <a:lnTo>
                    <a:pt x="24378" y="2093"/>
                  </a:lnTo>
                  <a:lnTo>
                    <a:pt x="24105" y="2093"/>
                  </a:lnTo>
                  <a:lnTo>
                    <a:pt x="24060" y="2138"/>
                  </a:lnTo>
                  <a:lnTo>
                    <a:pt x="24105" y="2320"/>
                  </a:lnTo>
                  <a:lnTo>
                    <a:pt x="24105" y="2411"/>
                  </a:lnTo>
                  <a:lnTo>
                    <a:pt x="24014" y="2411"/>
                  </a:lnTo>
                  <a:lnTo>
                    <a:pt x="23969" y="2365"/>
                  </a:lnTo>
                  <a:lnTo>
                    <a:pt x="23878" y="2184"/>
                  </a:lnTo>
                  <a:lnTo>
                    <a:pt x="23832" y="2093"/>
                  </a:lnTo>
                  <a:lnTo>
                    <a:pt x="23741" y="2093"/>
                  </a:lnTo>
                  <a:lnTo>
                    <a:pt x="23650" y="2138"/>
                  </a:lnTo>
                  <a:lnTo>
                    <a:pt x="23196" y="2138"/>
                  </a:lnTo>
                  <a:cubicBezTo>
                    <a:pt x="23150" y="2138"/>
                    <a:pt x="23105" y="2184"/>
                    <a:pt x="23059" y="2229"/>
                  </a:cubicBezTo>
                  <a:lnTo>
                    <a:pt x="22923" y="2365"/>
                  </a:lnTo>
                  <a:lnTo>
                    <a:pt x="22877" y="2593"/>
                  </a:lnTo>
                  <a:lnTo>
                    <a:pt x="22786" y="2684"/>
                  </a:lnTo>
                  <a:lnTo>
                    <a:pt x="22741" y="2684"/>
                  </a:lnTo>
                  <a:lnTo>
                    <a:pt x="22741" y="2638"/>
                  </a:lnTo>
                  <a:lnTo>
                    <a:pt x="22832" y="2502"/>
                  </a:lnTo>
                  <a:lnTo>
                    <a:pt x="22832" y="2411"/>
                  </a:lnTo>
                  <a:lnTo>
                    <a:pt x="22832" y="2320"/>
                  </a:lnTo>
                  <a:lnTo>
                    <a:pt x="22604" y="2320"/>
                  </a:lnTo>
                  <a:lnTo>
                    <a:pt x="22513" y="2411"/>
                  </a:lnTo>
                  <a:lnTo>
                    <a:pt x="22513" y="2502"/>
                  </a:lnTo>
                  <a:lnTo>
                    <a:pt x="22468" y="2593"/>
                  </a:lnTo>
                  <a:lnTo>
                    <a:pt x="22468" y="2729"/>
                  </a:lnTo>
                  <a:lnTo>
                    <a:pt x="22377" y="2775"/>
                  </a:lnTo>
                  <a:lnTo>
                    <a:pt x="22332" y="2729"/>
                  </a:lnTo>
                  <a:lnTo>
                    <a:pt x="22332" y="2638"/>
                  </a:lnTo>
                  <a:lnTo>
                    <a:pt x="22377" y="2502"/>
                  </a:lnTo>
                  <a:lnTo>
                    <a:pt x="22377" y="2320"/>
                  </a:lnTo>
                  <a:lnTo>
                    <a:pt x="22377" y="2229"/>
                  </a:lnTo>
                  <a:lnTo>
                    <a:pt x="22695" y="2047"/>
                  </a:lnTo>
                  <a:lnTo>
                    <a:pt x="22877" y="1911"/>
                  </a:lnTo>
                  <a:lnTo>
                    <a:pt x="23059" y="1911"/>
                  </a:lnTo>
                  <a:lnTo>
                    <a:pt x="23241" y="1956"/>
                  </a:lnTo>
                  <a:lnTo>
                    <a:pt x="23423" y="1956"/>
                  </a:lnTo>
                  <a:lnTo>
                    <a:pt x="23469" y="1911"/>
                  </a:lnTo>
                  <a:lnTo>
                    <a:pt x="23832" y="1911"/>
                  </a:lnTo>
                  <a:lnTo>
                    <a:pt x="23923" y="1865"/>
                  </a:lnTo>
                  <a:lnTo>
                    <a:pt x="23969" y="1774"/>
                  </a:lnTo>
                  <a:lnTo>
                    <a:pt x="23878" y="1774"/>
                  </a:lnTo>
                  <a:lnTo>
                    <a:pt x="23787" y="1638"/>
                  </a:lnTo>
                  <a:lnTo>
                    <a:pt x="23787" y="1501"/>
                  </a:lnTo>
                  <a:lnTo>
                    <a:pt x="23923" y="1365"/>
                  </a:lnTo>
                  <a:lnTo>
                    <a:pt x="24151" y="1365"/>
                  </a:lnTo>
                  <a:lnTo>
                    <a:pt x="24196" y="1456"/>
                  </a:lnTo>
                  <a:lnTo>
                    <a:pt x="24196" y="1501"/>
                  </a:lnTo>
                  <a:lnTo>
                    <a:pt x="24105" y="1501"/>
                  </a:lnTo>
                  <a:lnTo>
                    <a:pt x="24014" y="1592"/>
                  </a:lnTo>
                  <a:lnTo>
                    <a:pt x="24014" y="1729"/>
                  </a:lnTo>
                  <a:lnTo>
                    <a:pt x="24105" y="1865"/>
                  </a:lnTo>
                  <a:lnTo>
                    <a:pt x="24333" y="1865"/>
                  </a:lnTo>
                  <a:lnTo>
                    <a:pt x="24515" y="1774"/>
                  </a:lnTo>
                  <a:lnTo>
                    <a:pt x="24651" y="1774"/>
                  </a:lnTo>
                  <a:lnTo>
                    <a:pt x="24787" y="1820"/>
                  </a:lnTo>
                  <a:lnTo>
                    <a:pt x="24878" y="1774"/>
                  </a:lnTo>
                  <a:lnTo>
                    <a:pt x="25106" y="1638"/>
                  </a:lnTo>
                  <a:lnTo>
                    <a:pt x="25288" y="1638"/>
                  </a:lnTo>
                  <a:lnTo>
                    <a:pt x="25333" y="1729"/>
                  </a:lnTo>
                  <a:lnTo>
                    <a:pt x="25424" y="1729"/>
                  </a:lnTo>
                  <a:lnTo>
                    <a:pt x="25515" y="1638"/>
                  </a:lnTo>
                  <a:lnTo>
                    <a:pt x="25697" y="1638"/>
                  </a:lnTo>
                  <a:lnTo>
                    <a:pt x="25834" y="1683"/>
                  </a:lnTo>
                  <a:lnTo>
                    <a:pt x="25924" y="1683"/>
                  </a:lnTo>
                  <a:lnTo>
                    <a:pt x="26061" y="1729"/>
                  </a:lnTo>
                  <a:lnTo>
                    <a:pt x="26379" y="1911"/>
                  </a:lnTo>
                  <a:lnTo>
                    <a:pt x="26516" y="1911"/>
                  </a:lnTo>
                  <a:lnTo>
                    <a:pt x="26698" y="1865"/>
                  </a:lnTo>
                  <a:lnTo>
                    <a:pt x="26880" y="1865"/>
                  </a:lnTo>
                  <a:lnTo>
                    <a:pt x="26925" y="1774"/>
                  </a:lnTo>
                  <a:lnTo>
                    <a:pt x="27061" y="1683"/>
                  </a:lnTo>
                  <a:lnTo>
                    <a:pt x="27334" y="1683"/>
                  </a:lnTo>
                  <a:lnTo>
                    <a:pt x="27380" y="1547"/>
                  </a:lnTo>
                  <a:lnTo>
                    <a:pt x="27380" y="1456"/>
                  </a:lnTo>
                  <a:lnTo>
                    <a:pt x="27198" y="1319"/>
                  </a:lnTo>
                  <a:lnTo>
                    <a:pt x="27061" y="1274"/>
                  </a:lnTo>
                  <a:lnTo>
                    <a:pt x="26970" y="1138"/>
                  </a:lnTo>
                  <a:lnTo>
                    <a:pt x="26834" y="1001"/>
                  </a:lnTo>
                  <a:lnTo>
                    <a:pt x="26561" y="956"/>
                  </a:lnTo>
                  <a:lnTo>
                    <a:pt x="26470" y="819"/>
                  </a:lnTo>
                  <a:lnTo>
                    <a:pt x="26334" y="774"/>
                  </a:lnTo>
                  <a:lnTo>
                    <a:pt x="26197" y="819"/>
                  </a:lnTo>
                  <a:lnTo>
                    <a:pt x="26106" y="819"/>
                  </a:lnTo>
                  <a:lnTo>
                    <a:pt x="26061" y="728"/>
                  </a:lnTo>
                  <a:lnTo>
                    <a:pt x="25879" y="774"/>
                  </a:lnTo>
                  <a:lnTo>
                    <a:pt x="25788" y="728"/>
                  </a:lnTo>
                  <a:lnTo>
                    <a:pt x="25470" y="728"/>
                  </a:lnTo>
                  <a:lnTo>
                    <a:pt x="25333" y="546"/>
                  </a:lnTo>
                  <a:lnTo>
                    <a:pt x="25197" y="546"/>
                  </a:lnTo>
                  <a:lnTo>
                    <a:pt x="24969" y="410"/>
                  </a:lnTo>
                  <a:lnTo>
                    <a:pt x="24878" y="410"/>
                  </a:lnTo>
                  <a:lnTo>
                    <a:pt x="24878" y="455"/>
                  </a:lnTo>
                  <a:lnTo>
                    <a:pt x="24787" y="501"/>
                  </a:lnTo>
                  <a:lnTo>
                    <a:pt x="24560" y="364"/>
                  </a:lnTo>
                  <a:lnTo>
                    <a:pt x="24515" y="228"/>
                  </a:lnTo>
                  <a:lnTo>
                    <a:pt x="24469" y="182"/>
                  </a:lnTo>
                  <a:lnTo>
                    <a:pt x="24333" y="228"/>
                  </a:lnTo>
                  <a:lnTo>
                    <a:pt x="24242" y="228"/>
                  </a:lnTo>
                  <a:lnTo>
                    <a:pt x="24196" y="137"/>
                  </a:lnTo>
                  <a:lnTo>
                    <a:pt x="23878" y="137"/>
                  </a:lnTo>
                  <a:lnTo>
                    <a:pt x="23741" y="91"/>
                  </a:lnTo>
                  <a:lnTo>
                    <a:pt x="23650" y="182"/>
                  </a:lnTo>
                  <a:lnTo>
                    <a:pt x="23605" y="182"/>
                  </a:lnTo>
                  <a:lnTo>
                    <a:pt x="23560" y="137"/>
                  </a:lnTo>
                  <a:lnTo>
                    <a:pt x="23423" y="46"/>
                  </a:lnTo>
                  <a:lnTo>
                    <a:pt x="23196" y="46"/>
                  </a:lnTo>
                  <a:lnTo>
                    <a:pt x="2301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30"/>
            <p:cNvSpPr/>
            <p:nvPr/>
          </p:nvSpPr>
          <p:spPr>
            <a:xfrm>
              <a:off x="4644486" y="1713229"/>
              <a:ext cx="6249" cy="3125"/>
            </a:xfrm>
            <a:custGeom>
              <a:rect b="b" l="l" r="r" t="t"/>
              <a:pathLst>
                <a:path extrusionOk="0" h="137" w="274">
                  <a:moveTo>
                    <a:pt x="0" y="0"/>
                  </a:moveTo>
                  <a:lnTo>
                    <a:pt x="0" y="91"/>
                  </a:lnTo>
                  <a:lnTo>
                    <a:pt x="46" y="137"/>
                  </a:lnTo>
                  <a:lnTo>
                    <a:pt x="273"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30"/>
            <p:cNvSpPr/>
            <p:nvPr/>
          </p:nvSpPr>
          <p:spPr>
            <a:xfrm>
              <a:off x="4647588" y="1468436"/>
              <a:ext cx="15600" cy="7276"/>
            </a:xfrm>
            <a:custGeom>
              <a:rect b="b" l="l" r="r" t="t"/>
              <a:pathLst>
                <a:path extrusionOk="0" h="319" w="684">
                  <a:moveTo>
                    <a:pt x="46" y="0"/>
                  </a:moveTo>
                  <a:lnTo>
                    <a:pt x="1" y="91"/>
                  </a:lnTo>
                  <a:lnTo>
                    <a:pt x="1" y="137"/>
                  </a:lnTo>
                  <a:lnTo>
                    <a:pt x="137" y="182"/>
                  </a:lnTo>
                  <a:lnTo>
                    <a:pt x="228" y="228"/>
                  </a:lnTo>
                  <a:lnTo>
                    <a:pt x="501" y="182"/>
                  </a:lnTo>
                  <a:lnTo>
                    <a:pt x="592" y="273"/>
                  </a:lnTo>
                  <a:lnTo>
                    <a:pt x="638" y="319"/>
                  </a:lnTo>
                  <a:lnTo>
                    <a:pt x="683" y="228"/>
                  </a:lnTo>
                  <a:lnTo>
                    <a:pt x="547" y="91"/>
                  </a:lnTo>
                  <a:lnTo>
                    <a:pt x="365" y="46"/>
                  </a:lnTo>
                  <a:lnTo>
                    <a:pt x="319"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30"/>
            <p:cNvSpPr/>
            <p:nvPr/>
          </p:nvSpPr>
          <p:spPr>
            <a:xfrm>
              <a:off x="4679746" y="1669666"/>
              <a:ext cx="9374" cy="11427"/>
            </a:xfrm>
            <a:custGeom>
              <a:rect b="b" l="l" r="r" t="t"/>
              <a:pathLst>
                <a:path extrusionOk="0" h="501" w="411">
                  <a:moveTo>
                    <a:pt x="137" y="0"/>
                  </a:moveTo>
                  <a:lnTo>
                    <a:pt x="1" y="137"/>
                  </a:lnTo>
                  <a:lnTo>
                    <a:pt x="1" y="182"/>
                  </a:lnTo>
                  <a:lnTo>
                    <a:pt x="92" y="182"/>
                  </a:lnTo>
                  <a:lnTo>
                    <a:pt x="92" y="273"/>
                  </a:lnTo>
                  <a:lnTo>
                    <a:pt x="46" y="410"/>
                  </a:lnTo>
                  <a:lnTo>
                    <a:pt x="92" y="500"/>
                  </a:lnTo>
                  <a:lnTo>
                    <a:pt x="228" y="410"/>
                  </a:lnTo>
                  <a:lnTo>
                    <a:pt x="274" y="182"/>
                  </a:lnTo>
                  <a:lnTo>
                    <a:pt x="410" y="91"/>
                  </a:lnTo>
                  <a:lnTo>
                    <a:pt x="365" y="0"/>
                  </a:lnTo>
                  <a:lnTo>
                    <a:pt x="274"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30"/>
            <p:cNvSpPr/>
            <p:nvPr/>
          </p:nvSpPr>
          <p:spPr>
            <a:xfrm>
              <a:off x="4655890" y="1727757"/>
              <a:ext cx="7298" cy="4151"/>
            </a:xfrm>
            <a:custGeom>
              <a:rect b="b" l="l" r="r" t="t"/>
              <a:pathLst>
                <a:path extrusionOk="0" h="182" w="320">
                  <a:moveTo>
                    <a:pt x="137" y="0"/>
                  </a:moveTo>
                  <a:lnTo>
                    <a:pt x="1" y="46"/>
                  </a:lnTo>
                  <a:lnTo>
                    <a:pt x="1" y="91"/>
                  </a:lnTo>
                  <a:lnTo>
                    <a:pt x="137" y="182"/>
                  </a:lnTo>
                  <a:lnTo>
                    <a:pt x="319" y="137"/>
                  </a:lnTo>
                  <a:lnTo>
                    <a:pt x="319"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30"/>
            <p:cNvSpPr/>
            <p:nvPr/>
          </p:nvSpPr>
          <p:spPr>
            <a:xfrm>
              <a:off x="4659014" y="1612602"/>
              <a:ext cx="6249" cy="10400"/>
            </a:xfrm>
            <a:custGeom>
              <a:rect b="b" l="l" r="r" t="t"/>
              <a:pathLst>
                <a:path extrusionOk="0" h="456" w="274">
                  <a:moveTo>
                    <a:pt x="273" y="1"/>
                  </a:moveTo>
                  <a:lnTo>
                    <a:pt x="46" y="92"/>
                  </a:lnTo>
                  <a:lnTo>
                    <a:pt x="0" y="228"/>
                  </a:lnTo>
                  <a:lnTo>
                    <a:pt x="0" y="365"/>
                  </a:lnTo>
                  <a:lnTo>
                    <a:pt x="137" y="456"/>
                  </a:lnTo>
                  <a:lnTo>
                    <a:pt x="228" y="319"/>
                  </a:lnTo>
                  <a:lnTo>
                    <a:pt x="228" y="228"/>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30"/>
            <p:cNvSpPr/>
            <p:nvPr/>
          </p:nvSpPr>
          <p:spPr>
            <a:xfrm>
              <a:off x="4669369" y="1600172"/>
              <a:ext cx="9374" cy="6226"/>
            </a:xfrm>
            <a:custGeom>
              <a:rect b="b" l="l" r="r" t="t"/>
              <a:pathLst>
                <a:path extrusionOk="0" h="273" w="411">
                  <a:moveTo>
                    <a:pt x="137" y="0"/>
                  </a:moveTo>
                  <a:lnTo>
                    <a:pt x="46" y="46"/>
                  </a:lnTo>
                  <a:lnTo>
                    <a:pt x="1" y="182"/>
                  </a:lnTo>
                  <a:lnTo>
                    <a:pt x="46" y="273"/>
                  </a:lnTo>
                  <a:lnTo>
                    <a:pt x="137" y="273"/>
                  </a:lnTo>
                  <a:lnTo>
                    <a:pt x="274" y="182"/>
                  </a:lnTo>
                  <a:lnTo>
                    <a:pt x="365" y="137"/>
                  </a:lnTo>
                  <a:lnTo>
                    <a:pt x="410" y="46"/>
                  </a:lnTo>
                  <a:lnTo>
                    <a:pt x="274"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30"/>
            <p:cNvSpPr/>
            <p:nvPr/>
          </p:nvSpPr>
          <p:spPr>
            <a:xfrm>
              <a:off x="4631007" y="1647885"/>
              <a:ext cx="41510" cy="42536"/>
            </a:xfrm>
            <a:custGeom>
              <a:rect b="b" l="l" r="r" t="t"/>
              <a:pathLst>
                <a:path extrusionOk="0" h="1865" w="1820">
                  <a:moveTo>
                    <a:pt x="319" y="0"/>
                  </a:moveTo>
                  <a:lnTo>
                    <a:pt x="273" y="91"/>
                  </a:lnTo>
                  <a:lnTo>
                    <a:pt x="91" y="273"/>
                  </a:lnTo>
                  <a:lnTo>
                    <a:pt x="91" y="455"/>
                  </a:lnTo>
                  <a:lnTo>
                    <a:pt x="273" y="546"/>
                  </a:lnTo>
                  <a:lnTo>
                    <a:pt x="364" y="682"/>
                  </a:lnTo>
                  <a:lnTo>
                    <a:pt x="182" y="591"/>
                  </a:lnTo>
                  <a:lnTo>
                    <a:pt x="91" y="682"/>
                  </a:lnTo>
                  <a:lnTo>
                    <a:pt x="91" y="773"/>
                  </a:lnTo>
                  <a:lnTo>
                    <a:pt x="0" y="910"/>
                  </a:lnTo>
                  <a:lnTo>
                    <a:pt x="228" y="1046"/>
                  </a:lnTo>
                  <a:lnTo>
                    <a:pt x="91" y="1046"/>
                  </a:lnTo>
                  <a:lnTo>
                    <a:pt x="46" y="1137"/>
                  </a:lnTo>
                  <a:lnTo>
                    <a:pt x="91" y="1274"/>
                  </a:lnTo>
                  <a:lnTo>
                    <a:pt x="501" y="1365"/>
                  </a:lnTo>
                  <a:lnTo>
                    <a:pt x="546" y="1410"/>
                  </a:lnTo>
                  <a:lnTo>
                    <a:pt x="637" y="1455"/>
                  </a:lnTo>
                  <a:lnTo>
                    <a:pt x="910" y="1319"/>
                  </a:lnTo>
                  <a:lnTo>
                    <a:pt x="910" y="1319"/>
                  </a:lnTo>
                  <a:lnTo>
                    <a:pt x="728" y="1546"/>
                  </a:lnTo>
                  <a:lnTo>
                    <a:pt x="591" y="1546"/>
                  </a:lnTo>
                  <a:lnTo>
                    <a:pt x="364" y="1455"/>
                  </a:lnTo>
                  <a:lnTo>
                    <a:pt x="273" y="1455"/>
                  </a:lnTo>
                  <a:lnTo>
                    <a:pt x="273" y="1592"/>
                  </a:lnTo>
                  <a:lnTo>
                    <a:pt x="364" y="1683"/>
                  </a:lnTo>
                  <a:lnTo>
                    <a:pt x="591" y="1683"/>
                  </a:lnTo>
                  <a:lnTo>
                    <a:pt x="637" y="1819"/>
                  </a:lnTo>
                  <a:lnTo>
                    <a:pt x="773" y="1865"/>
                  </a:lnTo>
                  <a:lnTo>
                    <a:pt x="864" y="1774"/>
                  </a:lnTo>
                  <a:lnTo>
                    <a:pt x="1274" y="1683"/>
                  </a:lnTo>
                  <a:lnTo>
                    <a:pt x="1547" y="1683"/>
                  </a:lnTo>
                  <a:lnTo>
                    <a:pt x="1819" y="1455"/>
                  </a:lnTo>
                  <a:lnTo>
                    <a:pt x="1774" y="1228"/>
                  </a:lnTo>
                  <a:lnTo>
                    <a:pt x="1683" y="1001"/>
                  </a:lnTo>
                  <a:lnTo>
                    <a:pt x="1501" y="1001"/>
                  </a:lnTo>
                  <a:lnTo>
                    <a:pt x="1365" y="955"/>
                  </a:lnTo>
                  <a:lnTo>
                    <a:pt x="1274" y="546"/>
                  </a:lnTo>
                  <a:lnTo>
                    <a:pt x="1092" y="318"/>
                  </a:lnTo>
                  <a:lnTo>
                    <a:pt x="864" y="228"/>
                  </a:lnTo>
                  <a:lnTo>
                    <a:pt x="728" y="91"/>
                  </a:lnTo>
                  <a:lnTo>
                    <a:pt x="501" y="46"/>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30"/>
            <p:cNvSpPr/>
            <p:nvPr/>
          </p:nvSpPr>
          <p:spPr>
            <a:xfrm>
              <a:off x="4689097" y="1968399"/>
              <a:ext cx="5200" cy="2098"/>
            </a:xfrm>
            <a:custGeom>
              <a:rect b="b" l="l" r="r" t="t"/>
              <a:pathLst>
                <a:path extrusionOk="0" h="92" w="228">
                  <a:moveTo>
                    <a:pt x="91" y="0"/>
                  </a:moveTo>
                  <a:lnTo>
                    <a:pt x="0" y="91"/>
                  </a:lnTo>
                  <a:lnTo>
                    <a:pt x="137" y="91"/>
                  </a:lnTo>
                  <a:lnTo>
                    <a:pt x="228"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30"/>
            <p:cNvSpPr/>
            <p:nvPr/>
          </p:nvSpPr>
          <p:spPr>
            <a:xfrm>
              <a:off x="4702577" y="1987055"/>
              <a:ext cx="3125" cy="6249"/>
            </a:xfrm>
            <a:custGeom>
              <a:rect b="b" l="l" r="r" t="t"/>
              <a:pathLst>
                <a:path extrusionOk="0" h="274" w="137">
                  <a:moveTo>
                    <a:pt x="91" y="1"/>
                  </a:moveTo>
                  <a:lnTo>
                    <a:pt x="46" y="92"/>
                  </a:lnTo>
                  <a:lnTo>
                    <a:pt x="0" y="137"/>
                  </a:lnTo>
                  <a:lnTo>
                    <a:pt x="0" y="274"/>
                  </a:lnTo>
                  <a:lnTo>
                    <a:pt x="46" y="274"/>
                  </a:lnTo>
                  <a:lnTo>
                    <a:pt x="91" y="228"/>
                  </a:lnTo>
                  <a:lnTo>
                    <a:pt x="137" y="137"/>
                  </a:lnTo>
                  <a:lnTo>
                    <a:pt x="137"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30"/>
            <p:cNvSpPr/>
            <p:nvPr/>
          </p:nvSpPr>
          <p:spPr>
            <a:xfrm>
              <a:off x="4722282" y="2001584"/>
              <a:ext cx="6249" cy="4174"/>
            </a:xfrm>
            <a:custGeom>
              <a:rect b="b" l="l" r="r" t="t"/>
              <a:pathLst>
                <a:path extrusionOk="0" h="183" w="274">
                  <a:moveTo>
                    <a:pt x="182" y="1"/>
                  </a:moveTo>
                  <a:lnTo>
                    <a:pt x="91" y="46"/>
                  </a:lnTo>
                  <a:lnTo>
                    <a:pt x="0" y="137"/>
                  </a:lnTo>
                  <a:lnTo>
                    <a:pt x="46" y="183"/>
                  </a:lnTo>
                  <a:lnTo>
                    <a:pt x="91" y="137"/>
                  </a:lnTo>
                  <a:lnTo>
                    <a:pt x="182" y="137"/>
                  </a:lnTo>
                  <a:lnTo>
                    <a:pt x="273"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30"/>
            <p:cNvSpPr/>
            <p:nvPr/>
          </p:nvSpPr>
          <p:spPr>
            <a:xfrm>
              <a:off x="4724358" y="1993282"/>
              <a:ext cx="8325" cy="5223"/>
            </a:xfrm>
            <a:custGeom>
              <a:rect b="b" l="l" r="r" t="t"/>
              <a:pathLst>
                <a:path extrusionOk="0" h="229" w="365">
                  <a:moveTo>
                    <a:pt x="0" y="1"/>
                  </a:moveTo>
                  <a:lnTo>
                    <a:pt x="0" y="46"/>
                  </a:lnTo>
                  <a:lnTo>
                    <a:pt x="182" y="228"/>
                  </a:lnTo>
                  <a:lnTo>
                    <a:pt x="273" y="228"/>
                  </a:lnTo>
                  <a:lnTo>
                    <a:pt x="364" y="183"/>
                  </a:lnTo>
                  <a:lnTo>
                    <a:pt x="137"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30"/>
            <p:cNvSpPr/>
            <p:nvPr/>
          </p:nvSpPr>
          <p:spPr>
            <a:xfrm>
              <a:off x="4745113" y="1972550"/>
              <a:ext cx="4151" cy="2098"/>
            </a:xfrm>
            <a:custGeom>
              <a:rect b="b" l="l" r="r" t="t"/>
              <a:pathLst>
                <a:path extrusionOk="0" h="92" w="182">
                  <a:moveTo>
                    <a:pt x="91" y="0"/>
                  </a:moveTo>
                  <a:lnTo>
                    <a:pt x="0" y="46"/>
                  </a:lnTo>
                  <a:lnTo>
                    <a:pt x="136" y="91"/>
                  </a:lnTo>
                  <a:lnTo>
                    <a:pt x="182" y="46"/>
                  </a:lnTo>
                  <a:lnTo>
                    <a:pt x="13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30"/>
            <p:cNvSpPr/>
            <p:nvPr/>
          </p:nvSpPr>
          <p:spPr>
            <a:xfrm>
              <a:off x="4620629" y="1819033"/>
              <a:ext cx="4174" cy="2098"/>
            </a:xfrm>
            <a:custGeom>
              <a:rect b="b" l="l" r="r" t="t"/>
              <a:pathLst>
                <a:path extrusionOk="0" h="92" w="183">
                  <a:moveTo>
                    <a:pt x="46" y="0"/>
                  </a:moveTo>
                  <a:lnTo>
                    <a:pt x="0" y="91"/>
                  </a:lnTo>
                  <a:lnTo>
                    <a:pt x="46" y="91"/>
                  </a:lnTo>
                  <a:lnTo>
                    <a:pt x="182"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30"/>
            <p:cNvSpPr/>
            <p:nvPr/>
          </p:nvSpPr>
          <p:spPr>
            <a:xfrm>
              <a:off x="4619580" y="1813832"/>
              <a:ext cx="4174" cy="3147"/>
            </a:xfrm>
            <a:custGeom>
              <a:rect b="b" l="l" r="r" t="t"/>
              <a:pathLst>
                <a:path extrusionOk="0" h="138" w="183">
                  <a:moveTo>
                    <a:pt x="137" y="1"/>
                  </a:moveTo>
                  <a:lnTo>
                    <a:pt x="1" y="46"/>
                  </a:lnTo>
                  <a:lnTo>
                    <a:pt x="92" y="92"/>
                  </a:lnTo>
                  <a:lnTo>
                    <a:pt x="183"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30"/>
            <p:cNvSpPr/>
            <p:nvPr/>
          </p:nvSpPr>
          <p:spPr>
            <a:xfrm>
              <a:off x="4861271" y="1828361"/>
              <a:ext cx="2098" cy="5200"/>
            </a:xfrm>
            <a:custGeom>
              <a:rect b="b" l="l" r="r" t="t"/>
              <a:pathLst>
                <a:path extrusionOk="0" h="228" w="92">
                  <a:moveTo>
                    <a:pt x="92" y="1"/>
                  </a:moveTo>
                  <a:lnTo>
                    <a:pt x="1" y="92"/>
                  </a:lnTo>
                  <a:lnTo>
                    <a:pt x="1" y="183"/>
                  </a:lnTo>
                  <a:lnTo>
                    <a:pt x="46" y="228"/>
                  </a:lnTo>
                  <a:lnTo>
                    <a:pt x="92" y="183"/>
                  </a:lnTo>
                  <a:lnTo>
                    <a:pt x="46"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30"/>
            <p:cNvSpPr/>
            <p:nvPr/>
          </p:nvSpPr>
          <p:spPr>
            <a:xfrm>
              <a:off x="4662116" y="1970474"/>
              <a:ext cx="5223" cy="4174"/>
            </a:xfrm>
            <a:custGeom>
              <a:rect b="b" l="l" r="r" t="t"/>
              <a:pathLst>
                <a:path extrusionOk="0" h="183" w="229">
                  <a:moveTo>
                    <a:pt x="92" y="0"/>
                  </a:moveTo>
                  <a:lnTo>
                    <a:pt x="1" y="46"/>
                  </a:lnTo>
                  <a:lnTo>
                    <a:pt x="46" y="91"/>
                  </a:lnTo>
                  <a:lnTo>
                    <a:pt x="92" y="91"/>
                  </a:lnTo>
                  <a:lnTo>
                    <a:pt x="137" y="182"/>
                  </a:lnTo>
                  <a:lnTo>
                    <a:pt x="228"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30"/>
            <p:cNvSpPr/>
            <p:nvPr/>
          </p:nvSpPr>
          <p:spPr>
            <a:xfrm>
              <a:off x="4681822" y="1968399"/>
              <a:ext cx="3147" cy="3125"/>
            </a:xfrm>
            <a:custGeom>
              <a:rect b="b" l="l" r="r" t="t"/>
              <a:pathLst>
                <a:path extrusionOk="0" h="137" w="138">
                  <a:moveTo>
                    <a:pt x="92" y="0"/>
                  </a:moveTo>
                  <a:lnTo>
                    <a:pt x="1" y="46"/>
                  </a:lnTo>
                  <a:lnTo>
                    <a:pt x="46" y="137"/>
                  </a:lnTo>
                  <a:lnTo>
                    <a:pt x="137" y="137"/>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30"/>
            <p:cNvSpPr/>
            <p:nvPr/>
          </p:nvSpPr>
          <p:spPr>
            <a:xfrm>
              <a:off x="4763769" y="1936240"/>
              <a:ext cx="1072" cy="2098"/>
            </a:xfrm>
            <a:custGeom>
              <a:rect b="b" l="l" r="r" t="t"/>
              <a:pathLst>
                <a:path extrusionOk="0" h="92" w="47">
                  <a:moveTo>
                    <a:pt x="46" y="0"/>
                  </a:moveTo>
                  <a:lnTo>
                    <a:pt x="1" y="46"/>
                  </a:lnTo>
                  <a:lnTo>
                    <a:pt x="46"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30"/>
            <p:cNvSpPr/>
            <p:nvPr/>
          </p:nvSpPr>
          <p:spPr>
            <a:xfrm>
              <a:off x="4817709" y="1840814"/>
              <a:ext cx="3147" cy="3125"/>
            </a:xfrm>
            <a:custGeom>
              <a:rect b="b" l="l" r="r" t="t"/>
              <a:pathLst>
                <a:path extrusionOk="0" h="137" w="138">
                  <a:moveTo>
                    <a:pt x="1" y="0"/>
                  </a:moveTo>
                  <a:lnTo>
                    <a:pt x="46" y="91"/>
                  </a:lnTo>
                  <a:lnTo>
                    <a:pt x="137" y="137"/>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30"/>
            <p:cNvSpPr/>
            <p:nvPr/>
          </p:nvSpPr>
          <p:spPr>
            <a:xfrm>
              <a:off x="4822909" y="1835614"/>
              <a:ext cx="2075" cy="3147"/>
            </a:xfrm>
            <a:custGeom>
              <a:rect b="b" l="l" r="r" t="t"/>
              <a:pathLst>
                <a:path extrusionOk="0" h="138" w="91">
                  <a:moveTo>
                    <a:pt x="0" y="1"/>
                  </a:moveTo>
                  <a:lnTo>
                    <a:pt x="0" y="46"/>
                  </a:lnTo>
                  <a:lnTo>
                    <a:pt x="45" y="137"/>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30"/>
            <p:cNvSpPr/>
            <p:nvPr/>
          </p:nvSpPr>
          <p:spPr>
            <a:xfrm>
              <a:off x="4847792" y="1824210"/>
              <a:ext cx="9351" cy="10400"/>
            </a:xfrm>
            <a:custGeom>
              <a:rect b="b" l="l" r="r" t="t"/>
              <a:pathLst>
                <a:path extrusionOk="0" h="456" w="410">
                  <a:moveTo>
                    <a:pt x="137" y="1"/>
                  </a:moveTo>
                  <a:lnTo>
                    <a:pt x="46" y="137"/>
                  </a:lnTo>
                  <a:lnTo>
                    <a:pt x="1" y="183"/>
                  </a:lnTo>
                  <a:lnTo>
                    <a:pt x="1" y="274"/>
                  </a:lnTo>
                  <a:lnTo>
                    <a:pt x="91" y="365"/>
                  </a:lnTo>
                  <a:lnTo>
                    <a:pt x="137" y="455"/>
                  </a:lnTo>
                  <a:lnTo>
                    <a:pt x="182" y="455"/>
                  </a:lnTo>
                  <a:lnTo>
                    <a:pt x="273" y="365"/>
                  </a:lnTo>
                  <a:lnTo>
                    <a:pt x="410" y="365"/>
                  </a:lnTo>
                  <a:lnTo>
                    <a:pt x="410" y="274"/>
                  </a:lnTo>
                  <a:lnTo>
                    <a:pt x="319" y="137"/>
                  </a:lnTo>
                  <a:lnTo>
                    <a:pt x="27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30"/>
            <p:cNvSpPr/>
            <p:nvPr/>
          </p:nvSpPr>
          <p:spPr>
            <a:xfrm>
              <a:off x="4763769" y="1917561"/>
              <a:ext cx="8325" cy="4174"/>
            </a:xfrm>
            <a:custGeom>
              <a:rect b="b" l="l" r="r" t="t"/>
              <a:pathLst>
                <a:path extrusionOk="0" h="183" w="365">
                  <a:moveTo>
                    <a:pt x="92" y="1"/>
                  </a:moveTo>
                  <a:lnTo>
                    <a:pt x="1" y="46"/>
                  </a:lnTo>
                  <a:lnTo>
                    <a:pt x="46" y="137"/>
                  </a:lnTo>
                  <a:lnTo>
                    <a:pt x="137" y="137"/>
                  </a:lnTo>
                  <a:lnTo>
                    <a:pt x="183" y="183"/>
                  </a:lnTo>
                  <a:lnTo>
                    <a:pt x="365" y="183"/>
                  </a:lnTo>
                  <a:lnTo>
                    <a:pt x="365" y="137"/>
                  </a:lnTo>
                  <a:lnTo>
                    <a:pt x="319" y="92"/>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30"/>
            <p:cNvSpPr/>
            <p:nvPr/>
          </p:nvSpPr>
          <p:spPr>
            <a:xfrm>
              <a:off x="4801105" y="1851191"/>
              <a:ext cx="5223" cy="13502"/>
            </a:xfrm>
            <a:custGeom>
              <a:rect b="b" l="l" r="r" t="t"/>
              <a:pathLst>
                <a:path extrusionOk="0" h="592" w="229">
                  <a:moveTo>
                    <a:pt x="1" y="0"/>
                  </a:moveTo>
                  <a:lnTo>
                    <a:pt x="1" y="46"/>
                  </a:lnTo>
                  <a:lnTo>
                    <a:pt x="1" y="182"/>
                  </a:lnTo>
                  <a:lnTo>
                    <a:pt x="92" y="273"/>
                  </a:lnTo>
                  <a:lnTo>
                    <a:pt x="46" y="455"/>
                  </a:lnTo>
                  <a:lnTo>
                    <a:pt x="137" y="591"/>
                  </a:lnTo>
                  <a:lnTo>
                    <a:pt x="228" y="591"/>
                  </a:lnTo>
                  <a:lnTo>
                    <a:pt x="183" y="455"/>
                  </a:lnTo>
                  <a:lnTo>
                    <a:pt x="183" y="273"/>
                  </a:lnTo>
                  <a:lnTo>
                    <a:pt x="137" y="182"/>
                  </a:lnTo>
                  <a:lnTo>
                    <a:pt x="92"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30"/>
            <p:cNvSpPr/>
            <p:nvPr/>
          </p:nvSpPr>
          <p:spPr>
            <a:xfrm>
              <a:off x="4766894" y="1925863"/>
              <a:ext cx="2098" cy="1072"/>
            </a:xfrm>
            <a:custGeom>
              <a:rect b="b" l="l" r="r" t="t"/>
              <a:pathLst>
                <a:path extrusionOk="0" h="47" w="92">
                  <a:moveTo>
                    <a:pt x="0" y="1"/>
                  </a:moveTo>
                  <a:lnTo>
                    <a:pt x="46"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30"/>
            <p:cNvSpPr/>
            <p:nvPr/>
          </p:nvSpPr>
          <p:spPr>
            <a:xfrm>
              <a:off x="4778298" y="1893704"/>
              <a:ext cx="7276" cy="7298"/>
            </a:xfrm>
            <a:custGeom>
              <a:rect b="b" l="l" r="r" t="t"/>
              <a:pathLst>
                <a:path extrusionOk="0" h="320" w="319">
                  <a:moveTo>
                    <a:pt x="0" y="1"/>
                  </a:moveTo>
                  <a:lnTo>
                    <a:pt x="0" y="46"/>
                  </a:lnTo>
                  <a:lnTo>
                    <a:pt x="91" y="183"/>
                  </a:lnTo>
                  <a:lnTo>
                    <a:pt x="273" y="274"/>
                  </a:lnTo>
                  <a:lnTo>
                    <a:pt x="273" y="319"/>
                  </a:lnTo>
                  <a:lnTo>
                    <a:pt x="319" y="274"/>
                  </a:lnTo>
                  <a:lnTo>
                    <a:pt x="273" y="137"/>
                  </a:lnTo>
                  <a:lnTo>
                    <a:pt x="91"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30"/>
            <p:cNvSpPr/>
            <p:nvPr/>
          </p:nvSpPr>
          <p:spPr>
            <a:xfrm>
              <a:off x="4764818" y="1932089"/>
              <a:ext cx="2098" cy="2098"/>
            </a:xfrm>
            <a:custGeom>
              <a:rect b="b" l="l" r="r" t="t"/>
              <a:pathLst>
                <a:path extrusionOk="0" h="92" w="92">
                  <a:moveTo>
                    <a:pt x="46" y="1"/>
                  </a:moveTo>
                  <a:lnTo>
                    <a:pt x="0" y="92"/>
                  </a:lnTo>
                  <a:lnTo>
                    <a:pt x="0" y="92"/>
                  </a:lnTo>
                  <a:lnTo>
                    <a:pt x="91"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30"/>
            <p:cNvSpPr/>
            <p:nvPr/>
          </p:nvSpPr>
          <p:spPr>
            <a:xfrm>
              <a:off x="4779324" y="1912384"/>
              <a:ext cx="2098" cy="4174"/>
            </a:xfrm>
            <a:custGeom>
              <a:rect b="b" l="l" r="r" t="t"/>
              <a:pathLst>
                <a:path extrusionOk="0" h="183" w="92">
                  <a:moveTo>
                    <a:pt x="46" y="0"/>
                  </a:moveTo>
                  <a:lnTo>
                    <a:pt x="1" y="46"/>
                  </a:lnTo>
                  <a:lnTo>
                    <a:pt x="1" y="182"/>
                  </a:lnTo>
                  <a:lnTo>
                    <a:pt x="92"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30"/>
            <p:cNvSpPr/>
            <p:nvPr/>
          </p:nvSpPr>
          <p:spPr>
            <a:xfrm>
              <a:off x="5119566" y="1524451"/>
              <a:ext cx="20755" cy="16604"/>
            </a:xfrm>
            <a:custGeom>
              <a:rect b="b" l="l" r="r" t="t"/>
              <a:pathLst>
                <a:path extrusionOk="0" h="728" w="910">
                  <a:moveTo>
                    <a:pt x="591" y="0"/>
                  </a:moveTo>
                  <a:lnTo>
                    <a:pt x="364" y="46"/>
                  </a:lnTo>
                  <a:lnTo>
                    <a:pt x="137" y="91"/>
                  </a:lnTo>
                  <a:lnTo>
                    <a:pt x="0" y="273"/>
                  </a:lnTo>
                  <a:lnTo>
                    <a:pt x="46" y="409"/>
                  </a:lnTo>
                  <a:lnTo>
                    <a:pt x="137" y="500"/>
                  </a:lnTo>
                  <a:lnTo>
                    <a:pt x="273" y="546"/>
                  </a:lnTo>
                  <a:lnTo>
                    <a:pt x="410" y="682"/>
                  </a:lnTo>
                  <a:lnTo>
                    <a:pt x="501" y="682"/>
                  </a:lnTo>
                  <a:lnTo>
                    <a:pt x="682" y="728"/>
                  </a:lnTo>
                  <a:lnTo>
                    <a:pt x="819" y="637"/>
                  </a:lnTo>
                  <a:lnTo>
                    <a:pt x="864" y="500"/>
                  </a:lnTo>
                  <a:lnTo>
                    <a:pt x="910" y="364"/>
                  </a:lnTo>
                  <a:lnTo>
                    <a:pt x="910" y="182"/>
                  </a:lnTo>
                  <a:lnTo>
                    <a:pt x="5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30"/>
            <p:cNvSpPr/>
            <p:nvPr/>
          </p:nvSpPr>
          <p:spPr>
            <a:xfrm>
              <a:off x="5137196" y="1433152"/>
              <a:ext cx="4174" cy="3147"/>
            </a:xfrm>
            <a:custGeom>
              <a:rect b="b" l="l" r="r" t="t"/>
              <a:pathLst>
                <a:path extrusionOk="0" h="138" w="183">
                  <a:moveTo>
                    <a:pt x="46" y="1"/>
                  </a:moveTo>
                  <a:lnTo>
                    <a:pt x="0" y="46"/>
                  </a:lnTo>
                  <a:lnTo>
                    <a:pt x="91" y="137"/>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0"/>
            <p:cNvSpPr/>
            <p:nvPr/>
          </p:nvSpPr>
          <p:spPr>
            <a:xfrm>
              <a:off x="5140298" y="1438353"/>
              <a:ext cx="7298" cy="5200"/>
            </a:xfrm>
            <a:custGeom>
              <a:rect b="b" l="l" r="r" t="t"/>
              <a:pathLst>
                <a:path extrusionOk="0" h="228" w="320">
                  <a:moveTo>
                    <a:pt x="92" y="0"/>
                  </a:moveTo>
                  <a:lnTo>
                    <a:pt x="46" y="46"/>
                  </a:lnTo>
                  <a:lnTo>
                    <a:pt x="1" y="182"/>
                  </a:lnTo>
                  <a:lnTo>
                    <a:pt x="92" y="228"/>
                  </a:lnTo>
                  <a:lnTo>
                    <a:pt x="228" y="228"/>
                  </a:lnTo>
                  <a:lnTo>
                    <a:pt x="319" y="137"/>
                  </a:lnTo>
                  <a:lnTo>
                    <a:pt x="228"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30"/>
            <p:cNvSpPr/>
            <p:nvPr/>
          </p:nvSpPr>
          <p:spPr>
            <a:xfrm>
              <a:off x="5156902" y="1518224"/>
              <a:ext cx="5200" cy="5200"/>
            </a:xfrm>
            <a:custGeom>
              <a:rect b="b" l="l" r="r" t="t"/>
              <a:pathLst>
                <a:path extrusionOk="0" h="228" w="228">
                  <a:moveTo>
                    <a:pt x="91" y="0"/>
                  </a:moveTo>
                  <a:lnTo>
                    <a:pt x="1" y="91"/>
                  </a:lnTo>
                  <a:lnTo>
                    <a:pt x="1" y="228"/>
                  </a:lnTo>
                  <a:lnTo>
                    <a:pt x="91" y="228"/>
                  </a:lnTo>
                  <a:lnTo>
                    <a:pt x="228"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30"/>
            <p:cNvSpPr/>
            <p:nvPr/>
          </p:nvSpPr>
          <p:spPr>
            <a:xfrm>
              <a:off x="5140298" y="1502647"/>
              <a:ext cx="8325" cy="12476"/>
            </a:xfrm>
            <a:custGeom>
              <a:rect b="b" l="l" r="r" t="t"/>
              <a:pathLst>
                <a:path extrusionOk="0" h="547" w="365">
                  <a:moveTo>
                    <a:pt x="92" y="1"/>
                  </a:moveTo>
                  <a:lnTo>
                    <a:pt x="1" y="92"/>
                  </a:lnTo>
                  <a:lnTo>
                    <a:pt x="1" y="319"/>
                  </a:lnTo>
                  <a:lnTo>
                    <a:pt x="92" y="456"/>
                  </a:lnTo>
                  <a:lnTo>
                    <a:pt x="183" y="547"/>
                  </a:lnTo>
                  <a:lnTo>
                    <a:pt x="274" y="456"/>
                  </a:lnTo>
                  <a:lnTo>
                    <a:pt x="274" y="365"/>
                  </a:lnTo>
                  <a:lnTo>
                    <a:pt x="365" y="274"/>
                  </a:lnTo>
                  <a:lnTo>
                    <a:pt x="319"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30"/>
            <p:cNvSpPr/>
            <p:nvPr/>
          </p:nvSpPr>
          <p:spPr>
            <a:xfrm>
              <a:off x="5163129" y="1485017"/>
              <a:ext cx="19728" cy="22853"/>
            </a:xfrm>
            <a:custGeom>
              <a:rect b="b" l="l" r="r" t="t"/>
              <a:pathLst>
                <a:path extrusionOk="0" h="1002" w="865">
                  <a:moveTo>
                    <a:pt x="501" y="1"/>
                  </a:moveTo>
                  <a:lnTo>
                    <a:pt x="364" y="137"/>
                  </a:lnTo>
                  <a:lnTo>
                    <a:pt x="228" y="92"/>
                  </a:lnTo>
                  <a:lnTo>
                    <a:pt x="182" y="137"/>
                  </a:lnTo>
                  <a:lnTo>
                    <a:pt x="46" y="183"/>
                  </a:lnTo>
                  <a:lnTo>
                    <a:pt x="46" y="501"/>
                  </a:lnTo>
                  <a:lnTo>
                    <a:pt x="0" y="683"/>
                  </a:lnTo>
                  <a:lnTo>
                    <a:pt x="46" y="819"/>
                  </a:lnTo>
                  <a:lnTo>
                    <a:pt x="182" y="910"/>
                  </a:lnTo>
                  <a:lnTo>
                    <a:pt x="364" y="865"/>
                  </a:lnTo>
                  <a:lnTo>
                    <a:pt x="501" y="865"/>
                  </a:lnTo>
                  <a:lnTo>
                    <a:pt x="592" y="819"/>
                  </a:lnTo>
                  <a:lnTo>
                    <a:pt x="592" y="956"/>
                  </a:lnTo>
                  <a:lnTo>
                    <a:pt x="728" y="1001"/>
                  </a:lnTo>
                  <a:lnTo>
                    <a:pt x="774" y="819"/>
                  </a:lnTo>
                  <a:lnTo>
                    <a:pt x="865" y="774"/>
                  </a:lnTo>
                  <a:lnTo>
                    <a:pt x="865" y="547"/>
                  </a:lnTo>
                  <a:lnTo>
                    <a:pt x="774" y="501"/>
                  </a:lnTo>
                  <a:lnTo>
                    <a:pt x="728" y="592"/>
                  </a:lnTo>
                  <a:lnTo>
                    <a:pt x="728" y="683"/>
                  </a:lnTo>
                  <a:lnTo>
                    <a:pt x="637" y="638"/>
                  </a:lnTo>
                  <a:lnTo>
                    <a:pt x="501" y="501"/>
                  </a:lnTo>
                  <a:lnTo>
                    <a:pt x="546" y="365"/>
                  </a:lnTo>
                  <a:lnTo>
                    <a:pt x="410" y="274"/>
                  </a:lnTo>
                  <a:lnTo>
                    <a:pt x="501" y="183"/>
                  </a:lnTo>
                  <a:lnTo>
                    <a:pt x="592" y="183"/>
                  </a:lnTo>
                  <a:lnTo>
                    <a:pt x="592" y="46"/>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30"/>
            <p:cNvSpPr/>
            <p:nvPr/>
          </p:nvSpPr>
          <p:spPr>
            <a:xfrm>
              <a:off x="5119566" y="1578391"/>
              <a:ext cx="4174" cy="3125"/>
            </a:xfrm>
            <a:custGeom>
              <a:rect b="b" l="l" r="r" t="t"/>
              <a:pathLst>
                <a:path extrusionOk="0" h="137" w="183">
                  <a:moveTo>
                    <a:pt x="137" y="0"/>
                  </a:moveTo>
                  <a:lnTo>
                    <a:pt x="46" y="45"/>
                  </a:lnTo>
                  <a:lnTo>
                    <a:pt x="0" y="91"/>
                  </a:lnTo>
                  <a:lnTo>
                    <a:pt x="91" y="136"/>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30"/>
            <p:cNvSpPr/>
            <p:nvPr/>
          </p:nvSpPr>
          <p:spPr>
            <a:xfrm>
              <a:off x="5161053" y="1373009"/>
              <a:ext cx="7276" cy="7276"/>
            </a:xfrm>
            <a:custGeom>
              <a:rect b="b" l="l" r="r" t="t"/>
              <a:pathLst>
                <a:path extrusionOk="0" h="319" w="319">
                  <a:moveTo>
                    <a:pt x="0" y="0"/>
                  </a:moveTo>
                  <a:lnTo>
                    <a:pt x="0" y="46"/>
                  </a:lnTo>
                  <a:lnTo>
                    <a:pt x="91" y="227"/>
                  </a:lnTo>
                  <a:lnTo>
                    <a:pt x="228" y="318"/>
                  </a:lnTo>
                  <a:lnTo>
                    <a:pt x="319" y="318"/>
                  </a:lnTo>
                  <a:lnTo>
                    <a:pt x="319" y="227"/>
                  </a:lnTo>
                  <a:lnTo>
                    <a:pt x="182" y="182"/>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30"/>
            <p:cNvSpPr/>
            <p:nvPr/>
          </p:nvSpPr>
          <p:spPr>
            <a:xfrm>
              <a:off x="5174532" y="1354330"/>
              <a:ext cx="3147" cy="2098"/>
            </a:xfrm>
            <a:custGeom>
              <a:rect b="b" l="l" r="r" t="t"/>
              <a:pathLst>
                <a:path extrusionOk="0" h="92" w="138">
                  <a:moveTo>
                    <a:pt x="46" y="0"/>
                  </a:moveTo>
                  <a:lnTo>
                    <a:pt x="1" y="46"/>
                  </a:lnTo>
                  <a:lnTo>
                    <a:pt x="92" y="91"/>
                  </a:lnTo>
                  <a:lnTo>
                    <a:pt x="92"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30"/>
            <p:cNvSpPr/>
            <p:nvPr/>
          </p:nvSpPr>
          <p:spPr>
            <a:xfrm>
              <a:off x="5173506" y="1361583"/>
              <a:ext cx="3125" cy="6249"/>
            </a:xfrm>
            <a:custGeom>
              <a:rect b="b" l="l" r="r" t="t"/>
              <a:pathLst>
                <a:path extrusionOk="0" h="274" w="137">
                  <a:moveTo>
                    <a:pt x="137" y="1"/>
                  </a:moveTo>
                  <a:lnTo>
                    <a:pt x="91" y="46"/>
                  </a:lnTo>
                  <a:lnTo>
                    <a:pt x="0" y="228"/>
                  </a:lnTo>
                  <a:lnTo>
                    <a:pt x="46" y="274"/>
                  </a:lnTo>
                  <a:lnTo>
                    <a:pt x="91" y="228"/>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30"/>
            <p:cNvSpPr/>
            <p:nvPr/>
          </p:nvSpPr>
          <p:spPr>
            <a:xfrm>
              <a:off x="5063551" y="1564889"/>
              <a:ext cx="38408" cy="15578"/>
            </a:xfrm>
            <a:custGeom>
              <a:rect b="b" l="l" r="r" t="t"/>
              <a:pathLst>
                <a:path extrusionOk="0" h="683" w="1684">
                  <a:moveTo>
                    <a:pt x="455" y="1"/>
                  </a:moveTo>
                  <a:lnTo>
                    <a:pt x="319" y="46"/>
                  </a:lnTo>
                  <a:lnTo>
                    <a:pt x="319" y="137"/>
                  </a:lnTo>
                  <a:lnTo>
                    <a:pt x="91" y="183"/>
                  </a:lnTo>
                  <a:lnTo>
                    <a:pt x="0" y="274"/>
                  </a:lnTo>
                  <a:lnTo>
                    <a:pt x="137" y="410"/>
                  </a:lnTo>
                  <a:lnTo>
                    <a:pt x="319" y="410"/>
                  </a:lnTo>
                  <a:lnTo>
                    <a:pt x="501" y="592"/>
                  </a:lnTo>
                  <a:lnTo>
                    <a:pt x="728" y="683"/>
                  </a:lnTo>
                  <a:lnTo>
                    <a:pt x="1046" y="637"/>
                  </a:lnTo>
                  <a:lnTo>
                    <a:pt x="1501" y="683"/>
                  </a:lnTo>
                  <a:lnTo>
                    <a:pt x="1683" y="637"/>
                  </a:lnTo>
                  <a:lnTo>
                    <a:pt x="1683" y="592"/>
                  </a:lnTo>
                  <a:lnTo>
                    <a:pt x="1501" y="547"/>
                  </a:lnTo>
                  <a:lnTo>
                    <a:pt x="1137" y="547"/>
                  </a:lnTo>
                  <a:lnTo>
                    <a:pt x="1001" y="501"/>
                  </a:lnTo>
                  <a:lnTo>
                    <a:pt x="774" y="365"/>
                  </a:lnTo>
                  <a:lnTo>
                    <a:pt x="592" y="365"/>
                  </a:lnTo>
                  <a:lnTo>
                    <a:pt x="546" y="274"/>
                  </a:lnTo>
                  <a:lnTo>
                    <a:pt x="592" y="183"/>
                  </a:lnTo>
                  <a:lnTo>
                    <a:pt x="728" y="183"/>
                  </a:lnTo>
                  <a:lnTo>
                    <a:pt x="955" y="365"/>
                  </a:lnTo>
                  <a:lnTo>
                    <a:pt x="1228" y="410"/>
                  </a:lnTo>
                  <a:lnTo>
                    <a:pt x="1319" y="410"/>
                  </a:lnTo>
                  <a:lnTo>
                    <a:pt x="1274" y="319"/>
                  </a:lnTo>
                  <a:lnTo>
                    <a:pt x="910" y="92"/>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30"/>
            <p:cNvSpPr/>
            <p:nvPr/>
          </p:nvSpPr>
          <p:spPr>
            <a:xfrm>
              <a:off x="5078079" y="1710104"/>
              <a:ext cx="3125" cy="3147"/>
            </a:xfrm>
            <a:custGeom>
              <a:rect b="b" l="l" r="r" t="t"/>
              <a:pathLst>
                <a:path extrusionOk="0" h="138" w="137">
                  <a:moveTo>
                    <a:pt x="137" y="1"/>
                  </a:moveTo>
                  <a:lnTo>
                    <a:pt x="0" y="46"/>
                  </a:lnTo>
                  <a:lnTo>
                    <a:pt x="0" y="92"/>
                  </a:lnTo>
                  <a:lnTo>
                    <a:pt x="46" y="137"/>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30"/>
            <p:cNvSpPr/>
            <p:nvPr/>
          </p:nvSpPr>
          <p:spPr>
            <a:xfrm>
              <a:off x="5056275" y="1656164"/>
              <a:ext cx="3147" cy="5223"/>
            </a:xfrm>
            <a:custGeom>
              <a:rect b="b" l="l" r="r" t="t"/>
              <a:pathLst>
                <a:path extrusionOk="0" h="229" w="138">
                  <a:moveTo>
                    <a:pt x="46" y="1"/>
                  </a:moveTo>
                  <a:lnTo>
                    <a:pt x="46" y="46"/>
                  </a:lnTo>
                  <a:lnTo>
                    <a:pt x="1" y="137"/>
                  </a:lnTo>
                  <a:lnTo>
                    <a:pt x="92" y="228"/>
                  </a:lnTo>
                  <a:lnTo>
                    <a:pt x="137" y="183"/>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30"/>
            <p:cNvSpPr/>
            <p:nvPr/>
          </p:nvSpPr>
          <p:spPr>
            <a:xfrm>
              <a:off x="5024140" y="1664466"/>
              <a:ext cx="4174" cy="3147"/>
            </a:xfrm>
            <a:custGeom>
              <a:rect b="b" l="l" r="r" t="t"/>
              <a:pathLst>
                <a:path extrusionOk="0" h="138" w="183">
                  <a:moveTo>
                    <a:pt x="182" y="1"/>
                  </a:moveTo>
                  <a:lnTo>
                    <a:pt x="91" y="46"/>
                  </a:lnTo>
                  <a:lnTo>
                    <a:pt x="0" y="92"/>
                  </a:lnTo>
                  <a:lnTo>
                    <a:pt x="46" y="137"/>
                  </a:lnTo>
                  <a:lnTo>
                    <a:pt x="137"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0"/>
            <p:cNvSpPr/>
            <p:nvPr/>
          </p:nvSpPr>
          <p:spPr>
            <a:xfrm>
              <a:off x="4649663" y="1548308"/>
              <a:ext cx="11449" cy="10377"/>
            </a:xfrm>
            <a:custGeom>
              <a:rect b="b" l="l" r="r" t="t"/>
              <a:pathLst>
                <a:path extrusionOk="0" h="455" w="502">
                  <a:moveTo>
                    <a:pt x="365" y="0"/>
                  </a:moveTo>
                  <a:lnTo>
                    <a:pt x="228" y="137"/>
                  </a:lnTo>
                  <a:lnTo>
                    <a:pt x="137" y="137"/>
                  </a:lnTo>
                  <a:lnTo>
                    <a:pt x="92" y="227"/>
                  </a:lnTo>
                  <a:lnTo>
                    <a:pt x="1" y="273"/>
                  </a:lnTo>
                  <a:lnTo>
                    <a:pt x="46" y="364"/>
                  </a:lnTo>
                  <a:lnTo>
                    <a:pt x="46" y="455"/>
                  </a:lnTo>
                  <a:lnTo>
                    <a:pt x="92" y="455"/>
                  </a:lnTo>
                  <a:lnTo>
                    <a:pt x="92" y="409"/>
                  </a:lnTo>
                  <a:lnTo>
                    <a:pt x="365" y="227"/>
                  </a:lnTo>
                  <a:lnTo>
                    <a:pt x="501" y="91"/>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0"/>
            <p:cNvSpPr/>
            <p:nvPr/>
          </p:nvSpPr>
          <p:spPr>
            <a:xfrm>
              <a:off x="5040721" y="1681070"/>
              <a:ext cx="4174" cy="1049"/>
            </a:xfrm>
            <a:custGeom>
              <a:rect b="b" l="l" r="r" t="t"/>
              <a:pathLst>
                <a:path extrusionOk="0" h="46" w="183">
                  <a:moveTo>
                    <a:pt x="1" y="0"/>
                  </a:moveTo>
                  <a:lnTo>
                    <a:pt x="46" y="46"/>
                  </a:lnTo>
                  <a:lnTo>
                    <a:pt x="183" y="4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0"/>
            <p:cNvSpPr/>
            <p:nvPr/>
          </p:nvSpPr>
          <p:spPr>
            <a:xfrm>
              <a:off x="5079106" y="1587719"/>
              <a:ext cx="32181" cy="29057"/>
            </a:xfrm>
            <a:custGeom>
              <a:rect b="b" l="l" r="r" t="t"/>
              <a:pathLst>
                <a:path extrusionOk="0" h="1274" w="1411">
                  <a:moveTo>
                    <a:pt x="46" y="0"/>
                  </a:moveTo>
                  <a:lnTo>
                    <a:pt x="1" y="46"/>
                  </a:lnTo>
                  <a:lnTo>
                    <a:pt x="1" y="137"/>
                  </a:lnTo>
                  <a:lnTo>
                    <a:pt x="1" y="182"/>
                  </a:lnTo>
                  <a:lnTo>
                    <a:pt x="1" y="319"/>
                  </a:lnTo>
                  <a:lnTo>
                    <a:pt x="137" y="501"/>
                  </a:lnTo>
                  <a:lnTo>
                    <a:pt x="182" y="683"/>
                  </a:lnTo>
                  <a:lnTo>
                    <a:pt x="410" y="728"/>
                  </a:lnTo>
                  <a:lnTo>
                    <a:pt x="592" y="864"/>
                  </a:lnTo>
                  <a:lnTo>
                    <a:pt x="683" y="1046"/>
                  </a:lnTo>
                  <a:lnTo>
                    <a:pt x="865" y="1137"/>
                  </a:lnTo>
                  <a:lnTo>
                    <a:pt x="956" y="1137"/>
                  </a:lnTo>
                  <a:lnTo>
                    <a:pt x="956" y="1228"/>
                  </a:lnTo>
                  <a:lnTo>
                    <a:pt x="1138" y="1274"/>
                  </a:lnTo>
                  <a:lnTo>
                    <a:pt x="1183" y="1228"/>
                  </a:lnTo>
                  <a:lnTo>
                    <a:pt x="1183" y="1137"/>
                  </a:lnTo>
                  <a:lnTo>
                    <a:pt x="1274" y="1046"/>
                  </a:lnTo>
                  <a:lnTo>
                    <a:pt x="1138" y="910"/>
                  </a:lnTo>
                  <a:lnTo>
                    <a:pt x="956" y="864"/>
                  </a:lnTo>
                  <a:lnTo>
                    <a:pt x="910" y="864"/>
                  </a:lnTo>
                  <a:lnTo>
                    <a:pt x="819" y="728"/>
                  </a:lnTo>
                  <a:lnTo>
                    <a:pt x="865" y="683"/>
                  </a:lnTo>
                  <a:lnTo>
                    <a:pt x="910" y="637"/>
                  </a:lnTo>
                  <a:lnTo>
                    <a:pt x="1001" y="637"/>
                  </a:lnTo>
                  <a:lnTo>
                    <a:pt x="1138" y="728"/>
                  </a:lnTo>
                  <a:lnTo>
                    <a:pt x="1319" y="773"/>
                  </a:lnTo>
                  <a:lnTo>
                    <a:pt x="1365" y="819"/>
                  </a:lnTo>
                  <a:lnTo>
                    <a:pt x="1410" y="773"/>
                  </a:lnTo>
                  <a:lnTo>
                    <a:pt x="1319" y="592"/>
                  </a:lnTo>
                  <a:lnTo>
                    <a:pt x="956" y="410"/>
                  </a:lnTo>
                  <a:lnTo>
                    <a:pt x="819" y="228"/>
                  </a:lnTo>
                  <a:lnTo>
                    <a:pt x="774" y="182"/>
                  </a:lnTo>
                  <a:lnTo>
                    <a:pt x="592" y="182"/>
                  </a:lnTo>
                  <a:lnTo>
                    <a:pt x="410" y="46"/>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30"/>
            <p:cNvSpPr/>
            <p:nvPr/>
          </p:nvSpPr>
          <p:spPr>
            <a:xfrm>
              <a:off x="5068728" y="1584594"/>
              <a:ext cx="5223" cy="6249"/>
            </a:xfrm>
            <a:custGeom>
              <a:rect b="b" l="l" r="r" t="t"/>
              <a:pathLst>
                <a:path extrusionOk="0" h="274" w="229">
                  <a:moveTo>
                    <a:pt x="228" y="1"/>
                  </a:moveTo>
                  <a:lnTo>
                    <a:pt x="1" y="92"/>
                  </a:lnTo>
                  <a:lnTo>
                    <a:pt x="1" y="183"/>
                  </a:lnTo>
                  <a:lnTo>
                    <a:pt x="92" y="274"/>
                  </a:lnTo>
                  <a:lnTo>
                    <a:pt x="137" y="228"/>
                  </a:lnTo>
                  <a:lnTo>
                    <a:pt x="137"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30"/>
            <p:cNvSpPr/>
            <p:nvPr/>
          </p:nvSpPr>
          <p:spPr>
            <a:xfrm>
              <a:off x="5166230" y="1431077"/>
              <a:ext cx="7298" cy="33231"/>
            </a:xfrm>
            <a:custGeom>
              <a:rect b="b" l="l" r="r" t="t"/>
              <a:pathLst>
                <a:path extrusionOk="0" h="1457" w="320">
                  <a:moveTo>
                    <a:pt x="92" y="1"/>
                  </a:moveTo>
                  <a:lnTo>
                    <a:pt x="1" y="92"/>
                  </a:lnTo>
                  <a:lnTo>
                    <a:pt x="1" y="137"/>
                  </a:lnTo>
                  <a:lnTo>
                    <a:pt x="92" y="228"/>
                  </a:lnTo>
                  <a:lnTo>
                    <a:pt x="137" y="319"/>
                  </a:lnTo>
                  <a:lnTo>
                    <a:pt x="46" y="410"/>
                  </a:lnTo>
                  <a:lnTo>
                    <a:pt x="46" y="592"/>
                  </a:lnTo>
                  <a:lnTo>
                    <a:pt x="137" y="774"/>
                  </a:lnTo>
                  <a:lnTo>
                    <a:pt x="137" y="1047"/>
                  </a:lnTo>
                  <a:lnTo>
                    <a:pt x="92" y="1229"/>
                  </a:lnTo>
                  <a:lnTo>
                    <a:pt x="92" y="1365"/>
                  </a:lnTo>
                  <a:lnTo>
                    <a:pt x="137" y="1456"/>
                  </a:lnTo>
                  <a:lnTo>
                    <a:pt x="228" y="1365"/>
                  </a:lnTo>
                  <a:lnTo>
                    <a:pt x="228" y="1138"/>
                  </a:lnTo>
                  <a:lnTo>
                    <a:pt x="319" y="1092"/>
                  </a:lnTo>
                  <a:lnTo>
                    <a:pt x="274" y="865"/>
                  </a:lnTo>
                  <a:lnTo>
                    <a:pt x="183" y="683"/>
                  </a:lnTo>
                  <a:lnTo>
                    <a:pt x="183" y="365"/>
                  </a:lnTo>
                  <a:lnTo>
                    <a:pt x="228" y="228"/>
                  </a:lnTo>
                  <a:lnTo>
                    <a:pt x="183"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30"/>
            <p:cNvSpPr/>
            <p:nvPr/>
          </p:nvSpPr>
          <p:spPr>
            <a:xfrm>
              <a:off x="5078079" y="1581492"/>
              <a:ext cx="36310" cy="13502"/>
            </a:xfrm>
            <a:custGeom>
              <a:rect b="b" l="l" r="r" t="t"/>
              <a:pathLst>
                <a:path extrusionOk="0" h="592" w="1592">
                  <a:moveTo>
                    <a:pt x="864" y="0"/>
                  </a:moveTo>
                  <a:lnTo>
                    <a:pt x="591" y="91"/>
                  </a:lnTo>
                  <a:lnTo>
                    <a:pt x="455" y="46"/>
                  </a:lnTo>
                  <a:lnTo>
                    <a:pt x="91" y="46"/>
                  </a:lnTo>
                  <a:cubicBezTo>
                    <a:pt x="91" y="46"/>
                    <a:pt x="0" y="91"/>
                    <a:pt x="0" y="91"/>
                  </a:cubicBezTo>
                  <a:lnTo>
                    <a:pt x="91" y="182"/>
                  </a:lnTo>
                  <a:lnTo>
                    <a:pt x="364" y="182"/>
                  </a:lnTo>
                  <a:lnTo>
                    <a:pt x="500" y="273"/>
                  </a:lnTo>
                  <a:lnTo>
                    <a:pt x="728" y="319"/>
                  </a:lnTo>
                  <a:lnTo>
                    <a:pt x="910" y="410"/>
                  </a:lnTo>
                  <a:lnTo>
                    <a:pt x="1092" y="410"/>
                  </a:lnTo>
                  <a:lnTo>
                    <a:pt x="1092" y="501"/>
                  </a:lnTo>
                  <a:lnTo>
                    <a:pt x="1183" y="592"/>
                  </a:lnTo>
                  <a:lnTo>
                    <a:pt x="1501" y="592"/>
                  </a:lnTo>
                  <a:lnTo>
                    <a:pt x="1501" y="501"/>
                  </a:lnTo>
                  <a:lnTo>
                    <a:pt x="1455" y="455"/>
                  </a:lnTo>
                  <a:lnTo>
                    <a:pt x="1501" y="319"/>
                  </a:lnTo>
                  <a:lnTo>
                    <a:pt x="1592" y="273"/>
                  </a:lnTo>
                  <a:lnTo>
                    <a:pt x="1410" y="137"/>
                  </a:lnTo>
                  <a:lnTo>
                    <a:pt x="1274" y="137"/>
                  </a:lnTo>
                  <a:lnTo>
                    <a:pt x="10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30"/>
            <p:cNvSpPr/>
            <p:nvPr/>
          </p:nvSpPr>
          <p:spPr>
            <a:xfrm>
              <a:off x="5016864" y="1659289"/>
              <a:ext cx="41510" cy="21804"/>
            </a:xfrm>
            <a:custGeom>
              <a:rect b="b" l="l" r="r" t="t"/>
              <a:pathLst>
                <a:path extrusionOk="0" h="956" w="1820">
                  <a:moveTo>
                    <a:pt x="1502" y="0"/>
                  </a:moveTo>
                  <a:lnTo>
                    <a:pt x="1047" y="228"/>
                  </a:lnTo>
                  <a:lnTo>
                    <a:pt x="637" y="273"/>
                  </a:lnTo>
                  <a:lnTo>
                    <a:pt x="501" y="410"/>
                  </a:lnTo>
                  <a:lnTo>
                    <a:pt x="365" y="455"/>
                  </a:lnTo>
                  <a:lnTo>
                    <a:pt x="274" y="637"/>
                  </a:lnTo>
                  <a:lnTo>
                    <a:pt x="92" y="637"/>
                  </a:lnTo>
                  <a:lnTo>
                    <a:pt x="92" y="774"/>
                  </a:lnTo>
                  <a:lnTo>
                    <a:pt x="1" y="865"/>
                  </a:lnTo>
                  <a:lnTo>
                    <a:pt x="46" y="955"/>
                  </a:lnTo>
                  <a:lnTo>
                    <a:pt x="228" y="910"/>
                  </a:lnTo>
                  <a:lnTo>
                    <a:pt x="592" y="819"/>
                  </a:lnTo>
                  <a:lnTo>
                    <a:pt x="910" y="910"/>
                  </a:lnTo>
                  <a:lnTo>
                    <a:pt x="1047" y="819"/>
                  </a:lnTo>
                  <a:lnTo>
                    <a:pt x="1183" y="774"/>
                  </a:lnTo>
                  <a:lnTo>
                    <a:pt x="1365" y="865"/>
                  </a:lnTo>
                  <a:lnTo>
                    <a:pt x="1547" y="819"/>
                  </a:lnTo>
                  <a:lnTo>
                    <a:pt x="1638" y="819"/>
                  </a:lnTo>
                  <a:lnTo>
                    <a:pt x="1820" y="683"/>
                  </a:lnTo>
                  <a:lnTo>
                    <a:pt x="1820" y="273"/>
                  </a:lnTo>
                  <a:lnTo>
                    <a:pt x="1729" y="137"/>
                  </a:lnTo>
                  <a:lnTo>
                    <a:pt x="163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0"/>
            <p:cNvSpPr/>
            <p:nvPr/>
          </p:nvSpPr>
          <p:spPr>
            <a:xfrm>
              <a:off x="4653814" y="1527553"/>
              <a:ext cx="2098" cy="2098"/>
            </a:xfrm>
            <a:custGeom>
              <a:rect b="b" l="l" r="r" t="t"/>
              <a:pathLst>
                <a:path extrusionOk="0" h="92" w="92">
                  <a:moveTo>
                    <a:pt x="46" y="0"/>
                  </a:moveTo>
                  <a:lnTo>
                    <a:pt x="1" y="46"/>
                  </a:lnTo>
                  <a:lnTo>
                    <a:pt x="46" y="91"/>
                  </a:lnTo>
                  <a:lnTo>
                    <a:pt x="9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0"/>
            <p:cNvSpPr/>
            <p:nvPr/>
          </p:nvSpPr>
          <p:spPr>
            <a:xfrm>
              <a:off x="4651739" y="1537930"/>
              <a:ext cx="4174" cy="2098"/>
            </a:xfrm>
            <a:custGeom>
              <a:rect b="b" l="l" r="r" t="t"/>
              <a:pathLst>
                <a:path extrusionOk="0" h="92" w="183">
                  <a:moveTo>
                    <a:pt x="1" y="0"/>
                  </a:moveTo>
                  <a:lnTo>
                    <a:pt x="46" y="91"/>
                  </a:lnTo>
                  <a:lnTo>
                    <a:pt x="137" y="91"/>
                  </a:lnTo>
                  <a:lnTo>
                    <a:pt x="183" y="46"/>
                  </a:lnTo>
                  <a:lnTo>
                    <a:pt x="92"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30"/>
            <p:cNvSpPr/>
            <p:nvPr/>
          </p:nvSpPr>
          <p:spPr>
            <a:xfrm>
              <a:off x="4652788" y="1531704"/>
              <a:ext cx="2098" cy="2098"/>
            </a:xfrm>
            <a:custGeom>
              <a:rect b="b" l="l" r="r" t="t"/>
              <a:pathLst>
                <a:path extrusionOk="0" h="92" w="92">
                  <a:moveTo>
                    <a:pt x="0" y="0"/>
                  </a:moveTo>
                  <a:lnTo>
                    <a:pt x="0" y="91"/>
                  </a:lnTo>
                  <a:lnTo>
                    <a:pt x="46"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30"/>
            <p:cNvSpPr/>
            <p:nvPr/>
          </p:nvSpPr>
          <p:spPr>
            <a:xfrm>
              <a:off x="4654863" y="1518224"/>
              <a:ext cx="2098" cy="5200"/>
            </a:xfrm>
            <a:custGeom>
              <a:rect b="b" l="l" r="r" t="t"/>
              <a:pathLst>
                <a:path extrusionOk="0" h="228" w="92">
                  <a:moveTo>
                    <a:pt x="0" y="0"/>
                  </a:moveTo>
                  <a:lnTo>
                    <a:pt x="0" y="91"/>
                  </a:lnTo>
                  <a:lnTo>
                    <a:pt x="0" y="228"/>
                  </a:lnTo>
                  <a:lnTo>
                    <a:pt x="46" y="228"/>
                  </a:lnTo>
                  <a:lnTo>
                    <a:pt x="91" y="182"/>
                  </a:lnTo>
                  <a:lnTo>
                    <a:pt x="46"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0"/>
            <p:cNvSpPr/>
            <p:nvPr/>
          </p:nvSpPr>
          <p:spPr>
            <a:xfrm>
              <a:off x="4648637" y="1527553"/>
              <a:ext cx="2098" cy="2098"/>
            </a:xfrm>
            <a:custGeom>
              <a:rect b="b" l="l" r="r" t="t"/>
              <a:pathLst>
                <a:path extrusionOk="0" h="92" w="92">
                  <a:moveTo>
                    <a:pt x="46" y="0"/>
                  </a:moveTo>
                  <a:lnTo>
                    <a:pt x="0" y="46"/>
                  </a:lnTo>
                  <a:lnTo>
                    <a:pt x="46" y="91"/>
                  </a:lnTo>
                  <a:lnTo>
                    <a:pt x="91"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0"/>
            <p:cNvSpPr/>
            <p:nvPr/>
          </p:nvSpPr>
          <p:spPr>
            <a:xfrm>
              <a:off x="4649663" y="1507847"/>
              <a:ext cx="6249" cy="3125"/>
            </a:xfrm>
            <a:custGeom>
              <a:rect b="b" l="l" r="r" t="t"/>
              <a:pathLst>
                <a:path extrusionOk="0" h="137" w="274">
                  <a:moveTo>
                    <a:pt x="46" y="0"/>
                  </a:moveTo>
                  <a:lnTo>
                    <a:pt x="1" y="46"/>
                  </a:lnTo>
                  <a:lnTo>
                    <a:pt x="46" y="137"/>
                  </a:lnTo>
                  <a:lnTo>
                    <a:pt x="183" y="137"/>
                  </a:lnTo>
                  <a:lnTo>
                    <a:pt x="274"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0"/>
            <p:cNvSpPr/>
            <p:nvPr/>
          </p:nvSpPr>
          <p:spPr>
            <a:xfrm>
              <a:off x="4655890" y="1540006"/>
              <a:ext cx="4174" cy="3125"/>
            </a:xfrm>
            <a:custGeom>
              <a:rect b="b" l="l" r="r" t="t"/>
              <a:pathLst>
                <a:path extrusionOk="0" h="137" w="183">
                  <a:moveTo>
                    <a:pt x="137" y="0"/>
                  </a:moveTo>
                  <a:lnTo>
                    <a:pt x="1" y="91"/>
                  </a:lnTo>
                  <a:cubicBezTo>
                    <a:pt x="1" y="91"/>
                    <a:pt x="92" y="137"/>
                    <a:pt x="92" y="137"/>
                  </a:cubicBezTo>
                  <a:lnTo>
                    <a:pt x="183" y="137"/>
                  </a:lnTo>
                  <a:lnTo>
                    <a:pt x="183"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30"/>
            <p:cNvSpPr/>
            <p:nvPr/>
          </p:nvSpPr>
          <p:spPr>
            <a:xfrm>
              <a:off x="4649663" y="1559711"/>
              <a:ext cx="3147" cy="2098"/>
            </a:xfrm>
            <a:custGeom>
              <a:rect b="b" l="l" r="r" t="t"/>
              <a:pathLst>
                <a:path extrusionOk="0" h="92" w="138">
                  <a:moveTo>
                    <a:pt x="1" y="0"/>
                  </a:moveTo>
                  <a:lnTo>
                    <a:pt x="1" y="91"/>
                  </a:lnTo>
                  <a:lnTo>
                    <a:pt x="46"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30"/>
            <p:cNvSpPr/>
            <p:nvPr/>
          </p:nvSpPr>
          <p:spPr>
            <a:xfrm>
              <a:off x="4657965" y="1554511"/>
              <a:ext cx="3147" cy="2098"/>
            </a:xfrm>
            <a:custGeom>
              <a:rect b="b" l="l" r="r" t="t"/>
              <a:pathLst>
                <a:path extrusionOk="0" h="92" w="138">
                  <a:moveTo>
                    <a:pt x="137" y="1"/>
                  </a:moveTo>
                  <a:lnTo>
                    <a:pt x="1" y="92"/>
                  </a:lnTo>
                  <a:lnTo>
                    <a:pt x="46" y="92"/>
                  </a:lnTo>
                  <a:lnTo>
                    <a:pt x="92"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30"/>
            <p:cNvSpPr/>
            <p:nvPr/>
          </p:nvSpPr>
          <p:spPr>
            <a:xfrm>
              <a:off x="4655890" y="1558662"/>
              <a:ext cx="2098" cy="2098"/>
            </a:xfrm>
            <a:custGeom>
              <a:rect b="b" l="l" r="r" t="t"/>
              <a:pathLst>
                <a:path extrusionOk="0" h="92" w="92">
                  <a:moveTo>
                    <a:pt x="1" y="1"/>
                  </a:moveTo>
                  <a:lnTo>
                    <a:pt x="1" y="92"/>
                  </a:lnTo>
                  <a:lnTo>
                    <a:pt x="9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30"/>
            <p:cNvSpPr/>
            <p:nvPr/>
          </p:nvSpPr>
          <p:spPr>
            <a:xfrm>
              <a:off x="4644486" y="1570089"/>
              <a:ext cx="9351" cy="7276"/>
            </a:xfrm>
            <a:custGeom>
              <a:rect b="b" l="l" r="r" t="t"/>
              <a:pathLst>
                <a:path extrusionOk="0" h="319" w="410">
                  <a:moveTo>
                    <a:pt x="319" y="0"/>
                  </a:moveTo>
                  <a:lnTo>
                    <a:pt x="273" y="46"/>
                  </a:lnTo>
                  <a:lnTo>
                    <a:pt x="91" y="46"/>
                  </a:lnTo>
                  <a:lnTo>
                    <a:pt x="46" y="137"/>
                  </a:lnTo>
                  <a:cubicBezTo>
                    <a:pt x="46" y="137"/>
                    <a:pt x="0" y="137"/>
                    <a:pt x="0" y="182"/>
                  </a:cubicBezTo>
                  <a:lnTo>
                    <a:pt x="0" y="319"/>
                  </a:lnTo>
                  <a:lnTo>
                    <a:pt x="91" y="319"/>
                  </a:lnTo>
                  <a:lnTo>
                    <a:pt x="182" y="182"/>
                  </a:lnTo>
                  <a:lnTo>
                    <a:pt x="364" y="137"/>
                  </a:lnTo>
                  <a:lnTo>
                    <a:pt x="410" y="46"/>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30"/>
            <p:cNvSpPr/>
            <p:nvPr/>
          </p:nvSpPr>
          <p:spPr>
            <a:xfrm>
              <a:off x="5180759" y="1251628"/>
              <a:ext cx="9351" cy="10400"/>
            </a:xfrm>
            <a:custGeom>
              <a:rect b="b" l="l" r="r" t="t"/>
              <a:pathLst>
                <a:path extrusionOk="0" h="456" w="410">
                  <a:moveTo>
                    <a:pt x="319" y="1"/>
                  </a:moveTo>
                  <a:lnTo>
                    <a:pt x="46" y="92"/>
                  </a:lnTo>
                  <a:lnTo>
                    <a:pt x="1" y="319"/>
                  </a:lnTo>
                  <a:lnTo>
                    <a:pt x="1" y="456"/>
                  </a:lnTo>
                  <a:lnTo>
                    <a:pt x="46" y="456"/>
                  </a:lnTo>
                  <a:lnTo>
                    <a:pt x="137" y="410"/>
                  </a:lnTo>
                  <a:lnTo>
                    <a:pt x="319" y="410"/>
                  </a:lnTo>
                  <a:lnTo>
                    <a:pt x="410" y="274"/>
                  </a:lnTo>
                  <a:lnTo>
                    <a:pt x="410"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30"/>
            <p:cNvSpPr/>
            <p:nvPr/>
          </p:nvSpPr>
          <p:spPr>
            <a:xfrm>
              <a:off x="4660041" y="1527553"/>
              <a:ext cx="1072" cy="1049"/>
            </a:xfrm>
            <a:custGeom>
              <a:rect b="b" l="l" r="r" t="t"/>
              <a:pathLst>
                <a:path extrusionOk="0" h="46" w="47">
                  <a:moveTo>
                    <a:pt x="1" y="0"/>
                  </a:moveTo>
                  <a:lnTo>
                    <a:pt x="1" y="46"/>
                  </a:lnTo>
                  <a:lnTo>
                    <a:pt x="46"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30"/>
            <p:cNvSpPr/>
            <p:nvPr/>
          </p:nvSpPr>
          <p:spPr>
            <a:xfrm>
              <a:off x="5191136" y="1305567"/>
              <a:ext cx="7276" cy="14551"/>
            </a:xfrm>
            <a:custGeom>
              <a:rect b="b" l="l" r="r" t="t"/>
              <a:pathLst>
                <a:path extrusionOk="0" h="638" w="319">
                  <a:moveTo>
                    <a:pt x="273" y="1"/>
                  </a:moveTo>
                  <a:lnTo>
                    <a:pt x="137" y="46"/>
                  </a:lnTo>
                  <a:lnTo>
                    <a:pt x="91" y="183"/>
                  </a:lnTo>
                  <a:lnTo>
                    <a:pt x="0" y="410"/>
                  </a:lnTo>
                  <a:lnTo>
                    <a:pt x="91" y="547"/>
                  </a:lnTo>
                  <a:lnTo>
                    <a:pt x="91" y="638"/>
                  </a:lnTo>
                  <a:lnTo>
                    <a:pt x="228" y="547"/>
                  </a:lnTo>
                  <a:lnTo>
                    <a:pt x="273" y="319"/>
                  </a:lnTo>
                  <a:lnTo>
                    <a:pt x="273" y="137"/>
                  </a:lnTo>
                  <a:lnTo>
                    <a:pt x="319"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30"/>
            <p:cNvSpPr/>
            <p:nvPr/>
          </p:nvSpPr>
          <p:spPr>
            <a:xfrm>
              <a:off x="4642411" y="1584594"/>
              <a:ext cx="3125" cy="4174"/>
            </a:xfrm>
            <a:custGeom>
              <a:rect b="b" l="l" r="r" t="t"/>
              <a:pathLst>
                <a:path extrusionOk="0" h="183" w="137">
                  <a:moveTo>
                    <a:pt x="1" y="1"/>
                  </a:moveTo>
                  <a:lnTo>
                    <a:pt x="1" y="137"/>
                  </a:lnTo>
                  <a:lnTo>
                    <a:pt x="91" y="183"/>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30"/>
            <p:cNvSpPr/>
            <p:nvPr/>
          </p:nvSpPr>
          <p:spPr>
            <a:xfrm>
              <a:off x="4526229" y="1303492"/>
              <a:ext cx="12476" cy="6249"/>
            </a:xfrm>
            <a:custGeom>
              <a:rect b="b" l="l" r="r" t="t"/>
              <a:pathLst>
                <a:path extrusionOk="0" h="274" w="547">
                  <a:moveTo>
                    <a:pt x="1" y="1"/>
                  </a:moveTo>
                  <a:lnTo>
                    <a:pt x="1" y="46"/>
                  </a:lnTo>
                  <a:lnTo>
                    <a:pt x="92" y="183"/>
                  </a:lnTo>
                  <a:lnTo>
                    <a:pt x="319" y="228"/>
                  </a:lnTo>
                  <a:lnTo>
                    <a:pt x="456" y="274"/>
                  </a:lnTo>
                  <a:lnTo>
                    <a:pt x="547" y="274"/>
                  </a:lnTo>
                  <a:lnTo>
                    <a:pt x="501" y="137"/>
                  </a:lnTo>
                  <a:lnTo>
                    <a:pt x="410" y="137"/>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30"/>
            <p:cNvSpPr/>
            <p:nvPr/>
          </p:nvSpPr>
          <p:spPr>
            <a:xfrm>
              <a:off x="4645512" y="1549334"/>
              <a:ext cx="5223" cy="2098"/>
            </a:xfrm>
            <a:custGeom>
              <a:rect b="b" l="l" r="r" t="t"/>
              <a:pathLst>
                <a:path extrusionOk="0" h="92" w="229">
                  <a:moveTo>
                    <a:pt x="46" y="1"/>
                  </a:moveTo>
                  <a:lnTo>
                    <a:pt x="1" y="46"/>
                  </a:lnTo>
                  <a:lnTo>
                    <a:pt x="46" y="92"/>
                  </a:lnTo>
                  <a:lnTo>
                    <a:pt x="183" y="46"/>
                  </a:lnTo>
                  <a:lnTo>
                    <a:pt x="228" y="46"/>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30"/>
            <p:cNvSpPr/>
            <p:nvPr/>
          </p:nvSpPr>
          <p:spPr>
            <a:xfrm>
              <a:off x="4647588" y="1455983"/>
              <a:ext cx="2098" cy="3125"/>
            </a:xfrm>
            <a:custGeom>
              <a:rect b="b" l="l" r="r" t="t"/>
              <a:pathLst>
                <a:path extrusionOk="0" h="137" w="92">
                  <a:moveTo>
                    <a:pt x="1" y="0"/>
                  </a:moveTo>
                  <a:lnTo>
                    <a:pt x="1" y="91"/>
                  </a:lnTo>
                  <a:lnTo>
                    <a:pt x="46" y="137"/>
                  </a:lnTo>
                  <a:lnTo>
                    <a:pt x="9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30"/>
            <p:cNvSpPr/>
            <p:nvPr/>
          </p:nvSpPr>
          <p:spPr>
            <a:xfrm>
              <a:off x="5183883" y="1377137"/>
              <a:ext cx="6226" cy="12476"/>
            </a:xfrm>
            <a:custGeom>
              <a:rect b="b" l="l" r="r" t="t"/>
              <a:pathLst>
                <a:path extrusionOk="0" h="547" w="273">
                  <a:moveTo>
                    <a:pt x="273" y="1"/>
                  </a:moveTo>
                  <a:lnTo>
                    <a:pt x="91" y="183"/>
                  </a:lnTo>
                  <a:lnTo>
                    <a:pt x="91" y="365"/>
                  </a:lnTo>
                  <a:lnTo>
                    <a:pt x="0" y="501"/>
                  </a:lnTo>
                  <a:cubicBezTo>
                    <a:pt x="45" y="501"/>
                    <a:pt x="45" y="547"/>
                    <a:pt x="45" y="547"/>
                  </a:cubicBezTo>
                  <a:lnTo>
                    <a:pt x="182" y="547"/>
                  </a:lnTo>
                  <a:lnTo>
                    <a:pt x="227" y="501"/>
                  </a:lnTo>
                  <a:lnTo>
                    <a:pt x="227" y="410"/>
                  </a:lnTo>
                  <a:lnTo>
                    <a:pt x="227" y="228"/>
                  </a:lnTo>
                  <a:lnTo>
                    <a:pt x="273" y="137"/>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30"/>
            <p:cNvSpPr/>
            <p:nvPr/>
          </p:nvSpPr>
          <p:spPr>
            <a:xfrm>
              <a:off x="4170455" y="1584594"/>
              <a:ext cx="12453" cy="8325"/>
            </a:xfrm>
            <a:custGeom>
              <a:rect b="b" l="l" r="r" t="t"/>
              <a:pathLst>
                <a:path extrusionOk="0" h="365" w="546">
                  <a:moveTo>
                    <a:pt x="182" y="1"/>
                  </a:moveTo>
                  <a:lnTo>
                    <a:pt x="137" y="46"/>
                  </a:lnTo>
                  <a:lnTo>
                    <a:pt x="0" y="92"/>
                  </a:lnTo>
                  <a:lnTo>
                    <a:pt x="46" y="137"/>
                  </a:lnTo>
                  <a:lnTo>
                    <a:pt x="46" y="274"/>
                  </a:lnTo>
                  <a:lnTo>
                    <a:pt x="137" y="274"/>
                  </a:lnTo>
                  <a:lnTo>
                    <a:pt x="137" y="228"/>
                  </a:lnTo>
                  <a:lnTo>
                    <a:pt x="228" y="319"/>
                  </a:lnTo>
                  <a:lnTo>
                    <a:pt x="364" y="319"/>
                  </a:lnTo>
                  <a:lnTo>
                    <a:pt x="409" y="365"/>
                  </a:lnTo>
                  <a:lnTo>
                    <a:pt x="500" y="365"/>
                  </a:lnTo>
                  <a:lnTo>
                    <a:pt x="546" y="274"/>
                  </a:lnTo>
                  <a:lnTo>
                    <a:pt x="546" y="137"/>
                  </a:lnTo>
                  <a:lnTo>
                    <a:pt x="364" y="137"/>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30"/>
            <p:cNvSpPr/>
            <p:nvPr/>
          </p:nvSpPr>
          <p:spPr>
            <a:xfrm>
              <a:off x="4216093" y="1606375"/>
              <a:ext cx="5200" cy="3147"/>
            </a:xfrm>
            <a:custGeom>
              <a:rect b="b" l="l" r="r" t="t"/>
              <a:pathLst>
                <a:path extrusionOk="0" h="138" w="228">
                  <a:moveTo>
                    <a:pt x="0" y="1"/>
                  </a:moveTo>
                  <a:lnTo>
                    <a:pt x="46" y="137"/>
                  </a:lnTo>
                  <a:lnTo>
                    <a:pt x="182" y="137"/>
                  </a:lnTo>
                  <a:lnTo>
                    <a:pt x="228"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0"/>
            <p:cNvSpPr/>
            <p:nvPr/>
          </p:nvSpPr>
          <p:spPr>
            <a:xfrm>
              <a:off x="4224395" y="1608451"/>
              <a:ext cx="2098" cy="2098"/>
            </a:xfrm>
            <a:custGeom>
              <a:rect b="b" l="l" r="r" t="t"/>
              <a:pathLst>
                <a:path extrusionOk="0" h="92" w="92">
                  <a:moveTo>
                    <a:pt x="46" y="1"/>
                  </a:moveTo>
                  <a:lnTo>
                    <a:pt x="0" y="46"/>
                  </a:lnTo>
                  <a:lnTo>
                    <a:pt x="91" y="92"/>
                  </a:lnTo>
                  <a:lnTo>
                    <a:pt x="91"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30"/>
            <p:cNvSpPr/>
            <p:nvPr/>
          </p:nvSpPr>
          <p:spPr>
            <a:xfrm>
              <a:off x="3737911" y="1355356"/>
              <a:ext cx="239616" cy="234461"/>
            </a:xfrm>
            <a:custGeom>
              <a:rect b="b" l="l" r="r" t="t"/>
              <a:pathLst>
                <a:path extrusionOk="0" h="10280" w="10506">
                  <a:moveTo>
                    <a:pt x="5367" y="1"/>
                  </a:moveTo>
                  <a:lnTo>
                    <a:pt x="5139" y="92"/>
                  </a:lnTo>
                  <a:lnTo>
                    <a:pt x="4866" y="137"/>
                  </a:lnTo>
                  <a:lnTo>
                    <a:pt x="4548" y="274"/>
                  </a:lnTo>
                  <a:lnTo>
                    <a:pt x="3957" y="365"/>
                  </a:lnTo>
                  <a:lnTo>
                    <a:pt x="3275" y="638"/>
                  </a:lnTo>
                  <a:lnTo>
                    <a:pt x="3093" y="820"/>
                  </a:lnTo>
                  <a:lnTo>
                    <a:pt x="2638" y="910"/>
                  </a:lnTo>
                  <a:lnTo>
                    <a:pt x="2047" y="1183"/>
                  </a:lnTo>
                  <a:lnTo>
                    <a:pt x="1865" y="1365"/>
                  </a:lnTo>
                  <a:lnTo>
                    <a:pt x="1865" y="1456"/>
                  </a:lnTo>
                  <a:lnTo>
                    <a:pt x="1956" y="1502"/>
                  </a:lnTo>
                  <a:lnTo>
                    <a:pt x="2047" y="1547"/>
                  </a:lnTo>
                  <a:lnTo>
                    <a:pt x="1910" y="1684"/>
                  </a:lnTo>
                  <a:lnTo>
                    <a:pt x="1774" y="1684"/>
                  </a:lnTo>
                  <a:lnTo>
                    <a:pt x="1501" y="1911"/>
                  </a:lnTo>
                  <a:lnTo>
                    <a:pt x="1274" y="1911"/>
                  </a:lnTo>
                  <a:lnTo>
                    <a:pt x="1183" y="2002"/>
                  </a:lnTo>
                  <a:lnTo>
                    <a:pt x="1137" y="2138"/>
                  </a:lnTo>
                  <a:lnTo>
                    <a:pt x="910" y="2320"/>
                  </a:lnTo>
                  <a:lnTo>
                    <a:pt x="819" y="2411"/>
                  </a:lnTo>
                  <a:lnTo>
                    <a:pt x="819" y="2639"/>
                  </a:lnTo>
                  <a:lnTo>
                    <a:pt x="910" y="2548"/>
                  </a:lnTo>
                  <a:lnTo>
                    <a:pt x="1046" y="2639"/>
                  </a:lnTo>
                  <a:lnTo>
                    <a:pt x="955" y="2775"/>
                  </a:lnTo>
                  <a:lnTo>
                    <a:pt x="1001" y="2821"/>
                  </a:lnTo>
                  <a:lnTo>
                    <a:pt x="1137" y="2775"/>
                  </a:lnTo>
                  <a:lnTo>
                    <a:pt x="1274" y="2684"/>
                  </a:lnTo>
                  <a:lnTo>
                    <a:pt x="1410" y="2730"/>
                  </a:lnTo>
                  <a:lnTo>
                    <a:pt x="1546" y="2775"/>
                  </a:lnTo>
                  <a:lnTo>
                    <a:pt x="1455" y="2912"/>
                  </a:lnTo>
                  <a:lnTo>
                    <a:pt x="1274" y="3003"/>
                  </a:lnTo>
                  <a:lnTo>
                    <a:pt x="1137" y="2912"/>
                  </a:lnTo>
                  <a:lnTo>
                    <a:pt x="1001" y="2957"/>
                  </a:lnTo>
                  <a:lnTo>
                    <a:pt x="1046" y="3093"/>
                  </a:lnTo>
                  <a:lnTo>
                    <a:pt x="1319" y="3230"/>
                  </a:lnTo>
                  <a:lnTo>
                    <a:pt x="1410" y="3184"/>
                  </a:lnTo>
                  <a:lnTo>
                    <a:pt x="1410" y="3048"/>
                  </a:lnTo>
                  <a:lnTo>
                    <a:pt x="1501" y="3048"/>
                  </a:lnTo>
                  <a:lnTo>
                    <a:pt x="1592" y="3139"/>
                  </a:lnTo>
                  <a:lnTo>
                    <a:pt x="1501" y="3230"/>
                  </a:lnTo>
                  <a:lnTo>
                    <a:pt x="1637" y="3230"/>
                  </a:lnTo>
                  <a:lnTo>
                    <a:pt x="1910" y="3275"/>
                  </a:lnTo>
                  <a:lnTo>
                    <a:pt x="2138" y="3230"/>
                  </a:lnTo>
                  <a:lnTo>
                    <a:pt x="2320" y="3230"/>
                  </a:lnTo>
                  <a:lnTo>
                    <a:pt x="2547" y="3321"/>
                  </a:lnTo>
                  <a:lnTo>
                    <a:pt x="2683" y="3275"/>
                  </a:lnTo>
                  <a:lnTo>
                    <a:pt x="2865" y="3366"/>
                  </a:lnTo>
                  <a:lnTo>
                    <a:pt x="2956" y="3457"/>
                  </a:lnTo>
                  <a:lnTo>
                    <a:pt x="3047" y="3503"/>
                  </a:lnTo>
                  <a:lnTo>
                    <a:pt x="3002" y="3594"/>
                  </a:lnTo>
                  <a:lnTo>
                    <a:pt x="2911" y="3594"/>
                  </a:lnTo>
                  <a:lnTo>
                    <a:pt x="2683" y="3412"/>
                  </a:lnTo>
                  <a:lnTo>
                    <a:pt x="2365" y="3412"/>
                  </a:lnTo>
                  <a:lnTo>
                    <a:pt x="2320" y="3503"/>
                  </a:lnTo>
                  <a:lnTo>
                    <a:pt x="2501" y="3548"/>
                  </a:lnTo>
                  <a:lnTo>
                    <a:pt x="2547" y="3639"/>
                  </a:lnTo>
                  <a:lnTo>
                    <a:pt x="2274" y="3639"/>
                  </a:lnTo>
                  <a:lnTo>
                    <a:pt x="2183" y="3548"/>
                  </a:lnTo>
                  <a:lnTo>
                    <a:pt x="1819" y="3594"/>
                  </a:lnTo>
                  <a:lnTo>
                    <a:pt x="1728" y="3685"/>
                  </a:lnTo>
                  <a:lnTo>
                    <a:pt x="1637" y="3594"/>
                  </a:lnTo>
                  <a:lnTo>
                    <a:pt x="1546" y="3594"/>
                  </a:lnTo>
                  <a:lnTo>
                    <a:pt x="1410" y="3639"/>
                  </a:lnTo>
                  <a:lnTo>
                    <a:pt x="955" y="3639"/>
                  </a:lnTo>
                  <a:lnTo>
                    <a:pt x="864" y="3685"/>
                  </a:lnTo>
                  <a:lnTo>
                    <a:pt x="591" y="3776"/>
                  </a:lnTo>
                  <a:lnTo>
                    <a:pt x="500" y="3912"/>
                  </a:lnTo>
                  <a:lnTo>
                    <a:pt x="546" y="4367"/>
                  </a:lnTo>
                  <a:lnTo>
                    <a:pt x="591" y="4458"/>
                  </a:lnTo>
                  <a:lnTo>
                    <a:pt x="591" y="4594"/>
                  </a:lnTo>
                  <a:lnTo>
                    <a:pt x="546" y="4640"/>
                  </a:lnTo>
                  <a:lnTo>
                    <a:pt x="546" y="4776"/>
                  </a:lnTo>
                  <a:lnTo>
                    <a:pt x="637" y="4822"/>
                  </a:lnTo>
                  <a:lnTo>
                    <a:pt x="819" y="4822"/>
                  </a:lnTo>
                  <a:lnTo>
                    <a:pt x="955" y="4867"/>
                  </a:lnTo>
                  <a:lnTo>
                    <a:pt x="1092" y="4867"/>
                  </a:lnTo>
                  <a:lnTo>
                    <a:pt x="1137" y="4822"/>
                  </a:lnTo>
                  <a:lnTo>
                    <a:pt x="1228" y="4867"/>
                  </a:lnTo>
                  <a:lnTo>
                    <a:pt x="1319" y="4913"/>
                  </a:lnTo>
                  <a:lnTo>
                    <a:pt x="1410" y="4867"/>
                  </a:lnTo>
                  <a:lnTo>
                    <a:pt x="1501" y="4958"/>
                  </a:lnTo>
                  <a:lnTo>
                    <a:pt x="1501" y="5049"/>
                  </a:lnTo>
                  <a:lnTo>
                    <a:pt x="1592" y="5095"/>
                  </a:lnTo>
                  <a:lnTo>
                    <a:pt x="1728" y="5049"/>
                  </a:lnTo>
                  <a:lnTo>
                    <a:pt x="1819" y="5049"/>
                  </a:lnTo>
                  <a:lnTo>
                    <a:pt x="1865" y="5095"/>
                  </a:lnTo>
                  <a:lnTo>
                    <a:pt x="2047" y="5140"/>
                  </a:lnTo>
                  <a:lnTo>
                    <a:pt x="2183" y="5095"/>
                  </a:lnTo>
                  <a:lnTo>
                    <a:pt x="2320" y="5140"/>
                  </a:lnTo>
                  <a:lnTo>
                    <a:pt x="2456" y="5095"/>
                  </a:lnTo>
                  <a:lnTo>
                    <a:pt x="2547" y="5140"/>
                  </a:lnTo>
                  <a:lnTo>
                    <a:pt x="2729" y="5140"/>
                  </a:lnTo>
                  <a:lnTo>
                    <a:pt x="2865" y="5095"/>
                  </a:lnTo>
                  <a:lnTo>
                    <a:pt x="3002" y="5186"/>
                  </a:lnTo>
                  <a:lnTo>
                    <a:pt x="3047" y="5277"/>
                  </a:lnTo>
                  <a:lnTo>
                    <a:pt x="3138" y="5231"/>
                  </a:lnTo>
                  <a:lnTo>
                    <a:pt x="3184" y="5367"/>
                  </a:lnTo>
                  <a:lnTo>
                    <a:pt x="3320" y="5458"/>
                  </a:lnTo>
                  <a:lnTo>
                    <a:pt x="3320" y="5504"/>
                  </a:lnTo>
                  <a:lnTo>
                    <a:pt x="3366" y="5595"/>
                  </a:lnTo>
                  <a:lnTo>
                    <a:pt x="3502" y="5595"/>
                  </a:lnTo>
                  <a:lnTo>
                    <a:pt x="3593" y="5640"/>
                  </a:lnTo>
                  <a:lnTo>
                    <a:pt x="3638" y="5731"/>
                  </a:lnTo>
                  <a:lnTo>
                    <a:pt x="3729" y="5777"/>
                  </a:lnTo>
                  <a:lnTo>
                    <a:pt x="3820" y="5868"/>
                  </a:lnTo>
                  <a:lnTo>
                    <a:pt x="3820" y="5913"/>
                  </a:lnTo>
                  <a:lnTo>
                    <a:pt x="3775" y="6050"/>
                  </a:lnTo>
                  <a:lnTo>
                    <a:pt x="3911" y="6186"/>
                  </a:lnTo>
                  <a:lnTo>
                    <a:pt x="4139" y="6323"/>
                  </a:lnTo>
                  <a:lnTo>
                    <a:pt x="4139" y="6414"/>
                  </a:lnTo>
                  <a:lnTo>
                    <a:pt x="4093" y="6459"/>
                  </a:lnTo>
                  <a:lnTo>
                    <a:pt x="4139" y="6550"/>
                  </a:lnTo>
                  <a:lnTo>
                    <a:pt x="4048" y="6504"/>
                  </a:lnTo>
                  <a:lnTo>
                    <a:pt x="3775" y="6414"/>
                  </a:lnTo>
                  <a:lnTo>
                    <a:pt x="3548" y="6368"/>
                  </a:lnTo>
                  <a:lnTo>
                    <a:pt x="3411" y="6414"/>
                  </a:lnTo>
                  <a:lnTo>
                    <a:pt x="3320" y="6368"/>
                  </a:lnTo>
                  <a:lnTo>
                    <a:pt x="3275" y="6414"/>
                  </a:lnTo>
                  <a:lnTo>
                    <a:pt x="3184" y="6414"/>
                  </a:lnTo>
                  <a:lnTo>
                    <a:pt x="3047" y="6277"/>
                  </a:lnTo>
                  <a:lnTo>
                    <a:pt x="2956" y="6277"/>
                  </a:lnTo>
                  <a:lnTo>
                    <a:pt x="2865" y="6141"/>
                  </a:lnTo>
                  <a:lnTo>
                    <a:pt x="2774" y="6095"/>
                  </a:lnTo>
                  <a:lnTo>
                    <a:pt x="2638" y="6141"/>
                  </a:lnTo>
                  <a:lnTo>
                    <a:pt x="2547" y="6095"/>
                  </a:lnTo>
                  <a:lnTo>
                    <a:pt x="2456" y="6050"/>
                  </a:lnTo>
                  <a:lnTo>
                    <a:pt x="2274" y="5959"/>
                  </a:lnTo>
                  <a:lnTo>
                    <a:pt x="2274" y="5868"/>
                  </a:lnTo>
                  <a:lnTo>
                    <a:pt x="2183" y="5868"/>
                  </a:lnTo>
                  <a:lnTo>
                    <a:pt x="2092" y="5822"/>
                  </a:lnTo>
                  <a:lnTo>
                    <a:pt x="1956" y="5822"/>
                  </a:lnTo>
                  <a:lnTo>
                    <a:pt x="1865" y="5777"/>
                  </a:lnTo>
                  <a:lnTo>
                    <a:pt x="1319" y="5777"/>
                  </a:lnTo>
                  <a:lnTo>
                    <a:pt x="1137" y="5731"/>
                  </a:lnTo>
                  <a:lnTo>
                    <a:pt x="500" y="5731"/>
                  </a:lnTo>
                  <a:lnTo>
                    <a:pt x="409" y="5777"/>
                  </a:lnTo>
                  <a:lnTo>
                    <a:pt x="227" y="5822"/>
                  </a:lnTo>
                  <a:lnTo>
                    <a:pt x="137" y="5913"/>
                  </a:lnTo>
                  <a:lnTo>
                    <a:pt x="137" y="6186"/>
                  </a:lnTo>
                  <a:lnTo>
                    <a:pt x="0" y="6368"/>
                  </a:lnTo>
                  <a:lnTo>
                    <a:pt x="46" y="6641"/>
                  </a:lnTo>
                  <a:lnTo>
                    <a:pt x="0" y="6732"/>
                  </a:lnTo>
                  <a:lnTo>
                    <a:pt x="0" y="6823"/>
                  </a:lnTo>
                  <a:lnTo>
                    <a:pt x="137" y="6868"/>
                  </a:lnTo>
                  <a:lnTo>
                    <a:pt x="91" y="6959"/>
                  </a:lnTo>
                  <a:lnTo>
                    <a:pt x="46" y="7005"/>
                  </a:lnTo>
                  <a:lnTo>
                    <a:pt x="137" y="7323"/>
                  </a:lnTo>
                  <a:lnTo>
                    <a:pt x="273" y="7414"/>
                  </a:lnTo>
                  <a:lnTo>
                    <a:pt x="318" y="7505"/>
                  </a:lnTo>
                  <a:lnTo>
                    <a:pt x="546" y="7641"/>
                  </a:lnTo>
                  <a:lnTo>
                    <a:pt x="591" y="7687"/>
                  </a:lnTo>
                  <a:lnTo>
                    <a:pt x="728" y="7687"/>
                  </a:lnTo>
                  <a:lnTo>
                    <a:pt x="819" y="7778"/>
                  </a:lnTo>
                  <a:lnTo>
                    <a:pt x="910" y="7778"/>
                  </a:lnTo>
                  <a:lnTo>
                    <a:pt x="1092" y="7687"/>
                  </a:lnTo>
                  <a:lnTo>
                    <a:pt x="1183" y="7732"/>
                  </a:lnTo>
                  <a:lnTo>
                    <a:pt x="1319" y="7823"/>
                  </a:lnTo>
                  <a:lnTo>
                    <a:pt x="1455" y="7823"/>
                  </a:lnTo>
                  <a:lnTo>
                    <a:pt x="1592" y="8005"/>
                  </a:lnTo>
                  <a:lnTo>
                    <a:pt x="1637" y="8051"/>
                  </a:lnTo>
                  <a:lnTo>
                    <a:pt x="1683" y="8142"/>
                  </a:lnTo>
                  <a:lnTo>
                    <a:pt x="1546" y="8187"/>
                  </a:lnTo>
                  <a:lnTo>
                    <a:pt x="1546" y="8278"/>
                  </a:lnTo>
                  <a:lnTo>
                    <a:pt x="1455" y="8369"/>
                  </a:lnTo>
                  <a:lnTo>
                    <a:pt x="1501" y="8415"/>
                  </a:lnTo>
                  <a:lnTo>
                    <a:pt x="1410" y="8551"/>
                  </a:lnTo>
                  <a:lnTo>
                    <a:pt x="1228" y="8642"/>
                  </a:lnTo>
                  <a:lnTo>
                    <a:pt x="1228" y="8733"/>
                  </a:lnTo>
                  <a:lnTo>
                    <a:pt x="1137" y="8824"/>
                  </a:lnTo>
                  <a:lnTo>
                    <a:pt x="1274" y="8915"/>
                  </a:lnTo>
                  <a:lnTo>
                    <a:pt x="1274" y="9097"/>
                  </a:lnTo>
                  <a:lnTo>
                    <a:pt x="1364" y="9279"/>
                  </a:lnTo>
                  <a:lnTo>
                    <a:pt x="1364" y="9370"/>
                  </a:lnTo>
                  <a:lnTo>
                    <a:pt x="1183" y="9415"/>
                  </a:lnTo>
                  <a:lnTo>
                    <a:pt x="1228" y="9461"/>
                  </a:lnTo>
                  <a:lnTo>
                    <a:pt x="1501" y="9552"/>
                  </a:lnTo>
                  <a:lnTo>
                    <a:pt x="1592" y="9506"/>
                  </a:lnTo>
                  <a:lnTo>
                    <a:pt x="1683" y="9506"/>
                  </a:lnTo>
                  <a:lnTo>
                    <a:pt x="1728" y="9552"/>
                  </a:lnTo>
                  <a:lnTo>
                    <a:pt x="1774" y="9461"/>
                  </a:lnTo>
                  <a:lnTo>
                    <a:pt x="1865" y="9461"/>
                  </a:lnTo>
                  <a:lnTo>
                    <a:pt x="1956" y="9506"/>
                  </a:lnTo>
                  <a:lnTo>
                    <a:pt x="2138" y="9506"/>
                  </a:lnTo>
                  <a:lnTo>
                    <a:pt x="2411" y="9597"/>
                  </a:lnTo>
                  <a:lnTo>
                    <a:pt x="2501" y="9506"/>
                  </a:lnTo>
                  <a:lnTo>
                    <a:pt x="2683" y="9506"/>
                  </a:lnTo>
                  <a:lnTo>
                    <a:pt x="2729" y="9597"/>
                  </a:lnTo>
                  <a:lnTo>
                    <a:pt x="2774" y="9597"/>
                  </a:lnTo>
                  <a:lnTo>
                    <a:pt x="2820" y="9552"/>
                  </a:lnTo>
                  <a:lnTo>
                    <a:pt x="3047" y="9552"/>
                  </a:lnTo>
                  <a:lnTo>
                    <a:pt x="3047" y="9643"/>
                  </a:lnTo>
                  <a:lnTo>
                    <a:pt x="3138" y="9643"/>
                  </a:lnTo>
                  <a:lnTo>
                    <a:pt x="3184" y="9597"/>
                  </a:lnTo>
                  <a:lnTo>
                    <a:pt x="3275" y="9643"/>
                  </a:lnTo>
                  <a:lnTo>
                    <a:pt x="3320" y="9779"/>
                  </a:lnTo>
                  <a:lnTo>
                    <a:pt x="3366" y="9779"/>
                  </a:lnTo>
                  <a:lnTo>
                    <a:pt x="3457" y="9688"/>
                  </a:lnTo>
                  <a:lnTo>
                    <a:pt x="3638" y="9688"/>
                  </a:lnTo>
                  <a:lnTo>
                    <a:pt x="3729" y="9597"/>
                  </a:lnTo>
                  <a:lnTo>
                    <a:pt x="3866" y="9552"/>
                  </a:lnTo>
                  <a:lnTo>
                    <a:pt x="3957" y="9552"/>
                  </a:lnTo>
                  <a:lnTo>
                    <a:pt x="4139" y="9370"/>
                  </a:lnTo>
                  <a:lnTo>
                    <a:pt x="4321" y="9279"/>
                  </a:lnTo>
                  <a:lnTo>
                    <a:pt x="4457" y="9279"/>
                  </a:lnTo>
                  <a:lnTo>
                    <a:pt x="4503" y="9188"/>
                  </a:lnTo>
                  <a:lnTo>
                    <a:pt x="4594" y="9188"/>
                  </a:lnTo>
                  <a:lnTo>
                    <a:pt x="4775" y="9233"/>
                  </a:lnTo>
                  <a:lnTo>
                    <a:pt x="4866" y="9188"/>
                  </a:lnTo>
                  <a:lnTo>
                    <a:pt x="4957" y="9279"/>
                  </a:lnTo>
                  <a:lnTo>
                    <a:pt x="5276" y="9279"/>
                  </a:lnTo>
                  <a:lnTo>
                    <a:pt x="5594" y="9051"/>
                  </a:lnTo>
                  <a:lnTo>
                    <a:pt x="5640" y="8960"/>
                  </a:lnTo>
                  <a:lnTo>
                    <a:pt x="5685" y="8960"/>
                  </a:lnTo>
                  <a:lnTo>
                    <a:pt x="5776" y="9006"/>
                  </a:lnTo>
                  <a:lnTo>
                    <a:pt x="5821" y="8915"/>
                  </a:lnTo>
                  <a:lnTo>
                    <a:pt x="5912" y="8869"/>
                  </a:lnTo>
                  <a:lnTo>
                    <a:pt x="5912" y="8733"/>
                  </a:lnTo>
                  <a:lnTo>
                    <a:pt x="5958" y="8687"/>
                  </a:lnTo>
                  <a:lnTo>
                    <a:pt x="6049" y="8733"/>
                  </a:lnTo>
                  <a:lnTo>
                    <a:pt x="6140" y="8687"/>
                  </a:lnTo>
                  <a:lnTo>
                    <a:pt x="6185" y="8642"/>
                  </a:lnTo>
                  <a:lnTo>
                    <a:pt x="6185" y="8551"/>
                  </a:lnTo>
                  <a:lnTo>
                    <a:pt x="6322" y="8551"/>
                  </a:lnTo>
                  <a:lnTo>
                    <a:pt x="6367" y="8642"/>
                  </a:lnTo>
                  <a:lnTo>
                    <a:pt x="6367" y="8733"/>
                  </a:lnTo>
                  <a:lnTo>
                    <a:pt x="6413" y="8824"/>
                  </a:lnTo>
                  <a:lnTo>
                    <a:pt x="6276" y="8869"/>
                  </a:lnTo>
                  <a:lnTo>
                    <a:pt x="6276" y="8960"/>
                  </a:lnTo>
                  <a:lnTo>
                    <a:pt x="6231" y="9097"/>
                  </a:lnTo>
                  <a:lnTo>
                    <a:pt x="6140" y="9142"/>
                  </a:lnTo>
                  <a:lnTo>
                    <a:pt x="6185" y="9188"/>
                  </a:lnTo>
                  <a:lnTo>
                    <a:pt x="6276" y="9188"/>
                  </a:lnTo>
                  <a:lnTo>
                    <a:pt x="6413" y="9279"/>
                  </a:lnTo>
                  <a:lnTo>
                    <a:pt x="6458" y="9279"/>
                  </a:lnTo>
                  <a:lnTo>
                    <a:pt x="6549" y="9233"/>
                  </a:lnTo>
                  <a:lnTo>
                    <a:pt x="6686" y="9324"/>
                  </a:lnTo>
                  <a:lnTo>
                    <a:pt x="6731" y="9461"/>
                  </a:lnTo>
                  <a:lnTo>
                    <a:pt x="6777" y="9506"/>
                  </a:lnTo>
                  <a:lnTo>
                    <a:pt x="6777" y="9461"/>
                  </a:lnTo>
                  <a:lnTo>
                    <a:pt x="6822" y="9415"/>
                  </a:lnTo>
                  <a:lnTo>
                    <a:pt x="6913" y="9461"/>
                  </a:lnTo>
                  <a:lnTo>
                    <a:pt x="6913" y="9552"/>
                  </a:lnTo>
                  <a:lnTo>
                    <a:pt x="6822" y="9643"/>
                  </a:lnTo>
                  <a:lnTo>
                    <a:pt x="6731" y="9643"/>
                  </a:lnTo>
                  <a:lnTo>
                    <a:pt x="6640" y="9734"/>
                  </a:lnTo>
                  <a:lnTo>
                    <a:pt x="6640" y="9824"/>
                  </a:lnTo>
                  <a:lnTo>
                    <a:pt x="6822" y="9824"/>
                  </a:lnTo>
                  <a:lnTo>
                    <a:pt x="6958" y="9961"/>
                  </a:lnTo>
                  <a:lnTo>
                    <a:pt x="7049" y="9915"/>
                  </a:lnTo>
                  <a:lnTo>
                    <a:pt x="7186" y="9779"/>
                  </a:lnTo>
                  <a:lnTo>
                    <a:pt x="7231" y="9779"/>
                  </a:lnTo>
                  <a:lnTo>
                    <a:pt x="7186" y="9915"/>
                  </a:lnTo>
                  <a:lnTo>
                    <a:pt x="7277" y="10052"/>
                  </a:lnTo>
                  <a:lnTo>
                    <a:pt x="7368" y="10097"/>
                  </a:lnTo>
                  <a:lnTo>
                    <a:pt x="7459" y="10006"/>
                  </a:lnTo>
                  <a:lnTo>
                    <a:pt x="7595" y="10052"/>
                  </a:lnTo>
                  <a:lnTo>
                    <a:pt x="7641" y="10143"/>
                  </a:lnTo>
                  <a:lnTo>
                    <a:pt x="7777" y="10143"/>
                  </a:lnTo>
                  <a:lnTo>
                    <a:pt x="7868" y="10234"/>
                  </a:lnTo>
                  <a:lnTo>
                    <a:pt x="7914" y="10234"/>
                  </a:lnTo>
                  <a:lnTo>
                    <a:pt x="7914" y="10097"/>
                  </a:lnTo>
                  <a:lnTo>
                    <a:pt x="7959" y="10097"/>
                  </a:lnTo>
                  <a:lnTo>
                    <a:pt x="8095" y="10052"/>
                  </a:lnTo>
                  <a:lnTo>
                    <a:pt x="8141" y="10143"/>
                  </a:lnTo>
                  <a:lnTo>
                    <a:pt x="8141" y="10234"/>
                  </a:lnTo>
                  <a:lnTo>
                    <a:pt x="8186" y="10279"/>
                  </a:lnTo>
                  <a:lnTo>
                    <a:pt x="8323" y="10234"/>
                  </a:lnTo>
                  <a:lnTo>
                    <a:pt x="8414" y="10097"/>
                  </a:lnTo>
                  <a:lnTo>
                    <a:pt x="8459" y="10143"/>
                  </a:lnTo>
                  <a:lnTo>
                    <a:pt x="8459" y="10234"/>
                  </a:lnTo>
                  <a:lnTo>
                    <a:pt x="8550" y="10234"/>
                  </a:lnTo>
                  <a:lnTo>
                    <a:pt x="8596" y="10188"/>
                  </a:lnTo>
                  <a:lnTo>
                    <a:pt x="8641" y="10143"/>
                  </a:lnTo>
                  <a:lnTo>
                    <a:pt x="8732" y="10052"/>
                  </a:lnTo>
                  <a:lnTo>
                    <a:pt x="8823" y="10097"/>
                  </a:lnTo>
                  <a:lnTo>
                    <a:pt x="8869" y="10143"/>
                  </a:lnTo>
                  <a:lnTo>
                    <a:pt x="9005" y="10143"/>
                  </a:lnTo>
                  <a:lnTo>
                    <a:pt x="9005" y="10052"/>
                  </a:lnTo>
                  <a:lnTo>
                    <a:pt x="8960" y="9961"/>
                  </a:lnTo>
                  <a:lnTo>
                    <a:pt x="9096" y="9870"/>
                  </a:lnTo>
                  <a:lnTo>
                    <a:pt x="9096" y="9779"/>
                  </a:lnTo>
                  <a:lnTo>
                    <a:pt x="9142" y="9688"/>
                  </a:lnTo>
                  <a:lnTo>
                    <a:pt x="9142" y="9597"/>
                  </a:lnTo>
                  <a:lnTo>
                    <a:pt x="9005" y="9597"/>
                  </a:lnTo>
                  <a:lnTo>
                    <a:pt x="9005" y="9461"/>
                  </a:lnTo>
                  <a:lnTo>
                    <a:pt x="9051" y="9370"/>
                  </a:lnTo>
                  <a:lnTo>
                    <a:pt x="9142" y="9324"/>
                  </a:lnTo>
                  <a:lnTo>
                    <a:pt x="9187" y="9188"/>
                  </a:lnTo>
                  <a:lnTo>
                    <a:pt x="9005" y="9097"/>
                  </a:lnTo>
                  <a:lnTo>
                    <a:pt x="8914" y="9142"/>
                  </a:lnTo>
                  <a:lnTo>
                    <a:pt x="8914" y="9233"/>
                  </a:lnTo>
                  <a:lnTo>
                    <a:pt x="8869" y="9279"/>
                  </a:lnTo>
                  <a:lnTo>
                    <a:pt x="8732" y="9233"/>
                  </a:lnTo>
                  <a:lnTo>
                    <a:pt x="8550" y="9233"/>
                  </a:lnTo>
                  <a:lnTo>
                    <a:pt x="8368" y="9415"/>
                  </a:lnTo>
                  <a:lnTo>
                    <a:pt x="8232" y="9552"/>
                  </a:lnTo>
                  <a:lnTo>
                    <a:pt x="8232" y="9461"/>
                  </a:lnTo>
                  <a:lnTo>
                    <a:pt x="8414" y="9370"/>
                  </a:lnTo>
                  <a:lnTo>
                    <a:pt x="8459" y="9233"/>
                  </a:lnTo>
                  <a:lnTo>
                    <a:pt x="8459" y="9051"/>
                  </a:lnTo>
                  <a:lnTo>
                    <a:pt x="8414" y="9188"/>
                  </a:lnTo>
                  <a:lnTo>
                    <a:pt x="8368" y="9142"/>
                  </a:lnTo>
                  <a:lnTo>
                    <a:pt x="8323" y="9006"/>
                  </a:lnTo>
                  <a:lnTo>
                    <a:pt x="8459" y="8915"/>
                  </a:lnTo>
                  <a:lnTo>
                    <a:pt x="8368" y="8733"/>
                  </a:lnTo>
                  <a:lnTo>
                    <a:pt x="8459" y="8597"/>
                  </a:lnTo>
                  <a:lnTo>
                    <a:pt x="8550" y="8597"/>
                  </a:lnTo>
                  <a:lnTo>
                    <a:pt x="8550" y="8687"/>
                  </a:lnTo>
                  <a:lnTo>
                    <a:pt x="8596" y="8915"/>
                  </a:lnTo>
                  <a:lnTo>
                    <a:pt x="8732" y="9006"/>
                  </a:lnTo>
                  <a:lnTo>
                    <a:pt x="8778" y="8960"/>
                  </a:lnTo>
                  <a:lnTo>
                    <a:pt x="8960" y="8960"/>
                  </a:lnTo>
                  <a:lnTo>
                    <a:pt x="9051" y="8778"/>
                  </a:lnTo>
                  <a:lnTo>
                    <a:pt x="8960" y="8733"/>
                  </a:lnTo>
                  <a:lnTo>
                    <a:pt x="8960" y="8642"/>
                  </a:lnTo>
                  <a:lnTo>
                    <a:pt x="9051" y="8642"/>
                  </a:lnTo>
                  <a:lnTo>
                    <a:pt x="9096" y="8687"/>
                  </a:lnTo>
                  <a:lnTo>
                    <a:pt x="9187" y="8687"/>
                  </a:lnTo>
                  <a:lnTo>
                    <a:pt x="9323" y="8551"/>
                  </a:lnTo>
                  <a:lnTo>
                    <a:pt x="9369" y="8415"/>
                  </a:lnTo>
                  <a:lnTo>
                    <a:pt x="9414" y="8551"/>
                  </a:lnTo>
                  <a:lnTo>
                    <a:pt x="9460" y="8551"/>
                  </a:lnTo>
                  <a:lnTo>
                    <a:pt x="9596" y="8415"/>
                  </a:lnTo>
                  <a:lnTo>
                    <a:pt x="9460" y="8687"/>
                  </a:lnTo>
                  <a:lnTo>
                    <a:pt x="9505" y="8869"/>
                  </a:lnTo>
                  <a:lnTo>
                    <a:pt x="9551" y="8824"/>
                  </a:lnTo>
                  <a:lnTo>
                    <a:pt x="9596" y="8869"/>
                  </a:lnTo>
                  <a:lnTo>
                    <a:pt x="9551" y="9006"/>
                  </a:lnTo>
                  <a:lnTo>
                    <a:pt x="9642" y="9006"/>
                  </a:lnTo>
                  <a:lnTo>
                    <a:pt x="9733" y="8824"/>
                  </a:lnTo>
                  <a:lnTo>
                    <a:pt x="9778" y="8778"/>
                  </a:lnTo>
                  <a:lnTo>
                    <a:pt x="9915" y="8551"/>
                  </a:lnTo>
                  <a:lnTo>
                    <a:pt x="10006" y="8506"/>
                  </a:lnTo>
                  <a:lnTo>
                    <a:pt x="10006" y="8506"/>
                  </a:lnTo>
                  <a:lnTo>
                    <a:pt x="9960" y="8642"/>
                  </a:lnTo>
                  <a:lnTo>
                    <a:pt x="9869" y="8824"/>
                  </a:lnTo>
                  <a:lnTo>
                    <a:pt x="9869" y="9051"/>
                  </a:lnTo>
                  <a:lnTo>
                    <a:pt x="10006" y="9051"/>
                  </a:lnTo>
                  <a:lnTo>
                    <a:pt x="10097" y="9142"/>
                  </a:lnTo>
                  <a:lnTo>
                    <a:pt x="10188" y="9006"/>
                  </a:lnTo>
                  <a:lnTo>
                    <a:pt x="10324" y="8869"/>
                  </a:lnTo>
                  <a:lnTo>
                    <a:pt x="10415" y="8642"/>
                  </a:lnTo>
                  <a:lnTo>
                    <a:pt x="10460" y="8460"/>
                  </a:lnTo>
                  <a:lnTo>
                    <a:pt x="10415" y="8278"/>
                  </a:lnTo>
                  <a:lnTo>
                    <a:pt x="10506" y="8233"/>
                  </a:lnTo>
                  <a:lnTo>
                    <a:pt x="10460" y="8142"/>
                  </a:lnTo>
                  <a:lnTo>
                    <a:pt x="10369" y="8142"/>
                  </a:lnTo>
                  <a:lnTo>
                    <a:pt x="10279" y="8096"/>
                  </a:lnTo>
                  <a:lnTo>
                    <a:pt x="10188" y="8187"/>
                  </a:lnTo>
                  <a:lnTo>
                    <a:pt x="10188" y="8005"/>
                  </a:lnTo>
                  <a:lnTo>
                    <a:pt x="10279" y="7960"/>
                  </a:lnTo>
                  <a:lnTo>
                    <a:pt x="10233" y="7869"/>
                  </a:lnTo>
                  <a:lnTo>
                    <a:pt x="10051" y="7914"/>
                  </a:lnTo>
                  <a:lnTo>
                    <a:pt x="10051" y="7823"/>
                  </a:lnTo>
                  <a:lnTo>
                    <a:pt x="9915" y="7732"/>
                  </a:lnTo>
                  <a:lnTo>
                    <a:pt x="9915" y="7596"/>
                  </a:lnTo>
                  <a:lnTo>
                    <a:pt x="9778" y="7369"/>
                  </a:lnTo>
                  <a:lnTo>
                    <a:pt x="9778" y="7141"/>
                  </a:lnTo>
                  <a:lnTo>
                    <a:pt x="9869" y="7005"/>
                  </a:lnTo>
                  <a:lnTo>
                    <a:pt x="9778" y="6777"/>
                  </a:lnTo>
                  <a:lnTo>
                    <a:pt x="9687" y="6959"/>
                  </a:lnTo>
                  <a:lnTo>
                    <a:pt x="9687" y="7096"/>
                  </a:lnTo>
                  <a:lnTo>
                    <a:pt x="9596" y="6914"/>
                  </a:lnTo>
                  <a:lnTo>
                    <a:pt x="9414" y="6823"/>
                  </a:lnTo>
                  <a:lnTo>
                    <a:pt x="9369" y="6504"/>
                  </a:lnTo>
                  <a:lnTo>
                    <a:pt x="9278" y="6459"/>
                  </a:lnTo>
                  <a:lnTo>
                    <a:pt x="9232" y="6186"/>
                  </a:lnTo>
                  <a:lnTo>
                    <a:pt x="9142" y="6050"/>
                  </a:lnTo>
                  <a:lnTo>
                    <a:pt x="9096" y="5913"/>
                  </a:lnTo>
                  <a:lnTo>
                    <a:pt x="9051" y="5777"/>
                  </a:lnTo>
                  <a:lnTo>
                    <a:pt x="9051" y="5686"/>
                  </a:lnTo>
                  <a:lnTo>
                    <a:pt x="9232" y="5686"/>
                  </a:lnTo>
                  <a:lnTo>
                    <a:pt x="9278" y="5504"/>
                  </a:lnTo>
                  <a:lnTo>
                    <a:pt x="9369" y="5504"/>
                  </a:lnTo>
                  <a:lnTo>
                    <a:pt x="9414" y="5549"/>
                  </a:lnTo>
                  <a:lnTo>
                    <a:pt x="9505" y="5458"/>
                  </a:lnTo>
                  <a:lnTo>
                    <a:pt x="9505" y="5322"/>
                  </a:lnTo>
                  <a:lnTo>
                    <a:pt x="9642" y="5049"/>
                  </a:lnTo>
                  <a:lnTo>
                    <a:pt x="9642" y="4822"/>
                  </a:lnTo>
                  <a:lnTo>
                    <a:pt x="9687" y="4731"/>
                  </a:lnTo>
                  <a:lnTo>
                    <a:pt x="9596" y="4503"/>
                  </a:lnTo>
                  <a:lnTo>
                    <a:pt x="9642" y="4276"/>
                  </a:lnTo>
                  <a:lnTo>
                    <a:pt x="9733" y="4276"/>
                  </a:lnTo>
                  <a:lnTo>
                    <a:pt x="9733" y="4049"/>
                  </a:lnTo>
                  <a:lnTo>
                    <a:pt x="9915" y="3821"/>
                  </a:lnTo>
                  <a:lnTo>
                    <a:pt x="9915" y="3685"/>
                  </a:lnTo>
                  <a:lnTo>
                    <a:pt x="10006" y="3594"/>
                  </a:lnTo>
                  <a:lnTo>
                    <a:pt x="10006" y="3275"/>
                  </a:lnTo>
                  <a:lnTo>
                    <a:pt x="10097" y="3275"/>
                  </a:lnTo>
                  <a:lnTo>
                    <a:pt x="10097" y="3093"/>
                  </a:lnTo>
                  <a:lnTo>
                    <a:pt x="10279" y="2912"/>
                  </a:lnTo>
                  <a:lnTo>
                    <a:pt x="10279" y="2730"/>
                  </a:lnTo>
                  <a:lnTo>
                    <a:pt x="10279" y="2639"/>
                  </a:lnTo>
                  <a:lnTo>
                    <a:pt x="10369" y="2593"/>
                  </a:lnTo>
                  <a:lnTo>
                    <a:pt x="10415" y="2457"/>
                  </a:lnTo>
                  <a:lnTo>
                    <a:pt x="10324" y="2275"/>
                  </a:lnTo>
                  <a:lnTo>
                    <a:pt x="10324" y="2184"/>
                  </a:lnTo>
                  <a:lnTo>
                    <a:pt x="10324" y="2047"/>
                  </a:lnTo>
                  <a:lnTo>
                    <a:pt x="10188" y="2002"/>
                  </a:lnTo>
                  <a:lnTo>
                    <a:pt x="10142" y="1775"/>
                  </a:lnTo>
                  <a:lnTo>
                    <a:pt x="10188" y="1684"/>
                  </a:lnTo>
                  <a:lnTo>
                    <a:pt x="10051" y="1411"/>
                  </a:lnTo>
                  <a:lnTo>
                    <a:pt x="9915" y="1365"/>
                  </a:lnTo>
                  <a:lnTo>
                    <a:pt x="9869" y="1320"/>
                  </a:lnTo>
                  <a:lnTo>
                    <a:pt x="9824" y="1320"/>
                  </a:lnTo>
                  <a:lnTo>
                    <a:pt x="9778" y="1547"/>
                  </a:lnTo>
                  <a:lnTo>
                    <a:pt x="9687" y="1547"/>
                  </a:lnTo>
                  <a:lnTo>
                    <a:pt x="9551" y="1229"/>
                  </a:lnTo>
                  <a:lnTo>
                    <a:pt x="9414" y="1183"/>
                  </a:lnTo>
                  <a:lnTo>
                    <a:pt x="9323" y="1092"/>
                  </a:lnTo>
                  <a:lnTo>
                    <a:pt x="9232" y="1138"/>
                  </a:lnTo>
                  <a:lnTo>
                    <a:pt x="9232" y="1320"/>
                  </a:lnTo>
                  <a:lnTo>
                    <a:pt x="9187" y="1365"/>
                  </a:lnTo>
                  <a:lnTo>
                    <a:pt x="9096" y="1365"/>
                  </a:lnTo>
                  <a:lnTo>
                    <a:pt x="9005" y="1547"/>
                  </a:lnTo>
                  <a:lnTo>
                    <a:pt x="9005" y="1638"/>
                  </a:lnTo>
                  <a:lnTo>
                    <a:pt x="8914" y="1684"/>
                  </a:lnTo>
                  <a:lnTo>
                    <a:pt x="8778" y="2093"/>
                  </a:lnTo>
                  <a:lnTo>
                    <a:pt x="8778" y="2229"/>
                  </a:lnTo>
                  <a:lnTo>
                    <a:pt x="8687" y="2366"/>
                  </a:lnTo>
                  <a:lnTo>
                    <a:pt x="8687" y="2548"/>
                  </a:lnTo>
                  <a:lnTo>
                    <a:pt x="8641" y="2593"/>
                  </a:lnTo>
                  <a:lnTo>
                    <a:pt x="8596" y="2730"/>
                  </a:lnTo>
                  <a:lnTo>
                    <a:pt x="8505" y="2821"/>
                  </a:lnTo>
                  <a:lnTo>
                    <a:pt x="8459" y="3139"/>
                  </a:lnTo>
                  <a:lnTo>
                    <a:pt x="8368" y="3184"/>
                  </a:lnTo>
                  <a:lnTo>
                    <a:pt x="8277" y="3184"/>
                  </a:lnTo>
                  <a:lnTo>
                    <a:pt x="8186" y="3457"/>
                  </a:lnTo>
                  <a:lnTo>
                    <a:pt x="8232" y="3548"/>
                  </a:lnTo>
                  <a:lnTo>
                    <a:pt x="8186" y="3685"/>
                  </a:lnTo>
                  <a:lnTo>
                    <a:pt x="8186" y="3821"/>
                  </a:lnTo>
                  <a:lnTo>
                    <a:pt x="8050" y="4003"/>
                  </a:lnTo>
                  <a:lnTo>
                    <a:pt x="8141" y="4094"/>
                  </a:lnTo>
                  <a:lnTo>
                    <a:pt x="8095" y="4230"/>
                  </a:lnTo>
                  <a:lnTo>
                    <a:pt x="7959" y="4230"/>
                  </a:lnTo>
                  <a:lnTo>
                    <a:pt x="8005" y="4276"/>
                  </a:lnTo>
                  <a:lnTo>
                    <a:pt x="8141" y="4367"/>
                  </a:lnTo>
                  <a:lnTo>
                    <a:pt x="8141" y="4503"/>
                  </a:lnTo>
                  <a:lnTo>
                    <a:pt x="8050" y="4458"/>
                  </a:lnTo>
                  <a:lnTo>
                    <a:pt x="7959" y="4458"/>
                  </a:lnTo>
                  <a:lnTo>
                    <a:pt x="7823" y="4549"/>
                  </a:lnTo>
                  <a:lnTo>
                    <a:pt x="7732" y="4549"/>
                  </a:lnTo>
                  <a:lnTo>
                    <a:pt x="7641" y="4594"/>
                  </a:lnTo>
                  <a:lnTo>
                    <a:pt x="7641" y="4776"/>
                  </a:lnTo>
                  <a:lnTo>
                    <a:pt x="7595" y="4822"/>
                  </a:lnTo>
                  <a:lnTo>
                    <a:pt x="7504" y="4776"/>
                  </a:lnTo>
                  <a:lnTo>
                    <a:pt x="7459" y="4594"/>
                  </a:lnTo>
                  <a:lnTo>
                    <a:pt x="7504" y="4503"/>
                  </a:lnTo>
                  <a:lnTo>
                    <a:pt x="7413" y="4367"/>
                  </a:lnTo>
                  <a:lnTo>
                    <a:pt x="7413" y="4140"/>
                  </a:lnTo>
                  <a:lnTo>
                    <a:pt x="7550" y="3912"/>
                  </a:lnTo>
                  <a:lnTo>
                    <a:pt x="7550" y="3730"/>
                  </a:lnTo>
                  <a:lnTo>
                    <a:pt x="7686" y="3639"/>
                  </a:lnTo>
                  <a:lnTo>
                    <a:pt x="7686" y="3503"/>
                  </a:lnTo>
                  <a:lnTo>
                    <a:pt x="7732" y="3366"/>
                  </a:lnTo>
                  <a:lnTo>
                    <a:pt x="7823" y="3003"/>
                  </a:lnTo>
                  <a:lnTo>
                    <a:pt x="8005" y="2912"/>
                  </a:lnTo>
                  <a:lnTo>
                    <a:pt x="8005" y="2730"/>
                  </a:lnTo>
                  <a:lnTo>
                    <a:pt x="7914" y="2775"/>
                  </a:lnTo>
                  <a:lnTo>
                    <a:pt x="7868" y="2730"/>
                  </a:lnTo>
                  <a:lnTo>
                    <a:pt x="7868" y="2639"/>
                  </a:lnTo>
                  <a:lnTo>
                    <a:pt x="7959" y="2502"/>
                  </a:lnTo>
                  <a:lnTo>
                    <a:pt x="7959" y="2184"/>
                  </a:lnTo>
                  <a:lnTo>
                    <a:pt x="7914" y="2138"/>
                  </a:lnTo>
                  <a:lnTo>
                    <a:pt x="7823" y="1957"/>
                  </a:lnTo>
                  <a:lnTo>
                    <a:pt x="7868" y="1866"/>
                  </a:lnTo>
                  <a:lnTo>
                    <a:pt x="7868" y="1684"/>
                  </a:lnTo>
                  <a:lnTo>
                    <a:pt x="7777" y="1684"/>
                  </a:lnTo>
                  <a:lnTo>
                    <a:pt x="7641" y="1502"/>
                  </a:lnTo>
                  <a:lnTo>
                    <a:pt x="7413" y="1547"/>
                  </a:lnTo>
                  <a:lnTo>
                    <a:pt x="7368" y="1729"/>
                  </a:lnTo>
                  <a:lnTo>
                    <a:pt x="7504" y="1820"/>
                  </a:lnTo>
                  <a:lnTo>
                    <a:pt x="7504" y="1957"/>
                  </a:lnTo>
                  <a:lnTo>
                    <a:pt x="7595" y="2093"/>
                  </a:lnTo>
                  <a:lnTo>
                    <a:pt x="7595" y="2184"/>
                  </a:lnTo>
                  <a:lnTo>
                    <a:pt x="7504" y="2184"/>
                  </a:lnTo>
                  <a:lnTo>
                    <a:pt x="7459" y="2047"/>
                  </a:lnTo>
                  <a:lnTo>
                    <a:pt x="7322" y="2047"/>
                  </a:lnTo>
                  <a:lnTo>
                    <a:pt x="7277" y="2229"/>
                  </a:lnTo>
                  <a:lnTo>
                    <a:pt x="7322" y="2275"/>
                  </a:lnTo>
                  <a:lnTo>
                    <a:pt x="7368" y="2411"/>
                  </a:lnTo>
                  <a:lnTo>
                    <a:pt x="7459" y="2593"/>
                  </a:lnTo>
                  <a:lnTo>
                    <a:pt x="7368" y="2639"/>
                  </a:lnTo>
                  <a:lnTo>
                    <a:pt x="7322" y="2593"/>
                  </a:lnTo>
                  <a:lnTo>
                    <a:pt x="7277" y="2502"/>
                  </a:lnTo>
                  <a:lnTo>
                    <a:pt x="7231" y="2684"/>
                  </a:lnTo>
                  <a:lnTo>
                    <a:pt x="7095" y="2593"/>
                  </a:lnTo>
                  <a:lnTo>
                    <a:pt x="7095" y="2457"/>
                  </a:lnTo>
                  <a:lnTo>
                    <a:pt x="7004" y="2502"/>
                  </a:lnTo>
                  <a:lnTo>
                    <a:pt x="6913" y="2639"/>
                  </a:lnTo>
                  <a:lnTo>
                    <a:pt x="6822" y="2593"/>
                  </a:lnTo>
                  <a:lnTo>
                    <a:pt x="6822" y="2457"/>
                  </a:lnTo>
                  <a:lnTo>
                    <a:pt x="6958" y="2366"/>
                  </a:lnTo>
                  <a:lnTo>
                    <a:pt x="6913" y="2320"/>
                  </a:lnTo>
                  <a:lnTo>
                    <a:pt x="6686" y="2411"/>
                  </a:lnTo>
                  <a:lnTo>
                    <a:pt x="6504" y="2548"/>
                  </a:lnTo>
                  <a:lnTo>
                    <a:pt x="6413" y="2366"/>
                  </a:lnTo>
                  <a:lnTo>
                    <a:pt x="6322" y="2366"/>
                  </a:lnTo>
                  <a:lnTo>
                    <a:pt x="6185" y="2502"/>
                  </a:lnTo>
                  <a:lnTo>
                    <a:pt x="6003" y="2502"/>
                  </a:lnTo>
                  <a:lnTo>
                    <a:pt x="6003" y="2411"/>
                  </a:lnTo>
                  <a:lnTo>
                    <a:pt x="5821" y="2411"/>
                  </a:lnTo>
                  <a:lnTo>
                    <a:pt x="5731" y="2366"/>
                  </a:lnTo>
                  <a:lnTo>
                    <a:pt x="5867" y="2229"/>
                  </a:lnTo>
                  <a:lnTo>
                    <a:pt x="6049" y="2229"/>
                  </a:lnTo>
                  <a:lnTo>
                    <a:pt x="6185" y="2275"/>
                  </a:lnTo>
                  <a:lnTo>
                    <a:pt x="6322" y="2229"/>
                  </a:lnTo>
                  <a:lnTo>
                    <a:pt x="6367" y="2138"/>
                  </a:lnTo>
                  <a:lnTo>
                    <a:pt x="6458" y="2093"/>
                  </a:lnTo>
                  <a:lnTo>
                    <a:pt x="6549" y="2138"/>
                  </a:lnTo>
                  <a:lnTo>
                    <a:pt x="6731" y="1957"/>
                  </a:lnTo>
                  <a:lnTo>
                    <a:pt x="6731" y="1866"/>
                  </a:lnTo>
                  <a:lnTo>
                    <a:pt x="6777" y="1775"/>
                  </a:lnTo>
                  <a:lnTo>
                    <a:pt x="6640" y="1684"/>
                  </a:lnTo>
                  <a:lnTo>
                    <a:pt x="6504" y="1411"/>
                  </a:lnTo>
                  <a:lnTo>
                    <a:pt x="6322" y="1320"/>
                  </a:lnTo>
                  <a:lnTo>
                    <a:pt x="6322" y="1229"/>
                  </a:lnTo>
                  <a:lnTo>
                    <a:pt x="6094" y="1001"/>
                  </a:lnTo>
                  <a:lnTo>
                    <a:pt x="6049" y="910"/>
                  </a:lnTo>
                  <a:lnTo>
                    <a:pt x="5912" y="910"/>
                  </a:lnTo>
                  <a:lnTo>
                    <a:pt x="5731" y="1047"/>
                  </a:lnTo>
                  <a:lnTo>
                    <a:pt x="5640" y="1047"/>
                  </a:lnTo>
                  <a:lnTo>
                    <a:pt x="5367" y="1320"/>
                  </a:lnTo>
                  <a:lnTo>
                    <a:pt x="5458" y="1365"/>
                  </a:lnTo>
                  <a:lnTo>
                    <a:pt x="5458" y="1456"/>
                  </a:lnTo>
                  <a:lnTo>
                    <a:pt x="5321" y="1502"/>
                  </a:lnTo>
                  <a:lnTo>
                    <a:pt x="5230" y="1547"/>
                  </a:lnTo>
                  <a:lnTo>
                    <a:pt x="5230" y="1502"/>
                  </a:lnTo>
                  <a:lnTo>
                    <a:pt x="5094" y="1502"/>
                  </a:lnTo>
                  <a:lnTo>
                    <a:pt x="5003" y="1456"/>
                  </a:lnTo>
                  <a:lnTo>
                    <a:pt x="4821" y="1456"/>
                  </a:lnTo>
                  <a:lnTo>
                    <a:pt x="4775" y="1502"/>
                  </a:lnTo>
                  <a:lnTo>
                    <a:pt x="4594" y="1502"/>
                  </a:lnTo>
                  <a:lnTo>
                    <a:pt x="4548" y="1456"/>
                  </a:lnTo>
                  <a:lnTo>
                    <a:pt x="4594" y="1411"/>
                  </a:lnTo>
                  <a:lnTo>
                    <a:pt x="4821" y="1320"/>
                  </a:lnTo>
                  <a:lnTo>
                    <a:pt x="4866" y="1183"/>
                  </a:lnTo>
                  <a:lnTo>
                    <a:pt x="5003" y="1138"/>
                  </a:lnTo>
                  <a:lnTo>
                    <a:pt x="5139" y="1183"/>
                  </a:lnTo>
                  <a:lnTo>
                    <a:pt x="5230" y="1001"/>
                  </a:lnTo>
                  <a:lnTo>
                    <a:pt x="5230" y="820"/>
                  </a:lnTo>
                  <a:lnTo>
                    <a:pt x="5321" y="729"/>
                  </a:lnTo>
                  <a:lnTo>
                    <a:pt x="5412" y="729"/>
                  </a:lnTo>
                  <a:lnTo>
                    <a:pt x="5549" y="547"/>
                  </a:lnTo>
                  <a:lnTo>
                    <a:pt x="5549" y="274"/>
                  </a:lnTo>
                  <a:lnTo>
                    <a:pt x="5594" y="183"/>
                  </a:lnTo>
                  <a:lnTo>
                    <a:pt x="554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30"/>
            <p:cNvSpPr/>
            <p:nvPr/>
          </p:nvSpPr>
          <p:spPr>
            <a:xfrm>
              <a:off x="4236825" y="1621953"/>
              <a:ext cx="2098" cy="3125"/>
            </a:xfrm>
            <a:custGeom>
              <a:rect b="b" l="l" r="r" t="t"/>
              <a:pathLst>
                <a:path extrusionOk="0" h="137" w="92">
                  <a:moveTo>
                    <a:pt x="1" y="0"/>
                  </a:moveTo>
                  <a:lnTo>
                    <a:pt x="46" y="137"/>
                  </a:lnTo>
                  <a:lnTo>
                    <a:pt x="92" y="91"/>
                  </a:lnTo>
                  <a:lnTo>
                    <a:pt x="46"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0"/>
            <p:cNvSpPr/>
            <p:nvPr/>
          </p:nvSpPr>
          <p:spPr>
            <a:xfrm>
              <a:off x="4228546" y="1609500"/>
              <a:ext cx="7276" cy="4174"/>
            </a:xfrm>
            <a:custGeom>
              <a:rect b="b" l="l" r="r" t="t"/>
              <a:pathLst>
                <a:path extrusionOk="0" h="183" w="319">
                  <a:moveTo>
                    <a:pt x="46" y="0"/>
                  </a:moveTo>
                  <a:lnTo>
                    <a:pt x="0" y="46"/>
                  </a:lnTo>
                  <a:lnTo>
                    <a:pt x="46" y="91"/>
                  </a:lnTo>
                  <a:lnTo>
                    <a:pt x="136" y="137"/>
                  </a:lnTo>
                  <a:lnTo>
                    <a:pt x="227" y="182"/>
                  </a:lnTo>
                  <a:lnTo>
                    <a:pt x="318" y="182"/>
                  </a:lnTo>
                  <a:lnTo>
                    <a:pt x="318" y="91"/>
                  </a:lnTo>
                  <a:lnTo>
                    <a:pt x="182"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0"/>
            <p:cNvSpPr/>
            <p:nvPr/>
          </p:nvSpPr>
          <p:spPr>
            <a:xfrm>
              <a:off x="4037670" y="1583568"/>
              <a:ext cx="9374" cy="11427"/>
            </a:xfrm>
            <a:custGeom>
              <a:rect b="b" l="l" r="r" t="t"/>
              <a:pathLst>
                <a:path extrusionOk="0" h="501" w="411">
                  <a:moveTo>
                    <a:pt x="183" y="0"/>
                  </a:moveTo>
                  <a:lnTo>
                    <a:pt x="46" y="137"/>
                  </a:lnTo>
                  <a:lnTo>
                    <a:pt x="1" y="410"/>
                  </a:lnTo>
                  <a:lnTo>
                    <a:pt x="92" y="410"/>
                  </a:lnTo>
                  <a:lnTo>
                    <a:pt x="92" y="319"/>
                  </a:lnTo>
                  <a:lnTo>
                    <a:pt x="137" y="228"/>
                  </a:lnTo>
                  <a:lnTo>
                    <a:pt x="137" y="364"/>
                  </a:lnTo>
                  <a:lnTo>
                    <a:pt x="137" y="501"/>
                  </a:lnTo>
                  <a:lnTo>
                    <a:pt x="228" y="455"/>
                  </a:lnTo>
                  <a:lnTo>
                    <a:pt x="410" y="182"/>
                  </a:lnTo>
                  <a:lnTo>
                    <a:pt x="410" y="4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0"/>
            <p:cNvSpPr/>
            <p:nvPr/>
          </p:nvSpPr>
          <p:spPr>
            <a:xfrm>
              <a:off x="3977503" y="1562813"/>
              <a:ext cx="61238" cy="62264"/>
            </a:xfrm>
            <a:custGeom>
              <a:rect b="b" l="l" r="r" t="t"/>
              <a:pathLst>
                <a:path extrusionOk="0" h="2730" w="2685">
                  <a:moveTo>
                    <a:pt x="1957" y="1"/>
                  </a:moveTo>
                  <a:lnTo>
                    <a:pt x="1729" y="92"/>
                  </a:lnTo>
                  <a:lnTo>
                    <a:pt x="1502" y="274"/>
                  </a:lnTo>
                  <a:lnTo>
                    <a:pt x="1411" y="547"/>
                  </a:lnTo>
                  <a:lnTo>
                    <a:pt x="1456" y="774"/>
                  </a:lnTo>
                  <a:lnTo>
                    <a:pt x="1320" y="728"/>
                  </a:lnTo>
                  <a:lnTo>
                    <a:pt x="1274" y="547"/>
                  </a:lnTo>
                  <a:lnTo>
                    <a:pt x="1183" y="501"/>
                  </a:lnTo>
                  <a:lnTo>
                    <a:pt x="1183" y="683"/>
                  </a:lnTo>
                  <a:lnTo>
                    <a:pt x="1047" y="728"/>
                  </a:lnTo>
                  <a:lnTo>
                    <a:pt x="1138" y="865"/>
                  </a:lnTo>
                  <a:lnTo>
                    <a:pt x="1047" y="1001"/>
                  </a:lnTo>
                  <a:lnTo>
                    <a:pt x="911" y="1001"/>
                  </a:lnTo>
                  <a:lnTo>
                    <a:pt x="820" y="1138"/>
                  </a:lnTo>
                  <a:lnTo>
                    <a:pt x="592" y="1138"/>
                  </a:lnTo>
                  <a:lnTo>
                    <a:pt x="456" y="1183"/>
                  </a:lnTo>
                  <a:lnTo>
                    <a:pt x="365" y="1138"/>
                  </a:lnTo>
                  <a:lnTo>
                    <a:pt x="1" y="1365"/>
                  </a:lnTo>
                  <a:lnTo>
                    <a:pt x="46" y="1502"/>
                  </a:lnTo>
                  <a:lnTo>
                    <a:pt x="228" y="1729"/>
                  </a:lnTo>
                  <a:lnTo>
                    <a:pt x="365" y="1638"/>
                  </a:lnTo>
                  <a:lnTo>
                    <a:pt x="319" y="1547"/>
                  </a:lnTo>
                  <a:lnTo>
                    <a:pt x="365" y="1456"/>
                  </a:lnTo>
                  <a:lnTo>
                    <a:pt x="501" y="1547"/>
                  </a:lnTo>
                  <a:lnTo>
                    <a:pt x="456" y="1775"/>
                  </a:lnTo>
                  <a:lnTo>
                    <a:pt x="638" y="1911"/>
                  </a:lnTo>
                  <a:lnTo>
                    <a:pt x="729" y="1775"/>
                  </a:lnTo>
                  <a:lnTo>
                    <a:pt x="774" y="1865"/>
                  </a:lnTo>
                  <a:lnTo>
                    <a:pt x="729" y="2002"/>
                  </a:lnTo>
                  <a:lnTo>
                    <a:pt x="911" y="2229"/>
                  </a:lnTo>
                  <a:lnTo>
                    <a:pt x="1047" y="2229"/>
                  </a:lnTo>
                  <a:lnTo>
                    <a:pt x="1138" y="2457"/>
                  </a:lnTo>
                  <a:lnTo>
                    <a:pt x="1229" y="2593"/>
                  </a:lnTo>
                  <a:lnTo>
                    <a:pt x="1365" y="2411"/>
                  </a:lnTo>
                  <a:lnTo>
                    <a:pt x="1365" y="2548"/>
                  </a:lnTo>
                  <a:lnTo>
                    <a:pt x="1593" y="2730"/>
                  </a:lnTo>
                  <a:lnTo>
                    <a:pt x="1684" y="2684"/>
                  </a:lnTo>
                  <a:lnTo>
                    <a:pt x="1866" y="2684"/>
                  </a:lnTo>
                  <a:lnTo>
                    <a:pt x="2002" y="2548"/>
                  </a:lnTo>
                  <a:lnTo>
                    <a:pt x="2138" y="2502"/>
                  </a:lnTo>
                  <a:lnTo>
                    <a:pt x="2320" y="2366"/>
                  </a:lnTo>
                  <a:lnTo>
                    <a:pt x="2366" y="2502"/>
                  </a:lnTo>
                  <a:lnTo>
                    <a:pt x="2457" y="2411"/>
                  </a:lnTo>
                  <a:lnTo>
                    <a:pt x="2684" y="2275"/>
                  </a:lnTo>
                  <a:lnTo>
                    <a:pt x="2684" y="2138"/>
                  </a:lnTo>
                  <a:lnTo>
                    <a:pt x="2502" y="2229"/>
                  </a:lnTo>
                  <a:lnTo>
                    <a:pt x="2411" y="2093"/>
                  </a:lnTo>
                  <a:lnTo>
                    <a:pt x="2593" y="1775"/>
                  </a:lnTo>
                  <a:lnTo>
                    <a:pt x="2639" y="1638"/>
                  </a:lnTo>
                  <a:lnTo>
                    <a:pt x="2457" y="1729"/>
                  </a:lnTo>
                  <a:lnTo>
                    <a:pt x="2320" y="1956"/>
                  </a:lnTo>
                  <a:lnTo>
                    <a:pt x="2320" y="1820"/>
                  </a:lnTo>
                  <a:lnTo>
                    <a:pt x="2411" y="1456"/>
                  </a:lnTo>
                  <a:lnTo>
                    <a:pt x="2366" y="910"/>
                  </a:lnTo>
                  <a:lnTo>
                    <a:pt x="2138" y="774"/>
                  </a:lnTo>
                  <a:lnTo>
                    <a:pt x="2138" y="592"/>
                  </a:lnTo>
                  <a:lnTo>
                    <a:pt x="2002" y="592"/>
                  </a:lnTo>
                  <a:lnTo>
                    <a:pt x="1866" y="728"/>
                  </a:lnTo>
                  <a:lnTo>
                    <a:pt x="1866" y="728"/>
                  </a:lnTo>
                  <a:lnTo>
                    <a:pt x="1911" y="547"/>
                  </a:lnTo>
                  <a:lnTo>
                    <a:pt x="2002" y="456"/>
                  </a:lnTo>
                  <a:lnTo>
                    <a:pt x="1957" y="319"/>
                  </a:lnTo>
                  <a:lnTo>
                    <a:pt x="1957" y="183"/>
                  </a:lnTo>
                  <a:lnTo>
                    <a:pt x="195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0"/>
            <p:cNvSpPr/>
            <p:nvPr/>
          </p:nvSpPr>
          <p:spPr>
            <a:xfrm>
              <a:off x="4059451" y="1505772"/>
              <a:ext cx="3147" cy="4174"/>
            </a:xfrm>
            <a:custGeom>
              <a:rect b="b" l="l" r="r" t="t"/>
              <a:pathLst>
                <a:path extrusionOk="0" h="183" w="138">
                  <a:moveTo>
                    <a:pt x="137" y="0"/>
                  </a:moveTo>
                  <a:lnTo>
                    <a:pt x="46" y="46"/>
                  </a:lnTo>
                  <a:lnTo>
                    <a:pt x="1" y="137"/>
                  </a:lnTo>
                  <a:lnTo>
                    <a:pt x="46" y="182"/>
                  </a:lnTo>
                  <a:lnTo>
                    <a:pt x="137"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0"/>
            <p:cNvSpPr/>
            <p:nvPr/>
          </p:nvSpPr>
          <p:spPr>
            <a:xfrm>
              <a:off x="4009662" y="1382337"/>
              <a:ext cx="102725" cy="126559"/>
            </a:xfrm>
            <a:custGeom>
              <a:rect b="b" l="l" r="r" t="t"/>
              <a:pathLst>
                <a:path extrusionOk="0" h="5549" w="4504">
                  <a:moveTo>
                    <a:pt x="2775" y="0"/>
                  </a:moveTo>
                  <a:lnTo>
                    <a:pt x="2639" y="46"/>
                  </a:lnTo>
                  <a:lnTo>
                    <a:pt x="2593" y="137"/>
                  </a:lnTo>
                  <a:lnTo>
                    <a:pt x="2639" y="182"/>
                  </a:lnTo>
                  <a:lnTo>
                    <a:pt x="2821" y="182"/>
                  </a:lnTo>
                  <a:lnTo>
                    <a:pt x="2730" y="319"/>
                  </a:lnTo>
                  <a:lnTo>
                    <a:pt x="2548" y="273"/>
                  </a:lnTo>
                  <a:lnTo>
                    <a:pt x="2411" y="137"/>
                  </a:lnTo>
                  <a:lnTo>
                    <a:pt x="2366" y="137"/>
                  </a:lnTo>
                  <a:lnTo>
                    <a:pt x="2275" y="91"/>
                  </a:lnTo>
                  <a:lnTo>
                    <a:pt x="2138" y="137"/>
                  </a:lnTo>
                  <a:lnTo>
                    <a:pt x="2093" y="319"/>
                  </a:lnTo>
                  <a:lnTo>
                    <a:pt x="2002" y="364"/>
                  </a:lnTo>
                  <a:lnTo>
                    <a:pt x="2047" y="501"/>
                  </a:lnTo>
                  <a:lnTo>
                    <a:pt x="2047" y="637"/>
                  </a:lnTo>
                  <a:lnTo>
                    <a:pt x="2184" y="728"/>
                  </a:lnTo>
                  <a:lnTo>
                    <a:pt x="2184" y="864"/>
                  </a:lnTo>
                  <a:lnTo>
                    <a:pt x="2093" y="955"/>
                  </a:lnTo>
                  <a:lnTo>
                    <a:pt x="2093" y="1137"/>
                  </a:lnTo>
                  <a:lnTo>
                    <a:pt x="2047" y="1137"/>
                  </a:lnTo>
                  <a:lnTo>
                    <a:pt x="2002" y="819"/>
                  </a:lnTo>
                  <a:lnTo>
                    <a:pt x="1911" y="683"/>
                  </a:lnTo>
                  <a:lnTo>
                    <a:pt x="1775" y="592"/>
                  </a:lnTo>
                  <a:lnTo>
                    <a:pt x="1775" y="728"/>
                  </a:lnTo>
                  <a:lnTo>
                    <a:pt x="1638" y="728"/>
                  </a:lnTo>
                  <a:lnTo>
                    <a:pt x="1547" y="819"/>
                  </a:lnTo>
                  <a:lnTo>
                    <a:pt x="1547" y="1001"/>
                  </a:lnTo>
                  <a:lnTo>
                    <a:pt x="1684" y="1137"/>
                  </a:lnTo>
                  <a:lnTo>
                    <a:pt x="1684" y="1274"/>
                  </a:lnTo>
                  <a:lnTo>
                    <a:pt x="1820" y="1456"/>
                  </a:lnTo>
                  <a:lnTo>
                    <a:pt x="2002" y="1456"/>
                  </a:lnTo>
                  <a:lnTo>
                    <a:pt x="2093" y="1319"/>
                  </a:lnTo>
                  <a:lnTo>
                    <a:pt x="2138" y="1319"/>
                  </a:lnTo>
                  <a:lnTo>
                    <a:pt x="2138" y="1456"/>
                  </a:lnTo>
                  <a:lnTo>
                    <a:pt x="2275" y="1638"/>
                  </a:lnTo>
                  <a:lnTo>
                    <a:pt x="2275" y="1729"/>
                  </a:lnTo>
                  <a:lnTo>
                    <a:pt x="2138" y="1729"/>
                  </a:lnTo>
                  <a:lnTo>
                    <a:pt x="2093" y="1592"/>
                  </a:lnTo>
                  <a:lnTo>
                    <a:pt x="2002" y="1547"/>
                  </a:lnTo>
                  <a:lnTo>
                    <a:pt x="1820" y="1592"/>
                  </a:lnTo>
                  <a:lnTo>
                    <a:pt x="1775" y="1638"/>
                  </a:lnTo>
                  <a:lnTo>
                    <a:pt x="1820" y="1774"/>
                  </a:lnTo>
                  <a:lnTo>
                    <a:pt x="1820" y="1910"/>
                  </a:lnTo>
                  <a:lnTo>
                    <a:pt x="1729" y="2001"/>
                  </a:lnTo>
                  <a:lnTo>
                    <a:pt x="1775" y="2092"/>
                  </a:lnTo>
                  <a:lnTo>
                    <a:pt x="1638" y="2274"/>
                  </a:lnTo>
                  <a:lnTo>
                    <a:pt x="1547" y="2320"/>
                  </a:lnTo>
                  <a:lnTo>
                    <a:pt x="1593" y="2456"/>
                  </a:lnTo>
                  <a:lnTo>
                    <a:pt x="1547" y="2547"/>
                  </a:lnTo>
                  <a:lnTo>
                    <a:pt x="1365" y="2547"/>
                  </a:lnTo>
                  <a:lnTo>
                    <a:pt x="1274" y="2411"/>
                  </a:lnTo>
                  <a:lnTo>
                    <a:pt x="1274" y="2274"/>
                  </a:lnTo>
                  <a:lnTo>
                    <a:pt x="1092" y="2047"/>
                  </a:lnTo>
                  <a:lnTo>
                    <a:pt x="1092" y="1910"/>
                  </a:lnTo>
                  <a:lnTo>
                    <a:pt x="1047" y="1820"/>
                  </a:lnTo>
                  <a:lnTo>
                    <a:pt x="910" y="1820"/>
                  </a:lnTo>
                  <a:lnTo>
                    <a:pt x="910" y="1729"/>
                  </a:lnTo>
                  <a:lnTo>
                    <a:pt x="1001" y="1729"/>
                  </a:lnTo>
                  <a:lnTo>
                    <a:pt x="1047" y="1683"/>
                  </a:lnTo>
                  <a:lnTo>
                    <a:pt x="1001" y="1547"/>
                  </a:lnTo>
                  <a:lnTo>
                    <a:pt x="865" y="1501"/>
                  </a:lnTo>
                  <a:lnTo>
                    <a:pt x="638" y="1592"/>
                  </a:lnTo>
                  <a:lnTo>
                    <a:pt x="592" y="1501"/>
                  </a:lnTo>
                  <a:lnTo>
                    <a:pt x="501" y="1501"/>
                  </a:lnTo>
                  <a:lnTo>
                    <a:pt x="410" y="1638"/>
                  </a:lnTo>
                  <a:lnTo>
                    <a:pt x="274" y="1683"/>
                  </a:lnTo>
                  <a:lnTo>
                    <a:pt x="92" y="1910"/>
                  </a:lnTo>
                  <a:lnTo>
                    <a:pt x="137" y="2047"/>
                  </a:lnTo>
                  <a:lnTo>
                    <a:pt x="137" y="2320"/>
                  </a:lnTo>
                  <a:lnTo>
                    <a:pt x="92" y="2411"/>
                  </a:lnTo>
                  <a:lnTo>
                    <a:pt x="183" y="2502"/>
                  </a:lnTo>
                  <a:lnTo>
                    <a:pt x="137" y="2729"/>
                  </a:lnTo>
                  <a:lnTo>
                    <a:pt x="1" y="2820"/>
                  </a:lnTo>
                  <a:lnTo>
                    <a:pt x="1" y="3002"/>
                  </a:lnTo>
                  <a:lnTo>
                    <a:pt x="46" y="3047"/>
                  </a:lnTo>
                  <a:lnTo>
                    <a:pt x="183" y="3047"/>
                  </a:lnTo>
                  <a:lnTo>
                    <a:pt x="228" y="3138"/>
                  </a:lnTo>
                  <a:lnTo>
                    <a:pt x="365" y="3047"/>
                  </a:lnTo>
                  <a:lnTo>
                    <a:pt x="456" y="3093"/>
                  </a:lnTo>
                  <a:lnTo>
                    <a:pt x="456" y="3275"/>
                  </a:lnTo>
                  <a:lnTo>
                    <a:pt x="501" y="3366"/>
                  </a:lnTo>
                  <a:lnTo>
                    <a:pt x="592" y="3366"/>
                  </a:lnTo>
                  <a:lnTo>
                    <a:pt x="683" y="3548"/>
                  </a:lnTo>
                  <a:lnTo>
                    <a:pt x="683" y="3775"/>
                  </a:lnTo>
                  <a:lnTo>
                    <a:pt x="819" y="3957"/>
                  </a:lnTo>
                  <a:lnTo>
                    <a:pt x="819" y="4094"/>
                  </a:lnTo>
                  <a:lnTo>
                    <a:pt x="865" y="4230"/>
                  </a:lnTo>
                  <a:lnTo>
                    <a:pt x="1001" y="4275"/>
                  </a:lnTo>
                  <a:lnTo>
                    <a:pt x="956" y="4366"/>
                  </a:lnTo>
                  <a:lnTo>
                    <a:pt x="956" y="4594"/>
                  </a:lnTo>
                  <a:lnTo>
                    <a:pt x="865" y="4776"/>
                  </a:lnTo>
                  <a:lnTo>
                    <a:pt x="1001" y="4867"/>
                  </a:lnTo>
                  <a:lnTo>
                    <a:pt x="1001" y="5049"/>
                  </a:lnTo>
                  <a:lnTo>
                    <a:pt x="1001" y="5231"/>
                  </a:lnTo>
                  <a:lnTo>
                    <a:pt x="1001" y="5276"/>
                  </a:lnTo>
                  <a:lnTo>
                    <a:pt x="1138" y="5231"/>
                  </a:lnTo>
                  <a:lnTo>
                    <a:pt x="1183" y="5276"/>
                  </a:lnTo>
                  <a:lnTo>
                    <a:pt x="1183" y="5458"/>
                  </a:lnTo>
                  <a:lnTo>
                    <a:pt x="1274" y="5549"/>
                  </a:lnTo>
                  <a:lnTo>
                    <a:pt x="1502" y="5458"/>
                  </a:lnTo>
                  <a:lnTo>
                    <a:pt x="1547" y="5321"/>
                  </a:lnTo>
                  <a:lnTo>
                    <a:pt x="1729" y="5185"/>
                  </a:lnTo>
                  <a:lnTo>
                    <a:pt x="1775" y="5049"/>
                  </a:lnTo>
                  <a:lnTo>
                    <a:pt x="1729" y="4958"/>
                  </a:lnTo>
                  <a:lnTo>
                    <a:pt x="1593" y="4685"/>
                  </a:lnTo>
                  <a:lnTo>
                    <a:pt x="1593" y="4503"/>
                  </a:lnTo>
                  <a:lnTo>
                    <a:pt x="1865" y="4275"/>
                  </a:lnTo>
                  <a:lnTo>
                    <a:pt x="1865" y="4366"/>
                  </a:lnTo>
                  <a:lnTo>
                    <a:pt x="1729" y="4594"/>
                  </a:lnTo>
                  <a:lnTo>
                    <a:pt x="1775" y="4867"/>
                  </a:lnTo>
                  <a:lnTo>
                    <a:pt x="1865" y="4912"/>
                  </a:lnTo>
                  <a:lnTo>
                    <a:pt x="2047" y="4821"/>
                  </a:lnTo>
                  <a:lnTo>
                    <a:pt x="2229" y="4958"/>
                  </a:lnTo>
                  <a:lnTo>
                    <a:pt x="2457" y="4912"/>
                  </a:lnTo>
                  <a:lnTo>
                    <a:pt x="2457" y="4685"/>
                  </a:lnTo>
                  <a:lnTo>
                    <a:pt x="2639" y="4594"/>
                  </a:lnTo>
                  <a:lnTo>
                    <a:pt x="2775" y="4594"/>
                  </a:lnTo>
                  <a:lnTo>
                    <a:pt x="2866" y="4503"/>
                  </a:lnTo>
                  <a:lnTo>
                    <a:pt x="2957" y="4594"/>
                  </a:lnTo>
                  <a:lnTo>
                    <a:pt x="3093" y="4457"/>
                  </a:lnTo>
                  <a:lnTo>
                    <a:pt x="3002" y="4275"/>
                  </a:lnTo>
                  <a:lnTo>
                    <a:pt x="3184" y="4275"/>
                  </a:lnTo>
                  <a:lnTo>
                    <a:pt x="3230" y="4230"/>
                  </a:lnTo>
                  <a:lnTo>
                    <a:pt x="3002" y="4094"/>
                  </a:lnTo>
                  <a:lnTo>
                    <a:pt x="3002" y="4048"/>
                  </a:lnTo>
                  <a:lnTo>
                    <a:pt x="3093" y="3957"/>
                  </a:lnTo>
                  <a:lnTo>
                    <a:pt x="3139" y="4048"/>
                  </a:lnTo>
                  <a:lnTo>
                    <a:pt x="3230" y="4048"/>
                  </a:lnTo>
                  <a:lnTo>
                    <a:pt x="3321" y="3821"/>
                  </a:lnTo>
                  <a:lnTo>
                    <a:pt x="3230" y="3730"/>
                  </a:lnTo>
                  <a:lnTo>
                    <a:pt x="3275" y="3684"/>
                  </a:lnTo>
                  <a:lnTo>
                    <a:pt x="3503" y="3639"/>
                  </a:lnTo>
                  <a:lnTo>
                    <a:pt x="3730" y="3457"/>
                  </a:lnTo>
                  <a:lnTo>
                    <a:pt x="3730" y="3320"/>
                  </a:lnTo>
                  <a:lnTo>
                    <a:pt x="3821" y="3093"/>
                  </a:lnTo>
                  <a:lnTo>
                    <a:pt x="3821" y="2866"/>
                  </a:lnTo>
                  <a:lnTo>
                    <a:pt x="3912" y="2729"/>
                  </a:lnTo>
                  <a:lnTo>
                    <a:pt x="3821" y="2729"/>
                  </a:lnTo>
                  <a:lnTo>
                    <a:pt x="3776" y="2820"/>
                  </a:lnTo>
                  <a:lnTo>
                    <a:pt x="3594" y="2866"/>
                  </a:lnTo>
                  <a:lnTo>
                    <a:pt x="3503" y="3047"/>
                  </a:lnTo>
                  <a:lnTo>
                    <a:pt x="3457" y="3002"/>
                  </a:lnTo>
                  <a:lnTo>
                    <a:pt x="3457" y="2820"/>
                  </a:lnTo>
                  <a:lnTo>
                    <a:pt x="3594" y="2729"/>
                  </a:lnTo>
                  <a:lnTo>
                    <a:pt x="3594" y="2593"/>
                  </a:lnTo>
                  <a:lnTo>
                    <a:pt x="3548" y="2456"/>
                  </a:lnTo>
                  <a:lnTo>
                    <a:pt x="3457" y="2411"/>
                  </a:lnTo>
                  <a:lnTo>
                    <a:pt x="3548" y="2411"/>
                  </a:lnTo>
                  <a:lnTo>
                    <a:pt x="3594" y="2365"/>
                  </a:lnTo>
                  <a:lnTo>
                    <a:pt x="3548" y="2183"/>
                  </a:lnTo>
                  <a:lnTo>
                    <a:pt x="3321" y="2047"/>
                  </a:lnTo>
                  <a:lnTo>
                    <a:pt x="3230" y="2092"/>
                  </a:lnTo>
                  <a:lnTo>
                    <a:pt x="3002" y="2138"/>
                  </a:lnTo>
                  <a:lnTo>
                    <a:pt x="2957" y="2229"/>
                  </a:lnTo>
                  <a:lnTo>
                    <a:pt x="2866" y="2229"/>
                  </a:lnTo>
                  <a:lnTo>
                    <a:pt x="2866" y="2138"/>
                  </a:lnTo>
                  <a:lnTo>
                    <a:pt x="3002" y="1910"/>
                  </a:lnTo>
                  <a:lnTo>
                    <a:pt x="3093" y="1910"/>
                  </a:lnTo>
                  <a:lnTo>
                    <a:pt x="3275" y="1774"/>
                  </a:lnTo>
                  <a:lnTo>
                    <a:pt x="3548" y="1729"/>
                  </a:lnTo>
                  <a:lnTo>
                    <a:pt x="3639" y="1638"/>
                  </a:lnTo>
                  <a:lnTo>
                    <a:pt x="3776" y="1592"/>
                  </a:lnTo>
                  <a:lnTo>
                    <a:pt x="3912" y="1592"/>
                  </a:lnTo>
                  <a:lnTo>
                    <a:pt x="3958" y="1638"/>
                  </a:lnTo>
                  <a:lnTo>
                    <a:pt x="4049" y="1592"/>
                  </a:lnTo>
                  <a:lnTo>
                    <a:pt x="4049" y="1410"/>
                  </a:lnTo>
                  <a:lnTo>
                    <a:pt x="4094" y="1319"/>
                  </a:lnTo>
                  <a:lnTo>
                    <a:pt x="3912" y="1183"/>
                  </a:lnTo>
                  <a:lnTo>
                    <a:pt x="3912" y="1092"/>
                  </a:lnTo>
                  <a:lnTo>
                    <a:pt x="4003" y="1092"/>
                  </a:lnTo>
                  <a:lnTo>
                    <a:pt x="4094" y="1001"/>
                  </a:lnTo>
                  <a:lnTo>
                    <a:pt x="4094" y="1092"/>
                  </a:lnTo>
                  <a:lnTo>
                    <a:pt x="4230" y="1137"/>
                  </a:lnTo>
                  <a:lnTo>
                    <a:pt x="4412" y="1001"/>
                  </a:lnTo>
                  <a:lnTo>
                    <a:pt x="4503" y="864"/>
                  </a:lnTo>
                  <a:lnTo>
                    <a:pt x="4458" y="774"/>
                  </a:lnTo>
                  <a:lnTo>
                    <a:pt x="4458" y="683"/>
                  </a:lnTo>
                  <a:lnTo>
                    <a:pt x="4458" y="592"/>
                  </a:lnTo>
                  <a:lnTo>
                    <a:pt x="4367" y="592"/>
                  </a:lnTo>
                  <a:lnTo>
                    <a:pt x="4230" y="455"/>
                  </a:lnTo>
                  <a:lnTo>
                    <a:pt x="3867" y="455"/>
                  </a:lnTo>
                  <a:lnTo>
                    <a:pt x="3730" y="410"/>
                  </a:lnTo>
                  <a:lnTo>
                    <a:pt x="3639" y="501"/>
                  </a:lnTo>
                  <a:lnTo>
                    <a:pt x="3457" y="501"/>
                  </a:lnTo>
                  <a:lnTo>
                    <a:pt x="3321" y="410"/>
                  </a:lnTo>
                  <a:lnTo>
                    <a:pt x="3184" y="455"/>
                  </a:lnTo>
                  <a:lnTo>
                    <a:pt x="3093" y="319"/>
                  </a:lnTo>
                  <a:lnTo>
                    <a:pt x="2957" y="228"/>
                  </a:lnTo>
                  <a:lnTo>
                    <a:pt x="2957" y="137"/>
                  </a:lnTo>
                  <a:lnTo>
                    <a:pt x="3048" y="91"/>
                  </a:lnTo>
                  <a:lnTo>
                    <a:pt x="300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30"/>
            <p:cNvSpPr/>
            <p:nvPr/>
          </p:nvSpPr>
          <p:spPr>
            <a:xfrm>
              <a:off x="4096809" y="1391666"/>
              <a:ext cx="107902" cy="94423"/>
            </a:xfrm>
            <a:custGeom>
              <a:rect b="b" l="l" r="r" t="t"/>
              <a:pathLst>
                <a:path extrusionOk="0" h="4140" w="4731">
                  <a:moveTo>
                    <a:pt x="2592" y="1"/>
                  </a:moveTo>
                  <a:lnTo>
                    <a:pt x="2456" y="46"/>
                  </a:lnTo>
                  <a:lnTo>
                    <a:pt x="2229" y="46"/>
                  </a:lnTo>
                  <a:lnTo>
                    <a:pt x="1865" y="137"/>
                  </a:lnTo>
                  <a:lnTo>
                    <a:pt x="1728" y="365"/>
                  </a:lnTo>
                  <a:lnTo>
                    <a:pt x="1865" y="501"/>
                  </a:lnTo>
                  <a:lnTo>
                    <a:pt x="1728" y="546"/>
                  </a:lnTo>
                  <a:lnTo>
                    <a:pt x="1728" y="592"/>
                  </a:lnTo>
                  <a:lnTo>
                    <a:pt x="1865" y="774"/>
                  </a:lnTo>
                  <a:lnTo>
                    <a:pt x="1910" y="910"/>
                  </a:lnTo>
                  <a:lnTo>
                    <a:pt x="1728" y="910"/>
                  </a:lnTo>
                  <a:lnTo>
                    <a:pt x="1683" y="774"/>
                  </a:lnTo>
                  <a:lnTo>
                    <a:pt x="1546" y="592"/>
                  </a:lnTo>
                  <a:lnTo>
                    <a:pt x="1455" y="546"/>
                  </a:lnTo>
                  <a:lnTo>
                    <a:pt x="1319" y="728"/>
                  </a:lnTo>
                  <a:lnTo>
                    <a:pt x="1365" y="819"/>
                  </a:lnTo>
                  <a:lnTo>
                    <a:pt x="1365" y="910"/>
                  </a:lnTo>
                  <a:lnTo>
                    <a:pt x="1228" y="910"/>
                  </a:lnTo>
                  <a:lnTo>
                    <a:pt x="1183" y="1138"/>
                  </a:lnTo>
                  <a:lnTo>
                    <a:pt x="1001" y="1365"/>
                  </a:lnTo>
                  <a:lnTo>
                    <a:pt x="1001" y="1501"/>
                  </a:lnTo>
                  <a:lnTo>
                    <a:pt x="955" y="1638"/>
                  </a:lnTo>
                  <a:lnTo>
                    <a:pt x="864" y="1774"/>
                  </a:lnTo>
                  <a:lnTo>
                    <a:pt x="728" y="1911"/>
                  </a:lnTo>
                  <a:lnTo>
                    <a:pt x="728" y="2002"/>
                  </a:lnTo>
                  <a:lnTo>
                    <a:pt x="637" y="2093"/>
                  </a:lnTo>
                  <a:lnTo>
                    <a:pt x="500" y="2411"/>
                  </a:lnTo>
                  <a:lnTo>
                    <a:pt x="500" y="2593"/>
                  </a:lnTo>
                  <a:lnTo>
                    <a:pt x="409" y="2684"/>
                  </a:lnTo>
                  <a:lnTo>
                    <a:pt x="546" y="2775"/>
                  </a:lnTo>
                  <a:lnTo>
                    <a:pt x="546" y="2866"/>
                  </a:lnTo>
                  <a:lnTo>
                    <a:pt x="455" y="2911"/>
                  </a:lnTo>
                  <a:lnTo>
                    <a:pt x="455" y="3048"/>
                  </a:lnTo>
                  <a:lnTo>
                    <a:pt x="364" y="3321"/>
                  </a:lnTo>
                  <a:lnTo>
                    <a:pt x="182" y="3594"/>
                  </a:lnTo>
                  <a:lnTo>
                    <a:pt x="228" y="3639"/>
                  </a:lnTo>
                  <a:lnTo>
                    <a:pt x="364" y="3639"/>
                  </a:lnTo>
                  <a:lnTo>
                    <a:pt x="364" y="3730"/>
                  </a:lnTo>
                  <a:lnTo>
                    <a:pt x="318" y="3775"/>
                  </a:lnTo>
                  <a:lnTo>
                    <a:pt x="228" y="3730"/>
                  </a:lnTo>
                  <a:lnTo>
                    <a:pt x="91" y="3775"/>
                  </a:lnTo>
                  <a:lnTo>
                    <a:pt x="0" y="3957"/>
                  </a:lnTo>
                  <a:lnTo>
                    <a:pt x="273" y="4003"/>
                  </a:lnTo>
                  <a:lnTo>
                    <a:pt x="364" y="3957"/>
                  </a:lnTo>
                  <a:lnTo>
                    <a:pt x="591" y="4139"/>
                  </a:lnTo>
                  <a:lnTo>
                    <a:pt x="637" y="4094"/>
                  </a:lnTo>
                  <a:lnTo>
                    <a:pt x="637" y="3957"/>
                  </a:lnTo>
                  <a:lnTo>
                    <a:pt x="773" y="3957"/>
                  </a:lnTo>
                  <a:lnTo>
                    <a:pt x="910" y="3821"/>
                  </a:lnTo>
                  <a:lnTo>
                    <a:pt x="955" y="3685"/>
                  </a:lnTo>
                  <a:lnTo>
                    <a:pt x="1046" y="3594"/>
                  </a:lnTo>
                  <a:lnTo>
                    <a:pt x="1228" y="3594"/>
                  </a:lnTo>
                  <a:lnTo>
                    <a:pt x="1319" y="3503"/>
                  </a:lnTo>
                  <a:lnTo>
                    <a:pt x="1410" y="3412"/>
                  </a:lnTo>
                  <a:lnTo>
                    <a:pt x="1501" y="3275"/>
                  </a:lnTo>
                  <a:lnTo>
                    <a:pt x="1501" y="3093"/>
                  </a:lnTo>
                  <a:lnTo>
                    <a:pt x="1410" y="3002"/>
                  </a:lnTo>
                  <a:lnTo>
                    <a:pt x="1501" y="2911"/>
                  </a:lnTo>
                  <a:lnTo>
                    <a:pt x="1546" y="2775"/>
                  </a:lnTo>
                  <a:lnTo>
                    <a:pt x="1274" y="2775"/>
                  </a:lnTo>
                  <a:lnTo>
                    <a:pt x="1183" y="2729"/>
                  </a:lnTo>
                  <a:lnTo>
                    <a:pt x="1183" y="2638"/>
                  </a:lnTo>
                  <a:lnTo>
                    <a:pt x="1319" y="2638"/>
                  </a:lnTo>
                  <a:lnTo>
                    <a:pt x="1455" y="2684"/>
                  </a:lnTo>
                  <a:lnTo>
                    <a:pt x="1546" y="2684"/>
                  </a:lnTo>
                  <a:lnTo>
                    <a:pt x="1728" y="2729"/>
                  </a:lnTo>
                  <a:lnTo>
                    <a:pt x="1819" y="2684"/>
                  </a:lnTo>
                  <a:lnTo>
                    <a:pt x="1956" y="2729"/>
                  </a:lnTo>
                  <a:lnTo>
                    <a:pt x="1956" y="2866"/>
                  </a:lnTo>
                  <a:lnTo>
                    <a:pt x="2138" y="3002"/>
                  </a:lnTo>
                  <a:lnTo>
                    <a:pt x="2274" y="3002"/>
                  </a:lnTo>
                  <a:lnTo>
                    <a:pt x="2274" y="3093"/>
                  </a:lnTo>
                  <a:lnTo>
                    <a:pt x="2365" y="3139"/>
                  </a:lnTo>
                  <a:lnTo>
                    <a:pt x="2592" y="3048"/>
                  </a:lnTo>
                  <a:lnTo>
                    <a:pt x="2865" y="2866"/>
                  </a:lnTo>
                  <a:lnTo>
                    <a:pt x="3093" y="2638"/>
                  </a:lnTo>
                  <a:lnTo>
                    <a:pt x="3320" y="2457"/>
                  </a:lnTo>
                  <a:lnTo>
                    <a:pt x="3411" y="2366"/>
                  </a:lnTo>
                  <a:lnTo>
                    <a:pt x="3366" y="2320"/>
                  </a:lnTo>
                  <a:lnTo>
                    <a:pt x="3366" y="2229"/>
                  </a:lnTo>
                  <a:lnTo>
                    <a:pt x="3502" y="2229"/>
                  </a:lnTo>
                  <a:lnTo>
                    <a:pt x="3684" y="2002"/>
                  </a:lnTo>
                  <a:lnTo>
                    <a:pt x="4002" y="1729"/>
                  </a:lnTo>
                  <a:lnTo>
                    <a:pt x="4002" y="1683"/>
                  </a:lnTo>
                  <a:lnTo>
                    <a:pt x="4139" y="1638"/>
                  </a:lnTo>
                  <a:lnTo>
                    <a:pt x="4275" y="1456"/>
                  </a:lnTo>
                  <a:lnTo>
                    <a:pt x="4503" y="1274"/>
                  </a:lnTo>
                  <a:lnTo>
                    <a:pt x="4594" y="1092"/>
                  </a:lnTo>
                  <a:lnTo>
                    <a:pt x="4639" y="1092"/>
                  </a:lnTo>
                  <a:lnTo>
                    <a:pt x="4730" y="1138"/>
                  </a:lnTo>
                  <a:lnTo>
                    <a:pt x="4685" y="1001"/>
                  </a:lnTo>
                  <a:lnTo>
                    <a:pt x="4594" y="910"/>
                  </a:lnTo>
                  <a:lnTo>
                    <a:pt x="4594" y="819"/>
                  </a:lnTo>
                  <a:lnTo>
                    <a:pt x="4366" y="683"/>
                  </a:lnTo>
                  <a:lnTo>
                    <a:pt x="4002" y="637"/>
                  </a:lnTo>
                  <a:lnTo>
                    <a:pt x="3775" y="637"/>
                  </a:lnTo>
                  <a:lnTo>
                    <a:pt x="3684" y="683"/>
                  </a:lnTo>
                  <a:lnTo>
                    <a:pt x="3593" y="637"/>
                  </a:lnTo>
                  <a:lnTo>
                    <a:pt x="3593" y="501"/>
                  </a:lnTo>
                  <a:lnTo>
                    <a:pt x="3502" y="365"/>
                  </a:lnTo>
                  <a:lnTo>
                    <a:pt x="3457" y="365"/>
                  </a:lnTo>
                  <a:lnTo>
                    <a:pt x="3411" y="319"/>
                  </a:lnTo>
                  <a:lnTo>
                    <a:pt x="3275" y="274"/>
                  </a:lnTo>
                  <a:lnTo>
                    <a:pt x="3138" y="92"/>
                  </a:lnTo>
                  <a:lnTo>
                    <a:pt x="2956" y="92"/>
                  </a:lnTo>
                  <a:lnTo>
                    <a:pt x="2820" y="183"/>
                  </a:lnTo>
                  <a:lnTo>
                    <a:pt x="2820" y="46"/>
                  </a:lnTo>
                  <a:lnTo>
                    <a:pt x="2638" y="46"/>
                  </a:lnTo>
                  <a:lnTo>
                    <a:pt x="25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30"/>
            <p:cNvSpPr/>
            <p:nvPr/>
          </p:nvSpPr>
          <p:spPr>
            <a:xfrm>
              <a:off x="4141398" y="1670693"/>
              <a:ext cx="7298" cy="4174"/>
            </a:xfrm>
            <a:custGeom>
              <a:rect b="b" l="l" r="r" t="t"/>
              <a:pathLst>
                <a:path extrusionOk="0" h="183" w="320">
                  <a:moveTo>
                    <a:pt x="1" y="1"/>
                  </a:moveTo>
                  <a:lnTo>
                    <a:pt x="1" y="137"/>
                  </a:lnTo>
                  <a:lnTo>
                    <a:pt x="46" y="183"/>
                  </a:lnTo>
                  <a:lnTo>
                    <a:pt x="228" y="183"/>
                  </a:lnTo>
                  <a:lnTo>
                    <a:pt x="319" y="92"/>
                  </a:lnTo>
                  <a:lnTo>
                    <a:pt x="27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0"/>
            <p:cNvSpPr/>
            <p:nvPr/>
          </p:nvSpPr>
          <p:spPr>
            <a:xfrm>
              <a:off x="4142447" y="1657213"/>
              <a:ext cx="9351" cy="12476"/>
            </a:xfrm>
            <a:custGeom>
              <a:rect b="b" l="l" r="r" t="t"/>
              <a:pathLst>
                <a:path extrusionOk="0" h="547" w="410">
                  <a:moveTo>
                    <a:pt x="364" y="0"/>
                  </a:moveTo>
                  <a:lnTo>
                    <a:pt x="273" y="91"/>
                  </a:lnTo>
                  <a:lnTo>
                    <a:pt x="91" y="228"/>
                  </a:lnTo>
                  <a:lnTo>
                    <a:pt x="91" y="410"/>
                  </a:lnTo>
                  <a:lnTo>
                    <a:pt x="0" y="546"/>
                  </a:lnTo>
                  <a:lnTo>
                    <a:pt x="228" y="546"/>
                  </a:lnTo>
                  <a:lnTo>
                    <a:pt x="364" y="501"/>
                  </a:lnTo>
                  <a:lnTo>
                    <a:pt x="364" y="364"/>
                  </a:lnTo>
                  <a:lnTo>
                    <a:pt x="410" y="182"/>
                  </a:lnTo>
                  <a:lnTo>
                    <a:pt x="410" y="46"/>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0"/>
            <p:cNvSpPr/>
            <p:nvPr/>
          </p:nvSpPr>
          <p:spPr>
            <a:xfrm>
              <a:off x="4266908" y="1672768"/>
              <a:ext cx="6249" cy="7276"/>
            </a:xfrm>
            <a:custGeom>
              <a:rect b="b" l="l" r="r" t="t"/>
              <a:pathLst>
                <a:path extrusionOk="0" h="319" w="274">
                  <a:moveTo>
                    <a:pt x="92" y="1"/>
                  </a:moveTo>
                  <a:lnTo>
                    <a:pt x="1" y="92"/>
                  </a:lnTo>
                  <a:lnTo>
                    <a:pt x="46" y="319"/>
                  </a:lnTo>
                  <a:lnTo>
                    <a:pt x="137" y="274"/>
                  </a:lnTo>
                  <a:lnTo>
                    <a:pt x="137" y="137"/>
                  </a:lnTo>
                  <a:lnTo>
                    <a:pt x="274" y="137"/>
                  </a:lnTo>
                  <a:lnTo>
                    <a:pt x="274" y="46"/>
                  </a:lnTo>
                  <a:lnTo>
                    <a:pt x="137"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0"/>
            <p:cNvSpPr/>
            <p:nvPr/>
          </p:nvSpPr>
          <p:spPr>
            <a:xfrm>
              <a:off x="4272108" y="1661364"/>
              <a:ext cx="4174" cy="7276"/>
            </a:xfrm>
            <a:custGeom>
              <a:rect b="b" l="l" r="r" t="t"/>
              <a:pathLst>
                <a:path extrusionOk="0" h="319" w="183">
                  <a:moveTo>
                    <a:pt x="0" y="0"/>
                  </a:moveTo>
                  <a:lnTo>
                    <a:pt x="46" y="182"/>
                  </a:lnTo>
                  <a:lnTo>
                    <a:pt x="0" y="228"/>
                  </a:lnTo>
                  <a:lnTo>
                    <a:pt x="0" y="319"/>
                  </a:lnTo>
                  <a:lnTo>
                    <a:pt x="137" y="319"/>
                  </a:lnTo>
                  <a:lnTo>
                    <a:pt x="137" y="182"/>
                  </a:lnTo>
                  <a:lnTo>
                    <a:pt x="182" y="91"/>
                  </a:lnTo>
                  <a:lnTo>
                    <a:pt x="91"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30"/>
            <p:cNvSpPr/>
            <p:nvPr/>
          </p:nvSpPr>
          <p:spPr>
            <a:xfrm>
              <a:off x="4262757" y="1614677"/>
              <a:ext cx="15600" cy="10400"/>
            </a:xfrm>
            <a:custGeom>
              <a:rect b="b" l="l" r="r" t="t"/>
              <a:pathLst>
                <a:path extrusionOk="0" h="456" w="684">
                  <a:moveTo>
                    <a:pt x="137" y="1"/>
                  </a:moveTo>
                  <a:lnTo>
                    <a:pt x="137" y="92"/>
                  </a:lnTo>
                  <a:cubicBezTo>
                    <a:pt x="137" y="92"/>
                    <a:pt x="1" y="183"/>
                    <a:pt x="1" y="183"/>
                  </a:cubicBezTo>
                  <a:lnTo>
                    <a:pt x="137" y="183"/>
                  </a:lnTo>
                  <a:lnTo>
                    <a:pt x="137" y="274"/>
                  </a:lnTo>
                  <a:lnTo>
                    <a:pt x="183" y="319"/>
                  </a:lnTo>
                  <a:lnTo>
                    <a:pt x="183" y="365"/>
                  </a:lnTo>
                  <a:lnTo>
                    <a:pt x="228" y="456"/>
                  </a:lnTo>
                  <a:lnTo>
                    <a:pt x="319" y="410"/>
                  </a:lnTo>
                  <a:lnTo>
                    <a:pt x="319" y="319"/>
                  </a:lnTo>
                  <a:lnTo>
                    <a:pt x="410" y="365"/>
                  </a:lnTo>
                  <a:lnTo>
                    <a:pt x="592" y="365"/>
                  </a:lnTo>
                  <a:lnTo>
                    <a:pt x="683" y="274"/>
                  </a:lnTo>
                  <a:lnTo>
                    <a:pt x="592" y="183"/>
                  </a:lnTo>
                  <a:lnTo>
                    <a:pt x="410" y="137"/>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30"/>
            <p:cNvSpPr/>
            <p:nvPr/>
          </p:nvSpPr>
          <p:spPr>
            <a:xfrm>
              <a:off x="4289738" y="1624028"/>
              <a:ext cx="10400" cy="8302"/>
            </a:xfrm>
            <a:custGeom>
              <a:rect b="b" l="l" r="r" t="t"/>
              <a:pathLst>
                <a:path extrusionOk="0" h="364" w="456">
                  <a:moveTo>
                    <a:pt x="364" y="0"/>
                  </a:moveTo>
                  <a:lnTo>
                    <a:pt x="273" y="91"/>
                  </a:lnTo>
                  <a:lnTo>
                    <a:pt x="182" y="91"/>
                  </a:lnTo>
                  <a:lnTo>
                    <a:pt x="91" y="273"/>
                  </a:lnTo>
                  <a:lnTo>
                    <a:pt x="0" y="364"/>
                  </a:lnTo>
                  <a:lnTo>
                    <a:pt x="46" y="318"/>
                  </a:lnTo>
                  <a:lnTo>
                    <a:pt x="182" y="318"/>
                  </a:lnTo>
                  <a:lnTo>
                    <a:pt x="319" y="228"/>
                  </a:lnTo>
                  <a:lnTo>
                    <a:pt x="455" y="182"/>
                  </a:lnTo>
                  <a:lnTo>
                    <a:pt x="455" y="91"/>
                  </a:lnTo>
                  <a:lnTo>
                    <a:pt x="4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0"/>
            <p:cNvSpPr/>
            <p:nvPr/>
          </p:nvSpPr>
          <p:spPr>
            <a:xfrm>
              <a:off x="4267957" y="1636459"/>
              <a:ext cx="23879" cy="18702"/>
            </a:xfrm>
            <a:custGeom>
              <a:rect b="b" l="l" r="r" t="t"/>
              <a:pathLst>
                <a:path extrusionOk="0" h="820" w="1047">
                  <a:moveTo>
                    <a:pt x="864" y="1"/>
                  </a:moveTo>
                  <a:lnTo>
                    <a:pt x="819" y="137"/>
                  </a:lnTo>
                  <a:lnTo>
                    <a:pt x="773" y="137"/>
                  </a:lnTo>
                  <a:lnTo>
                    <a:pt x="592" y="319"/>
                  </a:lnTo>
                  <a:lnTo>
                    <a:pt x="501" y="365"/>
                  </a:lnTo>
                  <a:lnTo>
                    <a:pt x="273" y="365"/>
                  </a:lnTo>
                  <a:lnTo>
                    <a:pt x="182" y="410"/>
                  </a:lnTo>
                  <a:lnTo>
                    <a:pt x="137" y="547"/>
                  </a:lnTo>
                  <a:lnTo>
                    <a:pt x="0" y="638"/>
                  </a:lnTo>
                  <a:lnTo>
                    <a:pt x="46" y="819"/>
                  </a:lnTo>
                  <a:lnTo>
                    <a:pt x="91" y="774"/>
                  </a:lnTo>
                  <a:lnTo>
                    <a:pt x="364" y="774"/>
                  </a:lnTo>
                  <a:lnTo>
                    <a:pt x="637" y="547"/>
                  </a:lnTo>
                  <a:lnTo>
                    <a:pt x="728" y="410"/>
                  </a:lnTo>
                  <a:lnTo>
                    <a:pt x="819" y="410"/>
                  </a:lnTo>
                  <a:lnTo>
                    <a:pt x="910" y="319"/>
                  </a:lnTo>
                  <a:lnTo>
                    <a:pt x="1046" y="183"/>
                  </a:lnTo>
                  <a:lnTo>
                    <a:pt x="1046" y="46"/>
                  </a:lnTo>
                  <a:lnTo>
                    <a:pt x="9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30"/>
            <p:cNvSpPr/>
            <p:nvPr/>
          </p:nvSpPr>
          <p:spPr>
            <a:xfrm>
              <a:off x="4323972" y="1690398"/>
              <a:ext cx="17653" cy="13525"/>
            </a:xfrm>
            <a:custGeom>
              <a:rect b="b" l="l" r="r" t="t"/>
              <a:pathLst>
                <a:path extrusionOk="0" h="593" w="774">
                  <a:moveTo>
                    <a:pt x="273" y="1"/>
                  </a:moveTo>
                  <a:lnTo>
                    <a:pt x="228" y="92"/>
                  </a:lnTo>
                  <a:lnTo>
                    <a:pt x="137" y="137"/>
                  </a:lnTo>
                  <a:lnTo>
                    <a:pt x="46" y="92"/>
                  </a:lnTo>
                  <a:lnTo>
                    <a:pt x="0" y="183"/>
                  </a:lnTo>
                  <a:lnTo>
                    <a:pt x="46" y="319"/>
                  </a:lnTo>
                  <a:lnTo>
                    <a:pt x="91" y="501"/>
                  </a:lnTo>
                  <a:lnTo>
                    <a:pt x="137" y="547"/>
                  </a:lnTo>
                  <a:lnTo>
                    <a:pt x="228" y="501"/>
                  </a:lnTo>
                  <a:lnTo>
                    <a:pt x="364" y="547"/>
                  </a:lnTo>
                  <a:lnTo>
                    <a:pt x="455" y="592"/>
                  </a:lnTo>
                  <a:lnTo>
                    <a:pt x="728" y="592"/>
                  </a:lnTo>
                  <a:lnTo>
                    <a:pt x="773" y="501"/>
                  </a:lnTo>
                  <a:lnTo>
                    <a:pt x="728" y="410"/>
                  </a:lnTo>
                  <a:lnTo>
                    <a:pt x="728" y="274"/>
                  </a:lnTo>
                  <a:lnTo>
                    <a:pt x="591" y="228"/>
                  </a:lnTo>
                  <a:lnTo>
                    <a:pt x="500" y="137"/>
                  </a:lnTo>
                  <a:lnTo>
                    <a:pt x="319" y="137"/>
                  </a:lnTo>
                  <a:lnTo>
                    <a:pt x="319"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0"/>
            <p:cNvSpPr/>
            <p:nvPr/>
          </p:nvSpPr>
          <p:spPr>
            <a:xfrm>
              <a:off x="4238900" y="1627130"/>
              <a:ext cx="6249" cy="3125"/>
            </a:xfrm>
            <a:custGeom>
              <a:rect b="b" l="l" r="r" t="t"/>
              <a:pathLst>
                <a:path extrusionOk="0" h="137" w="274">
                  <a:moveTo>
                    <a:pt x="46" y="1"/>
                  </a:moveTo>
                  <a:lnTo>
                    <a:pt x="1" y="46"/>
                  </a:lnTo>
                  <a:lnTo>
                    <a:pt x="92" y="92"/>
                  </a:lnTo>
                  <a:lnTo>
                    <a:pt x="137" y="92"/>
                  </a:lnTo>
                  <a:lnTo>
                    <a:pt x="274" y="137"/>
                  </a:lnTo>
                  <a:lnTo>
                    <a:pt x="274" y="46"/>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0"/>
            <p:cNvSpPr/>
            <p:nvPr/>
          </p:nvSpPr>
          <p:spPr>
            <a:xfrm>
              <a:off x="4322923" y="1667591"/>
              <a:ext cx="6249" cy="15578"/>
            </a:xfrm>
            <a:custGeom>
              <a:rect b="b" l="l" r="r" t="t"/>
              <a:pathLst>
                <a:path extrusionOk="0" h="683" w="274">
                  <a:moveTo>
                    <a:pt x="183" y="0"/>
                  </a:moveTo>
                  <a:lnTo>
                    <a:pt x="92" y="46"/>
                  </a:lnTo>
                  <a:lnTo>
                    <a:pt x="92" y="182"/>
                  </a:lnTo>
                  <a:lnTo>
                    <a:pt x="1" y="319"/>
                  </a:lnTo>
                  <a:lnTo>
                    <a:pt x="46" y="455"/>
                  </a:lnTo>
                  <a:lnTo>
                    <a:pt x="92" y="546"/>
                  </a:lnTo>
                  <a:lnTo>
                    <a:pt x="137" y="682"/>
                  </a:lnTo>
                  <a:lnTo>
                    <a:pt x="183" y="591"/>
                  </a:lnTo>
                  <a:lnTo>
                    <a:pt x="274" y="591"/>
                  </a:lnTo>
                  <a:lnTo>
                    <a:pt x="228" y="364"/>
                  </a:lnTo>
                  <a:lnTo>
                    <a:pt x="274"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0"/>
            <p:cNvSpPr/>
            <p:nvPr/>
          </p:nvSpPr>
          <p:spPr>
            <a:xfrm>
              <a:off x="4335376" y="1681070"/>
              <a:ext cx="2098" cy="4174"/>
            </a:xfrm>
            <a:custGeom>
              <a:rect b="b" l="l" r="r" t="t"/>
              <a:pathLst>
                <a:path extrusionOk="0" h="183" w="92">
                  <a:moveTo>
                    <a:pt x="46" y="0"/>
                  </a:moveTo>
                  <a:lnTo>
                    <a:pt x="0" y="91"/>
                  </a:lnTo>
                  <a:lnTo>
                    <a:pt x="46" y="182"/>
                  </a:lnTo>
                  <a:lnTo>
                    <a:pt x="91" y="137"/>
                  </a:lnTo>
                  <a:lnTo>
                    <a:pt x="91"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0"/>
            <p:cNvSpPr/>
            <p:nvPr/>
          </p:nvSpPr>
          <p:spPr>
            <a:xfrm>
              <a:off x="4242025" y="1622979"/>
              <a:ext cx="2098" cy="2098"/>
            </a:xfrm>
            <a:custGeom>
              <a:rect b="b" l="l" r="r" t="t"/>
              <a:pathLst>
                <a:path extrusionOk="0" h="92" w="92">
                  <a:moveTo>
                    <a:pt x="0" y="1"/>
                  </a:moveTo>
                  <a:lnTo>
                    <a:pt x="46"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30"/>
            <p:cNvSpPr/>
            <p:nvPr/>
          </p:nvSpPr>
          <p:spPr>
            <a:xfrm>
              <a:off x="4331225" y="1670693"/>
              <a:ext cx="3125" cy="7298"/>
            </a:xfrm>
            <a:custGeom>
              <a:rect b="b" l="l" r="r" t="t"/>
              <a:pathLst>
                <a:path extrusionOk="0" h="320" w="137">
                  <a:moveTo>
                    <a:pt x="46" y="1"/>
                  </a:moveTo>
                  <a:lnTo>
                    <a:pt x="1" y="183"/>
                  </a:lnTo>
                  <a:lnTo>
                    <a:pt x="1" y="319"/>
                  </a:lnTo>
                  <a:lnTo>
                    <a:pt x="92" y="319"/>
                  </a:lnTo>
                  <a:lnTo>
                    <a:pt x="137" y="274"/>
                  </a:lnTo>
                  <a:lnTo>
                    <a:pt x="92"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30"/>
            <p:cNvSpPr/>
            <p:nvPr/>
          </p:nvSpPr>
          <p:spPr>
            <a:xfrm>
              <a:off x="3868598" y="1211190"/>
              <a:ext cx="42559" cy="26981"/>
            </a:xfrm>
            <a:custGeom>
              <a:rect b="b" l="l" r="r" t="t"/>
              <a:pathLst>
                <a:path extrusionOk="0" h="1183" w="1866">
                  <a:moveTo>
                    <a:pt x="1774" y="0"/>
                  </a:moveTo>
                  <a:lnTo>
                    <a:pt x="1501" y="91"/>
                  </a:lnTo>
                  <a:lnTo>
                    <a:pt x="1410" y="91"/>
                  </a:lnTo>
                  <a:lnTo>
                    <a:pt x="1319" y="137"/>
                  </a:lnTo>
                  <a:lnTo>
                    <a:pt x="1092" y="182"/>
                  </a:lnTo>
                  <a:lnTo>
                    <a:pt x="865" y="319"/>
                  </a:lnTo>
                  <a:lnTo>
                    <a:pt x="774" y="319"/>
                  </a:lnTo>
                  <a:lnTo>
                    <a:pt x="637" y="455"/>
                  </a:lnTo>
                  <a:lnTo>
                    <a:pt x="410" y="500"/>
                  </a:lnTo>
                  <a:lnTo>
                    <a:pt x="91" y="773"/>
                  </a:lnTo>
                  <a:lnTo>
                    <a:pt x="1" y="955"/>
                  </a:lnTo>
                  <a:lnTo>
                    <a:pt x="91" y="1001"/>
                  </a:lnTo>
                  <a:lnTo>
                    <a:pt x="273" y="1001"/>
                  </a:lnTo>
                  <a:lnTo>
                    <a:pt x="319" y="1183"/>
                  </a:lnTo>
                  <a:lnTo>
                    <a:pt x="410" y="1183"/>
                  </a:lnTo>
                  <a:lnTo>
                    <a:pt x="455" y="1092"/>
                  </a:lnTo>
                  <a:lnTo>
                    <a:pt x="592" y="1092"/>
                  </a:lnTo>
                  <a:lnTo>
                    <a:pt x="683" y="1046"/>
                  </a:lnTo>
                  <a:lnTo>
                    <a:pt x="865" y="864"/>
                  </a:lnTo>
                  <a:lnTo>
                    <a:pt x="1319" y="500"/>
                  </a:lnTo>
                  <a:lnTo>
                    <a:pt x="1592" y="319"/>
                  </a:lnTo>
                  <a:lnTo>
                    <a:pt x="1820" y="137"/>
                  </a:lnTo>
                  <a:lnTo>
                    <a:pt x="1865" y="46"/>
                  </a:lnTo>
                  <a:lnTo>
                    <a:pt x="177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30"/>
            <p:cNvSpPr/>
            <p:nvPr/>
          </p:nvSpPr>
          <p:spPr>
            <a:xfrm>
              <a:off x="4033519" y="1581492"/>
              <a:ext cx="4174" cy="7276"/>
            </a:xfrm>
            <a:custGeom>
              <a:rect b="b" l="l" r="r" t="t"/>
              <a:pathLst>
                <a:path extrusionOk="0" h="319" w="183">
                  <a:moveTo>
                    <a:pt x="92" y="0"/>
                  </a:moveTo>
                  <a:lnTo>
                    <a:pt x="1" y="91"/>
                  </a:lnTo>
                  <a:lnTo>
                    <a:pt x="1" y="319"/>
                  </a:lnTo>
                  <a:lnTo>
                    <a:pt x="92" y="319"/>
                  </a:lnTo>
                  <a:lnTo>
                    <a:pt x="183" y="182"/>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0"/>
            <p:cNvSpPr/>
            <p:nvPr/>
          </p:nvSpPr>
          <p:spPr>
            <a:xfrm>
              <a:off x="3991005" y="1520300"/>
              <a:ext cx="6249" cy="11427"/>
            </a:xfrm>
            <a:custGeom>
              <a:rect b="b" l="l" r="r" t="t"/>
              <a:pathLst>
                <a:path extrusionOk="0" h="501" w="274">
                  <a:moveTo>
                    <a:pt x="137" y="0"/>
                  </a:moveTo>
                  <a:lnTo>
                    <a:pt x="46" y="46"/>
                  </a:lnTo>
                  <a:lnTo>
                    <a:pt x="0" y="228"/>
                  </a:lnTo>
                  <a:lnTo>
                    <a:pt x="91" y="273"/>
                  </a:lnTo>
                  <a:lnTo>
                    <a:pt x="91" y="500"/>
                  </a:lnTo>
                  <a:lnTo>
                    <a:pt x="182" y="500"/>
                  </a:lnTo>
                  <a:lnTo>
                    <a:pt x="182" y="318"/>
                  </a:lnTo>
                  <a:lnTo>
                    <a:pt x="273" y="228"/>
                  </a:lnTo>
                  <a:lnTo>
                    <a:pt x="182" y="137"/>
                  </a:lnTo>
                  <a:lnTo>
                    <a:pt x="228"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0"/>
            <p:cNvSpPr/>
            <p:nvPr/>
          </p:nvSpPr>
          <p:spPr>
            <a:xfrm>
              <a:off x="3968175" y="1365733"/>
              <a:ext cx="40483" cy="46710"/>
            </a:xfrm>
            <a:custGeom>
              <a:rect b="b" l="l" r="r" t="t"/>
              <a:pathLst>
                <a:path extrusionOk="0" h="2048" w="1775">
                  <a:moveTo>
                    <a:pt x="774" y="1"/>
                  </a:moveTo>
                  <a:lnTo>
                    <a:pt x="546" y="46"/>
                  </a:lnTo>
                  <a:lnTo>
                    <a:pt x="410" y="183"/>
                  </a:lnTo>
                  <a:lnTo>
                    <a:pt x="273" y="228"/>
                  </a:lnTo>
                  <a:lnTo>
                    <a:pt x="1" y="410"/>
                  </a:lnTo>
                  <a:lnTo>
                    <a:pt x="1" y="501"/>
                  </a:lnTo>
                  <a:lnTo>
                    <a:pt x="137" y="637"/>
                  </a:lnTo>
                  <a:lnTo>
                    <a:pt x="273" y="819"/>
                  </a:lnTo>
                  <a:lnTo>
                    <a:pt x="273" y="1001"/>
                  </a:lnTo>
                  <a:lnTo>
                    <a:pt x="319" y="1183"/>
                  </a:lnTo>
                  <a:lnTo>
                    <a:pt x="319" y="1274"/>
                  </a:lnTo>
                  <a:lnTo>
                    <a:pt x="319" y="1411"/>
                  </a:lnTo>
                  <a:lnTo>
                    <a:pt x="410" y="1547"/>
                  </a:lnTo>
                  <a:lnTo>
                    <a:pt x="410" y="1865"/>
                  </a:lnTo>
                  <a:lnTo>
                    <a:pt x="501" y="2047"/>
                  </a:lnTo>
                  <a:lnTo>
                    <a:pt x="592" y="2002"/>
                  </a:lnTo>
                  <a:lnTo>
                    <a:pt x="592" y="1865"/>
                  </a:lnTo>
                  <a:lnTo>
                    <a:pt x="683" y="1820"/>
                  </a:lnTo>
                  <a:lnTo>
                    <a:pt x="819" y="1820"/>
                  </a:lnTo>
                  <a:lnTo>
                    <a:pt x="1001" y="1592"/>
                  </a:lnTo>
                  <a:lnTo>
                    <a:pt x="1183" y="1456"/>
                  </a:lnTo>
                  <a:lnTo>
                    <a:pt x="1410" y="1229"/>
                  </a:lnTo>
                  <a:lnTo>
                    <a:pt x="1501" y="1229"/>
                  </a:lnTo>
                  <a:lnTo>
                    <a:pt x="1683" y="1047"/>
                  </a:lnTo>
                  <a:lnTo>
                    <a:pt x="1683" y="910"/>
                  </a:lnTo>
                  <a:lnTo>
                    <a:pt x="1774" y="865"/>
                  </a:lnTo>
                  <a:lnTo>
                    <a:pt x="1774" y="774"/>
                  </a:lnTo>
                  <a:lnTo>
                    <a:pt x="1683" y="592"/>
                  </a:lnTo>
                  <a:lnTo>
                    <a:pt x="1729" y="546"/>
                  </a:lnTo>
                  <a:lnTo>
                    <a:pt x="1729" y="410"/>
                  </a:lnTo>
                  <a:lnTo>
                    <a:pt x="1592" y="228"/>
                  </a:lnTo>
                  <a:lnTo>
                    <a:pt x="1365" y="228"/>
                  </a:lnTo>
                  <a:lnTo>
                    <a:pt x="1229" y="183"/>
                  </a:lnTo>
                  <a:lnTo>
                    <a:pt x="1138" y="228"/>
                  </a:lnTo>
                  <a:lnTo>
                    <a:pt x="956" y="137"/>
                  </a:lnTo>
                  <a:lnTo>
                    <a:pt x="865" y="137"/>
                  </a:lnTo>
                  <a:lnTo>
                    <a:pt x="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30"/>
            <p:cNvSpPr/>
            <p:nvPr/>
          </p:nvSpPr>
          <p:spPr>
            <a:xfrm>
              <a:off x="4044945" y="1296239"/>
              <a:ext cx="16604" cy="16627"/>
            </a:xfrm>
            <a:custGeom>
              <a:rect b="b" l="l" r="r" t="t"/>
              <a:pathLst>
                <a:path extrusionOk="0" h="729" w="728">
                  <a:moveTo>
                    <a:pt x="546" y="1"/>
                  </a:moveTo>
                  <a:lnTo>
                    <a:pt x="500" y="46"/>
                  </a:lnTo>
                  <a:lnTo>
                    <a:pt x="273" y="182"/>
                  </a:lnTo>
                  <a:lnTo>
                    <a:pt x="273" y="228"/>
                  </a:lnTo>
                  <a:lnTo>
                    <a:pt x="182" y="364"/>
                  </a:lnTo>
                  <a:lnTo>
                    <a:pt x="46" y="410"/>
                  </a:lnTo>
                  <a:lnTo>
                    <a:pt x="0" y="455"/>
                  </a:lnTo>
                  <a:lnTo>
                    <a:pt x="46" y="546"/>
                  </a:lnTo>
                  <a:lnTo>
                    <a:pt x="137" y="637"/>
                  </a:lnTo>
                  <a:lnTo>
                    <a:pt x="182" y="728"/>
                  </a:lnTo>
                  <a:lnTo>
                    <a:pt x="318" y="728"/>
                  </a:lnTo>
                  <a:lnTo>
                    <a:pt x="364" y="683"/>
                  </a:lnTo>
                  <a:lnTo>
                    <a:pt x="546" y="683"/>
                  </a:lnTo>
                  <a:lnTo>
                    <a:pt x="682" y="592"/>
                  </a:lnTo>
                  <a:lnTo>
                    <a:pt x="728" y="410"/>
                  </a:lnTo>
                  <a:lnTo>
                    <a:pt x="728" y="228"/>
                  </a:lnTo>
                  <a:lnTo>
                    <a:pt x="682" y="137"/>
                  </a:lnTo>
                  <a:lnTo>
                    <a:pt x="6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30"/>
            <p:cNvSpPr/>
            <p:nvPr/>
          </p:nvSpPr>
          <p:spPr>
            <a:xfrm>
              <a:off x="3956771" y="1365733"/>
              <a:ext cx="7276" cy="4174"/>
            </a:xfrm>
            <a:custGeom>
              <a:rect b="b" l="l" r="r" t="t"/>
              <a:pathLst>
                <a:path extrusionOk="0" h="183" w="319">
                  <a:moveTo>
                    <a:pt x="46" y="1"/>
                  </a:moveTo>
                  <a:lnTo>
                    <a:pt x="0" y="46"/>
                  </a:lnTo>
                  <a:lnTo>
                    <a:pt x="0" y="137"/>
                  </a:lnTo>
                  <a:lnTo>
                    <a:pt x="46" y="183"/>
                  </a:lnTo>
                  <a:lnTo>
                    <a:pt x="137" y="137"/>
                  </a:lnTo>
                  <a:lnTo>
                    <a:pt x="273" y="183"/>
                  </a:lnTo>
                  <a:lnTo>
                    <a:pt x="319" y="137"/>
                  </a:lnTo>
                  <a:lnTo>
                    <a:pt x="228"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0"/>
            <p:cNvSpPr/>
            <p:nvPr/>
          </p:nvSpPr>
          <p:spPr>
            <a:xfrm>
              <a:off x="3856145" y="1207039"/>
              <a:ext cx="3147" cy="5200"/>
            </a:xfrm>
            <a:custGeom>
              <a:rect b="b" l="l" r="r" t="t"/>
              <a:pathLst>
                <a:path extrusionOk="0" h="228" w="138">
                  <a:moveTo>
                    <a:pt x="137" y="0"/>
                  </a:moveTo>
                  <a:lnTo>
                    <a:pt x="1" y="137"/>
                  </a:lnTo>
                  <a:lnTo>
                    <a:pt x="1" y="228"/>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0"/>
            <p:cNvSpPr/>
            <p:nvPr/>
          </p:nvSpPr>
          <p:spPr>
            <a:xfrm>
              <a:off x="4081232" y="1379213"/>
              <a:ext cx="32181" cy="11449"/>
            </a:xfrm>
            <a:custGeom>
              <a:rect b="b" l="l" r="r" t="t"/>
              <a:pathLst>
                <a:path extrusionOk="0" h="502" w="1411">
                  <a:moveTo>
                    <a:pt x="1183" y="1"/>
                  </a:moveTo>
                  <a:lnTo>
                    <a:pt x="1047" y="92"/>
                  </a:lnTo>
                  <a:lnTo>
                    <a:pt x="865" y="92"/>
                  </a:lnTo>
                  <a:lnTo>
                    <a:pt x="774" y="46"/>
                  </a:lnTo>
                  <a:lnTo>
                    <a:pt x="638" y="137"/>
                  </a:lnTo>
                  <a:lnTo>
                    <a:pt x="410" y="46"/>
                  </a:lnTo>
                  <a:lnTo>
                    <a:pt x="228" y="183"/>
                  </a:lnTo>
                  <a:lnTo>
                    <a:pt x="46" y="137"/>
                  </a:lnTo>
                  <a:lnTo>
                    <a:pt x="1" y="183"/>
                  </a:lnTo>
                  <a:lnTo>
                    <a:pt x="46" y="274"/>
                  </a:lnTo>
                  <a:lnTo>
                    <a:pt x="274" y="319"/>
                  </a:lnTo>
                  <a:lnTo>
                    <a:pt x="456" y="501"/>
                  </a:lnTo>
                  <a:lnTo>
                    <a:pt x="547" y="410"/>
                  </a:lnTo>
                  <a:lnTo>
                    <a:pt x="683" y="456"/>
                  </a:lnTo>
                  <a:lnTo>
                    <a:pt x="865" y="365"/>
                  </a:lnTo>
                  <a:lnTo>
                    <a:pt x="1001" y="410"/>
                  </a:lnTo>
                  <a:lnTo>
                    <a:pt x="1092" y="365"/>
                  </a:lnTo>
                  <a:lnTo>
                    <a:pt x="1229" y="228"/>
                  </a:lnTo>
                  <a:lnTo>
                    <a:pt x="1411" y="274"/>
                  </a:lnTo>
                  <a:lnTo>
                    <a:pt x="1411" y="137"/>
                  </a:lnTo>
                  <a:lnTo>
                    <a:pt x="1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0"/>
            <p:cNvSpPr/>
            <p:nvPr/>
          </p:nvSpPr>
          <p:spPr>
            <a:xfrm>
              <a:off x="4304267" y="1640609"/>
              <a:ext cx="10377" cy="11449"/>
            </a:xfrm>
            <a:custGeom>
              <a:rect b="b" l="l" r="r" t="t"/>
              <a:pathLst>
                <a:path extrusionOk="0" h="502" w="455">
                  <a:moveTo>
                    <a:pt x="137" y="1"/>
                  </a:moveTo>
                  <a:lnTo>
                    <a:pt x="46" y="137"/>
                  </a:lnTo>
                  <a:lnTo>
                    <a:pt x="0" y="228"/>
                  </a:lnTo>
                  <a:lnTo>
                    <a:pt x="46" y="456"/>
                  </a:lnTo>
                  <a:lnTo>
                    <a:pt x="182" y="501"/>
                  </a:lnTo>
                  <a:lnTo>
                    <a:pt x="273" y="365"/>
                  </a:lnTo>
                  <a:lnTo>
                    <a:pt x="364" y="319"/>
                  </a:lnTo>
                  <a:lnTo>
                    <a:pt x="455" y="183"/>
                  </a:lnTo>
                  <a:lnTo>
                    <a:pt x="409" y="46"/>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0"/>
            <p:cNvSpPr/>
            <p:nvPr/>
          </p:nvSpPr>
          <p:spPr>
            <a:xfrm>
              <a:off x="4081232" y="1257854"/>
              <a:ext cx="24929" cy="12476"/>
            </a:xfrm>
            <a:custGeom>
              <a:rect b="b" l="l" r="r" t="t"/>
              <a:pathLst>
                <a:path extrusionOk="0" h="547" w="1093">
                  <a:moveTo>
                    <a:pt x="183" y="1"/>
                  </a:moveTo>
                  <a:lnTo>
                    <a:pt x="92" y="46"/>
                  </a:lnTo>
                  <a:lnTo>
                    <a:pt x="1" y="137"/>
                  </a:lnTo>
                  <a:lnTo>
                    <a:pt x="1" y="228"/>
                  </a:lnTo>
                  <a:lnTo>
                    <a:pt x="1" y="319"/>
                  </a:lnTo>
                  <a:lnTo>
                    <a:pt x="92" y="319"/>
                  </a:lnTo>
                  <a:lnTo>
                    <a:pt x="137" y="410"/>
                  </a:lnTo>
                  <a:lnTo>
                    <a:pt x="228" y="410"/>
                  </a:lnTo>
                  <a:lnTo>
                    <a:pt x="365" y="501"/>
                  </a:lnTo>
                  <a:lnTo>
                    <a:pt x="547" y="547"/>
                  </a:lnTo>
                  <a:lnTo>
                    <a:pt x="865" y="547"/>
                  </a:lnTo>
                  <a:lnTo>
                    <a:pt x="1001" y="456"/>
                  </a:lnTo>
                  <a:lnTo>
                    <a:pt x="1092" y="228"/>
                  </a:lnTo>
                  <a:lnTo>
                    <a:pt x="1001" y="92"/>
                  </a:lnTo>
                  <a:lnTo>
                    <a:pt x="865" y="92"/>
                  </a:lnTo>
                  <a:lnTo>
                    <a:pt x="638" y="46"/>
                  </a:lnTo>
                  <a:lnTo>
                    <a:pt x="456" y="46"/>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30"/>
            <p:cNvSpPr/>
            <p:nvPr/>
          </p:nvSpPr>
          <p:spPr>
            <a:xfrm>
              <a:off x="4080206" y="1272382"/>
              <a:ext cx="22830" cy="5200"/>
            </a:xfrm>
            <a:custGeom>
              <a:rect b="b" l="l" r="r" t="t"/>
              <a:pathLst>
                <a:path extrusionOk="0" h="228" w="1001">
                  <a:moveTo>
                    <a:pt x="137" y="1"/>
                  </a:moveTo>
                  <a:lnTo>
                    <a:pt x="0" y="46"/>
                  </a:lnTo>
                  <a:lnTo>
                    <a:pt x="46" y="91"/>
                  </a:lnTo>
                  <a:lnTo>
                    <a:pt x="410" y="228"/>
                  </a:lnTo>
                  <a:lnTo>
                    <a:pt x="546" y="137"/>
                  </a:lnTo>
                  <a:lnTo>
                    <a:pt x="683" y="137"/>
                  </a:lnTo>
                  <a:lnTo>
                    <a:pt x="728" y="182"/>
                  </a:lnTo>
                  <a:lnTo>
                    <a:pt x="819" y="137"/>
                  </a:lnTo>
                  <a:lnTo>
                    <a:pt x="1001" y="137"/>
                  </a:lnTo>
                  <a:lnTo>
                    <a:pt x="1001" y="1"/>
                  </a:lnTo>
                  <a:lnTo>
                    <a:pt x="865" y="1"/>
                  </a:lnTo>
                  <a:lnTo>
                    <a:pt x="501" y="46"/>
                  </a:lnTo>
                  <a:lnTo>
                    <a:pt x="364" y="46"/>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30"/>
            <p:cNvSpPr/>
            <p:nvPr/>
          </p:nvSpPr>
          <p:spPr>
            <a:xfrm>
              <a:off x="4079156" y="1278609"/>
              <a:ext cx="23879" cy="9351"/>
            </a:xfrm>
            <a:custGeom>
              <a:rect b="b" l="l" r="r" t="t"/>
              <a:pathLst>
                <a:path extrusionOk="0" h="410" w="1047">
                  <a:moveTo>
                    <a:pt x="774" y="0"/>
                  </a:moveTo>
                  <a:lnTo>
                    <a:pt x="410" y="91"/>
                  </a:lnTo>
                  <a:lnTo>
                    <a:pt x="228" y="182"/>
                  </a:lnTo>
                  <a:lnTo>
                    <a:pt x="137" y="182"/>
                  </a:lnTo>
                  <a:lnTo>
                    <a:pt x="1" y="228"/>
                  </a:lnTo>
                  <a:lnTo>
                    <a:pt x="1" y="319"/>
                  </a:lnTo>
                  <a:lnTo>
                    <a:pt x="46" y="364"/>
                  </a:lnTo>
                  <a:lnTo>
                    <a:pt x="137" y="319"/>
                  </a:lnTo>
                  <a:lnTo>
                    <a:pt x="274" y="319"/>
                  </a:lnTo>
                  <a:lnTo>
                    <a:pt x="410" y="410"/>
                  </a:lnTo>
                  <a:lnTo>
                    <a:pt x="592" y="273"/>
                  </a:lnTo>
                  <a:lnTo>
                    <a:pt x="638" y="182"/>
                  </a:lnTo>
                  <a:lnTo>
                    <a:pt x="911" y="182"/>
                  </a:lnTo>
                  <a:lnTo>
                    <a:pt x="1047" y="91"/>
                  </a:lnTo>
                  <a:lnTo>
                    <a:pt x="1002" y="0"/>
                  </a:lnTo>
                  <a:lnTo>
                    <a:pt x="911" y="0"/>
                  </a:lnTo>
                  <a:lnTo>
                    <a:pt x="820" y="46"/>
                  </a:lnTo>
                  <a:lnTo>
                    <a:pt x="77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0"/>
            <p:cNvSpPr/>
            <p:nvPr/>
          </p:nvSpPr>
          <p:spPr>
            <a:xfrm>
              <a:off x="3948470" y="1555560"/>
              <a:ext cx="2098" cy="4174"/>
            </a:xfrm>
            <a:custGeom>
              <a:rect b="b" l="l" r="r" t="t"/>
              <a:pathLst>
                <a:path extrusionOk="0" h="183" w="92">
                  <a:moveTo>
                    <a:pt x="46" y="0"/>
                  </a:moveTo>
                  <a:lnTo>
                    <a:pt x="0" y="91"/>
                  </a:lnTo>
                  <a:lnTo>
                    <a:pt x="0" y="137"/>
                  </a:lnTo>
                  <a:lnTo>
                    <a:pt x="46" y="182"/>
                  </a:lnTo>
                  <a:lnTo>
                    <a:pt x="91"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0"/>
            <p:cNvSpPr/>
            <p:nvPr/>
          </p:nvSpPr>
          <p:spPr>
            <a:xfrm>
              <a:off x="3959873" y="1564889"/>
              <a:ext cx="5223" cy="10400"/>
            </a:xfrm>
            <a:custGeom>
              <a:rect b="b" l="l" r="r" t="t"/>
              <a:pathLst>
                <a:path extrusionOk="0" h="456" w="229">
                  <a:moveTo>
                    <a:pt x="137" y="1"/>
                  </a:moveTo>
                  <a:lnTo>
                    <a:pt x="92" y="46"/>
                  </a:lnTo>
                  <a:lnTo>
                    <a:pt x="46" y="137"/>
                  </a:lnTo>
                  <a:lnTo>
                    <a:pt x="92" y="228"/>
                  </a:lnTo>
                  <a:lnTo>
                    <a:pt x="1" y="274"/>
                  </a:lnTo>
                  <a:lnTo>
                    <a:pt x="1" y="365"/>
                  </a:lnTo>
                  <a:lnTo>
                    <a:pt x="1" y="456"/>
                  </a:lnTo>
                  <a:lnTo>
                    <a:pt x="46" y="456"/>
                  </a:lnTo>
                  <a:lnTo>
                    <a:pt x="92" y="365"/>
                  </a:lnTo>
                  <a:lnTo>
                    <a:pt x="183" y="365"/>
                  </a:lnTo>
                  <a:lnTo>
                    <a:pt x="228" y="274"/>
                  </a:lnTo>
                  <a:lnTo>
                    <a:pt x="228" y="183"/>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0"/>
            <p:cNvSpPr/>
            <p:nvPr/>
          </p:nvSpPr>
          <p:spPr>
            <a:xfrm>
              <a:off x="3968175" y="1582519"/>
              <a:ext cx="6249" cy="9374"/>
            </a:xfrm>
            <a:custGeom>
              <a:rect b="b" l="l" r="r" t="t"/>
              <a:pathLst>
                <a:path extrusionOk="0" h="411" w="274">
                  <a:moveTo>
                    <a:pt x="137" y="1"/>
                  </a:moveTo>
                  <a:lnTo>
                    <a:pt x="1" y="228"/>
                  </a:lnTo>
                  <a:lnTo>
                    <a:pt x="46" y="274"/>
                  </a:lnTo>
                  <a:lnTo>
                    <a:pt x="46" y="410"/>
                  </a:lnTo>
                  <a:lnTo>
                    <a:pt x="137" y="410"/>
                  </a:lnTo>
                  <a:lnTo>
                    <a:pt x="183" y="274"/>
                  </a:lnTo>
                  <a:lnTo>
                    <a:pt x="273" y="183"/>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30"/>
            <p:cNvSpPr/>
            <p:nvPr/>
          </p:nvSpPr>
          <p:spPr>
            <a:xfrm>
              <a:off x="3812582" y="1607425"/>
              <a:ext cx="1072" cy="2098"/>
            </a:xfrm>
            <a:custGeom>
              <a:rect b="b" l="l" r="r" t="t"/>
              <a:pathLst>
                <a:path extrusionOk="0" h="92" w="47">
                  <a:moveTo>
                    <a:pt x="1" y="0"/>
                  </a:moveTo>
                  <a:lnTo>
                    <a:pt x="1" y="91"/>
                  </a:lnTo>
                  <a:lnTo>
                    <a:pt x="46"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30"/>
            <p:cNvSpPr/>
            <p:nvPr/>
          </p:nvSpPr>
          <p:spPr>
            <a:xfrm>
              <a:off x="3957798" y="1587719"/>
              <a:ext cx="9374" cy="14551"/>
            </a:xfrm>
            <a:custGeom>
              <a:rect b="b" l="l" r="r" t="t"/>
              <a:pathLst>
                <a:path extrusionOk="0" h="638" w="411">
                  <a:moveTo>
                    <a:pt x="228" y="0"/>
                  </a:moveTo>
                  <a:lnTo>
                    <a:pt x="137" y="91"/>
                  </a:lnTo>
                  <a:lnTo>
                    <a:pt x="137" y="182"/>
                  </a:lnTo>
                  <a:lnTo>
                    <a:pt x="1" y="410"/>
                  </a:lnTo>
                  <a:lnTo>
                    <a:pt x="1" y="501"/>
                  </a:lnTo>
                  <a:lnTo>
                    <a:pt x="92" y="637"/>
                  </a:lnTo>
                  <a:lnTo>
                    <a:pt x="183" y="546"/>
                  </a:lnTo>
                  <a:lnTo>
                    <a:pt x="183" y="455"/>
                  </a:lnTo>
                  <a:lnTo>
                    <a:pt x="319" y="410"/>
                  </a:lnTo>
                  <a:lnTo>
                    <a:pt x="410" y="228"/>
                  </a:lnTo>
                  <a:lnTo>
                    <a:pt x="319" y="91"/>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30"/>
            <p:cNvSpPr/>
            <p:nvPr/>
          </p:nvSpPr>
          <p:spPr>
            <a:xfrm>
              <a:off x="3924613" y="1593945"/>
              <a:ext cx="8325" cy="9351"/>
            </a:xfrm>
            <a:custGeom>
              <a:rect b="b" l="l" r="r" t="t"/>
              <a:pathLst>
                <a:path extrusionOk="0" h="410" w="365">
                  <a:moveTo>
                    <a:pt x="364" y="0"/>
                  </a:moveTo>
                  <a:lnTo>
                    <a:pt x="228" y="91"/>
                  </a:lnTo>
                  <a:lnTo>
                    <a:pt x="228" y="137"/>
                  </a:lnTo>
                  <a:lnTo>
                    <a:pt x="46" y="137"/>
                  </a:lnTo>
                  <a:lnTo>
                    <a:pt x="0" y="228"/>
                  </a:lnTo>
                  <a:lnTo>
                    <a:pt x="137" y="364"/>
                  </a:lnTo>
                  <a:lnTo>
                    <a:pt x="182" y="410"/>
                  </a:lnTo>
                  <a:lnTo>
                    <a:pt x="319" y="319"/>
                  </a:lnTo>
                  <a:lnTo>
                    <a:pt x="364" y="228"/>
                  </a:lnTo>
                  <a:lnTo>
                    <a:pt x="364" y="137"/>
                  </a:lnTo>
                  <a:lnTo>
                    <a:pt x="364" y="46"/>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0"/>
            <p:cNvSpPr/>
            <p:nvPr/>
          </p:nvSpPr>
          <p:spPr>
            <a:xfrm>
              <a:off x="3967149" y="1629206"/>
              <a:ext cx="3125" cy="4174"/>
            </a:xfrm>
            <a:custGeom>
              <a:rect b="b" l="l" r="r" t="t"/>
              <a:pathLst>
                <a:path extrusionOk="0" h="183" w="137">
                  <a:moveTo>
                    <a:pt x="0" y="1"/>
                  </a:moveTo>
                  <a:lnTo>
                    <a:pt x="0" y="137"/>
                  </a:lnTo>
                  <a:lnTo>
                    <a:pt x="46" y="182"/>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30"/>
            <p:cNvSpPr/>
            <p:nvPr/>
          </p:nvSpPr>
          <p:spPr>
            <a:xfrm>
              <a:off x="3807405" y="1594972"/>
              <a:ext cx="4174" cy="2098"/>
            </a:xfrm>
            <a:custGeom>
              <a:rect b="b" l="l" r="r" t="t"/>
              <a:pathLst>
                <a:path extrusionOk="0" h="92" w="183">
                  <a:moveTo>
                    <a:pt x="46" y="1"/>
                  </a:moveTo>
                  <a:lnTo>
                    <a:pt x="0" y="92"/>
                  </a:lnTo>
                  <a:lnTo>
                    <a:pt x="182"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30"/>
            <p:cNvSpPr/>
            <p:nvPr/>
          </p:nvSpPr>
          <p:spPr>
            <a:xfrm>
              <a:off x="3809481" y="1607425"/>
              <a:ext cx="3125" cy="4174"/>
            </a:xfrm>
            <a:custGeom>
              <a:rect b="b" l="l" r="r" t="t"/>
              <a:pathLst>
                <a:path extrusionOk="0" h="183" w="137">
                  <a:moveTo>
                    <a:pt x="46" y="0"/>
                  </a:moveTo>
                  <a:lnTo>
                    <a:pt x="0" y="46"/>
                  </a:lnTo>
                  <a:lnTo>
                    <a:pt x="46" y="137"/>
                  </a:lnTo>
                  <a:lnTo>
                    <a:pt x="137" y="182"/>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0"/>
            <p:cNvSpPr/>
            <p:nvPr/>
          </p:nvSpPr>
          <p:spPr>
            <a:xfrm>
              <a:off x="3812582" y="1627130"/>
              <a:ext cx="6249" cy="14551"/>
            </a:xfrm>
            <a:custGeom>
              <a:rect b="b" l="l" r="r" t="t"/>
              <a:pathLst>
                <a:path extrusionOk="0" h="638" w="274">
                  <a:moveTo>
                    <a:pt x="183" y="1"/>
                  </a:moveTo>
                  <a:lnTo>
                    <a:pt x="92" y="182"/>
                  </a:lnTo>
                  <a:lnTo>
                    <a:pt x="46" y="319"/>
                  </a:lnTo>
                  <a:lnTo>
                    <a:pt x="1" y="364"/>
                  </a:lnTo>
                  <a:lnTo>
                    <a:pt x="46" y="637"/>
                  </a:lnTo>
                  <a:lnTo>
                    <a:pt x="137" y="592"/>
                  </a:lnTo>
                  <a:lnTo>
                    <a:pt x="137" y="501"/>
                  </a:lnTo>
                  <a:lnTo>
                    <a:pt x="274" y="455"/>
                  </a:lnTo>
                  <a:lnTo>
                    <a:pt x="228" y="364"/>
                  </a:lnTo>
                  <a:lnTo>
                    <a:pt x="274" y="273"/>
                  </a:lnTo>
                  <a:lnTo>
                    <a:pt x="183" y="182"/>
                  </a:lnTo>
                  <a:lnTo>
                    <a:pt x="228"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0"/>
            <p:cNvSpPr/>
            <p:nvPr/>
          </p:nvSpPr>
          <p:spPr>
            <a:xfrm>
              <a:off x="3818809" y="1589794"/>
              <a:ext cx="5200" cy="2098"/>
            </a:xfrm>
            <a:custGeom>
              <a:rect b="b" l="l" r="r" t="t"/>
              <a:pathLst>
                <a:path extrusionOk="0" h="92" w="228">
                  <a:moveTo>
                    <a:pt x="91" y="0"/>
                  </a:moveTo>
                  <a:lnTo>
                    <a:pt x="1" y="91"/>
                  </a:lnTo>
                  <a:lnTo>
                    <a:pt x="91"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0"/>
            <p:cNvSpPr/>
            <p:nvPr/>
          </p:nvSpPr>
          <p:spPr>
            <a:xfrm>
              <a:off x="3818809" y="1618828"/>
              <a:ext cx="6249" cy="6249"/>
            </a:xfrm>
            <a:custGeom>
              <a:rect b="b" l="l" r="r" t="t"/>
              <a:pathLst>
                <a:path extrusionOk="0" h="274" w="274">
                  <a:moveTo>
                    <a:pt x="46" y="1"/>
                  </a:moveTo>
                  <a:lnTo>
                    <a:pt x="1" y="46"/>
                  </a:lnTo>
                  <a:lnTo>
                    <a:pt x="46" y="228"/>
                  </a:lnTo>
                  <a:lnTo>
                    <a:pt x="91" y="274"/>
                  </a:lnTo>
                  <a:lnTo>
                    <a:pt x="228" y="137"/>
                  </a:lnTo>
                  <a:lnTo>
                    <a:pt x="182" y="92"/>
                  </a:lnTo>
                  <a:lnTo>
                    <a:pt x="273" y="1"/>
                  </a:lnTo>
                  <a:lnTo>
                    <a:pt x="137" y="1"/>
                  </a:lnTo>
                  <a:lnTo>
                    <a:pt x="91"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0"/>
            <p:cNvSpPr/>
            <p:nvPr/>
          </p:nvSpPr>
          <p:spPr>
            <a:xfrm>
              <a:off x="4100960" y="2177931"/>
              <a:ext cx="6226" cy="5200"/>
            </a:xfrm>
            <a:custGeom>
              <a:rect b="b" l="l" r="r" t="t"/>
              <a:pathLst>
                <a:path extrusionOk="0" h="228" w="273">
                  <a:moveTo>
                    <a:pt x="227" y="0"/>
                  </a:moveTo>
                  <a:lnTo>
                    <a:pt x="182" y="46"/>
                  </a:lnTo>
                  <a:lnTo>
                    <a:pt x="46" y="91"/>
                  </a:lnTo>
                  <a:lnTo>
                    <a:pt x="0" y="182"/>
                  </a:lnTo>
                  <a:lnTo>
                    <a:pt x="91" y="228"/>
                  </a:lnTo>
                  <a:lnTo>
                    <a:pt x="273" y="137"/>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0"/>
            <p:cNvSpPr/>
            <p:nvPr/>
          </p:nvSpPr>
          <p:spPr>
            <a:xfrm>
              <a:off x="4139323" y="2052422"/>
              <a:ext cx="2098" cy="2098"/>
            </a:xfrm>
            <a:custGeom>
              <a:rect b="b" l="l" r="r" t="t"/>
              <a:pathLst>
                <a:path extrusionOk="0" h="92" w="92">
                  <a:moveTo>
                    <a:pt x="1" y="0"/>
                  </a:moveTo>
                  <a:lnTo>
                    <a:pt x="46" y="91"/>
                  </a:lnTo>
                  <a:lnTo>
                    <a:pt x="9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30"/>
            <p:cNvSpPr/>
            <p:nvPr/>
          </p:nvSpPr>
          <p:spPr>
            <a:xfrm>
              <a:off x="4123768" y="2054497"/>
              <a:ext cx="19728" cy="20755"/>
            </a:xfrm>
            <a:custGeom>
              <a:rect b="b" l="l" r="r" t="t"/>
              <a:pathLst>
                <a:path extrusionOk="0" h="910" w="865">
                  <a:moveTo>
                    <a:pt x="819" y="409"/>
                  </a:moveTo>
                  <a:lnTo>
                    <a:pt x="785" y="478"/>
                  </a:lnTo>
                  <a:lnTo>
                    <a:pt x="819" y="455"/>
                  </a:lnTo>
                  <a:lnTo>
                    <a:pt x="819" y="409"/>
                  </a:lnTo>
                  <a:close/>
                  <a:moveTo>
                    <a:pt x="546" y="319"/>
                  </a:moveTo>
                  <a:lnTo>
                    <a:pt x="501" y="546"/>
                  </a:lnTo>
                  <a:lnTo>
                    <a:pt x="410" y="682"/>
                  </a:lnTo>
                  <a:lnTo>
                    <a:pt x="364" y="682"/>
                  </a:lnTo>
                  <a:lnTo>
                    <a:pt x="364" y="546"/>
                  </a:lnTo>
                  <a:lnTo>
                    <a:pt x="546" y="319"/>
                  </a:lnTo>
                  <a:close/>
                  <a:moveTo>
                    <a:pt x="637" y="0"/>
                  </a:moveTo>
                  <a:lnTo>
                    <a:pt x="592" y="91"/>
                  </a:lnTo>
                  <a:lnTo>
                    <a:pt x="501" y="319"/>
                  </a:lnTo>
                  <a:lnTo>
                    <a:pt x="410" y="409"/>
                  </a:lnTo>
                  <a:lnTo>
                    <a:pt x="273" y="500"/>
                  </a:lnTo>
                  <a:lnTo>
                    <a:pt x="273" y="500"/>
                  </a:lnTo>
                  <a:lnTo>
                    <a:pt x="319" y="409"/>
                  </a:lnTo>
                  <a:lnTo>
                    <a:pt x="455" y="273"/>
                  </a:lnTo>
                  <a:lnTo>
                    <a:pt x="501" y="137"/>
                  </a:lnTo>
                  <a:lnTo>
                    <a:pt x="501" y="91"/>
                  </a:lnTo>
                  <a:lnTo>
                    <a:pt x="364" y="182"/>
                  </a:lnTo>
                  <a:lnTo>
                    <a:pt x="273" y="364"/>
                  </a:lnTo>
                  <a:lnTo>
                    <a:pt x="92" y="546"/>
                  </a:lnTo>
                  <a:lnTo>
                    <a:pt x="92" y="591"/>
                  </a:lnTo>
                  <a:lnTo>
                    <a:pt x="1" y="773"/>
                  </a:lnTo>
                  <a:lnTo>
                    <a:pt x="46" y="864"/>
                  </a:lnTo>
                  <a:lnTo>
                    <a:pt x="92" y="864"/>
                  </a:lnTo>
                  <a:lnTo>
                    <a:pt x="228" y="637"/>
                  </a:lnTo>
                  <a:lnTo>
                    <a:pt x="319" y="637"/>
                  </a:lnTo>
                  <a:lnTo>
                    <a:pt x="273" y="728"/>
                  </a:lnTo>
                  <a:lnTo>
                    <a:pt x="183" y="910"/>
                  </a:lnTo>
                  <a:lnTo>
                    <a:pt x="228" y="910"/>
                  </a:lnTo>
                  <a:lnTo>
                    <a:pt x="319" y="819"/>
                  </a:lnTo>
                  <a:lnTo>
                    <a:pt x="410" y="819"/>
                  </a:lnTo>
                  <a:cubicBezTo>
                    <a:pt x="448" y="781"/>
                    <a:pt x="486" y="743"/>
                    <a:pt x="524" y="705"/>
                  </a:cubicBezTo>
                  <a:lnTo>
                    <a:pt x="524" y="705"/>
                  </a:lnTo>
                  <a:lnTo>
                    <a:pt x="501" y="773"/>
                  </a:lnTo>
                  <a:lnTo>
                    <a:pt x="592" y="682"/>
                  </a:lnTo>
                  <a:lnTo>
                    <a:pt x="774" y="500"/>
                  </a:lnTo>
                  <a:lnTo>
                    <a:pt x="785" y="478"/>
                  </a:lnTo>
                  <a:lnTo>
                    <a:pt x="624" y="585"/>
                  </a:lnTo>
                  <a:lnTo>
                    <a:pt x="728" y="455"/>
                  </a:lnTo>
                  <a:lnTo>
                    <a:pt x="774" y="319"/>
                  </a:lnTo>
                  <a:lnTo>
                    <a:pt x="819" y="319"/>
                  </a:lnTo>
                  <a:lnTo>
                    <a:pt x="819" y="409"/>
                  </a:lnTo>
                  <a:lnTo>
                    <a:pt x="865" y="228"/>
                  </a:lnTo>
                  <a:lnTo>
                    <a:pt x="819" y="182"/>
                  </a:lnTo>
                  <a:lnTo>
                    <a:pt x="774" y="182"/>
                  </a:lnTo>
                  <a:lnTo>
                    <a:pt x="774" y="46"/>
                  </a:lnTo>
                  <a:lnTo>
                    <a:pt x="6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30"/>
            <p:cNvSpPr/>
            <p:nvPr/>
          </p:nvSpPr>
          <p:spPr>
            <a:xfrm>
              <a:off x="4120666" y="2055524"/>
              <a:ext cx="10377" cy="8325"/>
            </a:xfrm>
            <a:custGeom>
              <a:rect b="b" l="l" r="r" t="t"/>
              <a:pathLst>
                <a:path extrusionOk="0" h="365" w="455">
                  <a:moveTo>
                    <a:pt x="455" y="1"/>
                  </a:moveTo>
                  <a:lnTo>
                    <a:pt x="364" y="46"/>
                  </a:lnTo>
                  <a:lnTo>
                    <a:pt x="273" y="137"/>
                  </a:lnTo>
                  <a:lnTo>
                    <a:pt x="228" y="137"/>
                  </a:lnTo>
                  <a:lnTo>
                    <a:pt x="182" y="183"/>
                  </a:lnTo>
                  <a:lnTo>
                    <a:pt x="46" y="183"/>
                  </a:lnTo>
                  <a:lnTo>
                    <a:pt x="0" y="319"/>
                  </a:lnTo>
                  <a:lnTo>
                    <a:pt x="46" y="364"/>
                  </a:lnTo>
                  <a:lnTo>
                    <a:pt x="137" y="319"/>
                  </a:lnTo>
                  <a:lnTo>
                    <a:pt x="364"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0"/>
            <p:cNvSpPr/>
            <p:nvPr/>
          </p:nvSpPr>
          <p:spPr>
            <a:xfrm>
              <a:off x="4141398" y="2061750"/>
              <a:ext cx="4174" cy="6249"/>
            </a:xfrm>
            <a:custGeom>
              <a:rect b="b" l="l" r="r" t="t"/>
              <a:pathLst>
                <a:path extrusionOk="0" h="274" w="183">
                  <a:moveTo>
                    <a:pt x="137" y="1"/>
                  </a:moveTo>
                  <a:lnTo>
                    <a:pt x="92" y="137"/>
                  </a:lnTo>
                  <a:lnTo>
                    <a:pt x="1" y="273"/>
                  </a:lnTo>
                  <a:lnTo>
                    <a:pt x="92" y="273"/>
                  </a:lnTo>
                  <a:lnTo>
                    <a:pt x="183" y="18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0"/>
            <p:cNvSpPr/>
            <p:nvPr/>
          </p:nvSpPr>
          <p:spPr>
            <a:xfrm>
              <a:off x="4119617" y="1851191"/>
              <a:ext cx="37359" cy="25955"/>
            </a:xfrm>
            <a:custGeom>
              <a:rect b="b" l="l" r="r" t="t"/>
              <a:pathLst>
                <a:path extrusionOk="0" h="1138" w="1638">
                  <a:moveTo>
                    <a:pt x="728" y="0"/>
                  </a:moveTo>
                  <a:lnTo>
                    <a:pt x="683" y="46"/>
                  </a:lnTo>
                  <a:lnTo>
                    <a:pt x="546" y="91"/>
                  </a:lnTo>
                  <a:lnTo>
                    <a:pt x="365" y="273"/>
                  </a:lnTo>
                  <a:lnTo>
                    <a:pt x="365" y="364"/>
                  </a:lnTo>
                  <a:lnTo>
                    <a:pt x="319" y="455"/>
                  </a:lnTo>
                  <a:lnTo>
                    <a:pt x="1" y="500"/>
                  </a:lnTo>
                  <a:lnTo>
                    <a:pt x="1" y="591"/>
                  </a:lnTo>
                  <a:lnTo>
                    <a:pt x="46" y="682"/>
                  </a:lnTo>
                  <a:lnTo>
                    <a:pt x="92" y="819"/>
                  </a:lnTo>
                  <a:lnTo>
                    <a:pt x="46" y="955"/>
                  </a:lnTo>
                  <a:lnTo>
                    <a:pt x="46" y="1092"/>
                  </a:lnTo>
                  <a:lnTo>
                    <a:pt x="92" y="1137"/>
                  </a:lnTo>
                  <a:lnTo>
                    <a:pt x="137" y="1137"/>
                  </a:lnTo>
                  <a:lnTo>
                    <a:pt x="274" y="955"/>
                  </a:lnTo>
                  <a:lnTo>
                    <a:pt x="455" y="955"/>
                  </a:lnTo>
                  <a:lnTo>
                    <a:pt x="455" y="1046"/>
                  </a:lnTo>
                  <a:lnTo>
                    <a:pt x="592" y="1046"/>
                  </a:lnTo>
                  <a:lnTo>
                    <a:pt x="819" y="864"/>
                  </a:lnTo>
                  <a:lnTo>
                    <a:pt x="910" y="819"/>
                  </a:lnTo>
                  <a:lnTo>
                    <a:pt x="1047" y="728"/>
                  </a:lnTo>
                  <a:lnTo>
                    <a:pt x="1183" y="546"/>
                  </a:lnTo>
                  <a:lnTo>
                    <a:pt x="1320" y="546"/>
                  </a:lnTo>
                  <a:lnTo>
                    <a:pt x="1502" y="409"/>
                  </a:lnTo>
                  <a:lnTo>
                    <a:pt x="1502" y="319"/>
                  </a:lnTo>
                  <a:lnTo>
                    <a:pt x="1638" y="182"/>
                  </a:lnTo>
                  <a:lnTo>
                    <a:pt x="1592" y="137"/>
                  </a:lnTo>
                  <a:lnTo>
                    <a:pt x="1456" y="137"/>
                  </a:lnTo>
                  <a:lnTo>
                    <a:pt x="1365" y="91"/>
                  </a:lnTo>
                  <a:lnTo>
                    <a:pt x="1274" y="91"/>
                  </a:lnTo>
                  <a:lnTo>
                    <a:pt x="1138" y="137"/>
                  </a:lnTo>
                  <a:lnTo>
                    <a:pt x="1092" y="91"/>
                  </a:lnTo>
                  <a:lnTo>
                    <a:pt x="1001" y="91"/>
                  </a:lnTo>
                  <a:lnTo>
                    <a:pt x="910" y="228"/>
                  </a:lnTo>
                  <a:lnTo>
                    <a:pt x="774" y="137"/>
                  </a:lnTo>
                  <a:lnTo>
                    <a:pt x="7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0"/>
            <p:cNvSpPr/>
            <p:nvPr/>
          </p:nvSpPr>
          <p:spPr>
            <a:xfrm>
              <a:off x="4113391" y="1604300"/>
              <a:ext cx="3147" cy="6249"/>
            </a:xfrm>
            <a:custGeom>
              <a:rect b="b" l="l" r="r" t="t"/>
              <a:pathLst>
                <a:path extrusionOk="0" h="274" w="138">
                  <a:moveTo>
                    <a:pt x="92" y="1"/>
                  </a:moveTo>
                  <a:lnTo>
                    <a:pt x="1" y="92"/>
                  </a:lnTo>
                  <a:lnTo>
                    <a:pt x="46" y="274"/>
                  </a:lnTo>
                  <a:lnTo>
                    <a:pt x="92" y="183"/>
                  </a:lnTo>
                  <a:lnTo>
                    <a:pt x="137" y="183"/>
                  </a:lnTo>
                  <a:lnTo>
                    <a:pt x="137"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0"/>
            <p:cNvSpPr/>
            <p:nvPr/>
          </p:nvSpPr>
          <p:spPr>
            <a:xfrm>
              <a:off x="4169406" y="1870897"/>
              <a:ext cx="20778" cy="30106"/>
            </a:xfrm>
            <a:custGeom>
              <a:rect b="b" l="l" r="r" t="t"/>
              <a:pathLst>
                <a:path extrusionOk="0" h="1320" w="911">
                  <a:moveTo>
                    <a:pt x="546" y="0"/>
                  </a:moveTo>
                  <a:lnTo>
                    <a:pt x="501" y="91"/>
                  </a:lnTo>
                  <a:lnTo>
                    <a:pt x="319" y="228"/>
                  </a:lnTo>
                  <a:lnTo>
                    <a:pt x="274" y="228"/>
                  </a:lnTo>
                  <a:lnTo>
                    <a:pt x="183" y="319"/>
                  </a:lnTo>
                  <a:lnTo>
                    <a:pt x="137" y="455"/>
                  </a:lnTo>
                  <a:lnTo>
                    <a:pt x="183" y="591"/>
                  </a:lnTo>
                  <a:lnTo>
                    <a:pt x="92" y="637"/>
                  </a:lnTo>
                  <a:lnTo>
                    <a:pt x="46" y="728"/>
                  </a:lnTo>
                  <a:lnTo>
                    <a:pt x="92" y="864"/>
                  </a:lnTo>
                  <a:lnTo>
                    <a:pt x="1" y="955"/>
                  </a:lnTo>
                  <a:lnTo>
                    <a:pt x="46" y="1046"/>
                  </a:lnTo>
                  <a:lnTo>
                    <a:pt x="183" y="1046"/>
                  </a:lnTo>
                  <a:lnTo>
                    <a:pt x="228" y="1137"/>
                  </a:lnTo>
                  <a:lnTo>
                    <a:pt x="274" y="1183"/>
                  </a:lnTo>
                  <a:lnTo>
                    <a:pt x="274" y="1319"/>
                  </a:lnTo>
                  <a:lnTo>
                    <a:pt x="319" y="1319"/>
                  </a:lnTo>
                  <a:lnTo>
                    <a:pt x="365" y="1228"/>
                  </a:lnTo>
                  <a:lnTo>
                    <a:pt x="410" y="1183"/>
                  </a:lnTo>
                  <a:lnTo>
                    <a:pt x="455" y="1092"/>
                  </a:lnTo>
                  <a:lnTo>
                    <a:pt x="455" y="1046"/>
                  </a:lnTo>
                  <a:lnTo>
                    <a:pt x="410" y="1001"/>
                  </a:lnTo>
                  <a:lnTo>
                    <a:pt x="455" y="910"/>
                  </a:lnTo>
                  <a:lnTo>
                    <a:pt x="592" y="819"/>
                  </a:lnTo>
                  <a:lnTo>
                    <a:pt x="683" y="682"/>
                  </a:lnTo>
                  <a:lnTo>
                    <a:pt x="774" y="682"/>
                  </a:lnTo>
                  <a:lnTo>
                    <a:pt x="774" y="637"/>
                  </a:lnTo>
                  <a:lnTo>
                    <a:pt x="774" y="546"/>
                  </a:lnTo>
                  <a:lnTo>
                    <a:pt x="774" y="455"/>
                  </a:lnTo>
                  <a:lnTo>
                    <a:pt x="865" y="410"/>
                  </a:lnTo>
                  <a:lnTo>
                    <a:pt x="910" y="319"/>
                  </a:lnTo>
                  <a:lnTo>
                    <a:pt x="865" y="228"/>
                  </a:lnTo>
                  <a:lnTo>
                    <a:pt x="865" y="137"/>
                  </a:lnTo>
                  <a:lnTo>
                    <a:pt x="819" y="46"/>
                  </a:lnTo>
                  <a:lnTo>
                    <a:pt x="774" y="91"/>
                  </a:lnTo>
                  <a:lnTo>
                    <a:pt x="683" y="91"/>
                  </a:lnTo>
                  <a:lnTo>
                    <a:pt x="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0"/>
            <p:cNvSpPr/>
            <p:nvPr/>
          </p:nvSpPr>
          <p:spPr>
            <a:xfrm>
              <a:off x="4109240" y="1605349"/>
              <a:ext cx="3147" cy="8325"/>
            </a:xfrm>
            <a:custGeom>
              <a:rect b="b" l="l" r="r" t="t"/>
              <a:pathLst>
                <a:path extrusionOk="0" h="365" w="138">
                  <a:moveTo>
                    <a:pt x="92" y="0"/>
                  </a:moveTo>
                  <a:lnTo>
                    <a:pt x="46" y="46"/>
                  </a:lnTo>
                  <a:lnTo>
                    <a:pt x="1" y="137"/>
                  </a:lnTo>
                  <a:lnTo>
                    <a:pt x="46" y="228"/>
                  </a:lnTo>
                  <a:lnTo>
                    <a:pt x="46" y="319"/>
                  </a:lnTo>
                  <a:lnTo>
                    <a:pt x="92" y="364"/>
                  </a:lnTo>
                  <a:lnTo>
                    <a:pt x="137" y="273"/>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0"/>
            <p:cNvSpPr/>
            <p:nvPr/>
          </p:nvSpPr>
          <p:spPr>
            <a:xfrm>
              <a:off x="4090583" y="1744338"/>
              <a:ext cx="100627" cy="96499"/>
            </a:xfrm>
            <a:custGeom>
              <a:rect b="b" l="l" r="r" t="t"/>
              <a:pathLst>
                <a:path extrusionOk="0" h="4231" w="4412">
                  <a:moveTo>
                    <a:pt x="2001" y="1"/>
                  </a:moveTo>
                  <a:lnTo>
                    <a:pt x="1683" y="137"/>
                  </a:lnTo>
                  <a:lnTo>
                    <a:pt x="1547" y="274"/>
                  </a:lnTo>
                  <a:lnTo>
                    <a:pt x="1410" y="592"/>
                  </a:lnTo>
                  <a:lnTo>
                    <a:pt x="1274" y="774"/>
                  </a:lnTo>
                  <a:lnTo>
                    <a:pt x="1274" y="910"/>
                  </a:lnTo>
                  <a:lnTo>
                    <a:pt x="1183" y="1047"/>
                  </a:lnTo>
                  <a:lnTo>
                    <a:pt x="1183" y="1138"/>
                  </a:lnTo>
                  <a:lnTo>
                    <a:pt x="1046" y="1365"/>
                  </a:lnTo>
                  <a:lnTo>
                    <a:pt x="1092" y="1502"/>
                  </a:lnTo>
                  <a:lnTo>
                    <a:pt x="1001" y="1547"/>
                  </a:lnTo>
                  <a:lnTo>
                    <a:pt x="955" y="1683"/>
                  </a:lnTo>
                  <a:lnTo>
                    <a:pt x="955" y="1820"/>
                  </a:lnTo>
                  <a:lnTo>
                    <a:pt x="773" y="2002"/>
                  </a:lnTo>
                  <a:lnTo>
                    <a:pt x="682" y="2093"/>
                  </a:lnTo>
                  <a:lnTo>
                    <a:pt x="682" y="2320"/>
                  </a:lnTo>
                  <a:lnTo>
                    <a:pt x="637" y="2411"/>
                  </a:lnTo>
                  <a:lnTo>
                    <a:pt x="637" y="2639"/>
                  </a:lnTo>
                  <a:lnTo>
                    <a:pt x="546" y="2730"/>
                  </a:lnTo>
                  <a:lnTo>
                    <a:pt x="364" y="2730"/>
                  </a:lnTo>
                  <a:lnTo>
                    <a:pt x="91" y="2866"/>
                  </a:lnTo>
                  <a:lnTo>
                    <a:pt x="91" y="3048"/>
                  </a:lnTo>
                  <a:lnTo>
                    <a:pt x="0" y="3275"/>
                  </a:lnTo>
                  <a:lnTo>
                    <a:pt x="46" y="3457"/>
                  </a:lnTo>
                  <a:lnTo>
                    <a:pt x="137" y="3457"/>
                  </a:lnTo>
                  <a:lnTo>
                    <a:pt x="137" y="3321"/>
                  </a:lnTo>
                  <a:lnTo>
                    <a:pt x="228" y="3321"/>
                  </a:lnTo>
                  <a:lnTo>
                    <a:pt x="273" y="3366"/>
                  </a:lnTo>
                  <a:lnTo>
                    <a:pt x="364" y="3412"/>
                  </a:lnTo>
                  <a:lnTo>
                    <a:pt x="501" y="3412"/>
                  </a:lnTo>
                  <a:lnTo>
                    <a:pt x="546" y="3366"/>
                  </a:lnTo>
                  <a:lnTo>
                    <a:pt x="637" y="3366"/>
                  </a:lnTo>
                  <a:lnTo>
                    <a:pt x="728" y="3457"/>
                  </a:lnTo>
                  <a:lnTo>
                    <a:pt x="728" y="3548"/>
                  </a:lnTo>
                  <a:lnTo>
                    <a:pt x="591" y="3685"/>
                  </a:lnTo>
                  <a:lnTo>
                    <a:pt x="637" y="3821"/>
                  </a:lnTo>
                  <a:lnTo>
                    <a:pt x="546" y="3957"/>
                  </a:lnTo>
                  <a:lnTo>
                    <a:pt x="546" y="4185"/>
                  </a:lnTo>
                  <a:lnTo>
                    <a:pt x="591" y="4230"/>
                  </a:lnTo>
                  <a:lnTo>
                    <a:pt x="637" y="4185"/>
                  </a:lnTo>
                  <a:lnTo>
                    <a:pt x="728" y="4230"/>
                  </a:lnTo>
                  <a:lnTo>
                    <a:pt x="819" y="4230"/>
                  </a:lnTo>
                  <a:lnTo>
                    <a:pt x="910" y="4185"/>
                  </a:lnTo>
                  <a:lnTo>
                    <a:pt x="1092" y="4185"/>
                  </a:lnTo>
                  <a:lnTo>
                    <a:pt x="1092" y="4094"/>
                  </a:lnTo>
                  <a:lnTo>
                    <a:pt x="1228" y="4048"/>
                  </a:lnTo>
                  <a:lnTo>
                    <a:pt x="1319" y="4048"/>
                  </a:lnTo>
                  <a:lnTo>
                    <a:pt x="1456" y="3912"/>
                  </a:lnTo>
                  <a:lnTo>
                    <a:pt x="1501" y="3730"/>
                  </a:lnTo>
                  <a:lnTo>
                    <a:pt x="1592" y="3639"/>
                  </a:lnTo>
                  <a:lnTo>
                    <a:pt x="1683" y="3548"/>
                  </a:lnTo>
                  <a:lnTo>
                    <a:pt x="1774" y="3548"/>
                  </a:lnTo>
                  <a:lnTo>
                    <a:pt x="1819" y="3594"/>
                  </a:lnTo>
                  <a:lnTo>
                    <a:pt x="1956" y="3503"/>
                  </a:lnTo>
                  <a:lnTo>
                    <a:pt x="2001" y="3457"/>
                  </a:lnTo>
                  <a:lnTo>
                    <a:pt x="2092" y="3457"/>
                  </a:lnTo>
                  <a:lnTo>
                    <a:pt x="2183" y="3275"/>
                  </a:lnTo>
                  <a:lnTo>
                    <a:pt x="2183" y="3093"/>
                  </a:lnTo>
                  <a:lnTo>
                    <a:pt x="2320" y="3002"/>
                  </a:lnTo>
                  <a:lnTo>
                    <a:pt x="2365" y="2866"/>
                  </a:lnTo>
                  <a:lnTo>
                    <a:pt x="2456" y="2866"/>
                  </a:lnTo>
                  <a:lnTo>
                    <a:pt x="2547" y="2957"/>
                  </a:lnTo>
                  <a:lnTo>
                    <a:pt x="2593" y="2866"/>
                  </a:lnTo>
                  <a:lnTo>
                    <a:pt x="2684" y="2820"/>
                  </a:lnTo>
                  <a:lnTo>
                    <a:pt x="2775" y="2866"/>
                  </a:lnTo>
                  <a:lnTo>
                    <a:pt x="2775" y="3002"/>
                  </a:lnTo>
                  <a:lnTo>
                    <a:pt x="2684" y="3093"/>
                  </a:lnTo>
                  <a:lnTo>
                    <a:pt x="2593" y="3184"/>
                  </a:lnTo>
                  <a:lnTo>
                    <a:pt x="2729" y="3275"/>
                  </a:lnTo>
                  <a:lnTo>
                    <a:pt x="3047" y="3275"/>
                  </a:lnTo>
                  <a:lnTo>
                    <a:pt x="3093" y="3412"/>
                  </a:lnTo>
                  <a:lnTo>
                    <a:pt x="3002" y="3548"/>
                  </a:lnTo>
                  <a:lnTo>
                    <a:pt x="2911" y="3548"/>
                  </a:lnTo>
                  <a:lnTo>
                    <a:pt x="2911" y="3730"/>
                  </a:lnTo>
                  <a:lnTo>
                    <a:pt x="3002" y="3776"/>
                  </a:lnTo>
                  <a:lnTo>
                    <a:pt x="3047" y="3730"/>
                  </a:lnTo>
                  <a:lnTo>
                    <a:pt x="3138" y="3730"/>
                  </a:lnTo>
                  <a:lnTo>
                    <a:pt x="3229" y="3776"/>
                  </a:lnTo>
                  <a:lnTo>
                    <a:pt x="3320" y="3776"/>
                  </a:lnTo>
                  <a:lnTo>
                    <a:pt x="3366" y="3912"/>
                  </a:lnTo>
                  <a:lnTo>
                    <a:pt x="3502" y="3912"/>
                  </a:lnTo>
                  <a:lnTo>
                    <a:pt x="3548" y="3957"/>
                  </a:lnTo>
                  <a:lnTo>
                    <a:pt x="3684" y="3957"/>
                  </a:lnTo>
                  <a:lnTo>
                    <a:pt x="3866" y="4094"/>
                  </a:lnTo>
                  <a:lnTo>
                    <a:pt x="3911" y="4048"/>
                  </a:lnTo>
                  <a:lnTo>
                    <a:pt x="4002" y="3867"/>
                  </a:lnTo>
                  <a:lnTo>
                    <a:pt x="4093" y="3821"/>
                  </a:lnTo>
                  <a:lnTo>
                    <a:pt x="4230" y="3685"/>
                  </a:lnTo>
                  <a:lnTo>
                    <a:pt x="4366" y="3685"/>
                  </a:lnTo>
                  <a:lnTo>
                    <a:pt x="4412" y="3639"/>
                  </a:lnTo>
                  <a:lnTo>
                    <a:pt x="4275" y="3594"/>
                  </a:lnTo>
                  <a:lnTo>
                    <a:pt x="4230" y="3503"/>
                  </a:lnTo>
                  <a:lnTo>
                    <a:pt x="4321" y="3503"/>
                  </a:lnTo>
                  <a:lnTo>
                    <a:pt x="4366" y="3412"/>
                  </a:lnTo>
                  <a:lnTo>
                    <a:pt x="4275" y="3366"/>
                  </a:lnTo>
                  <a:lnTo>
                    <a:pt x="4184" y="3230"/>
                  </a:lnTo>
                  <a:lnTo>
                    <a:pt x="4139" y="3230"/>
                  </a:lnTo>
                  <a:lnTo>
                    <a:pt x="4139" y="3321"/>
                  </a:lnTo>
                  <a:lnTo>
                    <a:pt x="4093" y="3366"/>
                  </a:lnTo>
                  <a:lnTo>
                    <a:pt x="4002" y="3321"/>
                  </a:lnTo>
                  <a:lnTo>
                    <a:pt x="3866" y="3275"/>
                  </a:lnTo>
                  <a:lnTo>
                    <a:pt x="3866" y="3184"/>
                  </a:lnTo>
                  <a:lnTo>
                    <a:pt x="3821" y="3184"/>
                  </a:lnTo>
                  <a:lnTo>
                    <a:pt x="3730" y="3321"/>
                  </a:lnTo>
                  <a:lnTo>
                    <a:pt x="3457" y="3321"/>
                  </a:lnTo>
                  <a:lnTo>
                    <a:pt x="3366" y="3230"/>
                  </a:lnTo>
                  <a:lnTo>
                    <a:pt x="3502" y="3139"/>
                  </a:lnTo>
                  <a:lnTo>
                    <a:pt x="3593" y="3139"/>
                  </a:lnTo>
                  <a:lnTo>
                    <a:pt x="3730" y="3048"/>
                  </a:lnTo>
                  <a:lnTo>
                    <a:pt x="3730" y="2957"/>
                  </a:lnTo>
                  <a:lnTo>
                    <a:pt x="3684" y="2911"/>
                  </a:lnTo>
                  <a:lnTo>
                    <a:pt x="3684" y="2730"/>
                  </a:lnTo>
                  <a:lnTo>
                    <a:pt x="3730" y="2639"/>
                  </a:lnTo>
                  <a:lnTo>
                    <a:pt x="3730" y="2548"/>
                  </a:lnTo>
                  <a:lnTo>
                    <a:pt x="3639" y="2457"/>
                  </a:lnTo>
                  <a:lnTo>
                    <a:pt x="3639" y="2366"/>
                  </a:lnTo>
                  <a:lnTo>
                    <a:pt x="3411" y="2138"/>
                  </a:lnTo>
                  <a:lnTo>
                    <a:pt x="3229" y="2047"/>
                  </a:lnTo>
                  <a:lnTo>
                    <a:pt x="3229" y="2002"/>
                  </a:lnTo>
                  <a:lnTo>
                    <a:pt x="3184" y="1820"/>
                  </a:lnTo>
                  <a:lnTo>
                    <a:pt x="3093" y="1820"/>
                  </a:lnTo>
                  <a:lnTo>
                    <a:pt x="3047" y="1683"/>
                  </a:lnTo>
                  <a:lnTo>
                    <a:pt x="3047" y="1502"/>
                  </a:lnTo>
                  <a:lnTo>
                    <a:pt x="3002" y="1411"/>
                  </a:lnTo>
                  <a:lnTo>
                    <a:pt x="2775" y="1411"/>
                  </a:lnTo>
                  <a:lnTo>
                    <a:pt x="2502" y="1320"/>
                  </a:lnTo>
                  <a:lnTo>
                    <a:pt x="2456" y="1138"/>
                  </a:lnTo>
                  <a:lnTo>
                    <a:pt x="2502" y="1047"/>
                  </a:lnTo>
                  <a:lnTo>
                    <a:pt x="2502" y="1001"/>
                  </a:lnTo>
                  <a:lnTo>
                    <a:pt x="2365" y="910"/>
                  </a:lnTo>
                  <a:lnTo>
                    <a:pt x="2365" y="774"/>
                  </a:lnTo>
                  <a:lnTo>
                    <a:pt x="2320" y="774"/>
                  </a:lnTo>
                  <a:lnTo>
                    <a:pt x="2183" y="910"/>
                  </a:lnTo>
                  <a:lnTo>
                    <a:pt x="2183" y="1047"/>
                  </a:lnTo>
                  <a:lnTo>
                    <a:pt x="2092" y="1138"/>
                  </a:lnTo>
                  <a:lnTo>
                    <a:pt x="2047" y="1047"/>
                  </a:lnTo>
                  <a:lnTo>
                    <a:pt x="2047" y="865"/>
                  </a:lnTo>
                  <a:lnTo>
                    <a:pt x="1956" y="728"/>
                  </a:lnTo>
                  <a:lnTo>
                    <a:pt x="1956" y="637"/>
                  </a:lnTo>
                  <a:lnTo>
                    <a:pt x="2138" y="637"/>
                  </a:lnTo>
                  <a:lnTo>
                    <a:pt x="2092" y="547"/>
                  </a:lnTo>
                  <a:lnTo>
                    <a:pt x="2138" y="410"/>
                  </a:lnTo>
                  <a:lnTo>
                    <a:pt x="2092" y="274"/>
                  </a:lnTo>
                  <a:lnTo>
                    <a:pt x="1956" y="274"/>
                  </a:lnTo>
                  <a:lnTo>
                    <a:pt x="1956" y="183"/>
                  </a:lnTo>
                  <a:lnTo>
                    <a:pt x="2092" y="46"/>
                  </a:lnTo>
                  <a:lnTo>
                    <a:pt x="20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30"/>
            <p:cNvSpPr/>
            <p:nvPr/>
          </p:nvSpPr>
          <p:spPr>
            <a:xfrm>
              <a:off x="4210893" y="1840814"/>
              <a:ext cx="16627" cy="15578"/>
            </a:xfrm>
            <a:custGeom>
              <a:rect b="b" l="l" r="r" t="t"/>
              <a:pathLst>
                <a:path extrusionOk="0" h="683" w="729">
                  <a:moveTo>
                    <a:pt x="46" y="0"/>
                  </a:moveTo>
                  <a:lnTo>
                    <a:pt x="1" y="91"/>
                  </a:lnTo>
                  <a:lnTo>
                    <a:pt x="46" y="228"/>
                  </a:lnTo>
                  <a:lnTo>
                    <a:pt x="183" y="319"/>
                  </a:lnTo>
                  <a:lnTo>
                    <a:pt x="228" y="455"/>
                  </a:lnTo>
                  <a:lnTo>
                    <a:pt x="274" y="546"/>
                  </a:lnTo>
                  <a:lnTo>
                    <a:pt x="319" y="637"/>
                  </a:lnTo>
                  <a:lnTo>
                    <a:pt x="365" y="683"/>
                  </a:lnTo>
                  <a:lnTo>
                    <a:pt x="501" y="683"/>
                  </a:lnTo>
                  <a:lnTo>
                    <a:pt x="547" y="637"/>
                  </a:lnTo>
                  <a:lnTo>
                    <a:pt x="638" y="637"/>
                  </a:lnTo>
                  <a:lnTo>
                    <a:pt x="729" y="546"/>
                  </a:lnTo>
                  <a:lnTo>
                    <a:pt x="729" y="501"/>
                  </a:lnTo>
                  <a:lnTo>
                    <a:pt x="729" y="410"/>
                  </a:lnTo>
                  <a:lnTo>
                    <a:pt x="729" y="228"/>
                  </a:lnTo>
                  <a:lnTo>
                    <a:pt x="638" y="182"/>
                  </a:lnTo>
                  <a:lnTo>
                    <a:pt x="501" y="182"/>
                  </a:lnTo>
                  <a:lnTo>
                    <a:pt x="410" y="91"/>
                  </a:lnTo>
                  <a:lnTo>
                    <a:pt x="319" y="0"/>
                  </a:lnTo>
                  <a:lnTo>
                    <a:pt x="274" y="46"/>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0"/>
            <p:cNvSpPr/>
            <p:nvPr/>
          </p:nvSpPr>
          <p:spPr>
            <a:xfrm>
              <a:off x="4211942" y="1869848"/>
              <a:ext cx="4174" cy="2098"/>
            </a:xfrm>
            <a:custGeom>
              <a:rect b="b" l="l" r="r" t="t"/>
              <a:pathLst>
                <a:path extrusionOk="0" h="92" w="183">
                  <a:moveTo>
                    <a:pt x="46" y="1"/>
                  </a:moveTo>
                  <a:lnTo>
                    <a:pt x="0" y="46"/>
                  </a:lnTo>
                  <a:lnTo>
                    <a:pt x="46" y="92"/>
                  </a:lnTo>
                  <a:lnTo>
                    <a:pt x="182" y="92"/>
                  </a:lnTo>
                  <a:lnTo>
                    <a:pt x="18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0"/>
            <p:cNvSpPr/>
            <p:nvPr/>
          </p:nvSpPr>
          <p:spPr>
            <a:xfrm>
              <a:off x="4101987" y="2140573"/>
              <a:ext cx="2098" cy="6249"/>
            </a:xfrm>
            <a:custGeom>
              <a:rect b="b" l="l" r="r" t="t"/>
              <a:pathLst>
                <a:path extrusionOk="0" h="274" w="92">
                  <a:moveTo>
                    <a:pt x="91" y="1"/>
                  </a:moveTo>
                  <a:lnTo>
                    <a:pt x="46" y="46"/>
                  </a:lnTo>
                  <a:lnTo>
                    <a:pt x="1" y="46"/>
                  </a:lnTo>
                  <a:lnTo>
                    <a:pt x="1" y="228"/>
                  </a:lnTo>
                  <a:lnTo>
                    <a:pt x="46" y="274"/>
                  </a:lnTo>
                  <a:lnTo>
                    <a:pt x="91"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0"/>
            <p:cNvSpPr/>
            <p:nvPr/>
          </p:nvSpPr>
          <p:spPr>
            <a:xfrm>
              <a:off x="4303217" y="1612602"/>
              <a:ext cx="3147" cy="3147"/>
            </a:xfrm>
            <a:custGeom>
              <a:rect b="b" l="l" r="r" t="t"/>
              <a:pathLst>
                <a:path extrusionOk="0" h="138" w="138">
                  <a:moveTo>
                    <a:pt x="46" y="1"/>
                  </a:moveTo>
                  <a:lnTo>
                    <a:pt x="1" y="137"/>
                  </a:lnTo>
                  <a:lnTo>
                    <a:pt x="92"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30"/>
            <p:cNvSpPr/>
            <p:nvPr/>
          </p:nvSpPr>
          <p:spPr>
            <a:xfrm>
              <a:off x="4330199" y="2321071"/>
              <a:ext cx="37359" cy="28030"/>
            </a:xfrm>
            <a:custGeom>
              <a:rect b="b" l="l" r="r" t="t"/>
              <a:pathLst>
                <a:path extrusionOk="0" h="1229" w="1638">
                  <a:moveTo>
                    <a:pt x="364" y="0"/>
                  </a:moveTo>
                  <a:lnTo>
                    <a:pt x="46" y="228"/>
                  </a:lnTo>
                  <a:lnTo>
                    <a:pt x="0" y="364"/>
                  </a:lnTo>
                  <a:lnTo>
                    <a:pt x="46" y="410"/>
                  </a:lnTo>
                  <a:lnTo>
                    <a:pt x="137" y="364"/>
                  </a:lnTo>
                  <a:lnTo>
                    <a:pt x="182" y="455"/>
                  </a:lnTo>
                  <a:lnTo>
                    <a:pt x="182" y="592"/>
                  </a:lnTo>
                  <a:lnTo>
                    <a:pt x="273" y="592"/>
                  </a:lnTo>
                  <a:lnTo>
                    <a:pt x="318" y="683"/>
                  </a:lnTo>
                  <a:lnTo>
                    <a:pt x="409" y="683"/>
                  </a:lnTo>
                  <a:lnTo>
                    <a:pt x="455" y="774"/>
                  </a:lnTo>
                  <a:lnTo>
                    <a:pt x="500" y="865"/>
                  </a:lnTo>
                  <a:lnTo>
                    <a:pt x="591" y="910"/>
                  </a:lnTo>
                  <a:lnTo>
                    <a:pt x="955" y="955"/>
                  </a:lnTo>
                  <a:lnTo>
                    <a:pt x="1001" y="1137"/>
                  </a:lnTo>
                  <a:lnTo>
                    <a:pt x="1183" y="1228"/>
                  </a:lnTo>
                  <a:lnTo>
                    <a:pt x="1319" y="1183"/>
                  </a:lnTo>
                  <a:lnTo>
                    <a:pt x="1364" y="1001"/>
                  </a:lnTo>
                  <a:lnTo>
                    <a:pt x="1319" y="910"/>
                  </a:lnTo>
                  <a:lnTo>
                    <a:pt x="1364" y="774"/>
                  </a:lnTo>
                  <a:lnTo>
                    <a:pt x="1546" y="728"/>
                  </a:lnTo>
                  <a:lnTo>
                    <a:pt x="1637" y="683"/>
                  </a:lnTo>
                  <a:lnTo>
                    <a:pt x="1410" y="683"/>
                  </a:lnTo>
                  <a:lnTo>
                    <a:pt x="1274" y="637"/>
                  </a:lnTo>
                  <a:lnTo>
                    <a:pt x="1183" y="728"/>
                  </a:lnTo>
                  <a:lnTo>
                    <a:pt x="955" y="728"/>
                  </a:lnTo>
                  <a:lnTo>
                    <a:pt x="910" y="637"/>
                  </a:lnTo>
                  <a:lnTo>
                    <a:pt x="819" y="637"/>
                  </a:lnTo>
                  <a:lnTo>
                    <a:pt x="591" y="501"/>
                  </a:lnTo>
                  <a:lnTo>
                    <a:pt x="500" y="501"/>
                  </a:lnTo>
                  <a:lnTo>
                    <a:pt x="455" y="592"/>
                  </a:lnTo>
                  <a:lnTo>
                    <a:pt x="318" y="501"/>
                  </a:lnTo>
                  <a:lnTo>
                    <a:pt x="318" y="364"/>
                  </a:lnTo>
                  <a:lnTo>
                    <a:pt x="273" y="319"/>
                  </a:lnTo>
                  <a:lnTo>
                    <a:pt x="273" y="228"/>
                  </a:lnTo>
                  <a:lnTo>
                    <a:pt x="364" y="137"/>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0"/>
            <p:cNvSpPr/>
            <p:nvPr/>
          </p:nvSpPr>
          <p:spPr>
            <a:xfrm>
              <a:off x="4342629" y="2249501"/>
              <a:ext cx="43585" cy="26981"/>
            </a:xfrm>
            <a:custGeom>
              <a:rect b="b" l="l" r="r" t="t"/>
              <a:pathLst>
                <a:path extrusionOk="0" h="1183" w="1911">
                  <a:moveTo>
                    <a:pt x="183" y="0"/>
                  </a:moveTo>
                  <a:lnTo>
                    <a:pt x="1" y="91"/>
                  </a:lnTo>
                  <a:lnTo>
                    <a:pt x="92" y="228"/>
                  </a:lnTo>
                  <a:lnTo>
                    <a:pt x="228" y="319"/>
                  </a:lnTo>
                  <a:lnTo>
                    <a:pt x="501" y="501"/>
                  </a:lnTo>
                  <a:lnTo>
                    <a:pt x="547" y="637"/>
                  </a:lnTo>
                  <a:lnTo>
                    <a:pt x="592" y="728"/>
                  </a:lnTo>
                  <a:lnTo>
                    <a:pt x="683" y="728"/>
                  </a:lnTo>
                  <a:lnTo>
                    <a:pt x="956" y="955"/>
                  </a:lnTo>
                  <a:lnTo>
                    <a:pt x="1183" y="955"/>
                  </a:lnTo>
                  <a:lnTo>
                    <a:pt x="1365" y="1001"/>
                  </a:lnTo>
                  <a:lnTo>
                    <a:pt x="1456" y="1092"/>
                  </a:lnTo>
                  <a:lnTo>
                    <a:pt x="1593" y="1092"/>
                  </a:lnTo>
                  <a:lnTo>
                    <a:pt x="1729" y="1183"/>
                  </a:lnTo>
                  <a:lnTo>
                    <a:pt x="1911" y="1092"/>
                  </a:lnTo>
                  <a:lnTo>
                    <a:pt x="1911" y="1001"/>
                  </a:lnTo>
                  <a:lnTo>
                    <a:pt x="1820" y="910"/>
                  </a:lnTo>
                  <a:lnTo>
                    <a:pt x="1820" y="864"/>
                  </a:lnTo>
                  <a:lnTo>
                    <a:pt x="1729" y="773"/>
                  </a:lnTo>
                  <a:lnTo>
                    <a:pt x="1593" y="728"/>
                  </a:lnTo>
                  <a:lnTo>
                    <a:pt x="1502" y="592"/>
                  </a:lnTo>
                  <a:lnTo>
                    <a:pt x="1320" y="455"/>
                  </a:lnTo>
                  <a:lnTo>
                    <a:pt x="1229" y="455"/>
                  </a:lnTo>
                  <a:lnTo>
                    <a:pt x="1092" y="273"/>
                  </a:lnTo>
                  <a:lnTo>
                    <a:pt x="910" y="228"/>
                  </a:lnTo>
                  <a:lnTo>
                    <a:pt x="683" y="182"/>
                  </a:lnTo>
                  <a:lnTo>
                    <a:pt x="319" y="4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0"/>
            <p:cNvSpPr/>
            <p:nvPr/>
          </p:nvSpPr>
          <p:spPr>
            <a:xfrm>
              <a:off x="4315670" y="1989131"/>
              <a:ext cx="1049" cy="2098"/>
            </a:xfrm>
            <a:custGeom>
              <a:rect b="b" l="l" r="r" t="t"/>
              <a:pathLst>
                <a:path extrusionOk="0" h="92" w="46">
                  <a:moveTo>
                    <a:pt x="46" y="1"/>
                  </a:moveTo>
                  <a:lnTo>
                    <a:pt x="0" y="92"/>
                  </a:lnTo>
                  <a:lnTo>
                    <a:pt x="46"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30"/>
            <p:cNvSpPr/>
            <p:nvPr/>
          </p:nvSpPr>
          <p:spPr>
            <a:xfrm>
              <a:off x="4373761" y="2311743"/>
              <a:ext cx="6249" cy="8302"/>
            </a:xfrm>
            <a:custGeom>
              <a:rect b="b" l="l" r="r" t="t"/>
              <a:pathLst>
                <a:path extrusionOk="0" h="364" w="274">
                  <a:moveTo>
                    <a:pt x="228" y="0"/>
                  </a:moveTo>
                  <a:lnTo>
                    <a:pt x="91" y="137"/>
                  </a:lnTo>
                  <a:lnTo>
                    <a:pt x="0" y="228"/>
                  </a:lnTo>
                  <a:lnTo>
                    <a:pt x="46" y="318"/>
                  </a:lnTo>
                  <a:lnTo>
                    <a:pt x="46" y="273"/>
                  </a:lnTo>
                  <a:lnTo>
                    <a:pt x="91" y="228"/>
                  </a:lnTo>
                  <a:lnTo>
                    <a:pt x="137" y="137"/>
                  </a:lnTo>
                  <a:lnTo>
                    <a:pt x="228" y="46"/>
                  </a:lnTo>
                  <a:lnTo>
                    <a:pt x="273" y="0"/>
                  </a:lnTo>
                  <a:close/>
                  <a:moveTo>
                    <a:pt x="46" y="318"/>
                  </a:moveTo>
                  <a:lnTo>
                    <a:pt x="91" y="364"/>
                  </a:lnTo>
                  <a:lnTo>
                    <a:pt x="137" y="318"/>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30"/>
            <p:cNvSpPr/>
            <p:nvPr/>
          </p:nvSpPr>
          <p:spPr>
            <a:xfrm>
              <a:off x="4374787" y="2325222"/>
              <a:ext cx="32181" cy="35283"/>
            </a:xfrm>
            <a:custGeom>
              <a:rect b="b" l="l" r="r" t="t"/>
              <a:pathLst>
                <a:path extrusionOk="0" h="1547" w="1411">
                  <a:moveTo>
                    <a:pt x="865" y="0"/>
                  </a:moveTo>
                  <a:lnTo>
                    <a:pt x="774" y="137"/>
                  </a:lnTo>
                  <a:lnTo>
                    <a:pt x="592" y="273"/>
                  </a:lnTo>
                  <a:lnTo>
                    <a:pt x="501" y="455"/>
                  </a:lnTo>
                  <a:lnTo>
                    <a:pt x="456" y="546"/>
                  </a:lnTo>
                  <a:lnTo>
                    <a:pt x="274" y="773"/>
                  </a:lnTo>
                  <a:lnTo>
                    <a:pt x="46" y="910"/>
                  </a:lnTo>
                  <a:lnTo>
                    <a:pt x="1" y="1001"/>
                  </a:lnTo>
                  <a:lnTo>
                    <a:pt x="46" y="1137"/>
                  </a:lnTo>
                  <a:lnTo>
                    <a:pt x="92" y="1319"/>
                  </a:lnTo>
                  <a:lnTo>
                    <a:pt x="319" y="1456"/>
                  </a:lnTo>
                  <a:lnTo>
                    <a:pt x="365" y="1547"/>
                  </a:lnTo>
                  <a:lnTo>
                    <a:pt x="410" y="1547"/>
                  </a:lnTo>
                  <a:lnTo>
                    <a:pt x="456" y="1410"/>
                  </a:lnTo>
                  <a:lnTo>
                    <a:pt x="501" y="1365"/>
                  </a:lnTo>
                  <a:lnTo>
                    <a:pt x="592" y="1456"/>
                  </a:lnTo>
                  <a:lnTo>
                    <a:pt x="728" y="1456"/>
                  </a:lnTo>
                  <a:lnTo>
                    <a:pt x="956" y="1274"/>
                  </a:lnTo>
                  <a:lnTo>
                    <a:pt x="1183" y="1228"/>
                  </a:lnTo>
                  <a:lnTo>
                    <a:pt x="1274" y="1183"/>
                  </a:lnTo>
                  <a:lnTo>
                    <a:pt x="1411" y="1137"/>
                  </a:lnTo>
                  <a:lnTo>
                    <a:pt x="1365" y="1046"/>
                  </a:lnTo>
                  <a:lnTo>
                    <a:pt x="1320" y="864"/>
                  </a:lnTo>
                  <a:lnTo>
                    <a:pt x="1183" y="819"/>
                  </a:lnTo>
                  <a:lnTo>
                    <a:pt x="1092" y="864"/>
                  </a:lnTo>
                  <a:lnTo>
                    <a:pt x="1092" y="955"/>
                  </a:lnTo>
                  <a:lnTo>
                    <a:pt x="1001" y="1046"/>
                  </a:lnTo>
                  <a:lnTo>
                    <a:pt x="956" y="955"/>
                  </a:lnTo>
                  <a:lnTo>
                    <a:pt x="1001" y="864"/>
                  </a:lnTo>
                  <a:lnTo>
                    <a:pt x="956" y="728"/>
                  </a:lnTo>
                  <a:lnTo>
                    <a:pt x="774" y="683"/>
                  </a:lnTo>
                  <a:lnTo>
                    <a:pt x="910" y="592"/>
                  </a:lnTo>
                  <a:lnTo>
                    <a:pt x="1047" y="273"/>
                  </a:lnTo>
                  <a:lnTo>
                    <a:pt x="1047" y="182"/>
                  </a:lnTo>
                  <a:lnTo>
                    <a:pt x="910" y="182"/>
                  </a:lnTo>
                  <a:lnTo>
                    <a:pt x="1001" y="46"/>
                  </a:lnTo>
                  <a:lnTo>
                    <a:pt x="10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0"/>
            <p:cNvSpPr/>
            <p:nvPr/>
          </p:nvSpPr>
          <p:spPr>
            <a:xfrm>
              <a:off x="4317746" y="1990180"/>
              <a:ext cx="1049" cy="1049"/>
            </a:xfrm>
            <a:custGeom>
              <a:rect b="b" l="l" r="r" t="t"/>
              <a:pathLst>
                <a:path extrusionOk="0" h="46" w="46">
                  <a:moveTo>
                    <a:pt x="46" y="0"/>
                  </a:moveTo>
                  <a:lnTo>
                    <a:pt x="0" y="46"/>
                  </a:lnTo>
                  <a:lnTo>
                    <a:pt x="46"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30"/>
            <p:cNvSpPr/>
            <p:nvPr/>
          </p:nvSpPr>
          <p:spPr>
            <a:xfrm>
              <a:off x="4155927" y="1738112"/>
              <a:ext cx="15578" cy="19728"/>
            </a:xfrm>
            <a:custGeom>
              <a:rect b="b" l="l" r="r" t="t"/>
              <a:pathLst>
                <a:path extrusionOk="0" h="865" w="683">
                  <a:moveTo>
                    <a:pt x="91" y="1"/>
                  </a:moveTo>
                  <a:lnTo>
                    <a:pt x="46" y="46"/>
                  </a:lnTo>
                  <a:lnTo>
                    <a:pt x="0" y="274"/>
                  </a:lnTo>
                  <a:lnTo>
                    <a:pt x="137" y="365"/>
                  </a:lnTo>
                  <a:lnTo>
                    <a:pt x="182" y="501"/>
                  </a:lnTo>
                  <a:lnTo>
                    <a:pt x="137" y="592"/>
                  </a:lnTo>
                  <a:lnTo>
                    <a:pt x="273" y="683"/>
                  </a:lnTo>
                  <a:lnTo>
                    <a:pt x="364" y="774"/>
                  </a:lnTo>
                  <a:lnTo>
                    <a:pt x="364" y="865"/>
                  </a:lnTo>
                  <a:lnTo>
                    <a:pt x="637" y="865"/>
                  </a:lnTo>
                  <a:lnTo>
                    <a:pt x="683" y="729"/>
                  </a:lnTo>
                  <a:lnTo>
                    <a:pt x="546" y="729"/>
                  </a:lnTo>
                  <a:lnTo>
                    <a:pt x="410" y="638"/>
                  </a:lnTo>
                  <a:lnTo>
                    <a:pt x="410" y="410"/>
                  </a:lnTo>
                  <a:lnTo>
                    <a:pt x="319" y="319"/>
                  </a:lnTo>
                  <a:lnTo>
                    <a:pt x="273" y="228"/>
                  </a:lnTo>
                  <a:lnTo>
                    <a:pt x="137"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30"/>
            <p:cNvSpPr/>
            <p:nvPr/>
          </p:nvSpPr>
          <p:spPr>
            <a:xfrm>
              <a:off x="4176681" y="1737085"/>
              <a:ext cx="4151" cy="3125"/>
            </a:xfrm>
            <a:custGeom>
              <a:rect b="b" l="l" r="r" t="t"/>
              <a:pathLst>
                <a:path extrusionOk="0" h="137" w="182">
                  <a:moveTo>
                    <a:pt x="46" y="0"/>
                  </a:moveTo>
                  <a:lnTo>
                    <a:pt x="0" y="46"/>
                  </a:lnTo>
                  <a:lnTo>
                    <a:pt x="91" y="137"/>
                  </a:lnTo>
                  <a:lnTo>
                    <a:pt x="182"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0"/>
            <p:cNvSpPr/>
            <p:nvPr/>
          </p:nvSpPr>
          <p:spPr>
            <a:xfrm>
              <a:off x="4142447" y="1741236"/>
              <a:ext cx="5200" cy="15578"/>
            </a:xfrm>
            <a:custGeom>
              <a:rect b="b" l="l" r="r" t="t"/>
              <a:pathLst>
                <a:path extrusionOk="0" h="683" w="228">
                  <a:moveTo>
                    <a:pt x="91" y="0"/>
                  </a:moveTo>
                  <a:lnTo>
                    <a:pt x="46" y="137"/>
                  </a:lnTo>
                  <a:lnTo>
                    <a:pt x="46" y="364"/>
                  </a:lnTo>
                  <a:lnTo>
                    <a:pt x="0" y="455"/>
                  </a:lnTo>
                  <a:lnTo>
                    <a:pt x="46" y="546"/>
                  </a:lnTo>
                  <a:lnTo>
                    <a:pt x="46" y="683"/>
                  </a:lnTo>
                  <a:lnTo>
                    <a:pt x="137" y="637"/>
                  </a:lnTo>
                  <a:lnTo>
                    <a:pt x="228" y="410"/>
                  </a:lnTo>
                  <a:lnTo>
                    <a:pt x="182" y="273"/>
                  </a:lnTo>
                  <a:lnTo>
                    <a:pt x="137" y="182"/>
                  </a:lnTo>
                  <a:lnTo>
                    <a:pt x="228"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30"/>
            <p:cNvSpPr/>
            <p:nvPr/>
          </p:nvSpPr>
          <p:spPr>
            <a:xfrm>
              <a:off x="4067753" y="2145773"/>
              <a:ext cx="21804" cy="12476"/>
            </a:xfrm>
            <a:custGeom>
              <a:rect b="b" l="l" r="r" t="t"/>
              <a:pathLst>
                <a:path extrusionOk="0" h="547" w="956">
                  <a:moveTo>
                    <a:pt x="365" y="0"/>
                  </a:moveTo>
                  <a:lnTo>
                    <a:pt x="274" y="46"/>
                  </a:lnTo>
                  <a:lnTo>
                    <a:pt x="274" y="182"/>
                  </a:lnTo>
                  <a:lnTo>
                    <a:pt x="137" y="137"/>
                  </a:lnTo>
                  <a:lnTo>
                    <a:pt x="1" y="319"/>
                  </a:lnTo>
                  <a:lnTo>
                    <a:pt x="46" y="410"/>
                  </a:lnTo>
                  <a:lnTo>
                    <a:pt x="183" y="410"/>
                  </a:lnTo>
                  <a:lnTo>
                    <a:pt x="183" y="455"/>
                  </a:lnTo>
                  <a:lnTo>
                    <a:pt x="274" y="546"/>
                  </a:lnTo>
                  <a:lnTo>
                    <a:pt x="274" y="501"/>
                  </a:lnTo>
                  <a:lnTo>
                    <a:pt x="274" y="410"/>
                  </a:lnTo>
                  <a:lnTo>
                    <a:pt x="410" y="410"/>
                  </a:lnTo>
                  <a:lnTo>
                    <a:pt x="546" y="501"/>
                  </a:lnTo>
                  <a:lnTo>
                    <a:pt x="910" y="546"/>
                  </a:lnTo>
                  <a:lnTo>
                    <a:pt x="956" y="455"/>
                  </a:lnTo>
                  <a:lnTo>
                    <a:pt x="910" y="364"/>
                  </a:lnTo>
                  <a:lnTo>
                    <a:pt x="865" y="182"/>
                  </a:lnTo>
                  <a:lnTo>
                    <a:pt x="683" y="46"/>
                  </a:lnTo>
                  <a:lnTo>
                    <a:pt x="546"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30"/>
            <p:cNvSpPr/>
            <p:nvPr/>
          </p:nvSpPr>
          <p:spPr>
            <a:xfrm>
              <a:off x="4319821" y="1989131"/>
              <a:ext cx="2098" cy="6249"/>
            </a:xfrm>
            <a:custGeom>
              <a:rect b="b" l="l" r="r" t="t"/>
              <a:pathLst>
                <a:path extrusionOk="0" h="274" w="92">
                  <a:moveTo>
                    <a:pt x="46" y="1"/>
                  </a:moveTo>
                  <a:lnTo>
                    <a:pt x="0" y="92"/>
                  </a:lnTo>
                  <a:lnTo>
                    <a:pt x="0" y="228"/>
                  </a:lnTo>
                  <a:lnTo>
                    <a:pt x="0" y="274"/>
                  </a:lnTo>
                  <a:lnTo>
                    <a:pt x="91" y="274"/>
                  </a:lnTo>
                  <a:lnTo>
                    <a:pt x="91"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0"/>
            <p:cNvSpPr/>
            <p:nvPr/>
          </p:nvSpPr>
          <p:spPr>
            <a:xfrm>
              <a:off x="4096809" y="1300390"/>
              <a:ext cx="2098" cy="3125"/>
            </a:xfrm>
            <a:custGeom>
              <a:rect b="b" l="l" r="r" t="t"/>
              <a:pathLst>
                <a:path extrusionOk="0" h="137" w="92">
                  <a:moveTo>
                    <a:pt x="46" y="0"/>
                  </a:moveTo>
                  <a:lnTo>
                    <a:pt x="0" y="91"/>
                  </a:lnTo>
                  <a:lnTo>
                    <a:pt x="46" y="137"/>
                  </a:lnTo>
                  <a:lnTo>
                    <a:pt x="91"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30"/>
            <p:cNvSpPr/>
            <p:nvPr/>
          </p:nvSpPr>
          <p:spPr>
            <a:xfrm>
              <a:off x="4405920" y="1914459"/>
              <a:ext cx="5200" cy="9351"/>
            </a:xfrm>
            <a:custGeom>
              <a:rect b="b" l="l" r="r" t="t"/>
              <a:pathLst>
                <a:path extrusionOk="0" h="410" w="228">
                  <a:moveTo>
                    <a:pt x="46" y="0"/>
                  </a:moveTo>
                  <a:lnTo>
                    <a:pt x="0" y="46"/>
                  </a:lnTo>
                  <a:lnTo>
                    <a:pt x="0" y="137"/>
                  </a:lnTo>
                  <a:lnTo>
                    <a:pt x="46" y="182"/>
                  </a:lnTo>
                  <a:lnTo>
                    <a:pt x="46" y="273"/>
                  </a:lnTo>
                  <a:lnTo>
                    <a:pt x="182" y="410"/>
                  </a:lnTo>
                  <a:lnTo>
                    <a:pt x="228" y="364"/>
                  </a:lnTo>
                  <a:lnTo>
                    <a:pt x="228" y="273"/>
                  </a:lnTo>
                  <a:lnTo>
                    <a:pt x="137" y="182"/>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30"/>
            <p:cNvSpPr/>
            <p:nvPr/>
          </p:nvSpPr>
          <p:spPr>
            <a:xfrm>
              <a:off x="4399693" y="1923787"/>
              <a:ext cx="12453" cy="10400"/>
            </a:xfrm>
            <a:custGeom>
              <a:rect b="b" l="l" r="r" t="t"/>
              <a:pathLst>
                <a:path extrusionOk="0" h="456" w="546">
                  <a:moveTo>
                    <a:pt x="137" y="1"/>
                  </a:moveTo>
                  <a:lnTo>
                    <a:pt x="46" y="46"/>
                  </a:lnTo>
                  <a:lnTo>
                    <a:pt x="0" y="46"/>
                  </a:lnTo>
                  <a:lnTo>
                    <a:pt x="0" y="137"/>
                  </a:lnTo>
                  <a:lnTo>
                    <a:pt x="91" y="228"/>
                  </a:lnTo>
                  <a:lnTo>
                    <a:pt x="182" y="274"/>
                  </a:lnTo>
                  <a:lnTo>
                    <a:pt x="273" y="319"/>
                  </a:lnTo>
                  <a:lnTo>
                    <a:pt x="273" y="410"/>
                  </a:lnTo>
                  <a:lnTo>
                    <a:pt x="319" y="456"/>
                  </a:lnTo>
                  <a:lnTo>
                    <a:pt x="364" y="456"/>
                  </a:lnTo>
                  <a:lnTo>
                    <a:pt x="410" y="365"/>
                  </a:lnTo>
                  <a:lnTo>
                    <a:pt x="455" y="319"/>
                  </a:lnTo>
                  <a:lnTo>
                    <a:pt x="455" y="228"/>
                  </a:lnTo>
                  <a:lnTo>
                    <a:pt x="546" y="183"/>
                  </a:lnTo>
                  <a:lnTo>
                    <a:pt x="546" y="137"/>
                  </a:lnTo>
                  <a:lnTo>
                    <a:pt x="36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0"/>
            <p:cNvSpPr/>
            <p:nvPr/>
          </p:nvSpPr>
          <p:spPr>
            <a:xfrm>
              <a:off x="4414199" y="1896829"/>
              <a:ext cx="10400" cy="7276"/>
            </a:xfrm>
            <a:custGeom>
              <a:rect b="b" l="l" r="r" t="t"/>
              <a:pathLst>
                <a:path extrusionOk="0" h="319" w="456">
                  <a:moveTo>
                    <a:pt x="365" y="0"/>
                  </a:moveTo>
                  <a:lnTo>
                    <a:pt x="228" y="46"/>
                  </a:lnTo>
                  <a:lnTo>
                    <a:pt x="92" y="91"/>
                  </a:lnTo>
                  <a:lnTo>
                    <a:pt x="1" y="137"/>
                  </a:lnTo>
                  <a:lnTo>
                    <a:pt x="46" y="182"/>
                  </a:lnTo>
                  <a:lnTo>
                    <a:pt x="137" y="182"/>
                  </a:lnTo>
                  <a:lnTo>
                    <a:pt x="274" y="319"/>
                  </a:lnTo>
                  <a:lnTo>
                    <a:pt x="365" y="273"/>
                  </a:lnTo>
                  <a:lnTo>
                    <a:pt x="410" y="182"/>
                  </a:lnTo>
                  <a:lnTo>
                    <a:pt x="410" y="91"/>
                  </a:lnTo>
                  <a:lnTo>
                    <a:pt x="456" y="46"/>
                  </a:lnTo>
                  <a:lnTo>
                    <a:pt x="36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30"/>
            <p:cNvSpPr/>
            <p:nvPr/>
          </p:nvSpPr>
          <p:spPr>
            <a:xfrm>
              <a:off x="4343678" y="1949720"/>
              <a:ext cx="12476" cy="12476"/>
            </a:xfrm>
            <a:custGeom>
              <a:rect b="b" l="l" r="r" t="t"/>
              <a:pathLst>
                <a:path extrusionOk="0" h="547" w="547">
                  <a:moveTo>
                    <a:pt x="501" y="1"/>
                  </a:moveTo>
                  <a:lnTo>
                    <a:pt x="319" y="46"/>
                  </a:lnTo>
                  <a:lnTo>
                    <a:pt x="137" y="183"/>
                  </a:lnTo>
                  <a:lnTo>
                    <a:pt x="137" y="228"/>
                  </a:lnTo>
                  <a:lnTo>
                    <a:pt x="46" y="319"/>
                  </a:lnTo>
                  <a:lnTo>
                    <a:pt x="0" y="456"/>
                  </a:lnTo>
                  <a:lnTo>
                    <a:pt x="46" y="546"/>
                  </a:lnTo>
                  <a:lnTo>
                    <a:pt x="91" y="546"/>
                  </a:lnTo>
                  <a:lnTo>
                    <a:pt x="228" y="456"/>
                  </a:lnTo>
                  <a:lnTo>
                    <a:pt x="364" y="410"/>
                  </a:lnTo>
                  <a:lnTo>
                    <a:pt x="410" y="365"/>
                  </a:lnTo>
                  <a:lnTo>
                    <a:pt x="546" y="274"/>
                  </a:lnTo>
                  <a:lnTo>
                    <a:pt x="546" y="183"/>
                  </a:lnTo>
                  <a:lnTo>
                    <a:pt x="501" y="183"/>
                  </a:lnTo>
                  <a:lnTo>
                    <a:pt x="501" y="92"/>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30"/>
            <p:cNvSpPr/>
            <p:nvPr/>
          </p:nvSpPr>
          <p:spPr>
            <a:xfrm>
              <a:off x="4428727" y="1838738"/>
              <a:ext cx="2098" cy="3125"/>
            </a:xfrm>
            <a:custGeom>
              <a:rect b="b" l="l" r="r" t="t"/>
              <a:pathLst>
                <a:path extrusionOk="0" h="137" w="92">
                  <a:moveTo>
                    <a:pt x="46" y="0"/>
                  </a:moveTo>
                  <a:lnTo>
                    <a:pt x="1" y="46"/>
                  </a:lnTo>
                  <a:lnTo>
                    <a:pt x="46" y="137"/>
                  </a:lnTo>
                  <a:lnTo>
                    <a:pt x="92" y="137"/>
                  </a:lnTo>
                  <a:lnTo>
                    <a:pt x="9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0"/>
            <p:cNvSpPr/>
            <p:nvPr/>
          </p:nvSpPr>
          <p:spPr>
            <a:xfrm>
              <a:off x="4423550" y="1825259"/>
              <a:ext cx="6249" cy="5200"/>
            </a:xfrm>
            <a:custGeom>
              <a:rect b="b" l="l" r="r" t="t"/>
              <a:pathLst>
                <a:path extrusionOk="0" h="228" w="274">
                  <a:moveTo>
                    <a:pt x="273" y="0"/>
                  </a:moveTo>
                  <a:lnTo>
                    <a:pt x="137" y="46"/>
                  </a:lnTo>
                  <a:lnTo>
                    <a:pt x="0" y="228"/>
                  </a:lnTo>
                  <a:lnTo>
                    <a:pt x="91" y="228"/>
                  </a:lnTo>
                  <a:lnTo>
                    <a:pt x="182" y="182"/>
                  </a:lnTo>
                  <a:lnTo>
                    <a:pt x="273"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30"/>
            <p:cNvSpPr/>
            <p:nvPr/>
          </p:nvSpPr>
          <p:spPr>
            <a:xfrm>
              <a:off x="4101987" y="1584594"/>
              <a:ext cx="5200" cy="3147"/>
            </a:xfrm>
            <a:custGeom>
              <a:rect b="b" l="l" r="r" t="t"/>
              <a:pathLst>
                <a:path extrusionOk="0" h="138" w="228">
                  <a:moveTo>
                    <a:pt x="46" y="1"/>
                  </a:moveTo>
                  <a:lnTo>
                    <a:pt x="1" y="46"/>
                  </a:lnTo>
                  <a:lnTo>
                    <a:pt x="46" y="137"/>
                  </a:lnTo>
                  <a:lnTo>
                    <a:pt x="137" y="92"/>
                  </a:lnTo>
                  <a:lnTo>
                    <a:pt x="182" y="92"/>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30"/>
            <p:cNvSpPr/>
            <p:nvPr/>
          </p:nvSpPr>
          <p:spPr>
            <a:xfrm>
              <a:off x="4229572" y="1824210"/>
              <a:ext cx="5200" cy="2098"/>
            </a:xfrm>
            <a:custGeom>
              <a:rect b="b" l="l" r="r" t="t"/>
              <a:pathLst>
                <a:path extrusionOk="0" h="92" w="228">
                  <a:moveTo>
                    <a:pt x="46" y="1"/>
                  </a:moveTo>
                  <a:lnTo>
                    <a:pt x="1" y="92"/>
                  </a:lnTo>
                  <a:lnTo>
                    <a:pt x="182" y="92"/>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0"/>
            <p:cNvSpPr/>
            <p:nvPr/>
          </p:nvSpPr>
          <p:spPr>
            <a:xfrm>
              <a:off x="4231647" y="1836663"/>
              <a:ext cx="14551" cy="13502"/>
            </a:xfrm>
            <a:custGeom>
              <a:rect b="b" l="l" r="r" t="t"/>
              <a:pathLst>
                <a:path extrusionOk="0" h="592" w="638">
                  <a:moveTo>
                    <a:pt x="137" y="0"/>
                  </a:moveTo>
                  <a:lnTo>
                    <a:pt x="46" y="46"/>
                  </a:lnTo>
                  <a:lnTo>
                    <a:pt x="0" y="91"/>
                  </a:lnTo>
                  <a:lnTo>
                    <a:pt x="46" y="182"/>
                  </a:lnTo>
                  <a:lnTo>
                    <a:pt x="91" y="182"/>
                  </a:lnTo>
                  <a:lnTo>
                    <a:pt x="137" y="228"/>
                  </a:lnTo>
                  <a:lnTo>
                    <a:pt x="228" y="319"/>
                  </a:lnTo>
                  <a:lnTo>
                    <a:pt x="273" y="364"/>
                  </a:lnTo>
                  <a:lnTo>
                    <a:pt x="273" y="501"/>
                  </a:lnTo>
                  <a:lnTo>
                    <a:pt x="319" y="546"/>
                  </a:lnTo>
                  <a:lnTo>
                    <a:pt x="410" y="546"/>
                  </a:lnTo>
                  <a:lnTo>
                    <a:pt x="455" y="592"/>
                  </a:lnTo>
                  <a:lnTo>
                    <a:pt x="546" y="546"/>
                  </a:lnTo>
                  <a:lnTo>
                    <a:pt x="546" y="501"/>
                  </a:lnTo>
                  <a:lnTo>
                    <a:pt x="592" y="501"/>
                  </a:lnTo>
                  <a:lnTo>
                    <a:pt x="637" y="410"/>
                  </a:lnTo>
                  <a:lnTo>
                    <a:pt x="546" y="364"/>
                  </a:lnTo>
                  <a:lnTo>
                    <a:pt x="592" y="319"/>
                  </a:lnTo>
                  <a:lnTo>
                    <a:pt x="592" y="273"/>
                  </a:lnTo>
                  <a:lnTo>
                    <a:pt x="455" y="137"/>
                  </a:lnTo>
                  <a:lnTo>
                    <a:pt x="364" y="137"/>
                  </a:lnTo>
                  <a:lnTo>
                    <a:pt x="364" y="91"/>
                  </a:lnTo>
                  <a:lnTo>
                    <a:pt x="319" y="46"/>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30"/>
            <p:cNvSpPr/>
            <p:nvPr/>
          </p:nvSpPr>
          <p:spPr>
            <a:xfrm>
              <a:off x="4265881" y="1871923"/>
              <a:ext cx="11427" cy="7298"/>
            </a:xfrm>
            <a:custGeom>
              <a:rect b="b" l="l" r="r" t="t"/>
              <a:pathLst>
                <a:path extrusionOk="0" h="320" w="501">
                  <a:moveTo>
                    <a:pt x="46" y="1"/>
                  </a:moveTo>
                  <a:lnTo>
                    <a:pt x="0" y="46"/>
                  </a:lnTo>
                  <a:lnTo>
                    <a:pt x="91" y="92"/>
                  </a:lnTo>
                  <a:lnTo>
                    <a:pt x="228" y="228"/>
                  </a:lnTo>
                  <a:lnTo>
                    <a:pt x="319" y="228"/>
                  </a:lnTo>
                  <a:lnTo>
                    <a:pt x="501" y="319"/>
                  </a:lnTo>
                  <a:lnTo>
                    <a:pt x="455" y="228"/>
                  </a:lnTo>
                  <a:lnTo>
                    <a:pt x="319" y="183"/>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30"/>
            <p:cNvSpPr/>
            <p:nvPr/>
          </p:nvSpPr>
          <p:spPr>
            <a:xfrm>
              <a:off x="4322923" y="1876074"/>
              <a:ext cx="11427" cy="9351"/>
            </a:xfrm>
            <a:custGeom>
              <a:rect b="b" l="l" r="r" t="t"/>
              <a:pathLst>
                <a:path extrusionOk="0" h="410" w="501">
                  <a:moveTo>
                    <a:pt x="1" y="1"/>
                  </a:moveTo>
                  <a:lnTo>
                    <a:pt x="1" y="46"/>
                  </a:lnTo>
                  <a:lnTo>
                    <a:pt x="183" y="92"/>
                  </a:lnTo>
                  <a:lnTo>
                    <a:pt x="183" y="183"/>
                  </a:lnTo>
                  <a:lnTo>
                    <a:pt x="183" y="228"/>
                  </a:lnTo>
                  <a:lnTo>
                    <a:pt x="183" y="319"/>
                  </a:lnTo>
                  <a:lnTo>
                    <a:pt x="319" y="364"/>
                  </a:lnTo>
                  <a:lnTo>
                    <a:pt x="365" y="410"/>
                  </a:lnTo>
                  <a:lnTo>
                    <a:pt x="456" y="410"/>
                  </a:lnTo>
                  <a:lnTo>
                    <a:pt x="501" y="364"/>
                  </a:lnTo>
                  <a:lnTo>
                    <a:pt x="501" y="319"/>
                  </a:lnTo>
                  <a:lnTo>
                    <a:pt x="501" y="228"/>
                  </a:lnTo>
                  <a:lnTo>
                    <a:pt x="410" y="137"/>
                  </a:lnTo>
                  <a:lnTo>
                    <a:pt x="319" y="92"/>
                  </a:lnTo>
                  <a:lnTo>
                    <a:pt x="274"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0"/>
            <p:cNvSpPr/>
            <p:nvPr/>
          </p:nvSpPr>
          <p:spPr>
            <a:xfrm>
              <a:off x="4282485" y="1677968"/>
              <a:ext cx="38385" cy="38385"/>
            </a:xfrm>
            <a:custGeom>
              <a:rect b="b" l="l" r="r" t="t"/>
              <a:pathLst>
                <a:path extrusionOk="0" h="1683" w="1683">
                  <a:moveTo>
                    <a:pt x="1228" y="0"/>
                  </a:moveTo>
                  <a:lnTo>
                    <a:pt x="1046" y="91"/>
                  </a:lnTo>
                  <a:lnTo>
                    <a:pt x="955" y="46"/>
                  </a:lnTo>
                  <a:lnTo>
                    <a:pt x="910" y="91"/>
                  </a:lnTo>
                  <a:lnTo>
                    <a:pt x="819" y="91"/>
                  </a:lnTo>
                  <a:lnTo>
                    <a:pt x="682" y="182"/>
                  </a:lnTo>
                  <a:lnTo>
                    <a:pt x="455" y="546"/>
                  </a:lnTo>
                  <a:lnTo>
                    <a:pt x="318" y="637"/>
                  </a:lnTo>
                  <a:lnTo>
                    <a:pt x="227" y="773"/>
                  </a:lnTo>
                  <a:lnTo>
                    <a:pt x="0" y="1001"/>
                  </a:lnTo>
                  <a:lnTo>
                    <a:pt x="0" y="1183"/>
                  </a:lnTo>
                  <a:lnTo>
                    <a:pt x="0" y="1364"/>
                  </a:lnTo>
                  <a:lnTo>
                    <a:pt x="45" y="1410"/>
                  </a:lnTo>
                  <a:lnTo>
                    <a:pt x="0" y="1592"/>
                  </a:lnTo>
                  <a:lnTo>
                    <a:pt x="0" y="1637"/>
                  </a:lnTo>
                  <a:lnTo>
                    <a:pt x="91" y="1637"/>
                  </a:lnTo>
                  <a:lnTo>
                    <a:pt x="227" y="1683"/>
                  </a:lnTo>
                  <a:lnTo>
                    <a:pt x="455" y="1637"/>
                  </a:lnTo>
                  <a:lnTo>
                    <a:pt x="546" y="1683"/>
                  </a:lnTo>
                  <a:lnTo>
                    <a:pt x="728" y="1637"/>
                  </a:lnTo>
                  <a:lnTo>
                    <a:pt x="819" y="1592"/>
                  </a:lnTo>
                  <a:lnTo>
                    <a:pt x="864" y="1546"/>
                  </a:lnTo>
                  <a:lnTo>
                    <a:pt x="1092" y="1455"/>
                  </a:lnTo>
                  <a:lnTo>
                    <a:pt x="1228" y="1410"/>
                  </a:lnTo>
                  <a:lnTo>
                    <a:pt x="1273" y="1319"/>
                  </a:lnTo>
                  <a:lnTo>
                    <a:pt x="1501" y="1001"/>
                  </a:lnTo>
                  <a:lnTo>
                    <a:pt x="1501" y="819"/>
                  </a:lnTo>
                  <a:lnTo>
                    <a:pt x="1546" y="682"/>
                  </a:lnTo>
                  <a:lnTo>
                    <a:pt x="1683" y="546"/>
                  </a:lnTo>
                  <a:lnTo>
                    <a:pt x="1683" y="409"/>
                  </a:lnTo>
                  <a:lnTo>
                    <a:pt x="1637" y="273"/>
                  </a:lnTo>
                  <a:lnTo>
                    <a:pt x="1546" y="136"/>
                  </a:lnTo>
                  <a:lnTo>
                    <a:pt x="1455" y="136"/>
                  </a:lnTo>
                  <a:lnTo>
                    <a:pt x="1364" y="46"/>
                  </a:lnTo>
                  <a:lnTo>
                    <a:pt x="1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0"/>
            <p:cNvSpPr/>
            <p:nvPr/>
          </p:nvSpPr>
          <p:spPr>
            <a:xfrm>
              <a:off x="4419399" y="2217343"/>
              <a:ext cx="112053" cy="123457"/>
            </a:xfrm>
            <a:custGeom>
              <a:rect b="b" l="l" r="r" t="t"/>
              <a:pathLst>
                <a:path extrusionOk="0" h="5413" w="4913">
                  <a:moveTo>
                    <a:pt x="3275" y="0"/>
                  </a:moveTo>
                  <a:lnTo>
                    <a:pt x="3184" y="46"/>
                  </a:lnTo>
                  <a:lnTo>
                    <a:pt x="3138" y="137"/>
                  </a:lnTo>
                  <a:lnTo>
                    <a:pt x="3002" y="137"/>
                  </a:lnTo>
                  <a:lnTo>
                    <a:pt x="2957" y="182"/>
                  </a:lnTo>
                  <a:lnTo>
                    <a:pt x="2866" y="273"/>
                  </a:lnTo>
                  <a:lnTo>
                    <a:pt x="2729" y="273"/>
                  </a:lnTo>
                  <a:lnTo>
                    <a:pt x="2638" y="364"/>
                  </a:lnTo>
                  <a:lnTo>
                    <a:pt x="2502" y="455"/>
                  </a:lnTo>
                  <a:lnTo>
                    <a:pt x="2502" y="592"/>
                  </a:lnTo>
                  <a:lnTo>
                    <a:pt x="2320" y="592"/>
                  </a:lnTo>
                  <a:lnTo>
                    <a:pt x="2365" y="637"/>
                  </a:lnTo>
                  <a:lnTo>
                    <a:pt x="2365" y="728"/>
                  </a:lnTo>
                  <a:lnTo>
                    <a:pt x="2320" y="819"/>
                  </a:lnTo>
                  <a:lnTo>
                    <a:pt x="2138" y="910"/>
                  </a:lnTo>
                  <a:lnTo>
                    <a:pt x="2092" y="956"/>
                  </a:lnTo>
                  <a:lnTo>
                    <a:pt x="2092" y="1001"/>
                  </a:lnTo>
                  <a:lnTo>
                    <a:pt x="2047" y="1046"/>
                  </a:lnTo>
                  <a:lnTo>
                    <a:pt x="1956" y="1046"/>
                  </a:lnTo>
                  <a:lnTo>
                    <a:pt x="1956" y="1137"/>
                  </a:lnTo>
                  <a:lnTo>
                    <a:pt x="2047" y="1183"/>
                  </a:lnTo>
                  <a:lnTo>
                    <a:pt x="2001" y="1228"/>
                  </a:lnTo>
                  <a:lnTo>
                    <a:pt x="1865" y="1228"/>
                  </a:lnTo>
                  <a:lnTo>
                    <a:pt x="1820" y="1319"/>
                  </a:lnTo>
                  <a:lnTo>
                    <a:pt x="1820" y="1410"/>
                  </a:lnTo>
                  <a:lnTo>
                    <a:pt x="1911" y="1410"/>
                  </a:lnTo>
                  <a:lnTo>
                    <a:pt x="1820" y="1456"/>
                  </a:lnTo>
                  <a:lnTo>
                    <a:pt x="1729" y="1456"/>
                  </a:lnTo>
                  <a:lnTo>
                    <a:pt x="1638" y="1592"/>
                  </a:lnTo>
                  <a:lnTo>
                    <a:pt x="1638" y="1683"/>
                  </a:lnTo>
                  <a:lnTo>
                    <a:pt x="1456" y="1911"/>
                  </a:lnTo>
                  <a:lnTo>
                    <a:pt x="1456" y="2002"/>
                  </a:lnTo>
                  <a:lnTo>
                    <a:pt x="1547" y="2047"/>
                  </a:lnTo>
                  <a:lnTo>
                    <a:pt x="1547" y="2138"/>
                  </a:lnTo>
                  <a:lnTo>
                    <a:pt x="1456" y="2138"/>
                  </a:lnTo>
                  <a:lnTo>
                    <a:pt x="1410" y="2093"/>
                  </a:lnTo>
                  <a:lnTo>
                    <a:pt x="1365" y="2093"/>
                  </a:lnTo>
                  <a:lnTo>
                    <a:pt x="1228" y="2183"/>
                  </a:lnTo>
                  <a:lnTo>
                    <a:pt x="1137" y="2274"/>
                  </a:lnTo>
                  <a:lnTo>
                    <a:pt x="1137" y="2320"/>
                  </a:lnTo>
                  <a:lnTo>
                    <a:pt x="1228" y="2320"/>
                  </a:lnTo>
                  <a:lnTo>
                    <a:pt x="1319" y="2365"/>
                  </a:lnTo>
                  <a:lnTo>
                    <a:pt x="1228" y="2411"/>
                  </a:lnTo>
                  <a:lnTo>
                    <a:pt x="1228" y="2502"/>
                  </a:lnTo>
                  <a:lnTo>
                    <a:pt x="1137" y="2593"/>
                  </a:lnTo>
                  <a:lnTo>
                    <a:pt x="1001" y="2547"/>
                  </a:lnTo>
                  <a:lnTo>
                    <a:pt x="955" y="2593"/>
                  </a:lnTo>
                  <a:lnTo>
                    <a:pt x="955" y="2638"/>
                  </a:lnTo>
                  <a:lnTo>
                    <a:pt x="864" y="2729"/>
                  </a:lnTo>
                  <a:lnTo>
                    <a:pt x="774" y="2911"/>
                  </a:lnTo>
                  <a:lnTo>
                    <a:pt x="728" y="3002"/>
                  </a:lnTo>
                  <a:lnTo>
                    <a:pt x="637" y="3002"/>
                  </a:lnTo>
                  <a:lnTo>
                    <a:pt x="637" y="2911"/>
                  </a:lnTo>
                  <a:lnTo>
                    <a:pt x="592" y="3002"/>
                  </a:lnTo>
                  <a:lnTo>
                    <a:pt x="546" y="2911"/>
                  </a:lnTo>
                  <a:lnTo>
                    <a:pt x="546" y="2820"/>
                  </a:lnTo>
                  <a:lnTo>
                    <a:pt x="637" y="2775"/>
                  </a:lnTo>
                  <a:lnTo>
                    <a:pt x="683" y="2684"/>
                  </a:lnTo>
                  <a:lnTo>
                    <a:pt x="637" y="2729"/>
                  </a:lnTo>
                  <a:lnTo>
                    <a:pt x="501" y="2820"/>
                  </a:lnTo>
                  <a:lnTo>
                    <a:pt x="319" y="2911"/>
                  </a:lnTo>
                  <a:lnTo>
                    <a:pt x="273" y="3139"/>
                  </a:lnTo>
                  <a:lnTo>
                    <a:pt x="319" y="3139"/>
                  </a:lnTo>
                  <a:lnTo>
                    <a:pt x="410" y="3093"/>
                  </a:lnTo>
                  <a:lnTo>
                    <a:pt x="819" y="3093"/>
                  </a:lnTo>
                  <a:lnTo>
                    <a:pt x="728" y="3184"/>
                  </a:lnTo>
                  <a:lnTo>
                    <a:pt x="546" y="3366"/>
                  </a:lnTo>
                  <a:lnTo>
                    <a:pt x="455" y="3548"/>
                  </a:lnTo>
                  <a:lnTo>
                    <a:pt x="273" y="3639"/>
                  </a:lnTo>
                  <a:lnTo>
                    <a:pt x="137" y="3775"/>
                  </a:lnTo>
                  <a:lnTo>
                    <a:pt x="46" y="3775"/>
                  </a:lnTo>
                  <a:lnTo>
                    <a:pt x="0" y="3821"/>
                  </a:lnTo>
                  <a:lnTo>
                    <a:pt x="46" y="3912"/>
                  </a:lnTo>
                  <a:lnTo>
                    <a:pt x="0" y="4048"/>
                  </a:lnTo>
                  <a:lnTo>
                    <a:pt x="0" y="4094"/>
                  </a:lnTo>
                  <a:lnTo>
                    <a:pt x="91" y="4094"/>
                  </a:lnTo>
                  <a:lnTo>
                    <a:pt x="273" y="4139"/>
                  </a:lnTo>
                  <a:lnTo>
                    <a:pt x="455" y="4139"/>
                  </a:lnTo>
                  <a:lnTo>
                    <a:pt x="546" y="4048"/>
                  </a:lnTo>
                  <a:lnTo>
                    <a:pt x="683" y="4048"/>
                  </a:lnTo>
                  <a:lnTo>
                    <a:pt x="774" y="3957"/>
                  </a:lnTo>
                  <a:lnTo>
                    <a:pt x="819" y="3912"/>
                  </a:lnTo>
                  <a:lnTo>
                    <a:pt x="819" y="3957"/>
                  </a:lnTo>
                  <a:lnTo>
                    <a:pt x="728" y="4048"/>
                  </a:lnTo>
                  <a:lnTo>
                    <a:pt x="910" y="4094"/>
                  </a:lnTo>
                  <a:lnTo>
                    <a:pt x="1001" y="4048"/>
                  </a:lnTo>
                  <a:lnTo>
                    <a:pt x="1092" y="4139"/>
                  </a:lnTo>
                  <a:lnTo>
                    <a:pt x="1274" y="4139"/>
                  </a:lnTo>
                  <a:lnTo>
                    <a:pt x="1410" y="4094"/>
                  </a:lnTo>
                  <a:lnTo>
                    <a:pt x="1410" y="4139"/>
                  </a:lnTo>
                  <a:lnTo>
                    <a:pt x="1456" y="4230"/>
                  </a:lnTo>
                  <a:lnTo>
                    <a:pt x="1638" y="4230"/>
                  </a:lnTo>
                  <a:lnTo>
                    <a:pt x="1638" y="4276"/>
                  </a:lnTo>
                  <a:lnTo>
                    <a:pt x="1729" y="4276"/>
                  </a:lnTo>
                  <a:lnTo>
                    <a:pt x="1820" y="4230"/>
                  </a:lnTo>
                  <a:lnTo>
                    <a:pt x="1820" y="4185"/>
                  </a:lnTo>
                  <a:lnTo>
                    <a:pt x="2001" y="4185"/>
                  </a:lnTo>
                  <a:lnTo>
                    <a:pt x="2047" y="4230"/>
                  </a:lnTo>
                  <a:lnTo>
                    <a:pt x="2092" y="4230"/>
                  </a:lnTo>
                  <a:lnTo>
                    <a:pt x="2138" y="4139"/>
                  </a:lnTo>
                  <a:lnTo>
                    <a:pt x="2229" y="4139"/>
                  </a:lnTo>
                  <a:lnTo>
                    <a:pt x="2320" y="4185"/>
                  </a:lnTo>
                  <a:lnTo>
                    <a:pt x="2320" y="4139"/>
                  </a:lnTo>
                  <a:lnTo>
                    <a:pt x="2320" y="4048"/>
                  </a:lnTo>
                  <a:lnTo>
                    <a:pt x="2320" y="3912"/>
                  </a:lnTo>
                  <a:lnTo>
                    <a:pt x="2365" y="3957"/>
                  </a:lnTo>
                  <a:lnTo>
                    <a:pt x="2411" y="3866"/>
                  </a:lnTo>
                  <a:lnTo>
                    <a:pt x="2456" y="3866"/>
                  </a:lnTo>
                  <a:lnTo>
                    <a:pt x="2411" y="4048"/>
                  </a:lnTo>
                  <a:lnTo>
                    <a:pt x="2411" y="4094"/>
                  </a:lnTo>
                  <a:lnTo>
                    <a:pt x="2456" y="4003"/>
                  </a:lnTo>
                  <a:lnTo>
                    <a:pt x="2593" y="3912"/>
                  </a:lnTo>
                  <a:lnTo>
                    <a:pt x="2593" y="4003"/>
                  </a:lnTo>
                  <a:lnTo>
                    <a:pt x="2547" y="4094"/>
                  </a:lnTo>
                  <a:lnTo>
                    <a:pt x="2547" y="4139"/>
                  </a:lnTo>
                  <a:lnTo>
                    <a:pt x="2684" y="4139"/>
                  </a:lnTo>
                  <a:lnTo>
                    <a:pt x="2684" y="4185"/>
                  </a:lnTo>
                  <a:lnTo>
                    <a:pt x="2547" y="4276"/>
                  </a:lnTo>
                  <a:lnTo>
                    <a:pt x="2411" y="4321"/>
                  </a:lnTo>
                  <a:lnTo>
                    <a:pt x="2593" y="4321"/>
                  </a:lnTo>
                  <a:lnTo>
                    <a:pt x="2593" y="4367"/>
                  </a:lnTo>
                  <a:lnTo>
                    <a:pt x="2638" y="4367"/>
                  </a:lnTo>
                  <a:lnTo>
                    <a:pt x="2684" y="4412"/>
                  </a:lnTo>
                  <a:lnTo>
                    <a:pt x="2775" y="4367"/>
                  </a:lnTo>
                  <a:lnTo>
                    <a:pt x="2866" y="4367"/>
                  </a:lnTo>
                  <a:lnTo>
                    <a:pt x="2911" y="4276"/>
                  </a:lnTo>
                  <a:lnTo>
                    <a:pt x="2911" y="4185"/>
                  </a:lnTo>
                  <a:lnTo>
                    <a:pt x="2957" y="4230"/>
                  </a:lnTo>
                  <a:lnTo>
                    <a:pt x="3093" y="4230"/>
                  </a:lnTo>
                  <a:lnTo>
                    <a:pt x="3138" y="4276"/>
                  </a:lnTo>
                  <a:lnTo>
                    <a:pt x="3229" y="4276"/>
                  </a:lnTo>
                  <a:lnTo>
                    <a:pt x="3320" y="4230"/>
                  </a:lnTo>
                  <a:lnTo>
                    <a:pt x="3411" y="4230"/>
                  </a:lnTo>
                  <a:lnTo>
                    <a:pt x="3320" y="4321"/>
                  </a:lnTo>
                  <a:lnTo>
                    <a:pt x="3320" y="4367"/>
                  </a:lnTo>
                  <a:lnTo>
                    <a:pt x="3184" y="4412"/>
                  </a:lnTo>
                  <a:lnTo>
                    <a:pt x="3047" y="4412"/>
                  </a:lnTo>
                  <a:lnTo>
                    <a:pt x="3002" y="4503"/>
                  </a:lnTo>
                  <a:lnTo>
                    <a:pt x="3002" y="4548"/>
                  </a:lnTo>
                  <a:lnTo>
                    <a:pt x="2957" y="4548"/>
                  </a:lnTo>
                  <a:lnTo>
                    <a:pt x="2957" y="4639"/>
                  </a:lnTo>
                  <a:lnTo>
                    <a:pt x="2775" y="4639"/>
                  </a:lnTo>
                  <a:lnTo>
                    <a:pt x="2729" y="4685"/>
                  </a:lnTo>
                  <a:lnTo>
                    <a:pt x="2684" y="4730"/>
                  </a:lnTo>
                  <a:lnTo>
                    <a:pt x="2547" y="4776"/>
                  </a:lnTo>
                  <a:lnTo>
                    <a:pt x="2456" y="4867"/>
                  </a:lnTo>
                  <a:lnTo>
                    <a:pt x="2456" y="4912"/>
                  </a:lnTo>
                  <a:lnTo>
                    <a:pt x="2502" y="4958"/>
                  </a:lnTo>
                  <a:lnTo>
                    <a:pt x="2502" y="5003"/>
                  </a:lnTo>
                  <a:lnTo>
                    <a:pt x="2593" y="5003"/>
                  </a:lnTo>
                  <a:lnTo>
                    <a:pt x="2638" y="4958"/>
                  </a:lnTo>
                  <a:lnTo>
                    <a:pt x="2638" y="4912"/>
                  </a:lnTo>
                  <a:lnTo>
                    <a:pt x="2729" y="4912"/>
                  </a:lnTo>
                  <a:lnTo>
                    <a:pt x="2729" y="4958"/>
                  </a:lnTo>
                  <a:lnTo>
                    <a:pt x="2775" y="5003"/>
                  </a:lnTo>
                  <a:lnTo>
                    <a:pt x="2866" y="4958"/>
                  </a:lnTo>
                  <a:lnTo>
                    <a:pt x="2957" y="4867"/>
                  </a:lnTo>
                  <a:lnTo>
                    <a:pt x="3002" y="4776"/>
                  </a:lnTo>
                  <a:lnTo>
                    <a:pt x="3047" y="4776"/>
                  </a:lnTo>
                  <a:lnTo>
                    <a:pt x="3047" y="4730"/>
                  </a:lnTo>
                  <a:lnTo>
                    <a:pt x="3047" y="4594"/>
                  </a:lnTo>
                  <a:lnTo>
                    <a:pt x="3138" y="4594"/>
                  </a:lnTo>
                  <a:lnTo>
                    <a:pt x="3275" y="4457"/>
                  </a:lnTo>
                  <a:lnTo>
                    <a:pt x="3320" y="4412"/>
                  </a:lnTo>
                  <a:lnTo>
                    <a:pt x="3411" y="4457"/>
                  </a:lnTo>
                  <a:lnTo>
                    <a:pt x="3502" y="4457"/>
                  </a:lnTo>
                  <a:lnTo>
                    <a:pt x="3411" y="4503"/>
                  </a:lnTo>
                  <a:lnTo>
                    <a:pt x="3502" y="4503"/>
                  </a:lnTo>
                  <a:lnTo>
                    <a:pt x="3548" y="4457"/>
                  </a:lnTo>
                  <a:lnTo>
                    <a:pt x="3639" y="4276"/>
                  </a:lnTo>
                  <a:lnTo>
                    <a:pt x="3684" y="4139"/>
                  </a:lnTo>
                  <a:lnTo>
                    <a:pt x="3684" y="3957"/>
                  </a:lnTo>
                  <a:lnTo>
                    <a:pt x="3730" y="3912"/>
                  </a:lnTo>
                  <a:lnTo>
                    <a:pt x="3775" y="3912"/>
                  </a:lnTo>
                  <a:lnTo>
                    <a:pt x="3821" y="4003"/>
                  </a:lnTo>
                  <a:lnTo>
                    <a:pt x="3912" y="4003"/>
                  </a:lnTo>
                  <a:lnTo>
                    <a:pt x="3957" y="4048"/>
                  </a:lnTo>
                  <a:lnTo>
                    <a:pt x="3957" y="4185"/>
                  </a:lnTo>
                  <a:lnTo>
                    <a:pt x="3912" y="4276"/>
                  </a:lnTo>
                  <a:lnTo>
                    <a:pt x="3912" y="4412"/>
                  </a:lnTo>
                  <a:lnTo>
                    <a:pt x="3957" y="4457"/>
                  </a:lnTo>
                  <a:lnTo>
                    <a:pt x="3912" y="4548"/>
                  </a:lnTo>
                  <a:lnTo>
                    <a:pt x="3821" y="4639"/>
                  </a:lnTo>
                  <a:lnTo>
                    <a:pt x="3730" y="4867"/>
                  </a:lnTo>
                  <a:lnTo>
                    <a:pt x="3730" y="5003"/>
                  </a:lnTo>
                  <a:lnTo>
                    <a:pt x="3684" y="5049"/>
                  </a:lnTo>
                  <a:lnTo>
                    <a:pt x="3684" y="5140"/>
                  </a:lnTo>
                  <a:lnTo>
                    <a:pt x="3775" y="5140"/>
                  </a:lnTo>
                  <a:lnTo>
                    <a:pt x="3866" y="5049"/>
                  </a:lnTo>
                  <a:lnTo>
                    <a:pt x="3957" y="4867"/>
                  </a:lnTo>
                  <a:lnTo>
                    <a:pt x="4048" y="4867"/>
                  </a:lnTo>
                  <a:lnTo>
                    <a:pt x="4139" y="4730"/>
                  </a:lnTo>
                  <a:lnTo>
                    <a:pt x="4184" y="4639"/>
                  </a:lnTo>
                  <a:lnTo>
                    <a:pt x="4184" y="4685"/>
                  </a:lnTo>
                  <a:lnTo>
                    <a:pt x="4321" y="4685"/>
                  </a:lnTo>
                  <a:lnTo>
                    <a:pt x="4321" y="4730"/>
                  </a:lnTo>
                  <a:lnTo>
                    <a:pt x="4230" y="4730"/>
                  </a:lnTo>
                  <a:lnTo>
                    <a:pt x="4094" y="4867"/>
                  </a:lnTo>
                  <a:lnTo>
                    <a:pt x="4094" y="5049"/>
                  </a:lnTo>
                  <a:lnTo>
                    <a:pt x="4048" y="5140"/>
                  </a:lnTo>
                  <a:lnTo>
                    <a:pt x="4094" y="5185"/>
                  </a:lnTo>
                  <a:lnTo>
                    <a:pt x="4094" y="5322"/>
                  </a:lnTo>
                  <a:lnTo>
                    <a:pt x="4184" y="5413"/>
                  </a:lnTo>
                  <a:lnTo>
                    <a:pt x="4184" y="5276"/>
                  </a:lnTo>
                  <a:lnTo>
                    <a:pt x="4230" y="5231"/>
                  </a:lnTo>
                  <a:lnTo>
                    <a:pt x="4321" y="5231"/>
                  </a:lnTo>
                  <a:lnTo>
                    <a:pt x="4366" y="5322"/>
                  </a:lnTo>
                  <a:lnTo>
                    <a:pt x="4457" y="5322"/>
                  </a:lnTo>
                  <a:lnTo>
                    <a:pt x="4548" y="5231"/>
                  </a:lnTo>
                  <a:lnTo>
                    <a:pt x="4548" y="5185"/>
                  </a:lnTo>
                  <a:lnTo>
                    <a:pt x="4594" y="5185"/>
                  </a:lnTo>
                  <a:lnTo>
                    <a:pt x="4639" y="5094"/>
                  </a:lnTo>
                  <a:lnTo>
                    <a:pt x="4639" y="5003"/>
                  </a:lnTo>
                  <a:lnTo>
                    <a:pt x="4685" y="5003"/>
                  </a:lnTo>
                  <a:lnTo>
                    <a:pt x="4685" y="4912"/>
                  </a:lnTo>
                  <a:lnTo>
                    <a:pt x="4639" y="4821"/>
                  </a:lnTo>
                  <a:lnTo>
                    <a:pt x="4685" y="4730"/>
                  </a:lnTo>
                  <a:lnTo>
                    <a:pt x="4821" y="4548"/>
                  </a:lnTo>
                  <a:lnTo>
                    <a:pt x="4912" y="4412"/>
                  </a:lnTo>
                  <a:lnTo>
                    <a:pt x="4912" y="4185"/>
                  </a:lnTo>
                  <a:lnTo>
                    <a:pt x="4912" y="4094"/>
                  </a:lnTo>
                  <a:lnTo>
                    <a:pt x="4867" y="4094"/>
                  </a:lnTo>
                  <a:lnTo>
                    <a:pt x="4867" y="4139"/>
                  </a:lnTo>
                  <a:lnTo>
                    <a:pt x="4821" y="4276"/>
                  </a:lnTo>
                  <a:lnTo>
                    <a:pt x="4685" y="4321"/>
                  </a:lnTo>
                  <a:lnTo>
                    <a:pt x="4594" y="4457"/>
                  </a:lnTo>
                  <a:lnTo>
                    <a:pt x="4548" y="4457"/>
                  </a:lnTo>
                  <a:lnTo>
                    <a:pt x="4503" y="4321"/>
                  </a:lnTo>
                  <a:lnTo>
                    <a:pt x="4503" y="4230"/>
                  </a:lnTo>
                  <a:lnTo>
                    <a:pt x="4503" y="4094"/>
                  </a:lnTo>
                  <a:lnTo>
                    <a:pt x="4639" y="4003"/>
                  </a:lnTo>
                  <a:lnTo>
                    <a:pt x="4639" y="3957"/>
                  </a:lnTo>
                  <a:lnTo>
                    <a:pt x="4776" y="3821"/>
                  </a:lnTo>
                  <a:lnTo>
                    <a:pt x="4912" y="3821"/>
                  </a:lnTo>
                  <a:lnTo>
                    <a:pt x="4867" y="3730"/>
                  </a:lnTo>
                  <a:lnTo>
                    <a:pt x="4821" y="3775"/>
                  </a:lnTo>
                  <a:lnTo>
                    <a:pt x="4730" y="3775"/>
                  </a:lnTo>
                  <a:lnTo>
                    <a:pt x="4639" y="3821"/>
                  </a:lnTo>
                  <a:lnTo>
                    <a:pt x="4548" y="3821"/>
                  </a:lnTo>
                  <a:lnTo>
                    <a:pt x="4457" y="3912"/>
                  </a:lnTo>
                  <a:lnTo>
                    <a:pt x="4457" y="4003"/>
                  </a:lnTo>
                  <a:lnTo>
                    <a:pt x="4321" y="4139"/>
                  </a:lnTo>
                  <a:lnTo>
                    <a:pt x="4321" y="4185"/>
                  </a:lnTo>
                  <a:lnTo>
                    <a:pt x="4230" y="4230"/>
                  </a:lnTo>
                  <a:lnTo>
                    <a:pt x="4139" y="4139"/>
                  </a:lnTo>
                  <a:lnTo>
                    <a:pt x="4139" y="4048"/>
                  </a:lnTo>
                  <a:lnTo>
                    <a:pt x="4094" y="3957"/>
                  </a:lnTo>
                  <a:lnTo>
                    <a:pt x="4094" y="3866"/>
                  </a:lnTo>
                  <a:lnTo>
                    <a:pt x="4139" y="3957"/>
                  </a:lnTo>
                  <a:lnTo>
                    <a:pt x="4184" y="3957"/>
                  </a:lnTo>
                  <a:lnTo>
                    <a:pt x="4275" y="3821"/>
                  </a:lnTo>
                  <a:lnTo>
                    <a:pt x="4230" y="3821"/>
                  </a:lnTo>
                  <a:lnTo>
                    <a:pt x="4094" y="3775"/>
                  </a:lnTo>
                  <a:lnTo>
                    <a:pt x="4184" y="3775"/>
                  </a:lnTo>
                  <a:lnTo>
                    <a:pt x="4139" y="3730"/>
                  </a:lnTo>
                  <a:lnTo>
                    <a:pt x="4139" y="3639"/>
                  </a:lnTo>
                  <a:lnTo>
                    <a:pt x="4321" y="3639"/>
                  </a:lnTo>
                  <a:lnTo>
                    <a:pt x="4457" y="3548"/>
                  </a:lnTo>
                  <a:lnTo>
                    <a:pt x="4503" y="3411"/>
                  </a:lnTo>
                  <a:lnTo>
                    <a:pt x="4594" y="3411"/>
                  </a:lnTo>
                  <a:lnTo>
                    <a:pt x="4639" y="3457"/>
                  </a:lnTo>
                  <a:lnTo>
                    <a:pt x="4776" y="3366"/>
                  </a:lnTo>
                  <a:lnTo>
                    <a:pt x="4821" y="3275"/>
                  </a:lnTo>
                  <a:lnTo>
                    <a:pt x="4821" y="3139"/>
                  </a:lnTo>
                  <a:lnTo>
                    <a:pt x="4776" y="3048"/>
                  </a:lnTo>
                  <a:lnTo>
                    <a:pt x="4685" y="3184"/>
                  </a:lnTo>
                  <a:lnTo>
                    <a:pt x="4594" y="3230"/>
                  </a:lnTo>
                  <a:lnTo>
                    <a:pt x="4594" y="3184"/>
                  </a:lnTo>
                  <a:lnTo>
                    <a:pt x="4503" y="3184"/>
                  </a:lnTo>
                  <a:lnTo>
                    <a:pt x="4503" y="3230"/>
                  </a:lnTo>
                  <a:lnTo>
                    <a:pt x="4503" y="3366"/>
                  </a:lnTo>
                  <a:lnTo>
                    <a:pt x="4412" y="3366"/>
                  </a:lnTo>
                  <a:lnTo>
                    <a:pt x="4321" y="3457"/>
                  </a:lnTo>
                  <a:lnTo>
                    <a:pt x="4230" y="3502"/>
                  </a:lnTo>
                  <a:lnTo>
                    <a:pt x="4230" y="3593"/>
                  </a:lnTo>
                  <a:lnTo>
                    <a:pt x="4184" y="3593"/>
                  </a:lnTo>
                  <a:lnTo>
                    <a:pt x="4184" y="3502"/>
                  </a:lnTo>
                  <a:lnTo>
                    <a:pt x="4184" y="3411"/>
                  </a:lnTo>
                  <a:lnTo>
                    <a:pt x="4139" y="3457"/>
                  </a:lnTo>
                  <a:lnTo>
                    <a:pt x="4048" y="3457"/>
                  </a:lnTo>
                  <a:lnTo>
                    <a:pt x="4139" y="3411"/>
                  </a:lnTo>
                  <a:lnTo>
                    <a:pt x="4230" y="3366"/>
                  </a:lnTo>
                  <a:lnTo>
                    <a:pt x="4275" y="3320"/>
                  </a:lnTo>
                  <a:lnTo>
                    <a:pt x="4184" y="3275"/>
                  </a:lnTo>
                  <a:lnTo>
                    <a:pt x="4275" y="3230"/>
                  </a:lnTo>
                  <a:lnTo>
                    <a:pt x="4321" y="3093"/>
                  </a:lnTo>
                  <a:lnTo>
                    <a:pt x="4275" y="3093"/>
                  </a:lnTo>
                  <a:lnTo>
                    <a:pt x="4184" y="3184"/>
                  </a:lnTo>
                  <a:lnTo>
                    <a:pt x="4230" y="3093"/>
                  </a:lnTo>
                  <a:lnTo>
                    <a:pt x="4230" y="3002"/>
                  </a:lnTo>
                  <a:lnTo>
                    <a:pt x="4184" y="3002"/>
                  </a:lnTo>
                  <a:lnTo>
                    <a:pt x="4094" y="3048"/>
                  </a:lnTo>
                  <a:lnTo>
                    <a:pt x="4048" y="2911"/>
                  </a:lnTo>
                  <a:lnTo>
                    <a:pt x="4184" y="2911"/>
                  </a:lnTo>
                  <a:lnTo>
                    <a:pt x="4321" y="2866"/>
                  </a:lnTo>
                  <a:lnTo>
                    <a:pt x="4366" y="2775"/>
                  </a:lnTo>
                  <a:lnTo>
                    <a:pt x="4412" y="2775"/>
                  </a:lnTo>
                  <a:lnTo>
                    <a:pt x="4503" y="2729"/>
                  </a:lnTo>
                  <a:lnTo>
                    <a:pt x="4503" y="2638"/>
                  </a:lnTo>
                  <a:lnTo>
                    <a:pt x="4548" y="2593"/>
                  </a:lnTo>
                  <a:lnTo>
                    <a:pt x="4548" y="2502"/>
                  </a:lnTo>
                  <a:lnTo>
                    <a:pt x="4457" y="2456"/>
                  </a:lnTo>
                  <a:lnTo>
                    <a:pt x="4321" y="2320"/>
                  </a:lnTo>
                  <a:lnTo>
                    <a:pt x="4003" y="2320"/>
                  </a:lnTo>
                  <a:lnTo>
                    <a:pt x="4003" y="2411"/>
                  </a:lnTo>
                  <a:lnTo>
                    <a:pt x="3957" y="2502"/>
                  </a:lnTo>
                  <a:lnTo>
                    <a:pt x="3957" y="2638"/>
                  </a:lnTo>
                  <a:lnTo>
                    <a:pt x="3866" y="2729"/>
                  </a:lnTo>
                  <a:lnTo>
                    <a:pt x="3912" y="2638"/>
                  </a:lnTo>
                  <a:lnTo>
                    <a:pt x="3912" y="2502"/>
                  </a:lnTo>
                  <a:lnTo>
                    <a:pt x="3866" y="2456"/>
                  </a:lnTo>
                  <a:lnTo>
                    <a:pt x="3912" y="2365"/>
                  </a:lnTo>
                  <a:lnTo>
                    <a:pt x="3957" y="2274"/>
                  </a:lnTo>
                  <a:lnTo>
                    <a:pt x="3912" y="2274"/>
                  </a:lnTo>
                  <a:lnTo>
                    <a:pt x="3821" y="2365"/>
                  </a:lnTo>
                  <a:lnTo>
                    <a:pt x="3775" y="2456"/>
                  </a:lnTo>
                  <a:lnTo>
                    <a:pt x="3684" y="2502"/>
                  </a:lnTo>
                  <a:lnTo>
                    <a:pt x="3639" y="2456"/>
                  </a:lnTo>
                  <a:lnTo>
                    <a:pt x="3593" y="2502"/>
                  </a:lnTo>
                  <a:lnTo>
                    <a:pt x="3502" y="2547"/>
                  </a:lnTo>
                  <a:lnTo>
                    <a:pt x="3457" y="2456"/>
                  </a:lnTo>
                  <a:lnTo>
                    <a:pt x="3366" y="2547"/>
                  </a:lnTo>
                  <a:lnTo>
                    <a:pt x="3366" y="2684"/>
                  </a:lnTo>
                  <a:lnTo>
                    <a:pt x="3229" y="2775"/>
                  </a:lnTo>
                  <a:lnTo>
                    <a:pt x="3320" y="2684"/>
                  </a:lnTo>
                  <a:lnTo>
                    <a:pt x="3366" y="2502"/>
                  </a:lnTo>
                  <a:lnTo>
                    <a:pt x="3457" y="2365"/>
                  </a:lnTo>
                  <a:lnTo>
                    <a:pt x="3320" y="2365"/>
                  </a:lnTo>
                  <a:lnTo>
                    <a:pt x="3275" y="2456"/>
                  </a:lnTo>
                  <a:lnTo>
                    <a:pt x="3184" y="2547"/>
                  </a:lnTo>
                  <a:lnTo>
                    <a:pt x="3184" y="2502"/>
                  </a:lnTo>
                  <a:lnTo>
                    <a:pt x="3229" y="2456"/>
                  </a:lnTo>
                  <a:lnTo>
                    <a:pt x="3229" y="2365"/>
                  </a:lnTo>
                  <a:lnTo>
                    <a:pt x="3229" y="2320"/>
                  </a:lnTo>
                  <a:lnTo>
                    <a:pt x="3138" y="2320"/>
                  </a:lnTo>
                  <a:lnTo>
                    <a:pt x="3002" y="2456"/>
                  </a:lnTo>
                  <a:lnTo>
                    <a:pt x="2957" y="2456"/>
                  </a:lnTo>
                  <a:lnTo>
                    <a:pt x="2911" y="2320"/>
                  </a:lnTo>
                  <a:lnTo>
                    <a:pt x="2866" y="2320"/>
                  </a:lnTo>
                  <a:lnTo>
                    <a:pt x="2729" y="2411"/>
                  </a:lnTo>
                  <a:lnTo>
                    <a:pt x="2684" y="2411"/>
                  </a:lnTo>
                  <a:lnTo>
                    <a:pt x="2684" y="2365"/>
                  </a:lnTo>
                  <a:lnTo>
                    <a:pt x="2820" y="2274"/>
                  </a:lnTo>
                  <a:lnTo>
                    <a:pt x="2866" y="2138"/>
                  </a:lnTo>
                  <a:lnTo>
                    <a:pt x="2911" y="2047"/>
                  </a:lnTo>
                  <a:lnTo>
                    <a:pt x="2820" y="2047"/>
                  </a:lnTo>
                  <a:lnTo>
                    <a:pt x="2684" y="2138"/>
                  </a:lnTo>
                  <a:lnTo>
                    <a:pt x="2775" y="2047"/>
                  </a:lnTo>
                  <a:lnTo>
                    <a:pt x="2866" y="1956"/>
                  </a:lnTo>
                  <a:lnTo>
                    <a:pt x="3002" y="1956"/>
                  </a:lnTo>
                  <a:lnTo>
                    <a:pt x="3093" y="1911"/>
                  </a:lnTo>
                  <a:lnTo>
                    <a:pt x="3184" y="1865"/>
                  </a:lnTo>
                  <a:lnTo>
                    <a:pt x="3275" y="1820"/>
                  </a:lnTo>
                  <a:lnTo>
                    <a:pt x="3275" y="1729"/>
                  </a:lnTo>
                  <a:lnTo>
                    <a:pt x="3229" y="1729"/>
                  </a:lnTo>
                  <a:lnTo>
                    <a:pt x="3093" y="1774"/>
                  </a:lnTo>
                  <a:lnTo>
                    <a:pt x="3002" y="1774"/>
                  </a:lnTo>
                  <a:lnTo>
                    <a:pt x="2866" y="1683"/>
                  </a:lnTo>
                  <a:lnTo>
                    <a:pt x="2820" y="1683"/>
                  </a:lnTo>
                  <a:lnTo>
                    <a:pt x="2775" y="1729"/>
                  </a:lnTo>
                  <a:lnTo>
                    <a:pt x="2820" y="1592"/>
                  </a:lnTo>
                  <a:lnTo>
                    <a:pt x="2866" y="1547"/>
                  </a:lnTo>
                  <a:lnTo>
                    <a:pt x="2775" y="1547"/>
                  </a:lnTo>
                  <a:lnTo>
                    <a:pt x="2684" y="1638"/>
                  </a:lnTo>
                  <a:lnTo>
                    <a:pt x="2638" y="1729"/>
                  </a:lnTo>
                  <a:lnTo>
                    <a:pt x="2502" y="1820"/>
                  </a:lnTo>
                  <a:lnTo>
                    <a:pt x="2456" y="1865"/>
                  </a:lnTo>
                  <a:lnTo>
                    <a:pt x="2411" y="1956"/>
                  </a:lnTo>
                  <a:lnTo>
                    <a:pt x="2320" y="2047"/>
                  </a:lnTo>
                  <a:lnTo>
                    <a:pt x="2229" y="2138"/>
                  </a:lnTo>
                  <a:lnTo>
                    <a:pt x="2229" y="2002"/>
                  </a:lnTo>
                  <a:lnTo>
                    <a:pt x="2229" y="1911"/>
                  </a:lnTo>
                  <a:lnTo>
                    <a:pt x="2274" y="1774"/>
                  </a:lnTo>
                  <a:lnTo>
                    <a:pt x="2274" y="1729"/>
                  </a:lnTo>
                  <a:lnTo>
                    <a:pt x="2365" y="1592"/>
                  </a:lnTo>
                  <a:lnTo>
                    <a:pt x="2456" y="1501"/>
                  </a:lnTo>
                  <a:lnTo>
                    <a:pt x="2456" y="1410"/>
                  </a:lnTo>
                  <a:lnTo>
                    <a:pt x="2547" y="1365"/>
                  </a:lnTo>
                  <a:lnTo>
                    <a:pt x="2593" y="1319"/>
                  </a:lnTo>
                  <a:lnTo>
                    <a:pt x="2638" y="1183"/>
                  </a:lnTo>
                  <a:lnTo>
                    <a:pt x="2729" y="1092"/>
                  </a:lnTo>
                  <a:lnTo>
                    <a:pt x="2775" y="1001"/>
                  </a:lnTo>
                  <a:lnTo>
                    <a:pt x="2866" y="1001"/>
                  </a:lnTo>
                  <a:lnTo>
                    <a:pt x="2866" y="956"/>
                  </a:lnTo>
                  <a:lnTo>
                    <a:pt x="2866" y="910"/>
                  </a:lnTo>
                  <a:lnTo>
                    <a:pt x="2911" y="819"/>
                  </a:lnTo>
                  <a:lnTo>
                    <a:pt x="2957" y="728"/>
                  </a:lnTo>
                  <a:lnTo>
                    <a:pt x="2957" y="774"/>
                  </a:lnTo>
                  <a:lnTo>
                    <a:pt x="2957" y="865"/>
                  </a:lnTo>
                  <a:lnTo>
                    <a:pt x="3002" y="910"/>
                  </a:lnTo>
                  <a:lnTo>
                    <a:pt x="3093" y="774"/>
                  </a:lnTo>
                  <a:lnTo>
                    <a:pt x="3229" y="637"/>
                  </a:lnTo>
                  <a:lnTo>
                    <a:pt x="3275" y="546"/>
                  </a:lnTo>
                  <a:lnTo>
                    <a:pt x="3229" y="455"/>
                  </a:lnTo>
                  <a:lnTo>
                    <a:pt x="3184" y="455"/>
                  </a:lnTo>
                  <a:lnTo>
                    <a:pt x="3093" y="546"/>
                  </a:lnTo>
                  <a:lnTo>
                    <a:pt x="3093" y="410"/>
                  </a:lnTo>
                  <a:lnTo>
                    <a:pt x="3047" y="364"/>
                  </a:lnTo>
                  <a:lnTo>
                    <a:pt x="3093" y="319"/>
                  </a:lnTo>
                  <a:lnTo>
                    <a:pt x="3275" y="319"/>
                  </a:lnTo>
                  <a:lnTo>
                    <a:pt x="3411" y="364"/>
                  </a:lnTo>
                  <a:lnTo>
                    <a:pt x="3457" y="319"/>
                  </a:lnTo>
                  <a:lnTo>
                    <a:pt x="3548" y="228"/>
                  </a:lnTo>
                  <a:lnTo>
                    <a:pt x="3548" y="46"/>
                  </a:lnTo>
                  <a:lnTo>
                    <a:pt x="3411" y="46"/>
                  </a:lnTo>
                  <a:lnTo>
                    <a:pt x="3320" y="91"/>
                  </a:lnTo>
                  <a:lnTo>
                    <a:pt x="3320" y="137"/>
                  </a:lnTo>
                  <a:lnTo>
                    <a:pt x="3275" y="137"/>
                  </a:lnTo>
                  <a:lnTo>
                    <a:pt x="3275" y="46"/>
                  </a:lnTo>
                  <a:lnTo>
                    <a:pt x="327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30"/>
            <p:cNvSpPr/>
            <p:nvPr/>
          </p:nvSpPr>
          <p:spPr>
            <a:xfrm>
              <a:off x="4276259" y="964321"/>
              <a:ext cx="487533" cy="381729"/>
            </a:xfrm>
            <a:custGeom>
              <a:rect b="b" l="l" r="r" t="t"/>
              <a:pathLst>
                <a:path extrusionOk="0" h="16737" w="21376">
                  <a:moveTo>
                    <a:pt x="13371" y="0"/>
                  </a:moveTo>
                  <a:lnTo>
                    <a:pt x="13189" y="182"/>
                  </a:lnTo>
                  <a:lnTo>
                    <a:pt x="13053" y="182"/>
                  </a:lnTo>
                  <a:lnTo>
                    <a:pt x="12962" y="227"/>
                  </a:lnTo>
                  <a:lnTo>
                    <a:pt x="13053" y="318"/>
                  </a:lnTo>
                  <a:lnTo>
                    <a:pt x="13189" y="364"/>
                  </a:lnTo>
                  <a:lnTo>
                    <a:pt x="13280" y="409"/>
                  </a:lnTo>
                  <a:lnTo>
                    <a:pt x="13098" y="455"/>
                  </a:lnTo>
                  <a:lnTo>
                    <a:pt x="13053" y="500"/>
                  </a:lnTo>
                  <a:lnTo>
                    <a:pt x="13098" y="637"/>
                  </a:lnTo>
                  <a:lnTo>
                    <a:pt x="13280" y="773"/>
                  </a:lnTo>
                  <a:lnTo>
                    <a:pt x="13235" y="864"/>
                  </a:lnTo>
                  <a:lnTo>
                    <a:pt x="13189" y="955"/>
                  </a:lnTo>
                  <a:lnTo>
                    <a:pt x="13326" y="1092"/>
                  </a:lnTo>
                  <a:lnTo>
                    <a:pt x="13462" y="1137"/>
                  </a:lnTo>
                  <a:lnTo>
                    <a:pt x="13462" y="1228"/>
                  </a:lnTo>
                  <a:lnTo>
                    <a:pt x="13326" y="1228"/>
                  </a:lnTo>
                  <a:lnTo>
                    <a:pt x="13280" y="1319"/>
                  </a:lnTo>
                  <a:lnTo>
                    <a:pt x="13007" y="955"/>
                  </a:lnTo>
                  <a:lnTo>
                    <a:pt x="12962" y="1001"/>
                  </a:lnTo>
                  <a:lnTo>
                    <a:pt x="12916" y="1092"/>
                  </a:lnTo>
                  <a:lnTo>
                    <a:pt x="12916" y="1228"/>
                  </a:lnTo>
                  <a:lnTo>
                    <a:pt x="12825" y="1183"/>
                  </a:lnTo>
                  <a:lnTo>
                    <a:pt x="12780" y="955"/>
                  </a:lnTo>
                  <a:lnTo>
                    <a:pt x="12825" y="773"/>
                  </a:lnTo>
                  <a:lnTo>
                    <a:pt x="12734" y="591"/>
                  </a:lnTo>
                  <a:lnTo>
                    <a:pt x="12734" y="364"/>
                  </a:lnTo>
                  <a:lnTo>
                    <a:pt x="12689" y="318"/>
                  </a:lnTo>
                  <a:lnTo>
                    <a:pt x="12553" y="318"/>
                  </a:lnTo>
                  <a:lnTo>
                    <a:pt x="12416" y="182"/>
                  </a:lnTo>
                  <a:lnTo>
                    <a:pt x="12325" y="182"/>
                  </a:lnTo>
                  <a:lnTo>
                    <a:pt x="12280" y="318"/>
                  </a:lnTo>
                  <a:lnTo>
                    <a:pt x="12280" y="637"/>
                  </a:lnTo>
                  <a:lnTo>
                    <a:pt x="12234" y="910"/>
                  </a:lnTo>
                  <a:lnTo>
                    <a:pt x="12325" y="1137"/>
                  </a:lnTo>
                  <a:lnTo>
                    <a:pt x="12371" y="1319"/>
                  </a:lnTo>
                  <a:lnTo>
                    <a:pt x="12371" y="1455"/>
                  </a:lnTo>
                  <a:lnTo>
                    <a:pt x="12371" y="1637"/>
                  </a:lnTo>
                  <a:lnTo>
                    <a:pt x="12325" y="1683"/>
                  </a:lnTo>
                  <a:lnTo>
                    <a:pt x="12234" y="1546"/>
                  </a:lnTo>
                  <a:lnTo>
                    <a:pt x="12189" y="1364"/>
                  </a:lnTo>
                  <a:lnTo>
                    <a:pt x="12098" y="1228"/>
                  </a:lnTo>
                  <a:lnTo>
                    <a:pt x="12143" y="1046"/>
                  </a:lnTo>
                  <a:lnTo>
                    <a:pt x="12098" y="864"/>
                  </a:lnTo>
                  <a:lnTo>
                    <a:pt x="12052" y="637"/>
                  </a:lnTo>
                  <a:lnTo>
                    <a:pt x="11779" y="500"/>
                  </a:lnTo>
                  <a:lnTo>
                    <a:pt x="11643" y="500"/>
                  </a:lnTo>
                  <a:lnTo>
                    <a:pt x="11597" y="637"/>
                  </a:lnTo>
                  <a:lnTo>
                    <a:pt x="11552" y="728"/>
                  </a:lnTo>
                  <a:lnTo>
                    <a:pt x="11597" y="955"/>
                  </a:lnTo>
                  <a:lnTo>
                    <a:pt x="11870" y="1092"/>
                  </a:lnTo>
                  <a:lnTo>
                    <a:pt x="11870" y="1228"/>
                  </a:lnTo>
                  <a:lnTo>
                    <a:pt x="11597" y="1183"/>
                  </a:lnTo>
                  <a:lnTo>
                    <a:pt x="11552" y="1137"/>
                  </a:lnTo>
                  <a:lnTo>
                    <a:pt x="11416" y="1137"/>
                  </a:lnTo>
                  <a:lnTo>
                    <a:pt x="11325" y="1273"/>
                  </a:lnTo>
                  <a:lnTo>
                    <a:pt x="11416" y="1546"/>
                  </a:lnTo>
                  <a:lnTo>
                    <a:pt x="11370" y="1637"/>
                  </a:lnTo>
                  <a:lnTo>
                    <a:pt x="11234" y="1728"/>
                  </a:lnTo>
                  <a:lnTo>
                    <a:pt x="11143" y="1865"/>
                  </a:lnTo>
                  <a:lnTo>
                    <a:pt x="11006" y="1910"/>
                  </a:lnTo>
                  <a:lnTo>
                    <a:pt x="10961" y="1819"/>
                  </a:lnTo>
                  <a:lnTo>
                    <a:pt x="10961" y="1683"/>
                  </a:lnTo>
                  <a:lnTo>
                    <a:pt x="10870" y="1683"/>
                  </a:lnTo>
                  <a:lnTo>
                    <a:pt x="10779" y="1865"/>
                  </a:lnTo>
                  <a:lnTo>
                    <a:pt x="10688" y="1910"/>
                  </a:lnTo>
                  <a:lnTo>
                    <a:pt x="10642" y="1592"/>
                  </a:lnTo>
                  <a:lnTo>
                    <a:pt x="10688" y="1364"/>
                  </a:lnTo>
                  <a:lnTo>
                    <a:pt x="10688" y="1273"/>
                  </a:lnTo>
                  <a:lnTo>
                    <a:pt x="10370" y="1137"/>
                  </a:lnTo>
                  <a:lnTo>
                    <a:pt x="10370" y="1046"/>
                  </a:lnTo>
                  <a:lnTo>
                    <a:pt x="10460" y="955"/>
                  </a:lnTo>
                  <a:lnTo>
                    <a:pt x="10460" y="819"/>
                  </a:lnTo>
                  <a:lnTo>
                    <a:pt x="10370" y="773"/>
                  </a:lnTo>
                  <a:lnTo>
                    <a:pt x="10051" y="728"/>
                  </a:lnTo>
                  <a:lnTo>
                    <a:pt x="10006" y="682"/>
                  </a:lnTo>
                  <a:lnTo>
                    <a:pt x="9824" y="728"/>
                  </a:lnTo>
                  <a:lnTo>
                    <a:pt x="9778" y="864"/>
                  </a:lnTo>
                  <a:lnTo>
                    <a:pt x="9869" y="955"/>
                  </a:lnTo>
                  <a:lnTo>
                    <a:pt x="9869" y="1273"/>
                  </a:lnTo>
                  <a:lnTo>
                    <a:pt x="9824" y="1364"/>
                  </a:lnTo>
                  <a:lnTo>
                    <a:pt x="9687" y="1319"/>
                  </a:lnTo>
                  <a:lnTo>
                    <a:pt x="9505" y="1364"/>
                  </a:lnTo>
                  <a:lnTo>
                    <a:pt x="9369" y="1273"/>
                  </a:lnTo>
                  <a:lnTo>
                    <a:pt x="9233" y="1228"/>
                  </a:lnTo>
                  <a:lnTo>
                    <a:pt x="9187" y="1410"/>
                  </a:lnTo>
                  <a:lnTo>
                    <a:pt x="9278" y="1501"/>
                  </a:lnTo>
                  <a:lnTo>
                    <a:pt x="9369" y="1637"/>
                  </a:lnTo>
                  <a:lnTo>
                    <a:pt x="9460" y="1774"/>
                  </a:lnTo>
                  <a:lnTo>
                    <a:pt x="9460" y="1910"/>
                  </a:lnTo>
                  <a:lnTo>
                    <a:pt x="9551" y="2047"/>
                  </a:lnTo>
                  <a:lnTo>
                    <a:pt x="9596" y="2047"/>
                  </a:lnTo>
                  <a:lnTo>
                    <a:pt x="9733" y="2274"/>
                  </a:lnTo>
                  <a:lnTo>
                    <a:pt x="9733" y="2456"/>
                  </a:lnTo>
                  <a:lnTo>
                    <a:pt x="9642" y="2547"/>
                  </a:lnTo>
                  <a:lnTo>
                    <a:pt x="9687" y="2365"/>
                  </a:lnTo>
                  <a:lnTo>
                    <a:pt x="9596" y="2365"/>
                  </a:lnTo>
                  <a:lnTo>
                    <a:pt x="9505" y="2501"/>
                  </a:lnTo>
                  <a:lnTo>
                    <a:pt x="9414" y="2456"/>
                  </a:lnTo>
                  <a:lnTo>
                    <a:pt x="9414" y="2274"/>
                  </a:lnTo>
                  <a:lnTo>
                    <a:pt x="9460" y="2229"/>
                  </a:lnTo>
                  <a:lnTo>
                    <a:pt x="9414" y="2138"/>
                  </a:lnTo>
                  <a:lnTo>
                    <a:pt x="9323" y="2183"/>
                  </a:lnTo>
                  <a:lnTo>
                    <a:pt x="9233" y="2229"/>
                  </a:lnTo>
                  <a:lnTo>
                    <a:pt x="9233" y="2456"/>
                  </a:lnTo>
                  <a:lnTo>
                    <a:pt x="9187" y="2547"/>
                  </a:lnTo>
                  <a:lnTo>
                    <a:pt x="9142" y="2410"/>
                  </a:lnTo>
                  <a:lnTo>
                    <a:pt x="9051" y="2320"/>
                  </a:lnTo>
                  <a:lnTo>
                    <a:pt x="9096" y="2183"/>
                  </a:lnTo>
                  <a:lnTo>
                    <a:pt x="9096" y="1956"/>
                  </a:lnTo>
                  <a:lnTo>
                    <a:pt x="8960" y="1774"/>
                  </a:lnTo>
                  <a:lnTo>
                    <a:pt x="8869" y="1774"/>
                  </a:lnTo>
                  <a:lnTo>
                    <a:pt x="8687" y="2001"/>
                  </a:lnTo>
                  <a:lnTo>
                    <a:pt x="8596" y="2047"/>
                  </a:lnTo>
                  <a:lnTo>
                    <a:pt x="8596" y="2274"/>
                  </a:lnTo>
                  <a:lnTo>
                    <a:pt x="8687" y="2365"/>
                  </a:lnTo>
                  <a:lnTo>
                    <a:pt x="8596" y="2410"/>
                  </a:lnTo>
                  <a:lnTo>
                    <a:pt x="8505" y="2320"/>
                  </a:lnTo>
                  <a:lnTo>
                    <a:pt x="8505" y="2229"/>
                  </a:lnTo>
                  <a:lnTo>
                    <a:pt x="8459" y="2092"/>
                  </a:lnTo>
                  <a:lnTo>
                    <a:pt x="8505" y="1956"/>
                  </a:lnTo>
                  <a:lnTo>
                    <a:pt x="8459" y="1774"/>
                  </a:lnTo>
                  <a:lnTo>
                    <a:pt x="8323" y="1683"/>
                  </a:lnTo>
                  <a:lnTo>
                    <a:pt x="8323" y="1501"/>
                  </a:lnTo>
                  <a:lnTo>
                    <a:pt x="8323" y="1364"/>
                  </a:lnTo>
                  <a:lnTo>
                    <a:pt x="8232" y="1364"/>
                  </a:lnTo>
                  <a:lnTo>
                    <a:pt x="8050" y="1546"/>
                  </a:lnTo>
                  <a:lnTo>
                    <a:pt x="7914" y="1546"/>
                  </a:lnTo>
                  <a:lnTo>
                    <a:pt x="7914" y="1728"/>
                  </a:lnTo>
                  <a:lnTo>
                    <a:pt x="7914" y="1865"/>
                  </a:lnTo>
                  <a:lnTo>
                    <a:pt x="7868" y="1910"/>
                  </a:lnTo>
                  <a:lnTo>
                    <a:pt x="7868" y="2047"/>
                  </a:lnTo>
                  <a:lnTo>
                    <a:pt x="7777" y="2092"/>
                  </a:lnTo>
                  <a:lnTo>
                    <a:pt x="7777" y="2001"/>
                  </a:lnTo>
                  <a:lnTo>
                    <a:pt x="7823" y="1910"/>
                  </a:lnTo>
                  <a:lnTo>
                    <a:pt x="7777" y="1865"/>
                  </a:lnTo>
                  <a:lnTo>
                    <a:pt x="7641" y="1956"/>
                  </a:lnTo>
                  <a:lnTo>
                    <a:pt x="7595" y="2183"/>
                  </a:lnTo>
                  <a:lnTo>
                    <a:pt x="7459" y="2229"/>
                  </a:lnTo>
                  <a:lnTo>
                    <a:pt x="7504" y="1865"/>
                  </a:lnTo>
                  <a:lnTo>
                    <a:pt x="7550" y="1774"/>
                  </a:lnTo>
                  <a:lnTo>
                    <a:pt x="7504" y="1637"/>
                  </a:lnTo>
                  <a:lnTo>
                    <a:pt x="7413" y="1592"/>
                  </a:lnTo>
                  <a:lnTo>
                    <a:pt x="7322" y="1683"/>
                  </a:lnTo>
                  <a:lnTo>
                    <a:pt x="7004" y="1683"/>
                  </a:lnTo>
                  <a:lnTo>
                    <a:pt x="6777" y="1819"/>
                  </a:lnTo>
                  <a:lnTo>
                    <a:pt x="6640" y="1774"/>
                  </a:lnTo>
                  <a:lnTo>
                    <a:pt x="6413" y="1865"/>
                  </a:lnTo>
                  <a:lnTo>
                    <a:pt x="6367" y="2047"/>
                  </a:lnTo>
                  <a:lnTo>
                    <a:pt x="6185" y="2001"/>
                  </a:lnTo>
                  <a:lnTo>
                    <a:pt x="6049" y="2092"/>
                  </a:lnTo>
                  <a:lnTo>
                    <a:pt x="6003" y="2274"/>
                  </a:lnTo>
                  <a:lnTo>
                    <a:pt x="5913" y="2229"/>
                  </a:lnTo>
                  <a:lnTo>
                    <a:pt x="5867" y="2274"/>
                  </a:lnTo>
                  <a:lnTo>
                    <a:pt x="5913" y="2410"/>
                  </a:lnTo>
                  <a:lnTo>
                    <a:pt x="5958" y="2410"/>
                  </a:lnTo>
                  <a:lnTo>
                    <a:pt x="5958" y="2592"/>
                  </a:lnTo>
                  <a:lnTo>
                    <a:pt x="5958" y="2729"/>
                  </a:lnTo>
                  <a:lnTo>
                    <a:pt x="6140" y="2683"/>
                  </a:lnTo>
                  <a:lnTo>
                    <a:pt x="6231" y="2592"/>
                  </a:lnTo>
                  <a:lnTo>
                    <a:pt x="6231" y="2456"/>
                  </a:lnTo>
                  <a:lnTo>
                    <a:pt x="6413" y="2410"/>
                  </a:lnTo>
                  <a:lnTo>
                    <a:pt x="6458" y="2365"/>
                  </a:lnTo>
                  <a:lnTo>
                    <a:pt x="6549" y="2320"/>
                  </a:lnTo>
                  <a:lnTo>
                    <a:pt x="6595" y="2501"/>
                  </a:lnTo>
                  <a:lnTo>
                    <a:pt x="6686" y="2456"/>
                  </a:lnTo>
                  <a:lnTo>
                    <a:pt x="6731" y="2274"/>
                  </a:lnTo>
                  <a:lnTo>
                    <a:pt x="6777" y="2229"/>
                  </a:lnTo>
                  <a:lnTo>
                    <a:pt x="6777" y="2456"/>
                  </a:lnTo>
                  <a:lnTo>
                    <a:pt x="6822" y="2547"/>
                  </a:lnTo>
                  <a:lnTo>
                    <a:pt x="7004" y="2547"/>
                  </a:lnTo>
                  <a:lnTo>
                    <a:pt x="6868" y="2638"/>
                  </a:lnTo>
                  <a:lnTo>
                    <a:pt x="6640" y="2638"/>
                  </a:lnTo>
                  <a:lnTo>
                    <a:pt x="6413" y="2820"/>
                  </a:lnTo>
                  <a:lnTo>
                    <a:pt x="6231" y="2911"/>
                  </a:lnTo>
                  <a:lnTo>
                    <a:pt x="6276" y="3047"/>
                  </a:lnTo>
                  <a:lnTo>
                    <a:pt x="6231" y="3184"/>
                  </a:lnTo>
                  <a:lnTo>
                    <a:pt x="6367" y="3184"/>
                  </a:lnTo>
                  <a:lnTo>
                    <a:pt x="6458" y="3047"/>
                  </a:lnTo>
                  <a:lnTo>
                    <a:pt x="6640" y="3047"/>
                  </a:lnTo>
                  <a:lnTo>
                    <a:pt x="6868" y="2956"/>
                  </a:lnTo>
                  <a:lnTo>
                    <a:pt x="7095" y="2911"/>
                  </a:lnTo>
                  <a:lnTo>
                    <a:pt x="7459" y="2865"/>
                  </a:lnTo>
                  <a:lnTo>
                    <a:pt x="7550" y="2956"/>
                  </a:lnTo>
                  <a:lnTo>
                    <a:pt x="7550" y="3047"/>
                  </a:lnTo>
                  <a:lnTo>
                    <a:pt x="7413" y="3093"/>
                  </a:lnTo>
                  <a:lnTo>
                    <a:pt x="7277" y="3002"/>
                  </a:lnTo>
                  <a:lnTo>
                    <a:pt x="7140" y="3047"/>
                  </a:lnTo>
                  <a:lnTo>
                    <a:pt x="7050" y="3138"/>
                  </a:lnTo>
                  <a:lnTo>
                    <a:pt x="6777" y="3138"/>
                  </a:lnTo>
                  <a:lnTo>
                    <a:pt x="6549" y="3275"/>
                  </a:lnTo>
                  <a:lnTo>
                    <a:pt x="6322" y="3275"/>
                  </a:lnTo>
                  <a:lnTo>
                    <a:pt x="6276" y="3366"/>
                  </a:lnTo>
                  <a:lnTo>
                    <a:pt x="6413" y="3502"/>
                  </a:lnTo>
                  <a:lnTo>
                    <a:pt x="6549" y="3502"/>
                  </a:lnTo>
                  <a:lnTo>
                    <a:pt x="6686" y="3593"/>
                  </a:lnTo>
                  <a:lnTo>
                    <a:pt x="6595" y="3638"/>
                  </a:lnTo>
                  <a:lnTo>
                    <a:pt x="6322" y="3684"/>
                  </a:lnTo>
                  <a:lnTo>
                    <a:pt x="6231" y="3547"/>
                  </a:lnTo>
                  <a:lnTo>
                    <a:pt x="6140" y="3547"/>
                  </a:lnTo>
                  <a:lnTo>
                    <a:pt x="6049" y="3638"/>
                  </a:lnTo>
                  <a:lnTo>
                    <a:pt x="6049" y="3820"/>
                  </a:lnTo>
                  <a:lnTo>
                    <a:pt x="5958" y="3911"/>
                  </a:lnTo>
                  <a:lnTo>
                    <a:pt x="6003" y="4002"/>
                  </a:lnTo>
                  <a:lnTo>
                    <a:pt x="6140" y="4093"/>
                  </a:lnTo>
                  <a:lnTo>
                    <a:pt x="6367" y="4002"/>
                  </a:lnTo>
                  <a:lnTo>
                    <a:pt x="6595" y="4139"/>
                  </a:lnTo>
                  <a:lnTo>
                    <a:pt x="6777" y="4139"/>
                  </a:lnTo>
                  <a:lnTo>
                    <a:pt x="6868" y="4184"/>
                  </a:lnTo>
                  <a:lnTo>
                    <a:pt x="6959" y="4184"/>
                  </a:lnTo>
                  <a:lnTo>
                    <a:pt x="7140" y="4366"/>
                  </a:lnTo>
                  <a:lnTo>
                    <a:pt x="7277" y="4366"/>
                  </a:lnTo>
                  <a:lnTo>
                    <a:pt x="7368" y="4321"/>
                  </a:lnTo>
                  <a:lnTo>
                    <a:pt x="7595" y="4366"/>
                  </a:lnTo>
                  <a:lnTo>
                    <a:pt x="7686" y="4321"/>
                  </a:lnTo>
                  <a:lnTo>
                    <a:pt x="7914" y="4184"/>
                  </a:lnTo>
                  <a:lnTo>
                    <a:pt x="8277" y="4230"/>
                  </a:lnTo>
                  <a:lnTo>
                    <a:pt x="8459" y="4184"/>
                  </a:lnTo>
                  <a:lnTo>
                    <a:pt x="8550" y="4093"/>
                  </a:lnTo>
                  <a:lnTo>
                    <a:pt x="8641" y="4093"/>
                  </a:lnTo>
                  <a:lnTo>
                    <a:pt x="8732" y="4048"/>
                  </a:lnTo>
                  <a:lnTo>
                    <a:pt x="8732" y="4139"/>
                  </a:lnTo>
                  <a:lnTo>
                    <a:pt x="8732" y="4230"/>
                  </a:lnTo>
                  <a:lnTo>
                    <a:pt x="8414" y="4275"/>
                  </a:lnTo>
                  <a:lnTo>
                    <a:pt x="8096" y="4366"/>
                  </a:lnTo>
                  <a:lnTo>
                    <a:pt x="8005" y="4412"/>
                  </a:lnTo>
                  <a:lnTo>
                    <a:pt x="7868" y="4457"/>
                  </a:lnTo>
                  <a:lnTo>
                    <a:pt x="7823" y="4503"/>
                  </a:lnTo>
                  <a:lnTo>
                    <a:pt x="7595" y="4457"/>
                  </a:lnTo>
                  <a:lnTo>
                    <a:pt x="7413" y="4548"/>
                  </a:lnTo>
                  <a:lnTo>
                    <a:pt x="7277" y="4548"/>
                  </a:lnTo>
                  <a:lnTo>
                    <a:pt x="7186" y="4457"/>
                  </a:lnTo>
                  <a:lnTo>
                    <a:pt x="7050" y="4457"/>
                  </a:lnTo>
                  <a:lnTo>
                    <a:pt x="6822" y="4321"/>
                  </a:lnTo>
                  <a:lnTo>
                    <a:pt x="6322" y="4321"/>
                  </a:lnTo>
                  <a:lnTo>
                    <a:pt x="6231" y="4230"/>
                  </a:lnTo>
                  <a:lnTo>
                    <a:pt x="6094" y="4275"/>
                  </a:lnTo>
                  <a:lnTo>
                    <a:pt x="5913" y="4230"/>
                  </a:lnTo>
                  <a:lnTo>
                    <a:pt x="5867" y="4321"/>
                  </a:lnTo>
                  <a:lnTo>
                    <a:pt x="5867" y="4503"/>
                  </a:lnTo>
                  <a:lnTo>
                    <a:pt x="5958" y="4593"/>
                  </a:lnTo>
                  <a:lnTo>
                    <a:pt x="5958" y="4821"/>
                  </a:lnTo>
                  <a:lnTo>
                    <a:pt x="6049" y="5048"/>
                  </a:lnTo>
                  <a:lnTo>
                    <a:pt x="6140" y="5139"/>
                  </a:lnTo>
                  <a:lnTo>
                    <a:pt x="6231" y="5139"/>
                  </a:lnTo>
                  <a:lnTo>
                    <a:pt x="6413" y="5412"/>
                  </a:lnTo>
                  <a:lnTo>
                    <a:pt x="6549" y="5503"/>
                  </a:lnTo>
                  <a:lnTo>
                    <a:pt x="6640" y="5458"/>
                  </a:lnTo>
                  <a:lnTo>
                    <a:pt x="6822" y="5230"/>
                  </a:lnTo>
                  <a:lnTo>
                    <a:pt x="7095" y="5094"/>
                  </a:lnTo>
                  <a:lnTo>
                    <a:pt x="7368" y="4912"/>
                  </a:lnTo>
                  <a:lnTo>
                    <a:pt x="7550" y="4730"/>
                  </a:lnTo>
                  <a:lnTo>
                    <a:pt x="7641" y="4639"/>
                  </a:lnTo>
                  <a:lnTo>
                    <a:pt x="7732" y="4639"/>
                  </a:lnTo>
                  <a:lnTo>
                    <a:pt x="8050" y="4684"/>
                  </a:lnTo>
                  <a:lnTo>
                    <a:pt x="8550" y="4684"/>
                  </a:lnTo>
                  <a:lnTo>
                    <a:pt x="8778" y="4821"/>
                  </a:lnTo>
                  <a:lnTo>
                    <a:pt x="9096" y="4866"/>
                  </a:lnTo>
                  <a:lnTo>
                    <a:pt x="9414" y="4821"/>
                  </a:lnTo>
                  <a:lnTo>
                    <a:pt x="9551" y="4912"/>
                  </a:lnTo>
                  <a:lnTo>
                    <a:pt x="9505" y="4957"/>
                  </a:lnTo>
                  <a:lnTo>
                    <a:pt x="9233" y="5003"/>
                  </a:lnTo>
                  <a:lnTo>
                    <a:pt x="9096" y="4957"/>
                  </a:lnTo>
                  <a:lnTo>
                    <a:pt x="8823" y="4957"/>
                  </a:lnTo>
                  <a:lnTo>
                    <a:pt x="8550" y="4775"/>
                  </a:lnTo>
                  <a:lnTo>
                    <a:pt x="8368" y="4775"/>
                  </a:lnTo>
                  <a:lnTo>
                    <a:pt x="8277" y="4821"/>
                  </a:lnTo>
                  <a:lnTo>
                    <a:pt x="7959" y="4775"/>
                  </a:lnTo>
                  <a:lnTo>
                    <a:pt x="7777" y="4730"/>
                  </a:lnTo>
                  <a:lnTo>
                    <a:pt x="7686" y="4866"/>
                  </a:lnTo>
                  <a:lnTo>
                    <a:pt x="7459" y="4957"/>
                  </a:lnTo>
                  <a:lnTo>
                    <a:pt x="7322" y="5139"/>
                  </a:lnTo>
                  <a:lnTo>
                    <a:pt x="7095" y="5276"/>
                  </a:lnTo>
                  <a:lnTo>
                    <a:pt x="7004" y="5503"/>
                  </a:lnTo>
                  <a:lnTo>
                    <a:pt x="6868" y="5594"/>
                  </a:lnTo>
                  <a:lnTo>
                    <a:pt x="6822" y="5685"/>
                  </a:lnTo>
                  <a:lnTo>
                    <a:pt x="7004" y="5821"/>
                  </a:lnTo>
                  <a:lnTo>
                    <a:pt x="7186" y="5821"/>
                  </a:lnTo>
                  <a:lnTo>
                    <a:pt x="7186" y="5912"/>
                  </a:lnTo>
                  <a:lnTo>
                    <a:pt x="7322" y="6094"/>
                  </a:lnTo>
                  <a:lnTo>
                    <a:pt x="7641" y="6094"/>
                  </a:lnTo>
                  <a:lnTo>
                    <a:pt x="8005" y="6185"/>
                  </a:lnTo>
                  <a:lnTo>
                    <a:pt x="8232" y="6185"/>
                  </a:lnTo>
                  <a:lnTo>
                    <a:pt x="8459" y="5958"/>
                  </a:lnTo>
                  <a:lnTo>
                    <a:pt x="8505" y="5730"/>
                  </a:lnTo>
                  <a:lnTo>
                    <a:pt x="8732" y="5640"/>
                  </a:lnTo>
                  <a:lnTo>
                    <a:pt x="8869" y="5685"/>
                  </a:lnTo>
                  <a:lnTo>
                    <a:pt x="8687" y="5776"/>
                  </a:lnTo>
                  <a:lnTo>
                    <a:pt x="8687" y="5912"/>
                  </a:lnTo>
                  <a:lnTo>
                    <a:pt x="8823" y="5958"/>
                  </a:lnTo>
                  <a:lnTo>
                    <a:pt x="9051" y="5867"/>
                  </a:lnTo>
                  <a:lnTo>
                    <a:pt x="9233" y="5867"/>
                  </a:lnTo>
                  <a:lnTo>
                    <a:pt x="9414" y="5821"/>
                  </a:lnTo>
                  <a:lnTo>
                    <a:pt x="9551" y="5821"/>
                  </a:lnTo>
                  <a:lnTo>
                    <a:pt x="9414" y="5958"/>
                  </a:lnTo>
                  <a:lnTo>
                    <a:pt x="9096" y="6003"/>
                  </a:lnTo>
                  <a:lnTo>
                    <a:pt x="8960" y="6049"/>
                  </a:lnTo>
                  <a:lnTo>
                    <a:pt x="8778" y="6049"/>
                  </a:lnTo>
                  <a:lnTo>
                    <a:pt x="8550" y="6231"/>
                  </a:lnTo>
                  <a:lnTo>
                    <a:pt x="8550" y="6367"/>
                  </a:lnTo>
                  <a:lnTo>
                    <a:pt x="8687" y="6413"/>
                  </a:lnTo>
                  <a:lnTo>
                    <a:pt x="8914" y="6367"/>
                  </a:lnTo>
                  <a:lnTo>
                    <a:pt x="9142" y="6595"/>
                  </a:lnTo>
                  <a:lnTo>
                    <a:pt x="9733" y="6595"/>
                  </a:lnTo>
                  <a:lnTo>
                    <a:pt x="9915" y="6549"/>
                  </a:lnTo>
                  <a:lnTo>
                    <a:pt x="10460" y="6322"/>
                  </a:lnTo>
                  <a:lnTo>
                    <a:pt x="10642" y="6322"/>
                  </a:lnTo>
                  <a:lnTo>
                    <a:pt x="10915" y="6094"/>
                  </a:lnTo>
                  <a:lnTo>
                    <a:pt x="10915" y="6003"/>
                  </a:lnTo>
                  <a:lnTo>
                    <a:pt x="10824" y="6003"/>
                  </a:lnTo>
                  <a:lnTo>
                    <a:pt x="11006" y="5776"/>
                  </a:lnTo>
                  <a:lnTo>
                    <a:pt x="11188" y="5730"/>
                  </a:lnTo>
                  <a:lnTo>
                    <a:pt x="11279" y="5594"/>
                  </a:lnTo>
                  <a:lnTo>
                    <a:pt x="11325" y="5594"/>
                  </a:lnTo>
                  <a:lnTo>
                    <a:pt x="11416" y="5776"/>
                  </a:lnTo>
                  <a:lnTo>
                    <a:pt x="11461" y="5776"/>
                  </a:lnTo>
                  <a:lnTo>
                    <a:pt x="11461" y="5594"/>
                  </a:lnTo>
                  <a:lnTo>
                    <a:pt x="11916" y="5276"/>
                  </a:lnTo>
                  <a:lnTo>
                    <a:pt x="12189" y="5230"/>
                  </a:lnTo>
                  <a:lnTo>
                    <a:pt x="12644" y="5048"/>
                  </a:lnTo>
                  <a:lnTo>
                    <a:pt x="12644" y="5185"/>
                  </a:lnTo>
                  <a:lnTo>
                    <a:pt x="12280" y="5367"/>
                  </a:lnTo>
                  <a:lnTo>
                    <a:pt x="12052" y="5367"/>
                  </a:lnTo>
                  <a:lnTo>
                    <a:pt x="11597" y="5594"/>
                  </a:lnTo>
                  <a:lnTo>
                    <a:pt x="11552" y="5821"/>
                  </a:lnTo>
                  <a:lnTo>
                    <a:pt x="11370" y="5958"/>
                  </a:lnTo>
                  <a:lnTo>
                    <a:pt x="11188" y="6003"/>
                  </a:lnTo>
                  <a:lnTo>
                    <a:pt x="11097" y="6185"/>
                  </a:lnTo>
                  <a:lnTo>
                    <a:pt x="11006" y="6276"/>
                  </a:lnTo>
                  <a:lnTo>
                    <a:pt x="11006" y="6322"/>
                  </a:lnTo>
                  <a:lnTo>
                    <a:pt x="11416" y="6276"/>
                  </a:lnTo>
                  <a:lnTo>
                    <a:pt x="11552" y="6367"/>
                  </a:lnTo>
                  <a:lnTo>
                    <a:pt x="11734" y="6367"/>
                  </a:lnTo>
                  <a:lnTo>
                    <a:pt x="11870" y="6458"/>
                  </a:lnTo>
                  <a:lnTo>
                    <a:pt x="11870" y="6549"/>
                  </a:lnTo>
                  <a:lnTo>
                    <a:pt x="12007" y="6640"/>
                  </a:lnTo>
                  <a:lnTo>
                    <a:pt x="12098" y="6595"/>
                  </a:lnTo>
                  <a:lnTo>
                    <a:pt x="12189" y="6731"/>
                  </a:lnTo>
                  <a:lnTo>
                    <a:pt x="12007" y="6731"/>
                  </a:lnTo>
                  <a:lnTo>
                    <a:pt x="11870" y="6822"/>
                  </a:lnTo>
                  <a:lnTo>
                    <a:pt x="11688" y="6686"/>
                  </a:lnTo>
                  <a:lnTo>
                    <a:pt x="11416" y="6549"/>
                  </a:lnTo>
                  <a:lnTo>
                    <a:pt x="11052" y="6595"/>
                  </a:lnTo>
                  <a:lnTo>
                    <a:pt x="10506" y="6640"/>
                  </a:lnTo>
                  <a:lnTo>
                    <a:pt x="10279" y="6731"/>
                  </a:lnTo>
                  <a:lnTo>
                    <a:pt x="10142" y="6731"/>
                  </a:lnTo>
                  <a:lnTo>
                    <a:pt x="10097" y="6777"/>
                  </a:lnTo>
                  <a:lnTo>
                    <a:pt x="10188" y="6867"/>
                  </a:lnTo>
                  <a:lnTo>
                    <a:pt x="10415" y="6958"/>
                  </a:lnTo>
                  <a:lnTo>
                    <a:pt x="10642" y="6958"/>
                  </a:lnTo>
                  <a:lnTo>
                    <a:pt x="10779" y="7049"/>
                  </a:lnTo>
                  <a:lnTo>
                    <a:pt x="10779" y="7095"/>
                  </a:lnTo>
                  <a:lnTo>
                    <a:pt x="10597" y="7186"/>
                  </a:lnTo>
                  <a:lnTo>
                    <a:pt x="10460" y="7049"/>
                  </a:lnTo>
                  <a:lnTo>
                    <a:pt x="10142" y="7049"/>
                  </a:lnTo>
                  <a:lnTo>
                    <a:pt x="10006" y="6913"/>
                  </a:lnTo>
                  <a:lnTo>
                    <a:pt x="9869" y="6867"/>
                  </a:lnTo>
                  <a:lnTo>
                    <a:pt x="9596" y="7004"/>
                  </a:lnTo>
                  <a:lnTo>
                    <a:pt x="9323" y="7004"/>
                  </a:lnTo>
                  <a:lnTo>
                    <a:pt x="9051" y="6913"/>
                  </a:lnTo>
                  <a:lnTo>
                    <a:pt x="8823" y="6913"/>
                  </a:lnTo>
                  <a:lnTo>
                    <a:pt x="8596" y="6822"/>
                  </a:lnTo>
                  <a:lnTo>
                    <a:pt x="8505" y="6777"/>
                  </a:lnTo>
                  <a:lnTo>
                    <a:pt x="8187" y="6777"/>
                  </a:lnTo>
                  <a:lnTo>
                    <a:pt x="8141" y="6958"/>
                  </a:lnTo>
                  <a:lnTo>
                    <a:pt x="8187" y="7140"/>
                  </a:lnTo>
                  <a:lnTo>
                    <a:pt x="8232" y="7686"/>
                  </a:lnTo>
                  <a:lnTo>
                    <a:pt x="8232" y="7777"/>
                  </a:lnTo>
                  <a:lnTo>
                    <a:pt x="8096" y="7959"/>
                  </a:lnTo>
                  <a:lnTo>
                    <a:pt x="8096" y="8050"/>
                  </a:lnTo>
                  <a:lnTo>
                    <a:pt x="8187" y="8141"/>
                  </a:lnTo>
                  <a:lnTo>
                    <a:pt x="8323" y="8277"/>
                  </a:lnTo>
                  <a:lnTo>
                    <a:pt x="8505" y="8323"/>
                  </a:lnTo>
                  <a:lnTo>
                    <a:pt x="8641" y="8368"/>
                  </a:lnTo>
                  <a:lnTo>
                    <a:pt x="8459" y="8368"/>
                  </a:lnTo>
                  <a:lnTo>
                    <a:pt x="8368" y="8414"/>
                  </a:lnTo>
                  <a:lnTo>
                    <a:pt x="8323" y="8550"/>
                  </a:lnTo>
                  <a:lnTo>
                    <a:pt x="8277" y="8368"/>
                  </a:lnTo>
                  <a:lnTo>
                    <a:pt x="8141" y="8232"/>
                  </a:lnTo>
                  <a:lnTo>
                    <a:pt x="8096" y="8277"/>
                  </a:lnTo>
                  <a:lnTo>
                    <a:pt x="8005" y="8323"/>
                  </a:lnTo>
                  <a:lnTo>
                    <a:pt x="7914" y="8186"/>
                  </a:lnTo>
                  <a:lnTo>
                    <a:pt x="7868" y="7914"/>
                  </a:lnTo>
                  <a:lnTo>
                    <a:pt x="7914" y="7641"/>
                  </a:lnTo>
                  <a:lnTo>
                    <a:pt x="7823" y="7231"/>
                  </a:lnTo>
                  <a:lnTo>
                    <a:pt x="7641" y="7049"/>
                  </a:lnTo>
                  <a:lnTo>
                    <a:pt x="7641" y="6867"/>
                  </a:lnTo>
                  <a:lnTo>
                    <a:pt x="7277" y="6640"/>
                  </a:lnTo>
                  <a:lnTo>
                    <a:pt x="7140" y="6640"/>
                  </a:lnTo>
                  <a:lnTo>
                    <a:pt x="6959" y="6504"/>
                  </a:lnTo>
                  <a:lnTo>
                    <a:pt x="6913" y="6322"/>
                  </a:lnTo>
                  <a:lnTo>
                    <a:pt x="6777" y="6276"/>
                  </a:lnTo>
                  <a:lnTo>
                    <a:pt x="6549" y="6322"/>
                  </a:lnTo>
                  <a:lnTo>
                    <a:pt x="6049" y="6867"/>
                  </a:lnTo>
                  <a:lnTo>
                    <a:pt x="5958" y="7049"/>
                  </a:lnTo>
                  <a:lnTo>
                    <a:pt x="6003" y="7186"/>
                  </a:lnTo>
                  <a:lnTo>
                    <a:pt x="6094" y="7277"/>
                  </a:lnTo>
                  <a:lnTo>
                    <a:pt x="6231" y="7322"/>
                  </a:lnTo>
                  <a:lnTo>
                    <a:pt x="6322" y="7504"/>
                  </a:lnTo>
                  <a:lnTo>
                    <a:pt x="6322" y="7641"/>
                  </a:lnTo>
                  <a:lnTo>
                    <a:pt x="6276" y="7686"/>
                  </a:lnTo>
                  <a:lnTo>
                    <a:pt x="6185" y="7504"/>
                  </a:lnTo>
                  <a:lnTo>
                    <a:pt x="6049" y="7459"/>
                  </a:lnTo>
                  <a:lnTo>
                    <a:pt x="5958" y="7368"/>
                  </a:lnTo>
                  <a:lnTo>
                    <a:pt x="5913" y="7413"/>
                  </a:lnTo>
                  <a:lnTo>
                    <a:pt x="5776" y="7459"/>
                  </a:lnTo>
                  <a:lnTo>
                    <a:pt x="5776" y="7550"/>
                  </a:lnTo>
                  <a:lnTo>
                    <a:pt x="5822" y="7732"/>
                  </a:lnTo>
                  <a:lnTo>
                    <a:pt x="5913" y="7823"/>
                  </a:lnTo>
                  <a:lnTo>
                    <a:pt x="6003" y="8050"/>
                  </a:lnTo>
                  <a:lnTo>
                    <a:pt x="6049" y="8459"/>
                  </a:lnTo>
                  <a:lnTo>
                    <a:pt x="5913" y="8687"/>
                  </a:lnTo>
                  <a:lnTo>
                    <a:pt x="5958" y="8914"/>
                  </a:lnTo>
                  <a:lnTo>
                    <a:pt x="5822" y="9141"/>
                  </a:lnTo>
                  <a:lnTo>
                    <a:pt x="5822" y="9323"/>
                  </a:lnTo>
                  <a:lnTo>
                    <a:pt x="5867" y="9369"/>
                  </a:lnTo>
                  <a:lnTo>
                    <a:pt x="5958" y="9323"/>
                  </a:lnTo>
                  <a:lnTo>
                    <a:pt x="5958" y="9323"/>
                  </a:lnTo>
                  <a:lnTo>
                    <a:pt x="5913" y="9551"/>
                  </a:lnTo>
                  <a:lnTo>
                    <a:pt x="5822" y="9733"/>
                  </a:lnTo>
                  <a:lnTo>
                    <a:pt x="5776" y="9642"/>
                  </a:lnTo>
                  <a:lnTo>
                    <a:pt x="5731" y="9460"/>
                  </a:lnTo>
                  <a:lnTo>
                    <a:pt x="5549" y="9369"/>
                  </a:lnTo>
                  <a:lnTo>
                    <a:pt x="5458" y="9460"/>
                  </a:lnTo>
                  <a:lnTo>
                    <a:pt x="5458" y="9733"/>
                  </a:lnTo>
                  <a:lnTo>
                    <a:pt x="5685" y="10097"/>
                  </a:lnTo>
                  <a:lnTo>
                    <a:pt x="5913" y="10051"/>
                  </a:lnTo>
                  <a:lnTo>
                    <a:pt x="6003" y="10142"/>
                  </a:lnTo>
                  <a:lnTo>
                    <a:pt x="6140" y="10233"/>
                  </a:lnTo>
                  <a:lnTo>
                    <a:pt x="6367" y="10278"/>
                  </a:lnTo>
                  <a:lnTo>
                    <a:pt x="6640" y="10369"/>
                  </a:lnTo>
                  <a:lnTo>
                    <a:pt x="6777" y="10278"/>
                  </a:lnTo>
                  <a:lnTo>
                    <a:pt x="6913" y="10142"/>
                  </a:lnTo>
                  <a:lnTo>
                    <a:pt x="6959" y="10006"/>
                  </a:lnTo>
                  <a:lnTo>
                    <a:pt x="7050" y="10006"/>
                  </a:lnTo>
                  <a:lnTo>
                    <a:pt x="7050" y="10097"/>
                  </a:lnTo>
                  <a:lnTo>
                    <a:pt x="6959" y="10233"/>
                  </a:lnTo>
                  <a:lnTo>
                    <a:pt x="6959" y="10415"/>
                  </a:lnTo>
                  <a:lnTo>
                    <a:pt x="6913" y="10506"/>
                  </a:lnTo>
                  <a:lnTo>
                    <a:pt x="6777" y="10415"/>
                  </a:lnTo>
                  <a:lnTo>
                    <a:pt x="6413" y="10415"/>
                  </a:lnTo>
                  <a:lnTo>
                    <a:pt x="6276" y="10460"/>
                  </a:lnTo>
                  <a:lnTo>
                    <a:pt x="6276" y="10597"/>
                  </a:lnTo>
                  <a:lnTo>
                    <a:pt x="6367" y="10642"/>
                  </a:lnTo>
                  <a:lnTo>
                    <a:pt x="6549" y="10642"/>
                  </a:lnTo>
                  <a:lnTo>
                    <a:pt x="6595" y="10733"/>
                  </a:lnTo>
                  <a:lnTo>
                    <a:pt x="6413" y="10779"/>
                  </a:lnTo>
                  <a:lnTo>
                    <a:pt x="6413" y="11006"/>
                  </a:lnTo>
                  <a:lnTo>
                    <a:pt x="6231" y="10688"/>
                  </a:lnTo>
                  <a:lnTo>
                    <a:pt x="6140" y="10688"/>
                  </a:lnTo>
                  <a:lnTo>
                    <a:pt x="6049" y="10551"/>
                  </a:lnTo>
                  <a:lnTo>
                    <a:pt x="5958" y="10415"/>
                  </a:lnTo>
                  <a:lnTo>
                    <a:pt x="5640" y="10187"/>
                  </a:lnTo>
                  <a:lnTo>
                    <a:pt x="5503" y="10187"/>
                  </a:lnTo>
                  <a:lnTo>
                    <a:pt x="5321" y="9960"/>
                  </a:lnTo>
                  <a:lnTo>
                    <a:pt x="5321" y="9915"/>
                  </a:lnTo>
                  <a:lnTo>
                    <a:pt x="5185" y="9915"/>
                  </a:lnTo>
                  <a:lnTo>
                    <a:pt x="5003" y="10051"/>
                  </a:lnTo>
                  <a:lnTo>
                    <a:pt x="4912" y="10006"/>
                  </a:lnTo>
                  <a:lnTo>
                    <a:pt x="4776" y="10097"/>
                  </a:lnTo>
                  <a:lnTo>
                    <a:pt x="4548" y="10051"/>
                  </a:lnTo>
                  <a:lnTo>
                    <a:pt x="4230" y="10097"/>
                  </a:lnTo>
                  <a:lnTo>
                    <a:pt x="4093" y="10051"/>
                  </a:lnTo>
                  <a:lnTo>
                    <a:pt x="3866" y="10324"/>
                  </a:lnTo>
                  <a:lnTo>
                    <a:pt x="3775" y="10551"/>
                  </a:lnTo>
                  <a:lnTo>
                    <a:pt x="3775" y="10733"/>
                  </a:lnTo>
                  <a:lnTo>
                    <a:pt x="3593" y="10733"/>
                  </a:lnTo>
                  <a:lnTo>
                    <a:pt x="3457" y="10870"/>
                  </a:lnTo>
                  <a:lnTo>
                    <a:pt x="3275" y="10915"/>
                  </a:lnTo>
                  <a:lnTo>
                    <a:pt x="3275" y="11052"/>
                  </a:lnTo>
                  <a:lnTo>
                    <a:pt x="3093" y="11188"/>
                  </a:lnTo>
                  <a:lnTo>
                    <a:pt x="3047" y="11370"/>
                  </a:lnTo>
                  <a:lnTo>
                    <a:pt x="3138" y="11370"/>
                  </a:lnTo>
                  <a:lnTo>
                    <a:pt x="3184" y="11461"/>
                  </a:lnTo>
                  <a:lnTo>
                    <a:pt x="3047" y="11461"/>
                  </a:lnTo>
                  <a:lnTo>
                    <a:pt x="2956" y="11552"/>
                  </a:lnTo>
                  <a:lnTo>
                    <a:pt x="3138" y="11734"/>
                  </a:lnTo>
                  <a:lnTo>
                    <a:pt x="3366" y="11734"/>
                  </a:lnTo>
                  <a:lnTo>
                    <a:pt x="3502" y="11643"/>
                  </a:lnTo>
                  <a:lnTo>
                    <a:pt x="3502" y="11552"/>
                  </a:lnTo>
                  <a:lnTo>
                    <a:pt x="3684" y="11552"/>
                  </a:lnTo>
                  <a:lnTo>
                    <a:pt x="3911" y="11415"/>
                  </a:lnTo>
                  <a:lnTo>
                    <a:pt x="3911" y="11552"/>
                  </a:lnTo>
                  <a:lnTo>
                    <a:pt x="3775" y="11643"/>
                  </a:lnTo>
                  <a:lnTo>
                    <a:pt x="3639" y="11779"/>
                  </a:lnTo>
                  <a:lnTo>
                    <a:pt x="3639" y="11916"/>
                  </a:lnTo>
                  <a:lnTo>
                    <a:pt x="4002" y="11916"/>
                  </a:lnTo>
                  <a:lnTo>
                    <a:pt x="4184" y="11734"/>
                  </a:lnTo>
                  <a:lnTo>
                    <a:pt x="4457" y="11552"/>
                  </a:lnTo>
                  <a:lnTo>
                    <a:pt x="4594" y="11234"/>
                  </a:lnTo>
                  <a:lnTo>
                    <a:pt x="4821" y="10961"/>
                  </a:lnTo>
                  <a:lnTo>
                    <a:pt x="4957" y="10915"/>
                  </a:lnTo>
                  <a:lnTo>
                    <a:pt x="4957" y="10915"/>
                  </a:lnTo>
                  <a:lnTo>
                    <a:pt x="4912" y="11052"/>
                  </a:lnTo>
                  <a:lnTo>
                    <a:pt x="4776" y="11097"/>
                  </a:lnTo>
                  <a:lnTo>
                    <a:pt x="4594" y="11415"/>
                  </a:lnTo>
                  <a:lnTo>
                    <a:pt x="4685" y="11506"/>
                  </a:lnTo>
                  <a:lnTo>
                    <a:pt x="4503" y="11552"/>
                  </a:lnTo>
                  <a:lnTo>
                    <a:pt x="4412" y="11688"/>
                  </a:lnTo>
                  <a:lnTo>
                    <a:pt x="4457" y="11779"/>
                  </a:lnTo>
                  <a:lnTo>
                    <a:pt x="4548" y="11779"/>
                  </a:lnTo>
                  <a:lnTo>
                    <a:pt x="4503" y="11870"/>
                  </a:lnTo>
                  <a:lnTo>
                    <a:pt x="4412" y="11870"/>
                  </a:lnTo>
                  <a:lnTo>
                    <a:pt x="4230" y="12007"/>
                  </a:lnTo>
                  <a:lnTo>
                    <a:pt x="4275" y="12098"/>
                  </a:lnTo>
                  <a:lnTo>
                    <a:pt x="4457" y="12098"/>
                  </a:lnTo>
                  <a:lnTo>
                    <a:pt x="4321" y="12143"/>
                  </a:lnTo>
                  <a:lnTo>
                    <a:pt x="4184" y="12098"/>
                  </a:lnTo>
                  <a:lnTo>
                    <a:pt x="4002" y="12098"/>
                  </a:lnTo>
                  <a:lnTo>
                    <a:pt x="3911" y="12143"/>
                  </a:lnTo>
                  <a:lnTo>
                    <a:pt x="3775" y="12189"/>
                  </a:lnTo>
                  <a:lnTo>
                    <a:pt x="3729" y="12280"/>
                  </a:lnTo>
                  <a:lnTo>
                    <a:pt x="3775" y="12416"/>
                  </a:lnTo>
                  <a:lnTo>
                    <a:pt x="3911" y="12416"/>
                  </a:lnTo>
                  <a:lnTo>
                    <a:pt x="3957" y="12325"/>
                  </a:lnTo>
                  <a:lnTo>
                    <a:pt x="4048" y="12371"/>
                  </a:lnTo>
                  <a:lnTo>
                    <a:pt x="4184" y="12371"/>
                  </a:lnTo>
                  <a:lnTo>
                    <a:pt x="4184" y="12461"/>
                  </a:lnTo>
                  <a:lnTo>
                    <a:pt x="3957" y="12461"/>
                  </a:lnTo>
                  <a:lnTo>
                    <a:pt x="3866" y="12507"/>
                  </a:lnTo>
                  <a:lnTo>
                    <a:pt x="3866" y="12552"/>
                  </a:lnTo>
                  <a:lnTo>
                    <a:pt x="4002" y="12598"/>
                  </a:lnTo>
                  <a:lnTo>
                    <a:pt x="4002" y="12643"/>
                  </a:lnTo>
                  <a:lnTo>
                    <a:pt x="3866" y="12689"/>
                  </a:lnTo>
                  <a:lnTo>
                    <a:pt x="3775" y="12734"/>
                  </a:lnTo>
                  <a:lnTo>
                    <a:pt x="3775" y="12780"/>
                  </a:lnTo>
                  <a:lnTo>
                    <a:pt x="3866" y="12962"/>
                  </a:lnTo>
                  <a:lnTo>
                    <a:pt x="4002" y="12962"/>
                  </a:lnTo>
                  <a:lnTo>
                    <a:pt x="4048" y="12871"/>
                  </a:lnTo>
                  <a:lnTo>
                    <a:pt x="4230" y="12734"/>
                  </a:lnTo>
                  <a:lnTo>
                    <a:pt x="4184" y="12916"/>
                  </a:lnTo>
                  <a:lnTo>
                    <a:pt x="4048" y="13007"/>
                  </a:lnTo>
                  <a:lnTo>
                    <a:pt x="3911" y="13098"/>
                  </a:lnTo>
                  <a:lnTo>
                    <a:pt x="3911" y="13189"/>
                  </a:lnTo>
                  <a:lnTo>
                    <a:pt x="4139" y="13326"/>
                  </a:lnTo>
                  <a:lnTo>
                    <a:pt x="4321" y="13326"/>
                  </a:lnTo>
                  <a:lnTo>
                    <a:pt x="4321" y="13280"/>
                  </a:lnTo>
                  <a:lnTo>
                    <a:pt x="4412" y="13280"/>
                  </a:lnTo>
                  <a:lnTo>
                    <a:pt x="4503" y="13326"/>
                  </a:lnTo>
                  <a:lnTo>
                    <a:pt x="4776" y="13235"/>
                  </a:lnTo>
                  <a:lnTo>
                    <a:pt x="5003" y="13053"/>
                  </a:lnTo>
                  <a:lnTo>
                    <a:pt x="5003" y="12962"/>
                  </a:lnTo>
                  <a:lnTo>
                    <a:pt x="5185" y="12871"/>
                  </a:lnTo>
                  <a:lnTo>
                    <a:pt x="5458" y="12598"/>
                  </a:lnTo>
                  <a:lnTo>
                    <a:pt x="5458" y="12461"/>
                  </a:lnTo>
                  <a:lnTo>
                    <a:pt x="5549" y="12371"/>
                  </a:lnTo>
                  <a:lnTo>
                    <a:pt x="5685" y="12371"/>
                  </a:lnTo>
                  <a:lnTo>
                    <a:pt x="5549" y="12461"/>
                  </a:lnTo>
                  <a:lnTo>
                    <a:pt x="5549" y="12643"/>
                  </a:lnTo>
                  <a:lnTo>
                    <a:pt x="5276" y="12916"/>
                  </a:lnTo>
                  <a:lnTo>
                    <a:pt x="5003" y="13098"/>
                  </a:lnTo>
                  <a:lnTo>
                    <a:pt x="4821" y="13326"/>
                  </a:lnTo>
                  <a:lnTo>
                    <a:pt x="4594" y="13417"/>
                  </a:lnTo>
                  <a:lnTo>
                    <a:pt x="4457" y="13553"/>
                  </a:lnTo>
                  <a:lnTo>
                    <a:pt x="4548" y="13644"/>
                  </a:lnTo>
                  <a:lnTo>
                    <a:pt x="4503" y="13689"/>
                  </a:lnTo>
                  <a:lnTo>
                    <a:pt x="4275" y="13508"/>
                  </a:lnTo>
                  <a:lnTo>
                    <a:pt x="3957" y="13508"/>
                  </a:lnTo>
                  <a:lnTo>
                    <a:pt x="3957" y="13598"/>
                  </a:lnTo>
                  <a:lnTo>
                    <a:pt x="3866" y="13598"/>
                  </a:lnTo>
                  <a:lnTo>
                    <a:pt x="3775" y="13371"/>
                  </a:lnTo>
                  <a:lnTo>
                    <a:pt x="3457" y="13235"/>
                  </a:lnTo>
                  <a:lnTo>
                    <a:pt x="3366" y="13280"/>
                  </a:lnTo>
                  <a:lnTo>
                    <a:pt x="3320" y="13235"/>
                  </a:lnTo>
                  <a:lnTo>
                    <a:pt x="3366" y="13007"/>
                  </a:lnTo>
                  <a:lnTo>
                    <a:pt x="3366" y="12552"/>
                  </a:lnTo>
                  <a:lnTo>
                    <a:pt x="3275" y="12234"/>
                  </a:lnTo>
                  <a:lnTo>
                    <a:pt x="3138" y="12052"/>
                  </a:lnTo>
                  <a:lnTo>
                    <a:pt x="3002" y="12052"/>
                  </a:lnTo>
                  <a:lnTo>
                    <a:pt x="2820" y="12007"/>
                  </a:lnTo>
                  <a:lnTo>
                    <a:pt x="2547" y="12007"/>
                  </a:lnTo>
                  <a:lnTo>
                    <a:pt x="2411" y="12052"/>
                  </a:lnTo>
                  <a:lnTo>
                    <a:pt x="2274" y="12052"/>
                  </a:lnTo>
                  <a:lnTo>
                    <a:pt x="2274" y="12189"/>
                  </a:lnTo>
                  <a:lnTo>
                    <a:pt x="2320" y="12325"/>
                  </a:lnTo>
                  <a:lnTo>
                    <a:pt x="2274" y="12416"/>
                  </a:lnTo>
                  <a:lnTo>
                    <a:pt x="2274" y="12643"/>
                  </a:lnTo>
                  <a:lnTo>
                    <a:pt x="2320" y="12780"/>
                  </a:lnTo>
                  <a:lnTo>
                    <a:pt x="2365" y="12780"/>
                  </a:lnTo>
                  <a:lnTo>
                    <a:pt x="2365" y="12871"/>
                  </a:lnTo>
                  <a:lnTo>
                    <a:pt x="2229" y="12962"/>
                  </a:lnTo>
                  <a:lnTo>
                    <a:pt x="2229" y="13053"/>
                  </a:lnTo>
                  <a:lnTo>
                    <a:pt x="2320" y="13189"/>
                  </a:lnTo>
                  <a:lnTo>
                    <a:pt x="2411" y="13189"/>
                  </a:lnTo>
                  <a:lnTo>
                    <a:pt x="2456" y="13144"/>
                  </a:lnTo>
                  <a:lnTo>
                    <a:pt x="2638" y="13189"/>
                  </a:lnTo>
                  <a:lnTo>
                    <a:pt x="2592" y="13235"/>
                  </a:lnTo>
                  <a:lnTo>
                    <a:pt x="2456" y="13235"/>
                  </a:lnTo>
                  <a:lnTo>
                    <a:pt x="2411" y="13280"/>
                  </a:lnTo>
                  <a:lnTo>
                    <a:pt x="2547" y="13326"/>
                  </a:lnTo>
                  <a:lnTo>
                    <a:pt x="2502" y="13417"/>
                  </a:lnTo>
                  <a:lnTo>
                    <a:pt x="2411" y="13508"/>
                  </a:lnTo>
                  <a:lnTo>
                    <a:pt x="2411" y="13553"/>
                  </a:lnTo>
                  <a:lnTo>
                    <a:pt x="2502" y="13553"/>
                  </a:lnTo>
                  <a:lnTo>
                    <a:pt x="2592" y="13644"/>
                  </a:lnTo>
                  <a:lnTo>
                    <a:pt x="2683" y="13598"/>
                  </a:lnTo>
                  <a:lnTo>
                    <a:pt x="2774" y="13689"/>
                  </a:lnTo>
                  <a:lnTo>
                    <a:pt x="2683" y="13735"/>
                  </a:lnTo>
                  <a:lnTo>
                    <a:pt x="2547" y="13735"/>
                  </a:lnTo>
                  <a:lnTo>
                    <a:pt x="2502" y="13780"/>
                  </a:lnTo>
                  <a:lnTo>
                    <a:pt x="2320" y="13644"/>
                  </a:lnTo>
                  <a:lnTo>
                    <a:pt x="2229" y="13689"/>
                  </a:lnTo>
                  <a:lnTo>
                    <a:pt x="2229" y="13735"/>
                  </a:lnTo>
                  <a:lnTo>
                    <a:pt x="2092" y="13780"/>
                  </a:lnTo>
                  <a:lnTo>
                    <a:pt x="2047" y="13598"/>
                  </a:lnTo>
                  <a:lnTo>
                    <a:pt x="1910" y="13553"/>
                  </a:lnTo>
                  <a:lnTo>
                    <a:pt x="1819" y="13644"/>
                  </a:lnTo>
                  <a:lnTo>
                    <a:pt x="1592" y="13644"/>
                  </a:lnTo>
                  <a:lnTo>
                    <a:pt x="1365" y="13553"/>
                  </a:lnTo>
                  <a:lnTo>
                    <a:pt x="1228" y="13553"/>
                  </a:lnTo>
                  <a:lnTo>
                    <a:pt x="1137" y="13598"/>
                  </a:lnTo>
                  <a:lnTo>
                    <a:pt x="1137" y="13689"/>
                  </a:lnTo>
                  <a:lnTo>
                    <a:pt x="1046" y="13735"/>
                  </a:lnTo>
                  <a:lnTo>
                    <a:pt x="910" y="13780"/>
                  </a:lnTo>
                  <a:lnTo>
                    <a:pt x="819" y="13917"/>
                  </a:lnTo>
                  <a:lnTo>
                    <a:pt x="591" y="13917"/>
                  </a:lnTo>
                  <a:lnTo>
                    <a:pt x="546" y="13962"/>
                  </a:lnTo>
                  <a:lnTo>
                    <a:pt x="409" y="14008"/>
                  </a:lnTo>
                  <a:lnTo>
                    <a:pt x="273" y="14099"/>
                  </a:lnTo>
                  <a:lnTo>
                    <a:pt x="273" y="14235"/>
                  </a:lnTo>
                  <a:lnTo>
                    <a:pt x="273" y="14326"/>
                  </a:lnTo>
                  <a:lnTo>
                    <a:pt x="228" y="14417"/>
                  </a:lnTo>
                  <a:lnTo>
                    <a:pt x="46" y="14554"/>
                  </a:lnTo>
                  <a:lnTo>
                    <a:pt x="0" y="14644"/>
                  </a:lnTo>
                  <a:lnTo>
                    <a:pt x="46" y="14735"/>
                  </a:lnTo>
                  <a:lnTo>
                    <a:pt x="46" y="14917"/>
                  </a:lnTo>
                  <a:lnTo>
                    <a:pt x="91" y="15008"/>
                  </a:lnTo>
                  <a:lnTo>
                    <a:pt x="273" y="15008"/>
                  </a:lnTo>
                  <a:lnTo>
                    <a:pt x="364" y="14826"/>
                  </a:lnTo>
                  <a:lnTo>
                    <a:pt x="409" y="14826"/>
                  </a:lnTo>
                  <a:lnTo>
                    <a:pt x="409" y="14872"/>
                  </a:lnTo>
                  <a:lnTo>
                    <a:pt x="318" y="15008"/>
                  </a:lnTo>
                  <a:lnTo>
                    <a:pt x="364" y="15054"/>
                  </a:lnTo>
                  <a:lnTo>
                    <a:pt x="500" y="14917"/>
                  </a:lnTo>
                  <a:lnTo>
                    <a:pt x="500" y="14735"/>
                  </a:lnTo>
                  <a:lnTo>
                    <a:pt x="591" y="14417"/>
                  </a:lnTo>
                  <a:lnTo>
                    <a:pt x="682" y="14372"/>
                  </a:lnTo>
                  <a:lnTo>
                    <a:pt x="773" y="14281"/>
                  </a:lnTo>
                  <a:lnTo>
                    <a:pt x="637" y="14599"/>
                  </a:lnTo>
                  <a:lnTo>
                    <a:pt x="637" y="14735"/>
                  </a:lnTo>
                  <a:lnTo>
                    <a:pt x="591" y="14826"/>
                  </a:lnTo>
                  <a:lnTo>
                    <a:pt x="546" y="15008"/>
                  </a:lnTo>
                  <a:lnTo>
                    <a:pt x="500" y="15145"/>
                  </a:lnTo>
                  <a:lnTo>
                    <a:pt x="546" y="15190"/>
                  </a:lnTo>
                  <a:lnTo>
                    <a:pt x="637" y="15190"/>
                  </a:lnTo>
                  <a:lnTo>
                    <a:pt x="728" y="15281"/>
                  </a:lnTo>
                  <a:lnTo>
                    <a:pt x="864" y="15281"/>
                  </a:lnTo>
                  <a:lnTo>
                    <a:pt x="910" y="15190"/>
                  </a:lnTo>
                  <a:lnTo>
                    <a:pt x="864" y="15099"/>
                  </a:lnTo>
                  <a:lnTo>
                    <a:pt x="955" y="14963"/>
                  </a:lnTo>
                  <a:lnTo>
                    <a:pt x="1001" y="14826"/>
                  </a:lnTo>
                  <a:lnTo>
                    <a:pt x="1046" y="14781"/>
                  </a:lnTo>
                  <a:lnTo>
                    <a:pt x="1046" y="14872"/>
                  </a:lnTo>
                  <a:lnTo>
                    <a:pt x="1092" y="14963"/>
                  </a:lnTo>
                  <a:lnTo>
                    <a:pt x="1001" y="15145"/>
                  </a:lnTo>
                  <a:lnTo>
                    <a:pt x="1046" y="15236"/>
                  </a:lnTo>
                  <a:lnTo>
                    <a:pt x="1046" y="15327"/>
                  </a:lnTo>
                  <a:lnTo>
                    <a:pt x="1137" y="15509"/>
                  </a:lnTo>
                  <a:lnTo>
                    <a:pt x="1183" y="15509"/>
                  </a:lnTo>
                  <a:lnTo>
                    <a:pt x="1319" y="15418"/>
                  </a:lnTo>
                  <a:lnTo>
                    <a:pt x="1274" y="15281"/>
                  </a:lnTo>
                  <a:lnTo>
                    <a:pt x="1319" y="15236"/>
                  </a:lnTo>
                  <a:lnTo>
                    <a:pt x="1410" y="15236"/>
                  </a:lnTo>
                  <a:lnTo>
                    <a:pt x="1455" y="15145"/>
                  </a:lnTo>
                  <a:lnTo>
                    <a:pt x="1455" y="15008"/>
                  </a:lnTo>
                  <a:lnTo>
                    <a:pt x="1410" y="14963"/>
                  </a:lnTo>
                  <a:lnTo>
                    <a:pt x="1410" y="14826"/>
                  </a:lnTo>
                  <a:lnTo>
                    <a:pt x="1455" y="14872"/>
                  </a:lnTo>
                  <a:lnTo>
                    <a:pt x="1546" y="15099"/>
                  </a:lnTo>
                  <a:lnTo>
                    <a:pt x="1592" y="15190"/>
                  </a:lnTo>
                  <a:lnTo>
                    <a:pt x="1501" y="15327"/>
                  </a:lnTo>
                  <a:lnTo>
                    <a:pt x="1410" y="15327"/>
                  </a:lnTo>
                  <a:lnTo>
                    <a:pt x="1365" y="15463"/>
                  </a:lnTo>
                  <a:lnTo>
                    <a:pt x="1365" y="15554"/>
                  </a:lnTo>
                  <a:lnTo>
                    <a:pt x="1455" y="15554"/>
                  </a:lnTo>
                  <a:lnTo>
                    <a:pt x="1501" y="15600"/>
                  </a:lnTo>
                  <a:lnTo>
                    <a:pt x="1546" y="15645"/>
                  </a:lnTo>
                  <a:lnTo>
                    <a:pt x="1637" y="15645"/>
                  </a:lnTo>
                  <a:lnTo>
                    <a:pt x="1865" y="15827"/>
                  </a:lnTo>
                  <a:lnTo>
                    <a:pt x="1956" y="15827"/>
                  </a:lnTo>
                  <a:lnTo>
                    <a:pt x="1956" y="15963"/>
                  </a:lnTo>
                  <a:lnTo>
                    <a:pt x="2229" y="15963"/>
                  </a:lnTo>
                  <a:lnTo>
                    <a:pt x="2365" y="16009"/>
                  </a:lnTo>
                  <a:lnTo>
                    <a:pt x="2456" y="16009"/>
                  </a:lnTo>
                  <a:lnTo>
                    <a:pt x="2502" y="15872"/>
                  </a:lnTo>
                  <a:lnTo>
                    <a:pt x="2365" y="15691"/>
                  </a:lnTo>
                  <a:lnTo>
                    <a:pt x="2320" y="15463"/>
                  </a:lnTo>
                  <a:lnTo>
                    <a:pt x="2411" y="15236"/>
                  </a:lnTo>
                  <a:lnTo>
                    <a:pt x="2456" y="15190"/>
                  </a:lnTo>
                  <a:lnTo>
                    <a:pt x="2502" y="15236"/>
                  </a:lnTo>
                  <a:lnTo>
                    <a:pt x="2547" y="15463"/>
                  </a:lnTo>
                  <a:lnTo>
                    <a:pt x="2547" y="15600"/>
                  </a:lnTo>
                  <a:lnTo>
                    <a:pt x="2547" y="15645"/>
                  </a:lnTo>
                  <a:lnTo>
                    <a:pt x="2683" y="15645"/>
                  </a:lnTo>
                  <a:lnTo>
                    <a:pt x="2683" y="15600"/>
                  </a:lnTo>
                  <a:lnTo>
                    <a:pt x="2820" y="15600"/>
                  </a:lnTo>
                  <a:lnTo>
                    <a:pt x="2865" y="15554"/>
                  </a:lnTo>
                  <a:lnTo>
                    <a:pt x="2865" y="15418"/>
                  </a:lnTo>
                  <a:lnTo>
                    <a:pt x="2956" y="15327"/>
                  </a:lnTo>
                  <a:lnTo>
                    <a:pt x="3002" y="15145"/>
                  </a:lnTo>
                  <a:lnTo>
                    <a:pt x="3047" y="15099"/>
                  </a:lnTo>
                  <a:lnTo>
                    <a:pt x="3093" y="15099"/>
                  </a:lnTo>
                  <a:lnTo>
                    <a:pt x="3138" y="15281"/>
                  </a:lnTo>
                  <a:lnTo>
                    <a:pt x="3093" y="15372"/>
                  </a:lnTo>
                  <a:lnTo>
                    <a:pt x="3047" y="15463"/>
                  </a:lnTo>
                  <a:lnTo>
                    <a:pt x="3002" y="15600"/>
                  </a:lnTo>
                  <a:lnTo>
                    <a:pt x="3093" y="15645"/>
                  </a:lnTo>
                  <a:lnTo>
                    <a:pt x="3047" y="15781"/>
                  </a:lnTo>
                  <a:lnTo>
                    <a:pt x="3229" y="15872"/>
                  </a:lnTo>
                  <a:lnTo>
                    <a:pt x="3366" y="15827"/>
                  </a:lnTo>
                  <a:lnTo>
                    <a:pt x="3502" y="15600"/>
                  </a:lnTo>
                  <a:lnTo>
                    <a:pt x="3411" y="15418"/>
                  </a:lnTo>
                  <a:lnTo>
                    <a:pt x="3457" y="15236"/>
                  </a:lnTo>
                  <a:lnTo>
                    <a:pt x="3548" y="15099"/>
                  </a:lnTo>
                  <a:lnTo>
                    <a:pt x="3729" y="15099"/>
                  </a:lnTo>
                  <a:lnTo>
                    <a:pt x="3593" y="15236"/>
                  </a:lnTo>
                  <a:lnTo>
                    <a:pt x="3548" y="15372"/>
                  </a:lnTo>
                  <a:lnTo>
                    <a:pt x="3593" y="15554"/>
                  </a:lnTo>
                  <a:lnTo>
                    <a:pt x="3502" y="15827"/>
                  </a:lnTo>
                  <a:lnTo>
                    <a:pt x="3502" y="15918"/>
                  </a:lnTo>
                  <a:lnTo>
                    <a:pt x="3639" y="16009"/>
                  </a:lnTo>
                  <a:lnTo>
                    <a:pt x="3775" y="16009"/>
                  </a:lnTo>
                  <a:lnTo>
                    <a:pt x="3866" y="16054"/>
                  </a:lnTo>
                  <a:lnTo>
                    <a:pt x="4002" y="15963"/>
                  </a:lnTo>
                  <a:lnTo>
                    <a:pt x="4002" y="15827"/>
                  </a:lnTo>
                  <a:lnTo>
                    <a:pt x="4093" y="15736"/>
                  </a:lnTo>
                  <a:lnTo>
                    <a:pt x="4048" y="15600"/>
                  </a:lnTo>
                  <a:lnTo>
                    <a:pt x="3911" y="15372"/>
                  </a:lnTo>
                  <a:lnTo>
                    <a:pt x="4048" y="15099"/>
                  </a:lnTo>
                  <a:lnTo>
                    <a:pt x="4048" y="14963"/>
                  </a:lnTo>
                  <a:lnTo>
                    <a:pt x="4093" y="15054"/>
                  </a:lnTo>
                  <a:lnTo>
                    <a:pt x="4093" y="15236"/>
                  </a:lnTo>
                  <a:lnTo>
                    <a:pt x="4048" y="15327"/>
                  </a:lnTo>
                  <a:lnTo>
                    <a:pt x="4139" y="15554"/>
                  </a:lnTo>
                  <a:lnTo>
                    <a:pt x="4275" y="15600"/>
                  </a:lnTo>
                  <a:lnTo>
                    <a:pt x="4366" y="15645"/>
                  </a:lnTo>
                  <a:lnTo>
                    <a:pt x="4230" y="15691"/>
                  </a:lnTo>
                  <a:lnTo>
                    <a:pt x="4139" y="15872"/>
                  </a:lnTo>
                  <a:lnTo>
                    <a:pt x="4184" y="15963"/>
                  </a:lnTo>
                  <a:lnTo>
                    <a:pt x="4412" y="16054"/>
                  </a:lnTo>
                  <a:lnTo>
                    <a:pt x="4503" y="15918"/>
                  </a:lnTo>
                  <a:lnTo>
                    <a:pt x="4685" y="16191"/>
                  </a:lnTo>
                  <a:lnTo>
                    <a:pt x="4685" y="16327"/>
                  </a:lnTo>
                  <a:lnTo>
                    <a:pt x="4548" y="16464"/>
                  </a:lnTo>
                  <a:lnTo>
                    <a:pt x="4412" y="16555"/>
                  </a:lnTo>
                  <a:lnTo>
                    <a:pt x="4503" y="16600"/>
                  </a:lnTo>
                  <a:lnTo>
                    <a:pt x="4548" y="16737"/>
                  </a:lnTo>
                  <a:lnTo>
                    <a:pt x="4685" y="16737"/>
                  </a:lnTo>
                  <a:lnTo>
                    <a:pt x="4821" y="16646"/>
                  </a:lnTo>
                  <a:lnTo>
                    <a:pt x="4912" y="16691"/>
                  </a:lnTo>
                  <a:lnTo>
                    <a:pt x="5185" y="16509"/>
                  </a:lnTo>
                  <a:lnTo>
                    <a:pt x="5321" y="16509"/>
                  </a:lnTo>
                  <a:lnTo>
                    <a:pt x="5367" y="16555"/>
                  </a:lnTo>
                  <a:lnTo>
                    <a:pt x="5594" y="16373"/>
                  </a:lnTo>
                  <a:lnTo>
                    <a:pt x="5731" y="16327"/>
                  </a:lnTo>
                  <a:lnTo>
                    <a:pt x="5867" y="16100"/>
                  </a:lnTo>
                  <a:lnTo>
                    <a:pt x="5958" y="16054"/>
                  </a:lnTo>
                  <a:lnTo>
                    <a:pt x="6003" y="16054"/>
                  </a:lnTo>
                  <a:lnTo>
                    <a:pt x="5958" y="16282"/>
                  </a:lnTo>
                  <a:lnTo>
                    <a:pt x="5913" y="16464"/>
                  </a:lnTo>
                  <a:lnTo>
                    <a:pt x="5958" y="16509"/>
                  </a:lnTo>
                  <a:lnTo>
                    <a:pt x="6140" y="16373"/>
                  </a:lnTo>
                  <a:lnTo>
                    <a:pt x="6231" y="16191"/>
                  </a:lnTo>
                  <a:lnTo>
                    <a:pt x="6367" y="16100"/>
                  </a:lnTo>
                  <a:lnTo>
                    <a:pt x="6549" y="16100"/>
                  </a:lnTo>
                  <a:lnTo>
                    <a:pt x="6686" y="15781"/>
                  </a:lnTo>
                  <a:lnTo>
                    <a:pt x="6777" y="15509"/>
                  </a:lnTo>
                  <a:lnTo>
                    <a:pt x="6731" y="15418"/>
                  </a:lnTo>
                  <a:lnTo>
                    <a:pt x="6731" y="15281"/>
                  </a:lnTo>
                  <a:lnTo>
                    <a:pt x="6686" y="15236"/>
                  </a:lnTo>
                  <a:lnTo>
                    <a:pt x="6595" y="15281"/>
                  </a:lnTo>
                  <a:lnTo>
                    <a:pt x="6504" y="15281"/>
                  </a:lnTo>
                  <a:lnTo>
                    <a:pt x="6276" y="15372"/>
                  </a:lnTo>
                  <a:lnTo>
                    <a:pt x="6231" y="15463"/>
                  </a:lnTo>
                  <a:lnTo>
                    <a:pt x="6094" y="15509"/>
                  </a:lnTo>
                  <a:lnTo>
                    <a:pt x="6185" y="15372"/>
                  </a:lnTo>
                  <a:lnTo>
                    <a:pt x="6231" y="15236"/>
                  </a:lnTo>
                  <a:lnTo>
                    <a:pt x="6094" y="15236"/>
                  </a:lnTo>
                  <a:lnTo>
                    <a:pt x="6049" y="15190"/>
                  </a:lnTo>
                  <a:lnTo>
                    <a:pt x="6094" y="15099"/>
                  </a:lnTo>
                  <a:lnTo>
                    <a:pt x="6185" y="15054"/>
                  </a:lnTo>
                  <a:lnTo>
                    <a:pt x="6276" y="14826"/>
                  </a:lnTo>
                  <a:lnTo>
                    <a:pt x="6367" y="14735"/>
                  </a:lnTo>
                  <a:lnTo>
                    <a:pt x="6322" y="14554"/>
                  </a:lnTo>
                  <a:lnTo>
                    <a:pt x="6140" y="14463"/>
                  </a:lnTo>
                  <a:lnTo>
                    <a:pt x="5822" y="14554"/>
                  </a:lnTo>
                  <a:lnTo>
                    <a:pt x="5640" y="14690"/>
                  </a:lnTo>
                  <a:lnTo>
                    <a:pt x="5731" y="14508"/>
                  </a:lnTo>
                  <a:lnTo>
                    <a:pt x="5594" y="14326"/>
                  </a:lnTo>
                  <a:lnTo>
                    <a:pt x="5412" y="14235"/>
                  </a:lnTo>
                  <a:lnTo>
                    <a:pt x="5321" y="14235"/>
                  </a:lnTo>
                  <a:lnTo>
                    <a:pt x="5230" y="14326"/>
                  </a:lnTo>
                  <a:lnTo>
                    <a:pt x="5139" y="14326"/>
                  </a:lnTo>
                  <a:lnTo>
                    <a:pt x="4957" y="14508"/>
                  </a:lnTo>
                  <a:lnTo>
                    <a:pt x="4866" y="14508"/>
                  </a:lnTo>
                  <a:lnTo>
                    <a:pt x="4957" y="14281"/>
                  </a:lnTo>
                  <a:lnTo>
                    <a:pt x="4821" y="14144"/>
                  </a:lnTo>
                  <a:lnTo>
                    <a:pt x="5276" y="14144"/>
                  </a:lnTo>
                  <a:lnTo>
                    <a:pt x="5321" y="14053"/>
                  </a:lnTo>
                  <a:lnTo>
                    <a:pt x="5185" y="13917"/>
                  </a:lnTo>
                  <a:lnTo>
                    <a:pt x="5276" y="13780"/>
                  </a:lnTo>
                  <a:lnTo>
                    <a:pt x="5321" y="13553"/>
                  </a:lnTo>
                  <a:lnTo>
                    <a:pt x="5321" y="13417"/>
                  </a:lnTo>
                  <a:lnTo>
                    <a:pt x="5458" y="13280"/>
                  </a:lnTo>
                  <a:lnTo>
                    <a:pt x="5458" y="13371"/>
                  </a:lnTo>
                  <a:lnTo>
                    <a:pt x="5503" y="13462"/>
                  </a:lnTo>
                  <a:lnTo>
                    <a:pt x="5458" y="13598"/>
                  </a:lnTo>
                  <a:lnTo>
                    <a:pt x="5412" y="13644"/>
                  </a:lnTo>
                  <a:lnTo>
                    <a:pt x="5458" y="14008"/>
                  </a:lnTo>
                  <a:lnTo>
                    <a:pt x="5822" y="14417"/>
                  </a:lnTo>
                  <a:lnTo>
                    <a:pt x="6003" y="14463"/>
                  </a:lnTo>
                  <a:lnTo>
                    <a:pt x="6003" y="14372"/>
                  </a:lnTo>
                  <a:lnTo>
                    <a:pt x="6231" y="14372"/>
                  </a:lnTo>
                  <a:lnTo>
                    <a:pt x="6595" y="14599"/>
                  </a:lnTo>
                  <a:lnTo>
                    <a:pt x="6686" y="14554"/>
                  </a:lnTo>
                  <a:lnTo>
                    <a:pt x="6777" y="14326"/>
                  </a:lnTo>
                  <a:lnTo>
                    <a:pt x="6913" y="14235"/>
                  </a:lnTo>
                  <a:lnTo>
                    <a:pt x="6959" y="14235"/>
                  </a:lnTo>
                  <a:lnTo>
                    <a:pt x="6913" y="14326"/>
                  </a:lnTo>
                  <a:lnTo>
                    <a:pt x="7004" y="14372"/>
                  </a:lnTo>
                  <a:lnTo>
                    <a:pt x="7186" y="14281"/>
                  </a:lnTo>
                  <a:lnTo>
                    <a:pt x="7186" y="14190"/>
                  </a:lnTo>
                  <a:lnTo>
                    <a:pt x="7231" y="14144"/>
                  </a:lnTo>
                  <a:lnTo>
                    <a:pt x="7277" y="14190"/>
                  </a:lnTo>
                  <a:lnTo>
                    <a:pt x="7504" y="14099"/>
                  </a:lnTo>
                  <a:lnTo>
                    <a:pt x="7504" y="13917"/>
                  </a:lnTo>
                  <a:lnTo>
                    <a:pt x="7732" y="13780"/>
                  </a:lnTo>
                  <a:lnTo>
                    <a:pt x="7732" y="13644"/>
                  </a:lnTo>
                  <a:lnTo>
                    <a:pt x="7686" y="13598"/>
                  </a:lnTo>
                  <a:lnTo>
                    <a:pt x="7504" y="13598"/>
                  </a:lnTo>
                  <a:lnTo>
                    <a:pt x="7686" y="13462"/>
                  </a:lnTo>
                  <a:lnTo>
                    <a:pt x="7732" y="13189"/>
                  </a:lnTo>
                  <a:lnTo>
                    <a:pt x="7914" y="13098"/>
                  </a:lnTo>
                  <a:lnTo>
                    <a:pt x="8232" y="13189"/>
                  </a:lnTo>
                  <a:lnTo>
                    <a:pt x="8323" y="13326"/>
                  </a:lnTo>
                  <a:lnTo>
                    <a:pt x="8596" y="13326"/>
                  </a:lnTo>
                  <a:lnTo>
                    <a:pt x="8732" y="13189"/>
                  </a:lnTo>
                  <a:lnTo>
                    <a:pt x="8869" y="13189"/>
                  </a:lnTo>
                  <a:lnTo>
                    <a:pt x="8960" y="13326"/>
                  </a:lnTo>
                  <a:lnTo>
                    <a:pt x="9096" y="13326"/>
                  </a:lnTo>
                  <a:lnTo>
                    <a:pt x="9233" y="13144"/>
                  </a:lnTo>
                  <a:lnTo>
                    <a:pt x="9369" y="13098"/>
                  </a:lnTo>
                  <a:lnTo>
                    <a:pt x="9369" y="13007"/>
                  </a:lnTo>
                  <a:lnTo>
                    <a:pt x="9187" y="12962"/>
                  </a:lnTo>
                  <a:lnTo>
                    <a:pt x="8732" y="12734"/>
                  </a:lnTo>
                  <a:lnTo>
                    <a:pt x="8687" y="12643"/>
                  </a:lnTo>
                  <a:lnTo>
                    <a:pt x="8778" y="12552"/>
                  </a:lnTo>
                  <a:lnTo>
                    <a:pt x="8960" y="12598"/>
                  </a:lnTo>
                  <a:lnTo>
                    <a:pt x="9005" y="12643"/>
                  </a:lnTo>
                  <a:lnTo>
                    <a:pt x="9142" y="12598"/>
                  </a:lnTo>
                  <a:lnTo>
                    <a:pt x="9414" y="12825"/>
                  </a:lnTo>
                  <a:lnTo>
                    <a:pt x="9505" y="12825"/>
                  </a:lnTo>
                  <a:lnTo>
                    <a:pt x="9687" y="12643"/>
                  </a:lnTo>
                  <a:lnTo>
                    <a:pt x="9824" y="12643"/>
                  </a:lnTo>
                  <a:lnTo>
                    <a:pt x="9869" y="12552"/>
                  </a:lnTo>
                  <a:lnTo>
                    <a:pt x="9824" y="12325"/>
                  </a:lnTo>
                  <a:lnTo>
                    <a:pt x="9642" y="12189"/>
                  </a:lnTo>
                  <a:lnTo>
                    <a:pt x="9551" y="12189"/>
                  </a:lnTo>
                  <a:lnTo>
                    <a:pt x="9505" y="12098"/>
                  </a:lnTo>
                  <a:lnTo>
                    <a:pt x="9323" y="12007"/>
                  </a:lnTo>
                  <a:lnTo>
                    <a:pt x="9323" y="11961"/>
                  </a:lnTo>
                  <a:lnTo>
                    <a:pt x="9505" y="11961"/>
                  </a:lnTo>
                  <a:lnTo>
                    <a:pt x="9642" y="12007"/>
                  </a:lnTo>
                  <a:lnTo>
                    <a:pt x="9642" y="12098"/>
                  </a:lnTo>
                  <a:lnTo>
                    <a:pt x="9778" y="12189"/>
                  </a:lnTo>
                  <a:lnTo>
                    <a:pt x="9915" y="12189"/>
                  </a:lnTo>
                  <a:lnTo>
                    <a:pt x="10006" y="12234"/>
                  </a:lnTo>
                  <a:lnTo>
                    <a:pt x="10233" y="12052"/>
                  </a:lnTo>
                  <a:lnTo>
                    <a:pt x="10279" y="12052"/>
                  </a:lnTo>
                  <a:lnTo>
                    <a:pt x="10370" y="11779"/>
                  </a:lnTo>
                  <a:lnTo>
                    <a:pt x="10551" y="11506"/>
                  </a:lnTo>
                  <a:lnTo>
                    <a:pt x="10551" y="11370"/>
                  </a:lnTo>
                  <a:lnTo>
                    <a:pt x="10415" y="11279"/>
                  </a:lnTo>
                  <a:lnTo>
                    <a:pt x="10233" y="11143"/>
                  </a:lnTo>
                  <a:lnTo>
                    <a:pt x="9960" y="11143"/>
                  </a:lnTo>
                  <a:lnTo>
                    <a:pt x="9824" y="11188"/>
                  </a:lnTo>
                  <a:lnTo>
                    <a:pt x="9824" y="11188"/>
                  </a:lnTo>
                  <a:lnTo>
                    <a:pt x="9869" y="11097"/>
                  </a:lnTo>
                  <a:lnTo>
                    <a:pt x="10006" y="11052"/>
                  </a:lnTo>
                  <a:lnTo>
                    <a:pt x="10233" y="11052"/>
                  </a:lnTo>
                  <a:lnTo>
                    <a:pt x="10233" y="10961"/>
                  </a:lnTo>
                  <a:lnTo>
                    <a:pt x="10006" y="10733"/>
                  </a:lnTo>
                  <a:lnTo>
                    <a:pt x="9869" y="10688"/>
                  </a:lnTo>
                  <a:lnTo>
                    <a:pt x="9733" y="10733"/>
                  </a:lnTo>
                  <a:lnTo>
                    <a:pt x="9642" y="10688"/>
                  </a:lnTo>
                  <a:lnTo>
                    <a:pt x="9596" y="10733"/>
                  </a:lnTo>
                  <a:lnTo>
                    <a:pt x="9505" y="10779"/>
                  </a:lnTo>
                  <a:lnTo>
                    <a:pt x="9414" y="10733"/>
                  </a:lnTo>
                  <a:lnTo>
                    <a:pt x="9278" y="10733"/>
                  </a:lnTo>
                  <a:lnTo>
                    <a:pt x="9278" y="10642"/>
                  </a:lnTo>
                  <a:lnTo>
                    <a:pt x="9278" y="10551"/>
                  </a:lnTo>
                  <a:lnTo>
                    <a:pt x="9005" y="10415"/>
                  </a:lnTo>
                  <a:lnTo>
                    <a:pt x="8960" y="10324"/>
                  </a:lnTo>
                  <a:lnTo>
                    <a:pt x="9096" y="10415"/>
                  </a:lnTo>
                  <a:lnTo>
                    <a:pt x="9369" y="10460"/>
                  </a:lnTo>
                  <a:lnTo>
                    <a:pt x="9460" y="10551"/>
                  </a:lnTo>
                  <a:lnTo>
                    <a:pt x="9460" y="10642"/>
                  </a:lnTo>
                  <a:lnTo>
                    <a:pt x="9687" y="10551"/>
                  </a:lnTo>
                  <a:lnTo>
                    <a:pt x="10006" y="10551"/>
                  </a:lnTo>
                  <a:lnTo>
                    <a:pt x="10142" y="10688"/>
                  </a:lnTo>
                  <a:lnTo>
                    <a:pt x="10233" y="10688"/>
                  </a:lnTo>
                  <a:lnTo>
                    <a:pt x="10233" y="10506"/>
                  </a:lnTo>
                  <a:lnTo>
                    <a:pt x="9869" y="10369"/>
                  </a:lnTo>
                  <a:lnTo>
                    <a:pt x="9596" y="10369"/>
                  </a:lnTo>
                  <a:lnTo>
                    <a:pt x="9369" y="10278"/>
                  </a:lnTo>
                  <a:lnTo>
                    <a:pt x="9414" y="10187"/>
                  </a:lnTo>
                  <a:lnTo>
                    <a:pt x="9551" y="10187"/>
                  </a:lnTo>
                  <a:lnTo>
                    <a:pt x="9687" y="10278"/>
                  </a:lnTo>
                  <a:lnTo>
                    <a:pt x="10051" y="10324"/>
                  </a:lnTo>
                  <a:lnTo>
                    <a:pt x="10279" y="10324"/>
                  </a:lnTo>
                  <a:lnTo>
                    <a:pt x="10370" y="10460"/>
                  </a:lnTo>
                  <a:lnTo>
                    <a:pt x="10324" y="10688"/>
                  </a:lnTo>
                  <a:lnTo>
                    <a:pt x="10370" y="10779"/>
                  </a:lnTo>
                  <a:lnTo>
                    <a:pt x="10597" y="10961"/>
                  </a:lnTo>
                  <a:lnTo>
                    <a:pt x="10824" y="11006"/>
                  </a:lnTo>
                  <a:lnTo>
                    <a:pt x="10915" y="11097"/>
                  </a:lnTo>
                  <a:lnTo>
                    <a:pt x="10961" y="11143"/>
                  </a:lnTo>
                  <a:lnTo>
                    <a:pt x="11097" y="11006"/>
                  </a:lnTo>
                  <a:lnTo>
                    <a:pt x="11052" y="10870"/>
                  </a:lnTo>
                  <a:lnTo>
                    <a:pt x="11052" y="10733"/>
                  </a:lnTo>
                  <a:lnTo>
                    <a:pt x="11006" y="10642"/>
                  </a:lnTo>
                  <a:lnTo>
                    <a:pt x="11143" y="10551"/>
                  </a:lnTo>
                  <a:lnTo>
                    <a:pt x="11097" y="10460"/>
                  </a:lnTo>
                  <a:lnTo>
                    <a:pt x="10642" y="10324"/>
                  </a:lnTo>
                  <a:lnTo>
                    <a:pt x="10506" y="10369"/>
                  </a:lnTo>
                  <a:lnTo>
                    <a:pt x="10415" y="10369"/>
                  </a:lnTo>
                  <a:lnTo>
                    <a:pt x="10279" y="10233"/>
                  </a:lnTo>
                  <a:lnTo>
                    <a:pt x="10097" y="10187"/>
                  </a:lnTo>
                  <a:lnTo>
                    <a:pt x="9960" y="10051"/>
                  </a:lnTo>
                  <a:lnTo>
                    <a:pt x="9869" y="10051"/>
                  </a:lnTo>
                  <a:lnTo>
                    <a:pt x="9778" y="10142"/>
                  </a:lnTo>
                  <a:lnTo>
                    <a:pt x="9687" y="10142"/>
                  </a:lnTo>
                  <a:lnTo>
                    <a:pt x="9733" y="10006"/>
                  </a:lnTo>
                  <a:lnTo>
                    <a:pt x="9505" y="9915"/>
                  </a:lnTo>
                  <a:lnTo>
                    <a:pt x="9505" y="9824"/>
                  </a:lnTo>
                  <a:lnTo>
                    <a:pt x="9642" y="9778"/>
                  </a:lnTo>
                  <a:lnTo>
                    <a:pt x="9687" y="9869"/>
                  </a:lnTo>
                  <a:lnTo>
                    <a:pt x="9869" y="9915"/>
                  </a:lnTo>
                  <a:lnTo>
                    <a:pt x="9915" y="9778"/>
                  </a:lnTo>
                  <a:lnTo>
                    <a:pt x="9869" y="9733"/>
                  </a:lnTo>
                  <a:lnTo>
                    <a:pt x="9915" y="9642"/>
                  </a:lnTo>
                  <a:lnTo>
                    <a:pt x="10006" y="9733"/>
                  </a:lnTo>
                  <a:lnTo>
                    <a:pt x="10051" y="9915"/>
                  </a:lnTo>
                  <a:lnTo>
                    <a:pt x="10142" y="10006"/>
                  </a:lnTo>
                  <a:lnTo>
                    <a:pt x="10597" y="10097"/>
                  </a:lnTo>
                  <a:lnTo>
                    <a:pt x="10642" y="10006"/>
                  </a:lnTo>
                  <a:lnTo>
                    <a:pt x="10460" y="9733"/>
                  </a:lnTo>
                  <a:lnTo>
                    <a:pt x="10279" y="9687"/>
                  </a:lnTo>
                  <a:lnTo>
                    <a:pt x="10142" y="9551"/>
                  </a:lnTo>
                  <a:lnTo>
                    <a:pt x="10097" y="9460"/>
                  </a:lnTo>
                  <a:lnTo>
                    <a:pt x="10188" y="9414"/>
                  </a:lnTo>
                  <a:lnTo>
                    <a:pt x="10279" y="9551"/>
                  </a:lnTo>
                  <a:lnTo>
                    <a:pt x="10506" y="9551"/>
                  </a:lnTo>
                  <a:lnTo>
                    <a:pt x="10597" y="9596"/>
                  </a:lnTo>
                  <a:lnTo>
                    <a:pt x="10642" y="9778"/>
                  </a:lnTo>
                  <a:lnTo>
                    <a:pt x="10688" y="9733"/>
                  </a:lnTo>
                  <a:lnTo>
                    <a:pt x="10824" y="9915"/>
                  </a:lnTo>
                  <a:lnTo>
                    <a:pt x="10961" y="9960"/>
                  </a:lnTo>
                  <a:lnTo>
                    <a:pt x="11052" y="10051"/>
                  </a:lnTo>
                  <a:lnTo>
                    <a:pt x="11097" y="10051"/>
                  </a:lnTo>
                  <a:lnTo>
                    <a:pt x="11234" y="9915"/>
                  </a:lnTo>
                  <a:lnTo>
                    <a:pt x="11370" y="9915"/>
                  </a:lnTo>
                  <a:lnTo>
                    <a:pt x="11507" y="10051"/>
                  </a:lnTo>
                  <a:lnTo>
                    <a:pt x="11552" y="10006"/>
                  </a:lnTo>
                  <a:lnTo>
                    <a:pt x="11552" y="9915"/>
                  </a:lnTo>
                  <a:lnTo>
                    <a:pt x="11643" y="9869"/>
                  </a:lnTo>
                  <a:lnTo>
                    <a:pt x="11779" y="10006"/>
                  </a:lnTo>
                  <a:lnTo>
                    <a:pt x="11961" y="10006"/>
                  </a:lnTo>
                  <a:lnTo>
                    <a:pt x="12007" y="9960"/>
                  </a:lnTo>
                  <a:lnTo>
                    <a:pt x="12052" y="9505"/>
                  </a:lnTo>
                  <a:lnTo>
                    <a:pt x="11688" y="9187"/>
                  </a:lnTo>
                  <a:lnTo>
                    <a:pt x="11552" y="9141"/>
                  </a:lnTo>
                  <a:lnTo>
                    <a:pt x="11507" y="9187"/>
                  </a:lnTo>
                  <a:lnTo>
                    <a:pt x="11416" y="9141"/>
                  </a:lnTo>
                  <a:lnTo>
                    <a:pt x="11416" y="9051"/>
                  </a:lnTo>
                  <a:lnTo>
                    <a:pt x="11688" y="9051"/>
                  </a:lnTo>
                  <a:lnTo>
                    <a:pt x="11779" y="9096"/>
                  </a:lnTo>
                  <a:lnTo>
                    <a:pt x="11870" y="9051"/>
                  </a:lnTo>
                  <a:lnTo>
                    <a:pt x="11961" y="9141"/>
                  </a:lnTo>
                  <a:lnTo>
                    <a:pt x="11961" y="9278"/>
                  </a:lnTo>
                  <a:lnTo>
                    <a:pt x="12052" y="9323"/>
                  </a:lnTo>
                  <a:lnTo>
                    <a:pt x="12280" y="9369"/>
                  </a:lnTo>
                  <a:lnTo>
                    <a:pt x="12280" y="9642"/>
                  </a:lnTo>
                  <a:lnTo>
                    <a:pt x="12325" y="9733"/>
                  </a:lnTo>
                  <a:lnTo>
                    <a:pt x="12507" y="9733"/>
                  </a:lnTo>
                  <a:lnTo>
                    <a:pt x="12553" y="9824"/>
                  </a:lnTo>
                  <a:lnTo>
                    <a:pt x="12962" y="9824"/>
                  </a:lnTo>
                  <a:lnTo>
                    <a:pt x="13144" y="9869"/>
                  </a:lnTo>
                  <a:lnTo>
                    <a:pt x="13417" y="9596"/>
                  </a:lnTo>
                  <a:lnTo>
                    <a:pt x="13417" y="9460"/>
                  </a:lnTo>
                  <a:lnTo>
                    <a:pt x="13326" y="9414"/>
                  </a:lnTo>
                  <a:lnTo>
                    <a:pt x="13235" y="9460"/>
                  </a:lnTo>
                  <a:lnTo>
                    <a:pt x="13189" y="9369"/>
                  </a:lnTo>
                  <a:lnTo>
                    <a:pt x="13235" y="9323"/>
                  </a:lnTo>
                  <a:lnTo>
                    <a:pt x="13462" y="9278"/>
                  </a:lnTo>
                  <a:lnTo>
                    <a:pt x="13644" y="9323"/>
                  </a:lnTo>
                  <a:lnTo>
                    <a:pt x="13826" y="9232"/>
                  </a:lnTo>
                  <a:lnTo>
                    <a:pt x="13826" y="9096"/>
                  </a:lnTo>
                  <a:lnTo>
                    <a:pt x="13735" y="8960"/>
                  </a:lnTo>
                  <a:lnTo>
                    <a:pt x="13326" y="8960"/>
                  </a:lnTo>
                  <a:lnTo>
                    <a:pt x="13007" y="8869"/>
                  </a:lnTo>
                  <a:lnTo>
                    <a:pt x="13053" y="8778"/>
                  </a:lnTo>
                  <a:lnTo>
                    <a:pt x="13189" y="8778"/>
                  </a:lnTo>
                  <a:lnTo>
                    <a:pt x="13235" y="8641"/>
                  </a:lnTo>
                  <a:lnTo>
                    <a:pt x="13326" y="8687"/>
                  </a:lnTo>
                  <a:lnTo>
                    <a:pt x="13326" y="8823"/>
                  </a:lnTo>
                  <a:lnTo>
                    <a:pt x="13462" y="8823"/>
                  </a:lnTo>
                  <a:lnTo>
                    <a:pt x="13553" y="8778"/>
                  </a:lnTo>
                  <a:lnTo>
                    <a:pt x="13826" y="8869"/>
                  </a:lnTo>
                  <a:lnTo>
                    <a:pt x="13917" y="8778"/>
                  </a:lnTo>
                  <a:lnTo>
                    <a:pt x="14053" y="8914"/>
                  </a:lnTo>
                  <a:lnTo>
                    <a:pt x="14144" y="8914"/>
                  </a:lnTo>
                  <a:lnTo>
                    <a:pt x="14326" y="8732"/>
                  </a:lnTo>
                  <a:lnTo>
                    <a:pt x="14281" y="8596"/>
                  </a:lnTo>
                  <a:lnTo>
                    <a:pt x="14099" y="8505"/>
                  </a:lnTo>
                  <a:lnTo>
                    <a:pt x="14144" y="8368"/>
                  </a:lnTo>
                  <a:lnTo>
                    <a:pt x="14235" y="8277"/>
                  </a:lnTo>
                  <a:lnTo>
                    <a:pt x="14190" y="8050"/>
                  </a:lnTo>
                  <a:lnTo>
                    <a:pt x="14281" y="8141"/>
                  </a:lnTo>
                  <a:lnTo>
                    <a:pt x="14281" y="8277"/>
                  </a:lnTo>
                  <a:lnTo>
                    <a:pt x="14235" y="8414"/>
                  </a:lnTo>
                  <a:lnTo>
                    <a:pt x="14235" y="8505"/>
                  </a:lnTo>
                  <a:lnTo>
                    <a:pt x="14372" y="8550"/>
                  </a:lnTo>
                  <a:lnTo>
                    <a:pt x="14463" y="8459"/>
                  </a:lnTo>
                  <a:lnTo>
                    <a:pt x="14872" y="8459"/>
                  </a:lnTo>
                  <a:lnTo>
                    <a:pt x="14963" y="8323"/>
                  </a:lnTo>
                  <a:lnTo>
                    <a:pt x="15099" y="8186"/>
                  </a:lnTo>
                  <a:lnTo>
                    <a:pt x="15099" y="8004"/>
                  </a:lnTo>
                  <a:lnTo>
                    <a:pt x="15145" y="7959"/>
                  </a:lnTo>
                  <a:lnTo>
                    <a:pt x="15281" y="7959"/>
                  </a:lnTo>
                  <a:lnTo>
                    <a:pt x="15418" y="7823"/>
                  </a:lnTo>
                  <a:lnTo>
                    <a:pt x="15554" y="7868"/>
                  </a:lnTo>
                  <a:lnTo>
                    <a:pt x="15691" y="7777"/>
                  </a:lnTo>
                  <a:lnTo>
                    <a:pt x="16009" y="7732"/>
                  </a:lnTo>
                  <a:lnTo>
                    <a:pt x="16100" y="7550"/>
                  </a:lnTo>
                  <a:lnTo>
                    <a:pt x="16373" y="7504"/>
                  </a:lnTo>
                  <a:lnTo>
                    <a:pt x="16555" y="7368"/>
                  </a:lnTo>
                  <a:lnTo>
                    <a:pt x="16691" y="7413"/>
                  </a:lnTo>
                  <a:lnTo>
                    <a:pt x="16828" y="7368"/>
                  </a:lnTo>
                  <a:lnTo>
                    <a:pt x="16964" y="7322"/>
                  </a:lnTo>
                  <a:lnTo>
                    <a:pt x="17237" y="7231"/>
                  </a:lnTo>
                  <a:lnTo>
                    <a:pt x="17419" y="7049"/>
                  </a:lnTo>
                  <a:lnTo>
                    <a:pt x="17510" y="7049"/>
                  </a:lnTo>
                  <a:lnTo>
                    <a:pt x="17646" y="6867"/>
                  </a:lnTo>
                  <a:lnTo>
                    <a:pt x="17965" y="6822"/>
                  </a:lnTo>
                  <a:lnTo>
                    <a:pt x="18056" y="6731"/>
                  </a:lnTo>
                  <a:lnTo>
                    <a:pt x="18329" y="6595"/>
                  </a:lnTo>
                  <a:lnTo>
                    <a:pt x="18419" y="6367"/>
                  </a:lnTo>
                  <a:lnTo>
                    <a:pt x="18510" y="6140"/>
                  </a:lnTo>
                  <a:lnTo>
                    <a:pt x="18283" y="6140"/>
                  </a:lnTo>
                  <a:lnTo>
                    <a:pt x="18101" y="6185"/>
                  </a:lnTo>
                  <a:lnTo>
                    <a:pt x="17965" y="6140"/>
                  </a:lnTo>
                  <a:lnTo>
                    <a:pt x="17783" y="6140"/>
                  </a:lnTo>
                  <a:lnTo>
                    <a:pt x="17555" y="6413"/>
                  </a:lnTo>
                  <a:lnTo>
                    <a:pt x="17146" y="6458"/>
                  </a:lnTo>
                  <a:lnTo>
                    <a:pt x="16555" y="6504"/>
                  </a:lnTo>
                  <a:lnTo>
                    <a:pt x="16327" y="6458"/>
                  </a:lnTo>
                  <a:lnTo>
                    <a:pt x="15918" y="6458"/>
                  </a:lnTo>
                  <a:lnTo>
                    <a:pt x="15691" y="6595"/>
                  </a:lnTo>
                  <a:lnTo>
                    <a:pt x="15645" y="6458"/>
                  </a:lnTo>
                  <a:lnTo>
                    <a:pt x="15509" y="6458"/>
                  </a:lnTo>
                  <a:lnTo>
                    <a:pt x="15554" y="6322"/>
                  </a:lnTo>
                  <a:lnTo>
                    <a:pt x="15736" y="6276"/>
                  </a:lnTo>
                  <a:lnTo>
                    <a:pt x="15827" y="6322"/>
                  </a:lnTo>
                  <a:lnTo>
                    <a:pt x="16009" y="6276"/>
                  </a:lnTo>
                  <a:lnTo>
                    <a:pt x="16009" y="6367"/>
                  </a:lnTo>
                  <a:lnTo>
                    <a:pt x="16236" y="6367"/>
                  </a:lnTo>
                  <a:lnTo>
                    <a:pt x="16464" y="6322"/>
                  </a:lnTo>
                  <a:lnTo>
                    <a:pt x="16646" y="6322"/>
                  </a:lnTo>
                  <a:lnTo>
                    <a:pt x="17101" y="6276"/>
                  </a:lnTo>
                  <a:lnTo>
                    <a:pt x="17783" y="6003"/>
                  </a:lnTo>
                  <a:lnTo>
                    <a:pt x="17919" y="5867"/>
                  </a:lnTo>
                  <a:lnTo>
                    <a:pt x="17828" y="5776"/>
                  </a:lnTo>
                  <a:lnTo>
                    <a:pt x="17510" y="5730"/>
                  </a:lnTo>
                  <a:lnTo>
                    <a:pt x="16964" y="5640"/>
                  </a:lnTo>
                  <a:lnTo>
                    <a:pt x="16919" y="5503"/>
                  </a:lnTo>
                  <a:lnTo>
                    <a:pt x="16919" y="5503"/>
                  </a:lnTo>
                  <a:lnTo>
                    <a:pt x="17146" y="5594"/>
                  </a:lnTo>
                  <a:lnTo>
                    <a:pt x="17282" y="5594"/>
                  </a:lnTo>
                  <a:lnTo>
                    <a:pt x="17237" y="5503"/>
                  </a:lnTo>
                  <a:lnTo>
                    <a:pt x="17055" y="5321"/>
                  </a:lnTo>
                  <a:lnTo>
                    <a:pt x="17010" y="5139"/>
                  </a:lnTo>
                  <a:lnTo>
                    <a:pt x="17192" y="5321"/>
                  </a:lnTo>
                  <a:lnTo>
                    <a:pt x="17419" y="5594"/>
                  </a:lnTo>
                  <a:lnTo>
                    <a:pt x="17510" y="5594"/>
                  </a:lnTo>
                  <a:lnTo>
                    <a:pt x="17601" y="5549"/>
                  </a:lnTo>
                  <a:lnTo>
                    <a:pt x="17692" y="5640"/>
                  </a:lnTo>
                  <a:lnTo>
                    <a:pt x="18010" y="5640"/>
                  </a:lnTo>
                  <a:lnTo>
                    <a:pt x="18101" y="5730"/>
                  </a:lnTo>
                  <a:lnTo>
                    <a:pt x="18192" y="5730"/>
                  </a:lnTo>
                  <a:lnTo>
                    <a:pt x="18419" y="5776"/>
                  </a:lnTo>
                  <a:lnTo>
                    <a:pt x="18510" y="5685"/>
                  </a:lnTo>
                  <a:lnTo>
                    <a:pt x="18419" y="5640"/>
                  </a:lnTo>
                  <a:lnTo>
                    <a:pt x="18238" y="5594"/>
                  </a:lnTo>
                  <a:lnTo>
                    <a:pt x="18238" y="5503"/>
                  </a:lnTo>
                  <a:lnTo>
                    <a:pt x="18465" y="5549"/>
                  </a:lnTo>
                  <a:lnTo>
                    <a:pt x="18647" y="5640"/>
                  </a:lnTo>
                  <a:lnTo>
                    <a:pt x="18829" y="5776"/>
                  </a:lnTo>
                  <a:lnTo>
                    <a:pt x="18920" y="5730"/>
                  </a:lnTo>
                  <a:lnTo>
                    <a:pt x="19011" y="5549"/>
                  </a:lnTo>
                  <a:lnTo>
                    <a:pt x="19102" y="5640"/>
                  </a:lnTo>
                  <a:lnTo>
                    <a:pt x="19329" y="5640"/>
                  </a:lnTo>
                  <a:lnTo>
                    <a:pt x="19556" y="5594"/>
                  </a:lnTo>
                  <a:lnTo>
                    <a:pt x="19738" y="5549"/>
                  </a:lnTo>
                  <a:lnTo>
                    <a:pt x="19920" y="5412"/>
                  </a:lnTo>
                  <a:lnTo>
                    <a:pt x="20375" y="5185"/>
                  </a:lnTo>
                  <a:lnTo>
                    <a:pt x="20466" y="5094"/>
                  </a:lnTo>
                  <a:lnTo>
                    <a:pt x="20466" y="5003"/>
                  </a:lnTo>
                  <a:lnTo>
                    <a:pt x="20603" y="4957"/>
                  </a:lnTo>
                  <a:lnTo>
                    <a:pt x="20784" y="5003"/>
                  </a:lnTo>
                  <a:lnTo>
                    <a:pt x="20830" y="4912"/>
                  </a:lnTo>
                  <a:lnTo>
                    <a:pt x="21148" y="4730"/>
                  </a:lnTo>
                  <a:lnTo>
                    <a:pt x="21330" y="4412"/>
                  </a:lnTo>
                  <a:lnTo>
                    <a:pt x="21376" y="4002"/>
                  </a:lnTo>
                  <a:lnTo>
                    <a:pt x="21376" y="3775"/>
                  </a:lnTo>
                  <a:lnTo>
                    <a:pt x="21285" y="3593"/>
                  </a:lnTo>
                  <a:lnTo>
                    <a:pt x="21103" y="3457"/>
                  </a:lnTo>
                  <a:lnTo>
                    <a:pt x="21012" y="3457"/>
                  </a:lnTo>
                  <a:lnTo>
                    <a:pt x="20966" y="3502"/>
                  </a:lnTo>
                  <a:lnTo>
                    <a:pt x="20830" y="3502"/>
                  </a:lnTo>
                  <a:lnTo>
                    <a:pt x="20693" y="3684"/>
                  </a:lnTo>
                  <a:lnTo>
                    <a:pt x="20603" y="3729"/>
                  </a:lnTo>
                  <a:lnTo>
                    <a:pt x="20557" y="3638"/>
                  </a:lnTo>
                  <a:lnTo>
                    <a:pt x="20739" y="3411"/>
                  </a:lnTo>
                  <a:lnTo>
                    <a:pt x="20784" y="3275"/>
                  </a:lnTo>
                  <a:lnTo>
                    <a:pt x="20921" y="3184"/>
                  </a:lnTo>
                  <a:lnTo>
                    <a:pt x="20921" y="3002"/>
                  </a:lnTo>
                  <a:lnTo>
                    <a:pt x="20875" y="2820"/>
                  </a:lnTo>
                  <a:lnTo>
                    <a:pt x="20784" y="2774"/>
                  </a:lnTo>
                  <a:lnTo>
                    <a:pt x="20921" y="2729"/>
                  </a:lnTo>
                  <a:lnTo>
                    <a:pt x="21012" y="2365"/>
                  </a:lnTo>
                  <a:lnTo>
                    <a:pt x="20875" y="2320"/>
                  </a:lnTo>
                  <a:lnTo>
                    <a:pt x="20693" y="2365"/>
                  </a:lnTo>
                  <a:lnTo>
                    <a:pt x="20648" y="2501"/>
                  </a:lnTo>
                  <a:lnTo>
                    <a:pt x="20603" y="2592"/>
                  </a:lnTo>
                  <a:lnTo>
                    <a:pt x="20466" y="2638"/>
                  </a:lnTo>
                  <a:lnTo>
                    <a:pt x="20421" y="2547"/>
                  </a:lnTo>
                  <a:lnTo>
                    <a:pt x="20466" y="2456"/>
                  </a:lnTo>
                  <a:lnTo>
                    <a:pt x="20466" y="2365"/>
                  </a:lnTo>
                  <a:lnTo>
                    <a:pt x="20557" y="2229"/>
                  </a:lnTo>
                  <a:lnTo>
                    <a:pt x="20512" y="2183"/>
                  </a:lnTo>
                  <a:lnTo>
                    <a:pt x="20330" y="2274"/>
                  </a:lnTo>
                  <a:lnTo>
                    <a:pt x="20239" y="2456"/>
                  </a:lnTo>
                  <a:lnTo>
                    <a:pt x="20193" y="2501"/>
                  </a:lnTo>
                  <a:lnTo>
                    <a:pt x="20102" y="2410"/>
                  </a:lnTo>
                  <a:lnTo>
                    <a:pt x="20193" y="2229"/>
                  </a:lnTo>
                  <a:lnTo>
                    <a:pt x="20148" y="2138"/>
                  </a:lnTo>
                  <a:lnTo>
                    <a:pt x="19966" y="2138"/>
                  </a:lnTo>
                  <a:lnTo>
                    <a:pt x="19738" y="2229"/>
                  </a:lnTo>
                  <a:lnTo>
                    <a:pt x="19693" y="2410"/>
                  </a:lnTo>
                  <a:lnTo>
                    <a:pt x="19511" y="2410"/>
                  </a:lnTo>
                  <a:lnTo>
                    <a:pt x="19420" y="2456"/>
                  </a:lnTo>
                  <a:lnTo>
                    <a:pt x="19329" y="2592"/>
                  </a:lnTo>
                  <a:lnTo>
                    <a:pt x="19238" y="2592"/>
                  </a:lnTo>
                  <a:lnTo>
                    <a:pt x="19102" y="2547"/>
                  </a:lnTo>
                  <a:lnTo>
                    <a:pt x="18783" y="2501"/>
                  </a:lnTo>
                  <a:lnTo>
                    <a:pt x="18465" y="2501"/>
                  </a:lnTo>
                  <a:lnTo>
                    <a:pt x="18692" y="2456"/>
                  </a:lnTo>
                  <a:lnTo>
                    <a:pt x="18783" y="2365"/>
                  </a:lnTo>
                  <a:lnTo>
                    <a:pt x="18874" y="2410"/>
                  </a:lnTo>
                  <a:lnTo>
                    <a:pt x="19011" y="2410"/>
                  </a:lnTo>
                  <a:lnTo>
                    <a:pt x="19238" y="2274"/>
                  </a:lnTo>
                  <a:lnTo>
                    <a:pt x="19420" y="2274"/>
                  </a:lnTo>
                  <a:lnTo>
                    <a:pt x="19556" y="2047"/>
                  </a:lnTo>
                  <a:lnTo>
                    <a:pt x="19875" y="1910"/>
                  </a:lnTo>
                  <a:lnTo>
                    <a:pt x="19920" y="1819"/>
                  </a:lnTo>
                  <a:lnTo>
                    <a:pt x="19875" y="1774"/>
                  </a:lnTo>
                  <a:lnTo>
                    <a:pt x="19738" y="1774"/>
                  </a:lnTo>
                  <a:lnTo>
                    <a:pt x="19466" y="1592"/>
                  </a:lnTo>
                  <a:lnTo>
                    <a:pt x="19420" y="1455"/>
                  </a:lnTo>
                  <a:lnTo>
                    <a:pt x="19329" y="1455"/>
                  </a:lnTo>
                  <a:lnTo>
                    <a:pt x="19193" y="1546"/>
                  </a:lnTo>
                  <a:lnTo>
                    <a:pt x="19147" y="1637"/>
                  </a:lnTo>
                  <a:lnTo>
                    <a:pt x="19011" y="1592"/>
                  </a:lnTo>
                  <a:lnTo>
                    <a:pt x="19011" y="1501"/>
                  </a:lnTo>
                  <a:lnTo>
                    <a:pt x="19102" y="1410"/>
                  </a:lnTo>
                  <a:lnTo>
                    <a:pt x="19056" y="1273"/>
                  </a:lnTo>
                  <a:lnTo>
                    <a:pt x="18829" y="1319"/>
                  </a:lnTo>
                  <a:lnTo>
                    <a:pt x="18738" y="1455"/>
                  </a:lnTo>
                  <a:lnTo>
                    <a:pt x="18647" y="1410"/>
                  </a:lnTo>
                  <a:lnTo>
                    <a:pt x="18601" y="1228"/>
                  </a:lnTo>
                  <a:lnTo>
                    <a:pt x="18465" y="1273"/>
                  </a:lnTo>
                  <a:lnTo>
                    <a:pt x="18374" y="1364"/>
                  </a:lnTo>
                  <a:lnTo>
                    <a:pt x="18283" y="1273"/>
                  </a:lnTo>
                  <a:lnTo>
                    <a:pt x="18419" y="1183"/>
                  </a:lnTo>
                  <a:lnTo>
                    <a:pt x="18374" y="1046"/>
                  </a:lnTo>
                  <a:lnTo>
                    <a:pt x="18419" y="1046"/>
                  </a:lnTo>
                  <a:lnTo>
                    <a:pt x="18510" y="955"/>
                  </a:lnTo>
                  <a:lnTo>
                    <a:pt x="18419" y="864"/>
                  </a:lnTo>
                  <a:lnTo>
                    <a:pt x="18101" y="773"/>
                  </a:lnTo>
                  <a:lnTo>
                    <a:pt x="17874" y="682"/>
                  </a:lnTo>
                  <a:lnTo>
                    <a:pt x="17737" y="728"/>
                  </a:lnTo>
                  <a:lnTo>
                    <a:pt x="17555" y="864"/>
                  </a:lnTo>
                  <a:lnTo>
                    <a:pt x="17510" y="1001"/>
                  </a:lnTo>
                  <a:lnTo>
                    <a:pt x="17419" y="1046"/>
                  </a:lnTo>
                  <a:lnTo>
                    <a:pt x="17328" y="910"/>
                  </a:lnTo>
                  <a:lnTo>
                    <a:pt x="17510" y="728"/>
                  </a:lnTo>
                  <a:lnTo>
                    <a:pt x="17510" y="637"/>
                  </a:lnTo>
                  <a:lnTo>
                    <a:pt x="17328" y="637"/>
                  </a:lnTo>
                  <a:lnTo>
                    <a:pt x="17146" y="500"/>
                  </a:lnTo>
                  <a:lnTo>
                    <a:pt x="17010" y="546"/>
                  </a:lnTo>
                  <a:lnTo>
                    <a:pt x="16873" y="637"/>
                  </a:lnTo>
                  <a:lnTo>
                    <a:pt x="16646" y="819"/>
                  </a:lnTo>
                  <a:lnTo>
                    <a:pt x="16464" y="1046"/>
                  </a:lnTo>
                  <a:lnTo>
                    <a:pt x="16327" y="1046"/>
                  </a:lnTo>
                  <a:lnTo>
                    <a:pt x="16327" y="955"/>
                  </a:lnTo>
                  <a:lnTo>
                    <a:pt x="16373" y="773"/>
                  </a:lnTo>
                  <a:lnTo>
                    <a:pt x="16373" y="591"/>
                  </a:lnTo>
                  <a:lnTo>
                    <a:pt x="16327" y="500"/>
                  </a:lnTo>
                  <a:lnTo>
                    <a:pt x="16282" y="364"/>
                  </a:lnTo>
                  <a:lnTo>
                    <a:pt x="16055" y="273"/>
                  </a:lnTo>
                  <a:lnTo>
                    <a:pt x="15873" y="318"/>
                  </a:lnTo>
                  <a:lnTo>
                    <a:pt x="15691" y="227"/>
                  </a:lnTo>
                  <a:lnTo>
                    <a:pt x="15600" y="136"/>
                  </a:lnTo>
                  <a:lnTo>
                    <a:pt x="15418" y="91"/>
                  </a:lnTo>
                  <a:lnTo>
                    <a:pt x="15236" y="136"/>
                  </a:lnTo>
                  <a:lnTo>
                    <a:pt x="15099" y="91"/>
                  </a:lnTo>
                  <a:lnTo>
                    <a:pt x="14963" y="91"/>
                  </a:lnTo>
                  <a:lnTo>
                    <a:pt x="14872" y="0"/>
                  </a:lnTo>
                  <a:lnTo>
                    <a:pt x="14781" y="91"/>
                  </a:lnTo>
                  <a:lnTo>
                    <a:pt x="14736" y="273"/>
                  </a:lnTo>
                  <a:lnTo>
                    <a:pt x="14872" y="637"/>
                  </a:lnTo>
                  <a:lnTo>
                    <a:pt x="14736" y="910"/>
                  </a:lnTo>
                  <a:lnTo>
                    <a:pt x="14736" y="1137"/>
                  </a:lnTo>
                  <a:lnTo>
                    <a:pt x="14690" y="1183"/>
                  </a:lnTo>
                  <a:lnTo>
                    <a:pt x="14599" y="1183"/>
                  </a:lnTo>
                  <a:lnTo>
                    <a:pt x="14417" y="1228"/>
                  </a:lnTo>
                  <a:lnTo>
                    <a:pt x="14326" y="1137"/>
                  </a:lnTo>
                  <a:lnTo>
                    <a:pt x="14417" y="1046"/>
                  </a:lnTo>
                  <a:lnTo>
                    <a:pt x="14372" y="773"/>
                  </a:lnTo>
                  <a:lnTo>
                    <a:pt x="14417" y="637"/>
                  </a:lnTo>
                  <a:lnTo>
                    <a:pt x="14463" y="455"/>
                  </a:lnTo>
                  <a:lnTo>
                    <a:pt x="14372" y="364"/>
                  </a:lnTo>
                  <a:lnTo>
                    <a:pt x="14190" y="546"/>
                  </a:lnTo>
                  <a:lnTo>
                    <a:pt x="14144" y="637"/>
                  </a:lnTo>
                  <a:lnTo>
                    <a:pt x="14053" y="637"/>
                  </a:lnTo>
                  <a:lnTo>
                    <a:pt x="13962" y="591"/>
                  </a:lnTo>
                  <a:lnTo>
                    <a:pt x="14053" y="364"/>
                  </a:lnTo>
                  <a:lnTo>
                    <a:pt x="14008" y="273"/>
                  </a:lnTo>
                  <a:lnTo>
                    <a:pt x="13917" y="318"/>
                  </a:lnTo>
                  <a:lnTo>
                    <a:pt x="13826" y="546"/>
                  </a:lnTo>
                  <a:lnTo>
                    <a:pt x="13690" y="546"/>
                  </a:lnTo>
                  <a:lnTo>
                    <a:pt x="13644" y="455"/>
                  </a:lnTo>
                  <a:lnTo>
                    <a:pt x="13735" y="318"/>
                  </a:lnTo>
                  <a:lnTo>
                    <a:pt x="13781" y="136"/>
                  </a:lnTo>
                  <a:lnTo>
                    <a:pt x="13690" y="91"/>
                  </a:lnTo>
                  <a:lnTo>
                    <a:pt x="1337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30"/>
            <p:cNvSpPr/>
            <p:nvPr/>
          </p:nvSpPr>
          <p:spPr>
            <a:xfrm>
              <a:off x="4430803" y="1860519"/>
              <a:ext cx="4174" cy="13502"/>
            </a:xfrm>
            <a:custGeom>
              <a:rect b="b" l="l" r="r" t="t"/>
              <a:pathLst>
                <a:path extrusionOk="0" h="592" w="183">
                  <a:moveTo>
                    <a:pt x="92" y="0"/>
                  </a:moveTo>
                  <a:lnTo>
                    <a:pt x="92" y="273"/>
                  </a:lnTo>
                  <a:lnTo>
                    <a:pt x="1" y="455"/>
                  </a:lnTo>
                  <a:lnTo>
                    <a:pt x="92" y="592"/>
                  </a:lnTo>
                  <a:lnTo>
                    <a:pt x="137" y="501"/>
                  </a:lnTo>
                  <a:lnTo>
                    <a:pt x="137" y="410"/>
                  </a:lnTo>
                  <a:lnTo>
                    <a:pt x="183" y="228"/>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0"/>
            <p:cNvSpPr/>
            <p:nvPr/>
          </p:nvSpPr>
          <p:spPr>
            <a:xfrm>
              <a:off x="4649663" y="968450"/>
              <a:ext cx="5223" cy="4174"/>
            </a:xfrm>
            <a:custGeom>
              <a:rect b="b" l="l" r="r" t="t"/>
              <a:pathLst>
                <a:path extrusionOk="0" h="183" w="229">
                  <a:moveTo>
                    <a:pt x="92" y="1"/>
                  </a:moveTo>
                  <a:lnTo>
                    <a:pt x="1" y="137"/>
                  </a:lnTo>
                  <a:lnTo>
                    <a:pt x="92" y="183"/>
                  </a:lnTo>
                  <a:lnTo>
                    <a:pt x="228"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30"/>
            <p:cNvSpPr/>
            <p:nvPr/>
          </p:nvSpPr>
          <p:spPr>
            <a:xfrm>
              <a:off x="3290838" y="2084580"/>
              <a:ext cx="14528" cy="10377"/>
            </a:xfrm>
            <a:custGeom>
              <a:rect b="b" l="l" r="r" t="t"/>
              <a:pathLst>
                <a:path extrusionOk="0" h="455" w="637">
                  <a:moveTo>
                    <a:pt x="637" y="0"/>
                  </a:moveTo>
                  <a:lnTo>
                    <a:pt x="410" y="46"/>
                  </a:lnTo>
                  <a:lnTo>
                    <a:pt x="319" y="182"/>
                  </a:lnTo>
                  <a:lnTo>
                    <a:pt x="182" y="182"/>
                  </a:lnTo>
                  <a:lnTo>
                    <a:pt x="0" y="455"/>
                  </a:lnTo>
                  <a:lnTo>
                    <a:pt x="91" y="455"/>
                  </a:lnTo>
                  <a:lnTo>
                    <a:pt x="273" y="318"/>
                  </a:lnTo>
                  <a:lnTo>
                    <a:pt x="364" y="273"/>
                  </a:lnTo>
                  <a:lnTo>
                    <a:pt x="637" y="46"/>
                  </a:lnTo>
                  <a:lnTo>
                    <a:pt x="6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30"/>
            <p:cNvSpPr/>
            <p:nvPr/>
          </p:nvSpPr>
          <p:spPr>
            <a:xfrm>
              <a:off x="4512750" y="2301366"/>
              <a:ext cx="5200" cy="2098"/>
            </a:xfrm>
            <a:custGeom>
              <a:rect b="b" l="l" r="r" t="t"/>
              <a:pathLst>
                <a:path extrusionOk="0" h="92" w="228">
                  <a:moveTo>
                    <a:pt x="1" y="0"/>
                  </a:moveTo>
                  <a:lnTo>
                    <a:pt x="1" y="91"/>
                  </a:lnTo>
                  <a:lnTo>
                    <a:pt x="228" y="91"/>
                  </a:lnTo>
                  <a:lnTo>
                    <a:pt x="228"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0"/>
            <p:cNvSpPr/>
            <p:nvPr/>
          </p:nvSpPr>
          <p:spPr>
            <a:xfrm>
              <a:off x="4153851" y="1430051"/>
              <a:ext cx="354771" cy="483382"/>
            </a:xfrm>
            <a:custGeom>
              <a:rect b="b" l="l" r="r" t="t"/>
              <a:pathLst>
                <a:path extrusionOk="0" h="21194" w="15555">
                  <a:moveTo>
                    <a:pt x="4048" y="0"/>
                  </a:moveTo>
                  <a:lnTo>
                    <a:pt x="3912" y="46"/>
                  </a:lnTo>
                  <a:lnTo>
                    <a:pt x="3639" y="91"/>
                  </a:lnTo>
                  <a:lnTo>
                    <a:pt x="3230" y="228"/>
                  </a:lnTo>
                  <a:lnTo>
                    <a:pt x="2957" y="455"/>
                  </a:lnTo>
                  <a:lnTo>
                    <a:pt x="2638" y="592"/>
                  </a:lnTo>
                  <a:lnTo>
                    <a:pt x="2638" y="728"/>
                  </a:lnTo>
                  <a:lnTo>
                    <a:pt x="2684" y="865"/>
                  </a:lnTo>
                  <a:lnTo>
                    <a:pt x="2593" y="819"/>
                  </a:lnTo>
                  <a:lnTo>
                    <a:pt x="2456" y="819"/>
                  </a:lnTo>
                  <a:lnTo>
                    <a:pt x="2365" y="955"/>
                  </a:lnTo>
                  <a:lnTo>
                    <a:pt x="2184" y="955"/>
                  </a:lnTo>
                  <a:lnTo>
                    <a:pt x="2047" y="1137"/>
                  </a:lnTo>
                  <a:lnTo>
                    <a:pt x="2047" y="1274"/>
                  </a:lnTo>
                  <a:lnTo>
                    <a:pt x="1956" y="1274"/>
                  </a:lnTo>
                  <a:lnTo>
                    <a:pt x="1774" y="1547"/>
                  </a:lnTo>
                  <a:lnTo>
                    <a:pt x="1820" y="1683"/>
                  </a:lnTo>
                  <a:lnTo>
                    <a:pt x="1729" y="1774"/>
                  </a:lnTo>
                  <a:lnTo>
                    <a:pt x="1683" y="1638"/>
                  </a:lnTo>
                  <a:lnTo>
                    <a:pt x="1592" y="1638"/>
                  </a:lnTo>
                  <a:lnTo>
                    <a:pt x="1547" y="1911"/>
                  </a:lnTo>
                  <a:lnTo>
                    <a:pt x="1456" y="1865"/>
                  </a:lnTo>
                  <a:lnTo>
                    <a:pt x="1365" y="1865"/>
                  </a:lnTo>
                  <a:lnTo>
                    <a:pt x="1228" y="2047"/>
                  </a:lnTo>
                  <a:lnTo>
                    <a:pt x="1183" y="2092"/>
                  </a:lnTo>
                  <a:lnTo>
                    <a:pt x="1047" y="2320"/>
                  </a:lnTo>
                  <a:lnTo>
                    <a:pt x="910" y="2547"/>
                  </a:lnTo>
                  <a:lnTo>
                    <a:pt x="910" y="2684"/>
                  </a:lnTo>
                  <a:lnTo>
                    <a:pt x="1001" y="2638"/>
                  </a:lnTo>
                  <a:lnTo>
                    <a:pt x="1047" y="2638"/>
                  </a:lnTo>
                  <a:lnTo>
                    <a:pt x="1001" y="2775"/>
                  </a:lnTo>
                  <a:lnTo>
                    <a:pt x="865" y="2775"/>
                  </a:lnTo>
                  <a:lnTo>
                    <a:pt x="683" y="2866"/>
                  </a:lnTo>
                  <a:lnTo>
                    <a:pt x="637" y="3002"/>
                  </a:lnTo>
                  <a:lnTo>
                    <a:pt x="501" y="3048"/>
                  </a:lnTo>
                  <a:lnTo>
                    <a:pt x="455" y="3184"/>
                  </a:lnTo>
                  <a:lnTo>
                    <a:pt x="455" y="3457"/>
                  </a:lnTo>
                  <a:lnTo>
                    <a:pt x="364" y="3593"/>
                  </a:lnTo>
                  <a:lnTo>
                    <a:pt x="273" y="3593"/>
                  </a:lnTo>
                  <a:lnTo>
                    <a:pt x="228" y="3775"/>
                  </a:lnTo>
                  <a:lnTo>
                    <a:pt x="228" y="3912"/>
                  </a:lnTo>
                  <a:lnTo>
                    <a:pt x="91" y="4003"/>
                  </a:lnTo>
                  <a:lnTo>
                    <a:pt x="46" y="4230"/>
                  </a:lnTo>
                  <a:lnTo>
                    <a:pt x="91" y="4366"/>
                  </a:lnTo>
                  <a:lnTo>
                    <a:pt x="364" y="4548"/>
                  </a:lnTo>
                  <a:lnTo>
                    <a:pt x="546" y="4548"/>
                  </a:lnTo>
                  <a:lnTo>
                    <a:pt x="728" y="4685"/>
                  </a:lnTo>
                  <a:lnTo>
                    <a:pt x="865" y="4685"/>
                  </a:lnTo>
                  <a:lnTo>
                    <a:pt x="1001" y="4776"/>
                  </a:lnTo>
                  <a:lnTo>
                    <a:pt x="1228" y="4776"/>
                  </a:lnTo>
                  <a:lnTo>
                    <a:pt x="1274" y="5003"/>
                  </a:lnTo>
                  <a:lnTo>
                    <a:pt x="1456" y="5094"/>
                  </a:lnTo>
                  <a:lnTo>
                    <a:pt x="1501" y="5231"/>
                  </a:lnTo>
                  <a:lnTo>
                    <a:pt x="1592" y="5276"/>
                  </a:lnTo>
                  <a:lnTo>
                    <a:pt x="1365" y="5322"/>
                  </a:lnTo>
                  <a:lnTo>
                    <a:pt x="1274" y="5367"/>
                  </a:lnTo>
                  <a:lnTo>
                    <a:pt x="1047" y="5367"/>
                  </a:lnTo>
                  <a:lnTo>
                    <a:pt x="728" y="5231"/>
                  </a:lnTo>
                  <a:lnTo>
                    <a:pt x="683" y="5094"/>
                  </a:lnTo>
                  <a:lnTo>
                    <a:pt x="546" y="4958"/>
                  </a:lnTo>
                  <a:lnTo>
                    <a:pt x="319" y="4958"/>
                  </a:lnTo>
                  <a:lnTo>
                    <a:pt x="228" y="4867"/>
                  </a:lnTo>
                  <a:lnTo>
                    <a:pt x="91" y="4821"/>
                  </a:lnTo>
                  <a:lnTo>
                    <a:pt x="91" y="4912"/>
                  </a:lnTo>
                  <a:lnTo>
                    <a:pt x="137" y="5094"/>
                  </a:lnTo>
                  <a:lnTo>
                    <a:pt x="137" y="5185"/>
                  </a:lnTo>
                  <a:lnTo>
                    <a:pt x="46" y="5185"/>
                  </a:lnTo>
                  <a:lnTo>
                    <a:pt x="1" y="5276"/>
                  </a:lnTo>
                  <a:lnTo>
                    <a:pt x="46" y="5549"/>
                  </a:lnTo>
                  <a:lnTo>
                    <a:pt x="91" y="5731"/>
                  </a:lnTo>
                  <a:lnTo>
                    <a:pt x="46" y="5913"/>
                  </a:lnTo>
                  <a:lnTo>
                    <a:pt x="91" y="6049"/>
                  </a:lnTo>
                  <a:lnTo>
                    <a:pt x="273" y="6140"/>
                  </a:lnTo>
                  <a:lnTo>
                    <a:pt x="410" y="6277"/>
                  </a:lnTo>
                  <a:lnTo>
                    <a:pt x="410" y="6322"/>
                  </a:lnTo>
                  <a:lnTo>
                    <a:pt x="319" y="6277"/>
                  </a:lnTo>
                  <a:lnTo>
                    <a:pt x="273" y="6277"/>
                  </a:lnTo>
                  <a:lnTo>
                    <a:pt x="319" y="6413"/>
                  </a:lnTo>
                  <a:lnTo>
                    <a:pt x="455" y="6549"/>
                  </a:lnTo>
                  <a:lnTo>
                    <a:pt x="501" y="6504"/>
                  </a:lnTo>
                  <a:lnTo>
                    <a:pt x="546" y="6413"/>
                  </a:lnTo>
                  <a:lnTo>
                    <a:pt x="774" y="6413"/>
                  </a:lnTo>
                  <a:lnTo>
                    <a:pt x="865" y="6549"/>
                  </a:lnTo>
                  <a:lnTo>
                    <a:pt x="1001" y="6549"/>
                  </a:lnTo>
                  <a:lnTo>
                    <a:pt x="1001" y="6504"/>
                  </a:lnTo>
                  <a:lnTo>
                    <a:pt x="1001" y="6413"/>
                  </a:lnTo>
                  <a:lnTo>
                    <a:pt x="1047" y="6322"/>
                  </a:lnTo>
                  <a:lnTo>
                    <a:pt x="1092" y="6277"/>
                  </a:lnTo>
                  <a:lnTo>
                    <a:pt x="1183" y="6322"/>
                  </a:lnTo>
                  <a:lnTo>
                    <a:pt x="1137" y="6459"/>
                  </a:lnTo>
                  <a:lnTo>
                    <a:pt x="1183" y="6595"/>
                  </a:lnTo>
                  <a:lnTo>
                    <a:pt x="1228" y="6549"/>
                  </a:lnTo>
                  <a:lnTo>
                    <a:pt x="1319" y="6413"/>
                  </a:lnTo>
                  <a:lnTo>
                    <a:pt x="1501" y="6368"/>
                  </a:lnTo>
                  <a:lnTo>
                    <a:pt x="1638" y="6277"/>
                  </a:lnTo>
                  <a:lnTo>
                    <a:pt x="1683" y="6322"/>
                  </a:lnTo>
                  <a:lnTo>
                    <a:pt x="1592" y="6413"/>
                  </a:lnTo>
                  <a:lnTo>
                    <a:pt x="1319" y="6549"/>
                  </a:lnTo>
                  <a:lnTo>
                    <a:pt x="1319" y="6686"/>
                  </a:lnTo>
                  <a:lnTo>
                    <a:pt x="1456" y="6777"/>
                  </a:lnTo>
                  <a:lnTo>
                    <a:pt x="1501" y="7004"/>
                  </a:lnTo>
                  <a:lnTo>
                    <a:pt x="1683" y="7186"/>
                  </a:lnTo>
                  <a:lnTo>
                    <a:pt x="1865" y="7186"/>
                  </a:lnTo>
                  <a:lnTo>
                    <a:pt x="1956" y="7141"/>
                  </a:lnTo>
                  <a:lnTo>
                    <a:pt x="1820" y="7050"/>
                  </a:lnTo>
                  <a:lnTo>
                    <a:pt x="1911" y="7004"/>
                  </a:lnTo>
                  <a:lnTo>
                    <a:pt x="2047" y="7050"/>
                  </a:lnTo>
                  <a:lnTo>
                    <a:pt x="2184" y="7141"/>
                  </a:lnTo>
                  <a:lnTo>
                    <a:pt x="2229" y="7095"/>
                  </a:lnTo>
                  <a:lnTo>
                    <a:pt x="2365" y="7004"/>
                  </a:lnTo>
                  <a:lnTo>
                    <a:pt x="2502" y="6822"/>
                  </a:lnTo>
                  <a:lnTo>
                    <a:pt x="2593" y="6822"/>
                  </a:lnTo>
                  <a:lnTo>
                    <a:pt x="2593" y="6913"/>
                  </a:lnTo>
                  <a:lnTo>
                    <a:pt x="2502" y="6959"/>
                  </a:lnTo>
                  <a:lnTo>
                    <a:pt x="2274" y="7141"/>
                  </a:lnTo>
                  <a:lnTo>
                    <a:pt x="2274" y="7232"/>
                  </a:lnTo>
                  <a:lnTo>
                    <a:pt x="2456" y="7368"/>
                  </a:lnTo>
                  <a:lnTo>
                    <a:pt x="2547" y="7459"/>
                  </a:lnTo>
                  <a:lnTo>
                    <a:pt x="2684" y="7459"/>
                  </a:lnTo>
                  <a:lnTo>
                    <a:pt x="2866" y="7505"/>
                  </a:lnTo>
                  <a:lnTo>
                    <a:pt x="3002" y="7596"/>
                  </a:lnTo>
                  <a:lnTo>
                    <a:pt x="3139" y="7505"/>
                  </a:lnTo>
                  <a:lnTo>
                    <a:pt x="3366" y="7505"/>
                  </a:lnTo>
                  <a:lnTo>
                    <a:pt x="3457" y="7641"/>
                  </a:lnTo>
                  <a:lnTo>
                    <a:pt x="3593" y="7686"/>
                  </a:lnTo>
                  <a:lnTo>
                    <a:pt x="3639" y="7777"/>
                  </a:lnTo>
                  <a:lnTo>
                    <a:pt x="3730" y="7777"/>
                  </a:lnTo>
                  <a:lnTo>
                    <a:pt x="3957" y="7914"/>
                  </a:lnTo>
                  <a:lnTo>
                    <a:pt x="4048" y="7823"/>
                  </a:lnTo>
                  <a:lnTo>
                    <a:pt x="4094" y="7868"/>
                  </a:lnTo>
                  <a:lnTo>
                    <a:pt x="4185" y="7777"/>
                  </a:lnTo>
                  <a:lnTo>
                    <a:pt x="4139" y="7686"/>
                  </a:lnTo>
                  <a:lnTo>
                    <a:pt x="4003" y="7596"/>
                  </a:lnTo>
                  <a:lnTo>
                    <a:pt x="3912" y="7459"/>
                  </a:lnTo>
                  <a:lnTo>
                    <a:pt x="3821" y="7323"/>
                  </a:lnTo>
                  <a:lnTo>
                    <a:pt x="3548" y="7095"/>
                  </a:lnTo>
                  <a:lnTo>
                    <a:pt x="3502" y="6959"/>
                  </a:lnTo>
                  <a:lnTo>
                    <a:pt x="3639" y="7050"/>
                  </a:lnTo>
                  <a:lnTo>
                    <a:pt x="3684" y="7095"/>
                  </a:lnTo>
                  <a:lnTo>
                    <a:pt x="3775" y="7141"/>
                  </a:lnTo>
                  <a:lnTo>
                    <a:pt x="3912" y="7323"/>
                  </a:lnTo>
                  <a:lnTo>
                    <a:pt x="4003" y="7323"/>
                  </a:lnTo>
                  <a:lnTo>
                    <a:pt x="4048" y="7414"/>
                  </a:lnTo>
                  <a:lnTo>
                    <a:pt x="4139" y="7550"/>
                  </a:lnTo>
                  <a:lnTo>
                    <a:pt x="4321" y="7732"/>
                  </a:lnTo>
                  <a:lnTo>
                    <a:pt x="4367" y="7823"/>
                  </a:lnTo>
                  <a:lnTo>
                    <a:pt x="4412" y="7823"/>
                  </a:lnTo>
                  <a:lnTo>
                    <a:pt x="4548" y="8005"/>
                  </a:lnTo>
                  <a:lnTo>
                    <a:pt x="4594" y="8141"/>
                  </a:lnTo>
                  <a:lnTo>
                    <a:pt x="4776" y="8141"/>
                  </a:lnTo>
                  <a:lnTo>
                    <a:pt x="4685" y="7959"/>
                  </a:lnTo>
                  <a:lnTo>
                    <a:pt x="4594" y="7641"/>
                  </a:lnTo>
                  <a:lnTo>
                    <a:pt x="4821" y="7686"/>
                  </a:lnTo>
                  <a:lnTo>
                    <a:pt x="5049" y="7823"/>
                  </a:lnTo>
                  <a:lnTo>
                    <a:pt x="5322" y="7823"/>
                  </a:lnTo>
                  <a:lnTo>
                    <a:pt x="5322" y="7959"/>
                  </a:lnTo>
                  <a:lnTo>
                    <a:pt x="5276" y="8005"/>
                  </a:lnTo>
                  <a:lnTo>
                    <a:pt x="5458" y="8096"/>
                  </a:lnTo>
                  <a:lnTo>
                    <a:pt x="5595" y="8096"/>
                  </a:lnTo>
                  <a:lnTo>
                    <a:pt x="5640" y="8141"/>
                  </a:lnTo>
                  <a:lnTo>
                    <a:pt x="5958" y="8141"/>
                  </a:lnTo>
                  <a:lnTo>
                    <a:pt x="6095" y="8096"/>
                  </a:lnTo>
                  <a:lnTo>
                    <a:pt x="6186" y="7914"/>
                  </a:lnTo>
                  <a:lnTo>
                    <a:pt x="6186" y="7777"/>
                  </a:lnTo>
                  <a:lnTo>
                    <a:pt x="6231" y="7641"/>
                  </a:lnTo>
                  <a:lnTo>
                    <a:pt x="6140" y="7550"/>
                  </a:lnTo>
                  <a:lnTo>
                    <a:pt x="6049" y="7277"/>
                  </a:lnTo>
                  <a:lnTo>
                    <a:pt x="5958" y="7277"/>
                  </a:lnTo>
                  <a:lnTo>
                    <a:pt x="5822" y="7095"/>
                  </a:lnTo>
                  <a:lnTo>
                    <a:pt x="5867" y="6913"/>
                  </a:lnTo>
                  <a:lnTo>
                    <a:pt x="5913" y="6913"/>
                  </a:lnTo>
                  <a:lnTo>
                    <a:pt x="5958" y="6822"/>
                  </a:lnTo>
                  <a:lnTo>
                    <a:pt x="5958" y="6777"/>
                  </a:lnTo>
                  <a:lnTo>
                    <a:pt x="6049" y="6822"/>
                  </a:lnTo>
                  <a:lnTo>
                    <a:pt x="6095" y="6959"/>
                  </a:lnTo>
                  <a:lnTo>
                    <a:pt x="6186" y="6868"/>
                  </a:lnTo>
                  <a:lnTo>
                    <a:pt x="6186" y="6640"/>
                  </a:lnTo>
                  <a:lnTo>
                    <a:pt x="6277" y="6549"/>
                  </a:lnTo>
                  <a:lnTo>
                    <a:pt x="6368" y="6504"/>
                  </a:lnTo>
                  <a:lnTo>
                    <a:pt x="6368" y="6686"/>
                  </a:lnTo>
                  <a:lnTo>
                    <a:pt x="6413" y="6777"/>
                  </a:lnTo>
                  <a:lnTo>
                    <a:pt x="6368" y="6822"/>
                  </a:lnTo>
                  <a:lnTo>
                    <a:pt x="6231" y="6913"/>
                  </a:lnTo>
                  <a:lnTo>
                    <a:pt x="6231" y="7095"/>
                  </a:lnTo>
                  <a:lnTo>
                    <a:pt x="6277" y="7095"/>
                  </a:lnTo>
                  <a:lnTo>
                    <a:pt x="6368" y="7186"/>
                  </a:lnTo>
                  <a:lnTo>
                    <a:pt x="6368" y="7323"/>
                  </a:lnTo>
                  <a:lnTo>
                    <a:pt x="6550" y="7505"/>
                  </a:lnTo>
                  <a:lnTo>
                    <a:pt x="6641" y="7550"/>
                  </a:lnTo>
                  <a:lnTo>
                    <a:pt x="6641" y="7459"/>
                  </a:lnTo>
                  <a:lnTo>
                    <a:pt x="6732" y="7414"/>
                  </a:lnTo>
                  <a:lnTo>
                    <a:pt x="6777" y="7459"/>
                  </a:lnTo>
                  <a:lnTo>
                    <a:pt x="6959" y="7414"/>
                  </a:lnTo>
                  <a:lnTo>
                    <a:pt x="7004" y="7505"/>
                  </a:lnTo>
                  <a:lnTo>
                    <a:pt x="6959" y="7596"/>
                  </a:lnTo>
                  <a:lnTo>
                    <a:pt x="6959" y="7732"/>
                  </a:lnTo>
                  <a:lnTo>
                    <a:pt x="6868" y="7914"/>
                  </a:lnTo>
                  <a:lnTo>
                    <a:pt x="6822" y="8005"/>
                  </a:lnTo>
                  <a:lnTo>
                    <a:pt x="6732" y="8187"/>
                  </a:lnTo>
                  <a:lnTo>
                    <a:pt x="6595" y="8460"/>
                  </a:lnTo>
                  <a:lnTo>
                    <a:pt x="6595" y="8551"/>
                  </a:lnTo>
                  <a:lnTo>
                    <a:pt x="6641" y="8551"/>
                  </a:lnTo>
                  <a:lnTo>
                    <a:pt x="6732" y="8414"/>
                  </a:lnTo>
                  <a:lnTo>
                    <a:pt x="6822" y="8414"/>
                  </a:lnTo>
                  <a:lnTo>
                    <a:pt x="6868" y="8460"/>
                  </a:lnTo>
                  <a:lnTo>
                    <a:pt x="6959" y="8460"/>
                  </a:lnTo>
                  <a:lnTo>
                    <a:pt x="7050" y="8596"/>
                  </a:lnTo>
                  <a:lnTo>
                    <a:pt x="7232" y="8596"/>
                  </a:lnTo>
                  <a:lnTo>
                    <a:pt x="7095" y="8687"/>
                  </a:lnTo>
                  <a:lnTo>
                    <a:pt x="7095" y="8778"/>
                  </a:lnTo>
                  <a:lnTo>
                    <a:pt x="7004" y="8823"/>
                  </a:lnTo>
                  <a:lnTo>
                    <a:pt x="6959" y="8733"/>
                  </a:lnTo>
                  <a:lnTo>
                    <a:pt x="6822" y="8778"/>
                  </a:lnTo>
                  <a:lnTo>
                    <a:pt x="6868" y="8869"/>
                  </a:lnTo>
                  <a:lnTo>
                    <a:pt x="6959" y="8960"/>
                  </a:lnTo>
                  <a:lnTo>
                    <a:pt x="7141" y="9005"/>
                  </a:lnTo>
                  <a:lnTo>
                    <a:pt x="7141" y="9096"/>
                  </a:lnTo>
                  <a:lnTo>
                    <a:pt x="7186" y="9187"/>
                  </a:lnTo>
                  <a:lnTo>
                    <a:pt x="7186" y="9278"/>
                  </a:lnTo>
                  <a:lnTo>
                    <a:pt x="7232" y="9369"/>
                  </a:lnTo>
                  <a:lnTo>
                    <a:pt x="7414" y="9415"/>
                  </a:lnTo>
                  <a:lnTo>
                    <a:pt x="7505" y="9506"/>
                  </a:lnTo>
                  <a:lnTo>
                    <a:pt x="7550" y="9642"/>
                  </a:lnTo>
                  <a:lnTo>
                    <a:pt x="7505" y="9733"/>
                  </a:lnTo>
                  <a:lnTo>
                    <a:pt x="7368" y="9869"/>
                  </a:lnTo>
                  <a:lnTo>
                    <a:pt x="7277" y="9869"/>
                  </a:lnTo>
                  <a:lnTo>
                    <a:pt x="7186" y="9915"/>
                  </a:lnTo>
                  <a:lnTo>
                    <a:pt x="7095" y="9869"/>
                  </a:lnTo>
                  <a:lnTo>
                    <a:pt x="7004" y="9824"/>
                  </a:lnTo>
                  <a:lnTo>
                    <a:pt x="6959" y="9869"/>
                  </a:lnTo>
                  <a:lnTo>
                    <a:pt x="6822" y="10006"/>
                  </a:lnTo>
                  <a:lnTo>
                    <a:pt x="6913" y="10051"/>
                  </a:lnTo>
                  <a:lnTo>
                    <a:pt x="6913" y="10097"/>
                  </a:lnTo>
                  <a:lnTo>
                    <a:pt x="6822" y="10233"/>
                  </a:lnTo>
                  <a:lnTo>
                    <a:pt x="6868" y="10324"/>
                  </a:lnTo>
                  <a:lnTo>
                    <a:pt x="6913" y="10324"/>
                  </a:lnTo>
                  <a:lnTo>
                    <a:pt x="6959" y="10279"/>
                  </a:lnTo>
                  <a:lnTo>
                    <a:pt x="7050" y="10233"/>
                  </a:lnTo>
                  <a:lnTo>
                    <a:pt x="7186" y="10233"/>
                  </a:lnTo>
                  <a:lnTo>
                    <a:pt x="7277" y="10142"/>
                  </a:lnTo>
                  <a:lnTo>
                    <a:pt x="7414" y="10142"/>
                  </a:lnTo>
                  <a:lnTo>
                    <a:pt x="7505" y="10006"/>
                  </a:lnTo>
                  <a:lnTo>
                    <a:pt x="7550" y="9960"/>
                  </a:lnTo>
                  <a:lnTo>
                    <a:pt x="7596" y="10142"/>
                  </a:lnTo>
                  <a:lnTo>
                    <a:pt x="7641" y="10188"/>
                  </a:lnTo>
                  <a:lnTo>
                    <a:pt x="7732" y="10142"/>
                  </a:lnTo>
                  <a:lnTo>
                    <a:pt x="7869" y="9960"/>
                  </a:lnTo>
                  <a:lnTo>
                    <a:pt x="8005" y="9869"/>
                  </a:lnTo>
                  <a:lnTo>
                    <a:pt x="8050" y="9915"/>
                  </a:lnTo>
                  <a:lnTo>
                    <a:pt x="8050" y="10006"/>
                  </a:lnTo>
                  <a:lnTo>
                    <a:pt x="7959" y="10051"/>
                  </a:lnTo>
                  <a:lnTo>
                    <a:pt x="7869" y="10097"/>
                  </a:lnTo>
                  <a:lnTo>
                    <a:pt x="7959" y="10142"/>
                  </a:lnTo>
                  <a:lnTo>
                    <a:pt x="7959" y="10188"/>
                  </a:lnTo>
                  <a:lnTo>
                    <a:pt x="7778" y="10279"/>
                  </a:lnTo>
                  <a:lnTo>
                    <a:pt x="7778" y="10324"/>
                  </a:lnTo>
                  <a:lnTo>
                    <a:pt x="7959" y="10279"/>
                  </a:lnTo>
                  <a:lnTo>
                    <a:pt x="8005" y="10370"/>
                  </a:lnTo>
                  <a:lnTo>
                    <a:pt x="7869" y="10506"/>
                  </a:lnTo>
                  <a:lnTo>
                    <a:pt x="7914" y="10688"/>
                  </a:lnTo>
                  <a:lnTo>
                    <a:pt x="7959" y="10734"/>
                  </a:lnTo>
                  <a:lnTo>
                    <a:pt x="8050" y="10870"/>
                  </a:lnTo>
                  <a:lnTo>
                    <a:pt x="8232" y="10825"/>
                  </a:lnTo>
                  <a:lnTo>
                    <a:pt x="8278" y="10734"/>
                  </a:lnTo>
                  <a:lnTo>
                    <a:pt x="8232" y="10643"/>
                  </a:lnTo>
                  <a:lnTo>
                    <a:pt x="8232" y="10552"/>
                  </a:lnTo>
                  <a:lnTo>
                    <a:pt x="8278" y="10506"/>
                  </a:lnTo>
                  <a:lnTo>
                    <a:pt x="8460" y="10643"/>
                  </a:lnTo>
                  <a:lnTo>
                    <a:pt x="8460" y="10734"/>
                  </a:lnTo>
                  <a:lnTo>
                    <a:pt x="8369" y="10870"/>
                  </a:lnTo>
                  <a:lnTo>
                    <a:pt x="8505" y="10961"/>
                  </a:lnTo>
                  <a:lnTo>
                    <a:pt x="8505" y="11006"/>
                  </a:lnTo>
                  <a:lnTo>
                    <a:pt x="8278" y="11097"/>
                  </a:lnTo>
                  <a:lnTo>
                    <a:pt x="8278" y="11188"/>
                  </a:lnTo>
                  <a:lnTo>
                    <a:pt x="8369" y="11279"/>
                  </a:lnTo>
                  <a:lnTo>
                    <a:pt x="8687" y="11279"/>
                  </a:lnTo>
                  <a:lnTo>
                    <a:pt x="8733" y="11325"/>
                  </a:lnTo>
                  <a:lnTo>
                    <a:pt x="8733" y="11461"/>
                  </a:lnTo>
                  <a:lnTo>
                    <a:pt x="8733" y="11598"/>
                  </a:lnTo>
                  <a:lnTo>
                    <a:pt x="8824" y="11552"/>
                  </a:lnTo>
                  <a:lnTo>
                    <a:pt x="8824" y="11461"/>
                  </a:lnTo>
                  <a:lnTo>
                    <a:pt x="8915" y="11370"/>
                  </a:lnTo>
                  <a:lnTo>
                    <a:pt x="8960" y="11370"/>
                  </a:lnTo>
                  <a:lnTo>
                    <a:pt x="9006" y="11461"/>
                  </a:lnTo>
                  <a:lnTo>
                    <a:pt x="8915" y="11552"/>
                  </a:lnTo>
                  <a:lnTo>
                    <a:pt x="8915" y="11689"/>
                  </a:lnTo>
                  <a:lnTo>
                    <a:pt x="8778" y="11689"/>
                  </a:lnTo>
                  <a:lnTo>
                    <a:pt x="8733" y="11916"/>
                  </a:lnTo>
                  <a:lnTo>
                    <a:pt x="8733" y="12007"/>
                  </a:lnTo>
                  <a:lnTo>
                    <a:pt x="8824" y="12007"/>
                  </a:lnTo>
                  <a:lnTo>
                    <a:pt x="8824" y="12189"/>
                  </a:lnTo>
                  <a:lnTo>
                    <a:pt x="8733" y="12325"/>
                  </a:lnTo>
                  <a:lnTo>
                    <a:pt x="8733" y="12462"/>
                  </a:lnTo>
                  <a:lnTo>
                    <a:pt x="8778" y="12507"/>
                  </a:lnTo>
                  <a:lnTo>
                    <a:pt x="8778" y="12553"/>
                  </a:lnTo>
                  <a:lnTo>
                    <a:pt x="8733" y="12826"/>
                  </a:lnTo>
                  <a:lnTo>
                    <a:pt x="8642" y="12962"/>
                  </a:lnTo>
                  <a:lnTo>
                    <a:pt x="8733" y="13099"/>
                  </a:lnTo>
                  <a:lnTo>
                    <a:pt x="8687" y="13190"/>
                  </a:lnTo>
                  <a:lnTo>
                    <a:pt x="8460" y="13280"/>
                  </a:lnTo>
                  <a:lnTo>
                    <a:pt x="8232" y="13235"/>
                  </a:lnTo>
                  <a:lnTo>
                    <a:pt x="8141" y="13280"/>
                  </a:lnTo>
                  <a:lnTo>
                    <a:pt x="8096" y="13417"/>
                  </a:lnTo>
                  <a:lnTo>
                    <a:pt x="7823" y="13644"/>
                  </a:lnTo>
                  <a:lnTo>
                    <a:pt x="7823" y="13735"/>
                  </a:lnTo>
                  <a:lnTo>
                    <a:pt x="8050" y="13872"/>
                  </a:lnTo>
                  <a:lnTo>
                    <a:pt x="7959" y="13872"/>
                  </a:lnTo>
                  <a:lnTo>
                    <a:pt x="7869" y="13917"/>
                  </a:lnTo>
                  <a:lnTo>
                    <a:pt x="7778" y="13826"/>
                  </a:lnTo>
                  <a:lnTo>
                    <a:pt x="7687" y="13826"/>
                  </a:lnTo>
                  <a:lnTo>
                    <a:pt x="7505" y="14054"/>
                  </a:lnTo>
                  <a:lnTo>
                    <a:pt x="7368" y="14099"/>
                  </a:lnTo>
                  <a:lnTo>
                    <a:pt x="7095" y="14281"/>
                  </a:lnTo>
                  <a:lnTo>
                    <a:pt x="6868" y="14463"/>
                  </a:lnTo>
                  <a:lnTo>
                    <a:pt x="6777" y="14463"/>
                  </a:lnTo>
                  <a:lnTo>
                    <a:pt x="6732" y="14508"/>
                  </a:lnTo>
                  <a:lnTo>
                    <a:pt x="6686" y="14690"/>
                  </a:lnTo>
                  <a:lnTo>
                    <a:pt x="6777" y="14827"/>
                  </a:lnTo>
                  <a:lnTo>
                    <a:pt x="6777" y="15009"/>
                  </a:lnTo>
                  <a:lnTo>
                    <a:pt x="6913" y="15191"/>
                  </a:lnTo>
                  <a:lnTo>
                    <a:pt x="6959" y="15600"/>
                  </a:lnTo>
                  <a:lnTo>
                    <a:pt x="6913" y="15645"/>
                  </a:lnTo>
                  <a:lnTo>
                    <a:pt x="6822" y="15600"/>
                  </a:lnTo>
                  <a:lnTo>
                    <a:pt x="6732" y="15691"/>
                  </a:lnTo>
                  <a:lnTo>
                    <a:pt x="6686" y="15827"/>
                  </a:lnTo>
                  <a:lnTo>
                    <a:pt x="6641" y="15691"/>
                  </a:lnTo>
                  <a:lnTo>
                    <a:pt x="6641" y="15509"/>
                  </a:lnTo>
                  <a:lnTo>
                    <a:pt x="6595" y="15418"/>
                  </a:lnTo>
                  <a:lnTo>
                    <a:pt x="6459" y="15509"/>
                  </a:lnTo>
                  <a:lnTo>
                    <a:pt x="6368" y="15645"/>
                  </a:lnTo>
                  <a:lnTo>
                    <a:pt x="6231" y="15782"/>
                  </a:lnTo>
                  <a:lnTo>
                    <a:pt x="6095" y="15691"/>
                  </a:lnTo>
                  <a:lnTo>
                    <a:pt x="6140" y="15645"/>
                  </a:lnTo>
                  <a:lnTo>
                    <a:pt x="6140" y="15554"/>
                  </a:lnTo>
                  <a:lnTo>
                    <a:pt x="5958" y="15554"/>
                  </a:lnTo>
                  <a:lnTo>
                    <a:pt x="5867" y="15736"/>
                  </a:lnTo>
                  <a:lnTo>
                    <a:pt x="5776" y="15827"/>
                  </a:lnTo>
                  <a:lnTo>
                    <a:pt x="5595" y="15782"/>
                  </a:lnTo>
                  <a:lnTo>
                    <a:pt x="5504" y="15782"/>
                  </a:lnTo>
                  <a:lnTo>
                    <a:pt x="5458" y="15691"/>
                  </a:lnTo>
                  <a:lnTo>
                    <a:pt x="5322" y="15691"/>
                  </a:lnTo>
                  <a:lnTo>
                    <a:pt x="5231" y="15782"/>
                  </a:lnTo>
                  <a:lnTo>
                    <a:pt x="5049" y="15736"/>
                  </a:lnTo>
                  <a:lnTo>
                    <a:pt x="4958" y="15691"/>
                  </a:lnTo>
                  <a:lnTo>
                    <a:pt x="4867" y="15554"/>
                  </a:lnTo>
                  <a:lnTo>
                    <a:pt x="4685" y="15418"/>
                  </a:lnTo>
                  <a:lnTo>
                    <a:pt x="4503" y="15418"/>
                  </a:lnTo>
                  <a:lnTo>
                    <a:pt x="4367" y="15191"/>
                  </a:lnTo>
                  <a:lnTo>
                    <a:pt x="4276" y="15236"/>
                  </a:lnTo>
                  <a:lnTo>
                    <a:pt x="4321" y="15327"/>
                  </a:lnTo>
                  <a:lnTo>
                    <a:pt x="4276" y="15418"/>
                  </a:lnTo>
                  <a:lnTo>
                    <a:pt x="4185" y="15373"/>
                  </a:lnTo>
                  <a:lnTo>
                    <a:pt x="4185" y="15418"/>
                  </a:lnTo>
                  <a:lnTo>
                    <a:pt x="4185" y="15509"/>
                  </a:lnTo>
                  <a:lnTo>
                    <a:pt x="4230" y="15600"/>
                  </a:lnTo>
                  <a:lnTo>
                    <a:pt x="4230" y="15736"/>
                  </a:lnTo>
                  <a:lnTo>
                    <a:pt x="4003" y="15736"/>
                  </a:lnTo>
                  <a:lnTo>
                    <a:pt x="3912" y="15827"/>
                  </a:lnTo>
                  <a:lnTo>
                    <a:pt x="3730" y="15873"/>
                  </a:lnTo>
                  <a:lnTo>
                    <a:pt x="3639" y="15964"/>
                  </a:lnTo>
                  <a:lnTo>
                    <a:pt x="3639" y="16146"/>
                  </a:lnTo>
                  <a:lnTo>
                    <a:pt x="3502" y="16191"/>
                  </a:lnTo>
                  <a:lnTo>
                    <a:pt x="3457" y="16373"/>
                  </a:lnTo>
                  <a:lnTo>
                    <a:pt x="3548" y="16691"/>
                  </a:lnTo>
                  <a:lnTo>
                    <a:pt x="3684" y="16828"/>
                  </a:lnTo>
                  <a:lnTo>
                    <a:pt x="3775" y="16782"/>
                  </a:lnTo>
                  <a:lnTo>
                    <a:pt x="3912" y="16964"/>
                  </a:lnTo>
                  <a:lnTo>
                    <a:pt x="3866" y="17055"/>
                  </a:lnTo>
                  <a:lnTo>
                    <a:pt x="4139" y="17055"/>
                  </a:lnTo>
                  <a:lnTo>
                    <a:pt x="4276" y="17146"/>
                  </a:lnTo>
                  <a:lnTo>
                    <a:pt x="4321" y="17055"/>
                  </a:lnTo>
                  <a:lnTo>
                    <a:pt x="4503" y="17055"/>
                  </a:lnTo>
                  <a:lnTo>
                    <a:pt x="4548" y="16964"/>
                  </a:lnTo>
                  <a:lnTo>
                    <a:pt x="4730" y="16964"/>
                  </a:lnTo>
                  <a:lnTo>
                    <a:pt x="4821" y="16919"/>
                  </a:lnTo>
                  <a:lnTo>
                    <a:pt x="4958" y="16964"/>
                  </a:lnTo>
                  <a:lnTo>
                    <a:pt x="5003" y="16919"/>
                  </a:lnTo>
                  <a:lnTo>
                    <a:pt x="5003" y="16737"/>
                  </a:lnTo>
                  <a:lnTo>
                    <a:pt x="5049" y="16646"/>
                  </a:lnTo>
                  <a:lnTo>
                    <a:pt x="5140" y="16646"/>
                  </a:lnTo>
                  <a:lnTo>
                    <a:pt x="5276" y="16919"/>
                  </a:lnTo>
                  <a:lnTo>
                    <a:pt x="5413" y="16919"/>
                  </a:lnTo>
                  <a:lnTo>
                    <a:pt x="5504" y="17010"/>
                  </a:lnTo>
                  <a:lnTo>
                    <a:pt x="5685" y="17055"/>
                  </a:lnTo>
                  <a:lnTo>
                    <a:pt x="5731" y="16964"/>
                  </a:lnTo>
                  <a:lnTo>
                    <a:pt x="5822" y="16828"/>
                  </a:lnTo>
                  <a:lnTo>
                    <a:pt x="5913" y="16828"/>
                  </a:lnTo>
                  <a:lnTo>
                    <a:pt x="6004" y="16737"/>
                  </a:lnTo>
                  <a:lnTo>
                    <a:pt x="6140" y="16691"/>
                  </a:lnTo>
                  <a:lnTo>
                    <a:pt x="6140" y="16782"/>
                  </a:lnTo>
                  <a:lnTo>
                    <a:pt x="6140" y="16919"/>
                  </a:lnTo>
                  <a:lnTo>
                    <a:pt x="6004" y="17055"/>
                  </a:lnTo>
                  <a:lnTo>
                    <a:pt x="6049" y="17237"/>
                  </a:lnTo>
                  <a:lnTo>
                    <a:pt x="6140" y="17146"/>
                  </a:lnTo>
                  <a:lnTo>
                    <a:pt x="6277" y="16873"/>
                  </a:lnTo>
                  <a:lnTo>
                    <a:pt x="6277" y="16919"/>
                  </a:lnTo>
                  <a:lnTo>
                    <a:pt x="6368" y="16873"/>
                  </a:lnTo>
                  <a:lnTo>
                    <a:pt x="6504" y="16919"/>
                  </a:lnTo>
                  <a:lnTo>
                    <a:pt x="6413" y="17101"/>
                  </a:lnTo>
                  <a:lnTo>
                    <a:pt x="6459" y="17192"/>
                  </a:lnTo>
                  <a:lnTo>
                    <a:pt x="6459" y="17055"/>
                  </a:lnTo>
                  <a:lnTo>
                    <a:pt x="6732" y="16828"/>
                  </a:lnTo>
                  <a:lnTo>
                    <a:pt x="6777" y="16919"/>
                  </a:lnTo>
                  <a:lnTo>
                    <a:pt x="6595" y="17055"/>
                  </a:lnTo>
                  <a:lnTo>
                    <a:pt x="6595" y="17192"/>
                  </a:lnTo>
                  <a:lnTo>
                    <a:pt x="6732" y="17283"/>
                  </a:lnTo>
                  <a:lnTo>
                    <a:pt x="6777" y="17465"/>
                  </a:lnTo>
                  <a:lnTo>
                    <a:pt x="6777" y="17601"/>
                  </a:lnTo>
                  <a:lnTo>
                    <a:pt x="6822" y="17737"/>
                  </a:lnTo>
                  <a:lnTo>
                    <a:pt x="6959" y="17737"/>
                  </a:lnTo>
                  <a:lnTo>
                    <a:pt x="6959" y="17919"/>
                  </a:lnTo>
                  <a:lnTo>
                    <a:pt x="7004" y="17965"/>
                  </a:lnTo>
                  <a:lnTo>
                    <a:pt x="7095" y="17783"/>
                  </a:lnTo>
                  <a:lnTo>
                    <a:pt x="7095" y="18056"/>
                  </a:lnTo>
                  <a:lnTo>
                    <a:pt x="6959" y="18147"/>
                  </a:lnTo>
                  <a:lnTo>
                    <a:pt x="7095" y="18283"/>
                  </a:lnTo>
                  <a:lnTo>
                    <a:pt x="7141" y="18147"/>
                  </a:lnTo>
                  <a:lnTo>
                    <a:pt x="7186" y="18010"/>
                  </a:lnTo>
                  <a:lnTo>
                    <a:pt x="7277" y="17965"/>
                  </a:lnTo>
                  <a:lnTo>
                    <a:pt x="7277" y="18056"/>
                  </a:lnTo>
                  <a:lnTo>
                    <a:pt x="7323" y="18238"/>
                  </a:lnTo>
                  <a:lnTo>
                    <a:pt x="7414" y="18374"/>
                  </a:lnTo>
                  <a:lnTo>
                    <a:pt x="7641" y="18374"/>
                  </a:lnTo>
                  <a:lnTo>
                    <a:pt x="7596" y="18420"/>
                  </a:lnTo>
                  <a:lnTo>
                    <a:pt x="7277" y="18647"/>
                  </a:lnTo>
                  <a:lnTo>
                    <a:pt x="7095" y="18602"/>
                  </a:lnTo>
                  <a:lnTo>
                    <a:pt x="7050" y="18693"/>
                  </a:lnTo>
                  <a:lnTo>
                    <a:pt x="7186" y="18738"/>
                  </a:lnTo>
                  <a:lnTo>
                    <a:pt x="7186" y="18965"/>
                  </a:lnTo>
                  <a:lnTo>
                    <a:pt x="7277" y="19056"/>
                  </a:lnTo>
                  <a:lnTo>
                    <a:pt x="7414" y="19193"/>
                  </a:lnTo>
                  <a:lnTo>
                    <a:pt x="7505" y="19193"/>
                  </a:lnTo>
                  <a:lnTo>
                    <a:pt x="7459" y="19284"/>
                  </a:lnTo>
                  <a:lnTo>
                    <a:pt x="7641" y="19420"/>
                  </a:lnTo>
                  <a:lnTo>
                    <a:pt x="7687" y="19466"/>
                  </a:lnTo>
                  <a:lnTo>
                    <a:pt x="7823" y="19466"/>
                  </a:lnTo>
                  <a:lnTo>
                    <a:pt x="8050" y="19648"/>
                  </a:lnTo>
                  <a:lnTo>
                    <a:pt x="8187" y="19648"/>
                  </a:lnTo>
                  <a:lnTo>
                    <a:pt x="8187" y="19739"/>
                  </a:lnTo>
                  <a:lnTo>
                    <a:pt x="8278" y="19784"/>
                  </a:lnTo>
                  <a:lnTo>
                    <a:pt x="8323" y="19693"/>
                  </a:lnTo>
                  <a:lnTo>
                    <a:pt x="8369" y="19693"/>
                  </a:lnTo>
                  <a:lnTo>
                    <a:pt x="8505" y="19739"/>
                  </a:lnTo>
                  <a:lnTo>
                    <a:pt x="8414" y="19784"/>
                  </a:lnTo>
                  <a:lnTo>
                    <a:pt x="8369" y="19830"/>
                  </a:lnTo>
                  <a:lnTo>
                    <a:pt x="8414" y="19966"/>
                  </a:lnTo>
                  <a:lnTo>
                    <a:pt x="8505" y="20057"/>
                  </a:lnTo>
                  <a:lnTo>
                    <a:pt x="8596" y="20057"/>
                  </a:lnTo>
                  <a:lnTo>
                    <a:pt x="8596" y="20148"/>
                  </a:lnTo>
                  <a:lnTo>
                    <a:pt x="8733" y="20330"/>
                  </a:lnTo>
                  <a:lnTo>
                    <a:pt x="8869" y="20330"/>
                  </a:lnTo>
                  <a:lnTo>
                    <a:pt x="8960" y="20421"/>
                  </a:lnTo>
                  <a:lnTo>
                    <a:pt x="8960" y="20512"/>
                  </a:lnTo>
                  <a:lnTo>
                    <a:pt x="9233" y="20603"/>
                  </a:lnTo>
                  <a:lnTo>
                    <a:pt x="9278" y="20557"/>
                  </a:lnTo>
                  <a:lnTo>
                    <a:pt x="9369" y="20603"/>
                  </a:lnTo>
                  <a:lnTo>
                    <a:pt x="9460" y="20557"/>
                  </a:lnTo>
                  <a:lnTo>
                    <a:pt x="9551" y="20648"/>
                  </a:lnTo>
                  <a:lnTo>
                    <a:pt x="9597" y="20739"/>
                  </a:lnTo>
                  <a:lnTo>
                    <a:pt x="9824" y="20921"/>
                  </a:lnTo>
                  <a:lnTo>
                    <a:pt x="9961" y="20921"/>
                  </a:lnTo>
                  <a:lnTo>
                    <a:pt x="10052" y="21012"/>
                  </a:lnTo>
                  <a:lnTo>
                    <a:pt x="10279" y="21103"/>
                  </a:lnTo>
                  <a:lnTo>
                    <a:pt x="10415" y="21194"/>
                  </a:lnTo>
                  <a:lnTo>
                    <a:pt x="10597" y="21194"/>
                  </a:lnTo>
                  <a:lnTo>
                    <a:pt x="10597" y="21148"/>
                  </a:lnTo>
                  <a:lnTo>
                    <a:pt x="10597" y="21057"/>
                  </a:lnTo>
                  <a:lnTo>
                    <a:pt x="10506" y="20967"/>
                  </a:lnTo>
                  <a:lnTo>
                    <a:pt x="10461" y="20876"/>
                  </a:lnTo>
                  <a:lnTo>
                    <a:pt x="10506" y="20785"/>
                  </a:lnTo>
                  <a:lnTo>
                    <a:pt x="10643" y="20830"/>
                  </a:lnTo>
                  <a:lnTo>
                    <a:pt x="10688" y="20739"/>
                  </a:lnTo>
                  <a:lnTo>
                    <a:pt x="10643" y="20648"/>
                  </a:lnTo>
                  <a:lnTo>
                    <a:pt x="10597" y="20694"/>
                  </a:lnTo>
                  <a:lnTo>
                    <a:pt x="10552" y="20603"/>
                  </a:lnTo>
                  <a:lnTo>
                    <a:pt x="10552" y="20466"/>
                  </a:lnTo>
                  <a:lnTo>
                    <a:pt x="10506" y="20421"/>
                  </a:lnTo>
                  <a:lnTo>
                    <a:pt x="10370" y="20557"/>
                  </a:lnTo>
                  <a:lnTo>
                    <a:pt x="10370" y="20466"/>
                  </a:lnTo>
                  <a:lnTo>
                    <a:pt x="10324" y="20375"/>
                  </a:lnTo>
                  <a:lnTo>
                    <a:pt x="10233" y="20375"/>
                  </a:lnTo>
                  <a:lnTo>
                    <a:pt x="10370" y="20239"/>
                  </a:lnTo>
                  <a:lnTo>
                    <a:pt x="10324" y="20057"/>
                  </a:lnTo>
                  <a:lnTo>
                    <a:pt x="10279" y="20011"/>
                  </a:lnTo>
                  <a:lnTo>
                    <a:pt x="10143" y="20011"/>
                  </a:lnTo>
                  <a:lnTo>
                    <a:pt x="10143" y="19875"/>
                  </a:lnTo>
                  <a:lnTo>
                    <a:pt x="10097" y="19739"/>
                  </a:lnTo>
                  <a:lnTo>
                    <a:pt x="10006" y="19648"/>
                  </a:lnTo>
                  <a:lnTo>
                    <a:pt x="9870" y="19648"/>
                  </a:lnTo>
                  <a:lnTo>
                    <a:pt x="9961" y="19511"/>
                  </a:lnTo>
                  <a:lnTo>
                    <a:pt x="9779" y="19511"/>
                  </a:lnTo>
                  <a:lnTo>
                    <a:pt x="9824" y="19420"/>
                  </a:lnTo>
                  <a:lnTo>
                    <a:pt x="9733" y="19284"/>
                  </a:lnTo>
                  <a:lnTo>
                    <a:pt x="9551" y="19238"/>
                  </a:lnTo>
                  <a:lnTo>
                    <a:pt x="9506" y="19284"/>
                  </a:lnTo>
                  <a:lnTo>
                    <a:pt x="9460" y="19056"/>
                  </a:lnTo>
                  <a:lnTo>
                    <a:pt x="9460" y="18965"/>
                  </a:lnTo>
                  <a:lnTo>
                    <a:pt x="9460" y="18874"/>
                  </a:lnTo>
                  <a:lnTo>
                    <a:pt x="9233" y="18693"/>
                  </a:lnTo>
                  <a:lnTo>
                    <a:pt x="9187" y="18511"/>
                  </a:lnTo>
                  <a:lnTo>
                    <a:pt x="9233" y="18374"/>
                  </a:lnTo>
                  <a:lnTo>
                    <a:pt x="9324" y="18420"/>
                  </a:lnTo>
                  <a:lnTo>
                    <a:pt x="9369" y="18329"/>
                  </a:lnTo>
                  <a:lnTo>
                    <a:pt x="9551" y="18374"/>
                  </a:lnTo>
                  <a:lnTo>
                    <a:pt x="9551" y="18511"/>
                  </a:lnTo>
                  <a:lnTo>
                    <a:pt x="9642" y="18738"/>
                  </a:lnTo>
                  <a:lnTo>
                    <a:pt x="9824" y="18784"/>
                  </a:lnTo>
                  <a:lnTo>
                    <a:pt x="9915" y="18874"/>
                  </a:lnTo>
                  <a:lnTo>
                    <a:pt x="9915" y="18965"/>
                  </a:lnTo>
                  <a:lnTo>
                    <a:pt x="10006" y="19056"/>
                  </a:lnTo>
                  <a:lnTo>
                    <a:pt x="10006" y="19056"/>
                  </a:lnTo>
                  <a:lnTo>
                    <a:pt x="9961" y="18920"/>
                  </a:lnTo>
                  <a:lnTo>
                    <a:pt x="9915" y="18738"/>
                  </a:lnTo>
                  <a:lnTo>
                    <a:pt x="9915" y="18647"/>
                  </a:lnTo>
                  <a:lnTo>
                    <a:pt x="10006" y="18602"/>
                  </a:lnTo>
                  <a:lnTo>
                    <a:pt x="10052" y="18738"/>
                  </a:lnTo>
                  <a:lnTo>
                    <a:pt x="10052" y="18829"/>
                  </a:lnTo>
                  <a:lnTo>
                    <a:pt x="10143" y="18874"/>
                  </a:lnTo>
                  <a:lnTo>
                    <a:pt x="10188" y="19147"/>
                  </a:lnTo>
                  <a:lnTo>
                    <a:pt x="10324" y="19147"/>
                  </a:lnTo>
                  <a:lnTo>
                    <a:pt x="10324" y="19238"/>
                  </a:lnTo>
                  <a:lnTo>
                    <a:pt x="10415" y="19329"/>
                  </a:lnTo>
                  <a:lnTo>
                    <a:pt x="10552" y="19602"/>
                  </a:lnTo>
                  <a:lnTo>
                    <a:pt x="10597" y="19511"/>
                  </a:lnTo>
                  <a:lnTo>
                    <a:pt x="10597" y="19329"/>
                  </a:lnTo>
                  <a:lnTo>
                    <a:pt x="10552" y="19102"/>
                  </a:lnTo>
                  <a:lnTo>
                    <a:pt x="10597" y="18965"/>
                  </a:lnTo>
                  <a:lnTo>
                    <a:pt x="10597" y="19056"/>
                  </a:lnTo>
                  <a:lnTo>
                    <a:pt x="10688" y="19329"/>
                  </a:lnTo>
                  <a:lnTo>
                    <a:pt x="10688" y="19466"/>
                  </a:lnTo>
                  <a:lnTo>
                    <a:pt x="10688" y="19602"/>
                  </a:lnTo>
                  <a:lnTo>
                    <a:pt x="10779" y="19602"/>
                  </a:lnTo>
                  <a:lnTo>
                    <a:pt x="10870" y="19693"/>
                  </a:lnTo>
                  <a:lnTo>
                    <a:pt x="10916" y="19602"/>
                  </a:lnTo>
                  <a:lnTo>
                    <a:pt x="10870" y="19511"/>
                  </a:lnTo>
                  <a:lnTo>
                    <a:pt x="10870" y="19420"/>
                  </a:lnTo>
                  <a:lnTo>
                    <a:pt x="10961" y="19466"/>
                  </a:lnTo>
                  <a:lnTo>
                    <a:pt x="11007" y="19602"/>
                  </a:lnTo>
                  <a:lnTo>
                    <a:pt x="11007" y="19693"/>
                  </a:lnTo>
                  <a:lnTo>
                    <a:pt x="11007" y="19739"/>
                  </a:lnTo>
                  <a:lnTo>
                    <a:pt x="11052" y="19648"/>
                  </a:lnTo>
                  <a:lnTo>
                    <a:pt x="11143" y="19602"/>
                  </a:lnTo>
                  <a:lnTo>
                    <a:pt x="11143" y="19830"/>
                  </a:lnTo>
                  <a:lnTo>
                    <a:pt x="11189" y="19920"/>
                  </a:lnTo>
                  <a:lnTo>
                    <a:pt x="11280" y="19875"/>
                  </a:lnTo>
                  <a:lnTo>
                    <a:pt x="11370" y="19830"/>
                  </a:lnTo>
                  <a:lnTo>
                    <a:pt x="11370" y="19966"/>
                  </a:lnTo>
                  <a:lnTo>
                    <a:pt x="11325" y="20057"/>
                  </a:lnTo>
                  <a:lnTo>
                    <a:pt x="11370" y="20284"/>
                  </a:lnTo>
                  <a:lnTo>
                    <a:pt x="11461" y="20375"/>
                  </a:lnTo>
                  <a:lnTo>
                    <a:pt x="11598" y="20421"/>
                  </a:lnTo>
                  <a:lnTo>
                    <a:pt x="11598" y="20284"/>
                  </a:lnTo>
                  <a:lnTo>
                    <a:pt x="11552" y="20239"/>
                  </a:lnTo>
                  <a:lnTo>
                    <a:pt x="11552" y="20057"/>
                  </a:lnTo>
                  <a:lnTo>
                    <a:pt x="11507" y="19784"/>
                  </a:lnTo>
                  <a:lnTo>
                    <a:pt x="11598" y="19784"/>
                  </a:lnTo>
                  <a:lnTo>
                    <a:pt x="11689" y="19875"/>
                  </a:lnTo>
                  <a:lnTo>
                    <a:pt x="11825" y="19920"/>
                  </a:lnTo>
                  <a:lnTo>
                    <a:pt x="11871" y="19875"/>
                  </a:lnTo>
                  <a:lnTo>
                    <a:pt x="11780" y="19693"/>
                  </a:lnTo>
                  <a:lnTo>
                    <a:pt x="11825" y="19602"/>
                  </a:lnTo>
                  <a:lnTo>
                    <a:pt x="11825" y="19329"/>
                  </a:lnTo>
                  <a:lnTo>
                    <a:pt x="11734" y="19056"/>
                  </a:lnTo>
                  <a:lnTo>
                    <a:pt x="11780" y="18829"/>
                  </a:lnTo>
                  <a:lnTo>
                    <a:pt x="11780" y="18647"/>
                  </a:lnTo>
                  <a:lnTo>
                    <a:pt x="11825" y="18874"/>
                  </a:lnTo>
                  <a:lnTo>
                    <a:pt x="11825" y="19056"/>
                  </a:lnTo>
                  <a:lnTo>
                    <a:pt x="11871" y="19193"/>
                  </a:lnTo>
                  <a:lnTo>
                    <a:pt x="12053" y="19420"/>
                  </a:lnTo>
                  <a:lnTo>
                    <a:pt x="12098" y="19375"/>
                  </a:lnTo>
                  <a:lnTo>
                    <a:pt x="12098" y="19238"/>
                  </a:lnTo>
                  <a:lnTo>
                    <a:pt x="12144" y="19056"/>
                  </a:lnTo>
                  <a:lnTo>
                    <a:pt x="12189" y="18829"/>
                  </a:lnTo>
                  <a:lnTo>
                    <a:pt x="12280" y="18784"/>
                  </a:lnTo>
                  <a:lnTo>
                    <a:pt x="12235" y="18738"/>
                  </a:lnTo>
                  <a:lnTo>
                    <a:pt x="12053" y="18465"/>
                  </a:lnTo>
                  <a:lnTo>
                    <a:pt x="12007" y="18283"/>
                  </a:lnTo>
                  <a:lnTo>
                    <a:pt x="11962" y="18238"/>
                  </a:lnTo>
                  <a:lnTo>
                    <a:pt x="12007" y="18147"/>
                  </a:lnTo>
                  <a:lnTo>
                    <a:pt x="11871" y="17965"/>
                  </a:lnTo>
                  <a:lnTo>
                    <a:pt x="11780" y="17874"/>
                  </a:lnTo>
                  <a:lnTo>
                    <a:pt x="11962" y="17828"/>
                  </a:lnTo>
                  <a:lnTo>
                    <a:pt x="12007" y="17783"/>
                  </a:lnTo>
                  <a:lnTo>
                    <a:pt x="12144" y="17692"/>
                  </a:lnTo>
                  <a:lnTo>
                    <a:pt x="12053" y="17647"/>
                  </a:lnTo>
                  <a:lnTo>
                    <a:pt x="11962" y="17692"/>
                  </a:lnTo>
                  <a:lnTo>
                    <a:pt x="11780" y="17692"/>
                  </a:lnTo>
                  <a:lnTo>
                    <a:pt x="11689" y="17601"/>
                  </a:lnTo>
                  <a:lnTo>
                    <a:pt x="11734" y="17556"/>
                  </a:lnTo>
                  <a:lnTo>
                    <a:pt x="11734" y="17465"/>
                  </a:lnTo>
                  <a:lnTo>
                    <a:pt x="11871" y="17374"/>
                  </a:lnTo>
                  <a:lnTo>
                    <a:pt x="11871" y="17237"/>
                  </a:lnTo>
                  <a:lnTo>
                    <a:pt x="11825" y="17146"/>
                  </a:lnTo>
                  <a:lnTo>
                    <a:pt x="11734" y="17101"/>
                  </a:lnTo>
                  <a:lnTo>
                    <a:pt x="11734" y="17192"/>
                  </a:lnTo>
                  <a:lnTo>
                    <a:pt x="11643" y="17328"/>
                  </a:lnTo>
                  <a:lnTo>
                    <a:pt x="11643" y="17192"/>
                  </a:lnTo>
                  <a:lnTo>
                    <a:pt x="11598" y="17237"/>
                  </a:lnTo>
                  <a:lnTo>
                    <a:pt x="11416" y="17283"/>
                  </a:lnTo>
                  <a:lnTo>
                    <a:pt x="11370" y="17237"/>
                  </a:lnTo>
                  <a:lnTo>
                    <a:pt x="11507" y="17146"/>
                  </a:lnTo>
                  <a:lnTo>
                    <a:pt x="11507" y="17101"/>
                  </a:lnTo>
                  <a:lnTo>
                    <a:pt x="11461" y="17010"/>
                  </a:lnTo>
                  <a:lnTo>
                    <a:pt x="11461" y="16873"/>
                  </a:lnTo>
                  <a:lnTo>
                    <a:pt x="11370" y="16782"/>
                  </a:lnTo>
                  <a:lnTo>
                    <a:pt x="11280" y="16828"/>
                  </a:lnTo>
                  <a:lnTo>
                    <a:pt x="11280" y="16964"/>
                  </a:lnTo>
                  <a:lnTo>
                    <a:pt x="11234" y="17055"/>
                  </a:lnTo>
                  <a:lnTo>
                    <a:pt x="11189" y="17010"/>
                  </a:lnTo>
                  <a:lnTo>
                    <a:pt x="11189" y="16828"/>
                  </a:lnTo>
                  <a:lnTo>
                    <a:pt x="11143" y="16737"/>
                  </a:lnTo>
                  <a:lnTo>
                    <a:pt x="11098" y="16691"/>
                  </a:lnTo>
                  <a:lnTo>
                    <a:pt x="11098" y="16600"/>
                  </a:lnTo>
                  <a:lnTo>
                    <a:pt x="11052" y="16600"/>
                  </a:lnTo>
                  <a:lnTo>
                    <a:pt x="11052" y="16555"/>
                  </a:lnTo>
                  <a:lnTo>
                    <a:pt x="11052" y="16510"/>
                  </a:lnTo>
                  <a:lnTo>
                    <a:pt x="11007" y="16419"/>
                  </a:lnTo>
                  <a:lnTo>
                    <a:pt x="10961" y="16419"/>
                  </a:lnTo>
                  <a:lnTo>
                    <a:pt x="11007" y="16328"/>
                  </a:lnTo>
                  <a:lnTo>
                    <a:pt x="11143" y="16328"/>
                  </a:lnTo>
                  <a:lnTo>
                    <a:pt x="11234" y="16282"/>
                  </a:lnTo>
                  <a:lnTo>
                    <a:pt x="11143" y="16191"/>
                  </a:lnTo>
                  <a:lnTo>
                    <a:pt x="11007" y="16146"/>
                  </a:lnTo>
                  <a:lnTo>
                    <a:pt x="10961" y="16100"/>
                  </a:lnTo>
                  <a:lnTo>
                    <a:pt x="11007" y="16009"/>
                  </a:lnTo>
                  <a:lnTo>
                    <a:pt x="11143" y="15964"/>
                  </a:lnTo>
                  <a:lnTo>
                    <a:pt x="11143" y="15873"/>
                  </a:lnTo>
                  <a:lnTo>
                    <a:pt x="11098" y="15827"/>
                  </a:lnTo>
                  <a:lnTo>
                    <a:pt x="10870" y="15827"/>
                  </a:lnTo>
                  <a:lnTo>
                    <a:pt x="10825" y="15873"/>
                  </a:lnTo>
                  <a:lnTo>
                    <a:pt x="10734" y="16009"/>
                  </a:lnTo>
                  <a:lnTo>
                    <a:pt x="10461" y="16055"/>
                  </a:lnTo>
                  <a:lnTo>
                    <a:pt x="10597" y="15964"/>
                  </a:lnTo>
                  <a:lnTo>
                    <a:pt x="10779" y="15782"/>
                  </a:lnTo>
                  <a:lnTo>
                    <a:pt x="10870" y="15645"/>
                  </a:lnTo>
                  <a:lnTo>
                    <a:pt x="10870" y="15554"/>
                  </a:lnTo>
                  <a:lnTo>
                    <a:pt x="10734" y="15554"/>
                  </a:lnTo>
                  <a:lnTo>
                    <a:pt x="10688" y="15509"/>
                  </a:lnTo>
                  <a:lnTo>
                    <a:pt x="10734" y="15463"/>
                  </a:lnTo>
                  <a:lnTo>
                    <a:pt x="10688" y="15373"/>
                  </a:lnTo>
                  <a:lnTo>
                    <a:pt x="10597" y="15418"/>
                  </a:lnTo>
                  <a:lnTo>
                    <a:pt x="10597" y="15327"/>
                  </a:lnTo>
                  <a:lnTo>
                    <a:pt x="10688" y="15191"/>
                  </a:lnTo>
                  <a:lnTo>
                    <a:pt x="10688" y="15054"/>
                  </a:lnTo>
                  <a:lnTo>
                    <a:pt x="10506" y="15009"/>
                  </a:lnTo>
                  <a:lnTo>
                    <a:pt x="10415" y="14918"/>
                  </a:lnTo>
                  <a:lnTo>
                    <a:pt x="10188" y="14918"/>
                  </a:lnTo>
                  <a:lnTo>
                    <a:pt x="10143" y="14827"/>
                  </a:lnTo>
                  <a:lnTo>
                    <a:pt x="10324" y="14872"/>
                  </a:lnTo>
                  <a:lnTo>
                    <a:pt x="10461" y="14827"/>
                  </a:lnTo>
                  <a:lnTo>
                    <a:pt x="10552" y="14781"/>
                  </a:lnTo>
                  <a:lnTo>
                    <a:pt x="10597" y="14872"/>
                  </a:lnTo>
                  <a:lnTo>
                    <a:pt x="10597" y="14963"/>
                  </a:lnTo>
                  <a:lnTo>
                    <a:pt x="10734" y="14963"/>
                  </a:lnTo>
                  <a:lnTo>
                    <a:pt x="10870" y="15009"/>
                  </a:lnTo>
                  <a:lnTo>
                    <a:pt x="10916" y="15100"/>
                  </a:lnTo>
                  <a:lnTo>
                    <a:pt x="10825" y="15191"/>
                  </a:lnTo>
                  <a:lnTo>
                    <a:pt x="10870" y="15327"/>
                  </a:lnTo>
                  <a:lnTo>
                    <a:pt x="11007" y="15463"/>
                  </a:lnTo>
                  <a:lnTo>
                    <a:pt x="11052" y="15463"/>
                  </a:lnTo>
                  <a:lnTo>
                    <a:pt x="11098" y="15327"/>
                  </a:lnTo>
                  <a:lnTo>
                    <a:pt x="11189" y="15418"/>
                  </a:lnTo>
                  <a:lnTo>
                    <a:pt x="11325" y="15463"/>
                  </a:lnTo>
                  <a:lnTo>
                    <a:pt x="11416" y="15418"/>
                  </a:lnTo>
                  <a:lnTo>
                    <a:pt x="11461" y="15373"/>
                  </a:lnTo>
                  <a:lnTo>
                    <a:pt x="11370" y="15327"/>
                  </a:lnTo>
                  <a:lnTo>
                    <a:pt x="11370" y="15236"/>
                  </a:lnTo>
                  <a:lnTo>
                    <a:pt x="11325" y="15100"/>
                  </a:lnTo>
                  <a:lnTo>
                    <a:pt x="11234" y="14963"/>
                  </a:lnTo>
                  <a:lnTo>
                    <a:pt x="11143" y="14963"/>
                  </a:lnTo>
                  <a:lnTo>
                    <a:pt x="11189" y="14827"/>
                  </a:lnTo>
                  <a:lnTo>
                    <a:pt x="11189" y="14736"/>
                  </a:lnTo>
                  <a:lnTo>
                    <a:pt x="11098" y="14645"/>
                  </a:lnTo>
                  <a:lnTo>
                    <a:pt x="11143" y="14599"/>
                  </a:lnTo>
                  <a:lnTo>
                    <a:pt x="11189" y="14645"/>
                  </a:lnTo>
                  <a:lnTo>
                    <a:pt x="11234" y="14827"/>
                  </a:lnTo>
                  <a:lnTo>
                    <a:pt x="11325" y="14918"/>
                  </a:lnTo>
                  <a:lnTo>
                    <a:pt x="11416" y="14872"/>
                  </a:lnTo>
                  <a:lnTo>
                    <a:pt x="11416" y="14827"/>
                  </a:lnTo>
                  <a:lnTo>
                    <a:pt x="11461" y="14781"/>
                  </a:lnTo>
                  <a:lnTo>
                    <a:pt x="11552" y="14827"/>
                  </a:lnTo>
                  <a:lnTo>
                    <a:pt x="11507" y="14690"/>
                  </a:lnTo>
                  <a:lnTo>
                    <a:pt x="11416" y="14554"/>
                  </a:lnTo>
                  <a:lnTo>
                    <a:pt x="11280" y="14463"/>
                  </a:lnTo>
                  <a:lnTo>
                    <a:pt x="11416" y="14463"/>
                  </a:lnTo>
                  <a:lnTo>
                    <a:pt x="11507" y="14508"/>
                  </a:lnTo>
                  <a:lnTo>
                    <a:pt x="11552" y="14599"/>
                  </a:lnTo>
                  <a:lnTo>
                    <a:pt x="11689" y="14554"/>
                  </a:lnTo>
                  <a:lnTo>
                    <a:pt x="11643" y="14463"/>
                  </a:lnTo>
                  <a:lnTo>
                    <a:pt x="11643" y="14372"/>
                  </a:lnTo>
                  <a:lnTo>
                    <a:pt x="11689" y="14372"/>
                  </a:lnTo>
                  <a:lnTo>
                    <a:pt x="11780" y="14417"/>
                  </a:lnTo>
                  <a:lnTo>
                    <a:pt x="11825" y="14463"/>
                  </a:lnTo>
                  <a:lnTo>
                    <a:pt x="11825" y="14554"/>
                  </a:lnTo>
                  <a:lnTo>
                    <a:pt x="11780" y="14599"/>
                  </a:lnTo>
                  <a:lnTo>
                    <a:pt x="11780" y="14736"/>
                  </a:lnTo>
                  <a:lnTo>
                    <a:pt x="11780" y="14781"/>
                  </a:lnTo>
                  <a:lnTo>
                    <a:pt x="11871" y="14781"/>
                  </a:lnTo>
                  <a:lnTo>
                    <a:pt x="11916" y="14827"/>
                  </a:lnTo>
                  <a:lnTo>
                    <a:pt x="11916" y="14918"/>
                  </a:lnTo>
                  <a:lnTo>
                    <a:pt x="11825" y="14918"/>
                  </a:lnTo>
                  <a:lnTo>
                    <a:pt x="11780" y="15009"/>
                  </a:lnTo>
                  <a:lnTo>
                    <a:pt x="11871" y="15054"/>
                  </a:lnTo>
                  <a:lnTo>
                    <a:pt x="11962" y="15009"/>
                  </a:lnTo>
                  <a:lnTo>
                    <a:pt x="12007" y="15054"/>
                  </a:lnTo>
                  <a:lnTo>
                    <a:pt x="11962" y="15191"/>
                  </a:lnTo>
                  <a:lnTo>
                    <a:pt x="12007" y="15236"/>
                  </a:lnTo>
                  <a:lnTo>
                    <a:pt x="12098" y="15236"/>
                  </a:lnTo>
                  <a:lnTo>
                    <a:pt x="12189" y="15191"/>
                  </a:lnTo>
                  <a:lnTo>
                    <a:pt x="12462" y="15009"/>
                  </a:lnTo>
                  <a:lnTo>
                    <a:pt x="12598" y="14872"/>
                  </a:lnTo>
                  <a:lnTo>
                    <a:pt x="12598" y="14963"/>
                  </a:lnTo>
                  <a:lnTo>
                    <a:pt x="12553" y="15009"/>
                  </a:lnTo>
                  <a:lnTo>
                    <a:pt x="12507" y="15100"/>
                  </a:lnTo>
                  <a:lnTo>
                    <a:pt x="12326" y="15191"/>
                  </a:lnTo>
                  <a:lnTo>
                    <a:pt x="12144" y="15418"/>
                  </a:lnTo>
                  <a:lnTo>
                    <a:pt x="12144" y="15463"/>
                  </a:lnTo>
                  <a:lnTo>
                    <a:pt x="12235" y="15509"/>
                  </a:lnTo>
                  <a:lnTo>
                    <a:pt x="12371" y="15509"/>
                  </a:lnTo>
                  <a:lnTo>
                    <a:pt x="12598" y="15327"/>
                  </a:lnTo>
                  <a:lnTo>
                    <a:pt x="12689" y="15373"/>
                  </a:lnTo>
                  <a:lnTo>
                    <a:pt x="12871" y="15282"/>
                  </a:lnTo>
                  <a:lnTo>
                    <a:pt x="12917" y="15145"/>
                  </a:lnTo>
                  <a:lnTo>
                    <a:pt x="13008" y="15100"/>
                  </a:lnTo>
                  <a:lnTo>
                    <a:pt x="13144" y="15009"/>
                  </a:lnTo>
                  <a:lnTo>
                    <a:pt x="13235" y="14963"/>
                  </a:lnTo>
                  <a:lnTo>
                    <a:pt x="13235" y="15009"/>
                  </a:lnTo>
                  <a:lnTo>
                    <a:pt x="13190" y="15054"/>
                  </a:lnTo>
                  <a:lnTo>
                    <a:pt x="13053" y="15191"/>
                  </a:lnTo>
                  <a:lnTo>
                    <a:pt x="13008" y="15327"/>
                  </a:lnTo>
                  <a:lnTo>
                    <a:pt x="12917" y="15373"/>
                  </a:lnTo>
                  <a:lnTo>
                    <a:pt x="12780" y="15509"/>
                  </a:lnTo>
                  <a:lnTo>
                    <a:pt x="12598" y="15509"/>
                  </a:lnTo>
                  <a:lnTo>
                    <a:pt x="12553" y="15554"/>
                  </a:lnTo>
                  <a:lnTo>
                    <a:pt x="12417" y="15736"/>
                  </a:lnTo>
                  <a:lnTo>
                    <a:pt x="12417" y="15782"/>
                  </a:lnTo>
                  <a:lnTo>
                    <a:pt x="12462" y="15827"/>
                  </a:lnTo>
                  <a:lnTo>
                    <a:pt x="12553" y="15782"/>
                  </a:lnTo>
                  <a:lnTo>
                    <a:pt x="12644" y="15782"/>
                  </a:lnTo>
                  <a:lnTo>
                    <a:pt x="12735" y="15827"/>
                  </a:lnTo>
                  <a:lnTo>
                    <a:pt x="12644" y="15827"/>
                  </a:lnTo>
                  <a:lnTo>
                    <a:pt x="12507" y="15873"/>
                  </a:lnTo>
                  <a:lnTo>
                    <a:pt x="12462" y="15918"/>
                  </a:lnTo>
                  <a:lnTo>
                    <a:pt x="12462" y="16009"/>
                  </a:lnTo>
                  <a:lnTo>
                    <a:pt x="12644" y="16009"/>
                  </a:lnTo>
                  <a:lnTo>
                    <a:pt x="12689" y="15964"/>
                  </a:lnTo>
                  <a:lnTo>
                    <a:pt x="12689" y="15964"/>
                  </a:lnTo>
                  <a:lnTo>
                    <a:pt x="12598" y="16100"/>
                  </a:lnTo>
                  <a:lnTo>
                    <a:pt x="12462" y="16146"/>
                  </a:lnTo>
                  <a:lnTo>
                    <a:pt x="12417" y="16191"/>
                  </a:lnTo>
                  <a:lnTo>
                    <a:pt x="12462" y="16237"/>
                  </a:lnTo>
                  <a:lnTo>
                    <a:pt x="12553" y="16282"/>
                  </a:lnTo>
                  <a:lnTo>
                    <a:pt x="12644" y="16237"/>
                  </a:lnTo>
                  <a:lnTo>
                    <a:pt x="12780" y="16282"/>
                  </a:lnTo>
                  <a:lnTo>
                    <a:pt x="12826" y="16282"/>
                  </a:lnTo>
                  <a:lnTo>
                    <a:pt x="12735" y="16328"/>
                  </a:lnTo>
                  <a:lnTo>
                    <a:pt x="12735" y="16373"/>
                  </a:lnTo>
                  <a:lnTo>
                    <a:pt x="12598" y="16419"/>
                  </a:lnTo>
                  <a:lnTo>
                    <a:pt x="12553" y="16464"/>
                  </a:lnTo>
                  <a:lnTo>
                    <a:pt x="12553" y="16555"/>
                  </a:lnTo>
                  <a:lnTo>
                    <a:pt x="12598" y="16691"/>
                  </a:lnTo>
                  <a:lnTo>
                    <a:pt x="12644" y="16782"/>
                  </a:lnTo>
                  <a:lnTo>
                    <a:pt x="12735" y="16691"/>
                  </a:lnTo>
                  <a:lnTo>
                    <a:pt x="12780" y="16555"/>
                  </a:lnTo>
                  <a:lnTo>
                    <a:pt x="12871" y="16464"/>
                  </a:lnTo>
                  <a:lnTo>
                    <a:pt x="12917" y="16464"/>
                  </a:lnTo>
                  <a:lnTo>
                    <a:pt x="12871" y="16555"/>
                  </a:lnTo>
                  <a:lnTo>
                    <a:pt x="12871" y="16600"/>
                  </a:lnTo>
                  <a:lnTo>
                    <a:pt x="12826" y="16646"/>
                  </a:lnTo>
                  <a:lnTo>
                    <a:pt x="12826" y="16737"/>
                  </a:lnTo>
                  <a:lnTo>
                    <a:pt x="12871" y="16782"/>
                  </a:lnTo>
                  <a:lnTo>
                    <a:pt x="12826" y="16873"/>
                  </a:lnTo>
                  <a:lnTo>
                    <a:pt x="12917" y="16964"/>
                  </a:lnTo>
                  <a:lnTo>
                    <a:pt x="12962" y="16964"/>
                  </a:lnTo>
                  <a:lnTo>
                    <a:pt x="12962" y="16873"/>
                  </a:lnTo>
                  <a:lnTo>
                    <a:pt x="13099" y="16828"/>
                  </a:lnTo>
                  <a:lnTo>
                    <a:pt x="13144" y="16828"/>
                  </a:lnTo>
                  <a:lnTo>
                    <a:pt x="13144" y="16873"/>
                  </a:lnTo>
                  <a:lnTo>
                    <a:pt x="13099" y="16964"/>
                  </a:lnTo>
                  <a:lnTo>
                    <a:pt x="13099" y="17010"/>
                  </a:lnTo>
                  <a:lnTo>
                    <a:pt x="13190" y="17055"/>
                  </a:lnTo>
                  <a:lnTo>
                    <a:pt x="13190" y="17101"/>
                  </a:lnTo>
                  <a:lnTo>
                    <a:pt x="13235" y="17146"/>
                  </a:lnTo>
                  <a:lnTo>
                    <a:pt x="13235" y="17192"/>
                  </a:lnTo>
                  <a:lnTo>
                    <a:pt x="13281" y="17237"/>
                  </a:lnTo>
                  <a:lnTo>
                    <a:pt x="13326" y="17192"/>
                  </a:lnTo>
                  <a:lnTo>
                    <a:pt x="13463" y="17146"/>
                  </a:lnTo>
                  <a:lnTo>
                    <a:pt x="13508" y="17010"/>
                  </a:lnTo>
                  <a:lnTo>
                    <a:pt x="13508" y="16919"/>
                  </a:lnTo>
                  <a:lnTo>
                    <a:pt x="13372" y="16828"/>
                  </a:lnTo>
                  <a:lnTo>
                    <a:pt x="13417" y="16782"/>
                  </a:lnTo>
                  <a:lnTo>
                    <a:pt x="13463" y="16828"/>
                  </a:lnTo>
                  <a:lnTo>
                    <a:pt x="13554" y="16828"/>
                  </a:lnTo>
                  <a:lnTo>
                    <a:pt x="13554" y="16737"/>
                  </a:lnTo>
                  <a:lnTo>
                    <a:pt x="13463" y="16646"/>
                  </a:lnTo>
                  <a:lnTo>
                    <a:pt x="13508" y="16555"/>
                  </a:lnTo>
                  <a:lnTo>
                    <a:pt x="13554" y="16555"/>
                  </a:lnTo>
                  <a:lnTo>
                    <a:pt x="13599" y="16464"/>
                  </a:lnTo>
                  <a:lnTo>
                    <a:pt x="13554" y="16373"/>
                  </a:lnTo>
                  <a:lnTo>
                    <a:pt x="13508" y="16373"/>
                  </a:lnTo>
                  <a:lnTo>
                    <a:pt x="13417" y="16328"/>
                  </a:lnTo>
                  <a:lnTo>
                    <a:pt x="13417" y="16282"/>
                  </a:lnTo>
                  <a:lnTo>
                    <a:pt x="13463" y="16282"/>
                  </a:lnTo>
                  <a:lnTo>
                    <a:pt x="13554" y="16328"/>
                  </a:lnTo>
                  <a:lnTo>
                    <a:pt x="13599" y="16237"/>
                  </a:lnTo>
                  <a:lnTo>
                    <a:pt x="13599" y="16191"/>
                  </a:lnTo>
                  <a:lnTo>
                    <a:pt x="13508" y="16146"/>
                  </a:lnTo>
                  <a:lnTo>
                    <a:pt x="13463" y="16100"/>
                  </a:lnTo>
                  <a:lnTo>
                    <a:pt x="13599" y="16100"/>
                  </a:lnTo>
                  <a:lnTo>
                    <a:pt x="13644" y="16055"/>
                  </a:lnTo>
                  <a:lnTo>
                    <a:pt x="13644" y="15827"/>
                  </a:lnTo>
                  <a:lnTo>
                    <a:pt x="13690" y="15782"/>
                  </a:lnTo>
                  <a:lnTo>
                    <a:pt x="13735" y="15827"/>
                  </a:lnTo>
                  <a:lnTo>
                    <a:pt x="13735" y="15918"/>
                  </a:lnTo>
                  <a:lnTo>
                    <a:pt x="13781" y="16055"/>
                  </a:lnTo>
                  <a:lnTo>
                    <a:pt x="13735" y="16146"/>
                  </a:lnTo>
                  <a:lnTo>
                    <a:pt x="13826" y="16191"/>
                  </a:lnTo>
                  <a:lnTo>
                    <a:pt x="13917" y="16146"/>
                  </a:lnTo>
                  <a:lnTo>
                    <a:pt x="13963" y="16055"/>
                  </a:lnTo>
                  <a:lnTo>
                    <a:pt x="14008" y="16055"/>
                  </a:lnTo>
                  <a:lnTo>
                    <a:pt x="14008" y="16191"/>
                  </a:lnTo>
                  <a:lnTo>
                    <a:pt x="14054" y="16237"/>
                  </a:lnTo>
                  <a:lnTo>
                    <a:pt x="14099" y="16237"/>
                  </a:lnTo>
                  <a:lnTo>
                    <a:pt x="14145" y="16191"/>
                  </a:lnTo>
                  <a:lnTo>
                    <a:pt x="14190" y="16009"/>
                  </a:lnTo>
                  <a:lnTo>
                    <a:pt x="14190" y="15873"/>
                  </a:lnTo>
                  <a:lnTo>
                    <a:pt x="14099" y="15827"/>
                  </a:lnTo>
                  <a:lnTo>
                    <a:pt x="14099" y="15782"/>
                  </a:lnTo>
                  <a:lnTo>
                    <a:pt x="14190" y="15827"/>
                  </a:lnTo>
                  <a:lnTo>
                    <a:pt x="14281" y="15918"/>
                  </a:lnTo>
                  <a:lnTo>
                    <a:pt x="14327" y="16009"/>
                  </a:lnTo>
                  <a:lnTo>
                    <a:pt x="14418" y="16009"/>
                  </a:lnTo>
                  <a:lnTo>
                    <a:pt x="14463" y="15918"/>
                  </a:lnTo>
                  <a:lnTo>
                    <a:pt x="14463" y="15782"/>
                  </a:lnTo>
                  <a:lnTo>
                    <a:pt x="14418" y="15645"/>
                  </a:lnTo>
                  <a:lnTo>
                    <a:pt x="14236" y="15509"/>
                  </a:lnTo>
                  <a:lnTo>
                    <a:pt x="14190" y="15463"/>
                  </a:lnTo>
                  <a:lnTo>
                    <a:pt x="14236" y="15463"/>
                  </a:lnTo>
                  <a:lnTo>
                    <a:pt x="14327" y="15509"/>
                  </a:lnTo>
                  <a:lnTo>
                    <a:pt x="14463" y="15600"/>
                  </a:lnTo>
                  <a:lnTo>
                    <a:pt x="14509" y="15691"/>
                  </a:lnTo>
                  <a:lnTo>
                    <a:pt x="14736" y="15736"/>
                  </a:lnTo>
                  <a:lnTo>
                    <a:pt x="14781" y="15600"/>
                  </a:lnTo>
                  <a:lnTo>
                    <a:pt x="14781" y="15509"/>
                  </a:lnTo>
                  <a:lnTo>
                    <a:pt x="14690" y="15509"/>
                  </a:lnTo>
                  <a:lnTo>
                    <a:pt x="14600" y="15418"/>
                  </a:lnTo>
                  <a:lnTo>
                    <a:pt x="14418" y="15418"/>
                  </a:lnTo>
                  <a:lnTo>
                    <a:pt x="14372" y="15327"/>
                  </a:lnTo>
                  <a:lnTo>
                    <a:pt x="14372" y="15191"/>
                  </a:lnTo>
                  <a:lnTo>
                    <a:pt x="14418" y="15282"/>
                  </a:lnTo>
                  <a:lnTo>
                    <a:pt x="14509" y="15373"/>
                  </a:lnTo>
                  <a:lnTo>
                    <a:pt x="14600" y="15327"/>
                  </a:lnTo>
                  <a:lnTo>
                    <a:pt x="14645" y="15282"/>
                  </a:lnTo>
                  <a:lnTo>
                    <a:pt x="14600" y="15145"/>
                  </a:lnTo>
                  <a:lnTo>
                    <a:pt x="14554" y="15100"/>
                  </a:lnTo>
                  <a:lnTo>
                    <a:pt x="14509" y="15009"/>
                  </a:lnTo>
                  <a:lnTo>
                    <a:pt x="14600" y="15009"/>
                  </a:lnTo>
                  <a:lnTo>
                    <a:pt x="14645" y="15054"/>
                  </a:lnTo>
                  <a:lnTo>
                    <a:pt x="14736" y="15100"/>
                  </a:lnTo>
                  <a:lnTo>
                    <a:pt x="14736" y="15191"/>
                  </a:lnTo>
                  <a:lnTo>
                    <a:pt x="14736" y="15282"/>
                  </a:lnTo>
                  <a:lnTo>
                    <a:pt x="14827" y="15327"/>
                  </a:lnTo>
                  <a:lnTo>
                    <a:pt x="15236" y="15327"/>
                  </a:lnTo>
                  <a:lnTo>
                    <a:pt x="15282" y="15236"/>
                  </a:lnTo>
                  <a:lnTo>
                    <a:pt x="15282" y="15145"/>
                  </a:lnTo>
                  <a:lnTo>
                    <a:pt x="15009" y="15145"/>
                  </a:lnTo>
                  <a:lnTo>
                    <a:pt x="14963" y="15100"/>
                  </a:lnTo>
                  <a:lnTo>
                    <a:pt x="15054" y="15054"/>
                  </a:lnTo>
                  <a:lnTo>
                    <a:pt x="15191" y="15100"/>
                  </a:lnTo>
                  <a:lnTo>
                    <a:pt x="15236" y="15054"/>
                  </a:lnTo>
                  <a:lnTo>
                    <a:pt x="15191" y="14963"/>
                  </a:lnTo>
                  <a:lnTo>
                    <a:pt x="15145" y="14918"/>
                  </a:lnTo>
                  <a:lnTo>
                    <a:pt x="15191" y="14918"/>
                  </a:lnTo>
                  <a:lnTo>
                    <a:pt x="15145" y="14827"/>
                  </a:lnTo>
                  <a:lnTo>
                    <a:pt x="15054" y="14827"/>
                  </a:lnTo>
                  <a:lnTo>
                    <a:pt x="14963" y="14872"/>
                  </a:lnTo>
                  <a:lnTo>
                    <a:pt x="15054" y="14781"/>
                  </a:lnTo>
                  <a:lnTo>
                    <a:pt x="15100" y="14690"/>
                  </a:lnTo>
                  <a:lnTo>
                    <a:pt x="15145" y="14736"/>
                  </a:lnTo>
                  <a:lnTo>
                    <a:pt x="15236" y="14781"/>
                  </a:lnTo>
                  <a:lnTo>
                    <a:pt x="15327" y="14872"/>
                  </a:lnTo>
                  <a:lnTo>
                    <a:pt x="15282" y="14963"/>
                  </a:lnTo>
                  <a:lnTo>
                    <a:pt x="15464" y="14963"/>
                  </a:lnTo>
                  <a:lnTo>
                    <a:pt x="15509" y="14918"/>
                  </a:lnTo>
                  <a:lnTo>
                    <a:pt x="15555" y="14872"/>
                  </a:lnTo>
                  <a:lnTo>
                    <a:pt x="15555" y="14781"/>
                  </a:lnTo>
                  <a:lnTo>
                    <a:pt x="15464" y="14690"/>
                  </a:lnTo>
                  <a:lnTo>
                    <a:pt x="15418" y="14599"/>
                  </a:lnTo>
                  <a:lnTo>
                    <a:pt x="15373" y="14554"/>
                  </a:lnTo>
                  <a:lnTo>
                    <a:pt x="15236" y="14554"/>
                  </a:lnTo>
                  <a:lnTo>
                    <a:pt x="15327" y="14372"/>
                  </a:lnTo>
                  <a:lnTo>
                    <a:pt x="15236" y="14281"/>
                  </a:lnTo>
                  <a:lnTo>
                    <a:pt x="15054" y="14281"/>
                  </a:lnTo>
                  <a:lnTo>
                    <a:pt x="15145" y="14190"/>
                  </a:lnTo>
                  <a:lnTo>
                    <a:pt x="15100" y="14145"/>
                  </a:lnTo>
                  <a:lnTo>
                    <a:pt x="14918" y="14236"/>
                  </a:lnTo>
                  <a:lnTo>
                    <a:pt x="14827" y="14327"/>
                  </a:lnTo>
                  <a:lnTo>
                    <a:pt x="14872" y="14508"/>
                  </a:lnTo>
                  <a:lnTo>
                    <a:pt x="14827" y="14508"/>
                  </a:lnTo>
                  <a:lnTo>
                    <a:pt x="14736" y="14463"/>
                  </a:lnTo>
                  <a:lnTo>
                    <a:pt x="14736" y="14236"/>
                  </a:lnTo>
                  <a:lnTo>
                    <a:pt x="14690" y="14190"/>
                  </a:lnTo>
                  <a:lnTo>
                    <a:pt x="14600" y="14236"/>
                  </a:lnTo>
                  <a:lnTo>
                    <a:pt x="14600" y="14327"/>
                  </a:lnTo>
                  <a:lnTo>
                    <a:pt x="14509" y="14508"/>
                  </a:lnTo>
                  <a:lnTo>
                    <a:pt x="14418" y="14554"/>
                  </a:lnTo>
                  <a:lnTo>
                    <a:pt x="14418" y="14554"/>
                  </a:lnTo>
                  <a:lnTo>
                    <a:pt x="14463" y="14463"/>
                  </a:lnTo>
                  <a:lnTo>
                    <a:pt x="14463" y="14281"/>
                  </a:lnTo>
                  <a:lnTo>
                    <a:pt x="14600" y="14145"/>
                  </a:lnTo>
                  <a:lnTo>
                    <a:pt x="14600" y="14008"/>
                  </a:lnTo>
                  <a:lnTo>
                    <a:pt x="14463" y="14054"/>
                  </a:lnTo>
                  <a:lnTo>
                    <a:pt x="14281" y="14281"/>
                  </a:lnTo>
                  <a:lnTo>
                    <a:pt x="14281" y="14327"/>
                  </a:lnTo>
                  <a:lnTo>
                    <a:pt x="14190" y="14463"/>
                  </a:lnTo>
                  <a:lnTo>
                    <a:pt x="14099" y="14417"/>
                  </a:lnTo>
                  <a:lnTo>
                    <a:pt x="14099" y="14327"/>
                  </a:lnTo>
                  <a:lnTo>
                    <a:pt x="14145" y="14190"/>
                  </a:lnTo>
                  <a:lnTo>
                    <a:pt x="14327" y="14145"/>
                  </a:lnTo>
                  <a:lnTo>
                    <a:pt x="14418" y="13963"/>
                  </a:lnTo>
                  <a:lnTo>
                    <a:pt x="14463" y="13872"/>
                  </a:lnTo>
                  <a:lnTo>
                    <a:pt x="14554" y="13826"/>
                  </a:lnTo>
                  <a:lnTo>
                    <a:pt x="14645" y="13735"/>
                  </a:lnTo>
                  <a:lnTo>
                    <a:pt x="14645" y="13644"/>
                  </a:lnTo>
                  <a:lnTo>
                    <a:pt x="14554" y="13644"/>
                  </a:lnTo>
                  <a:lnTo>
                    <a:pt x="14418" y="13735"/>
                  </a:lnTo>
                  <a:lnTo>
                    <a:pt x="14281" y="13826"/>
                  </a:lnTo>
                  <a:lnTo>
                    <a:pt x="14190" y="13872"/>
                  </a:lnTo>
                  <a:lnTo>
                    <a:pt x="14054" y="14008"/>
                  </a:lnTo>
                  <a:lnTo>
                    <a:pt x="14099" y="13872"/>
                  </a:lnTo>
                  <a:lnTo>
                    <a:pt x="14236" y="13690"/>
                  </a:lnTo>
                  <a:lnTo>
                    <a:pt x="14190" y="13690"/>
                  </a:lnTo>
                  <a:lnTo>
                    <a:pt x="14054" y="13735"/>
                  </a:lnTo>
                  <a:lnTo>
                    <a:pt x="13963" y="13781"/>
                  </a:lnTo>
                  <a:lnTo>
                    <a:pt x="13781" y="13735"/>
                  </a:lnTo>
                  <a:lnTo>
                    <a:pt x="13599" y="13781"/>
                  </a:lnTo>
                  <a:lnTo>
                    <a:pt x="13554" y="13690"/>
                  </a:lnTo>
                  <a:lnTo>
                    <a:pt x="13690" y="13690"/>
                  </a:lnTo>
                  <a:lnTo>
                    <a:pt x="14008" y="13644"/>
                  </a:lnTo>
                  <a:lnTo>
                    <a:pt x="13872" y="13553"/>
                  </a:lnTo>
                  <a:lnTo>
                    <a:pt x="13781" y="13508"/>
                  </a:lnTo>
                  <a:lnTo>
                    <a:pt x="14008" y="13508"/>
                  </a:lnTo>
                  <a:lnTo>
                    <a:pt x="13917" y="13371"/>
                  </a:lnTo>
                  <a:lnTo>
                    <a:pt x="13826" y="13326"/>
                  </a:lnTo>
                  <a:lnTo>
                    <a:pt x="13826" y="13280"/>
                  </a:lnTo>
                  <a:lnTo>
                    <a:pt x="13963" y="13235"/>
                  </a:lnTo>
                  <a:lnTo>
                    <a:pt x="13963" y="13144"/>
                  </a:lnTo>
                  <a:lnTo>
                    <a:pt x="13917" y="12962"/>
                  </a:lnTo>
                  <a:lnTo>
                    <a:pt x="13872" y="12871"/>
                  </a:lnTo>
                  <a:lnTo>
                    <a:pt x="13690" y="12917"/>
                  </a:lnTo>
                  <a:lnTo>
                    <a:pt x="13599" y="13008"/>
                  </a:lnTo>
                  <a:lnTo>
                    <a:pt x="13508" y="12962"/>
                  </a:lnTo>
                  <a:lnTo>
                    <a:pt x="13463" y="13008"/>
                  </a:lnTo>
                  <a:lnTo>
                    <a:pt x="13417" y="12962"/>
                  </a:lnTo>
                  <a:lnTo>
                    <a:pt x="13463" y="12826"/>
                  </a:lnTo>
                  <a:lnTo>
                    <a:pt x="13508" y="12735"/>
                  </a:lnTo>
                  <a:lnTo>
                    <a:pt x="13690" y="12689"/>
                  </a:lnTo>
                  <a:lnTo>
                    <a:pt x="13735" y="12598"/>
                  </a:lnTo>
                  <a:lnTo>
                    <a:pt x="13735" y="12416"/>
                  </a:lnTo>
                  <a:lnTo>
                    <a:pt x="13735" y="12371"/>
                  </a:lnTo>
                  <a:lnTo>
                    <a:pt x="13599" y="12462"/>
                  </a:lnTo>
                  <a:lnTo>
                    <a:pt x="13417" y="12598"/>
                  </a:lnTo>
                  <a:lnTo>
                    <a:pt x="13326" y="12735"/>
                  </a:lnTo>
                  <a:lnTo>
                    <a:pt x="13235" y="12826"/>
                  </a:lnTo>
                  <a:lnTo>
                    <a:pt x="13235" y="12962"/>
                  </a:lnTo>
                  <a:lnTo>
                    <a:pt x="13235" y="13053"/>
                  </a:lnTo>
                  <a:lnTo>
                    <a:pt x="13144" y="13099"/>
                  </a:lnTo>
                  <a:lnTo>
                    <a:pt x="13144" y="12962"/>
                  </a:lnTo>
                  <a:lnTo>
                    <a:pt x="13144" y="12826"/>
                  </a:lnTo>
                  <a:lnTo>
                    <a:pt x="13235" y="12689"/>
                  </a:lnTo>
                  <a:lnTo>
                    <a:pt x="13372" y="12507"/>
                  </a:lnTo>
                  <a:lnTo>
                    <a:pt x="13417" y="12371"/>
                  </a:lnTo>
                  <a:lnTo>
                    <a:pt x="13372" y="12371"/>
                  </a:lnTo>
                  <a:lnTo>
                    <a:pt x="13235" y="12416"/>
                  </a:lnTo>
                  <a:lnTo>
                    <a:pt x="13190" y="12553"/>
                  </a:lnTo>
                  <a:lnTo>
                    <a:pt x="13190" y="12598"/>
                  </a:lnTo>
                  <a:lnTo>
                    <a:pt x="13053" y="12644"/>
                  </a:lnTo>
                  <a:lnTo>
                    <a:pt x="12962" y="12780"/>
                  </a:lnTo>
                  <a:lnTo>
                    <a:pt x="12962" y="12871"/>
                  </a:lnTo>
                  <a:lnTo>
                    <a:pt x="12871" y="13053"/>
                  </a:lnTo>
                  <a:lnTo>
                    <a:pt x="12826" y="13099"/>
                  </a:lnTo>
                  <a:lnTo>
                    <a:pt x="12826" y="12962"/>
                  </a:lnTo>
                  <a:lnTo>
                    <a:pt x="12871" y="12826"/>
                  </a:lnTo>
                  <a:lnTo>
                    <a:pt x="13008" y="12598"/>
                  </a:lnTo>
                  <a:lnTo>
                    <a:pt x="13053" y="12507"/>
                  </a:lnTo>
                  <a:lnTo>
                    <a:pt x="13053" y="12371"/>
                  </a:lnTo>
                  <a:lnTo>
                    <a:pt x="12962" y="12371"/>
                  </a:lnTo>
                  <a:lnTo>
                    <a:pt x="12826" y="12507"/>
                  </a:lnTo>
                  <a:lnTo>
                    <a:pt x="12826" y="12598"/>
                  </a:lnTo>
                  <a:lnTo>
                    <a:pt x="12780" y="12644"/>
                  </a:lnTo>
                  <a:lnTo>
                    <a:pt x="12735" y="12553"/>
                  </a:lnTo>
                  <a:lnTo>
                    <a:pt x="12826" y="12371"/>
                  </a:lnTo>
                  <a:lnTo>
                    <a:pt x="12871" y="12280"/>
                  </a:lnTo>
                  <a:lnTo>
                    <a:pt x="12826" y="12189"/>
                  </a:lnTo>
                  <a:lnTo>
                    <a:pt x="12689" y="12143"/>
                  </a:lnTo>
                  <a:lnTo>
                    <a:pt x="12735" y="12098"/>
                  </a:lnTo>
                  <a:lnTo>
                    <a:pt x="12644" y="12007"/>
                  </a:lnTo>
                  <a:lnTo>
                    <a:pt x="12462" y="12007"/>
                  </a:lnTo>
                  <a:lnTo>
                    <a:pt x="12371" y="12053"/>
                  </a:lnTo>
                  <a:lnTo>
                    <a:pt x="12417" y="11962"/>
                  </a:lnTo>
                  <a:lnTo>
                    <a:pt x="12553" y="11962"/>
                  </a:lnTo>
                  <a:lnTo>
                    <a:pt x="12417" y="11916"/>
                  </a:lnTo>
                  <a:lnTo>
                    <a:pt x="12189" y="11916"/>
                  </a:lnTo>
                  <a:lnTo>
                    <a:pt x="12098" y="12007"/>
                  </a:lnTo>
                  <a:lnTo>
                    <a:pt x="12098" y="11916"/>
                  </a:lnTo>
                  <a:lnTo>
                    <a:pt x="12371" y="11780"/>
                  </a:lnTo>
                  <a:lnTo>
                    <a:pt x="12507" y="11734"/>
                  </a:lnTo>
                  <a:lnTo>
                    <a:pt x="12598" y="11825"/>
                  </a:lnTo>
                  <a:lnTo>
                    <a:pt x="12735" y="11871"/>
                  </a:lnTo>
                  <a:lnTo>
                    <a:pt x="12780" y="11780"/>
                  </a:lnTo>
                  <a:lnTo>
                    <a:pt x="12826" y="11643"/>
                  </a:lnTo>
                  <a:lnTo>
                    <a:pt x="12553" y="11643"/>
                  </a:lnTo>
                  <a:lnTo>
                    <a:pt x="12417" y="11552"/>
                  </a:lnTo>
                  <a:lnTo>
                    <a:pt x="12280" y="11552"/>
                  </a:lnTo>
                  <a:lnTo>
                    <a:pt x="12280" y="11689"/>
                  </a:lnTo>
                  <a:lnTo>
                    <a:pt x="12189" y="11689"/>
                  </a:lnTo>
                  <a:lnTo>
                    <a:pt x="12189" y="11643"/>
                  </a:lnTo>
                  <a:lnTo>
                    <a:pt x="12280" y="11552"/>
                  </a:lnTo>
                  <a:lnTo>
                    <a:pt x="12280" y="11507"/>
                  </a:lnTo>
                  <a:lnTo>
                    <a:pt x="12144" y="11507"/>
                  </a:lnTo>
                  <a:lnTo>
                    <a:pt x="12144" y="11552"/>
                  </a:lnTo>
                  <a:lnTo>
                    <a:pt x="12053" y="11598"/>
                  </a:lnTo>
                  <a:lnTo>
                    <a:pt x="12007" y="11507"/>
                  </a:lnTo>
                  <a:lnTo>
                    <a:pt x="12007" y="11416"/>
                  </a:lnTo>
                  <a:lnTo>
                    <a:pt x="11916" y="11370"/>
                  </a:lnTo>
                  <a:lnTo>
                    <a:pt x="11871" y="11416"/>
                  </a:lnTo>
                  <a:lnTo>
                    <a:pt x="11780" y="11325"/>
                  </a:lnTo>
                  <a:lnTo>
                    <a:pt x="11734" y="11279"/>
                  </a:lnTo>
                  <a:lnTo>
                    <a:pt x="11643" y="11325"/>
                  </a:lnTo>
                  <a:lnTo>
                    <a:pt x="11643" y="11325"/>
                  </a:lnTo>
                  <a:lnTo>
                    <a:pt x="11734" y="11188"/>
                  </a:lnTo>
                  <a:lnTo>
                    <a:pt x="11780" y="11188"/>
                  </a:lnTo>
                  <a:lnTo>
                    <a:pt x="12007" y="11279"/>
                  </a:lnTo>
                  <a:lnTo>
                    <a:pt x="12098" y="11279"/>
                  </a:lnTo>
                  <a:lnTo>
                    <a:pt x="12053" y="11188"/>
                  </a:lnTo>
                  <a:lnTo>
                    <a:pt x="11643" y="11006"/>
                  </a:lnTo>
                  <a:lnTo>
                    <a:pt x="11507" y="10961"/>
                  </a:lnTo>
                  <a:lnTo>
                    <a:pt x="11461" y="10916"/>
                  </a:lnTo>
                  <a:lnTo>
                    <a:pt x="11552" y="10870"/>
                  </a:lnTo>
                  <a:lnTo>
                    <a:pt x="11871" y="11006"/>
                  </a:lnTo>
                  <a:lnTo>
                    <a:pt x="12053" y="11006"/>
                  </a:lnTo>
                  <a:lnTo>
                    <a:pt x="12371" y="11097"/>
                  </a:lnTo>
                  <a:lnTo>
                    <a:pt x="12462" y="11097"/>
                  </a:lnTo>
                  <a:lnTo>
                    <a:pt x="12371" y="11006"/>
                  </a:lnTo>
                  <a:lnTo>
                    <a:pt x="12371" y="10916"/>
                  </a:lnTo>
                  <a:lnTo>
                    <a:pt x="12326" y="10825"/>
                  </a:lnTo>
                  <a:lnTo>
                    <a:pt x="12235" y="10779"/>
                  </a:lnTo>
                  <a:lnTo>
                    <a:pt x="12098" y="10734"/>
                  </a:lnTo>
                  <a:lnTo>
                    <a:pt x="12144" y="10688"/>
                  </a:lnTo>
                  <a:lnTo>
                    <a:pt x="12235" y="10688"/>
                  </a:lnTo>
                  <a:lnTo>
                    <a:pt x="12280" y="10734"/>
                  </a:lnTo>
                  <a:lnTo>
                    <a:pt x="12326" y="10779"/>
                  </a:lnTo>
                  <a:lnTo>
                    <a:pt x="12417" y="10734"/>
                  </a:lnTo>
                  <a:lnTo>
                    <a:pt x="12553" y="10734"/>
                  </a:lnTo>
                  <a:lnTo>
                    <a:pt x="12598" y="10688"/>
                  </a:lnTo>
                  <a:lnTo>
                    <a:pt x="12598" y="10643"/>
                  </a:lnTo>
                  <a:lnTo>
                    <a:pt x="12462" y="10597"/>
                  </a:lnTo>
                  <a:lnTo>
                    <a:pt x="12462" y="10552"/>
                  </a:lnTo>
                  <a:lnTo>
                    <a:pt x="12417" y="10415"/>
                  </a:lnTo>
                  <a:lnTo>
                    <a:pt x="12280" y="10461"/>
                  </a:lnTo>
                  <a:lnTo>
                    <a:pt x="12144" y="10506"/>
                  </a:lnTo>
                  <a:lnTo>
                    <a:pt x="11962" y="10506"/>
                  </a:lnTo>
                  <a:lnTo>
                    <a:pt x="11916" y="10597"/>
                  </a:lnTo>
                  <a:lnTo>
                    <a:pt x="11825" y="10597"/>
                  </a:lnTo>
                  <a:lnTo>
                    <a:pt x="11825" y="10506"/>
                  </a:lnTo>
                  <a:lnTo>
                    <a:pt x="11962" y="10415"/>
                  </a:lnTo>
                  <a:lnTo>
                    <a:pt x="12144" y="10415"/>
                  </a:lnTo>
                  <a:lnTo>
                    <a:pt x="12189" y="10370"/>
                  </a:lnTo>
                  <a:lnTo>
                    <a:pt x="12417" y="10370"/>
                  </a:lnTo>
                  <a:lnTo>
                    <a:pt x="12417" y="10279"/>
                  </a:lnTo>
                  <a:lnTo>
                    <a:pt x="12326" y="10279"/>
                  </a:lnTo>
                  <a:lnTo>
                    <a:pt x="12144" y="10233"/>
                  </a:lnTo>
                  <a:lnTo>
                    <a:pt x="12098" y="10142"/>
                  </a:lnTo>
                  <a:lnTo>
                    <a:pt x="12235" y="10233"/>
                  </a:lnTo>
                  <a:lnTo>
                    <a:pt x="12371" y="10188"/>
                  </a:lnTo>
                  <a:lnTo>
                    <a:pt x="12553" y="10188"/>
                  </a:lnTo>
                  <a:lnTo>
                    <a:pt x="12735" y="10415"/>
                  </a:lnTo>
                  <a:lnTo>
                    <a:pt x="12826" y="10461"/>
                  </a:lnTo>
                  <a:lnTo>
                    <a:pt x="12917" y="10415"/>
                  </a:lnTo>
                  <a:lnTo>
                    <a:pt x="12962" y="10461"/>
                  </a:lnTo>
                  <a:lnTo>
                    <a:pt x="13053" y="10506"/>
                  </a:lnTo>
                  <a:lnTo>
                    <a:pt x="13099" y="10415"/>
                  </a:lnTo>
                  <a:lnTo>
                    <a:pt x="13144" y="10415"/>
                  </a:lnTo>
                  <a:lnTo>
                    <a:pt x="13235" y="10552"/>
                  </a:lnTo>
                  <a:lnTo>
                    <a:pt x="13326" y="10552"/>
                  </a:lnTo>
                  <a:lnTo>
                    <a:pt x="13417" y="10506"/>
                  </a:lnTo>
                  <a:lnTo>
                    <a:pt x="13417" y="10324"/>
                  </a:lnTo>
                  <a:lnTo>
                    <a:pt x="13326" y="10188"/>
                  </a:lnTo>
                  <a:lnTo>
                    <a:pt x="13281" y="10097"/>
                  </a:lnTo>
                  <a:lnTo>
                    <a:pt x="13144" y="10051"/>
                  </a:lnTo>
                  <a:lnTo>
                    <a:pt x="13008" y="9960"/>
                  </a:lnTo>
                  <a:lnTo>
                    <a:pt x="12917" y="9915"/>
                  </a:lnTo>
                  <a:lnTo>
                    <a:pt x="12826" y="9915"/>
                  </a:lnTo>
                  <a:lnTo>
                    <a:pt x="12780" y="9960"/>
                  </a:lnTo>
                  <a:lnTo>
                    <a:pt x="12644" y="9915"/>
                  </a:lnTo>
                  <a:lnTo>
                    <a:pt x="12462" y="9688"/>
                  </a:lnTo>
                  <a:lnTo>
                    <a:pt x="12280" y="9642"/>
                  </a:lnTo>
                  <a:lnTo>
                    <a:pt x="12007" y="9688"/>
                  </a:lnTo>
                  <a:lnTo>
                    <a:pt x="11916" y="9642"/>
                  </a:lnTo>
                  <a:lnTo>
                    <a:pt x="12144" y="9642"/>
                  </a:lnTo>
                  <a:lnTo>
                    <a:pt x="12280" y="9551"/>
                  </a:lnTo>
                  <a:lnTo>
                    <a:pt x="12371" y="9506"/>
                  </a:lnTo>
                  <a:lnTo>
                    <a:pt x="12417" y="9551"/>
                  </a:lnTo>
                  <a:lnTo>
                    <a:pt x="12507" y="9551"/>
                  </a:lnTo>
                  <a:lnTo>
                    <a:pt x="12644" y="9460"/>
                  </a:lnTo>
                  <a:lnTo>
                    <a:pt x="12780" y="9415"/>
                  </a:lnTo>
                  <a:lnTo>
                    <a:pt x="12962" y="9415"/>
                  </a:lnTo>
                  <a:lnTo>
                    <a:pt x="13099" y="9506"/>
                  </a:lnTo>
                  <a:lnTo>
                    <a:pt x="13281" y="9506"/>
                  </a:lnTo>
                  <a:lnTo>
                    <a:pt x="13326" y="9415"/>
                  </a:lnTo>
                  <a:lnTo>
                    <a:pt x="13372" y="9278"/>
                  </a:lnTo>
                  <a:lnTo>
                    <a:pt x="13281" y="9187"/>
                  </a:lnTo>
                  <a:lnTo>
                    <a:pt x="13235" y="8960"/>
                  </a:lnTo>
                  <a:lnTo>
                    <a:pt x="13099" y="8687"/>
                  </a:lnTo>
                  <a:lnTo>
                    <a:pt x="13053" y="8505"/>
                  </a:lnTo>
                  <a:lnTo>
                    <a:pt x="12826" y="8505"/>
                  </a:lnTo>
                  <a:lnTo>
                    <a:pt x="12826" y="8596"/>
                  </a:lnTo>
                  <a:lnTo>
                    <a:pt x="12735" y="8733"/>
                  </a:lnTo>
                  <a:lnTo>
                    <a:pt x="12780" y="8778"/>
                  </a:lnTo>
                  <a:lnTo>
                    <a:pt x="12780" y="8869"/>
                  </a:lnTo>
                  <a:lnTo>
                    <a:pt x="12735" y="8914"/>
                  </a:lnTo>
                  <a:lnTo>
                    <a:pt x="12598" y="8960"/>
                  </a:lnTo>
                  <a:lnTo>
                    <a:pt x="12507" y="9096"/>
                  </a:lnTo>
                  <a:lnTo>
                    <a:pt x="12371" y="9096"/>
                  </a:lnTo>
                  <a:lnTo>
                    <a:pt x="12235" y="9051"/>
                  </a:lnTo>
                  <a:lnTo>
                    <a:pt x="12098" y="9096"/>
                  </a:lnTo>
                  <a:lnTo>
                    <a:pt x="12007" y="9233"/>
                  </a:lnTo>
                  <a:lnTo>
                    <a:pt x="11825" y="9369"/>
                  </a:lnTo>
                  <a:lnTo>
                    <a:pt x="11780" y="9324"/>
                  </a:lnTo>
                  <a:lnTo>
                    <a:pt x="11643" y="9278"/>
                  </a:lnTo>
                  <a:lnTo>
                    <a:pt x="11507" y="9324"/>
                  </a:lnTo>
                  <a:lnTo>
                    <a:pt x="11598" y="9233"/>
                  </a:lnTo>
                  <a:lnTo>
                    <a:pt x="11689" y="9187"/>
                  </a:lnTo>
                  <a:lnTo>
                    <a:pt x="11780" y="9233"/>
                  </a:lnTo>
                  <a:lnTo>
                    <a:pt x="11916" y="9187"/>
                  </a:lnTo>
                  <a:lnTo>
                    <a:pt x="12007" y="9051"/>
                  </a:lnTo>
                  <a:lnTo>
                    <a:pt x="12144" y="9005"/>
                  </a:lnTo>
                  <a:lnTo>
                    <a:pt x="12235" y="9005"/>
                  </a:lnTo>
                  <a:lnTo>
                    <a:pt x="12371" y="8914"/>
                  </a:lnTo>
                  <a:lnTo>
                    <a:pt x="12462" y="8823"/>
                  </a:lnTo>
                  <a:lnTo>
                    <a:pt x="12462" y="8687"/>
                  </a:lnTo>
                  <a:lnTo>
                    <a:pt x="12462" y="8596"/>
                  </a:lnTo>
                  <a:lnTo>
                    <a:pt x="12371" y="8642"/>
                  </a:lnTo>
                  <a:lnTo>
                    <a:pt x="12235" y="8687"/>
                  </a:lnTo>
                  <a:lnTo>
                    <a:pt x="12144" y="8642"/>
                  </a:lnTo>
                  <a:lnTo>
                    <a:pt x="11962" y="8642"/>
                  </a:lnTo>
                  <a:lnTo>
                    <a:pt x="11734" y="8869"/>
                  </a:lnTo>
                  <a:lnTo>
                    <a:pt x="11598" y="9005"/>
                  </a:lnTo>
                  <a:lnTo>
                    <a:pt x="11325" y="9051"/>
                  </a:lnTo>
                  <a:lnTo>
                    <a:pt x="11370" y="8960"/>
                  </a:lnTo>
                  <a:lnTo>
                    <a:pt x="11552" y="8914"/>
                  </a:lnTo>
                  <a:lnTo>
                    <a:pt x="11598" y="8823"/>
                  </a:lnTo>
                  <a:lnTo>
                    <a:pt x="11552" y="8778"/>
                  </a:lnTo>
                  <a:lnTo>
                    <a:pt x="11416" y="8823"/>
                  </a:lnTo>
                  <a:lnTo>
                    <a:pt x="11598" y="8687"/>
                  </a:lnTo>
                  <a:lnTo>
                    <a:pt x="11734" y="8687"/>
                  </a:lnTo>
                  <a:lnTo>
                    <a:pt x="11962" y="8551"/>
                  </a:lnTo>
                  <a:lnTo>
                    <a:pt x="12144" y="8551"/>
                  </a:lnTo>
                  <a:lnTo>
                    <a:pt x="12235" y="8505"/>
                  </a:lnTo>
                  <a:lnTo>
                    <a:pt x="12462" y="8460"/>
                  </a:lnTo>
                  <a:lnTo>
                    <a:pt x="12598" y="8369"/>
                  </a:lnTo>
                  <a:lnTo>
                    <a:pt x="12644" y="8278"/>
                  </a:lnTo>
                  <a:lnTo>
                    <a:pt x="12689" y="8232"/>
                  </a:lnTo>
                  <a:lnTo>
                    <a:pt x="12780" y="8187"/>
                  </a:lnTo>
                  <a:lnTo>
                    <a:pt x="12780" y="8323"/>
                  </a:lnTo>
                  <a:lnTo>
                    <a:pt x="12826" y="8369"/>
                  </a:lnTo>
                  <a:lnTo>
                    <a:pt x="12962" y="8232"/>
                  </a:lnTo>
                  <a:lnTo>
                    <a:pt x="13008" y="8096"/>
                  </a:lnTo>
                  <a:lnTo>
                    <a:pt x="12962" y="8005"/>
                  </a:lnTo>
                  <a:lnTo>
                    <a:pt x="12871" y="7959"/>
                  </a:lnTo>
                  <a:lnTo>
                    <a:pt x="12780" y="7823"/>
                  </a:lnTo>
                  <a:lnTo>
                    <a:pt x="12598" y="7641"/>
                  </a:lnTo>
                  <a:lnTo>
                    <a:pt x="12553" y="7459"/>
                  </a:lnTo>
                  <a:lnTo>
                    <a:pt x="12417" y="7459"/>
                  </a:lnTo>
                  <a:lnTo>
                    <a:pt x="12326" y="7550"/>
                  </a:lnTo>
                  <a:lnTo>
                    <a:pt x="12235" y="7596"/>
                  </a:lnTo>
                  <a:lnTo>
                    <a:pt x="12098" y="7641"/>
                  </a:lnTo>
                  <a:lnTo>
                    <a:pt x="11962" y="7777"/>
                  </a:lnTo>
                  <a:lnTo>
                    <a:pt x="11825" y="7777"/>
                  </a:lnTo>
                  <a:lnTo>
                    <a:pt x="11734" y="7868"/>
                  </a:lnTo>
                  <a:lnTo>
                    <a:pt x="11689" y="7868"/>
                  </a:lnTo>
                  <a:lnTo>
                    <a:pt x="11689" y="7732"/>
                  </a:lnTo>
                  <a:lnTo>
                    <a:pt x="11780" y="7641"/>
                  </a:lnTo>
                  <a:lnTo>
                    <a:pt x="11962" y="7641"/>
                  </a:lnTo>
                  <a:lnTo>
                    <a:pt x="12098" y="7459"/>
                  </a:lnTo>
                  <a:lnTo>
                    <a:pt x="12144" y="7368"/>
                  </a:lnTo>
                  <a:lnTo>
                    <a:pt x="12144" y="7323"/>
                  </a:lnTo>
                  <a:lnTo>
                    <a:pt x="12053" y="7368"/>
                  </a:lnTo>
                  <a:lnTo>
                    <a:pt x="11825" y="7459"/>
                  </a:lnTo>
                  <a:lnTo>
                    <a:pt x="11598" y="7596"/>
                  </a:lnTo>
                  <a:lnTo>
                    <a:pt x="11507" y="7596"/>
                  </a:lnTo>
                  <a:lnTo>
                    <a:pt x="11461" y="7686"/>
                  </a:lnTo>
                  <a:lnTo>
                    <a:pt x="11461" y="7777"/>
                  </a:lnTo>
                  <a:lnTo>
                    <a:pt x="11325" y="8050"/>
                  </a:lnTo>
                  <a:lnTo>
                    <a:pt x="11052" y="8323"/>
                  </a:lnTo>
                  <a:lnTo>
                    <a:pt x="10825" y="8460"/>
                  </a:lnTo>
                  <a:lnTo>
                    <a:pt x="10825" y="8414"/>
                  </a:lnTo>
                  <a:lnTo>
                    <a:pt x="10961" y="8323"/>
                  </a:lnTo>
                  <a:lnTo>
                    <a:pt x="11143" y="8096"/>
                  </a:lnTo>
                  <a:lnTo>
                    <a:pt x="11234" y="7914"/>
                  </a:lnTo>
                  <a:lnTo>
                    <a:pt x="11280" y="7868"/>
                  </a:lnTo>
                  <a:lnTo>
                    <a:pt x="11280" y="7777"/>
                  </a:lnTo>
                  <a:lnTo>
                    <a:pt x="11234" y="7777"/>
                  </a:lnTo>
                  <a:lnTo>
                    <a:pt x="11189" y="7732"/>
                  </a:lnTo>
                  <a:lnTo>
                    <a:pt x="11098" y="7777"/>
                  </a:lnTo>
                  <a:lnTo>
                    <a:pt x="10961" y="7959"/>
                  </a:lnTo>
                  <a:lnTo>
                    <a:pt x="10779" y="8187"/>
                  </a:lnTo>
                  <a:lnTo>
                    <a:pt x="10734" y="8187"/>
                  </a:lnTo>
                  <a:lnTo>
                    <a:pt x="10779" y="8096"/>
                  </a:lnTo>
                  <a:lnTo>
                    <a:pt x="10779" y="8005"/>
                  </a:lnTo>
                  <a:lnTo>
                    <a:pt x="10916" y="7868"/>
                  </a:lnTo>
                  <a:lnTo>
                    <a:pt x="10961" y="7777"/>
                  </a:lnTo>
                  <a:lnTo>
                    <a:pt x="11007" y="7641"/>
                  </a:lnTo>
                  <a:lnTo>
                    <a:pt x="11143" y="7641"/>
                  </a:lnTo>
                  <a:lnTo>
                    <a:pt x="11234" y="7686"/>
                  </a:lnTo>
                  <a:lnTo>
                    <a:pt x="11370" y="7686"/>
                  </a:lnTo>
                  <a:lnTo>
                    <a:pt x="11370" y="7641"/>
                  </a:lnTo>
                  <a:lnTo>
                    <a:pt x="11507" y="7550"/>
                  </a:lnTo>
                  <a:lnTo>
                    <a:pt x="11643" y="7459"/>
                  </a:lnTo>
                  <a:lnTo>
                    <a:pt x="11780" y="7277"/>
                  </a:lnTo>
                  <a:lnTo>
                    <a:pt x="11871" y="7141"/>
                  </a:lnTo>
                  <a:lnTo>
                    <a:pt x="11825" y="7004"/>
                  </a:lnTo>
                  <a:lnTo>
                    <a:pt x="11825" y="6913"/>
                  </a:lnTo>
                  <a:lnTo>
                    <a:pt x="11825" y="6868"/>
                  </a:lnTo>
                  <a:lnTo>
                    <a:pt x="11598" y="6959"/>
                  </a:lnTo>
                  <a:lnTo>
                    <a:pt x="11507" y="7095"/>
                  </a:lnTo>
                  <a:lnTo>
                    <a:pt x="11507" y="7232"/>
                  </a:lnTo>
                  <a:lnTo>
                    <a:pt x="11461" y="7414"/>
                  </a:lnTo>
                  <a:lnTo>
                    <a:pt x="11416" y="7459"/>
                  </a:lnTo>
                  <a:lnTo>
                    <a:pt x="11416" y="7368"/>
                  </a:lnTo>
                  <a:lnTo>
                    <a:pt x="11416" y="7323"/>
                  </a:lnTo>
                  <a:lnTo>
                    <a:pt x="11325" y="7232"/>
                  </a:lnTo>
                  <a:lnTo>
                    <a:pt x="11189" y="7232"/>
                  </a:lnTo>
                  <a:lnTo>
                    <a:pt x="11052" y="7368"/>
                  </a:lnTo>
                  <a:lnTo>
                    <a:pt x="10916" y="7323"/>
                  </a:lnTo>
                  <a:lnTo>
                    <a:pt x="10734" y="7368"/>
                  </a:lnTo>
                  <a:lnTo>
                    <a:pt x="10597" y="7414"/>
                  </a:lnTo>
                  <a:lnTo>
                    <a:pt x="10415" y="7414"/>
                  </a:lnTo>
                  <a:lnTo>
                    <a:pt x="10552" y="7368"/>
                  </a:lnTo>
                  <a:lnTo>
                    <a:pt x="10688" y="7277"/>
                  </a:lnTo>
                  <a:lnTo>
                    <a:pt x="10825" y="7141"/>
                  </a:lnTo>
                  <a:lnTo>
                    <a:pt x="10779" y="7050"/>
                  </a:lnTo>
                  <a:lnTo>
                    <a:pt x="10688" y="7050"/>
                  </a:lnTo>
                  <a:lnTo>
                    <a:pt x="10506" y="7095"/>
                  </a:lnTo>
                  <a:lnTo>
                    <a:pt x="10597" y="7004"/>
                  </a:lnTo>
                  <a:lnTo>
                    <a:pt x="10688" y="7004"/>
                  </a:lnTo>
                  <a:lnTo>
                    <a:pt x="10825" y="6913"/>
                  </a:lnTo>
                  <a:lnTo>
                    <a:pt x="10870" y="6777"/>
                  </a:lnTo>
                  <a:lnTo>
                    <a:pt x="10961" y="6731"/>
                  </a:lnTo>
                  <a:lnTo>
                    <a:pt x="11052" y="6686"/>
                  </a:lnTo>
                  <a:lnTo>
                    <a:pt x="11143" y="6686"/>
                  </a:lnTo>
                  <a:lnTo>
                    <a:pt x="11280" y="6777"/>
                  </a:lnTo>
                  <a:lnTo>
                    <a:pt x="11370" y="6868"/>
                  </a:lnTo>
                  <a:lnTo>
                    <a:pt x="11461" y="6868"/>
                  </a:lnTo>
                  <a:lnTo>
                    <a:pt x="11598" y="6686"/>
                  </a:lnTo>
                  <a:lnTo>
                    <a:pt x="11734" y="6595"/>
                  </a:lnTo>
                  <a:lnTo>
                    <a:pt x="11689" y="6504"/>
                  </a:lnTo>
                  <a:lnTo>
                    <a:pt x="11552" y="6368"/>
                  </a:lnTo>
                  <a:lnTo>
                    <a:pt x="11507" y="6186"/>
                  </a:lnTo>
                  <a:lnTo>
                    <a:pt x="11507" y="6049"/>
                  </a:lnTo>
                  <a:lnTo>
                    <a:pt x="11325" y="5913"/>
                  </a:lnTo>
                  <a:lnTo>
                    <a:pt x="11234" y="5867"/>
                  </a:lnTo>
                  <a:lnTo>
                    <a:pt x="11098" y="5594"/>
                  </a:lnTo>
                  <a:lnTo>
                    <a:pt x="11052" y="5640"/>
                  </a:lnTo>
                  <a:lnTo>
                    <a:pt x="11052" y="5731"/>
                  </a:lnTo>
                  <a:lnTo>
                    <a:pt x="10961" y="5867"/>
                  </a:lnTo>
                  <a:lnTo>
                    <a:pt x="10916" y="5867"/>
                  </a:lnTo>
                  <a:lnTo>
                    <a:pt x="10870" y="5958"/>
                  </a:lnTo>
                  <a:lnTo>
                    <a:pt x="10825" y="6095"/>
                  </a:lnTo>
                  <a:lnTo>
                    <a:pt x="10734" y="6140"/>
                  </a:lnTo>
                  <a:lnTo>
                    <a:pt x="10643" y="6277"/>
                  </a:lnTo>
                  <a:lnTo>
                    <a:pt x="10643" y="6413"/>
                  </a:lnTo>
                  <a:lnTo>
                    <a:pt x="10506" y="6504"/>
                  </a:lnTo>
                  <a:lnTo>
                    <a:pt x="10370" y="6640"/>
                  </a:lnTo>
                  <a:lnTo>
                    <a:pt x="10370" y="6777"/>
                  </a:lnTo>
                  <a:lnTo>
                    <a:pt x="10279" y="6868"/>
                  </a:lnTo>
                  <a:lnTo>
                    <a:pt x="10233" y="6868"/>
                  </a:lnTo>
                  <a:lnTo>
                    <a:pt x="10279" y="6640"/>
                  </a:lnTo>
                  <a:lnTo>
                    <a:pt x="10415" y="6459"/>
                  </a:lnTo>
                  <a:lnTo>
                    <a:pt x="10506" y="6413"/>
                  </a:lnTo>
                  <a:lnTo>
                    <a:pt x="10552" y="6322"/>
                  </a:lnTo>
                  <a:lnTo>
                    <a:pt x="10506" y="6277"/>
                  </a:lnTo>
                  <a:lnTo>
                    <a:pt x="10415" y="6186"/>
                  </a:lnTo>
                  <a:lnTo>
                    <a:pt x="10324" y="6231"/>
                  </a:lnTo>
                  <a:lnTo>
                    <a:pt x="10097" y="6504"/>
                  </a:lnTo>
                  <a:lnTo>
                    <a:pt x="10052" y="6640"/>
                  </a:lnTo>
                  <a:lnTo>
                    <a:pt x="9915" y="6686"/>
                  </a:lnTo>
                  <a:lnTo>
                    <a:pt x="9870" y="6640"/>
                  </a:lnTo>
                  <a:lnTo>
                    <a:pt x="9961" y="6549"/>
                  </a:lnTo>
                  <a:lnTo>
                    <a:pt x="10097" y="6368"/>
                  </a:lnTo>
                  <a:lnTo>
                    <a:pt x="10143" y="6231"/>
                  </a:lnTo>
                  <a:lnTo>
                    <a:pt x="10324" y="6049"/>
                  </a:lnTo>
                  <a:lnTo>
                    <a:pt x="10370" y="5958"/>
                  </a:lnTo>
                  <a:lnTo>
                    <a:pt x="10370" y="5867"/>
                  </a:lnTo>
                  <a:lnTo>
                    <a:pt x="10370" y="5776"/>
                  </a:lnTo>
                  <a:lnTo>
                    <a:pt x="10188" y="5867"/>
                  </a:lnTo>
                  <a:lnTo>
                    <a:pt x="10006" y="6049"/>
                  </a:lnTo>
                  <a:lnTo>
                    <a:pt x="9961" y="6186"/>
                  </a:lnTo>
                  <a:lnTo>
                    <a:pt x="9870" y="6322"/>
                  </a:lnTo>
                  <a:lnTo>
                    <a:pt x="9824" y="6322"/>
                  </a:lnTo>
                  <a:lnTo>
                    <a:pt x="9870" y="6140"/>
                  </a:lnTo>
                  <a:lnTo>
                    <a:pt x="9915" y="6004"/>
                  </a:lnTo>
                  <a:lnTo>
                    <a:pt x="9870" y="6004"/>
                  </a:lnTo>
                  <a:lnTo>
                    <a:pt x="9870" y="5913"/>
                  </a:lnTo>
                  <a:lnTo>
                    <a:pt x="9961" y="5867"/>
                  </a:lnTo>
                  <a:lnTo>
                    <a:pt x="10233" y="5731"/>
                  </a:lnTo>
                  <a:lnTo>
                    <a:pt x="10506" y="5503"/>
                  </a:lnTo>
                  <a:lnTo>
                    <a:pt x="10506" y="5412"/>
                  </a:lnTo>
                  <a:lnTo>
                    <a:pt x="10370" y="5412"/>
                  </a:lnTo>
                  <a:lnTo>
                    <a:pt x="10188" y="5503"/>
                  </a:lnTo>
                  <a:lnTo>
                    <a:pt x="10188" y="5640"/>
                  </a:lnTo>
                  <a:lnTo>
                    <a:pt x="10052" y="5685"/>
                  </a:lnTo>
                  <a:lnTo>
                    <a:pt x="10052" y="5594"/>
                  </a:lnTo>
                  <a:lnTo>
                    <a:pt x="10006" y="5549"/>
                  </a:lnTo>
                  <a:lnTo>
                    <a:pt x="9779" y="5731"/>
                  </a:lnTo>
                  <a:lnTo>
                    <a:pt x="9642" y="5867"/>
                  </a:lnTo>
                  <a:lnTo>
                    <a:pt x="9551" y="6095"/>
                  </a:lnTo>
                  <a:lnTo>
                    <a:pt x="9369" y="6231"/>
                  </a:lnTo>
                  <a:lnTo>
                    <a:pt x="9233" y="6186"/>
                  </a:lnTo>
                  <a:lnTo>
                    <a:pt x="9369" y="6095"/>
                  </a:lnTo>
                  <a:lnTo>
                    <a:pt x="9506" y="5958"/>
                  </a:lnTo>
                  <a:lnTo>
                    <a:pt x="9597" y="5822"/>
                  </a:lnTo>
                  <a:lnTo>
                    <a:pt x="9551" y="5776"/>
                  </a:lnTo>
                  <a:lnTo>
                    <a:pt x="9460" y="5822"/>
                  </a:lnTo>
                  <a:lnTo>
                    <a:pt x="9597" y="5685"/>
                  </a:lnTo>
                  <a:lnTo>
                    <a:pt x="9779" y="5640"/>
                  </a:lnTo>
                  <a:lnTo>
                    <a:pt x="9824" y="5549"/>
                  </a:lnTo>
                  <a:lnTo>
                    <a:pt x="9824" y="5503"/>
                  </a:lnTo>
                  <a:lnTo>
                    <a:pt x="9733" y="5549"/>
                  </a:lnTo>
                  <a:lnTo>
                    <a:pt x="9551" y="5594"/>
                  </a:lnTo>
                  <a:lnTo>
                    <a:pt x="9460" y="5685"/>
                  </a:lnTo>
                  <a:lnTo>
                    <a:pt x="9369" y="5685"/>
                  </a:lnTo>
                  <a:lnTo>
                    <a:pt x="9642" y="5503"/>
                  </a:lnTo>
                  <a:lnTo>
                    <a:pt x="9597" y="5412"/>
                  </a:lnTo>
                  <a:lnTo>
                    <a:pt x="9415" y="5412"/>
                  </a:lnTo>
                  <a:lnTo>
                    <a:pt x="9506" y="5322"/>
                  </a:lnTo>
                  <a:lnTo>
                    <a:pt x="9642" y="5322"/>
                  </a:lnTo>
                  <a:lnTo>
                    <a:pt x="9733" y="5367"/>
                  </a:lnTo>
                  <a:lnTo>
                    <a:pt x="9870" y="5367"/>
                  </a:lnTo>
                  <a:lnTo>
                    <a:pt x="9961" y="5231"/>
                  </a:lnTo>
                  <a:lnTo>
                    <a:pt x="10143" y="5140"/>
                  </a:lnTo>
                  <a:lnTo>
                    <a:pt x="10143" y="5049"/>
                  </a:lnTo>
                  <a:lnTo>
                    <a:pt x="10188" y="4912"/>
                  </a:lnTo>
                  <a:lnTo>
                    <a:pt x="10188" y="4821"/>
                  </a:lnTo>
                  <a:lnTo>
                    <a:pt x="10097" y="4776"/>
                  </a:lnTo>
                  <a:lnTo>
                    <a:pt x="10006" y="4730"/>
                  </a:lnTo>
                  <a:lnTo>
                    <a:pt x="9870" y="4685"/>
                  </a:lnTo>
                  <a:lnTo>
                    <a:pt x="9688" y="4821"/>
                  </a:lnTo>
                  <a:lnTo>
                    <a:pt x="9506" y="4912"/>
                  </a:lnTo>
                  <a:lnTo>
                    <a:pt x="9369" y="5094"/>
                  </a:lnTo>
                  <a:lnTo>
                    <a:pt x="9051" y="5367"/>
                  </a:lnTo>
                  <a:lnTo>
                    <a:pt x="9006" y="5367"/>
                  </a:lnTo>
                  <a:lnTo>
                    <a:pt x="9006" y="5276"/>
                  </a:lnTo>
                  <a:lnTo>
                    <a:pt x="9096" y="5231"/>
                  </a:lnTo>
                  <a:lnTo>
                    <a:pt x="9233" y="5140"/>
                  </a:lnTo>
                  <a:lnTo>
                    <a:pt x="9415" y="4867"/>
                  </a:lnTo>
                  <a:lnTo>
                    <a:pt x="9597" y="4776"/>
                  </a:lnTo>
                  <a:lnTo>
                    <a:pt x="9688" y="4685"/>
                  </a:lnTo>
                  <a:lnTo>
                    <a:pt x="9642" y="4594"/>
                  </a:lnTo>
                  <a:lnTo>
                    <a:pt x="9369" y="4594"/>
                  </a:lnTo>
                  <a:lnTo>
                    <a:pt x="9096" y="4776"/>
                  </a:lnTo>
                  <a:lnTo>
                    <a:pt x="9096" y="4776"/>
                  </a:lnTo>
                  <a:lnTo>
                    <a:pt x="9369" y="4548"/>
                  </a:lnTo>
                  <a:lnTo>
                    <a:pt x="9551" y="4503"/>
                  </a:lnTo>
                  <a:lnTo>
                    <a:pt x="9733" y="4548"/>
                  </a:lnTo>
                  <a:lnTo>
                    <a:pt x="9870" y="4548"/>
                  </a:lnTo>
                  <a:lnTo>
                    <a:pt x="10006" y="4412"/>
                  </a:lnTo>
                  <a:lnTo>
                    <a:pt x="9961" y="4275"/>
                  </a:lnTo>
                  <a:lnTo>
                    <a:pt x="9915" y="4230"/>
                  </a:lnTo>
                  <a:lnTo>
                    <a:pt x="9961" y="4094"/>
                  </a:lnTo>
                  <a:lnTo>
                    <a:pt x="9915" y="4003"/>
                  </a:lnTo>
                  <a:lnTo>
                    <a:pt x="9779" y="3912"/>
                  </a:lnTo>
                  <a:lnTo>
                    <a:pt x="9688" y="3775"/>
                  </a:lnTo>
                  <a:lnTo>
                    <a:pt x="9551" y="3775"/>
                  </a:lnTo>
                  <a:lnTo>
                    <a:pt x="9551" y="3821"/>
                  </a:lnTo>
                  <a:lnTo>
                    <a:pt x="9460" y="3821"/>
                  </a:lnTo>
                  <a:lnTo>
                    <a:pt x="9460" y="3730"/>
                  </a:lnTo>
                  <a:lnTo>
                    <a:pt x="9369" y="3684"/>
                  </a:lnTo>
                  <a:lnTo>
                    <a:pt x="9233" y="3548"/>
                  </a:lnTo>
                  <a:lnTo>
                    <a:pt x="9233" y="3457"/>
                  </a:lnTo>
                  <a:lnTo>
                    <a:pt x="9006" y="3366"/>
                  </a:lnTo>
                  <a:lnTo>
                    <a:pt x="8915" y="3366"/>
                  </a:lnTo>
                  <a:lnTo>
                    <a:pt x="8869" y="3275"/>
                  </a:lnTo>
                  <a:lnTo>
                    <a:pt x="8642" y="3275"/>
                  </a:lnTo>
                  <a:lnTo>
                    <a:pt x="8414" y="3320"/>
                  </a:lnTo>
                  <a:lnTo>
                    <a:pt x="8278" y="3457"/>
                  </a:lnTo>
                  <a:lnTo>
                    <a:pt x="8096" y="3457"/>
                  </a:lnTo>
                  <a:lnTo>
                    <a:pt x="7914" y="3684"/>
                  </a:lnTo>
                  <a:lnTo>
                    <a:pt x="8005" y="3775"/>
                  </a:lnTo>
                  <a:lnTo>
                    <a:pt x="8096" y="3821"/>
                  </a:lnTo>
                  <a:lnTo>
                    <a:pt x="8369" y="4048"/>
                  </a:lnTo>
                  <a:lnTo>
                    <a:pt x="8414" y="4139"/>
                  </a:lnTo>
                  <a:lnTo>
                    <a:pt x="8551" y="4185"/>
                  </a:lnTo>
                  <a:lnTo>
                    <a:pt x="8596" y="4321"/>
                  </a:lnTo>
                  <a:lnTo>
                    <a:pt x="8551" y="4321"/>
                  </a:lnTo>
                  <a:lnTo>
                    <a:pt x="8414" y="4275"/>
                  </a:lnTo>
                  <a:lnTo>
                    <a:pt x="8232" y="4275"/>
                  </a:lnTo>
                  <a:lnTo>
                    <a:pt x="8232" y="4139"/>
                  </a:lnTo>
                  <a:lnTo>
                    <a:pt x="8005" y="3912"/>
                  </a:lnTo>
                  <a:lnTo>
                    <a:pt x="7869" y="3912"/>
                  </a:lnTo>
                  <a:lnTo>
                    <a:pt x="7778" y="3957"/>
                  </a:lnTo>
                  <a:lnTo>
                    <a:pt x="7823" y="3866"/>
                  </a:lnTo>
                  <a:lnTo>
                    <a:pt x="7869" y="3684"/>
                  </a:lnTo>
                  <a:lnTo>
                    <a:pt x="7687" y="3639"/>
                  </a:lnTo>
                  <a:lnTo>
                    <a:pt x="7641" y="3639"/>
                  </a:lnTo>
                  <a:lnTo>
                    <a:pt x="7641" y="3957"/>
                  </a:lnTo>
                  <a:lnTo>
                    <a:pt x="7732" y="4094"/>
                  </a:lnTo>
                  <a:lnTo>
                    <a:pt x="7732" y="4275"/>
                  </a:lnTo>
                  <a:lnTo>
                    <a:pt x="7687" y="4412"/>
                  </a:lnTo>
                  <a:lnTo>
                    <a:pt x="7687" y="4275"/>
                  </a:lnTo>
                  <a:lnTo>
                    <a:pt x="7596" y="4048"/>
                  </a:lnTo>
                  <a:lnTo>
                    <a:pt x="7459" y="4185"/>
                  </a:lnTo>
                  <a:lnTo>
                    <a:pt x="7368" y="4366"/>
                  </a:lnTo>
                  <a:lnTo>
                    <a:pt x="7459" y="4457"/>
                  </a:lnTo>
                  <a:lnTo>
                    <a:pt x="7368" y="4548"/>
                  </a:lnTo>
                  <a:lnTo>
                    <a:pt x="7232" y="4457"/>
                  </a:lnTo>
                  <a:lnTo>
                    <a:pt x="7095" y="4412"/>
                  </a:lnTo>
                  <a:lnTo>
                    <a:pt x="7141" y="4321"/>
                  </a:lnTo>
                  <a:lnTo>
                    <a:pt x="7323" y="4185"/>
                  </a:lnTo>
                  <a:lnTo>
                    <a:pt x="7505" y="3912"/>
                  </a:lnTo>
                  <a:lnTo>
                    <a:pt x="7550" y="3775"/>
                  </a:lnTo>
                  <a:lnTo>
                    <a:pt x="7459" y="3684"/>
                  </a:lnTo>
                  <a:lnTo>
                    <a:pt x="7414" y="3548"/>
                  </a:lnTo>
                  <a:lnTo>
                    <a:pt x="7232" y="3730"/>
                  </a:lnTo>
                  <a:lnTo>
                    <a:pt x="7141" y="3775"/>
                  </a:lnTo>
                  <a:lnTo>
                    <a:pt x="7095" y="3730"/>
                  </a:lnTo>
                  <a:lnTo>
                    <a:pt x="7141" y="3548"/>
                  </a:lnTo>
                  <a:lnTo>
                    <a:pt x="6959" y="3502"/>
                  </a:lnTo>
                  <a:lnTo>
                    <a:pt x="6913" y="3548"/>
                  </a:lnTo>
                  <a:lnTo>
                    <a:pt x="6868" y="3639"/>
                  </a:lnTo>
                  <a:lnTo>
                    <a:pt x="6913" y="3821"/>
                  </a:lnTo>
                  <a:lnTo>
                    <a:pt x="6913" y="4003"/>
                  </a:lnTo>
                  <a:lnTo>
                    <a:pt x="6822" y="3957"/>
                  </a:lnTo>
                  <a:lnTo>
                    <a:pt x="6822" y="3730"/>
                  </a:lnTo>
                  <a:lnTo>
                    <a:pt x="6777" y="3684"/>
                  </a:lnTo>
                  <a:lnTo>
                    <a:pt x="6732" y="3821"/>
                  </a:lnTo>
                  <a:lnTo>
                    <a:pt x="6595" y="3866"/>
                  </a:lnTo>
                  <a:lnTo>
                    <a:pt x="6595" y="4003"/>
                  </a:lnTo>
                  <a:lnTo>
                    <a:pt x="6459" y="4139"/>
                  </a:lnTo>
                  <a:lnTo>
                    <a:pt x="6368" y="4185"/>
                  </a:lnTo>
                  <a:lnTo>
                    <a:pt x="6277" y="4275"/>
                  </a:lnTo>
                  <a:lnTo>
                    <a:pt x="6140" y="4275"/>
                  </a:lnTo>
                  <a:lnTo>
                    <a:pt x="6277" y="4185"/>
                  </a:lnTo>
                  <a:lnTo>
                    <a:pt x="6322" y="4048"/>
                  </a:lnTo>
                  <a:lnTo>
                    <a:pt x="6231" y="4003"/>
                  </a:lnTo>
                  <a:lnTo>
                    <a:pt x="6140" y="4003"/>
                  </a:lnTo>
                  <a:lnTo>
                    <a:pt x="6140" y="3912"/>
                  </a:lnTo>
                  <a:lnTo>
                    <a:pt x="6277" y="3912"/>
                  </a:lnTo>
                  <a:lnTo>
                    <a:pt x="6368" y="3957"/>
                  </a:lnTo>
                  <a:lnTo>
                    <a:pt x="6368" y="3866"/>
                  </a:lnTo>
                  <a:lnTo>
                    <a:pt x="6368" y="3775"/>
                  </a:lnTo>
                  <a:lnTo>
                    <a:pt x="6368" y="3730"/>
                  </a:lnTo>
                  <a:lnTo>
                    <a:pt x="6504" y="3639"/>
                  </a:lnTo>
                  <a:lnTo>
                    <a:pt x="6732" y="3457"/>
                  </a:lnTo>
                  <a:lnTo>
                    <a:pt x="6777" y="3320"/>
                  </a:lnTo>
                  <a:lnTo>
                    <a:pt x="6868" y="3229"/>
                  </a:lnTo>
                  <a:lnTo>
                    <a:pt x="6732" y="3229"/>
                  </a:lnTo>
                  <a:lnTo>
                    <a:pt x="6550" y="3366"/>
                  </a:lnTo>
                  <a:lnTo>
                    <a:pt x="6368" y="3548"/>
                  </a:lnTo>
                  <a:lnTo>
                    <a:pt x="6277" y="3548"/>
                  </a:lnTo>
                  <a:lnTo>
                    <a:pt x="6368" y="3457"/>
                  </a:lnTo>
                  <a:lnTo>
                    <a:pt x="6459" y="3275"/>
                  </a:lnTo>
                  <a:lnTo>
                    <a:pt x="6550" y="3184"/>
                  </a:lnTo>
                  <a:lnTo>
                    <a:pt x="6686" y="3139"/>
                  </a:lnTo>
                  <a:lnTo>
                    <a:pt x="6822" y="3048"/>
                  </a:lnTo>
                  <a:lnTo>
                    <a:pt x="6913" y="3002"/>
                  </a:lnTo>
                  <a:lnTo>
                    <a:pt x="7050" y="2866"/>
                  </a:lnTo>
                  <a:lnTo>
                    <a:pt x="7050" y="2775"/>
                  </a:lnTo>
                  <a:lnTo>
                    <a:pt x="6913" y="2638"/>
                  </a:lnTo>
                  <a:lnTo>
                    <a:pt x="6913" y="2502"/>
                  </a:lnTo>
                  <a:lnTo>
                    <a:pt x="6959" y="2411"/>
                  </a:lnTo>
                  <a:lnTo>
                    <a:pt x="7186" y="2183"/>
                  </a:lnTo>
                  <a:lnTo>
                    <a:pt x="7232" y="2092"/>
                  </a:lnTo>
                  <a:lnTo>
                    <a:pt x="7141" y="1956"/>
                  </a:lnTo>
                  <a:lnTo>
                    <a:pt x="7004" y="1865"/>
                  </a:lnTo>
                  <a:lnTo>
                    <a:pt x="6959" y="1820"/>
                  </a:lnTo>
                  <a:lnTo>
                    <a:pt x="7095" y="1592"/>
                  </a:lnTo>
                  <a:lnTo>
                    <a:pt x="7186" y="1501"/>
                  </a:lnTo>
                  <a:lnTo>
                    <a:pt x="7232" y="1410"/>
                  </a:lnTo>
                  <a:lnTo>
                    <a:pt x="7277" y="1046"/>
                  </a:lnTo>
                  <a:lnTo>
                    <a:pt x="7277" y="1001"/>
                  </a:lnTo>
                  <a:lnTo>
                    <a:pt x="7277" y="910"/>
                  </a:lnTo>
                  <a:lnTo>
                    <a:pt x="7050" y="819"/>
                  </a:lnTo>
                  <a:lnTo>
                    <a:pt x="6777" y="819"/>
                  </a:lnTo>
                  <a:lnTo>
                    <a:pt x="6550" y="728"/>
                  </a:lnTo>
                  <a:lnTo>
                    <a:pt x="6368" y="865"/>
                  </a:lnTo>
                  <a:lnTo>
                    <a:pt x="6186" y="865"/>
                  </a:lnTo>
                  <a:lnTo>
                    <a:pt x="5958" y="1001"/>
                  </a:lnTo>
                  <a:lnTo>
                    <a:pt x="5549" y="1092"/>
                  </a:lnTo>
                  <a:lnTo>
                    <a:pt x="5504" y="1183"/>
                  </a:lnTo>
                  <a:lnTo>
                    <a:pt x="5640" y="1365"/>
                  </a:lnTo>
                  <a:lnTo>
                    <a:pt x="5640" y="1456"/>
                  </a:lnTo>
                  <a:lnTo>
                    <a:pt x="5595" y="1547"/>
                  </a:lnTo>
                  <a:lnTo>
                    <a:pt x="5549" y="1365"/>
                  </a:lnTo>
                  <a:lnTo>
                    <a:pt x="5458" y="1319"/>
                  </a:lnTo>
                  <a:lnTo>
                    <a:pt x="5367" y="1137"/>
                  </a:lnTo>
                  <a:lnTo>
                    <a:pt x="5185" y="1137"/>
                  </a:lnTo>
                  <a:lnTo>
                    <a:pt x="5094" y="1228"/>
                  </a:lnTo>
                  <a:lnTo>
                    <a:pt x="5094" y="1365"/>
                  </a:lnTo>
                  <a:lnTo>
                    <a:pt x="5049" y="1410"/>
                  </a:lnTo>
                  <a:lnTo>
                    <a:pt x="5003" y="1319"/>
                  </a:lnTo>
                  <a:lnTo>
                    <a:pt x="5049" y="1183"/>
                  </a:lnTo>
                  <a:lnTo>
                    <a:pt x="4958" y="1137"/>
                  </a:lnTo>
                  <a:lnTo>
                    <a:pt x="4730" y="1183"/>
                  </a:lnTo>
                  <a:lnTo>
                    <a:pt x="4685" y="1319"/>
                  </a:lnTo>
                  <a:lnTo>
                    <a:pt x="4685" y="1410"/>
                  </a:lnTo>
                  <a:lnTo>
                    <a:pt x="4867" y="1547"/>
                  </a:lnTo>
                  <a:lnTo>
                    <a:pt x="5003" y="1774"/>
                  </a:lnTo>
                  <a:lnTo>
                    <a:pt x="5185" y="1911"/>
                  </a:lnTo>
                  <a:lnTo>
                    <a:pt x="5140" y="1911"/>
                  </a:lnTo>
                  <a:lnTo>
                    <a:pt x="4912" y="1774"/>
                  </a:lnTo>
                  <a:lnTo>
                    <a:pt x="4639" y="1501"/>
                  </a:lnTo>
                  <a:lnTo>
                    <a:pt x="4594" y="1501"/>
                  </a:lnTo>
                  <a:lnTo>
                    <a:pt x="4548" y="1592"/>
                  </a:lnTo>
                  <a:lnTo>
                    <a:pt x="4276" y="1592"/>
                  </a:lnTo>
                  <a:lnTo>
                    <a:pt x="4230" y="1638"/>
                  </a:lnTo>
                  <a:lnTo>
                    <a:pt x="4276" y="1729"/>
                  </a:lnTo>
                  <a:lnTo>
                    <a:pt x="4458" y="1729"/>
                  </a:lnTo>
                  <a:lnTo>
                    <a:pt x="4503" y="1774"/>
                  </a:lnTo>
                  <a:lnTo>
                    <a:pt x="4548" y="1956"/>
                  </a:lnTo>
                  <a:lnTo>
                    <a:pt x="4776" y="2092"/>
                  </a:lnTo>
                  <a:lnTo>
                    <a:pt x="4776" y="2229"/>
                  </a:lnTo>
                  <a:lnTo>
                    <a:pt x="4912" y="2320"/>
                  </a:lnTo>
                  <a:lnTo>
                    <a:pt x="4776" y="2320"/>
                  </a:lnTo>
                  <a:lnTo>
                    <a:pt x="4685" y="2138"/>
                  </a:lnTo>
                  <a:lnTo>
                    <a:pt x="4458" y="2047"/>
                  </a:lnTo>
                  <a:lnTo>
                    <a:pt x="4412" y="1956"/>
                  </a:lnTo>
                  <a:lnTo>
                    <a:pt x="4321" y="1820"/>
                  </a:lnTo>
                  <a:lnTo>
                    <a:pt x="4094" y="1774"/>
                  </a:lnTo>
                  <a:lnTo>
                    <a:pt x="4003" y="1911"/>
                  </a:lnTo>
                  <a:lnTo>
                    <a:pt x="3957" y="2002"/>
                  </a:lnTo>
                  <a:lnTo>
                    <a:pt x="3866" y="2229"/>
                  </a:lnTo>
                  <a:lnTo>
                    <a:pt x="3821" y="2456"/>
                  </a:lnTo>
                  <a:lnTo>
                    <a:pt x="3912" y="2593"/>
                  </a:lnTo>
                  <a:lnTo>
                    <a:pt x="3730" y="2638"/>
                  </a:lnTo>
                  <a:lnTo>
                    <a:pt x="3730" y="2729"/>
                  </a:lnTo>
                  <a:lnTo>
                    <a:pt x="3821" y="2820"/>
                  </a:lnTo>
                  <a:lnTo>
                    <a:pt x="3866" y="2957"/>
                  </a:lnTo>
                  <a:lnTo>
                    <a:pt x="3957" y="3002"/>
                  </a:lnTo>
                  <a:lnTo>
                    <a:pt x="4230" y="2775"/>
                  </a:lnTo>
                  <a:lnTo>
                    <a:pt x="4321" y="2820"/>
                  </a:lnTo>
                  <a:lnTo>
                    <a:pt x="4367" y="2911"/>
                  </a:lnTo>
                  <a:lnTo>
                    <a:pt x="4230" y="2957"/>
                  </a:lnTo>
                  <a:lnTo>
                    <a:pt x="4185" y="3002"/>
                  </a:lnTo>
                  <a:lnTo>
                    <a:pt x="4185" y="3093"/>
                  </a:lnTo>
                  <a:lnTo>
                    <a:pt x="4094" y="3093"/>
                  </a:lnTo>
                  <a:lnTo>
                    <a:pt x="4003" y="3229"/>
                  </a:lnTo>
                  <a:lnTo>
                    <a:pt x="4003" y="3366"/>
                  </a:lnTo>
                  <a:lnTo>
                    <a:pt x="3866" y="3502"/>
                  </a:lnTo>
                  <a:lnTo>
                    <a:pt x="3821" y="3411"/>
                  </a:lnTo>
                  <a:lnTo>
                    <a:pt x="3866" y="3320"/>
                  </a:lnTo>
                  <a:lnTo>
                    <a:pt x="3730" y="3139"/>
                  </a:lnTo>
                  <a:lnTo>
                    <a:pt x="3639" y="3093"/>
                  </a:lnTo>
                  <a:lnTo>
                    <a:pt x="3548" y="3229"/>
                  </a:lnTo>
                  <a:lnTo>
                    <a:pt x="3593" y="3320"/>
                  </a:lnTo>
                  <a:lnTo>
                    <a:pt x="3502" y="3457"/>
                  </a:lnTo>
                  <a:lnTo>
                    <a:pt x="3321" y="3502"/>
                  </a:lnTo>
                  <a:lnTo>
                    <a:pt x="3275" y="3548"/>
                  </a:lnTo>
                  <a:lnTo>
                    <a:pt x="3184" y="3411"/>
                  </a:lnTo>
                  <a:lnTo>
                    <a:pt x="3139" y="3457"/>
                  </a:lnTo>
                  <a:lnTo>
                    <a:pt x="3139" y="3639"/>
                  </a:lnTo>
                  <a:lnTo>
                    <a:pt x="3230" y="3775"/>
                  </a:lnTo>
                  <a:lnTo>
                    <a:pt x="3230" y="4003"/>
                  </a:lnTo>
                  <a:lnTo>
                    <a:pt x="3275" y="4048"/>
                  </a:lnTo>
                  <a:lnTo>
                    <a:pt x="3275" y="4230"/>
                  </a:lnTo>
                  <a:lnTo>
                    <a:pt x="3366" y="4230"/>
                  </a:lnTo>
                  <a:lnTo>
                    <a:pt x="3502" y="4321"/>
                  </a:lnTo>
                  <a:lnTo>
                    <a:pt x="3457" y="4412"/>
                  </a:lnTo>
                  <a:lnTo>
                    <a:pt x="3502" y="4503"/>
                  </a:lnTo>
                  <a:lnTo>
                    <a:pt x="3502" y="4685"/>
                  </a:lnTo>
                  <a:lnTo>
                    <a:pt x="3366" y="4776"/>
                  </a:lnTo>
                  <a:lnTo>
                    <a:pt x="3321" y="4867"/>
                  </a:lnTo>
                  <a:lnTo>
                    <a:pt x="3275" y="5140"/>
                  </a:lnTo>
                  <a:lnTo>
                    <a:pt x="3184" y="5231"/>
                  </a:lnTo>
                  <a:lnTo>
                    <a:pt x="3002" y="5503"/>
                  </a:lnTo>
                  <a:lnTo>
                    <a:pt x="3002" y="5640"/>
                  </a:lnTo>
                  <a:lnTo>
                    <a:pt x="2820" y="5822"/>
                  </a:lnTo>
                  <a:lnTo>
                    <a:pt x="2866" y="5731"/>
                  </a:lnTo>
                  <a:lnTo>
                    <a:pt x="2866" y="5594"/>
                  </a:lnTo>
                  <a:lnTo>
                    <a:pt x="2911" y="5367"/>
                  </a:lnTo>
                  <a:lnTo>
                    <a:pt x="3048" y="5231"/>
                  </a:lnTo>
                  <a:lnTo>
                    <a:pt x="3002" y="5185"/>
                  </a:lnTo>
                  <a:lnTo>
                    <a:pt x="2957" y="5231"/>
                  </a:lnTo>
                  <a:lnTo>
                    <a:pt x="2866" y="5231"/>
                  </a:lnTo>
                  <a:lnTo>
                    <a:pt x="2729" y="5094"/>
                  </a:lnTo>
                  <a:lnTo>
                    <a:pt x="2684" y="5049"/>
                  </a:lnTo>
                  <a:lnTo>
                    <a:pt x="2775" y="5049"/>
                  </a:lnTo>
                  <a:lnTo>
                    <a:pt x="2866" y="5003"/>
                  </a:lnTo>
                  <a:lnTo>
                    <a:pt x="2957" y="5003"/>
                  </a:lnTo>
                  <a:lnTo>
                    <a:pt x="2957" y="4912"/>
                  </a:lnTo>
                  <a:lnTo>
                    <a:pt x="3048" y="4912"/>
                  </a:lnTo>
                  <a:lnTo>
                    <a:pt x="3093" y="5049"/>
                  </a:lnTo>
                  <a:lnTo>
                    <a:pt x="3184" y="4912"/>
                  </a:lnTo>
                  <a:lnTo>
                    <a:pt x="3184" y="4730"/>
                  </a:lnTo>
                  <a:lnTo>
                    <a:pt x="3002" y="4639"/>
                  </a:lnTo>
                  <a:lnTo>
                    <a:pt x="3002" y="4594"/>
                  </a:lnTo>
                  <a:lnTo>
                    <a:pt x="2866" y="4366"/>
                  </a:lnTo>
                  <a:lnTo>
                    <a:pt x="2866" y="4185"/>
                  </a:lnTo>
                  <a:lnTo>
                    <a:pt x="2820" y="4094"/>
                  </a:lnTo>
                  <a:lnTo>
                    <a:pt x="2775" y="3866"/>
                  </a:lnTo>
                  <a:lnTo>
                    <a:pt x="2684" y="3730"/>
                  </a:lnTo>
                  <a:lnTo>
                    <a:pt x="2684" y="3593"/>
                  </a:lnTo>
                  <a:lnTo>
                    <a:pt x="2775" y="3548"/>
                  </a:lnTo>
                  <a:lnTo>
                    <a:pt x="2866" y="3320"/>
                  </a:lnTo>
                  <a:lnTo>
                    <a:pt x="2911" y="3184"/>
                  </a:lnTo>
                  <a:lnTo>
                    <a:pt x="3048" y="3002"/>
                  </a:lnTo>
                  <a:lnTo>
                    <a:pt x="3139" y="2866"/>
                  </a:lnTo>
                  <a:lnTo>
                    <a:pt x="3275" y="2775"/>
                  </a:lnTo>
                  <a:lnTo>
                    <a:pt x="3275" y="2638"/>
                  </a:lnTo>
                  <a:lnTo>
                    <a:pt x="3184" y="2547"/>
                  </a:lnTo>
                  <a:lnTo>
                    <a:pt x="3139" y="2365"/>
                  </a:lnTo>
                  <a:lnTo>
                    <a:pt x="3139" y="2183"/>
                  </a:lnTo>
                  <a:lnTo>
                    <a:pt x="3321" y="1911"/>
                  </a:lnTo>
                  <a:lnTo>
                    <a:pt x="3411" y="1865"/>
                  </a:lnTo>
                  <a:lnTo>
                    <a:pt x="3639" y="1683"/>
                  </a:lnTo>
                  <a:lnTo>
                    <a:pt x="3912" y="1365"/>
                  </a:lnTo>
                  <a:lnTo>
                    <a:pt x="4185" y="1046"/>
                  </a:lnTo>
                  <a:lnTo>
                    <a:pt x="4367" y="1001"/>
                  </a:lnTo>
                  <a:lnTo>
                    <a:pt x="4503" y="865"/>
                  </a:lnTo>
                  <a:lnTo>
                    <a:pt x="4594" y="728"/>
                  </a:lnTo>
                  <a:lnTo>
                    <a:pt x="4730" y="728"/>
                  </a:lnTo>
                  <a:lnTo>
                    <a:pt x="5003" y="637"/>
                  </a:lnTo>
                  <a:lnTo>
                    <a:pt x="5185" y="546"/>
                  </a:lnTo>
                  <a:lnTo>
                    <a:pt x="5231" y="410"/>
                  </a:lnTo>
                  <a:lnTo>
                    <a:pt x="5231" y="319"/>
                  </a:lnTo>
                  <a:lnTo>
                    <a:pt x="4867" y="182"/>
                  </a:lnTo>
                  <a:lnTo>
                    <a:pt x="4730" y="46"/>
                  </a:lnTo>
                  <a:lnTo>
                    <a:pt x="4458" y="46"/>
                  </a:lnTo>
                  <a:lnTo>
                    <a:pt x="4367" y="0"/>
                  </a:lnTo>
                  <a:lnTo>
                    <a:pt x="4276" y="46"/>
                  </a:lnTo>
                  <a:lnTo>
                    <a:pt x="404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0"/>
            <p:cNvSpPr/>
            <p:nvPr/>
          </p:nvSpPr>
          <p:spPr>
            <a:xfrm>
              <a:off x="4494071" y="2234973"/>
              <a:ext cx="3147" cy="3147"/>
            </a:xfrm>
            <a:custGeom>
              <a:rect b="b" l="l" r="r" t="t"/>
              <a:pathLst>
                <a:path extrusionOk="0" h="138" w="138">
                  <a:moveTo>
                    <a:pt x="92" y="1"/>
                  </a:moveTo>
                  <a:lnTo>
                    <a:pt x="1" y="46"/>
                  </a:lnTo>
                  <a:lnTo>
                    <a:pt x="1" y="137"/>
                  </a:lnTo>
                  <a:lnTo>
                    <a:pt x="46" y="137"/>
                  </a:lnTo>
                  <a:lnTo>
                    <a:pt x="92" y="92"/>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0"/>
            <p:cNvSpPr/>
            <p:nvPr/>
          </p:nvSpPr>
          <p:spPr>
            <a:xfrm>
              <a:off x="4469188" y="2334550"/>
              <a:ext cx="2098" cy="3147"/>
            </a:xfrm>
            <a:custGeom>
              <a:rect b="b" l="l" r="r" t="t"/>
              <a:pathLst>
                <a:path extrusionOk="0" h="138" w="92">
                  <a:moveTo>
                    <a:pt x="46" y="1"/>
                  </a:moveTo>
                  <a:lnTo>
                    <a:pt x="0" y="92"/>
                  </a:lnTo>
                  <a:lnTo>
                    <a:pt x="46" y="137"/>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30"/>
            <p:cNvSpPr/>
            <p:nvPr/>
          </p:nvSpPr>
          <p:spPr>
            <a:xfrm>
              <a:off x="4463987" y="2323147"/>
              <a:ext cx="4174" cy="12476"/>
            </a:xfrm>
            <a:custGeom>
              <a:rect b="b" l="l" r="r" t="t"/>
              <a:pathLst>
                <a:path extrusionOk="0" h="547" w="183">
                  <a:moveTo>
                    <a:pt x="137" y="0"/>
                  </a:moveTo>
                  <a:lnTo>
                    <a:pt x="92" y="46"/>
                  </a:lnTo>
                  <a:lnTo>
                    <a:pt x="1" y="91"/>
                  </a:lnTo>
                  <a:lnTo>
                    <a:pt x="92" y="228"/>
                  </a:lnTo>
                  <a:lnTo>
                    <a:pt x="92" y="319"/>
                  </a:lnTo>
                  <a:lnTo>
                    <a:pt x="46" y="455"/>
                  </a:lnTo>
                  <a:lnTo>
                    <a:pt x="92" y="546"/>
                  </a:lnTo>
                  <a:lnTo>
                    <a:pt x="137" y="546"/>
                  </a:lnTo>
                  <a:lnTo>
                    <a:pt x="183" y="410"/>
                  </a:lnTo>
                  <a:lnTo>
                    <a:pt x="183" y="364"/>
                  </a:lnTo>
                  <a:lnTo>
                    <a:pt x="137" y="319"/>
                  </a:lnTo>
                  <a:lnTo>
                    <a:pt x="137" y="228"/>
                  </a:lnTo>
                  <a:lnTo>
                    <a:pt x="183" y="182"/>
                  </a:lnTo>
                  <a:lnTo>
                    <a:pt x="183" y="91"/>
                  </a:lnTo>
                  <a:lnTo>
                    <a:pt x="137"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30"/>
            <p:cNvSpPr/>
            <p:nvPr/>
          </p:nvSpPr>
          <p:spPr>
            <a:xfrm>
              <a:off x="4475414" y="2310694"/>
              <a:ext cx="1049" cy="2098"/>
            </a:xfrm>
            <a:custGeom>
              <a:rect b="b" l="l" r="r" t="t"/>
              <a:pathLst>
                <a:path extrusionOk="0" h="92" w="46">
                  <a:moveTo>
                    <a:pt x="0" y="1"/>
                  </a:moveTo>
                  <a:lnTo>
                    <a:pt x="0" y="92"/>
                  </a:lnTo>
                  <a:lnTo>
                    <a:pt x="46"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0"/>
            <p:cNvSpPr/>
            <p:nvPr/>
          </p:nvSpPr>
          <p:spPr>
            <a:xfrm>
              <a:off x="4370636" y="1342926"/>
              <a:ext cx="4174" cy="3125"/>
            </a:xfrm>
            <a:custGeom>
              <a:rect b="b" l="l" r="r" t="t"/>
              <a:pathLst>
                <a:path extrusionOk="0" h="137" w="183">
                  <a:moveTo>
                    <a:pt x="137" y="0"/>
                  </a:moveTo>
                  <a:lnTo>
                    <a:pt x="1" y="91"/>
                  </a:lnTo>
                  <a:cubicBezTo>
                    <a:pt x="1" y="91"/>
                    <a:pt x="46" y="137"/>
                    <a:pt x="92" y="137"/>
                  </a:cubicBezTo>
                  <a:lnTo>
                    <a:pt x="137" y="137"/>
                  </a:lnTo>
                  <a:lnTo>
                    <a:pt x="18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0"/>
            <p:cNvSpPr/>
            <p:nvPr/>
          </p:nvSpPr>
          <p:spPr>
            <a:xfrm>
              <a:off x="3880001" y="1203914"/>
              <a:ext cx="179472" cy="111027"/>
            </a:xfrm>
            <a:custGeom>
              <a:rect b="b" l="l" r="r" t="t"/>
              <a:pathLst>
                <a:path extrusionOk="0" h="4868" w="7869">
                  <a:moveTo>
                    <a:pt x="3048" y="1"/>
                  </a:moveTo>
                  <a:lnTo>
                    <a:pt x="2593" y="92"/>
                  </a:lnTo>
                  <a:lnTo>
                    <a:pt x="2502" y="183"/>
                  </a:lnTo>
                  <a:lnTo>
                    <a:pt x="2593" y="228"/>
                  </a:lnTo>
                  <a:lnTo>
                    <a:pt x="2593" y="365"/>
                  </a:lnTo>
                  <a:lnTo>
                    <a:pt x="2775" y="501"/>
                  </a:lnTo>
                  <a:lnTo>
                    <a:pt x="2821" y="638"/>
                  </a:lnTo>
                  <a:lnTo>
                    <a:pt x="2730" y="592"/>
                  </a:lnTo>
                  <a:lnTo>
                    <a:pt x="2548" y="456"/>
                  </a:lnTo>
                  <a:lnTo>
                    <a:pt x="2411" y="456"/>
                  </a:lnTo>
                  <a:lnTo>
                    <a:pt x="2366" y="365"/>
                  </a:lnTo>
                  <a:lnTo>
                    <a:pt x="2229" y="365"/>
                  </a:lnTo>
                  <a:lnTo>
                    <a:pt x="2047" y="456"/>
                  </a:lnTo>
                  <a:lnTo>
                    <a:pt x="1956" y="456"/>
                  </a:lnTo>
                  <a:lnTo>
                    <a:pt x="1820" y="547"/>
                  </a:lnTo>
                  <a:lnTo>
                    <a:pt x="1729" y="683"/>
                  </a:lnTo>
                  <a:lnTo>
                    <a:pt x="1547" y="819"/>
                  </a:lnTo>
                  <a:lnTo>
                    <a:pt x="1684" y="956"/>
                  </a:lnTo>
                  <a:lnTo>
                    <a:pt x="2002" y="1047"/>
                  </a:lnTo>
                  <a:lnTo>
                    <a:pt x="2138" y="1047"/>
                  </a:lnTo>
                  <a:lnTo>
                    <a:pt x="2320" y="1138"/>
                  </a:lnTo>
                  <a:lnTo>
                    <a:pt x="2411" y="1138"/>
                  </a:lnTo>
                  <a:lnTo>
                    <a:pt x="2457" y="1229"/>
                  </a:lnTo>
                  <a:lnTo>
                    <a:pt x="2366" y="1274"/>
                  </a:lnTo>
                  <a:lnTo>
                    <a:pt x="2184" y="1183"/>
                  </a:lnTo>
                  <a:lnTo>
                    <a:pt x="1820" y="1183"/>
                  </a:lnTo>
                  <a:lnTo>
                    <a:pt x="1547" y="1229"/>
                  </a:lnTo>
                  <a:lnTo>
                    <a:pt x="1411" y="1183"/>
                  </a:lnTo>
                  <a:lnTo>
                    <a:pt x="1274" y="1229"/>
                  </a:lnTo>
                  <a:lnTo>
                    <a:pt x="1092" y="1411"/>
                  </a:lnTo>
                  <a:lnTo>
                    <a:pt x="865" y="1638"/>
                  </a:lnTo>
                  <a:lnTo>
                    <a:pt x="910" y="1729"/>
                  </a:lnTo>
                  <a:lnTo>
                    <a:pt x="1092" y="1729"/>
                  </a:lnTo>
                  <a:lnTo>
                    <a:pt x="1320" y="1820"/>
                  </a:lnTo>
                  <a:lnTo>
                    <a:pt x="1502" y="1775"/>
                  </a:lnTo>
                  <a:lnTo>
                    <a:pt x="1684" y="1775"/>
                  </a:lnTo>
                  <a:lnTo>
                    <a:pt x="1729" y="1820"/>
                  </a:lnTo>
                  <a:lnTo>
                    <a:pt x="1865" y="1911"/>
                  </a:lnTo>
                  <a:lnTo>
                    <a:pt x="1684" y="2047"/>
                  </a:lnTo>
                  <a:lnTo>
                    <a:pt x="1502" y="2047"/>
                  </a:lnTo>
                  <a:lnTo>
                    <a:pt x="1365" y="2138"/>
                  </a:lnTo>
                  <a:lnTo>
                    <a:pt x="1183" y="2138"/>
                  </a:lnTo>
                  <a:lnTo>
                    <a:pt x="1001" y="2002"/>
                  </a:lnTo>
                  <a:lnTo>
                    <a:pt x="683" y="2002"/>
                  </a:lnTo>
                  <a:lnTo>
                    <a:pt x="592" y="1956"/>
                  </a:lnTo>
                  <a:lnTo>
                    <a:pt x="456" y="2002"/>
                  </a:lnTo>
                  <a:lnTo>
                    <a:pt x="137" y="2229"/>
                  </a:lnTo>
                  <a:lnTo>
                    <a:pt x="183" y="2320"/>
                  </a:lnTo>
                  <a:lnTo>
                    <a:pt x="183" y="2457"/>
                  </a:lnTo>
                  <a:lnTo>
                    <a:pt x="1" y="2457"/>
                  </a:lnTo>
                  <a:lnTo>
                    <a:pt x="1" y="2548"/>
                  </a:lnTo>
                  <a:lnTo>
                    <a:pt x="274" y="2730"/>
                  </a:lnTo>
                  <a:lnTo>
                    <a:pt x="456" y="2957"/>
                  </a:lnTo>
                  <a:lnTo>
                    <a:pt x="547" y="2957"/>
                  </a:lnTo>
                  <a:lnTo>
                    <a:pt x="547" y="2821"/>
                  </a:lnTo>
                  <a:lnTo>
                    <a:pt x="638" y="2821"/>
                  </a:lnTo>
                  <a:lnTo>
                    <a:pt x="592" y="2957"/>
                  </a:lnTo>
                  <a:lnTo>
                    <a:pt x="774" y="3093"/>
                  </a:lnTo>
                  <a:lnTo>
                    <a:pt x="774" y="3275"/>
                  </a:lnTo>
                  <a:lnTo>
                    <a:pt x="910" y="3321"/>
                  </a:lnTo>
                  <a:lnTo>
                    <a:pt x="1047" y="3275"/>
                  </a:lnTo>
                  <a:lnTo>
                    <a:pt x="1047" y="3048"/>
                  </a:lnTo>
                  <a:lnTo>
                    <a:pt x="1092" y="3093"/>
                  </a:lnTo>
                  <a:lnTo>
                    <a:pt x="1274" y="3093"/>
                  </a:lnTo>
                  <a:lnTo>
                    <a:pt x="1183" y="3230"/>
                  </a:lnTo>
                  <a:lnTo>
                    <a:pt x="1183" y="3321"/>
                  </a:lnTo>
                  <a:lnTo>
                    <a:pt x="1365" y="3457"/>
                  </a:lnTo>
                  <a:lnTo>
                    <a:pt x="1502" y="3412"/>
                  </a:lnTo>
                  <a:lnTo>
                    <a:pt x="1547" y="3321"/>
                  </a:lnTo>
                  <a:lnTo>
                    <a:pt x="1775" y="3184"/>
                  </a:lnTo>
                  <a:lnTo>
                    <a:pt x="1820" y="3048"/>
                  </a:lnTo>
                  <a:lnTo>
                    <a:pt x="1865" y="2957"/>
                  </a:lnTo>
                  <a:lnTo>
                    <a:pt x="1956" y="3139"/>
                  </a:lnTo>
                  <a:lnTo>
                    <a:pt x="2047" y="3003"/>
                  </a:lnTo>
                  <a:lnTo>
                    <a:pt x="2320" y="3003"/>
                  </a:lnTo>
                  <a:lnTo>
                    <a:pt x="2138" y="3139"/>
                  </a:lnTo>
                  <a:lnTo>
                    <a:pt x="2002" y="3275"/>
                  </a:lnTo>
                  <a:lnTo>
                    <a:pt x="2002" y="3412"/>
                  </a:lnTo>
                  <a:lnTo>
                    <a:pt x="2184" y="3457"/>
                  </a:lnTo>
                  <a:lnTo>
                    <a:pt x="2320" y="3412"/>
                  </a:lnTo>
                  <a:lnTo>
                    <a:pt x="2411" y="3457"/>
                  </a:lnTo>
                  <a:lnTo>
                    <a:pt x="2548" y="3457"/>
                  </a:lnTo>
                  <a:lnTo>
                    <a:pt x="2684" y="3412"/>
                  </a:lnTo>
                  <a:lnTo>
                    <a:pt x="2821" y="3321"/>
                  </a:lnTo>
                  <a:lnTo>
                    <a:pt x="2912" y="3412"/>
                  </a:lnTo>
                  <a:lnTo>
                    <a:pt x="2912" y="3548"/>
                  </a:lnTo>
                  <a:lnTo>
                    <a:pt x="3139" y="3548"/>
                  </a:lnTo>
                  <a:lnTo>
                    <a:pt x="3366" y="3412"/>
                  </a:lnTo>
                  <a:lnTo>
                    <a:pt x="3366" y="3548"/>
                  </a:lnTo>
                  <a:lnTo>
                    <a:pt x="3594" y="3548"/>
                  </a:lnTo>
                  <a:lnTo>
                    <a:pt x="3685" y="3412"/>
                  </a:lnTo>
                  <a:lnTo>
                    <a:pt x="3730" y="3503"/>
                  </a:lnTo>
                  <a:lnTo>
                    <a:pt x="3639" y="3594"/>
                  </a:lnTo>
                  <a:lnTo>
                    <a:pt x="3594" y="3685"/>
                  </a:lnTo>
                  <a:lnTo>
                    <a:pt x="3230" y="3685"/>
                  </a:lnTo>
                  <a:lnTo>
                    <a:pt x="3093" y="3821"/>
                  </a:lnTo>
                  <a:lnTo>
                    <a:pt x="3002" y="3776"/>
                  </a:lnTo>
                  <a:lnTo>
                    <a:pt x="2775" y="3776"/>
                  </a:lnTo>
                  <a:lnTo>
                    <a:pt x="2548" y="3685"/>
                  </a:lnTo>
                  <a:lnTo>
                    <a:pt x="2320" y="3685"/>
                  </a:lnTo>
                  <a:lnTo>
                    <a:pt x="2093" y="3776"/>
                  </a:lnTo>
                  <a:lnTo>
                    <a:pt x="1956" y="3821"/>
                  </a:lnTo>
                  <a:lnTo>
                    <a:pt x="1775" y="3776"/>
                  </a:lnTo>
                  <a:lnTo>
                    <a:pt x="1638" y="3821"/>
                  </a:lnTo>
                  <a:lnTo>
                    <a:pt x="1411" y="3776"/>
                  </a:lnTo>
                  <a:lnTo>
                    <a:pt x="1183" y="3821"/>
                  </a:lnTo>
                  <a:lnTo>
                    <a:pt x="1138" y="4049"/>
                  </a:lnTo>
                  <a:lnTo>
                    <a:pt x="1183" y="4185"/>
                  </a:lnTo>
                  <a:lnTo>
                    <a:pt x="1092" y="4367"/>
                  </a:lnTo>
                  <a:lnTo>
                    <a:pt x="1274" y="4549"/>
                  </a:lnTo>
                  <a:lnTo>
                    <a:pt x="1365" y="4685"/>
                  </a:lnTo>
                  <a:lnTo>
                    <a:pt x="1593" y="4731"/>
                  </a:lnTo>
                  <a:lnTo>
                    <a:pt x="1820" y="4822"/>
                  </a:lnTo>
                  <a:lnTo>
                    <a:pt x="2047" y="4822"/>
                  </a:lnTo>
                  <a:lnTo>
                    <a:pt x="2275" y="4776"/>
                  </a:lnTo>
                  <a:lnTo>
                    <a:pt x="2457" y="4776"/>
                  </a:lnTo>
                  <a:lnTo>
                    <a:pt x="2548" y="4867"/>
                  </a:lnTo>
                  <a:lnTo>
                    <a:pt x="2730" y="4867"/>
                  </a:lnTo>
                  <a:lnTo>
                    <a:pt x="2866" y="4776"/>
                  </a:lnTo>
                  <a:lnTo>
                    <a:pt x="2912" y="4822"/>
                  </a:lnTo>
                  <a:lnTo>
                    <a:pt x="3093" y="4776"/>
                  </a:lnTo>
                  <a:lnTo>
                    <a:pt x="3139" y="4685"/>
                  </a:lnTo>
                  <a:lnTo>
                    <a:pt x="3321" y="4685"/>
                  </a:lnTo>
                  <a:lnTo>
                    <a:pt x="3412" y="4594"/>
                  </a:lnTo>
                  <a:lnTo>
                    <a:pt x="3412" y="4458"/>
                  </a:lnTo>
                  <a:lnTo>
                    <a:pt x="3548" y="4412"/>
                  </a:lnTo>
                  <a:lnTo>
                    <a:pt x="3639" y="4412"/>
                  </a:lnTo>
                  <a:lnTo>
                    <a:pt x="3685" y="4321"/>
                  </a:lnTo>
                  <a:lnTo>
                    <a:pt x="3821" y="4412"/>
                  </a:lnTo>
                  <a:lnTo>
                    <a:pt x="4003" y="4367"/>
                  </a:lnTo>
                  <a:lnTo>
                    <a:pt x="4094" y="4458"/>
                  </a:lnTo>
                  <a:lnTo>
                    <a:pt x="4230" y="4458"/>
                  </a:lnTo>
                  <a:lnTo>
                    <a:pt x="4321" y="4367"/>
                  </a:lnTo>
                  <a:lnTo>
                    <a:pt x="4549" y="4276"/>
                  </a:lnTo>
                  <a:lnTo>
                    <a:pt x="4685" y="4276"/>
                  </a:lnTo>
                  <a:lnTo>
                    <a:pt x="4776" y="4185"/>
                  </a:lnTo>
                  <a:lnTo>
                    <a:pt x="4776" y="4094"/>
                  </a:lnTo>
                  <a:lnTo>
                    <a:pt x="4913" y="4139"/>
                  </a:lnTo>
                  <a:lnTo>
                    <a:pt x="4958" y="4276"/>
                  </a:lnTo>
                  <a:lnTo>
                    <a:pt x="4867" y="4367"/>
                  </a:lnTo>
                  <a:lnTo>
                    <a:pt x="4867" y="4458"/>
                  </a:lnTo>
                  <a:lnTo>
                    <a:pt x="5049" y="4503"/>
                  </a:lnTo>
                  <a:lnTo>
                    <a:pt x="5186" y="4458"/>
                  </a:lnTo>
                  <a:lnTo>
                    <a:pt x="5231" y="4367"/>
                  </a:lnTo>
                  <a:lnTo>
                    <a:pt x="5413" y="4276"/>
                  </a:lnTo>
                  <a:lnTo>
                    <a:pt x="5458" y="4276"/>
                  </a:lnTo>
                  <a:lnTo>
                    <a:pt x="5458" y="4367"/>
                  </a:lnTo>
                  <a:lnTo>
                    <a:pt x="5367" y="4503"/>
                  </a:lnTo>
                  <a:lnTo>
                    <a:pt x="5413" y="4640"/>
                  </a:lnTo>
                  <a:lnTo>
                    <a:pt x="5595" y="4685"/>
                  </a:lnTo>
                  <a:lnTo>
                    <a:pt x="5822" y="4685"/>
                  </a:lnTo>
                  <a:lnTo>
                    <a:pt x="6095" y="4549"/>
                  </a:lnTo>
                  <a:lnTo>
                    <a:pt x="6186" y="4549"/>
                  </a:lnTo>
                  <a:lnTo>
                    <a:pt x="6323" y="4503"/>
                  </a:lnTo>
                  <a:lnTo>
                    <a:pt x="6459" y="4594"/>
                  </a:lnTo>
                  <a:lnTo>
                    <a:pt x="6550" y="4549"/>
                  </a:lnTo>
                  <a:lnTo>
                    <a:pt x="6550" y="4458"/>
                  </a:lnTo>
                  <a:lnTo>
                    <a:pt x="6595" y="4412"/>
                  </a:lnTo>
                  <a:lnTo>
                    <a:pt x="6686" y="4412"/>
                  </a:lnTo>
                  <a:lnTo>
                    <a:pt x="6732" y="4321"/>
                  </a:lnTo>
                  <a:lnTo>
                    <a:pt x="6732" y="4230"/>
                  </a:lnTo>
                  <a:lnTo>
                    <a:pt x="6914" y="4094"/>
                  </a:lnTo>
                  <a:lnTo>
                    <a:pt x="7005" y="4094"/>
                  </a:lnTo>
                  <a:lnTo>
                    <a:pt x="7187" y="3867"/>
                  </a:lnTo>
                  <a:lnTo>
                    <a:pt x="7141" y="3730"/>
                  </a:lnTo>
                  <a:lnTo>
                    <a:pt x="7187" y="3685"/>
                  </a:lnTo>
                  <a:lnTo>
                    <a:pt x="7323" y="3685"/>
                  </a:lnTo>
                  <a:lnTo>
                    <a:pt x="7460" y="3594"/>
                  </a:lnTo>
                  <a:lnTo>
                    <a:pt x="7641" y="3412"/>
                  </a:lnTo>
                  <a:lnTo>
                    <a:pt x="7823" y="3048"/>
                  </a:lnTo>
                  <a:lnTo>
                    <a:pt x="7869" y="2821"/>
                  </a:lnTo>
                  <a:lnTo>
                    <a:pt x="7823" y="2730"/>
                  </a:lnTo>
                  <a:lnTo>
                    <a:pt x="7732" y="2457"/>
                  </a:lnTo>
                  <a:lnTo>
                    <a:pt x="7550" y="2320"/>
                  </a:lnTo>
                  <a:lnTo>
                    <a:pt x="7414" y="2320"/>
                  </a:lnTo>
                  <a:lnTo>
                    <a:pt x="7187" y="2502"/>
                  </a:lnTo>
                  <a:lnTo>
                    <a:pt x="7187" y="2684"/>
                  </a:lnTo>
                  <a:lnTo>
                    <a:pt x="7096" y="2821"/>
                  </a:lnTo>
                  <a:lnTo>
                    <a:pt x="7096" y="2866"/>
                  </a:lnTo>
                  <a:lnTo>
                    <a:pt x="7096" y="2957"/>
                  </a:lnTo>
                  <a:lnTo>
                    <a:pt x="6959" y="2957"/>
                  </a:lnTo>
                  <a:lnTo>
                    <a:pt x="6823" y="3093"/>
                  </a:lnTo>
                  <a:lnTo>
                    <a:pt x="6777" y="3003"/>
                  </a:lnTo>
                  <a:lnTo>
                    <a:pt x="6914" y="2775"/>
                  </a:lnTo>
                  <a:lnTo>
                    <a:pt x="6914" y="2593"/>
                  </a:lnTo>
                  <a:lnTo>
                    <a:pt x="6686" y="2502"/>
                  </a:lnTo>
                  <a:lnTo>
                    <a:pt x="6595" y="2548"/>
                  </a:lnTo>
                  <a:lnTo>
                    <a:pt x="6504" y="2639"/>
                  </a:lnTo>
                  <a:lnTo>
                    <a:pt x="6232" y="2775"/>
                  </a:lnTo>
                  <a:lnTo>
                    <a:pt x="6141" y="2912"/>
                  </a:lnTo>
                  <a:lnTo>
                    <a:pt x="6095" y="2821"/>
                  </a:lnTo>
                  <a:lnTo>
                    <a:pt x="6141" y="2684"/>
                  </a:lnTo>
                  <a:lnTo>
                    <a:pt x="6368" y="2502"/>
                  </a:lnTo>
                  <a:lnTo>
                    <a:pt x="6595" y="2320"/>
                  </a:lnTo>
                  <a:lnTo>
                    <a:pt x="6732" y="2138"/>
                  </a:lnTo>
                  <a:lnTo>
                    <a:pt x="6686" y="2093"/>
                  </a:lnTo>
                  <a:lnTo>
                    <a:pt x="6232" y="2093"/>
                  </a:lnTo>
                  <a:lnTo>
                    <a:pt x="6232" y="2047"/>
                  </a:lnTo>
                  <a:lnTo>
                    <a:pt x="6368" y="1956"/>
                  </a:lnTo>
                  <a:lnTo>
                    <a:pt x="6595" y="1775"/>
                  </a:lnTo>
                  <a:lnTo>
                    <a:pt x="6686" y="1775"/>
                  </a:lnTo>
                  <a:lnTo>
                    <a:pt x="6732" y="1684"/>
                  </a:lnTo>
                  <a:lnTo>
                    <a:pt x="6732" y="1320"/>
                  </a:lnTo>
                  <a:lnTo>
                    <a:pt x="6686" y="1229"/>
                  </a:lnTo>
                  <a:lnTo>
                    <a:pt x="6686" y="1047"/>
                  </a:lnTo>
                  <a:lnTo>
                    <a:pt x="6732" y="910"/>
                  </a:lnTo>
                  <a:lnTo>
                    <a:pt x="6732" y="774"/>
                  </a:lnTo>
                  <a:lnTo>
                    <a:pt x="6823" y="683"/>
                  </a:lnTo>
                  <a:lnTo>
                    <a:pt x="6959" y="683"/>
                  </a:lnTo>
                  <a:lnTo>
                    <a:pt x="7005" y="592"/>
                  </a:lnTo>
                  <a:lnTo>
                    <a:pt x="6959" y="456"/>
                  </a:lnTo>
                  <a:lnTo>
                    <a:pt x="7005" y="365"/>
                  </a:lnTo>
                  <a:lnTo>
                    <a:pt x="6777" y="228"/>
                  </a:lnTo>
                  <a:lnTo>
                    <a:pt x="6686" y="228"/>
                  </a:lnTo>
                  <a:lnTo>
                    <a:pt x="6323" y="547"/>
                  </a:lnTo>
                  <a:lnTo>
                    <a:pt x="6141" y="638"/>
                  </a:lnTo>
                  <a:lnTo>
                    <a:pt x="6050" y="774"/>
                  </a:lnTo>
                  <a:lnTo>
                    <a:pt x="6095" y="865"/>
                  </a:lnTo>
                  <a:lnTo>
                    <a:pt x="5959" y="865"/>
                  </a:lnTo>
                  <a:lnTo>
                    <a:pt x="5868" y="819"/>
                  </a:lnTo>
                  <a:lnTo>
                    <a:pt x="5731" y="910"/>
                  </a:lnTo>
                  <a:lnTo>
                    <a:pt x="5595" y="1092"/>
                  </a:lnTo>
                  <a:lnTo>
                    <a:pt x="5640" y="1320"/>
                  </a:lnTo>
                  <a:lnTo>
                    <a:pt x="5640" y="1456"/>
                  </a:lnTo>
                  <a:lnTo>
                    <a:pt x="5731" y="1547"/>
                  </a:lnTo>
                  <a:lnTo>
                    <a:pt x="5822" y="1775"/>
                  </a:lnTo>
                  <a:lnTo>
                    <a:pt x="5731" y="2002"/>
                  </a:lnTo>
                  <a:lnTo>
                    <a:pt x="5595" y="2002"/>
                  </a:lnTo>
                  <a:lnTo>
                    <a:pt x="5367" y="2093"/>
                  </a:lnTo>
                  <a:lnTo>
                    <a:pt x="5276" y="2093"/>
                  </a:lnTo>
                  <a:lnTo>
                    <a:pt x="5186" y="2184"/>
                  </a:lnTo>
                  <a:lnTo>
                    <a:pt x="5276" y="2320"/>
                  </a:lnTo>
                  <a:lnTo>
                    <a:pt x="5276" y="2411"/>
                  </a:lnTo>
                  <a:lnTo>
                    <a:pt x="5413" y="2593"/>
                  </a:lnTo>
                  <a:lnTo>
                    <a:pt x="5458" y="2821"/>
                  </a:lnTo>
                  <a:lnTo>
                    <a:pt x="5231" y="2957"/>
                  </a:lnTo>
                  <a:lnTo>
                    <a:pt x="5276" y="3003"/>
                  </a:lnTo>
                  <a:lnTo>
                    <a:pt x="5322" y="3093"/>
                  </a:lnTo>
                  <a:lnTo>
                    <a:pt x="5186" y="3139"/>
                  </a:lnTo>
                  <a:lnTo>
                    <a:pt x="5095" y="2957"/>
                  </a:lnTo>
                  <a:lnTo>
                    <a:pt x="4776" y="2912"/>
                  </a:lnTo>
                  <a:lnTo>
                    <a:pt x="4503" y="2912"/>
                  </a:lnTo>
                  <a:lnTo>
                    <a:pt x="4503" y="2775"/>
                  </a:lnTo>
                  <a:lnTo>
                    <a:pt x="4412" y="2730"/>
                  </a:lnTo>
                  <a:lnTo>
                    <a:pt x="4321" y="2821"/>
                  </a:lnTo>
                  <a:lnTo>
                    <a:pt x="4139" y="2866"/>
                  </a:lnTo>
                  <a:lnTo>
                    <a:pt x="4049" y="2821"/>
                  </a:lnTo>
                  <a:lnTo>
                    <a:pt x="4094" y="2548"/>
                  </a:lnTo>
                  <a:lnTo>
                    <a:pt x="4185" y="2411"/>
                  </a:lnTo>
                  <a:lnTo>
                    <a:pt x="4321" y="2093"/>
                  </a:lnTo>
                  <a:lnTo>
                    <a:pt x="4185" y="2093"/>
                  </a:lnTo>
                  <a:lnTo>
                    <a:pt x="4003" y="2047"/>
                  </a:lnTo>
                  <a:lnTo>
                    <a:pt x="3867" y="2047"/>
                  </a:lnTo>
                  <a:lnTo>
                    <a:pt x="3821" y="1956"/>
                  </a:lnTo>
                  <a:lnTo>
                    <a:pt x="4003" y="1911"/>
                  </a:lnTo>
                  <a:lnTo>
                    <a:pt x="4139" y="1956"/>
                  </a:lnTo>
                  <a:lnTo>
                    <a:pt x="4185" y="1866"/>
                  </a:lnTo>
                  <a:lnTo>
                    <a:pt x="4185" y="1502"/>
                  </a:lnTo>
                  <a:lnTo>
                    <a:pt x="4049" y="1320"/>
                  </a:lnTo>
                  <a:lnTo>
                    <a:pt x="4094" y="1229"/>
                  </a:lnTo>
                  <a:lnTo>
                    <a:pt x="4185" y="1183"/>
                  </a:lnTo>
                  <a:lnTo>
                    <a:pt x="4185" y="1047"/>
                  </a:lnTo>
                  <a:lnTo>
                    <a:pt x="4094" y="956"/>
                  </a:lnTo>
                  <a:lnTo>
                    <a:pt x="4094" y="865"/>
                  </a:lnTo>
                  <a:lnTo>
                    <a:pt x="4049" y="774"/>
                  </a:lnTo>
                  <a:lnTo>
                    <a:pt x="3958" y="774"/>
                  </a:lnTo>
                  <a:lnTo>
                    <a:pt x="3821" y="729"/>
                  </a:lnTo>
                  <a:lnTo>
                    <a:pt x="3730" y="774"/>
                  </a:lnTo>
                  <a:lnTo>
                    <a:pt x="3457" y="819"/>
                  </a:lnTo>
                  <a:lnTo>
                    <a:pt x="3366" y="638"/>
                  </a:lnTo>
                  <a:lnTo>
                    <a:pt x="3503" y="456"/>
                  </a:lnTo>
                  <a:lnTo>
                    <a:pt x="3639" y="410"/>
                  </a:lnTo>
                  <a:lnTo>
                    <a:pt x="3594" y="137"/>
                  </a:lnTo>
                  <a:lnTo>
                    <a:pt x="3412" y="1"/>
                  </a:lnTo>
                  <a:lnTo>
                    <a:pt x="3184" y="46"/>
                  </a:lnTo>
                  <a:lnTo>
                    <a:pt x="304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30"/>
            <p:cNvSpPr/>
            <p:nvPr/>
          </p:nvSpPr>
          <p:spPr>
            <a:xfrm>
              <a:off x="3969224" y="1183182"/>
              <a:ext cx="16604" cy="12476"/>
            </a:xfrm>
            <a:custGeom>
              <a:rect b="b" l="l" r="r" t="t"/>
              <a:pathLst>
                <a:path extrusionOk="0" h="547" w="728">
                  <a:moveTo>
                    <a:pt x="227" y="0"/>
                  </a:moveTo>
                  <a:lnTo>
                    <a:pt x="137" y="91"/>
                  </a:lnTo>
                  <a:lnTo>
                    <a:pt x="0" y="91"/>
                  </a:lnTo>
                  <a:lnTo>
                    <a:pt x="0" y="137"/>
                  </a:lnTo>
                  <a:lnTo>
                    <a:pt x="91" y="182"/>
                  </a:lnTo>
                  <a:lnTo>
                    <a:pt x="227" y="319"/>
                  </a:lnTo>
                  <a:lnTo>
                    <a:pt x="273" y="455"/>
                  </a:lnTo>
                  <a:lnTo>
                    <a:pt x="364" y="455"/>
                  </a:lnTo>
                  <a:lnTo>
                    <a:pt x="500" y="546"/>
                  </a:lnTo>
                  <a:lnTo>
                    <a:pt x="637" y="455"/>
                  </a:lnTo>
                  <a:lnTo>
                    <a:pt x="728" y="319"/>
                  </a:lnTo>
                  <a:lnTo>
                    <a:pt x="682" y="228"/>
                  </a:lnTo>
                  <a:lnTo>
                    <a:pt x="682" y="137"/>
                  </a:lnTo>
                  <a:lnTo>
                    <a:pt x="591" y="91"/>
                  </a:lnTo>
                  <a:lnTo>
                    <a:pt x="455" y="91"/>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30"/>
            <p:cNvSpPr/>
            <p:nvPr/>
          </p:nvSpPr>
          <p:spPr>
            <a:xfrm>
              <a:off x="4013813" y="1136495"/>
              <a:ext cx="61238" cy="41510"/>
            </a:xfrm>
            <a:custGeom>
              <a:rect b="b" l="l" r="r" t="t"/>
              <a:pathLst>
                <a:path extrusionOk="0" h="1820" w="2685">
                  <a:moveTo>
                    <a:pt x="1138" y="1"/>
                  </a:moveTo>
                  <a:lnTo>
                    <a:pt x="728" y="92"/>
                  </a:lnTo>
                  <a:lnTo>
                    <a:pt x="637" y="92"/>
                  </a:lnTo>
                  <a:lnTo>
                    <a:pt x="501" y="183"/>
                  </a:lnTo>
                  <a:lnTo>
                    <a:pt x="319" y="274"/>
                  </a:lnTo>
                  <a:lnTo>
                    <a:pt x="319" y="455"/>
                  </a:lnTo>
                  <a:lnTo>
                    <a:pt x="137" y="592"/>
                  </a:lnTo>
                  <a:lnTo>
                    <a:pt x="137" y="728"/>
                  </a:lnTo>
                  <a:lnTo>
                    <a:pt x="1" y="865"/>
                  </a:lnTo>
                  <a:lnTo>
                    <a:pt x="46" y="1047"/>
                  </a:lnTo>
                  <a:lnTo>
                    <a:pt x="46" y="1229"/>
                  </a:lnTo>
                  <a:lnTo>
                    <a:pt x="183" y="1274"/>
                  </a:lnTo>
                  <a:lnTo>
                    <a:pt x="319" y="1365"/>
                  </a:lnTo>
                  <a:lnTo>
                    <a:pt x="410" y="1547"/>
                  </a:lnTo>
                  <a:lnTo>
                    <a:pt x="365" y="1683"/>
                  </a:lnTo>
                  <a:lnTo>
                    <a:pt x="410" y="1729"/>
                  </a:lnTo>
                  <a:lnTo>
                    <a:pt x="728" y="1729"/>
                  </a:lnTo>
                  <a:lnTo>
                    <a:pt x="819" y="1683"/>
                  </a:lnTo>
                  <a:lnTo>
                    <a:pt x="956" y="1820"/>
                  </a:lnTo>
                  <a:lnTo>
                    <a:pt x="1138" y="1820"/>
                  </a:lnTo>
                  <a:lnTo>
                    <a:pt x="1320" y="1729"/>
                  </a:lnTo>
                  <a:lnTo>
                    <a:pt x="1502" y="1729"/>
                  </a:lnTo>
                  <a:lnTo>
                    <a:pt x="1593" y="1592"/>
                  </a:lnTo>
                  <a:lnTo>
                    <a:pt x="1547" y="1547"/>
                  </a:lnTo>
                  <a:lnTo>
                    <a:pt x="1729" y="1502"/>
                  </a:lnTo>
                  <a:lnTo>
                    <a:pt x="1774" y="1365"/>
                  </a:lnTo>
                  <a:lnTo>
                    <a:pt x="1956" y="1138"/>
                  </a:lnTo>
                  <a:lnTo>
                    <a:pt x="1911" y="1047"/>
                  </a:lnTo>
                  <a:lnTo>
                    <a:pt x="1683" y="1047"/>
                  </a:lnTo>
                  <a:lnTo>
                    <a:pt x="1683" y="956"/>
                  </a:lnTo>
                  <a:lnTo>
                    <a:pt x="1865" y="774"/>
                  </a:lnTo>
                  <a:lnTo>
                    <a:pt x="2047" y="774"/>
                  </a:lnTo>
                  <a:lnTo>
                    <a:pt x="2411" y="637"/>
                  </a:lnTo>
                  <a:lnTo>
                    <a:pt x="2548" y="683"/>
                  </a:lnTo>
                  <a:lnTo>
                    <a:pt x="2684" y="410"/>
                  </a:lnTo>
                  <a:lnTo>
                    <a:pt x="2639" y="319"/>
                  </a:lnTo>
                  <a:lnTo>
                    <a:pt x="2457" y="319"/>
                  </a:lnTo>
                  <a:lnTo>
                    <a:pt x="2411" y="228"/>
                  </a:lnTo>
                  <a:lnTo>
                    <a:pt x="2229" y="183"/>
                  </a:lnTo>
                  <a:lnTo>
                    <a:pt x="2002" y="228"/>
                  </a:lnTo>
                  <a:lnTo>
                    <a:pt x="1956" y="137"/>
                  </a:lnTo>
                  <a:lnTo>
                    <a:pt x="1729" y="92"/>
                  </a:lnTo>
                  <a:lnTo>
                    <a:pt x="1638" y="137"/>
                  </a:lnTo>
                  <a:lnTo>
                    <a:pt x="1456" y="137"/>
                  </a:lnTo>
                  <a:lnTo>
                    <a:pt x="1365" y="92"/>
                  </a:lnTo>
                  <a:lnTo>
                    <a:pt x="1229" y="92"/>
                  </a:lnTo>
                  <a:lnTo>
                    <a:pt x="113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0"/>
            <p:cNvSpPr/>
            <p:nvPr/>
          </p:nvSpPr>
          <p:spPr>
            <a:xfrm>
              <a:off x="3837488" y="1188360"/>
              <a:ext cx="6249" cy="4174"/>
            </a:xfrm>
            <a:custGeom>
              <a:rect b="b" l="l" r="r" t="t"/>
              <a:pathLst>
                <a:path extrusionOk="0" h="183" w="274">
                  <a:moveTo>
                    <a:pt x="46" y="1"/>
                  </a:moveTo>
                  <a:lnTo>
                    <a:pt x="0" y="46"/>
                  </a:lnTo>
                  <a:lnTo>
                    <a:pt x="46" y="137"/>
                  </a:lnTo>
                  <a:lnTo>
                    <a:pt x="182" y="183"/>
                  </a:lnTo>
                  <a:lnTo>
                    <a:pt x="273" y="137"/>
                  </a:lnTo>
                  <a:lnTo>
                    <a:pt x="228"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30"/>
            <p:cNvSpPr/>
            <p:nvPr/>
          </p:nvSpPr>
          <p:spPr>
            <a:xfrm>
              <a:off x="4264832" y="1073227"/>
              <a:ext cx="19728" cy="26981"/>
            </a:xfrm>
            <a:custGeom>
              <a:rect b="b" l="l" r="r" t="t"/>
              <a:pathLst>
                <a:path extrusionOk="0" h="1183" w="865">
                  <a:moveTo>
                    <a:pt x="547" y="0"/>
                  </a:moveTo>
                  <a:lnTo>
                    <a:pt x="365" y="182"/>
                  </a:lnTo>
                  <a:lnTo>
                    <a:pt x="92" y="228"/>
                  </a:lnTo>
                  <a:lnTo>
                    <a:pt x="92" y="364"/>
                  </a:lnTo>
                  <a:lnTo>
                    <a:pt x="1" y="455"/>
                  </a:lnTo>
                  <a:lnTo>
                    <a:pt x="1" y="592"/>
                  </a:lnTo>
                  <a:lnTo>
                    <a:pt x="183" y="637"/>
                  </a:lnTo>
                  <a:lnTo>
                    <a:pt x="319" y="592"/>
                  </a:lnTo>
                  <a:lnTo>
                    <a:pt x="319" y="728"/>
                  </a:lnTo>
                  <a:lnTo>
                    <a:pt x="183" y="865"/>
                  </a:lnTo>
                  <a:lnTo>
                    <a:pt x="183" y="1001"/>
                  </a:lnTo>
                  <a:lnTo>
                    <a:pt x="228" y="1046"/>
                  </a:lnTo>
                  <a:lnTo>
                    <a:pt x="319" y="1183"/>
                  </a:lnTo>
                  <a:lnTo>
                    <a:pt x="456" y="1001"/>
                  </a:lnTo>
                  <a:lnTo>
                    <a:pt x="592" y="774"/>
                  </a:lnTo>
                  <a:lnTo>
                    <a:pt x="592" y="683"/>
                  </a:lnTo>
                  <a:lnTo>
                    <a:pt x="774" y="546"/>
                  </a:lnTo>
                  <a:lnTo>
                    <a:pt x="865" y="319"/>
                  </a:lnTo>
                  <a:lnTo>
                    <a:pt x="819" y="228"/>
                  </a:lnTo>
                  <a:lnTo>
                    <a:pt x="638" y="182"/>
                  </a:lnTo>
                  <a:lnTo>
                    <a:pt x="547" y="137"/>
                  </a:lnTo>
                  <a:lnTo>
                    <a:pt x="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0"/>
            <p:cNvSpPr/>
            <p:nvPr/>
          </p:nvSpPr>
          <p:spPr>
            <a:xfrm>
              <a:off x="3993081" y="1170729"/>
              <a:ext cx="5200" cy="4174"/>
            </a:xfrm>
            <a:custGeom>
              <a:rect b="b" l="l" r="r" t="t"/>
              <a:pathLst>
                <a:path extrusionOk="0" h="183" w="228">
                  <a:moveTo>
                    <a:pt x="228" y="1"/>
                  </a:moveTo>
                  <a:lnTo>
                    <a:pt x="46" y="46"/>
                  </a:lnTo>
                  <a:lnTo>
                    <a:pt x="0" y="137"/>
                  </a:lnTo>
                  <a:lnTo>
                    <a:pt x="46" y="182"/>
                  </a:lnTo>
                  <a:lnTo>
                    <a:pt x="137" y="137"/>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0"/>
            <p:cNvSpPr/>
            <p:nvPr/>
          </p:nvSpPr>
          <p:spPr>
            <a:xfrm>
              <a:off x="3841639" y="1136495"/>
              <a:ext cx="136936" cy="77819"/>
            </a:xfrm>
            <a:custGeom>
              <a:rect b="b" l="l" r="r" t="t"/>
              <a:pathLst>
                <a:path extrusionOk="0" h="3412" w="6004">
                  <a:moveTo>
                    <a:pt x="5867" y="1"/>
                  </a:moveTo>
                  <a:lnTo>
                    <a:pt x="5731" y="92"/>
                  </a:lnTo>
                  <a:lnTo>
                    <a:pt x="5549" y="137"/>
                  </a:lnTo>
                  <a:lnTo>
                    <a:pt x="5549" y="365"/>
                  </a:lnTo>
                  <a:lnTo>
                    <a:pt x="5549" y="455"/>
                  </a:lnTo>
                  <a:lnTo>
                    <a:pt x="5549" y="592"/>
                  </a:lnTo>
                  <a:lnTo>
                    <a:pt x="5412" y="592"/>
                  </a:lnTo>
                  <a:lnTo>
                    <a:pt x="5367" y="455"/>
                  </a:lnTo>
                  <a:lnTo>
                    <a:pt x="5321" y="455"/>
                  </a:lnTo>
                  <a:lnTo>
                    <a:pt x="5321" y="546"/>
                  </a:lnTo>
                  <a:lnTo>
                    <a:pt x="5276" y="637"/>
                  </a:lnTo>
                  <a:lnTo>
                    <a:pt x="5185" y="501"/>
                  </a:lnTo>
                  <a:lnTo>
                    <a:pt x="5139" y="274"/>
                  </a:lnTo>
                  <a:lnTo>
                    <a:pt x="5003" y="137"/>
                  </a:lnTo>
                  <a:lnTo>
                    <a:pt x="4912" y="137"/>
                  </a:lnTo>
                  <a:lnTo>
                    <a:pt x="4866" y="183"/>
                  </a:lnTo>
                  <a:lnTo>
                    <a:pt x="4684" y="183"/>
                  </a:lnTo>
                  <a:lnTo>
                    <a:pt x="4503" y="92"/>
                  </a:lnTo>
                  <a:lnTo>
                    <a:pt x="4412" y="137"/>
                  </a:lnTo>
                  <a:lnTo>
                    <a:pt x="4093" y="92"/>
                  </a:lnTo>
                  <a:lnTo>
                    <a:pt x="3911" y="183"/>
                  </a:lnTo>
                  <a:lnTo>
                    <a:pt x="3866" y="365"/>
                  </a:lnTo>
                  <a:lnTo>
                    <a:pt x="3775" y="455"/>
                  </a:lnTo>
                  <a:lnTo>
                    <a:pt x="3684" y="410"/>
                  </a:lnTo>
                  <a:lnTo>
                    <a:pt x="3593" y="410"/>
                  </a:lnTo>
                  <a:lnTo>
                    <a:pt x="3229" y="728"/>
                  </a:lnTo>
                  <a:lnTo>
                    <a:pt x="3093" y="819"/>
                  </a:lnTo>
                  <a:lnTo>
                    <a:pt x="3002" y="819"/>
                  </a:lnTo>
                  <a:lnTo>
                    <a:pt x="2774" y="956"/>
                  </a:lnTo>
                  <a:lnTo>
                    <a:pt x="2638" y="1001"/>
                  </a:lnTo>
                  <a:lnTo>
                    <a:pt x="2501" y="1092"/>
                  </a:lnTo>
                  <a:lnTo>
                    <a:pt x="2501" y="1183"/>
                  </a:lnTo>
                  <a:lnTo>
                    <a:pt x="2229" y="1183"/>
                  </a:lnTo>
                  <a:lnTo>
                    <a:pt x="2183" y="1229"/>
                  </a:lnTo>
                  <a:lnTo>
                    <a:pt x="2001" y="1229"/>
                  </a:lnTo>
                  <a:lnTo>
                    <a:pt x="1910" y="1274"/>
                  </a:lnTo>
                  <a:lnTo>
                    <a:pt x="1819" y="1274"/>
                  </a:lnTo>
                  <a:lnTo>
                    <a:pt x="1546" y="1502"/>
                  </a:lnTo>
                  <a:lnTo>
                    <a:pt x="1364" y="1592"/>
                  </a:lnTo>
                  <a:lnTo>
                    <a:pt x="1183" y="1547"/>
                  </a:lnTo>
                  <a:lnTo>
                    <a:pt x="1046" y="1592"/>
                  </a:lnTo>
                  <a:lnTo>
                    <a:pt x="682" y="1683"/>
                  </a:lnTo>
                  <a:lnTo>
                    <a:pt x="500" y="1911"/>
                  </a:lnTo>
                  <a:lnTo>
                    <a:pt x="409" y="1911"/>
                  </a:lnTo>
                  <a:lnTo>
                    <a:pt x="182" y="1956"/>
                  </a:lnTo>
                  <a:lnTo>
                    <a:pt x="91" y="2138"/>
                  </a:lnTo>
                  <a:lnTo>
                    <a:pt x="227" y="2138"/>
                  </a:lnTo>
                  <a:lnTo>
                    <a:pt x="318" y="2184"/>
                  </a:lnTo>
                  <a:lnTo>
                    <a:pt x="182" y="2229"/>
                  </a:lnTo>
                  <a:lnTo>
                    <a:pt x="137" y="2275"/>
                  </a:lnTo>
                  <a:lnTo>
                    <a:pt x="227" y="2366"/>
                  </a:lnTo>
                  <a:lnTo>
                    <a:pt x="182" y="2502"/>
                  </a:lnTo>
                  <a:lnTo>
                    <a:pt x="0" y="2593"/>
                  </a:lnTo>
                  <a:lnTo>
                    <a:pt x="0" y="2638"/>
                  </a:lnTo>
                  <a:lnTo>
                    <a:pt x="137" y="2684"/>
                  </a:lnTo>
                  <a:lnTo>
                    <a:pt x="318" y="2684"/>
                  </a:lnTo>
                  <a:lnTo>
                    <a:pt x="364" y="2548"/>
                  </a:lnTo>
                  <a:lnTo>
                    <a:pt x="500" y="2502"/>
                  </a:lnTo>
                  <a:lnTo>
                    <a:pt x="637" y="2593"/>
                  </a:lnTo>
                  <a:lnTo>
                    <a:pt x="728" y="2775"/>
                  </a:lnTo>
                  <a:lnTo>
                    <a:pt x="773" y="2957"/>
                  </a:lnTo>
                  <a:lnTo>
                    <a:pt x="910" y="3002"/>
                  </a:lnTo>
                  <a:lnTo>
                    <a:pt x="955" y="2957"/>
                  </a:lnTo>
                  <a:lnTo>
                    <a:pt x="955" y="2775"/>
                  </a:lnTo>
                  <a:lnTo>
                    <a:pt x="1001" y="2775"/>
                  </a:lnTo>
                  <a:lnTo>
                    <a:pt x="1092" y="2548"/>
                  </a:lnTo>
                  <a:lnTo>
                    <a:pt x="1183" y="2548"/>
                  </a:lnTo>
                  <a:lnTo>
                    <a:pt x="1364" y="2457"/>
                  </a:lnTo>
                  <a:lnTo>
                    <a:pt x="1455" y="2502"/>
                  </a:lnTo>
                  <a:lnTo>
                    <a:pt x="1410" y="2638"/>
                  </a:lnTo>
                  <a:lnTo>
                    <a:pt x="1273" y="2684"/>
                  </a:lnTo>
                  <a:lnTo>
                    <a:pt x="1183" y="2911"/>
                  </a:lnTo>
                  <a:lnTo>
                    <a:pt x="1273" y="3002"/>
                  </a:lnTo>
                  <a:lnTo>
                    <a:pt x="1137" y="3093"/>
                  </a:lnTo>
                  <a:lnTo>
                    <a:pt x="1092" y="3230"/>
                  </a:lnTo>
                  <a:lnTo>
                    <a:pt x="1183" y="3321"/>
                  </a:lnTo>
                  <a:lnTo>
                    <a:pt x="1228" y="3230"/>
                  </a:lnTo>
                  <a:lnTo>
                    <a:pt x="1319" y="3275"/>
                  </a:lnTo>
                  <a:lnTo>
                    <a:pt x="1364" y="3366"/>
                  </a:lnTo>
                  <a:lnTo>
                    <a:pt x="1410" y="3412"/>
                  </a:lnTo>
                  <a:lnTo>
                    <a:pt x="1683" y="3230"/>
                  </a:lnTo>
                  <a:lnTo>
                    <a:pt x="1774" y="3093"/>
                  </a:lnTo>
                  <a:lnTo>
                    <a:pt x="1865" y="3093"/>
                  </a:lnTo>
                  <a:lnTo>
                    <a:pt x="1956" y="2957"/>
                  </a:lnTo>
                  <a:lnTo>
                    <a:pt x="1956" y="2775"/>
                  </a:lnTo>
                  <a:lnTo>
                    <a:pt x="2047" y="2775"/>
                  </a:lnTo>
                  <a:lnTo>
                    <a:pt x="2138" y="2638"/>
                  </a:lnTo>
                  <a:lnTo>
                    <a:pt x="2183" y="2457"/>
                  </a:lnTo>
                  <a:lnTo>
                    <a:pt x="2229" y="2411"/>
                  </a:lnTo>
                  <a:lnTo>
                    <a:pt x="2274" y="2457"/>
                  </a:lnTo>
                  <a:lnTo>
                    <a:pt x="2229" y="2593"/>
                  </a:lnTo>
                  <a:lnTo>
                    <a:pt x="2274" y="2684"/>
                  </a:lnTo>
                  <a:lnTo>
                    <a:pt x="2229" y="2866"/>
                  </a:lnTo>
                  <a:lnTo>
                    <a:pt x="2274" y="3048"/>
                  </a:lnTo>
                  <a:lnTo>
                    <a:pt x="2365" y="3048"/>
                  </a:lnTo>
                  <a:lnTo>
                    <a:pt x="2501" y="2866"/>
                  </a:lnTo>
                  <a:lnTo>
                    <a:pt x="2501" y="2684"/>
                  </a:lnTo>
                  <a:lnTo>
                    <a:pt x="2547" y="2638"/>
                  </a:lnTo>
                  <a:lnTo>
                    <a:pt x="2683" y="2593"/>
                  </a:lnTo>
                  <a:lnTo>
                    <a:pt x="2865" y="2366"/>
                  </a:lnTo>
                  <a:lnTo>
                    <a:pt x="2865" y="2184"/>
                  </a:lnTo>
                  <a:lnTo>
                    <a:pt x="2865" y="2047"/>
                  </a:lnTo>
                  <a:lnTo>
                    <a:pt x="2911" y="1911"/>
                  </a:lnTo>
                  <a:lnTo>
                    <a:pt x="3002" y="2093"/>
                  </a:lnTo>
                  <a:lnTo>
                    <a:pt x="3275" y="1911"/>
                  </a:lnTo>
                  <a:lnTo>
                    <a:pt x="3366" y="1683"/>
                  </a:lnTo>
                  <a:lnTo>
                    <a:pt x="3366" y="1547"/>
                  </a:lnTo>
                  <a:lnTo>
                    <a:pt x="3547" y="1502"/>
                  </a:lnTo>
                  <a:lnTo>
                    <a:pt x="3638" y="1456"/>
                  </a:lnTo>
                  <a:lnTo>
                    <a:pt x="3729" y="1547"/>
                  </a:lnTo>
                  <a:lnTo>
                    <a:pt x="3866" y="1411"/>
                  </a:lnTo>
                  <a:lnTo>
                    <a:pt x="3911" y="1456"/>
                  </a:lnTo>
                  <a:lnTo>
                    <a:pt x="3866" y="1729"/>
                  </a:lnTo>
                  <a:lnTo>
                    <a:pt x="3638" y="1956"/>
                  </a:lnTo>
                  <a:lnTo>
                    <a:pt x="3638" y="2138"/>
                  </a:lnTo>
                  <a:lnTo>
                    <a:pt x="3502" y="2229"/>
                  </a:lnTo>
                  <a:lnTo>
                    <a:pt x="3502" y="2320"/>
                  </a:lnTo>
                  <a:lnTo>
                    <a:pt x="3366" y="2366"/>
                  </a:lnTo>
                  <a:lnTo>
                    <a:pt x="3184" y="2684"/>
                  </a:lnTo>
                  <a:lnTo>
                    <a:pt x="3184" y="2775"/>
                  </a:lnTo>
                  <a:lnTo>
                    <a:pt x="3229" y="2911"/>
                  </a:lnTo>
                  <a:lnTo>
                    <a:pt x="3229" y="3048"/>
                  </a:lnTo>
                  <a:lnTo>
                    <a:pt x="3320" y="3093"/>
                  </a:lnTo>
                  <a:lnTo>
                    <a:pt x="3502" y="3139"/>
                  </a:lnTo>
                  <a:lnTo>
                    <a:pt x="3593" y="3048"/>
                  </a:lnTo>
                  <a:lnTo>
                    <a:pt x="3729" y="2957"/>
                  </a:lnTo>
                  <a:lnTo>
                    <a:pt x="3775" y="2820"/>
                  </a:lnTo>
                  <a:lnTo>
                    <a:pt x="3729" y="2684"/>
                  </a:lnTo>
                  <a:lnTo>
                    <a:pt x="3866" y="2593"/>
                  </a:lnTo>
                  <a:lnTo>
                    <a:pt x="3957" y="2457"/>
                  </a:lnTo>
                  <a:lnTo>
                    <a:pt x="4048" y="2457"/>
                  </a:lnTo>
                  <a:lnTo>
                    <a:pt x="4139" y="2411"/>
                  </a:lnTo>
                  <a:lnTo>
                    <a:pt x="4230" y="2502"/>
                  </a:lnTo>
                  <a:lnTo>
                    <a:pt x="4366" y="2502"/>
                  </a:lnTo>
                  <a:lnTo>
                    <a:pt x="4457" y="2411"/>
                  </a:lnTo>
                  <a:lnTo>
                    <a:pt x="4730" y="2411"/>
                  </a:lnTo>
                  <a:lnTo>
                    <a:pt x="4821" y="2275"/>
                  </a:lnTo>
                  <a:lnTo>
                    <a:pt x="4866" y="2002"/>
                  </a:lnTo>
                  <a:lnTo>
                    <a:pt x="5003" y="1729"/>
                  </a:lnTo>
                  <a:lnTo>
                    <a:pt x="5048" y="1592"/>
                  </a:lnTo>
                  <a:lnTo>
                    <a:pt x="5048" y="1547"/>
                  </a:lnTo>
                  <a:lnTo>
                    <a:pt x="5185" y="1729"/>
                  </a:lnTo>
                  <a:lnTo>
                    <a:pt x="5321" y="1729"/>
                  </a:lnTo>
                  <a:lnTo>
                    <a:pt x="5367" y="1683"/>
                  </a:lnTo>
                  <a:lnTo>
                    <a:pt x="5367" y="1592"/>
                  </a:lnTo>
                  <a:lnTo>
                    <a:pt x="5185" y="1320"/>
                  </a:lnTo>
                  <a:lnTo>
                    <a:pt x="5230" y="1229"/>
                  </a:lnTo>
                  <a:lnTo>
                    <a:pt x="5367" y="1092"/>
                  </a:lnTo>
                  <a:lnTo>
                    <a:pt x="5549" y="1092"/>
                  </a:lnTo>
                  <a:lnTo>
                    <a:pt x="5685" y="1001"/>
                  </a:lnTo>
                  <a:lnTo>
                    <a:pt x="5776" y="1047"/>
                  </a:lnTo>
                  <a:lnTo>
                    <a:pt x="5867" y="1001"/>
                  </a:lnTo>
                  <a:lnTo>
                    <a:pt x="6003" y="865"/>
                  </a:lnTo>
                  <a:lnTo>
                    <a:pt x="6003" y="728"/>
                  </a:lnTo>
                  <a:lnTo>
                    <a:pt x="5958" y="410"/>
                  </a:lnTo>
                  <a:lnTo>
                    <a:pt x="6003" y="319"/>
                  </a:lnTo>
                  <a:lnTo>
                    <a:pt x="6003" y="274"/>
                  </a:lnTo>
                  <a:lnTo>
                    <a:pt x="5958" y="46"/>
                  </a:lnTo>
                  <a:lnTo>
                    <a:pt x="586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0"/>
            <p:cNvSpPr/>
            <p:nvPr/>
          </p:nvSpPr>
          <p:spPr>
            <a:xfrm>
              <a:off x="3275283" y="2054497"/>
              <a:ext cx="2098" cy="4174"/>
            </a:xfrm>
            <a:custGeom>
              <a:rect b="b" l="l" r="r" t="t"/>
              <a:pathLst>
                <a:path extrusionOk="0" h="183" w="92">
                  <a:moveTo>
                    <a:pt x="0" y="0"/>
                  </a:moveTo>
                  <a:lnTo>
                    <a:pt x="0" y="182"/>
                  </a:lnTo>
                  <a:lnTo>
                    <a:pt x="91" y="137"/>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0"/>
            <p:cNvSpPr/>
            <p:nvPr/>
          </p:nvSpPr>
          <p:spPr>
            <a:xfrm>
              <a:off x="3274234" y="2063825"/>
              <a:ext cx="5200" cy="10400"/>
            </a:xfrm>
            <a:custGeom>
              <a:rect b="b" l="l" r="r" t="t"/>
              <a:pathLst>
                <a:path extrusionOk="0" h="456" w="228">
                  <a:moveTo>
                    <a:pt x="46" y="0"/>
                  </a:moveTo>
                  <a:lnTo>
                    <a:pt x="1" y="273"/>
                  </a:lnTo>
                  <a:lnTo>
                    <a:pt x="92" y="364"/>
                  </a:lnTo>
                  <a:lnTo>
                    <a:pt x="137" y="455"/>
                  </a:lnTo>
                  <a:lnTo>
                    <a:pt x="228" y="319"/>
                  </a:lnTo>
                  <a:lnTo>
                    <a:pt x="137"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0"/>
            <p:cNvSpPr/>
            <p:nvPr/>
          </p:nvSpPr>
          <p:spPr>
            <a:xfrm>
              <a:off x="3270083" y="2031667"/>
              <a:ext cx="7298" cy="17653"/>
            </a:xfrm>
            <a:custGeom>
              <a:rect b="b" l="l" r="r" t="t"/>
              <a:pathLst>
                <a:path extrusionOk="0" h="774" w="320">
                  <a:moveTo>
                    <a:pt x="46" y="1"/>
                  </a:moveTo>
                  <a:lnTo>
                    <a:pt x="1" y="46"/>
                  </a:lnTo>
                  <a:lnTo>
                    <a:pt x="1" y="228"/>
                  </a:lnTo>
                  <a:lnTo>
                    <a:pt x="137" y="410"/>
                  </a:lnTo>
                  <a:lnTo>
                    <a:pt x="137" y="637"/>
                  </a:lnTo>
                  <a:lnTo>
                    <a:pt x="319" y="774"/>
                  </a:lnTo>
                  <a:lnTo>
                    <a:pt x="319" y="546"/>
                  </a:lnTo>
                  <a:lnTo>
                    <a:pt x="183" y="228"/>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30"/>
            <p:cNvSpPr/>
            <p:nvPr/>
          </p:nvSpPr>
          <p:spPr>
            <a:xfrm>
              <a:off x="3261781" y="2035818"/>
              <a:ext cx="11449" cy="17653"/>
            </a:xfrm>
            <a:custGeom>
              <a:rect b="b" l="l" r="r" t="t"/>
              <a:pathLst>
                <a:path extrusionOk="0" h="774" w="502">
                  <a:moveTo>
                    <a:pt x="46" y="1"/>
                  </a:moveTo>
                  <a:lnTo>
                    <a:pt x="1" y="137"/>
                  </a:lnTo>
                  <a:lnTo>
                    <a:pt x="46" y="273"/>
                  </a:lnTo>
                  <a:lnTo>
                    <a:pt x="319" y="546"/>
                  </a:lnTo>
                  <a:lnTo>
                    <a:pt x="319" y="728"/>
                  </a:lnTo>
                  <a:lnTo>
                    <a:pt x="410" y="774"/>
                  </a:lnTo>
                  <a:lnTo>
                    <a:pt x="501" y="637"/>
                  </a:lnTo>
                  <a:lnTo>
                    <a:pt x="365" y="410"/>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30"/>
            <p:cNvSpPr/>
            <p:nvPr/>
          </p:nvSpPr>
          <p:spPr>
            <a:xfrm>
              <a:off x="3678771" y="1277560"/>
              <a:ext cx="179472" cy="142136"/>
            </a:xfrm>
            <a:custGeom>
              <a:rect b="b" l="l" r="r" t="t"/>
              <a:pathLst>
                <a:path extrusionOk="0" h="6232" w="7869">
                  <a:moveTo>
                    <a:pt x="5367" y="1"/>
                  </a:moveTo>
                  <a:lnTo>
                    <a:pt x="5004" y="137"/>
                  </a:lnTo>
                  <a:lnTo>
                    <a:pt x="4458" y="137"/>
                  </a:lnTo>
                  <a:lnTo>
                    <a:pt x="4367" y="92"/>
                  </a:lnTo>
                  <a:lnTo>
                    <a:pt x="3867" y="137"/>
                  </a:lnTo>
                  <a:lnTo>
                    <a:pt x="3730" y="92"/>
                  </a:lnTo>
                  <a:lnTo>
                    <a:pt x="3503" y="183"/>
                  </a:lnTo>
                  <a:lnTo>
                    <a:pt x="3457" y="319"/>
                  </a:lnTo>
                  <a:lnTo>
                    <a:pt x="3503" y="365"/>
                  </a:lnTo>
                  <a:lnTo>
                    <a:pt x="3457" y="547"/>
                  </a:lnTo>
                  <a:lnTo>
                    <a:pt x="3457" y="729"/>
                  </a:lnTo>
                  <a:lnTo>
                    <a:pt x="3412" y="1047"/>
                  </a:lnTo>
                  <a:lnTo>
                    <a:pt x="3503" y="1229"/>
                  </a:lnTo>
                  <a:lnTo>
                    <a:pt x="3412" y="1365"/>
                  </a:lnTo>
                  <a:lnTo>
                    <a:pt x="3230" y="1365"/>
                  </a:lnTo>
                  <a:lnTo>
                    <a:pt x="3002" y="1547"/>
                  </a:lnTo>
                  <a:lnTo>
                    <a:pt x="2957" y="1684"/>
                  </a:lnTo>
                  <a:lnTo>
                    <a:pt x="2639" y="1820"/>
                  </a:lnTo>
                  <a:lnTo>
                    <a:pt x="2457" y="2047"/>
                  </a:lnTo>
                  <a:lnTo>
                    <a:pt x="2138" y="2320"/>
                  </a:lnTo>
                  <a:lnTo>
                    <a:pt x="1956" y="2366"/>
                  </a:lnTo>
                  <a:lnTo>
                    <a:pt x="1956" y="2457"/>
                  </a:lnTo>
                  <a:lnTo>
                    <a:pt x="2047" y="2684"/>
                  </a:lnTo>
                  <a:lnTo>
                    <a:pt x="2047" y="2912"/>
                  </a:lnTo>
                  <a:lnTo>
                    <a:pt x="1593" y="2866"/>
                  </a:lnTo>
                  <a:lnTo>
                    <a:pt x="1547" y="2775"/>
                  </a:lnTo>
                  <a:lnTo>
                    <a:pt x="1502" y="3048"/>
                  </a:lnTo>
                  <a:lnTo>
                    <a:pt x="1365" y="3230"/>
                  </a:lnTo>
                  <a:lnTo>
                    <a:pt x="1274" y="3275"/>
                  </a:lnTo>
                  <a:lnTo>
                    <a:pt x="1274" y="3366"/>
                  </a:lnTo>
                  <a:lnTo>
                    <a:pt x="956" y="3412"/>
                  </a:lnTo>
                  <a:lnTo>
                    <a:pt x="865" y="3639"/>
                  </a:lnTo>
                  <a:lnTo>
                    <a:pt x="728" y="3685"/>
                  </a:lnTo>
                  <a:lnTo>
                    <a:pt x="592" y="3821"/>
                  </a:lnTo>
                  <a:lnTo>
                    <a:pt x="501" y="3821"/>
                  </a:lnTo>
                  <a:lnTo>
                    <a:pt x="501" y="3958"/>
                  </a:lnTo>
                  <a:lnTo>
                    <a:pt x="274" y="4049"/>
                  </a:lnTo>
                  <a:lnTo>
                    <a:pt x="137" y="4185"/>
                  </a:lnTo>
                  <a:lnTo>
                    <a:pt x="1" y="4140"/>
                  </a:lnTo>
                  <a:lnTo>
                    <a:pt x="1" y="4276"/>
                  </a:lnTo>
                  <a:lnTo>
                    <a:pt x="274" y="4367"/>
                  </a:lnTo>
                  <a:lnTo>
                    <a:pt x="546" y="4367"/>
                  </a:lnTo>
                  <a:lnTo>
                    <a:pt x="546" y="4503"/>
                  </a:lnTo>
                  <a:lnTo>
                    <a:pt x="365" y="4458"/>
                  </a:lnTo>
                  <a:lnTo>
                    <a:pt x="501" y="4867"/>
                  </a:lnTo>
                  <a:lnTo>
                    <a:pt x="592" y="4958"/>
                  </a:lnTo>
                  <a:lnTo>
                    <a:pt x="592" y="5140"/>
                  </a:lnTo>
                  <a:lnTo>
                    <a:pt x="501" y="5368"/>
                  </a:lnTo>
                  <a:lnTo>
                    <a:pt x="592" y="5549"/>
                  </a:lnTo>
                  <a:lnTo>
                    <a:pt x="456" y="5822"/>
                  </a:lnTo>
                  <a:lnTo>
                    <a:pt x="456" y="6095"/>
                  </a:lnTo>
                  <a:lnTo>
                    <a:pt x="456" y="6186"/>
                  </a:lnTo>
                  <a:lnTo>
                    <a:pt x="546" y="6186"/>
                  </a:lnTo>
                  <a:lnTo>
                    <a:pt x="637" y="6232"/>
                  </a:lnTo>
                  <a:lnTo>
                    <a:pt x="774" y="6095"/>
                  </a:lnTo>
                  <a:lnTo>
                    <a:pt x="910" y="6050"/>
                  </a:lnTo>
                  <a:lnTo>
                    <a:pt x="1092" y="6095"/>
                  </a:lnTo>
                  <a:lnTo>
                    <a:pt x="1274" y="6050"/>
                  </a:lnTo>
                  <a:lnTo>
                    <a:pt x="1502" y="5822"/>
                  </a:lnTo>
                  <a:lnTo>
                    <a:pt x="1593" y="5777"/>
                  </a:lnTo>
                  <a:lnTo>
                    <a:pt x="1593" y="5686"/>
                  </a:lnTo>
                  <a:lnTo>
                    <a:pt x="1729" y="5595"/>
                  </a:lnTo>
                  <a:lnTo>
                    <a:pt x="1820" y="5686"/>
                  </a:lnTo>
                  <a:lnTo>
                    <a:pt x="1820" y="5868"/>
                  </a:lnTo>
                  <a:lnTo>
                    <a:pt x="1729" y="5959"/>
                  </a:lnTo>
                  <a:lnTo>
                    <a:pt x="1820" y="6095"/>
                  </a:lnTo>
                  <a:lnTo>
                    <a:pt x="1956" y="6095"/>
                  </a:lnTo>
                  <a:lnTo>
                    <a:pt x="2138" y="6004"/>
                  </a:lnTo>
                  <a:lnTo>
                    <a:pt x="2366" y="6004"/>
                  </a:lnTo>
                  <a:lnTo>
                    <a:pt x="2502" y="5868"/>
                  </a:lnTo>
                  <a:lnTo>
                    <a:pt x="2730" y="5640"/>
                  </a:lnTo>
                  <a:lnTo>
                    <a:pt x="2730" y="5504"/>
                  </a:lnTo>
                  <a:lnTo>
                    <a:pt x="2911" y="5322"/>
                  </a:lnTo>
                  <a:lnTo>
                    <a:pt x="2957" y="5186"/>
                  </a:lnTo>
                  <a:lnTo>
                    <a:pt x="3139" y="5004"/>
                  </a:lnTo>
                  <a:lnTo>
                    <a:pt x="3321" y="4913"/>
                  </a:lnTo>
                  <a:lnTo>
                    <a:pt x="3366" y="4776"/>
                  </a:lnTo>
                  <a:lnTo>
                    <a:pt x="3412" y="4549"/>
                  </a:lnTo>
                  <a:lnTo>
                    <a:pt x="3594" y="4776"/>
                  </a:lnTo>
                  <a:lnTo>
                    <a:pt x="3776" y="4776"/>
                  </a:lnTo>
                  <a:lnTo>
                    <a:pt x="3957" y="4640"/>
                  </a:lnTo>
                  <a:lnTo>
                    <a:pt x="4185" y="4594"/>
                  </a:lnTo>
                  <a:lnTo>
                    <a:pt x="4230" y="4367"/>
                  </a:lnTo>
                  <a:lnTo>
                    <a:pt x="4321" y="4367"/>
                  </a:lnTo>
                  <a:lnTo>
                    <a:pt x="4458" y="4185"/>
                  </a:lnTo>
                  <a:lnTo>
                    <a:pt x="4549" y="4003"/>
                  </a:lnTo>
                  <a:lnTo>
                    <a:pt x="4822" y="3912"/>
                  </a:lnTo>
                  <a:lnTo>
                    <a:pt x="4913" y="3867"/>
                  </a:lnTo>
                  <a:lnTo>
                    <a:pt x="5004" y="3958"/>
                  </a:lnTo>
                  <a:lnTo>
                    <a:pt x="5094" y="3912"/>
                  </a:lnTo>
                  <a:lnTo>
                    <a:pt x="5367" y="3867"/>
                  </a:lnTo>
                  <a:lnTo>
                    <a:pt x="5549" y="3776"/>
                  </a:lnTo>
                  <a:lnTo>
                    <a:pt x="5686" y="3776"/>
                  </a:lnTo>
                  <a:lnTo>
                    <a:pt x="6050" y="3594"/>
                  </a:lnTo>
                  <a:lnTo>
                    <a:pt x="6322" y="3594"/>
                  </a:lnTo>
                  <a:lnTo>
                    <a:pt x="6732" y="3366"/>
                  </a:lnTo>
                  <a:lnTo>
                    <a:pt x="7005" y="3412"/>
                  </a:lnTo>
                  <a:lnTo>
                    <a:pt x="7323" y="3366"/>
                  </a:lnTo>
                  <a:lnTo>
                    <a:pt x="7459" y="3275"/>
                  </a:lnTo>
                  <a:lnTo>
                    <a:pt x="7732" y="3230"/>
                  </a:lnTo>
                  <a:lnTo>
                    <a:pt x="7869" y="3048"/>
                  </a:lnTo>
                  <a:lnTo>
                    <a:pt x="7869" y="2866"/>
                  </a:lnTo>
                  <a:lnTo>
                    <a:pt x="7869" y="2730"/>
                  </a:lnTo>
                  <a:lnTo>
                    <a:pt x="7778" y="2639"/>
                  </a:lnTo>
                  <a:lnTo>
                    <a:pt x="7823" y="2548"/>
                  </a:lnTo>
                  <a:lnTo>
                    <a:pt x="7823" y="2320"/>
                  </a:lnTo>
                  <a:lnTo>
                    <a:pt x="7732" y="2047"/>
                  </a:lnTo>
                  <a:lnTo>
                    <a:pt x="7778" y="1911"/>
                  </a:lnTo>
                  <a:lnTo>
                    <a:pt x="7778" y="1502"/>
                  </a:lnTo>
                  <a:lnTo>
                    <a:pt x="7459" y="1183"/>
                  </a:lnTo>
                  <a:lnTo>
                    <a:pt x="7414" y="1047"/>
                  </a:lnTo>
                  <a:lnTo>
                    <a:pt x="7323" y="1001"/>
                  </a:lnTo>
                  <a:lnTo>
                    <a:pt x="7096" y="1092"/>
                  </a:lnTo>
                  <a:lnTo>
                    <a:pt x="6914" y="1047"/>
                  </a:lnTo>
                  <a:lnTo>
                    <a:pt x="6777" y="1138"/>
                  </a:lnTo>
                  <a:lnTo>
                    <a:pt x="6777" y="1365"/>
                  </a:lnTo>
                  <a:lnTo>
                    <a:pt x="6459" y="1547"/>
                  </a:lnTo>
                  <a:lnTo>
                    <a:pt x="6459" y="1456"/>
                  </a:lnTo>
                  <a:lnTo>
                    <a:pt x="6686" y="1229"/>
                  </a:lnTo>
                  <a:lnTo>
                    <a:pt x="6732" y="1001"/>
                  </a:lnTo>
                  <a:lnTo>
                    <a:pt x="6550" y="910"/>
                  </a:lnTo>
                  <a:lnTo>
                    <a:pt x="6413" y="1001"/>
                  </a:lnTo>
                  <a:lnTo>
                    <a:pt x="6322" y="1001"/>
                  </a:lnTo>
                  <a:lnTo>
                    <a:pt x="6413" y="910"/>
                  </a:lnTo>
                  <a:lnTo>
                    <a:pt x="6368" y="774"/>
                  </a:lnTo>
                  <a:lnTo>
                    <a:pt x="5959" y="592"/>
                  </a:lnTo>
                  <a:lnTo>
                    <a:pt x="5868" y="410"/>
                  </a:lnTo>
                  <a:lnTo>
                    <a:pt x="5777" y="319"/>
                  </a:lnTo>
                  <a:lnTo>
                    <a:pt x="5822" y="137"/>
                  </a:lnTo>
                  <a:lnTo>
                    <a:pt x="536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0"/>
            <p:cNvSpPr/>
            <p:nvPr/>
          </p:nvSpPr>
          <p:spPr>
            <a:xfrm>
              <a:off x="4087458" y="1236073"/>
              <a:ext cx="14551" cy="20778"/>
            </a:xfrm>
            <a:custGeom>
              <a:rect b="b" l="l" r="r" t="t"/>
              <a:pathLst>
                <a:path extrusionOk="0" h="911" w="638">
                  <a:moveTo>
                    <a:pt x="228" y="1"/>
                  </a:moveTo>
                  <a:lnTo>
                    <a:pt x="137" y="46"/>
                  </a:lnTo>
                  <a:lnTo>
                    <a:pt x="92" y="228"/>
                  </a:lnTo>
                  <a:lnTo>
                    <a:pt x="137" y="319"/>
                  </a:lnTo>
                  <a:lnTo>
                    <a:pt x="92" y="410"/>
                  </a:lnTo>
                  <a:lnTo>
                    <a:pt x="1" y="546"/>
                  </a:lnTo>
                  <a:lnTo>
                    <a:pt x="46" y="728"/>
                  </a:lnTo>
                  <a:lnTo>
                    <a:pt x="183" y="774"/>
                  </a:lnTo>
                  <a:lnTo>
                    <a:pt x="410" y="819"/>
                  </a:lnTo>
                  <a:lnTo>
                    <a:pt x="501" y="910"/>
                  </a:lnTo>
                  <a:lnTo>
                    <a:pt x="592" y="865"/>
                  </a:lnTo>
                  <a:lnTo>
                    <a:pt x="638" y="728"/>
                  </a:lnTo>
                  <a:lnTo>
                    <a:pt x="638" y="546"/>
                  </a:lnTo>
                  <a:lnTo>
                    <a:pt x="592" y="456"/>
                  </a:lnTo>
                  <a:lnTo>
                    <a:pt x="638" y="365"/>
                  </a:lnTo>
                  <a:lnTo>
                    <a:pt x="638" y="319"/>
                  </a:lnTo>
                  <a:lnTo>
                    <a:pt x="501" y="319"/>
                  </a:lnTo>
                  <a:lnTo>
                    <a:pt x="456" y="274"/>
                  </a:lnTo>
                  <a:lnTo>
                    <a:pt x="501" y="183"/>
                  </a:lnTo>
                  <a:lnTo>
                    <a:pt x="592" y="137"/>
                  </a:lnTo>
                  <a:lnTo>
                    <a:pt x="547" y="92"/>
                  </a:lnTo>
                  <a:lnTo>
                    <a:pt x="501" y="46"/>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30"/>
            <p:cNvSpPr/>
            <p:nvPr/>
          </p:nvSpPr>
          <p:spPr>
            <a:xfrm>
              <a:off x="4153851" y="1245424"/>
              <a:ext cx="5200" cy="7276"/>
            </a:xfrm>
            <a:custGeom>
              <a:rect b="b" l="l" r="r" t="t"/>
              <a:pathLst>
                <a:path extrusionOk="0" h="319" w="228">
                  <a:moveTo>
                    <a:pt x="1" y="0"/>
                  </a:moveTo>
                  <a:lnTo>
                    <a:pt x="1" y="91"/>
                  </a:lnTo>
                  <a:lnTo>
                    <a:pt x="91" y="227"/>
                  </a:lnTo>
                  <a:lnTo>
                    <a:pt x="137" y="318"/>
                  </a:lnTo>
                  <a:lnTo>
                    <a:pt x="228" y="273"/>
                  </a:lnTo>
                  <a:lnTo>
                    <a:pt x="182" y="13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30"/>
            <p:cNvSpPr/>
            <p:nvPr/>
          </p:nvSpPr>
          <p:spPr>
            <a:xfrm>
              <a:off x="4152825" y="1181107"/>
              <a:ext cx="18679" cy="17653"/>
            </a:xfrm>
            <a:custGeom>
              <a:rect b="b" l="l" r="r" t="t"/>
              <a:pathLst>
                <a:path extrusionOk="0" h="774" w="819">
                  <a:moveTo>
                    <a:pt x="364" y="0"/>
                  </a:moveTo>
                  <a:lnTo>
                    <a:pt x="91" y="46"/>
                  </a:lnTo>
                  <a:lnTo>
                    <a:pt x="46" y="182"/>
                  </a:lnTo>
                  <a:lnTo>
                    <a:pt x="0" y="410"/>
                  </a:lnTo>
                  <a:lnTo>
                    <a:pt x="182" y="546"/>
                  </a:lnTo>
                  <a:lnTo>
                    <a:pt x="318" y="773"/>
                  </a:lnTo>
                  <a:lnTo>
                    <a:pt x="409" y="773"/>
                  </a:lnTo>
                  <a:lnTo>
                    <a:pt x="591" y="682"/>
                  </a:lnTo>
                  <a:lnTo>
                    <a:pt x="728" y="773"/>
                  </a:lnTo>
                  <a:lnTo>
                    <a:pt x="819" y="773"/>
                  </a:lnTo>
                  <a:lnTo>
                    <a:pt x="819" y="501"/>
                  </a:lnTo>
                  <a:lnTo>
                    <a:pt x="819" y="364"/>
                  </a:lnTo>
                  <a:lnTo>
                    <a:pt x="591" y="91"/>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0"/>
            <p:cNvSpPr/>
            <p:nvPr/>
          </p:nvSpPr>
          <p:spPr>
            <a:xfrm>
              <a:off x="4161104" y="1160352"/>
              <a:ext cx="8325" cy="6249"/>
            </a:xfrm>
            <a:custGeom>
              <a:rect b="b" l="l" r="r" t="t"/>
              <a:pathLst>
                <a:path extrusionOk="0" h="274" w="365">
                  <a:moveTo>
                    <a:pt x="228" y="1"/>
                  </a:moveTo>
                  <a:lnTo>
                    <a:pt x="46" y="92"/>
                  </a:lnTo>
                  <a:lnTo>
                    <a:pt x="1" y="228"/>
                  </a:lnTo>
                  <a:lnTo>
                    <a:pt x="92" y="274"/>
                  </a:lnTo>
                  <a:lnTo>
                    <a:pt x="274" y="137"/>
                  </a:lnTo>
                  <a:lnTo>
                    <a:pt x="274" y="46"/>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30"/>
            <p:cNvSpPr/>
            <p:nvPr/>
          </p:nvSpPr>
          <p:spPr>
            <a:xfrm>
              <a:off x="4221270" y="1149975"/>
              <a:ext cx="45661" cy="61238"/>
            </a:xfrm>
            <a:custGeom>
              <a:rect b="b" l="l" r="r" t="t"/>
              <a:pathLst>
                <a:path extrusionOk="0" h="2685" w="2002">
                  <a:moveTo>
                    <a:pt x="1001" y="1"/>
                  </a:moveTo>
                  <a:lnTo>
                    <a:pt x="774" y="137"/>
                  </a:lnTo>
                  <a:lnTo>
                    <a:pt x="683" y="274"/>
                  </a:lnTo>
                  <a:lnTo>
                    <a:pt x="683" y="501"/>
                  </a:lnTo>
                  <a:lnTo>
                    <a:pt x="546" y="547"/>
                  </a:lnTo>
                  <a:lnTo>
                    <a:pt x="455" y="547"/>
                  </a:lnTo>
                  <a:lnTo>
                    <a:pt x="365" y="774"/>
                  </a:lnTo>
                  <a:lnTo>
                    <a:pt x="365" y="1001"/>
                  </a:lnTo>
                  <a:lnTo>
                    <a:pt x="228" y="1183"/>
                  </a:lnTo>
                  <a:lnTo>
                    <a:pt x="319" y="1320"/>
                  </a:lnTo>
                  <a:lnTo>
                    <a:pt x="183" y="1320"/>
                  </a:lnTo>
                  <a:lnTo>
                    <a:pt x="228" y="1411"/>
                  </a:lnTo>
                  <a:lnTo>
                    <a:pt x="365" y="1502"/>
                  </a:lnTo>
                  <a:lnTo>
                    <a:pt x="546" y="1729"/>
                  </a:lnTo>
                  <a:lnTo>
                    <a:pt x="501" y="1866"/>
                  </a:lnTo>
                  <a:lnTo>
                    <a:pt x="455" y="1866"/>
                  </a:lnTo>
                  <a:lnTo>
                    <a:pt x="274" y="1729"/>
                  </a:lnTo>
                  <a:lnTo>
                    <a:pt x="92" y="1729"/>
                  </a:lnTo>
                  <a:lnTo>
                    <a:pt x="46" y="1820"/>
                  </a:lnTo>
                  <a:lnTo>
                    <a:pt x="1" y="1957"/>
                  </a:lnTo>
                  <a:lnTo>
                    <a:pt x="137" y="2047"/>
                  </a:lnTo>
                  <a:lnTo>
                    <a:pt x="137" y="2229"/>
                  </a:lnTo>
                  <a:lnTo>
                    <a:pt x="228" y="2275"/>
                  </a:lnTo>
                  <a:lnTo>
                    <a:pt x="137" y="2411"/>
                  </a:lnTo>
                  <a:lnTo>
                    <a:pt x="137" y="2593"/>
                  </a:lnTo>
                  <a:lnTo>
                    <a:pt x="319" y="2548"/>
                  </a:lnTo>
                  <a:lnTo>
                    <a:pt x="319" y="2411"/>
                  </a:lnTo>
                  <a:lnTo>
                    <a:pt x="455" y="2411"/>
                  </a:lnTo>
                  <a:lnTo>
                    <a:pt x="501" y="2593"/>
                  </a:lnTo>
                  <a:lnTo>
                    <a:pt x="592" y="2639"/>
                  </a:lnTo>
                  <a:lnTo>
                    <a:pt x="819" y="2548"/>
                  </a:lnTo>
                  <a:lnTo>
                    <a:pt x="956" y="2593"/>
                  </a:lnTo>
                  <a:lnTo>
                    <a:pt x="1138" y="2502"/>
                  </a:lnTo>
                  <a:lnTo>
                    <a:pt x="1229" y="2548"/>
                  </a:lnTo>
                  <a:lnTo>
                    <a:pt x="1229" y="2684"/>
                  </a:lnTo>
                  <a:lnTo>
                    <a:pt x="1320" y="2684"/>
                  </a:lnTo>
                  <a:lnTo>
                    <a:pt x="1411" y="2593"/>
                  </a:lnTo>
                  <a:lnTo>
                    <a:pt x="1683" y="2411"/>
                  </a:lnTo>
                  <a:lnTo>
                    <a:pt x="1729" y="2275"/>
                  </a:lnTo>
                  <a:lnTo>
                    <a:pt x="1683" y="2002"/>
                  </a:lnTo>
                  <a:lnTo>
                    <a:pt x="1592" y="2002"/>
                  </a:lnTo>
                  <a:lnTo>
                    <a:pt x="1502" y="1957"/>
                  </a:lnTo>
                  <a:lnTo>
                    <a:pt x="1592" y="1911"/>
                  </a:lnTo>
                  <a:lnTo>
                    <a:pt x="1729" y="1911"/>
                  </a:lnTo>
                  <a:lnTo>
                    <a:pt x="1820" y="1820"/>
                  </a:lnTo>
                  <a:lnTo>
                    <a:pt x="2002" y="1684"/>
                  </a:lnTo>
                  <a:lnTo>
                    <a:pt x="1911" y="1411"/>
                  </a:lnTo>
                  <a:lnTo>
                    <a:pt x="1865" y="1229"/>
                  </a:lnTo>
                  <a:lnTo>
                    <a:pt x="1865" y="1183"/>
                  </a:lnTo>
                  <a:lnTo>
                    <a:pt x="1729" y="1138"/>
                  </a:lnTo>
                  <a:lnTo>
                    <a:pt x="1638" y="1001"/>
                  </a:lnTo>
                  <a:lnTo>
                    <a:pt x="1638" y="911"/>
                  </a:lnTo>
                  <a:lnTo>
                    <a:pt x="1547" y="865"/>
                  </a:lnTo>
                  <a:lnTo>
                    <a:pt x="1502" y="683"/>
                  </a:lnTo>
                  <a:lnTo>
                    <a:pt x="1411" y="638"/>
                  </a:lnTo>
                  <a:lnTo>
                    <a:pt x="1365" y="547"/>
                  </a:lnTo>
                  <a:lnTo>
                    <a:pt x="1411" y="410"/>
                  </a:lnTo>
                  <a:lnTo>
                    <a:pt x="1320" y="228"/>
                  </a:lnTo>
                  <a:lnTo>
                    <a:pt x="113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30"/>
            <p:cNvSpPr/>
            <p:nvPr/>
          </p:nvSpPr>
          <p:spPr>
            <a:xfrm>
              <a:off x="4147625" y="1090857"/>
              <a:ext cx="77819" cy="111004"/>
            </a:xfrm>
            <a:custGeom>
              <a:rect b="b" l="l" r="r" t="t"/>
              <a:pathLst>
                <a:path extrusionOk="0" h="4867" w="3412">
                  <a:moveTo>
                    <a:pt x="1365" y="1"/>
                  </a:moveTo>
                  <a:lnTo>
                    <a:pt x="1229" y="92"/>
                  </a:lnTo>
                  <a:lnTo>
                    <a:pt x="1183" y="228"/>
                  </a:lnTo>
                  <a:lnTo>
                    <a:pt x="1047" y="319"/>
                  </a:lnTo>
                  <a:lnTo>
                    <a:pt x="956" y="501"/>
                  </a:lnTo>
                  <a:lnTo>
                    <a:pt x="819" y="683"/>
                  </a:lnTo>
                  <a:lnTo>
                    <a:pt x="819" y="819"/>
                  </a:lnTo>
                  <a:lnTo>
                    <a:pt x="956" y="910"/>
                  </a:lnTo>
                  <a:lnTo>
                    <a:pt x="1001" y="819"/>
                  </a:lnTo>
                  <a:lnTo>
                    <a:pt x="1183" y="819"/>
                  </a:lnTo>
                  <a:lnTo>
                    <a:pt x="1229" y="865"/>
                  </a:lnTo>
                  <a:lnTo>
                    <a:pt x="1047" y="1047"/>
                  </a:lnTo>
                  <a:lnTo>
                    <a:pt x="865" y="1138"/>
                  </a:lnTo>
                  <a:lnTo>
                    <a:pt x="728" y="1365"/>
                  </a:lnTo>
                  <a:lnTo>
                    <a:pt x="728" y="1410"/>
                  </a:lnTo>
                  <a:lnTo>
                    <a:pt x="956" y="1319"/>
                  </a:lnTo>
                  <a:lnTo>
                    <a:pt x="1183" y="1138"/>
                  </a:lnTo>
                  <a:lnTo>
                    <a:pt x="1229" y="1138"/>
                  </a:lnTo>
                  <a:lnTo>
                    <a:pt x="1365" y="1092"/>
                  </a:lnTo>
                  <a:lnTo>
                    <a:pt x="1456" y="1183"/>
                  </a:lnTo>
                  <a:lnTo>
                    <a:pt x="1410" y="1365"/>
                  </a:lnTo>
                  <a:lnTo>
                    <a:pt x="1320" y="1365"/>
                  </a:lnTo>
                  <a:lnTo>
                    <a:pt x="1138" y="1547"/>
                  </a:lnTo>
                  <a:lnTo>
                    <a:pt x="1047" y="1683"/>
                  </a:lnTo>
                  <a:lnTo>
                    <a:pt x="1138" y="1774"/>
                  </a:lnTo>
                  <a:lnTo>
                    <a:pt x="1365" y="1729"/>
                  </a:lnTo>
                  <a:lnTo>
                    <a:pt x="1456" y="1820"/>
                  </a:lnTo>
                  <a:lnTo>
                    <a:pt x="1320" y="1911"/>
                  </a:lnTo>
                  <a:lnTo>
                    <a:pt x="1092" y="2002"/>
                  </a:lnTo>
                  <a:lnTo>
                    <a:pt x="956" y="1956"/>
                  </a:lnTo>
                  <a:lnTo>
                    <a:pt x="956" y="2047"/>
                  </a:lnTo>
                  <a:lnTo>
                    <a:pt x="1092" y="2093"/>
                  </a:lnTo>
                  <a:lnTo>
                    <a:pt x="1092" y="2229"/>
                  </a:lnTo>
                  <a:lnTo>
                    <a:pt x="865" y="2456"/>
                  </a:lnTo>
                  <a:lnTo>
                    <a:pt x="819" y="2456"/>
                  </a:lnTo>
                  <a:lnTo>
                    <a:pt x="728" y="2229"/>
                  </a:lnTo>
                  <a:lnTo>
                    <a:pt x="592" y="2138"/>
                  </a:lnTo>
                  <a:lnTo>
                    <a:pt x="455" y="1956"/>
                  </a:lnTo>
                  <a:lnTo>
                    <a:pt x="137" y="2138"/>
                  </a:lnTo>
                  <a:lnTo>
                    <a:pt x="137" y="2229"/>
                  </a:lnTo>
                  <a:lnTo>
                    <a:pt x="1" y="2502"/>
                  </a:lnTo>
                  <a:lnTo>
                    <a:pt x="92" y="2684"/>
                  </a:lnTo>
                  <a:lnTo>
                    <a:pt x="92" y="2820"/>
                  </a:lnTo>
                  <a:lnTo>
                    <a:pt x="228" y="2911"/>
                  </a:lnTo>
                  <a:lnTo>
                    <a:pt x="364" y="2775"/>
                  </a:lnTo>
                  <a:lnTo>
                    <a:pt x="501" y="2775"/>
                  </a:lnTo>
                  <a:lnTo>
                    <a:pt x="728" y="2866"/>
                  </a:lnTo>
                  <a:lnTo>
                    <a:pt x="956" y="2866"/>
                  </a:lnTo>
                  <a:lnTo>
                    <a:pt x="1001" y="2911"/>
                  </a:lnTo>
                  <a:lnTo>
                    <a:pt x="1274" y="2866"/>
                  </a:lnTo>
                  <a:lnTo>
                    <a:pt x="1274" y="2957"/>
                  </a:lnTo>
                  <a:lnTo>
                    <a:pt x="1138" y="3002"/>
                  </a:lnTo>
                  <a:lnTo>
                    <a:pt x="1047" y="3093"/>
                  </a:lnTo>
                  <a:lnTo>
                    <a:pt x="1092" y="3230"/>
                  </a:lnTo>
                  <a:lnTo>
                    <a:pt x="1320" y="3230"/>
                  </a:lnTo>
                  <a:lnTo>
                    <a:pt x="1501" y="3366"/>
                  </a:lnTo>
                  <a:lnTo>
                    <a:pt x="1592" y="3593"/>
                  </a:lnTo>
                  <a:lnTo>
                    <a:pt x="1683" y="3593"/>
                  </a:lnTo>
                  <a:lnTo>
                    <a:pt x="1774" y="3684"/>
                  </a:lnTo>
                  <a:lnTo>
                    <a:pt x="1683" y="3775"/>
                  </a:lnTo>
                  <a:lnTo>
                    <a:pt x="1683" y="3957"/>
                  </a:lnTo>
                  <a:lnTo>
                    <a:pt x="1456" y="4458"/>
                  </a:lnTo>
                  <a:lnTo>
                    <a:pt x="1501" y="4685"/>
                  </a:lnTo>
                  <a:lnTo>
                    <a:pt x="1592" y="4821"/>
                  </a:lnTo>
                  <a:lnTo>
                    <a:pt x="1820" y="4821"/>
                  </a:lnTo>
                  <a:lnTo>
                    <a:pt x="1911" y="4867"/>
                  </a:lnTo>
                  <a:lnTo>
                    <a:pt x="2002" y="4867"/>
                  </a:lnTo>
                  <a:lnTo>
                    <a:pt x="2275" y="4730"/>
                  </a:lnTo>
                  <a:lnTo>
                    <a:pt x="2275" y="4639"/>
                  </a:lnTo>
                  <a:lnTo>
                    <a:pt x="2366" y="4549"/>
                  </a:lnTo>
                  <a:lnTo>
                    <a:pt x="2502" y="4367"/>
                  </a:lnTo>
                  <a:lnTo>
                    <a:pt x="2502" y="4185"/>
                  </a:lnTo>
                  <a:lnTo>
                    <a:pt x="2593" y="3957"/>
                  </a:lnTo>
                  <a:lnTo>
                    <a:pt x="2684" y="3730"/>
                  </a:lnTo>
                  <a:lnTo>
                    <a:pt x="2638" y="3684"/>
                  </a:lnTo>
                  <a:lnTo>
                    <a:pt x="2638" y="3593"/>
                  </a:lnTo>
                  <a:lnTo>
                    <a:pt x="2684" y="3503"/>
                  </a:lnTo>
                  <a:lnTo>
                    <a:pt x="2820" y="3275"/>
                  </a:lnTo>
                  <a:lnTo>
                    <a:pt x="2911" y="3275"/>
                  </a:lnTo>
                  <a:lnTo>
                    <a:pt x="3048" y="3139"/>
                  </a:lnTo>
                  <a:lnTo>
                    <a:pt x="3230" y="3002"/>
                  </a:lnTo>
                  <a:lnTo>
                    <a:pt x="3275" y="2820"/>
                  </a:lnTo>
                  <a:lnTo>
                    <a:pt x="3230" y="2684"/>
                  </a:lnTo>
                  <a:lnTo>
                    <a:pt x="3366" y="2593"/>
                  </a:lnTo>
                  <a:lnTo>
                    <a:pt x="3412" y="2456"/>
                  </a:lnTo>
                  <a:lnTo>
                    <a:pt x="3321" y="2320"/>
                  </a:lnTo>
                  <a:lnTo>
                    <a:pt x="3321" y="2138"/>
                  </a:lnTo>
                  <a:lnTo>
                    <a:pt x="3230" y="2138"/>
                  </a:lnTo>
                  <a:lnTo>
                    <a:pt x="3048" y="2093"/>
                  </a:lnTo>
                  <a:lnTo>
                    <a:pt x="2911" y="2093"/>
                  </a:lnTo>
                  <a:lnTo>
                    <a:pt x="2866" y="2002"/>
                  </a:lnTo>
                  <a:lnTo>
                    <a:pt x="2911" y="1865"/>
                  </a:lnTo>
                  <a:lnTo>
                    <a:pt x="3139" y="1729"/>
                  </a:lnTo>
                  <a:lnTo>
                    <a:pt x="3139" y="1683"/>
                  </a:lnTo>
                  <a:lnTo>
                    <a:pt x="3048" y="1547"/>
                  </a:lnTo>
                  <a:lnTo>
                    <a:pt x="3048" y="1365"/>
                  </a:lnTo>
                  <a:lnTo>
                    <a:pt x="3093" y="1229"/>
                  </a:lnTo>
                  <a:lnTo>
                    <a:pt x="2957" y="1092"/>
                  </a:lnTo>
                  <a:lnTo>
                    <a:pt x="2866" y="1092"/>
                  </a:lnTo>
                  <a:lnTo>
                    <a:pt x="2684" y="1183"/>
                  </a:lnTo>
                  <a:lnTo>
                    <a:pt x="2411" y="1229"/>
                  </a:lnTo>
                  <a:lnTo>
                    <a:pt x="2411" y="1365"/>
                  </a:lnTo>
                  <a:lnTo>
                    <a:pt x="2275" y="1501"/>
                  </a:lnTo>
                  <a:lnTo>
                    <a:pt x="2184" y="1501"/>
                  </a:lnTo>
                  <a:lnTo>
                    <a:pt x="2138" y="1319"/>
                  </a:lnTo>
                  <a:lnTo>
                    <a:pt x="2320" y="1229"/>
                  </a:lnTo>
                  <a:lnTo>
                    <a:pt x="2411" y="1138"/>
                  </a:lnTo>
                  <a:lnTo>
                    <a:pt x="2411" y="910"/>
                  </a:lnTo>
                  <a:lnTo>
                    <a:pt x="2457" y="637"/>
                  </a:lnTo>
                  <a:lnTo>
                    <a:pt x="2411" y="501"/>
                  </a:lnTo>
                  <a:lnTo>
                    <a:pt x="2320" y="364"/>
                  </a:lnTo>
                  <a:lnTo>
                    <a:pt x="2275" y="273"/>
                  </a:lnTo>
                  <a:lnTo>
                    <a:pt x="2047" y="137"/>
                  </a:lnTo>
                  <a:lnTo>
                    <a:pt x="1911" y="182"/>
                  </a:lnTo>
                  <a:lnTo>
                    <a:pt x="1729" y="137"/>
                  </a:lnTo>
                  <a:lnTo>
                    <a:pt x="1547" y="319"/>
                  </a:lnTo>
                  <a:lnTo>
                    <a:pt x="1410" y="273"/>
                  </a:lnTo>
                  <a:lnTo>
                    <a:pt x="1410" y="46"/>
                  </a:lnTo>
                  <a:lnTo>
                    <a:pt x="1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0"/>
            <p:cNvSpPr/>
            <p:nvPr/>
          </p:nvSpPr>
          <p:spPr>
            <a:xfrm>
              <a:off x="4108213" y="1214292"/>
              <a:ext cx="7276" cy="4174"/>
            </a:xfrm>
            <a:custGeom>
              <a:rect b="b" l="l" r="r" t="t"/>
              <a:pathLst>
                <a:path extrusionOk="0" h="183" w="319">
                  <a:moveTo>
                    <a:pt x="91" y="1"/>
                  </a:moveTo>
                  <a:lnTo>
                    <a:pt x="0" y="92"/>
                  </a:lnTo>
                  <a:lnTo>
                    <a:pt x="91" y="183"/>
                  </a:lnTo>
                  <a:lnTo>
                    <a:pt x="273" y="137"/>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30"/>
            <p:cNvSpPr/>
            <p:nvPr/>
          </p:nvSpPr>
          <p:spPr>
            <a:xfrm>
              <a:off x="4103013" y="1175907"/>
              <a:ext cx="16627" cy="36332"/>
            </a:xfrm>
            <a:custGeom>
              <a:rect b="b" l="l" r="r" t="t"/>
              <a:pathLst>
                <a:path extrusionOk="0" h="1593" w="729">
                  <a:moveTo>
                    <a:pt x="547" y="1"/>
                  </a:moveTo>
                  <a:lnTo>
                    <a:pt x="456" y="46"/>
                  </a:lnTo>
                  <a:lnTo>
                    <a:pt x="456" y="228"/>
                  </a:lnTo>
                  <a:lnTo>
                    <a:pt x="365" y="456"/>
                  </a:lnTo>
                  <a:lnTo>
                    <a:pt x="365" y="547"/>
                  </a:lnTo>
                  <a:lnTo>
                    <a:pt x="319" y="592"/>
                  </a:lnTo>
                  <a:lnTo>
                    <a:pt x="319" y="729"/>
                  </a:lnTo>
                  <a:lnTo>
                    <a:pt x="137" y="820"/>
                  </a:lnTo>
                  <a:lnTo>
                    <a:pt x="137" y="1001"/>
                  </a:lnTo>
                  <a:lnTo>
                    <a:pt x="92" y="1229"/>
                  </a:lnTo>
                  <a:lnTo>
                    <a:pt x="1" y="1365"/>
                  </a:lnTo>
                  <a:lnTo>
                    <a:pt x="92" y="1547"/>
                  </a:lnTo>
                  <a:lnTo>
                    <a:pt x="319" y="1593"/>
                  </a:lnTo>
                  <a:lnTo>
                    <a:pt x="501" y="1502"/>
                  </a:lnTo>
                  <a:lnTo>
                    <a:pt x="592" y="1092"/>
                  </a:lnTo>
                  <a:lnTo>
                    <a:pt x="547" y="1001"/>
                  </a:lnTo>
                  <a:lnTo>
                    <a:pt x="638" y="820"/>
                  </a:lnTo>
                  <a:lnTo>
                    <a:pt x="592" y="683"/>
                  </a:lnTo>
                  <a:lnTo>
                    <a:pt x="729" y="410"/>
                  </a:lnTo>
                  <a:lnTo>
                    <a:pt x="683" y="319"/>
                  </a:lnTo>
                  <a:lnTo>
                    <a:pt x="683" y="92"/>
                  </a:lnTo>
                  <a:lnTo>
                    <a:pt x="54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0"/>
            <p:cNvSpPr/>
            <p:nvPr/>
          </p:nvSpPr>
          <p:spPr>
            <a:xfrm>
              <a:off x="3280461" y="2072127"/>
              <a:ext cx="5200" cy="4174"/>
            </a:xfrm>
            <a:custGeom>
              <a:rect b="b" l="l" r="r" t="t"/>
              <a:pathLst>
                <a:path extrusionOk="0" h="183" w="228">
                  <a:moveTo>
                    <a:pt x="182" y="0"/>
                  </a:moveTo>
                  <a:lnTo>
                    <a:pt x="0" y="91"/>
                  </a:lnTo>
                  <a:lnTo>
                    <a:pt x="182" y="182"/>
                  </a:lnTo>
                  <a:lnTo>
                    <a:pt x="228"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0"/>
            <p:cNvSpPr/>
            <p:nvPr/>
          </p:nvSpPr>
          <p:spPr>
            <a:xfrm>
              <a:off x="4126893" y="1242299"/>
              <a:ext cx="21804" cy="9351"/>
            </a:xfrm>
            <a:custGeom>
              <a:rect b="b" l="l" r="r" t="t"/>
              <a:pathLst>
                <a:path extrusionOk="0" h="410" w="956">
                  <a:moveTo>
                    <a:pt x="682" y="1"/>
                  </a:moveTo>
                  <a:lnTo>
                    <a:pt x="500" y="46"/>
                  </a:lnTo>
                  <a:cubicBezTo>
                    <a:pt x="455" y="92"/>
                    <a:pt x="409" y="92"/>
                    <a:pt x="364" y="137"/>
                  </a:cubicBezTo>
                  <a:lnTo>
                    <a:pt x="227" y="137"/>
                  </a:lnTo>
                  <a:lnTo>
                    <a:pt x="91" y="183"/>
                  </a:lnTo>
                  <a:lnTo>
                    <a:pt x="0" y="228"/>
                  </a:lnTo>
                  <a:lnTo>
                    <a:pt x="0" y="319"/>
                  </a:lnTo>
                  <a:lnTo>
                    <a:pt x="46" y="410"/>
                  </a:lnTo>
                  <a:lnTo>
                    <a:pt x="182" y="273"/>
                  </a:lnTo>
                  <a:lnTo>
                    <a:pt x="455" y="273"/>
                  </a:lnTo>
                  <a:lnTo>
                    <a:pt x="682" y="137"/>
                  </a:lnTo>
                  <a:lnTo>
                    <a:pt x="819" y="137"/>
                  </a:lnTo>
                  <a:lnTo>
                    <a:pt x="955" y="92"/>
                  </a:lnTo>
                  <a:lnTo>
                    <a:pt x="910" y="46"/>
                  </a:lnTo>
                  <a:lnTo>
                    <a:pt x="6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30"/>
            <p:cNvSpPr/>
            <p:nvPr/>
          </p:nvSpPr>
          <p:spPr>
            <a:xfrm>
              <a:off x="4044945" y="1103310"/>
              <a:ext cx="52913" cy="33208"/>
            </a:xfrm>
            <a:custGeom>
              <a:rect b="b" l="l" r="r" t="t"/>
              <a:pathLst>
                <a:path extrusionOk="0" h="1456" w="2320">
                  <a:moveTo>
                    <a:pt x="2138" y="0"/>
                  </a:moveTo>
                  <a:lnTo>
                    <a:pt x="2047" y="91"/>
                  </a:lnTo>
                  <a:lnTo>
                    <a:pt x="1956" y="46"/>
                  </a:lnTo>
                  <a:lnTo>
                    <a:pt x="1728" y="46"/>
                  </a:lnTo>
                  <a:lnTo>
                    <a:pt x="1501" y="228"/>
                  </a:lnTo>
                  <a:lnTo>
                    <a:pt x="1228" y="228"/>
                  </a:lnTo>
                  <a:lnTo>
                    <a:pt x="1092" y="137"/>
                  </a:lnTo>
                  <a:lnTo>
                    <a:pt x="955" y="91"/>
                  </a:lnTo>
                  <a:lnTo>
                    <a:pt x="500" y="228"/>
                  </a:lnTo>
                  <a:lnTo>
                    <a:pt x="182" y="228"/>
                  </a:lnTo>
                  <a:lnTo>
                    <a:pt x="137" y="364"/>
                  </a:lnTo>
                  <a:lnTo>
                    <a:pt x="0" y="501"/>
                  </a:lnTo>
                  <a:lnTo>
                    <a:pt x="0" y="637"/>
                  </a:lnTo>
                  <a:lnTo>
                    <a:pt x="137" y="592"/>
                  </a:lnTo>
                  <a:lnTo>
                    <a:pt x="318" y="637"/>
                  </a:lnTo>
                  <a:lnTo>
                    <a:pt x="409" y="592"/>
                  </a:lnTo>
                  <a:lnTo>
                    <a:pt x="637" y="592"/>
                  </a:lnTo>
                  <a:lnTo>
                    <a:pt x="773" y="683"/>
                  </a:lnTo>
                  <a:lnTo>
                    <a:pt x="682" y="773"/>
                  </a:lnTo>
                  <a:lnTo>
                    <a:pt x="728" y="955"/>
                  </a:lnTo>
                  <a:lnTo>
                    <a:pt x="864" y="1092"/>
                  </a:lnTo>
                  <a:lnTo>
                    <a:pt x="955" y="955"/>
                  </a:lnTo>
                  <a:lnTo>
                    <a:pt x="955" y="864"/>
                  </a:lnTo>
                  <a:lnTo>
                    <a:pt x="1046" y="773"/>
                  </a:lnTo>
                  <a:lnTo>
                    <a:pt x="1137" y="955"/>
                  </a:lnTo>
                  <a:lnTo>
                    <a:pt x="1137" y="1137"/>
                  </a:lnTo>
                  <a:lnTo>
                    <a:pt x="1365" y="1365"/>
                  </a:lnTo>
                  <a:lnTo>
                    <a:pt x="1501" y="1319"/>
                  </a:lnTo>
                  <a:lnTo>
                    <a:pt x="1592" y="1410"/>
                  </a:lnTo>
                  <a:lnTo>
                    <a:pt x="1728" y="1410"/>
                  </a:lnTo>
                  <a:lnTo>
                    <a:pt x="1865" y="1456"/>
                  </a:lnTo>
                  <a:lnTo>
                    <a:pt x="2001" y="1319"/>
                  </a:lnTo>
                  <a:lnTo>
                    <a:pt x="2183" y="1228"/>
                  </a:lnTo>
                  <a:lnTo>
                    <a:pt x="2274" y="864"/>
                  </a:lnTo>
                  <a:lnTo>
                    <a:pt x="2183" y="683"/>
                  </a:lnTo>
                  <a:lnTo>
                    <a:pt x="2320" y="455"/>
                  </a:lnTo>
                  <a:lnTo>
                    <a:pt x="2320" y="319"/>
                  </a:lnTo>
                  <a:lnTo>
                    <a:pt x="2229" y="137"/>
                  </a:lnTo>
                  <a:lnTo>
                    <a:pt x="2229" y="46"/>
                  </a:lnTo>
                  <a:lnTo>
                    <a:pt x="213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30"/>
            <p:cNvSpPr/>
            <p:nvPr/>
          </p:nvSpPr>
          <p:spPr>
            <a:xfrm>
              <a:off x="4087458" y="1251628"/>
              <a:ext cx="88197" cy="86121"/>
            </a:xfrm>
            <a:custGeom>
              <a:rect b="b" l="l" r="r" t="t"/>
              <a:pathLst>
                <a:path extrusionOk="0" h="3776" w="3867">
                  <a:moveTo>
                    <a:pt x="2593" y="1"/>
                  </a:moveTo>
                  <a:cubicBezTo>
                    <a:pt x="2548" y="46"/>
                    <a:pt x="2502" y="46"/>
                    <a:pt x="2457" y="92"/>
                  </a:cubicBezTo>
                  <a:lnTo>
                    <a:pt x="2320" y="92"/>
                  </a:lnTo>
                  <a:lnTo>
                    <a:pt x="2229" y="183"/>
                  </a:lnTo>
                  <a:lnTo>
                    <a:pt x="2093" y="183"/>
                  </a:lnTo>
                  <a:lnTo>
                    <a:pt x="2002" y="228"/>
                  </a:lnTo>
                  <a:lnTo>
                    <a:pt x="2002" y="456"/>
                  </a:lnTo>
                  <a:lnTo>
                    <a:pt x="2002" y="547"/>
                  </a:lnTo>
                  <a:lnTo>
                    <a:pt x="2047" y="729"/>
                  </a:lnTo>
                  <a:lnTo>
                    <a:pt x="2184" y="911"/>
                  </a:lnTo>
                  <a:lnTo>
                    <a:pt x="2184" y="1001"/>
                  </a:lnTo>
                  <a:lnTo>
                    <a:pt x="2047" y="956"/>
                  </a:lnTo>
                  <a:lnTo>
                    <a:pt x="1911" y="956"/>
                  </a:lnTo>
                  <a:lnTo>
                    <a:pt x="1865" y="1001"/>
                  </a:lnTo>
                  <a:lnTo>
                    <a:pt x="2138" y="1183"/>
                  </a:lnTo>
                  <a:lnTo>
                    <a:pt x="2138" y="1320"/>
                  </a:lnTo>
                  <a:lnTo>
                    <a:pt x="2002" y="1320"/>
                  </a:lnTo>
                  <a:lnTo>
                    <a:pt x="1956" y="1547"/>
                  </a:lnTo>
                  <a:lnTo>
                    <a:pt x="2002" y="1638"/>
                  </a:lnTo>
                  <a:lnTo>
                    <a:pt x="1865" y="1775"/>
                  </a:lnTo>
                  <a:lnTo>
                    <a:pt x="1729" y="1684"/>
                  </a:lnTo>
                  <a:lnTo>
                    <a:pt x="1729" y="1593"/>
                  </a:lnTo>
                  <a:lnTo>
                    <a:pt x="1775" y="1456"/>
                  </a:lnTo>
                  <a:lnTo>
                    <a:pt x="1729" y="1001"/>
                  </a:lnTo>
                  <a:lnTo>
                    <a:pt x="1638" y="911"/>
                  </a:lnTo>
                  <a:lnTo>
                    <a:pt x="1593" y="820"/>
                  </a:lnTo>
                  <a:lnTo>
                    <a:pt x="1638" y="729"/>
                  </a:lnTo>
                  <a:lnTo>
                    <a:pt x="1638" y="638"/>
                  </a:lnTo>
                  <a:lnTo>
                    <a:pt x="1547" y="547"/>
                  </a:lnTo>
                  <a:lnTo>
                    <a:pt x="1547" y="410"/>
                  </a:lnTo>
                  <a:lnTo>
                    <a:pt x="1502" y="365"/>
                  </a:lnTo>
                  <a:lnTo>
                    <a:pt x="1229" y="365"/>
                  </a:lnTo>
                  <a:lnTo>
                    <a:pt x="1183" y="456"/>
                  </a:lnTo>
                  <a:lnTo>
                    <a:pt x="1047" y="547"/>
                  </a:lnTo>
                  <a:lnTo>
                    <a:pt x="1047" y="638"/>
                  </a:lnTo>
                  <a:lnTo>
                    <a:pt x="1138" y="683"/>
                  </a:lnTo>
                  <a:lnTo>
                    <a:pt x="1229" y="683"/>
                  </a:lnTo>
                  <a:lnTo>
                    <a:pt x="1274" y="774"/>
                  </a:lnTo>
                  <a:lnTo>
                    <a:pt x="1138" y="820"/>
                  </a:lnTo>
                  <a:lnTo>
                    <a:pt x="1092" y="956"/>
                  </a:lnTo>
                  <a:lnTo>
                    <a:pt x="956" y="1001"/>
                  </a:lnTo>
                  <a:lnTo>
                    <a:pt x="910" y="1183"/>
                  </a:lnTo>
                  <a:lnTo>
                    <a:pt x="1047" y="1274"/>
                  </a:lnTo>
                  <a:lnTo>
                    <a:pt x="1047" y="1365"/>
                  </a:lnTo>
                  <a:lnTo>
                    <a:pt x="865" y="1411"/>
                  </a:lnTo>
                  <a:lnTo>
                    <a:pt x="819" y="1547"/>
                  </a:lnTo>
                  <a:lnTo>
                    <a:pt x="910" y="1638"/>
                  </a:lnTo>
                  <a:lnTo>
                    <a:pt x="910" y="1820"/>
                  </a:lnTo>
                  <a:lnTo>
                    <a:pt x="819" y="1866"/>
                  </a:lnTo>
                  <a:lnTo>
                    <a:pt x="774" y="1866"/>
                  </a:lnTo>
                  <a:lnTo>
                    <a:pt x="774" y="1638"/>
                  </a:lnTo>
                  <a:lnTo>
                    <a:pt x="683" y="1593"/>
                  </a:lnTo>
                  <a:lnTo>
                    <a:pt x="683" y="1456"/>
                  </a:lnTo>
                  <a:lnTo>
                    <a:pt x="592" y="1502"/>
                  </a:lnTo>
                  <a:lnTo>
                    <a:pt x="456" y="1502"/>
                  </a:lnTo>
                  <a:lnTo>
                    <a:pt x="365" y="1547"/>
                  </a:lnTo>
                  <a:lnTo>
                    <a:pt x="319" y="1638"/>
                  </a:lnTo>
                  <a:lnTo>
                    <a:pt x="365" y="1729"/>
                  </a:lnTo>
                  <a:lnTo>
                    <a:pt x="274" y="1775"/>
                  </a:lnTo>
                  <a:lnTo>
                    <a:pt x="183" y="1729"/>
                  </a:lnTo>
                  <a:lnTo>
                    <a:pt x="92" y="1820"/>
                  </a:lnTo>
                  <a:lnTo>
                    <a:pt x="1" y="1820"/>
                  </a:lnTo>
                  <a:lnTo>
                    <a:pt x="1" y="2002"/>
                  </a:lnTo>
                  <a:lnTo>
                    <a:pt x="46" y="2047"/>
                  </a:lnTo>
                  <a:lnTo>
                    <a:pt x="137" y="2047"/>
                  </a:lnTo>
                  <a:lnTo>
                    <a:pt x="228" y="2093"/>
                  </a:lnTo>
                  <a:lnTo>
                    <a:pt x="274" y="2002"/>
                  </a:lnTo>
                  <a:lnTo>
                    <a:pt x="456" y="2002"/>
                  </a:lnTo>
                  <a:lnTo>
                    <a:pt x="547" y="2093"/>
                  </a:lnTo>
                  <a:lnTo>
                    <a:pt x="638" y="2093"/>
                  </a:lnTo>
                  <a:lnTo>
                    <a:pt x="819" y="2184"/>
                  </a:lnTo>
                  <a:lnTo>
                    <a:pt x="1001" y="2138"/>
                  </a:lnTo>
                  <a:lnTo>
                    <a:pt x="1138" y="2184"/>
                  </a:lnTo>
                  <a:lnTo>
                    <a:pt x="1320" y="2184"/>
                  </a:lnTo>
                  <a:lnTo>
                    <a:pt x="1956" y="2320"/>
                  </a:lnTo>
                  <a:lnTo>
                    <a:pt x="2047" y="2366"/>
                  </a:lnTo>
                  <a:lnTo>
                    <a:pt x="1911" y="2457"/>
                  </a:lnTo>
                  <a:lnTo>
                    <a:pt x="1547" y="2457"/>
                  </a:lnTo>
                  <a:lnTo>
                    <a:pt x="1411" y="2548"/>
                  </a:lnTo>
                  <a:lnTo>
                    <a:pt x="1138" y="2593"/>
                  </a:lnTo>
                  <a:lnTo>
                    <a:pt x="1183" y="2593"/>
                  </a:lnTo>
                  <a:lnTo>
                    <a:pt x="1274" y="2639"/>
                  </a:lnTo>
                  <a:lnTo>
                    <a:pt x="1229" y="2684"/>
                  </a:lnTo>
                  <a:lnTo>
                    <a:pt x="956" y="2639"/>
                  </a:lnTo>
                  <a:lnTo>
                    <a:pt x="819" y="2593"/>
                  </a:lnTo>
                  <a:lnTo>
                    <a:pt x="728" y="2639"/>
                  </a:lnTo>
                  <a:lnTo>
                    <a:pt x="728" y="2730"/>
                  </a:lnTo>
                  <a:lnTo>
                    <a:pt x="683" y="2775"/>
                  </a:lnTo>
                  <a:lnTo>
                    <a:pt x="638" y="2684"/>
                  </a:lnTo>
                  <a:lnTo>
                    <a:pt x="547" y="2684"/>
                  </a:lnTo>
                  <a:lnTo>
                    <a:pt x="547" y="2775"/>
                  </a:lnTo>
                  <a:lnTo>
                    <a:pt x="547" y="2821"/>
                  </a:lnTo>
                  <a:lnTo>
                    <a:pt x="638" y="2912"/>
                  </a:lnTo>
                  <a:lnTo>
                    <a:pt x="774" y="2912"/>
                  </a:lnTo>
                  <a:lnTo>
                    <a:pt x="728" y="3003"/>
                  </a:lnTo>
                  <a:lnTo>
                    <a:pt x="819" y="3139"/>
                  </a:lnTo>
                  <a:lnTo>
                    <a:pt x="728" y="3139"/>
                  </a:lnTo>
                  <a:lnTo>
                    <a:pt x="683" y="3003"/>
                  </a:lnTo>
                  <a:lnTo>
                    <a:pt x="592" y="3003"/>
                  </a:lnTo>
                  <a:lnTo>
                    <a:pt x="547" y="3184"/>
                  </a:lnTo>
                  <a:lnTo>
                    <a:pt x="547" y="3275"/>
                  </a:lnTo>
                  <a:lnTo>
                    <a:pt x="501" y="3321"/>
                  </a:lnTo>
                  <a:lnTo>
                    <a:pt x="501" y="3457"/>
                  </a:lnTo>
                  <a:lnTo>
                    <a:pt x="592" y="3548"/>
                  </a:lnTo>
                  <a:lnTo>
                    <a:pt x="728" y="3548"/>
                  </a:lnTo>
                  <a:lnTo>
                    <a:pt x="819" y="3639"/>
                  </a:lnTo>
                  <a:lnTo>
                    <a:pt x="865" y="3639"/>
                  </a:lnTo>
                  <a:lnTo>
                    <a:pt x="910" y="3548"/>
                  </a:lnTo>
                  <a:lnTo>
                    <a:pt x="1138" y="3457"/>
                  </a:lnTo>
                  <a:lnTo>
                    <a:pt x="1001" y="3594"/>
                  </a:lnTo>
                  <a:lnTo>
                    <a:pt x="1001" y="3685"/>
                  </a:lnTo>
                  <a:lnTo>
                    <a:pt x="1138" y="3685"/>
                  </a:lnTo>
                  <a:lnTo>
                    <a:pt x="1229" y="3594"/>
                  </a:lnTo>
                  <a:lnTo>
                    <a:pt x="1274" y="3639"/>
                  </a:lnTo>
                  <a:lnTo>
                    <a:pt x="1274" y="3776"/>
                  </a:lnTo>
                  <a:lnTo>
                    <a:pt x="1684" y="3776"/>
                  </a:lnTo>
                  <a:lnTo>
                    <a:pt x="1820" y="3639"/>
                  </a:lnTo>
                  <a:lnTo>
                    <a:pt x="1775" y="3548"/>
                  </a:lnTo>
                  <a:lnTo>
                    <a:pt x="1775" y="3412"/>
                  </a:lnTo>
                  <a:lnTo>
                    <a:pt x="1820" y="3321"/>
                  </a:lnTo>
                  <a:lnTo>
                    <a:pt x="1865" y="3412"/>
                  </a:lnTo>
                  <a:lnTo>
                    <a:pt x="1865" y="3548"/>
                  </a:lnTo>
                  <a:lnTo>
                    <a:pt x="1956" y="3730"/>
                  </a:lnTo>
                  <a:lnTo>
                    <a:pt x="2002" y="3639"/>
                  </a:lnTo>
                  <a:lnTo>
                    <a:pt x="2002" y="3457"/>
                  </a:lnTo>
                  <a:lnTo>
                    <a:pt x="2093" y="3366"/>
                  </a:lnTo>
                  <a:lnTo>
                    <a:pt x="2093" y="3275"/>
                  </a:lnTo>
                  <a:lnTo>
                    <a:pt x="1956" y="3275"/>
                  </a:lnTo>
                  <a:lnTo>
                    <a:pt x="1865" y="3230"/>
                  </a:lnTo>
                  <a:lnTo>
                    <a:pt x="1911" y="3094"/>
                  </a:lnTo>
                  <a:lnTo>
                    <a:pt x="2093" y="3094"/>
                  </a:lnTo>
                  <a:lnTo>
                    <a:pt x="2138" y="2957"/>
                  </a:lnTo>
                  <a:lnTo>
                    <a:pt x="2229" y="2912"/>
                  </a:lnTo>
                  <a:lnTo>
                    <a:pt x="2229" y="2821"/>
                  </a:lnTo>
                  <a:lnTo>
                    <a:pt x="2320" y="2775"/>
                  </a:lnTo>
                  <a:lnTo>
                    <a:pt x="2411" y="2821"/>
                  </a:lnTo>
                  <a:lnTo>
                    <a:pt x="2411" y="2912"/>
                  </a:lnTo>
                  <a:lnTo>
                    <a:pt x="2411" y="3003"/>
                  </a:lnTo>
                  <a:lnTo>
                    <a:pt x="2457" y="2912"/>
                  </a:lnTo>
                  <a:lnTo>
                    <a:pt x="2684" y="2639"/>
                  </a:lnTo>
                  <a:lnTo>
                    <a:pt x="2684" y="2593"/>
                  </a:lnTo>
                  <a:lnTo>
                    <a:pt x="2502" y="2457"/>
                  </a:lnTo>
                  <a:lnTo>
                    <a:pt x="2502" y="2411"/>
                  </a:lnTo>
                  <a:lnTo>
                    <a:pt x="2548" y="2366"/>
                  </a:lnTo>
                  <a:lnTo>
                    <a:pt x="2912" y="2366"/>
                  </a:lnTo>
                  <a:lnTo>
                    <a:pt x="2957" y="2229"/>
                  </a:lnTo>
                  <a:lnTo>
                    <a:pt x="2957" y="2138"/>
                  </a:lnTo>
                  <a:lnTo>
                    <a:pt x="3093" y="1957"/>
                  </a:lnTo>
                  <a:lnTo>
                    <a:pt x="3184" y="1866"/>
                  </a:lnTo>
                  <a:lnTo>
                    <a:pt x="3321" y="1684"/>
                  </a:lnTo>
                  <a:lnTo>
                    <a:pt x="3457" y="1593"/>
                  </a:lnTo>
                  <a:lnTo>
                    <a:pt x="3503" y="1502"/>
                  </a:lnTo>
                  <a:lnTo>
                    <a:pt x="3503" y="1320"/>
                  </a:lnTo>
                  <a:lnTo>
                    <a:pt x="3639" y="1092"/>
                  </a:lnTo>
                  <a:lnTo>
                    <a:pt x="3821" y="956"/>
                  </a:lnTo>
                  <a:lnTo>
                    <a:pt x="3867" y="820"/>
                  </a:lnTo>
                  <a:lnTo>
                    <a:pt x="3776" y="683"/>
                  </a:lnTo>
                  <a:lnTo>
                    <a:pt x="3639" y="638"/>
                  </a:lnTo>
                  <a:lnTo>
                    <a:pt x="3548" y="501"/>
                  </a:lnTo>
                  <a:lnTo>
                    <a:pt x="3639" y="501"/>
                  </a:lnTo>
                  <a:lnTo>
                    <a:pt x="3685" y="410"/>
                  </a:lnTo>
                  <a:lnTo>
                    <a:pt x="3639" y="365"/>
                  </a:lnTo>
                  <a:lnTo>
                    <a:pt x="3685" y="228"/>
                  </a:lnTo>
                  <a:lnTo>
                    <a:pt x="3639" y="137"/>
                  </a:lnTo>
                  <a:lnTo>
                    <a:pt x="3503" y="137"/>
                  </a:lnTo>
                  <a:lnTo>
                    <a:pt x="3503" y="183"/>
                  </a:lnTo>
                  <a:lnTo>
                    <a:pt x="3503" y="319"/>
                  </a:lnTo>
                  <a:lnTo>
                    <a:pt x="3412" y="365"/>
                  </a:lnTo>
                  <a:lnTo>
                    <a:pt x="3275" y="274"/>
                  </a:lnTo>
                  <a:lnTo>
                    <a:pt x="3184" y="365"/>
                  </a:lnTo>
                  <a:lnTo>
                    <a:pt x="3184" y="592"/>
                  </a:lnTo>
                  <a:lnTo>
                    <a:pt x="3093" y="683"/>
                  </a:lnTo>
                  <a:lnTo>
                    <a:pt x="3002" y="683"/>
                  </a:lnTo>
                  <a:lnTo>
                    <a:pt x="2957" y="774"/>
                  </a:lnTo>
                  <a:lnTo>
                    <a:pt x="2912" y="774"/>
                  </a:lnTo>
                  <a:lnTo>
                    <a:pt x="2912" y="683"/>
                  </a:lnTo>
                  <a:lnTo>
                    <a:pt x="3002" y="547"/>
                  </a:lnTo>
                  <a:lnTo>
                    <a:pt x="3048" y="228"/>
                  </a:lnTo>
                  <a:lnTo>
                    <a:pt x="3002" y="137"/>
                  </a:lnTo>
                  <a:lnTo>
                    <a:pt x="2866" y="183"/>
                  </a:lnTo>
                  <a:lnTo>
                    <a:pt x="2730" y="92"/>
                  </a:lnTo>
                  <a:lnTo>
                    <a:pt x="273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0"/>
            <p:cNvSpPr/>
            <p:nvPr/>
          </p:nvSpPr>
          <p:spPr>
            <a:xfrm>
              <a:off x="4006560" y="1125092"/>
              <a:ext cx="14551" cy="19728"/>
            </a:xfrm>
            <a:custGeom>
              <a:rect b="b" l="l" r="r" t="t"/>
              <a:pathLst>
                <a:path extrusionOk="0" h="865" w="638">
                  <a:moveTo>
                    <a:pt x="273" y="0"/>
                  </a:moveTo>
                  <a:lnTo>
                    <a:pt x="182" y="91"/>
                  </a:lnTo>
                  <a:lnTo>
                    <a:pt x="91" y="91"/>
                  </a:lnTo>
                  <a:lnTo>
                    <a:pt x="46" y="228"/>
                  </a:lnTo>
                  <a:lnTo>
                    <a:pt x="46" y="410"/>
                  </a:lnTo>
                  <a:lnTo>
                    <a:pt x="0" y="592"/>
                  </a:lnTo>
                  <a:lnTo>
                    <a:pt x="91" y="819"/>
                  </a:lnTo>
                  <a:lnTo>
                    <a:pt x="228" y="865"/>
                  </a:lnTo>
                  <a:lnTo>
                    <a:pt x="410" y="819"/>
                  </a:lnTo>
                  <a:lnTo>
                    <a:pt x="546" y="637"/>
                  </a:lnTo>
                  <a:lnTo>
                    <a:pt x="546" y="455"/>
                  </a:lnTo>
                  <a:lnTo>
                    <a:pt x="592" y="319"/>
                  </a:lnTo>
                  <a:lnTo>
                    <a:pt x="592" y="228"/>
                  </a:lnTo>
                  <a:lnTo>
                    <a:pt x="637" y="0"/>
                  </a:lnTo>
                  <a:lnTo>
                    <a:pt x="501" y="46"/>
                  </a:lnTo>
                  <a:lnTo>
                    <a:pt x="410"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0"/>
            <p:cNvSpPr/>
            <p:nvPr/>
          </p:nvSpPr>
          <p:spPr>
            <a:xfrm>
              <a:off x="3268008" y="2005735"/>
              <a:ext cx="3147" cy="5223"/>
            </a:xfrm>
            <a:custGeom>
              <a:rect b="b" l="l" r="r" t="t"/>
              <a:pathLst>
                <a:path extrusionOk="0" h="229" w="138">
                  <a:moveTo>
                    <a:pt x="137" y="1"/>
                  </a:moveTo>
                  <a:lnTo>
                    <a:pt x="1" y="46"/>
                  </a:lnTo>
                  <a:lnTo>
                    <a:pt x="46" y="228"/>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0"/>
            <p:cNvSpPr/>
            <p:nvPr/>
          </p:nvSpPr>
          <p:spPr>
            <a:xfrm>
              <a:off x="3639359" y="1454934"/>
              <a:ext cx="5200" cy="3147"/>
            </a:xfrm>
            <a:custGeom>
              <a:rect b="b" l="l" r="r" t="t"/>
              <a:pathLst>
                <a:path extrusionOk="0" h="138" w="228">
                  <a:moveTo>
                    <a:pt x="46" y="1"/>
                  </a:moveTo>
                  <a:lnTo>
                    <a:pt x="0" y="92"/>
                  </a:lnTo>
                  <a:lnTo>
                    <a:pt x="91" y="137"/>
                  </a:lnTo>
                  <a:lnTo>
                    <a:pt x="137" y="137"/>
                  </a:lnTo>
                  <a:lnTo>
                    <a:pt x="137" y="46"/>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0"/>
            <p:cNvSpPr/>
            <p:nvPr/>
          </p:nvSpPr>
          <p:spPr>
            <a:xfrm>
              <a:off x="3278385" y="2056573"/>
              <a:ext cx="11427" cy="14528"/>
            </a:xfrm>
            <a:custGeom>
              <a:rect b="b" l="l" r="r" t="t"/>
              <a:pathLst>
                <a:path extrusionOk="0" h="637" w="501">
                  <a:moveTo>
                    <a:pt x="319" y="0"/>
                  </a:moveTo>
                  <a:lnTo>
                    <a:pt x="137" y="46"/>
                  </a:lnTo>
                  <a:lnTo>
                    <a:pt x="0" y="182"/>
                  </a:lnTo>
                  <a:lnTo>
                    <a:pt x="91" y="182"/>
                  </a:lnTo>
                  <a:lnTo>
                    <a:pt x="91" y="318"/>
                  </a:lnTo>
                  <a:lnTo>
                    <a:pt x="91" y="409"/>
                  </a:lnTo>
                  <a:lnTo>
                    <a:pt x="182" y="455"/>
                  </a:lnTo>
                  <a:lnTo>
                    <a:pt x="364" y="318"/>
                  </a:lnTo>
                  <a:lnTo>
                    <a:pt x="364" y="318"/>
                  </a:lnTo>
                  <a:lnTo>
                    <a:pt x="273" y="500"/>
                  </a:lnTo>
                  <a:lnTo>
                    <a:pt x="273" y="637"/>
                  </a:lnTo>
                  <a:lnTo>
                    <a:pt x="455" y="455"/>
                  </a:lnTo>
                  <a:lnTo>
                    <a:pt x="501" y="91"/>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0"/>
            <p:cNvSpPr/>
            <p:nvPr/>
          </p:nvSpPr>
          <p:spPr>
            <a:xfrm>
              <a:off x="3262830" y="2022339"/>
              <a:ext cx="10400" cy="7276"/>
            </a:xfrm>
            <a:custGeom>
              <a:rect b="b" l="l" r="r" t="t"/>
              <a:pathLst>
                <a:path extrusionOk="0" h="319" w="456">
                  <a:moveTo>
                    <a:pt x="319" y="0"/>
                  </a:moveTo>
                  <a:lnTo>
                    <a:pt x="137" y="91"/>
                  </a:lnTo>
                  <a:lnTo>
                    <a:pt x="0" y="228"/>
                  </a:lnTo>
                  <a:lnTo>
                    <a:pt x="273" y="228"/>
                  </a:lnTo>
                  <a:lnTo>
                    <a:pt x="273" y="319"/>
                  </a:lnTo>
                  <a:lnTo>
                    <a:pt x="364" y="319"/>
                  </a:lnTo>
                  <a:lnTo>
                    <a:pt x="455"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0"/>
            <p:cNvSpPr/>
            <p:nvPr/>
          </p:nvSpPr>
          <p:spPr>
            <a:xfrm>
              <a:off x="4095760" y="1424873"/>
              <a:ext cx="7276" cy="11427"/>
            </a:xfrm>
            <a:custGeom>
              <a:rect b="b" l="l" r="r" t="t"/>
              <a:pathLst>
                <a:path extrusionOk="0" h="501" w="319">
                  <a:moveTo>
                    <a:pt x="228" y="0"/>
                  </a:moveTo>
                  <a:lnTo>
                    <a:pt x="92" y="45"/>
                  </a:lnTo>
                  <a:lnTo>
                    <a:pt x="92" y="182"/>
                  </a:lnTo>
                  <a:lnTo>
                    <a:pt x="1" y="227"/>
                  </a:lnTo>
                  <a:lnTo>
                    <a:pt x="1" y="409"/>
                  </a:lnTo>
                  <a:lnTo>
                    <a:pt x="92" y="500"/>
                  </a:lnTo>
                  <a:lnTo>
                    <a:pt x="183" y="500"/>
                  </a:lnTo>
                  <a:lnTo>
                    <a:pt x="274" y="318"/>
                  </a:lnTo>
                  <a:lnTo>
                    <a:pt x="319" y="227"/>
                  </a:lnTo>
                  <a:lnTo>
                    <a:pt x="274" y="13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0"/>
            <p:cNvSpPr/>
            <p:nvPr/>
          </p:nvSpPr>
          <p:spPr>
            <a:xfrm>
              <a:off x="3475465" y="1431077"/>
              <a:ext cx="4174" cy="3147"/>
            </a:xfrm>
            <a:custGeom>
              <a:rect b="b" l="l" r="r" t="t"/>
              <a:pathLst>
                <a:path extrusionOk="0" h="138" w="183">
                  <a:moveTo>
                    <a:pt x="137" y="1"/>
                  </a:moveTo>
                  <a:lnTo>
                    <a:pt x="1" y="92"/>
                  </a:lnTo>
                  <a:lnTo>
                    <a:pt x="92"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0"/>
            <p:cNvSpPr/>
            <p:nvPr/>
          </p:nvSpPr>
          <p:spPr>
            <a:xfrm>
              <a:off x="3284612" y="2087682"/>
              <a:ext cx="3125" cy="4174"/>
            </a:xfrm>
            <a:custGeom>
              <a:rect b="b" l="l" r="r" t="t"/>
              <a:pathLst>
                <a:path extrusionOk="0" h="183" w="137">
                  <a:moveTo>
                    <a:pt x="91" y="1"/>
                  </a:moveTo>
                  <a:lnTo>
                    <a:pt x="0" y="46"/>
                  </a:lnTo>
                  <a:lnTo>
                    <a:pt x="0" y="182"/>
                  </a:lnTo>
                  <a:lnTo>
                    <a:pt x="91" y="182"/>
                  </a:lnTo>
                  <a:lnTo>
                    <a:pt x="137"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30"/>
            <p:cNvSpPr/>
            <p:nvPr/>
          </p:nvSpPr>
          <p:spPr>
            <a:xfrm>
              <a:off x="3451608" y="1450805"/>
              <a:ext cx="5223" cy="10377"/>
            </a:xfrm>
            <a:custGeom>
              <a:rect b="b" l="l" r="r" t="t"/>
              <a:pathLst>
                <a:path extrusionOk="0" h="455" w="229">
                  <a:moveTo>
                    <a:pt x="228" y="0"/>
                  </a:moveTo>
                  <a:lnTo>
                    <a:pt x="92" y="136"/>
                  </a:lnTo>
                  <a:lnTo>
                    <a:pt x="92" y="273"/>
                  </a:lnTo>
                  <a:lnTo>
                    <a:pt x="1" y="318"/>
                  </a:lnTo>
                  <a:lnTo>
                    <a:pt x="46" y="364"/>
                  </a:lnTo>
                  <a:lnTo>
                    <a:pt x="183" y="455"/>
                  </a:lnTo>
                  <a:lnTo>
                    <a:pt x="228" y="318"/>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0"/>
            <p:cNvSpPr/>
            <p:nvPr/>
          </p:nvSpPr>
          <p:spPr>
            <a:xfrm>
              <a:off x="3421525" y="1414496"/>
              <a:ext cx="10400" cy="7276"/>
            </a:xfrm>
            <a:custGeom>
              <a:rect b="b" l="l" r="r" t="t"/>
              <a:pathLst>
                <a:path extrusionOk="0" h="319" w="456">
                  <a:moveTo>
                    <a:pt x="92" y="0"/>
                  </a:moveTo>
                  <a:lnTo>
                    <a:pt x="1" y="91"/>
                  </a:lnTo>
                  <a:lnTo>
                    <a:pt x="137" y="273"/>
                  </a:lnTo>
                  <a:lnTo>
                    <a:pt x="228" y="228"/>
                  </a:lnTo>
                  <a:lnTo>
                    <a:pt x="365" y="319"/>
                  </a:lnTo>
                  <a:lnTo>
                    <a:pt x="456" y="273"/>
                  </a:lnTo>
                  <a:lnTo>
                    <a:pt x="274"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0"/>
            <p:cNvSpPr/>
            <p:nvPr/>
          </p:nvSpPr>
          <p:spPr>
            <a:xfrm>
              <a:off x="3456808" y="1444579"/>
              <a:ext cx="10377" cy="21804"/>
            </a:xfrm>
            <a:custGeom>
              <a:rect b="b" l="l" r="r" t="t"/>
              <a:pathLst>
                <a:path extrusionOk="0" h="956" w="455">
                  <a:moveTo>
                    <a:pt x="364" y="0"/>
                  </a:moveTo>
                  <a:lnTo>
                    <a:pt x="273" y="46"/>
                  </a:lnTo>
                  <a:lnTo>
                    <a:pt x="273" y="182"/>
                  </a:lnTo>
                  <a:lnTo>
                    <a:pt x="182" y="91"/>
                  </a:lnTo>
                  <a:lnTo>
                    <a:pt x="91" y="228"/>
                  </a:lnTo>
                  <a:lnTo>
                    <a:pt x="91" y="500"/>
                  </a:lnTo>
                  <a:lnTo>
                    <a:pt x="136" y="682"/>
                  </a:lnTo>
                  <a:lnTo>
                    <a:pt x="91" y="773"/>
                  </a:lnTo>
                  <a:lnTo>
                    <a:pt x="0" y="819"/>
                  </a:lnTo>
                  <a:lnTo>
                    <a:pt x="182" y="955"/>
                  </a:lnTo>
                  <a:lnTo>
                    <a:pt x="409" y="819"/>
                  </a:lnTo>
                  <a:lnTo>
                    <a:pt x="318" y="682"/>
                  </a:lnTo>
                  <a:lnTo>
                    <a:pt x="409" y="591"/>
                  </a:lnTo>
                  <a:lnTo>
                    <a:pt x="455" y="182"/>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30"/>
            <p:cNvSpPr/>
            <p:nvPr/>
          </p:nvSpPr>
          <p:spPr>
            <a:xfrm>
              <a:off x="3474438" y="1436277"/>
              <a:ext cx="3125" cy="3125"/>
            </a:xfrm>
            <a:custGeom>
              <a:rect b="b" l="l" r="r" t="t"/>
              <a:pathLst>
                <a:path extrusionOk="0" h="137" w="137">
                  <a:moveTo>
                    <a:pt x="91" y="0"/>
                  </a:moveTo>
                  <a:lnTo>
                    <a:pt x="0" y="46"/>
                  </a:lnTo>
                  <a:lnTo>
                    <a:pt x="46" y="137"/>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30"/>
            <p:cNvSpPr/>
            <p:nvPr/>
          </p:nvSpPr>
          <p:spPr>
            <a:xfrm>
              <a:off x="3451608" y="1463236"/>
              <a:ext cx="12476" cy="18702"/>
            </a:xfrm>
            <a:custGeom>
              <a:rect b="b" l="l" r="r" t="t"/>
              <a:pathLst>
                <a:path extrusionOk="0" h="820" w="547">
                  <a:moveTo>
                    <a:pt x="1" y="1"/>
                  </a:moveTo>
                  <a:lnTo>
                    <a:pt x="1" y="92"/>
                  </a:lnTo>
                  <a:lnTo>
                    <a:pt x="274" y="365"/>
                  </a:lnTo>
                  <a:lnTo>
                    <a:pt x="274" y="365"/>
                  </a:lnTo>
                  <a:lnTo>
                    <a:pt x="92" y="319"/>
                  </a:lnTo>
                  <a:lnTo>
                    <a:pt x="92" y="410"/>
                  </a:lnTo>
                  <a:lnTo>
                    <a:pt x="228" y="547"/>
                  </a:lnTo>
                  <a:lnTo>
                    <a:pt x="455" y="819"/>
                  </a:lnTo>
                  <a:lnTo>
                    <a:pt x="546" y="683"/>
                  </a:lnTo>
                  <a:lnTo>
                    <a:pt x="455" y="410"/>
                  </a:lnTo>
                  <a:lnTo>
                    <a:pt x="455" y="183"/>
                  </a:lnTo>
                  <a:lnTo>
                    <a:pt x="274" y="183"/>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0"/>
            <p:cNvSpPr/>
            <p:nvPr/>
          </p:nvSpPr>
          <p:spPr>
            <a:xfrm>
              <a:off x="3604099" y="1417598"/>
              <a:ext cx="6249" cy="5223"/>
            </a:xfrm>
            <a:custGeom>
              <a:rect b="b" l="l" r="r" t="t"/>
              <a:pathLst>
                <a:path extrusionOk="0" h="229" w="274">
                  <a:moveTo>
                    <a:pt x="228" y="1"/>
                  </a:moveTo>
                  <a:lnTo>
                    <a:pt x="91" y="92"/>
                  </a:lnTo>
                  <a:lnTo>
                    <a:pt x="0" y="183"/>
                  </a:lnTo>
                  <a:lnTo>
                    <a:pt x="91" y="228"/>
                  </a:lnTo>
                  <a:lnTo>
                    <a:pt x="273" y="137"/>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0"/>
            <p:cNvSpPr/>
            <p:nvPr/>
          </p:nvSpPr>
          <p:spPr>
            <a:xfrm>
              <a:off x="3266981" y="2128143"/>
              <a:ext cx="66393" cy="82996"/>
            </a:xfrm>
            <a:custGeom>
              <a:rect b="b" l="l" r="r" t="t"/>
              <a:pathLst>
                <a:path extrusionOk="0" h="3639" w="2911">
                  <a:moveTo>
                    <a:pt x="273" y="0"/>
                  </a:moveTo>
                  <a:lnTo>
                    <a:pt x="228" y="46"/>
                  </a:lnTo>
                  <a:lnTo>
                    <a:pt x="0" y="46"/>
                  </a:lnTo>
                  <a:lnTo>
                    <a:pt x="46" y="273"/>
                  </a:lnTo>
                  <a:lnTo>
                    <a:pt x="137" y="273"/>
                  </a:lnTo>
                  <a:lnTo>
                    <a:pt x="182" y="500"/>
                  </a:lnTo>
                  <a:lnTo>
                    <a:pt x="591" y="546"/>
                  </a:lnTo>
                  <a:lnTo>
                    <a:pt x="410" y="637"/>
                  </a:lnTo>
                  <a:lnTo>
                    <a:pt x="228" y="591"/>
                  </a:lnTo>
                  <a:lnTo>
                    <a:pt x="137" y="773"/>
                  </a:lnTo>
                  <a:lnTo>
                    <a:pt x="228" y="819"/>
                  </a:lnTo>
                  <a:lnTo>
                    <a:pt x="137" y="1046"/>
                  </a:lnTo>
                  <a:lnTo>
                    <a:pt x="182" y="1092"/>
                  </a:lnTo>
                  <a:lnTo>
                    <a:pt x="364" y="1001"/>
                  </a:lnTo>
                  <a:lnTo>
                    <a:pt x="364" y="1183"/>
                  </a:lnTo>
                  <a:lnTo>
                    <a:pt x="546" y="1137"/>
                  </a:lnTo>
                  <a:lnTo>
                    <a:pt x="546" y="1319"/>
                  </a:lnTo>
                  <a:lnTo>
                    <a:pt x="728" y="1410"/>
                  </a:lnTo>
                  <a:lnTo>
                    <a:pt x="864" y="1319"/>
                  </a:lnTo>
                  <a:lnTo>
                    <a:pt x="682" y="1592"/>
                  </a:lnTo>
                  <a:lnTo>
                    <a:pt x="773" y="1774"/>
                  </a:lnTo>
                  <a:lnTo>
                    <a:pt x="864" y="1728"/>
                  </a:lnTo>
                  <a:lnTo>
                    <a:pt x="910" y="1592"/>
                  </a:lnTo>
                  <a:lnTo>
                    <a:pt x="1092" y="1547"/>
                  </a:lnTo>
                  <a:lnTo>
                    <a:pt x="1092" y="1547"/>
                  </a:lnTo>
                  <a:lnTo>
                    <a:pt x="1046" y="1728"/>
                  </a:lnTo>
                  <a:lnTo>
                    <a:pt x="910" y="1819"/>
                  </a:lnTo>
                  <a:lnTo>
                    <a:pt x="910" y="1956"/>
                  </a:lnTo>
                  <a:lnTo>
                    <a:pt x="1001" y="1956"/>
                  </a:lnTo>
                  <a:lnTo>
                    <a:pt x="1046" y="2138"/>
                  </a:lnTo>
                  <a:lnTo>
                    <a:pt x="1319" y="2092"/>
                  </a:lnTo>
                  <a:lnTo>
                    <a:pt x="1319" y="2229"/>
                  </a:lnTo>
                  <a:lnTo>
                    <a:pt x="1410" y="2229"/>
                  </a:lnTo>
                  <a:lnTo>
                    <a:pt x="1456" y="2411"/>
                  </a:lnTo>
                  <a:lnTo>
                    <a:pt x="1410" y="2547"/>
                  </a:lnTo>
                  <a:lnTo>
                    <a:pt x="1592" y="2729"/>
                  </a:lnTo>
                  <a:lnTo>
                    <a:pt x="1728" y="2593"/>
                  </a:lnTo>
                  <a:lnTo>
                    <a:pt x="1819" y="2684"/>
                  </a:lnTo>
                  <a:lnTo>
                    <a:pt x="1956" y="2684"/>
                  </a:lnTo>
                  <a:lnTo>
                    <a:pt x="1728" y="2911"/>
                  </a:lnTo>
                  <a:lnTo>
                    <a:pt x="2001" y="3229"/>
                  </a:lnTo>
                  <a:lnTo>
                    <a:pt x="2138" y="3229"/>
                  </a:lnTo>
                  <a:lnTo>
                    <a:pt x="2183" y="3366"/>
                  </a:lnTo>
                  <a:lnTo>
                    <a:pt x="2684" y="3639"/>
                  </a:lnTo>
                  <a:lnTo>
                    <a:pt x="2774" y="3593"/>
                  </a:lnTo>
                  <a:lnTo>
                    <a:pt x="2911" y="3593"/>
                  </a:lnTo>
                  <a:lnTo>
                    <a:pt x="2774" y="3184"/>
                  </a:lnTo>
                  <a:lnTo>
                    <a:pt x="2820" y="3002"/>
                  </a:lnTo>
                  <a:lnTo>
                    <a:pt x="2774" y="2865"/>
                  </a:lnTo>
                  <a:lnTo>
                    <a:pt x="2774" y="2547"/>
                  </a:lnTo>
                  <a:lnTo>
                    <a:pt x="2638" y="2365"/>
                  </a:lnTo>
                  <a:lnTo>
                    <a:pt x="2320" y="2138"/>
                  </a:lnTo>
                  <a:lnTo>
                    <a:pt x="2274" y="1683"/>
                  </a:lnTo>
                  <a:lnTo>
                    <a:pt x="2092" y="1365"/>
                  </a:lnTo>
                  <a:lnTo>
                    <a:pt x="2047" y="1092"/>
                  </a:lnTo>
                  <a:lnTo>
                    <a:pt x="2001" y="1001"/>
                  </a:lnTo>
                  <a:lnTo>
                    <a:pt x="1819" y="1001"/>
                  </a:lnTo>
                  <a:lnTo>
                    <a:pt x="1547" y="819"/>
                  </a:lnTo>
                  <a:lnTo>
                    <a:pt x="1365" y="819"/>
                  </a:lnTo>
                  <a:lnTo>
                    <a:pt x="1183" y="773"/>
                  </a:lnTo>
                  <a:lnTo>
                    <a:pt x="1137" y="637"/>
                  </a:lnTo>
                  <a:lnTo>
                    <a:pt x="864" y="500"/>
                  </a:lnTo>
                  <a:lnTo>
                    <a:pt x="773" y="364"/>
                  </a:lnTo>
                  <a:lnTo>
                    <a:pt x="728" y="228"/>
                  </a:lnTo>
                  <a:lnTo>
                    <a:pt x="546" y="228"/>
                  </a:lnTo>
                  <a:lnTo>
                    <a:pt x="455"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0"/>
            <p:cNvSpPr/>
            <p:nvPr/>
          </p:nvSpPr>
          <p:spPr>
            <a:xfrm>
              <a:off x="3278385" y="2051373"/>
              <a:ext cx="3125" cy="4174"/>
            </a:xfrm>
            <a:custGeom>
              <a:rect b="b" l="l" r="r" t="t"/>
              <a:pathLst>
                <a:path extrusionOk="0" h="183" w="137">
                  <a:moveTo>
                    <a:pt x="91" y="1"/>
                  </a:moveTo>
                  <a:lnTo>
                    <a:pt x="0" y="46"/>
                  </a:lnTo>
                  <a:lnTo>
                    <a:pt x="91" y="183"/>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0"/>
            <p:cNvSpPr/>
            <p:nvPr/>
          </p:nvSpPr>
          <p:spPr>
            <a:xfrm>
              <a:off x="3316770" y="2154075"/>
              <a:ext cx="2098" cy="6249"/>
            </a:xfrm>
            <a:custGeom>
              <a:rect b="b" l="l" r="r" t="t"/>
              <a:pathLst>
                <a:path extrusionOk="0" h="274" w="92">
                  <a:moveTo>
                    <a:pt x="91" y="0"/>
                  </a:moveTo>
                  <a:lnTo>
                    <a:pt x="0" y="46"/>
                  </a:lnTo>
                  <a:lnTo>
                    <a:pt x="0" y="273"/>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0"/>
            <p:cNvSpPr/>
            <p:nvPr/>
          </p:nvSpPr>
          <p:spPr>
            <a:xfrm>
              <a:off x="3281487" y="2103237"/>
              <a:ext cx="3147" cy="8325"/>
            </a:xfrm>
            <a:custGeom>
              <a:rect b="b" l="l" r="r" t="t"/>
              <a:pathLst>
                <a:path extrusionOk="0" h="365" w="138">
                  <a:moveTo>
                    <a:pt x="137" y="1"/>
                  </a:moveTo>
                  <a:lnTo>
                    <a:pt x="1" y="92"/>
                  </a:lnTo>
                  <a:lnTo>
                    <a:pt x="46" y="274"/>
                  </a:lnTo>
                  <a:lnTo>
                    <a:pt x="92" y="365"/>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0"/>
            <p:cNvSpPr/>
            <p:nvPr/>
          </p:nvSpPr>
          <p:spPr>
            <a:xfrm>
              <a:off x="3282536" y="2092859"/>
              <a:ext cx="7276" cy="6249"/>
            </a:xfrm>
            <a:custGeom>
              <a:rect b="b" l="l" r="r" t="t"/>
              <a:pathLst>
                <a:path extrusionOk="0" h="274" w="319">
                  <a:moveTo>
                    <a:pt x="228" y="1"/>
                  </a:moveTo>
                  <a:lnTo>
                    <a:pt x="46" y="92"/>
                  </a:lnTo>
                  <a:lnTo>
                    <a:pt x="0" y="274"/>
                  </a:lnTo>
                  <a:lnTo>
                    <a:pt x="182" y="274"/>
                  </a:lnTo>
                  <a:lnTo>
                    <a:pt x="319"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0"/>
            <p:cNvSpPr/>
            <p:nvPr/>
          </p:nvSpPr>
          <p:spPr>
            <a:xfrm>
              <a:off x="3324023" y="2168580"/>
              <a:ext cx="7276" cy="9374"/>
            </a:xfrm>
            <a:custGeom>
              <a:rect b="b" l="l" r="r" t="t"/>
              <a:pathLst>
                <a:path extrusionOk="0" h="411" w="319">
                  <a:moveTo>
                    <a:pt x="1" y="1"/>
                  </a:moveTo>
                  <a:lnTo>
                    <a:pt x="46" y="183"/>
                  </a:lnTo>
                  <a:lnTo>
                    <a:pt x="273" y="410"/>
                  </a:lnTo>
                  <a:lnTo>
                    <a:pt x="319" y="319"/>
                  </a:lnTo>
                  <a:lnTo>
                    <a:pt x="137" y="137"/>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0"/>
            <p:cNvSpPr/>
            <p:nvPr/>
          </p:nvSpPr>
          <p:spPr>
            <a:xfrm>
              <a:off x="3296015" y="2131244"/>
              <a:ext cx="4174" cy="3147"/>
            </a:xfrm>
            <a:custGeom>
              <a:rect b="b" l="l" r="r" t="t"/>
              <a:pathLst>
                <a:path extrusionOk="0" h="138" w="183">
                  <a:moveTo>
                    <a:pt x="92" y="1"/>
                  </a:moveTo>
                  <a:lnTo>
                    <a:pt x="1" y="137"/>
                  </a:lnTo>
                  <a:lnTo>
                    <a:pt x="183"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0"/>
            <p:cNvSpPr/>
            <p:nvPr/>
          </p:nvSpPr>
          <p:spPr>
            <a:xfrm>
              <a:off x="3287713" y="2067976"/>
              <a:ext cx="4174" cy="7276"/>
            </a:xfrm>
            <a:custGeom>
              <a:rect b="b" l="l" r="r" t="t"/>
              <a:pathLst>
                <a:path extrusionOk="0" h="319" w="183">
                  <a:moveTo>
                    <a:pt x="137" y="0"/>
                  </a:moveTo>
                  <a:lnTo>
                    <a:pt x="1" y="182"/>
                  </a:lnTo>
                  <a:lnTo>
                    <a:pt x="1" y="319"/>
                  </a:lnTo>
                  <a:lnTo>
                    <a:pt x="92" y="273"/>
                  </a:lnTo>
                  <a:lnTo>
                    <a:pt x="92" y="228"/>
                  </a:lnTo>
                  <a:lnTo>
                    <a:pt x="183"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0"/>
            <p:cNvSpPr/>
            <p:nvPr/>
          </p:nvSpPr>
          <p:spPr>
            <a:xfrm>
              <a:off x="3284612" y="2039969"/>
              <a:ext cx="7276" cy="7276"/>
            </a:xfrm>
            <a:custGeom>
              <a:rect b="b" l="l" r="r" t="t"/>
              <a:pathLst>
                <a:path extrusionOk="0" h="319" w="319">
                  <a:moveTo>
                    <a:pt x="228" y="0"/>
                  </a:moveTo>
                  <a:lnTo>
                    <a:pt x="46" y="91"/>
                  </a:lnTo>
                  <a:lnTo>
                    <a:pt x="0" y="319"/>
                  </a:lnTo>
                  <a:lnTo>
                    <a:pt x="0" y="319"/>
                  </a:lnTo>
                  <a:lnTo>
                    <a:pt x="91" y="228"/>
                  </a:lnTo>
                  <a:lnTo>
                    <a:pt x="273" y="182"/>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0"/>
            <p:cNvSpPr/>
            <p:nvPr/>
          </p:nvSpPr>
          <p:spPr>
            <a:xfrm>
              <a:off x="3297064" y="2142648"/>
              <a:ext cx="5200" cy="2098"/>
            </a:xfrm>
            <a:custGeom>
              <a:rect b="b" l="l" r="r" t="t"/>
              <a:pathLst>
                <a:path extrusionOk="0" h="92" w="228">
                  <a:moveTo>
                    <a:pt x="0" y="1"/>
                  </a:moveTo>
                  <a:lnTo>
                    <a:pt x="228"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0"/>
            <p:cNvSpPr/>
            <p:nvPr/>
          </p:nvSpPr>
          <p:spPr>
            <a:xfrm>
              <a:off x="3299140" y="2135395"/>
              <a:ext cx="6226" cy="4174"/>
            </a:xfrm>
            <a:custGeom>
              <a:rect b="b" l="l" r="r" t="t"/>
              <a:pathLst>
                <a:path extrusionOk="0" h="183" w="273">
                  <a:moveTo>
                    <a:pt x="182" y="1"/>
                  </a:moveTo>
                  <a:lnTo>
                    <a:pt x="137" y="92"/>
                  </a:lnTo>
                  <a:lnTo>
                    <a:pt x="46" y="92"/>
                  </a:lnTo>
                  <a:lnTo>
                    <a:pt x="0" y="182"/>
                  </a:lnTo>
                  <a:lnTo>
                    <a:pt x="137" y="182"/>
                  </a:lnTo>
                  <a:lnTo>
                    <a:pt x="273"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0"/>
            <p:cNvSpPr/>
            <p:nvPr/>
          </p:nvSpPr>
          <p:spPr>
            <a:xfrm>
              <a:off x="3467163" y="1435228"/>
              <a:ext cx="30106" cy="27004"/>
            </a:xfrm>
            <a:custGeom>
              <a:rect b="b" l="l" r="r" t="t"/>
              <a:pathLst>
                <a:path extrusionOk="0" h="1184" w="1320">
                  <a:moveTo>
                    <a:pt x="1092" y="1"/>
                  </a:moveTo>
                  <a:lnTo>
                    <a:pt x="956" y="46"/>
                  </a:lnTo>
                  <a:lnTo>
                    <a:pt x="865" y="228"/>
                  </a:lnTo>
                  <a:lnTo>
                    <a:pt x="729" y="274"/>
                  </a:lnTo>
                  <a:lnTo>
                    <a:pt x="729" y="410"/>
                  </a:lnTo>
                  <a:lnTo>
                    <a:pt x="638" y="410"/>
                  </a:lnTo>
                  <a:lnTo>
                    <a:pt x="547" y="456"/>
                  </a:lnTo>
                  <a:lnTo>
                    <a:pt x="501" y="592"/>
                  </a:lnTo>
                  <a:lnTo>
                    <a:pt x="456" y="456"/>
                  </a:lnTo>
                  <a:lnTo>
                    <a:pt x="501" y="365"/>
                  </a:lnTo>
                  <a:lnTo>
                    <a:pt x="410" y="274"/>
                  </a:lnTo>
                  <a:lnTo>
                    <a:pt x="319" y="410"/>
                  </a:lnTo>
                  <a:lnTo>
                    <a:pt x="228" y="365"/>
                  </a:lnTo>
                  <a:lnTo>
                    <a:pt x="183" y="547"/>
                  </a:lnTo>
                  <a:lnTo>
                    <a:pt x="92" y="638"/>
                  </a:lnTo>
                  <a:lnTo>
                    <a:pt x="92" y="910"/>
                  </a:lnTo>
                  <a:lnTo>
                    <a:pt x="1" y="1047"/>
                  </a:lnTo>
                  <a:lnTo>
                    <a:pt x="46" y="1183"/>
                  </a:lnTo>
                  <a:lnTo>
                    <a:pt x="183" y="1183"/>
                  </a:lnTo>
                  <a:lnTo>
                    <a:pt x="319" y="1092"/>
                  </a:lnTo>
                  <a:lnTo>
                    <a:pt x="456" y="1092"/>
                  </a:lnTo>
                  <a:lnTo>
                    <a:pt x="956" y="638"/>
                  </a:lnTo>
                  <a:lnTo>
                    <a:pt x="1183" y="501"/>
                  </a:lnTo>
                  <a:lnTo>
                    <a:pt x="1320" y="319"/>
                  </a:lnTo>
                  <a:lnTo>
                    <a:pt x="1320" y="319"/>
                  </a:lnTo>
                  <a:lnTo>
                    <a:pt x="1229" y="365"/>
                  </a:lnTo>
                  <a:lnTo>
                    <a:pt x="1138" y="274"/>
                  </a:lnTo>
                  <a:lnTo>
                    <a:pt x="10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0"/>
            <p:cNvSpPr/>
            <p:nvPr/>
          </p:nvSpPr>
          <p:spPr>
            <a:xfrm>
              <a:off x="4324999" y="1507847"/>
              <a:ext cx="4174" cy="3125"/>
            </a:xfrm>
            <a:custGeom>
              <a:rect b="b" l="l" r="r" t="t"/>
              <a:pathLst>
                <a:path extrusionOk="0" h="137" w="183">
                  <a:moveTo>
                    <a:pt x="1" y="0"/>
                  </a:moveTo>
                  <a:lnTo>
                    <a:pt x="46" y="91"/>
                  </a:lnTo>
                  <a:lnTo>
                    <a:pt x="137" y="137"/>
                  </a:lnTo>
                  <a:lnTo>
                    <a:pt x="183"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0"/>
            <p:cNvSpPr/>
            <p:nvPr/>
          </p:nvSpPr>
          <p:spPr>
            <a:xfrm>
              <a:off x="4317746" y="1506798"/>
              <a:ext cx="3125" cy="4174"/>
            </a:xfrm>
            <a:custGeom>
              <a:rect b="b" l="l" r="r" t="t"/>
              <a:pathLst>
                <a:path extrusionOk="0" h="183" w="137">
                  <a:moveTo>
                    <a:pt x="46" y="1"/>
                  </a:moveTo>
                  <a:lnTo>
                    <a:pt x="0" y="92"/>
                  </a:lnTo>
                  <a:lnTo>
                    <a:pt x="46" y="183"/>
                  </a:lnTo>
                  <a:lnTo>
                    <a:pt x="137"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0"/>
            <p:cNvSpPr/>
            <p:nvPr/>
          </p:nvSpPr>
          <p:spPr>
            <a:xfrm>
              <a:off x="4208817" y="1407220"/>
              <a:ext cx="6249" cy="4174"/>
            </a:xfrm>
            <a:custGeom>
              <a:rect b="b" l="l" r="r" t="t"/>
              <a:pathLst>
                <a:path extrusionOk="0" h="183" w="274">
                  <a:moveTo>
                    <a:pt x="1" y="1"/>
                  </a:moveTo>
                  <a:lnTo>
                    <a:pt x="1" y="92"/>
                  </a:lnTo>
                  <a:lnTo>
                    <a:pt x="92" y="183"/>
                  </a:lnTo>
                  <a:lnTo>
                    <a:pt x="183" y="183"/>
                  </a:lnTo>
                  <a:lnTo>
                    <a:pt x="274" y="137"/>
                  </a:lnTo>
                  <a:lnTo>
                    <a:pt x="228"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0"/>
            <p:cNvSpPr/>
            <p:nvPr/>
          </p:nvSpPr>
          <p:spPr>
            <a:xfrm>
              <a:off x="4319821" y="1449756"/>
              <a:ext cx="58114" cy="54989"/>
            </a:xfrm>
            <a:custGeom>
              <a:rect b="b" l="l" r="r" t="t"/>
              <a:pathLst>
                <a:path extrusionOk="0" h="2411" w="2548">
                  <a:moveTo>
                    <a:pt x="546" y="1"/>
                  </a:moveTo>
                  <a:lnTo>
                    <a:pt x="410" y="46"/>
                  </a:lnTo>
                  <a:lnTo>
                    <a:pt x="319" y="273"/>
                  </a:lnTo>
                  <a:lnTo>
                    <a:pt x="273" y="364"/>
                  </a:lnTo>
                  <a:lnTo>
                    <a:pt x="273" y="501"/>
                  </a:lnTo>
                  <a:lnTo>
                    <a:pt x="228" y="637"/>
                  </a:lnTo>
                  <a:lnTo>
                    <a:pt x="137" y="592"/>
                  </a:lnTo>
                  <a:lnTo>
                    <a:pt x="0" y="956"/>
                  </a:lnTo>
                  <a:lnTo>
                    <a:pt x="137" y="1047"/>
                  </a:lnTo>
                  <a:lnTo>
                    <a:pt x="273" y="1092"/>
                  </a:lnTo>
                  <a:lnTo>
                    <a:pt x="319" y="1183"/>
                  </a:lnTo>
                  <a:lnTo>
                    <a:pt x="228" y="1319"/>
                  </a:lnTo>
                  <a:lnTo>
                    <a:pt x="228" y="1456"/>
                  </a:lnTo>
                  <a:lnTo>
                    <a:pt x="46" y="1547"/>
                  </a:lnTo>
                  <a:lnTo>
                    <a:pt x="0" y="1729"/>
                  </a:lnTo>
                  <a:lnTo>
                    <a:pt x="91" y="1865"/>
                  </a:lnTo>
                  <a:lnTo>
                    <a:pt x="182" y="1911"/>
                  </a:lnTo>
                  <a:lnTo>
                    <a:pt x="273" y="2138"/>
                  </a:lnTo>
                  <a:lnTo>
                    <a:pt x="410" y="2184"/>
                  </a:lnTo>
                  <a:lnTo>
                    <a:pt x="637" y="2275"/>
                  </a:lnTo>
                  <a:lnTo>
                    <a:pt x="728" y="2275"/>
                  </a:lnTo>
                  <a:lnTo>
                    <a:pt x="864" y="2138"/>
                  </a:lnTo>
                  <a:lnTo>
                    <a:pt x="1001" y="2093"/>
                  </a:lnTo>
                  <a:lnTo>
                    <a:pt x="1228" y="2047"/>
                  </a:lnTo>
                  <a:lnTo>
                    <a:pt x="1365" y="2138"/>
                  </a:lnTo>
                  <a:lnTo>
                    <a:pt x="1638" y="2138"/>
                  </a:lnTo>
                  <a:lnTo>
                    <a:pt x="1729" y="2229"/>
                  </a:lnTo>
                  <a:lnTo>
                    <a:pt x="2047" y="2320"/>
                  </a:lnTo>
                  <a:lnTo>
                    <a:pt x="2092" y="2365"/>
                  </a:lnTo>
                  <a:lnTo>
                    <a:pt x="2365" y="2411"/>
                  </a:lnTo>
                  <a:lnTo>
                    <a:pt x="2411" y="2320"/>
                  </a:lnTo>
                  <a:lnTo>
                    <a:pt x="2547" y="2275"/>
                  </a:lnTo>
                  <a:lnTo>
                    <a:pt x="2547" y="2184"/>
                  </a:lnTo>
                  <a:lnTo>
                    <a:pt x="2320" y="2138"/>
                  </a:lnTo>
                  <a:lnTo>
                    <a:pt x="2411" y="2002"/>
                  </a:lnTo>
                  <a:lnTo>
                    <a:pt x="2411" y="1911"/>
                  </a:lnTo>
                  <a:lnTo>
                    <a:pt x="2365" y="1729"/>
                  </a:lnTo>
                  <a:lnTo>
                    <a:pt x="2365" y="1638"/>
                  </a:lnTo>
                  <a:lnTo>
                    <a:pt x="2320" y="1501"/>
                  </a:lnTo>
                  <a:lnTo>
                    <a:pt x="2365" y="1410"/>
                  </a:lnTo>
                  <a:lnTo>
                    <a:pt x="2229" y="1319"/>
                  </a:lnTo>
                  <a:lnTo>
                    <a:pt x="2229" y="1228"/>
                  </a:lnTo>
                  <a:lnTo>
                    <a:pt x="2274" y="1047"/>
                  </a:lnTo>
                  <a:lnTo>
                    <a:pt x="2229" y="865"/>
                  </a:lnTo>
                  <a:lnTo>
                    <a:pt x="2001" y="728"/>
                  </a:lnTo>
                  <a:lnTo>
                    <a:pt x="1956" y="592"/>
                  </a:lnTo>
                  <a:lnTo>
                    <a:pt x="1865" y="501"/>
                  </a:lnTo>
                  <a:lnTo>
                    <a:pt x="1638" y="546"/>
                  </a:lnTo>
                  <a:lnTo>
                    <a:pt x="1319" y="410"/>
                  </a:lnTo>
                  <a:lnTo>
                    <a:pt x="1274" y="501"/>
                  </a:lnTo>
                  <a:lnTo>
                    <a:pt x="1092" y="455"/>
                  </a:lnTo>
                  <a:lnTo>
                    <a:pt x="955" y="319"/>
                  </a:lnTo>
                  <a:lnTo>
                    <a:pt x="682" y="228"/>
                  </a:lnTo>
                  <a:lnTo>
                    <a:pt x="637" y="91"/>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0"/>
            <p:cNvSpPr/>
            <p:nvPr/>
          </p:nvSpPr>
          <p:spPr>
            <a:xfrm>
              <a:off x="4190161" y="1244375"/>
              <a:ext cx="3125" cy="3125"/>
            </a:xfrm>
            <a:custGeom>
              <a:rect b="b" l="l" r="r" t="t"/>
              <a:pathLst>
                <a:path extrusionOk="0" h="137" w="137">
                  <a:moveTo>
                    <a:pt x="46" y="1"/>
                  </a:moveTo>
                  <a:lnTo>
                    <a:pt x="0" y="46"/>
                  </a:lnTo>
                  <a:lnTo>
                    <a:pt x="46" y="137"/>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0"/>
            <p:cNvSpPr/>
            <p:nvPr/>
          </p:nvSpPr>
          <p:spPr>
            <a:xfrm>
              <a:off x="4264832" y="1194586"/>
              <a:ext cx="4174" cy="9351"/>
            </a:xfrm>
            <a:custGeom>
              <a:rect b="b" l="l" r="r" t="t"/>
              <a:pathLst>
                <a:path extrusionOk="0" h="410" w="183">
                  <a:moveTo>
                    <a:pt x="46" y="1"/>
                  </a:moveTo>
                  <a:lnTo>
                    <a:pt x="1" y="91"/>
                  </a:lnTo>
                  <a:lnTo>
                    <a:pt x="1" y="273"/>
                  </a:lnTo>
                  <a:lnTo>
                    <a:pt x="46" y="410"/>
                  </a:lnTo>
                  <a:lnTo>
                    <a:pt x="137" y="364"/>
                  </a:lnTo>
                  <a:lnTo>
                    <a:pt x="183" y="27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0"/>
            <p:cNvSpPr/>
            <p:nvPr/>
          </p:nvSpPr>
          <p:spPr>
            <a:xfrm>
              <a:off x="4274183" y="1259929"/>
              <a:ext cx="4174" cy="6249"/>
            </a:xfrm>
            <a:custGeom>
              <a:rect b="b" l="l" r="r" t="t"/>
              <a:pathLst>
                <a:path extrusionOk="0" h="274" w="183">
                  <a:moveTo>
                    <a:pt x="46" y="1"/>
                  </a:moveTo>
                  <a:lnTo>
                    <a:pt x="0" y="92"/>
                  </a:lnTo>
                  <a:lnTo>
                    <a:pt x="46" y="228"/>
                  </a:lnTo>
                  <a:lnTo>
                    <a:pt x="137" y="274"/>
                  </a:lnTo>
                  <a:lnTo>
                    <a:pt x="182" y="228"/>
                  </a:lnTo>
                  <a:lnTo>
                    <a:pt x="182" y="137"/>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0"/>
            <p:cNvSpPr/>
            <p:nvPr/>
          </p:nvSpPr>
          <p:spPr>
            <a:xfrm>
              <a:off x="4312546" y="1501621"/>
              <a:ext cx="3147" cy="6249"/>
            </a:xfrm>
            <a:custGeom>
              <a:rect b="b" l="l" r="r" t="t"/>
              <a:pathLst>
                <a:path extrusionOk="0" h="274" w="138">
                  <a:moveTo>
                    <a:pt x="92" y="1"/>
                  </a:moveTo>
                  <a:lnTo>
                    <a:pt x="1" y="91"/>
                  </a:lnTo>
                  <a:lnTo>
                    <a:pt x="46" y="273"/>
                  </a:lnTo>
                  <a:lnTo>
                    <a:pt x="137" y="182"/>
                  </a:lnTo>
                  <a:lnTo>
                    <a:pt x="137" y="91"/>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0"/>
            <p:cNvSpPr/>
            <p:nvPr/>
          </p:nvSpPr>
          <p:spPr>
            <a:xfrm>
              <a:off x="4160077" y="1316994"/>
              <a:ext cx="5200" cy="7276"/>
            </a:xfrm>
            <a:custGeom>
              <a:rect b="b" l="l" r="r" t="t"/>
              <a:pathLst>
                <a:path extrusionOk="0" h="319" w="228">
                  <a:moveTo>
                    <a:pt x="46" y="0"/>
                  </a:moveTo>
                  <a:lnTo>
                    <a:pt x="0" y="137"/>
                  </a:lnTo>
                  <a:lnTo>
                    <a:pt x="46" y="182"/>
                  </a:lnTo>
                  <a:lnTo>
                    <a:pt x="46" y="318"/>
                  </a:lnTo>
                  <a:lnTo>
                    <a:pt x="91" y="273"/>
                  </a:lnTo>
                  <a:lnTo>
                    <a:pt x="228" y="182"/>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0"/>
            <p:cNvSpPr/>
            <p:nvPr/>
          </p:nvSpPr>
          <p:spPr>
            <a:xfrm>
              <a:off x="4388267" y="1347077"/>
              <a:ext cx="15600" cy="14528"/>
            </a:xfrm>
            <a:custGeom>
              <a:rect b="b" l="l" r="r" t="t"/>
              <a:pathLst>
                <a:path extrusionOk="0" h="637" w="684">
                  <a:moveTo>
                    <a:pt x="683" y="0"/>
                  </a:moveTo>
                  <a:lnTo>
                    <a:pt x="547" y="46"/>
                  </a:lnTo>
                  <a:lnTo>
                    <a:pt x="183" y="273"/>
                  </a:lnTo>
                  <a:lnTo>
                    <a:pt x="92" y="409"/>
                  </a:lnTo>
                  <a:lnTo>
                    <a:pt x="1" y="455"/>
                  </a:lnTo>
                  <a:lnTo>
                    <a:pt x="1" y="637"/>
                  </a:lnTo>
                  <a:lnTo>
                    <a:pt x="92" y="637"/>
                  </a:lnTo>
                  <a:lnTo>
                    <a:pt x="137" y="591"/>
                  </a:lnTo>
                  <a:lnTo>
                    <a:pt x="228" y="546"/>
                  </a:lnTo>
                  <a:lnTo>
                    <a:pt x="274" y="637"/>
                  </a:lnTo>
                  <a:lnTo>
                    <a:pt x="365" y="637"/>
                  </a:lnTo>
                  <a:lnTo>
                    <a:pt x="365" y="591"/>
                  </a:lnTo>
                  <a:lnTo>
                    <a:pt x="319" y="455"/>
                  </a:lnTo>
                  <a:lnTo>
                    <a:pt x="365" y="364"/>
                  </a:lnTo>
                  <a:lnTo>
                    <a:pt x="592" y="182"/>
                  </a:lnTo>
                  <a:lnTo>
                    <a:pt x="6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0"/>
            <p:cNvSpPr/>
            <p:nvPr/>
          </p:nvSpPr>
          <p:spPr>
            <a:xfrm>
              <a:off x="4189111" y="1297288"/>
              <a:ext cx="4174" cy="3125"/>
            </a:xfrm>
            <a:custGeom>
              <a:rect b="b" l="l" r="r" t="t"/>
              <a:pathLst>
                <a:path extrusionOk="0" h="137" w="183">
                  <a:moveTo>
                    <a:pt x="46" y="0"/>
                  </a:moveTo>
                  <a:lnTo>
                    <a:pt x="1" y="91"/>
                  </a:lnTo>
                  <a:lnTo>
                    <a:pt x="137" y="136"/>
                  </a:lnTo>
                  <a:cubicBezTo>
                    <a:pt x="137" y="91"/>
                    <a:pt x="137" y="45"/>
                    <a:pt x="183" y="0"/>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0"/>
            <p:cNvSpPr/>
            <p:nvPr/>
          </p:nvSpPr>
          <p:spPr>
            <a:xfrm>
              <a:off x="4184960" y="1264080"/>
              <a:ext cx="3147" cy="5223"/>
            </a:xfrm>
            <a:custGeom>
              <a:rect b="b" l="l" r="r" t="t"/>
              <a:pathLst>
                <a:path extrusionOk="0" h="229" w="138">
                  <a:moveTo>
                    <a:pt x="137" y="1"/>
                  </a:moveTo>
                  <a:lnTo>
                    <a:pt x="92" y="137"/>
                  </a:lnTo>
                  <a:lnTo>
                    <a:pt x="1" y="228"/>
                  </a:lnTo>
                  <a:lnTo>
                    <a:pt x="46" y="228"/>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0"/>
            <p:cNvSpPr/>
            <p:nvPr/>
          </p:nvSpPr>
          <p:spPr>
            <a:xfrm>
              <a:off x="4186010" y="1306616"/>
              <a:ext cx="6249" cy="12476"/>
            </a:xfrm>
            <a:custGeom>
              <a:rect b="b" l="l" r="r" t="t"/>
              <a:pathLst>
                <a:path extrusionOk="0" h="547" w="274">
                  <a:moveTo>
                    <a:pt x="46" y="0"/>
                  </a:moveTo>
                  <a:lnTo>
                    <a:pt x="46" y="91"/>
                  </a:lnTo>
                  <a:lnTo>
                    <a:pt x="46" y="273"/>
                  </a:lnTo>
                  <a:lnTo>
                    <a:pt x="0" y="319"/>
                  </a:lnTo>
                  <a:lnTo>
                    <a:pt x="0" y="364"/>
                  </a:lnTo>
                  <a:lnTo>
                    <a:pt x="46" y="410"/>
                  </a:lnTo>
                  <a:lnTo>
                    <a:pt x="46" y="546"/>
                  </a:lnTo>
                  <a:lnTo>
                    <a:pt x="91" y="501"/>
                  </a:lnTo>
                  <a:lnTo>
                    <a:pt x="182" y="364"/>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0"/>
            <p:cNvSpPr/>
            <p:nvPr/>
          </p:nvSpPr>
          <p:spPr>
            <a:xfrm>
              <a:off x="4154877" y="1312843"/>
              <a:ext cx="4174" cy="3125"/>
            </a:xfrm>
            <a:custGeom>
              <a:rect b="b" l="l" r="r" t="t"/>
              <a:pathLst>
                <a:path extrusionOk="0" h="137" w="183">
                  <a:moveTo>
                    <a:pt x="92" y="0"/>
                  </a:moveTo>
                  <a:lnTo>
                    <a:pt x="1" y="91"/>
                  </a:lnTo>
                  <a:lnTo>
                    <a:pt x="46" y="137"/>
                  </a:lnTo>
                  <a:lnTo>
                    <a:pt x="92"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0"/>
            <p:cNvSpPr/>
            <p:nvPr/>
          </p:nvSpPr>
          <p:spPr>
            <a:xfrm>
              <a:off x="4143474" y="1325273"/>
              <a:ext cx="2098" cy="4174"/>
            </a:xfrm>
            <a:custGeom>
              <a:rect b="b" l="l" r="r" t="t"/>
              <a:pathLst>
                <a:path extrusionOk="0" h="183" w="92">
                  <a:moveTo>
                    <a:pt x="92" y="1"/>
                  </a:moveTo>
                  <a:lnTo>
                    <a:pt x="1" y="46"/>
                  </a:lnTo>
                  <a:lnTo>
                    <a:pt x="46" y="183"/>
                  </a:lnTo>
                  <a:lnTo>
                    <a:pt x="92" y="137"/>
                  </a:lnTo>
                  <a:lnTo>
                    <a:pt x="92"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0"/>
            <p:cNvSpPr/>
            <p:nvPr/>
          </p:nvSpPr>
          <p:spPr>
            <a:xfrm>
              <a:off x="4266908" y="1280684"/>
              <a:ext cx="9374" cy="20755"/>
            </a:xfrm>
            <a:custGeom>
              <a:rect b="b" l="l" r="r" t="t"/>
              <a:pathLst>
                <a:path extrusionOk="0" h="910" w="411">
                  <a:moveTo>
                    <a:pt x="137" y="0"/>
                  </a:moveTo>
                  <a:lnTo>
                    <a:pt x="1" y="91"/>
                  </a:lnTo>
                  <a:lnTo>
                    <a:pt x="1" y="137"/>
                  </a:lnTo>
                  <a:lnTo>
                    <a:pt x="1" y="319"/>
                  </a:lnTo>
                  <a:lnTo>
                    <a:pt x="46" y="364"/>
                  </a:lnTo>
                  <a:lnTo>
                    <a:pt x="46" y="683"/>
                  </a:lnTo>
                  <a:lnTo>
                    <a:pt x="46" y="819"/>
                  </a:lnTo>
                  <a:lnTo>
                    <a:pt x="228" y="910"/>
                  </a:lnTo>
                  <a:lnTo>
                    <a:pt x="319" y="910"/>
                  </a:lnTo>
                  <a:lnTo>
                    <a:pt x="319" y="773"/>
                  </a:lnTo>
                  <a:lnTo>
                    <a:pt x="274" y="728"/>
                  </a:lnTo>
                  <a:lnTo>
                    <a:pt x="274" y="637"/>
                  </a:lnTo>
                  <a:lnTo>
                    <a:pt x="410" y="319"/>
                  </a:lnTo>
                  <a:lnTo>
                    <a:pt x="365"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0"/>
            <p:cNvSpPr/>
            <p:nvPr/>
          </p:nvSpPr>
          <p:spPr>
            <a:xfrm>
              <a:off x="4115466" y="1357432"/>
              <a:ext cx="9374" cy="6249"/>
            </a:xfrm>
            <a:custGeom>
              <a:rect b="b" l="l" r="r" t="t"/>
              <a:pathLst>
                <a:path extrusionOk="0" h="274" w="411">
                  <a:moveTo>
                    <a:pt x="319" y="1"/>
                  </a:moveTo>
                  <a:lnTo>
                    <a:pt x="137" y="92"/>
                  </a:lnTo>
                  <a:lnTo>
                    <a:pt x="1" y="274"/>
                  </a:lnTo>
                  <a:lnTo>
                    <a:pt x="137" y="274"/>
                  </a:lnTo>
                  <a:lnTo>
                    <a:pt x="274" y="183"/>
                  </a:lnTo>
                  <a:lnTo>
                    <a:pt x="365" y="183"/>
                  </a:lnTo>
                  <a:lnTo>
                    <a:pt x="410"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0"/>
            <p:cNvSpPr/>
            <p:nvPr/>
          </p:nvSpPr>
          <p:spPr>
            <a:xfrm>
              <a:off x="4150749" y="1318020"/>
              <a:ext cx="8302" cy="9351"/>
            </a:xfrm>
            <a:custGeom>
              <a:rect b="b" l="l" r="r" t="t"/>
              <a:pathLst>
                <a:path extrusionOk="0" h="410" w="364">
                  <a:moveTo>
                    <a:pt x="227" y="1"/>
                  </a:moveTo>
                  <a:lnTo>
                    <a:pt x="137" y="46"/>
                  </a:lnTo>
                  <a:lnTo>
                    <a:pt x="91" y="92"/>
                  </a:lnTo>
                  <a:lnTo>
                    <a:pt x="0" y="137"/>
                  </a:lnTo>
                  <a:lnTo>
                    <a:pt x="46" y="364"/>
                  </a:lnTo>
                  <a:lnTo>
                    <a:pt x="137" y="410"/>
                  </a:lnTo>
                  <a:lnTo>
                    <a:pt x="182" y="364"/>
                  </a:lnTo>
                  <a:lnTo>
                    <a:pt x="227" y="319"/>
                  </a:lnTo>
                  <a:lnTo>
                    <a:pt x="318" y="273"/>
                  </a:lnTo>
                  <a:lnTo>
                    <a:pt x="318" y="183"/>
                  </a:lnTo>
                  <a:lnTo>
                    <a:pt x="364" y="137"/>
                  </a:lnTo>
                  <a:lnTo>
                    <a:pt x="318" y="92"/>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0"/>
            <p:cNvSpPr/>
            <p:nvPr/>
          </p:nvSpPr>
          <p:spPr>
            <a:xfrm>
              <a:off x="4399693" y="1556587"/>
              <a:ext cx="3125" cy="5223"/>
            </a:xfrm>
            <a:custGeom>
              <a:rect b="b" l="l" r="r" t="t"/>
              <a:pathLst>
                <a:path extrusionOk="0" h="229" w="137">
                  <a:moveTo>
                    <a:pt x="91" y="1"/>
                  </a:moveTo>
                  <a:lnTo>
                    <a:pt x="0" y="46"/>
                  </a:lnTo>
                  <a:lnTo>
                    <a:pt x="0" y="137"/>
                  </a:lnTo>
                  <a:lnTo>
                    <a:pt x="46" y="228"/>
                  </a:lnTo>
                  <a:lnTo>
                    <a:pt x="91" y="228"/>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0"/>
            <p:cNvSpPr/>
            <p:nvPr/>
          </p:nvSpPr>
          <p:spPr>
            <a:xfrm>
              <a:off x="4148674" y="1322171"/>
              <a:ext cx="42536" cy="47736"/>
            </a:xfrm>
            <a:custGeom>
              <a:rect b="b" l="l" r="r" t="t"/>
              <a:pathLst>
                <a:path extrusionOk="0" h="2093" w="1865">
                  <a:moveTo>
                    <a:pt x="1364" y="1"/>
                  </a:moveTo>
                  <a:lnTo>
                    <a:pt x="1228" y="46"/>
                  </a:lnTo>
                  <a:lnTo>
                    <a:pt x="864" y="46"/>
                  </a:lnTo>
                  <a:lnTo>
                    <a:pt x="819" y="137"/>
                  </a:lnTo>
                  <a:lnTo>
                    <a:pt x="910" y="228"/>
                  </a:lnTo>
                  <a:lnTo>
                    <a:pt x="910" y="319"/>
                  </a:lnTo>
                  <a:lnTo>
                    <a:pt x="864" y="319"/>
                  </a:lnTo>
                  <a:lnTo>
                    <a:pt x="728" y="228"/>
                  </a:lnTo>
                  <a:lnTo>
                    <a:pt x="637" y="182"/>
                  </a:lnTo>
                  <a:lnTo>
                    <a:pt x="546" y="273"/>
                  </a:lnTo>
                  <a:lnTo>
                    <a:pt x="682" y="273"/>
                  </a:lnTo>
                  <a:lnTo>
                    <a:pt x="773" y="364"/>
                  </a:lnTo>
                  <a:lnTo>
                    <a:pt x="728" y="410"/>
                  </a:lnTo>
                  <a:lnTo>
                    <a:pt x="546" y="455"/>
                  </a:lnTo>
                  <a:lnTo>
                    <a:pt x="455" y="501"/>
                  </a:lnTo>
                  <a:lnTo>
                    <a:pt x="546" y="637"/>
                  </a:lnTo>
                  <a:lnTo>
                    <a:pt x="546" y="728"/>
                  </a:lnTo>
                  <a:lnTo>
                    <a:pt x="409" y="637"/>
                  </a:lnTo>
                  <a:lnTo>
                    <a:pt x="228" y="683"/>
                  </a:lnTo>
                  <a:lnTo>
                    <a:pt x="91" y="819"/>
                  </a:lnTo>
                  <a:lnTo>
                    <a:pt x="46" y="956"/>
                  </a:lnTo>
                  <a:lnTo>
                    <a:pt x="0" y="1001"/>
                  </a:lnTo>
                  <a:lnTo>
                    <a:pt x="0" y="1047"/>
                  </a:lnTo>
                  <a:lnTo>
                    <a:pt x="91" y="1092"/>
                  </a:lnTo>
                  <a:lnTo>
                    <a:pt x="46" y="1138"/>
                  </a:lnTo>
                  <a:lnTo>
                    <a:pt x="46" y="1274"/>
                  </a:lnTo>
                  <a:lnTo>
                    <a:pt x="182" y="1138"/>
                  </a:lnTo>
                  <a:lnTo>
                    <a:pt x="182" y="1183"/>
                  </a:lnTo>
                  <a:lnTo>
                    <a:pt x="137" y="1319"/>
                  </a:lnTo>
                  <a:lnTo>
                    <a:pt x="182" y="1410"/>
                  </a:lnTo>
                  <a:lnTo>
                    <a:pt x="273" y="1456"/>
                  </a:lnTo>
                  <a:lnTo>
                    <a:pt x="364" y="1456"/>
                  </a:lnTo>
                  <a:lnTo>
                    <a:pt x="409" y="1501"/>
                  </a:lnTo>
                  <a:lnTo>
                    <a:pt x="409" y="1638"/>
                  </a:lnTo>
                  <a:lnTo>
                    <a:pt x="455" y="1592"/>
                  </a:lnTo>
                  <a:lnTo>
                    <a:pt x="500" y="1547"/>
                  </a:lnTo>
                  <a:lnTo>
                    <a:pt x="637" y="1547"/>
                  </a:lnTo>
                  <a:lnTo>
                    <a:pt x="591" y="1774"/>
                  </a:lnTo>
                  <a:lnTo>
                    <a:pt x="637" y="1820"/>
                  </a:lnTo>
                  <a:lnTo>
                    <a:pt x="773" y="1820"/>
                  </a:lnTo>
                  <a:lnTo>
                    <a:pt x="819" y="1956"/>
                  </a:lnTo>
                  <a:lnTo>
                    <a:pt x="955" y="1956"/>
                  </a:lnTo>
                  <a:lnTo>
                    <a:pt x="1183" y="2093"/>
                  </a:lnTo>
                  <a:lnTo>
                    <a:pt x="1319" y="2047"/>
                  </a:lnTo>
                  <a:lnTo>
                    <a:pt x="1364" y="2093"/>
                  </a:lnTo>
                  <a:lnTo>
                    <a:pt x="1410" y="2047"/>
                  </a:lnTo>
                  <a:lnTo>
                    <a:pt x="1364" y="1956"/>
                  </a:lnTo>
                  <a:lnTo>
                    <a:pt x="1501" y="1911"/>
                  </a:lnTo>
                  <a:lnTo>
                    <a:pt x="1592" y="1683"/>
                  </a:lnTo>
                  <a:lnTo>
                    <a:pt x="1546" y="1547"/>
                  </a:lnTo>
                  <a:lnTo>
                    <a:pt x="1637" y="1319"/>
                  </a:lnTo>
                  <a:lnTo>
                    <a:pt x="1728" y="1274"/>
                  </a:lnTo>
                  <a:lnTo>
                    <a:pt x="1774" y="1001"/>
                  </a:lnTo>
                  <a:lnTo>
                    <a:pt x="1774" y="819"/>
                  </a:lnTo>
                  <a:lnTo>
                    <a:pt x="1865" y="728"/>
                  </a:lnTo>
                  <a:lnTo>
                    <a:pt x="1819" y="592"/>
                  </a:lnTo>
                  <a:lnTo>
                    <a:pt x="1683" y="455"/>
                  </a:lnTo>
                  <a:lnTo>
                    <a:pt x="1683" y="319"/>
                  </a:lnTo>
                  <a:lnTo>
                    <a:pt x="1592" y="228"/>
                  </a:lnTo>
                  <a:lnTo>
                    <a:pt x="1592" y="91"/>
                  </a:lnTo>
                  <a:lnTo>
                    <a:pt x="1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0"/>
            <p:cNvSpPr/>
            <p:nvPr/>
          </p:nvSpPr>
          <p:spPr>
            <a:xfrm>
              <a:off x="4099911" y="1421749"/>
              <a:ext cx="3125" cy="2098"/>
            </a:xfrm>
            <a:custGeom>
              <a:rect b="b" l="l" r="r" t="t"/>
              <a:pathLst>
                <a:path extrusionOk="0" h="92" w="137">
                  <a:moveTo>
                    <a:pt x="1" y="1"/>
                  </a:moveTo>
                  <a:lnTo>
                    <a:pt x="1" y="92"/>
                  </a:lnTo>
                  <a:lnTo>
                    <a:pt x="92"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0"/>
            <p:cNvSpPr/>
            <p:nvPr/>
          </p:nvSpPr>
          <p:spPr>
            <a:xfrm>
              <a:off x="4093685" y="1438353"/>
              <a:ext cx="5223" cy="6249"/>
            </a:xfrm>
            <a:custGeom>
              <a:rect b="b" l="l" r="r" t="t"/>
              <a:pathLst>
                <a:path extrusionOk="0" h="274" w="229">
                  <a:moveTo>
                    <a:pt x="92" y="0"/>
                  </a:moveTo>
                  <a:lnTo>
                    <a:pt x="1" y="137"/>
                  </a:lnTo>
                  <a:lnTo>
                    <a:pt x="1" y="228"/>
                  </a:lnTo>
                  <a:lnTo>
                    <a:pt x="92" y="273"/>
                  </a:lnTo>
                  <a:lnTo>
                    <a:pt x="137" y="228"/>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0"/>
            <p:cNvSpPr/>
            <p:nvPr/>
          </p:nvSpPr>
          <p:spPr>
            <a:xfrm>
              <a:off x="4221270" y="1217416"/>
              <a:ext cx="44634" cy="25955"/>
            </a:xfrm>
            <a:custGeom>
              <a:rect b="b" l="l" r="r" t="t"/>
              <a:pathLst>
                <a:path extrusionOk="0" h="1138" w="1957">
                  <a:moveTo>
                    <a:pt x="183" y="0"/>
                  </a:moveTo>
                  <a:lnTo>
                    <a:pt x="92" y="137"/>
                  </a:lnTo>
                  <a:lnTo>
                    <a:pt x="1" y="409"/>
                  </a:lnTo>
                  <a:lnTo>
                    <a:pt x="1" y="637"/>
                  </a:lnTo>
                  <a:lnTo>
                    <a:pt x="274" y="637"/>
                  </a:lnTo>
                  <a:lnTo>
                    <a:pt x="410" y="773"/>
                  </a:lnTo>
                  <a:lnTo>
                    <a:pt x="546" y="864"/>
                  </a:lnTo>
                  <a:lnTo>
                    <a:pt x="728" y="864"/>
                  </a:lnTo>
                  <a:lnTo>
                    <a:pt x="910" y="1001"/>
                  </a:lnTo>
                  <a:lnTo>
                    <a:pt x="1183" y="1001"/>
                  </a:lnTo>
                  <a:lnTo>
                    <a:pt x="1365" y="1137"/>
                  </a:lnTo>
                  <a:lnTo>
                    <a:pt x="1502" y="1092"/>
                  </a:lnTo>
                  <a:lnTo>
                    <a:pt x="1729" y="910"/>
                  </a:lnTo>
                  <a:lnTo>
                    <a:pt x="1865" y="955"/>
                  </a:lnTo>
                  <a:lnTo>
                    <a:pt x="1956" y="910"/>
                  </a:lnTo>
                  <a:lnTo>
                    <a:pt x="1911" y="819"/>
                  </a:lnTo>
                  <a:lnTo>
                    <a:pt x="1911" y="728"/>
                  </a:lnTo>
                  <a:lnTo>
                    <a:pt x="1820" y="637"/>
                  </a:lnTo>
                  <a:lnTo>
                    <a:pt x="1729" y="500"/>
                  </a:lnTo>
                  <a:lnTo>
                    <a:pt x="1638" y="591"/>
                  </a:lnTo>
                  <a:lnTo>
                    <a:pt x="1502" y="591"/>
                  </a:lnTo>
                  <a:lnTo>
                    <a:pt x="1456" y="500"/>
                  </a:lnTo>
                  <a:lnTo>
                    <a:pt x="1547" y="455"/>
                  </a:lnTo>
                  <a:lnTo>
                    <a:pt x="1411" y="364"/>
                  </a:lnTo>
                  <a:lnTo>
                    <a:pt x="1229" y="182"/>
                  </a:lnTo>
                  <a:lnTo>
                    <a:pt x="1138" y="182"/>
                  </a:lnTo>
                  <a:lnTo>
                    <a:pt x="1001" y="91"/>
                  </a:lnTo>
                  <a:lnTo>
                    <a:pt x="956" y="137"/>
                  </a:lnTo>
                  <a:lnTo>
                    <a:pt x="819" y="137"/>
                  </a:lnTo>
                  <a:lnTo>
                    <a:pt x="819" y="46"/>
                  </a:lnTo>
                  <a:lnTo>
                    <a:pt x="728" y="0"/>
                  </a:lnTo>
                  <a:lnTo>
                    <a:pt x="592"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0"/>
            <p:cNvSpPr/>
            <p:nvPr/>
          </p:nvSpPr>
          <p:spPr>
            <a:xfrm>
              <a:off x="4193262" y="1247477"/>
              <a:ext cx="183623" cy="169118"/>
            </a:xfrm>
            <a:custGeom>
              <a:rect b="b" l="l" r="r" t="t"/>
              <a:pathLst>
                <a:path extrusionOk="0" h="7415" w="8051">
                  <a:moveTo>
                    <a:pt x="683" y="1"/>
                  </a:moveTo>
                  <a:lnTo>
                    <a:pt x="592" y="92"/>
                  </a:lnTo>
                  <a:lnTo>
                    <a:pt x="319" y="137"/>
                  </a:lnTo>
                  <a:lnTo>
                    <a:pt x="274" y="183"/>
                  </a:lnTo>
                  <a:lnTo>
                    <a:pt x="183" y="183"/>
                  </a:lnTo>
                  <a:lnTo>
                    <a:pt x="137" y="319"/>
                  </a:lnTo>
                  <a:lnTo>
                    <a:pt x="228" y="456"/>
                  </a:lnTo>
                  <a:lnTo>
                    <a:pt x="319" y="638"/>
                  </a:lnTo>
                  <a:lnTo>
                    <a:pt x="183" y="638"/>
                  </a:lnTo>
                  <a:lnTo>
                    <a:pt x="1" y="365"/>
                  </a:lnTo>
                  <a:lnTo>
                    <a:pt x="1" y="547"/>
                  </a:lnTo>
                  <a:lnTo>
                    <a:pt x="46" y="683"/>
                  </a:lnTo>
                  <a:lnTo>
                    <a:pt x="183" y="729"/>
                  </a:lnTo>
                  <a:lnTo>
                    <a:pt x="365" y="1002"/>
                  </a:lnTo>
                  <a:lnTo>
                    <a:pt x="501" y="1002"/>
                  </a:lnTo>
                  <a:lnTo>
                    <a:pt x="410" y="1093"/>
                  </a:lnTo>
                  <a:lnTo>
                    <a:pt x="274" y="1093"/>
                  </a:lnTo>
                  <a:lnTo>
                    <a:pt x="228" y="1274"/>
                  </a:lnTo>
                  <a:lnTo>
                    <a:pt x="410" y="1502"/>
                  </a:lnTo>
                  <a:lnTo>
                    <a:pt x="592" y="1547"/>
                  </a:lnTo>
                  <a:lnTo>
                    <a:pt x="592" y="1684"/>
                  </a:lnTo>
                  <a:lnTo>
                    <a:pt x="501" y="1638"/>
                  </a:lnTo>
                  <a:lnTo>
                    <a:pt x="274" y="1593"/>
                  </a:lnTo>
                  <a:lnTo>
                    <a:pt x="274" y="1684"/>
                  </a:lnTo>
                  <a:lnTo>
                    <a:pt x="183" y="1729"/>
                  </a:lnTo>
                  <a:lnTo>
                    <a:pt x="137" y="1866"/>
                  </a:lnTo>
                  <a:lnTo>
                    <a:pt x="137" y="1866"/>
                  </a:lnTo>
                  <a:lnTo>
                    <a:pt x="365" y="1775"/>
                  </a:lnTo>
                  <a:lnTo>
                    <a:pt x="456" y="1866"/>
                  </a:lnTo>
                  <a:lnTo>
                    <a:pt x="728" y="1775"/>
                  </a:lnTo>
                  <a:lnTo>
                    <a:pt x="728" y="1866"/>
                  </a:lnTo>
                  <a:lnTo>
                    <a:pt x="910" y="1911"/>
                  </a:lnTo>
                  <a:lnTo>
                    <a:pt x="910" y="2002"/>
                  </a:lnTo>
                  <a:lnTo>
                    <a:pt x="1138" y="2184"/>
                  </a:lnTo>
                  <a:lnTo>
                    <a:pt x="1229" y="2184"/>
                  </a:lnTo>
                  <a:lnTo>
                    <a:pt x="1229" y="2093"/>
                  </a:lnTo>
                  <a:lnTo>
                    <a:pt x="1320" y="2139"/>
                  </a:lnTo>
                  <a:lnTo>
                    <a:pt x="1456" y="2048"/>
                  </a:lnTo>
                  <a:lnTo>
                    <a:pt x="1547" y="2093"/>
                  </a:lnTo>
                  <a:lnTo>
                    <a:pt x="1593" y="2184"/>
                  </a:lnTo>
                  <a:lnTo>
                    <a:pt x="1547" y="2320"/>
                  </a:lnTo>
                  <a:lnTo>
                    <a:pt x="1547" y="2593"/>
                  </a:lnTo>
                  <a:lnTo>
                    <a:pt x="1456" y="2821"/>
                  </a:lnTo>
                  <a:lnTo>
                    <a:pt x="1456" y="2957"/>
                  </a:lnTo>
                  <a:lnTo>
                    <a:pt x="1547" y="3094"/>
                  </a:lnTo>
                  <a:lnTo>
                    <a:pt x="1502" y="3276"/>
                  </a:lnTo>
                  <a:lnTo>
                    <a:pt x="1502" y="3412"/>
                  </a:lnTo>
                  <a:lnTo>
                    <a:pt x="1456" y="3594"/>
                  </a:lnTo>
                  <a:lnTo>
                    <a:pt x="1229" y="3730"/>
                  </a:lnTo>
                  <a:lnTo>
                    <a:pt x="1047" y="3776"/>
                  </a:lnTo>
                  <a:lnTo>
                    <a:pt x="1001" y="3912"/>
                  </a:lnTo>
                  <a:lnTo>
                    <a:pt x="865" y="4140"/>
                  </a:lnTo>
                  <a:lnTo>
                    <a:pt x="865" y="4231"/>
                  </a:lnTo>
                  <a:lnTo>
                    <a:pt x="728" y="4322"/>
                  </a:lnTo>
                  <a:lnTo>
                    <a:pt x="637" y="4458"/>
                  </a:lnTo>
                  <a:lnTo>
                    <a:pt x="637" y="4640"/>
                  </a:lnTo>
                  <a:lnTo>
                    <a:pt x="728" y="4640"/>
                  </a:lnTo>
                  <a:lnTo>
                    <a:pt x="728" y="4776"/>
                  </a:lnTo>
                  <a:lnTo>
                    <a:pt x="592" y="4822"/>
                  </a:lnTo>
                  <a:lnTo>
                    <a:pt x="592" y="4913"/>
                  </a:lnTo>
                  <a:lnTo>
                    <a:pt x="637" y="5004"/>
                  </a:lnTo>
                  <a:lnTo>
                    <a:pt x="546" y="5140"/>
                  </a:lnTo>
                  <a:lnTo>
                    <a:pt x="501" y="5322"/>
                  </a:lnTo>
                  <a:lnTo>
                    <a:pt x="546" y="5459"/>
                  </a:lnTo>
                  <a:lnTo>
                    <a:pt x="683" y="5504"/>
                  </a:lnTo>
                  <a:lnTo>
                    <a:pt x="683" y="5595"/>
                  </a:lnTo>
                  <a:lnTo>
                    <a:pt x="774" y="5731"/>
                  </a:lnTo>
                  <a:lnTo>
                    <a:pt x="865" y="5686"/>
                  </a:lnTo>
                  <a:lnTo>
                    <a:pt x="910" y="5550"/>
                  </a:lnTo>
                  <a:lnTo>
                    <a:pt x="956" y="5459"/>
                  </a:lnTo>
                  <a:lnTo>
                    <a:pt x="1001" y="5550"/>
                  </a:lnTo>
                  <a:lnTo>
                    <a:pt x="1092" y="5504"/>
                  </a:lnTo>
                  <a:lnTo>
                    <a:pt x="1229" y="5322"/>
                  </a:lnTo>
                  <a:lnTo>
                    <a:pt x="1274" y="5413"/>
                  </a:lnTo>
                  <a:lnTo>
                    <a:pt x="1183" y="5595"/>
                  </a:lnTo>
                  <a:lnTo>
                    <a:pt x="1047" y="5640"/>
                  </a:lnTo>
                  <a:lnTo>
                    <a:pt x="1047" y="5731"/>
                  </a:lnTo>
                  <a:lnTo>
                    <a:pt x="1092" y="5777"/>
                  </a:lnTo>
                  <a:lnTo>
                    <a:pt x="1138" y="5868"/>
                  </a:lnTo>
                  <a:lnTo>
                    <a:pt x="1274" y="6050"/>
                  </a:lnTo>
                  <a:lnTo>
                    <a:pt x="1411" y="6004"/>
                  </a:lnTo>
                  <a:lnTo>
                    <a:pt x="1456" y="6095"/>
                  </a:lnTo>
                  <a:lnTo>
                    <a:pt x="1638" y="6095"/>
                  </a:lnTo>
                  <a:lnTo>
                    <a:pt x="1729" y="6004"/>
                  </a:lnTo>
                  <a:lnTo>
                    <a:pt x="1911" y="5959"/>
                  </a:lnTo>
                  <a:lnTo>
                    <a:pt x="1911" y="5777"/>
                  </a:lnTo>
                  <a:lnTo>
                    <a:pt x="2002" y="5777"/>
                  </a:lnTo>
                  <a:lnTo>
                    <a:pt x="2093" y="5686"/>
                  </a:lnTo>
                  <a:lnTo>
                    <a:pt x="2093" y="5777"/>
                  </a:lnTo>
                  <a:lnTo>
                    <a:pt x="2047" y="5822"/>
                  </a:lnTo>
                  <a:lnTo>
                    <a:pt x="2093" y="5959"/>
                  </a:lnTo>
                  <a:lnTo>
                    <a:pt x="2138" y="5913"/>
                  </a:lnTo>
                  <a:lnTo>
                    <a:pt x="2275" y="5686"/>
                  </a:lnTo>
                  <a:lnTo>
                    <a:pt x="2366" y="5640"/>
                  </a:lnTo>
                  <a:lnTo>
                    <a:pt x="2411" y="5731"/>
                  </a:lnTo>
                  <a:lnTo>
                    <a:pt x="2366" y="5913"/>
                  </a:lnTo>
                  <a:lnTo>
                    <a:pt x="2138" y="6186"/>
                  </a:lnTo>
                  <a:lnTo>
                    <a:pt x="2047" y="6277"/>
                  </a:lnTo>
                  <a:lnTo>
                    <a:pt x="2047" y="6368"/>
                  </a:lnTo>
                  <a:lnTo>
                    <a:pt x="2229" y="6459"/>
                  </a:lnTo>
                  <a:lnTo>
                    <a:pt x="2366" y="6550"/>
                  </a:lnTo>
                  <a:lnTo>
                    <a:pt x="2502" y="6550"/>
                  </a:lnTo>
                  <a:lnTo>
                    <a:pt x="2548" y="6596"/>
                  </a:lnTo>
                  <a:lnTo>
                    <a:pt x="2684" y="6596"/>
                  </a:lnTo>
                  <a:lnTo>
                    <a:pt x="2730" y="6505"/>
                  </a:lnTo>
                  <a:lnTo>
                    <a:pt x="2911" y="6505"/>
                  </a:lnTo>
                  <a:lnTo>
                    <a:pt x="2866" y="6596"/>
                  </a:lnTo>
                  <a:lnTo>
                    <a:pt x="2866" y="6687"/>
                  </a:lnTo>
                  <a:lnTo>
                    <a:pt x="3002" y="6687"/>
                  </a:lnTo>
                  <a:lnTo>
                    <a:pt x="3093" y="6777"/>
                  </a:lnTo>
                  <a:lnTo>
                    <a:pt x="3184" y="6732"/>
                  </a:lnTo>
                  <a:lnTo>
                    <a:pt x="3139" y="6641"/>
                  </a:lnTo>
                  <a:lnTo>
                    <a:pt x="3139" y="6505"/>
                  </a:lnTo>
                  <a:lnTo>
                    <a:pt x="3230" y="6368"/>
                  </a:lnTo>
                  <a:lnTo>
                    <a:pt x="3275" y="6459"/>
                  </a:lnTo>
                  <a:lnTo>
                    <a:pt x="3230" y="6596"/>
                  </a:lnTo>
                  <a:lnTo>
                    <a:pt x="3275" y="6777"/>
                  </a:lnTo>
                  <a:lnTo>
                    <a:pt x="3412" y="6777"/>
                  </a:lnTo>
                  <a:lnTo>
                    <a:pt x="3457" y="6641"/>
                  </a:lnTo>
                  <a:lnTo>
                    <a:pt x="3503" y="6550"/>
                  </a:lnTo>
                  <a:lnTo>
                    <a:pt x="3594" y="6505"/>
                  </a:lnTo>
                  <a:lnTo>
                    <a:pt x="3594" y="6596"/>
                  </a:lnTo>
                  <a:lnTo>
                    <a:pt x="3503" y="6687"/>
                  </a:lnTo>
                  <a:lnTo>
                    <a:pt x="3548" y="6777"/>
                  </a:lnTo>
                  <a:lnTo>
                    <a:pt x="3730" y="6823"/>
                  </a:lnTo>
                  <a:lnTo>
                    <a:pt x="3867" y="6732"/>
                  </a:lnTo>
                  <a:lnTo>
                    <a:pt x="3957" y="6459"/>
                  </a:lnTo>
                  <a:lnTo>
                    <a:pt x="4003" y="6596"/>
                  </a:lnTo>
                  <a:lnTo>
                    <a:pt x="3912" y="6687"/>
                  </a:lnTo>
                  <a:lnTo>
                    <a:pt x="3912" y="6823"/>
                  </a:lnTo>
                  <a:lnTo>
                    <a:pt x="4094" y="6777"/>
                  </a:lnTo>
                  <a:lnTo>
                    <a:pt x="4185" y="6550"/>
                  </a:lnTo>
                  <a:lnTo>
                    <a:pt x="4230" y="6459"/>
                  </a:lnTo>
                  <a:lnTo>
                    <a:pt x="4185" y="6777"/>
                  </a:lnTo>
                  <a:lnTo>
                    <a:pt x="4230" y="6914"/>
                  </a:lnTo>
                  <a:lnTo>
                    <a:pt x="4367" y="6914"/>
                  </a:lnTo>
                  <a:lnTo>
                    <a:pt x="4594" y="7050"/>
                  </a:lnTo>
                  <a:lnTo>
                    <a:pt x="4731" y="7005"/>
                  </a:lnTo>
                  <a:lnTo>
                    <a:pt x="4822" y="6959"/>
                  </a:lnTo>
                  <a:lnTo>
                    <a:pt x="4867" y="7050"/>
                  </a:lnTo>
                  <a:lnTo>
                    <a:pt x="5049" y="7005"/>
                  </a:lnTo>
                  <a:lnTo>
                    <a:pt x="5140" y="6914"/>
                  </a:lnTo>
                  <a:lnTo>
                    <a:pt x="5140" y="6777"/>
                  </a:lnTo>
                  <a:lnTo>
                    <a:pt x="5322" y="6641"/>
                  </a:lnTo>
                  <a:lnTo>
                    <a:pt x="5367" y="6505"/>
                  </a:lnTo>
                  <a:lnTo>
                    <a:pt x="5276" y="6368"/>
                  </a:lnTo>
                  <a:lnTo>
                    <a:pt x="5367" y="6232"/>
                  </a:lnTo>
                  <a:lnTo>
                    <a:pt x="5413" y="6277"/>
                  </a:lnTo>
                  <a:lnTo>
                    <a:pt x="5413" y="6459"/>
                  </a:lnTo>
                  <a:lnTo>
                    <a:pt x="5504" y="6459"/>
                  </a:lnTo>
                  <a:lnTo>
                    <a:pt x="5549" y="6550"/>
                  </a:lnTo>
                  <a:lnTo>
                    <a:pt x="5413" y="6641"/>
                  </a:lnTo>
                  <a:lnTo>
                    <a:pt x="5322" y="6868"/>
                  </a:lnTo>
                  <a:lnTo>
                    <a:pt x="5367" y="7187"/>
                  </a:lnTo>
                  <a:lnTo>
                    <a:pt x="5549" y="7232"/>
                  </a:lnTo>
                  <a:lnTo>
                    <a:pt x="5686" y="7187"/>
                  </a:lnTo>
                  <a:lnTo>
                    <a:pt x="5731" y="7323"/>
                  </a:lnTo>
                  <a:lnTo>
                    <a:pt x="5868" y="7323"/>
                  </a:lnTo>
                  <a:lnTo>
                    <a:pt x="5868" y="7414"/>
                  </a:lnTo>
                  <a:lnTo>
                    <a:pt x="6050" y="7414"/>
                  </a:lnTo>
                  <a:lnTo>
                    <a:pt x="6322" y="7232"/>
                  </a:lnTo>
                  <a:lnTo>
                    <a:pt x="6459" y="7232"/>
                  </a:lnTo>
                  <a:lnTo>
                    <a:pt x="6686" y="7323"/>
                  </a:lnTo>
                  <a:lnTo>
                    <a:pt x="6823" y="7323"/>
                  </a:lnTo>
                  <a:lnTo>
                    <a:pt x="6914" y="7369"/>
                  </a:lnTo>
                  <a:lnTo>
                    <a:pt x="7005" y="7278"/>
                  </a:lnTo>
                  <a:lnTo>
                    <a:pt x="7005" y="7187"/>
                  </a:lnTo>
                  <a:lnTo>
                    <a:pt x="7096" y="7005"/>
                  </a:lnTo>
                  <a:lnTo>
                    <a:pt x="7232" y="7005"/>
                  </a:lnTo>
                  <a:lnTo>
                    <a:pt x="7232" y="6914"/>
                  </a:lnTo>
                  <a:lnTo>
                    <a:pt x="7141" y="6732"/>
                  </a:lnTo>
                  <a:lnTo>
                    <a:pt x="7141" y="6550"/>
                  </a:lnTo>
                  <a:lnTo>
                    <a:pt x="7232" y="6641"/>
                  </a:lnTo>
                  <a:lnTo>
                    <a:pt x="7232" y="6732"/>
                  </a:lnTo>
                  <a:lnTo>
                    <a:pt x="7368" y="6914"/>
                  </a:lnTo>
                  <a:lnTo>
                    <a:pt x="7414" y="6823"/>
                  </a:lnTo>
                  <a:lnTo>
                    <a:pt x="7641" y="6823"/>
                  </a:lnTo>
                  <a:lnTo>
                    <a:pt x="7687" y="6868"/>
                  </a:lnTo>
                  <a:lnTo>
                    <a:pt x="7732" y="6777"/>
                  </a:lnTo>
                  <a:lnTo>
                    <a:pt x="7687" y="6596"/>
                  </a:lnTo>
                  <a:lnTo>
                    <a:pt x="7687" y="6505"/>
                  </a:lnTo>
                  <a:lnTo>
                    <a:pt x="7596" y="6414"/>
                  </a:lnTo>
                  <a:lnTo>
                    <a:pt x="7414" y="6459"/>
                  </a:lnTo>
                  <a:lnTo>
                    <a:pt x="7232" y="6505"/>
                  </a:lnTo>
                  <a:lnTo>
                    <a:pt x="7187" y="6368"/>
                  </a:lnTo>
                  <a:lnTo>
                    <a:pt x="7278" y="6323"/>
                  </a:lnTo>
                  <a:lnTo>
                    <a:pt x="7368" y="6368"/>
                  </a:lnTo>
                  <a:lnTo>
                    <a:pt x="7550" y="6277"/>
                  </a:lnTo>
                  <a:lnTo>
                    <a:pt x="7641" y="6141"/>
                  </a:lnTo>
                  <a:lnTo>
                    <a:pt x="7732" y="6232"/>
                  </a:lnTo>
                  <a:lnTo>
                    <a:pt x="7823" y="6232"/>
                  </a:lnTo>
                  <a:lnTo>
                    <a:pt x="7914" y="6050"/>
                  </a:lnTo>
                  <a:lnTo>
                    <a:pt x="7869" y="5959"/>
                  </a:lnTo>
                  <a:lnTo>
                    <a:pt x="7960" y="5822"/>
                  </a:lnTo>
                  <a:lnTo>
                    <a:pt x="7914" y="5731"/>
                  </a:lnTo>
                  <a:lnTo>
                    <a:pt x="8005" y="5686"/>
                  </a:lnTo>
                  <a:lnTo>
                    <a:pt x="8051" y="5640"/>
                  </a:lnTo>
                  <a:lnTo>
                    <a:pt x="7869" y="5595"/>
                  </a:lnTo>
                  <a:lnTo>
                    <a:pt x="7687" y="5595"/>
                  </a:lnTo>
                  <a:lnTo>
                    <a:pt x="7778" y="5504"/>
                  </a:lnTo>
                  <a:lnTo>
                    <a:pt x="7869" y="5459"/>
                  </a:lnTo>
                  <a:lnTo>
                    <a:pt x="7869" y="5322"/>
                  </a:lnTo>
                  <a:lnTo>
                    <a:pt x="7732" y="5231"/>
                  </a:lnTo>
                  <a:lnTo>
                    <a:pt x="7414" y="5231"/>
                  </a:lnTo>
                  <a:lnTo>
                    <a:pt x="7368" y="5140"/>
                  </a:lnTo>
                  <a:lnTo>
                    <a:pt x="7368" y="5004"/>
                  </a:lnTo>
                  <a:lnTo>
                    <a:pt x="7459" y="5004"/>
                  </a:lnTo>
                  <a:lnTo>
                    <a:pt x="7414" y="4867"/>
                  </a:lnTo>
                  <a:lnTo>
                    <a:pt x="7141" y="4640"/>
                  </a:lnTo>
                  <a:lnTo>
                    <a:pt x="7005" y="4640"/>
                  </a:lnTo>
                  <a:lnTo>
                    <a:pt x="6914" y="4731"/>
                  </a:lnTo>
                  <a:lnTo>
                    <a:pt x="6686" y="4731"/>
                  </a:lnTo>
                  <a:lnTo>
                    <a:pt x="6459" y="4776"/>
                  </a:lnTo>
                  <a:lnTo>
                    <a:pt x="6186" y="4594"/>
                  </a:lnTo>
                  <a:lnTo>
                    <a:pt x="6141" y="4458"/>
                  </a:lnTo>
                  <a:lnTo>
                    <a:pt x="6050" y="4413"/>
                  </a:lnTo>
                  <a:lnTo>
                    <a:pt x="5913" y="4503"/>
                  </a:lnTo>
                  <a:lnTo>
                    <a:pt x="5822" y="4503"/>
                  </a:lnTo>
                  <a:lnTo>
                    <a:pt x="5731" y="4549"/>
                  </a:lnTo>
                  <a:lnTo>
                    <a:pt x="5549" y="4549"/>
                  </a:lnTo>
                  <a:lnTo>
                    <a:pt x="5458" y="4685"/>
                  </a:lnTo>
                  <a:lnTo>
                    <a:pt x="5413" y="4594"/>
                  </a:lnTo>
                  <a:lnTo>
                    <a:pt x="5276" y="4549"/>
                  </a:lnTo>
                  <a:lnTo>
                    <a:pt x="5140" y="4594"/>
                  </a:lnTo>
                  <a:lnTo>
                    <a:pt x="4958" y="4594"/>
                  </a:lnTo>
                  <a:lnTo>
                    <a:pt x="4958" y="4731"/>
                  </a:lnTo>
                  <a:lnTo>
                    <a:pt x="4867" y="4776"/>
                  </a:lnTo>
                  <a:lnTo>
                    <a:pt x="4867" y="4685"/>
                  </a:lnTo>
                  <a:lnTo>
                    <a:pt x="4822" y="4594"/>
                  </a:lnTo>
                  <a:lnTo>
                    <a:pt x="4685" y="4640"/>
                  </a:lnTo>
                  <a:lnTo>
                    <a:pt x="4321" y="4594"/>
                  </a:lnTo>
                  <a:lnTo>
                    <a:pt x="4276" y="4640"/>
                  </a:lnTo>
                  <a:lnTo>
                    <a:pt x="4367" y="4731"/>
                  </a:lnTo>
                  <a:lnTo>
                    <a:pt x="4367" y="4867"/>
                  </a:lnTo>
                  <a:lnTo>
                    <a:pt x="4503" y="4958"/>
                  </a:lnTo>
                  <a:lnTo>
                    <a:pt x="4321" y="4958"/>
                  </a:lnTo>
                  <a:lnTo>
                    <a:pt x="4276" y="4822"/>
                  </a:lnTo>
                  <a:lnTo>
                    <a:pt x="4185" y="4822"/>
                  </a:lnTo>
                  <a:lnTo>
                    <a:pt x="3957" y="4867"/>
                  </a:lnTo>
                  <a:lnTo>
                    <a:pt x="3867" y="4822"/>
                  </a:lnTo>
                  <a:lnTo>
                    <a:pt x="4048" y="4731"/>
                  </a:lnTo>
                  <a:lnTo>
                    <a:pt x="4048" y="4640"/>
                  </a:lnTo>
                  <a:lnTo>
                    <a:pt x="3867" y="4413"/>
                  </a:lnTo>
                  <a:lnTo>
                    <a:pt x="3867" y="4322"/>
                  </a:lnTo>
                  <a:lnTo>
                    <a:pt x="3821" y="4231"/>
                  </a:lnTo>
                  <a:lnTo>
                    <a:pt x="3639" y="4367"/>
                  </a:lnTo>
                  <a:lnTo>
                    <a:pt x="3685" y="4458"/>
                  </a:lnTo>
                  <a:lnTo>
                    <a:pt x="3639" y="4549"/>
                  </a:lnTo>
                  <a:lnTo>
                    <a:pt x="3503" y="4503"/>
                  </a:lnTo>
                  <a:lnTo>
                    <a:pt x="3548" y="4413"/>
                  </a:lnTo>
                  <a:lnTo>
                    <a:pt x="3548" y="4322"/>
                  </a:lnTo>
                  <a:lnTo>
                    <a:pt x="3412" y="4276"/>
                  </a:lnTo>
                  <a:lnTo>
                    <a:pt x="3321" y="4367"/>
                  </a:lnTo>
                  <a:lnTo>
                    <a:pt x="3184" y="4367"/>
                  </a:lnTo>
                  <a:lnTo>
                    <a:pt x="3230" y="4185"/>
                  </a:lnTo>
                  <a:lnTo>
                    <a:pt x="3230" y="4140"/>
                  </a:lnTo>
                  <a:lnTo>
                    <a:pt x="3230" y="3958"/>
                  </a:lnTo>
                  <a:lnTo>
                    <a:pt x="3048" y="4003"/>
                  </a:lnTo>
                  <a:lnTo>
                    <a:pt x="2911" y="4185"/>
                  </a:lnTo>
                  <a:lnTo>
                    <a:pt x="2911" y="4367"/>
                  </a:lnTo>
                  <a:lnTo>
                    <a:pt x="2775" y="4367"/>
                  </a:lnTo>
                  <a:lnTo>
                    <a:pt x="2730" y="4231"/>
                  </a:lnTo>
                  <a:lnTo>
                    <a:pt x="2775" y="4094"/>
                  </a:lnTo>
                  <a:lnTo>
                    <a:pt x="2775" y="4003"/>
                  </a:lnTo>
                  <a:lnTo>
                    <a:pt x="2911" y="3776"/>
                  </a:lnTo>
                  <a:lnTo>
                    <a:pt x="2775" y="3639"/>
                  </a:lnTo>
                  <a:lnTo>
                    <a:pt x="2593" y="3730"/>
                  </a:lnTo>
                  <a:lnTo>
                    <a:pt x="2593" y="3639"/>
                  </a:lnTo>
                  <a:lnTo>
                    <a:pt x="2730" y="3594"/>
                  </a:lnTo>
                  <a:lnTo>
                    <a:pt x="2775" y="3412"/>
                  </a:lnTo>
                  <a:lnTo>
                    <a:pt x="2775" y="3276"/>
                  </a:lnTo>
                  <a:lnTo>
                    <a:pt x="2684" y="3321"/>
                  </a:lnTo>
                  <a:lnTo>
                    <a:pt x="2548" y="3321"/>
                  </a:lnTo>
                  <a:lnTo>
                    <a:pt x="2457" y="3366"/>
                  </a:lnTo>
                  <a:lnTo>
                    <a:pt x="2366" y="3366"/>
                  </a:lnTo>
                  <a:lnTo>
                    <a:pt x="2411" y="3276"/>
                  </a:lnTo>
                  <a:lnTo>
                    <a:pt x="2411" y="3230"/>
                  </a:lnTo>
                  <a:lnTo>
                    <a:pt x="2275" y="3230"/>
                  </a:lnTo>
                  <a:lnTo>
                    <a:pt x="2184" y="3321"/>
                  </a:lnTo>
                  <a:lnTo>
                    <a:pt x="2002" y="3321"/>
                  </a:lnTo>
                  <a:lnTo>
                    <a:pt x="2002" y="3276"/>
                  </a:lnTo>
                  <a:lnTo>
                    <a:pt x="2093" y="3230"/>
                  </a:lnTo>
                  <a:lnTo>
                    <a:pt x="2138" y="3094"/>
                  </a:lnTo>
                  <a:lnTo>
                    <a:pt x="2184" y="2957"/>
                  </a:lnTo>
                  <a:lnTo>
                    <a:pt x="2320" y="2957"/>
                  </a:lnTo>
                  <a:lnTo>
                    <a:pt x="2457" y="3094"/>
                  </a:lnTo>
                  <a:lnTo>
                    <a:pt x="2639" y="3094"/>
                  </a:lnTo>
                  <a:lnTo>
                    <a:pt x="2639" y="3003"/>
                  </a:lnTo>
                  <a:lnTo>
                    <a:pt x="2502" y="2866"/>
                  </a:lnTo>
                  <a:lnTo>
                    <a:pt x="2366" y="2866"/>
                  </a:lnTo>
                  <a:lnTo>
                    <a:pt x="2411" y="2775"/>
                  </a:lnTo>
                  <a:lnTo>
                    <a:pt x="2229" y="2593"/>
                  </a:lnTo>
                  <a:lnTo>
                    <a:pt x="2093" y="2502"/>
                  </a:lnTo>
                  <a:lnTo>
                    <a:pt x="2184" y="2502"/>
                  </a:lnTo>
                  <a:lnTo>
                    <a:pt x="2184" y="2366"/>
                  </a:lnTo>
                  <a:lnTo>
                    <a:pt x="2275" y="2366"/>
                  </a:lnTo>
                  <a:lnTo>
                    <a:pt x="2366" y="2548"/>
                  </a:lnTo>
                  <a:lnTo>
                    <a:pt x="2502" y="2684"/>
                  </a:lnTo>
                  <a:lnTo>
                    <a:pt x="2684" y="2775"/>
                  </a:lnTo>
                  <a:lnTo>
                    <a:pt x="2820" y="2866"/>
                  </a:lnTo>
                  <a:lnTo>
                    <a:pt x="2911" y="2775"/>
                  </a:lnTo>
                  <a:lnTo>
                    <a:pt x="3002" y="2912"/>
                  </a:lnTo>
                  <a:lnTo>
                    <a:pt x="3230" y="2957"/>
                  </a:lnTo>
                  <a:lnTo>
                    <a:pt x="3412" y="2957"/>
                  </a:lnTo>
                  <a:lnTo>
                    <a:pt x="3457" y="2821"/>
                  </a:lnTo>
                  <a:lnTo>
                    <a:pt x="3412" y="2639"/>
                  </a:lnTo>
                  <a:lnTo>
                    <a:pt x="3093" y="2411"/>
                  </a:lnTo>
                  <a:lnTo>
                    <a:pt x="2957" y="2275"/>
                  </a:lnTo>
                  <a:lnTo>
                    <a:pt x="2866" y="2275"/>
                  </a:lnTo>
                  <a:lnTo>
                    <a:pt x="2820" y="2139"/>
                  </a:lnTo>
                  <a:lnTo>
                    <a:pt x="2684" y="2002"/>
                  </a:lnTo>
                  <a:lnTo>
                    <a:pt x="2593" y="2002"/>
                  </a:lnTo>
                  <a:lnTo>
                    <a:pt x="2548" y="1911"/>
                  </a:lnTo>
                  <a:lnTo>
                    <a:pt x="2593" y="1820"/>
                  </a:lnTo>
                  <a:lnTo>
                    <a:pt x="2684" y="1866"/>
                  </a:lnTo>
                  <a:lnTo>
                    <a:pt x="2820" y="2002"/>
                  </a:lnTo>
                  <a:lnTo>
                    <a:pt x="2911" y="2002"/>
                  </a:lnTo>
                  <a:lnTo>
                    <a:pt x="2957" y="2139"/>
                  </a:lnTo>
                  <a:lnTo>
                    <a:pt x="3048" y="2139"/>
                  </a:lnTo>
                  <a:lnTo>
                    <a:pt x="3093" y="2048"/>
                  </a:lnTo>
                  <a:lnTo>
                    <a:pt x="3048" y="1775"/>
                  </a:lnTo>
                  <a:lnTo>
                    <a:pt x="2866" y="1547"/>
                  </a:lnTo>
                  <a:lnTo>
                    <a:pt x="2730" y="1547"/>
                  </a:lnTo>
                  <a:lnTo>
                    <a:pt x="2684" y="1502"/>
                  </a:lnTo>
                  <a:lnTo>
                    <a:pt x="2548" y="1502"/>
                  </a:lnTo>
                  <a:lnTo>
                    <a:pt x="2366" y="1638"/>
                  </a:lnTo>
                  <a:lnTo>
                    <a:pt x="2229" y="1638"/>
                  </a:lnTo>
                  <a:lnTo>
                    <a:pt x="2047" y="1502"/>
                  </a:lnTo>
                  <a:lnTo>
                    <a:pt x="1956" y="1547"/>
                  </a:lnTo>
                  <a:lnTo>
                    <a:pt x="1865" y="1411"/>
                  </a:lnTo>
                  <a:lnTo>
                    <a:pt x="1683" y="1684"/>
                  </a:lnTo>
                  <a:lnTo>
                    <a:pt x="1502" y="1775"/>
                  </a:lnTo>
                  <a:lnTo>
                    <a:pt x="1456" y="1911"/>
                  </a:lnTo>
                  <a:lnTo>
                    <a:pt x="1320" y="1957"/>
                  </a:lnTo>
                  <a:lnTo>
                    <a:pt x="1320" y="1866"/>
                  </a:lnTo>
                  <a:lnTo>
                    <a:pt x="1411" y="1729"/>
                  </a:lnTo>
                  <a:lnTo>
                    <a:pt x="1502" y="1684"/>
                  </a:lnTo>
                  <a:lnTo>
                    <a:pt x="1820" y="1365"/>
                  </a:lnTo>
                  <a:lnTo>
                    <a:pt x="1865" y="1274"/>
                  </a:lnTo>
                  <a:lnTo>
                    <a:pt x="1820" y="1138"/>
                  </a:lnTo>
                  <a:lnTo>
                    <a:pt x="1820" y="774"/>
                  </a:lnTo>
                  <a:lnTo>
                    <a:pt x="1865" y="729"/>
                  </a:lnTo>
                  <a:lnTo>
                    <a:pt x="1729" y="592"/>
                  </a:lnTo>
                  <a:lnTo>
                    <a:pt x="1683" y="683"/>
                  </a:lnTo>
                  <a:lnTo>
                    <a:pt x="1502" y="638"/>
                  </a:lnTo>
                  <a:lnTo>
                    <a:pt x="1411" y="592"/>
                  </a:lnTo>
                  <a:lnTo>
                    <a:pt x="1411" y="410"/>
                  </a:lnTo>
                  <a:lnTo>
                    <a:pt x="1365" y="319"/>
                  </a:lnTo>
                  <a:lnTo>
                    <a:pt x="1138" y="228"/>
                  </a:lnTo>
                  <a:lnTo>
                    <a:pt x="1001" y="92"/>
                  </a:lnTo>
                  <a:lnTo>
                    <a:pt x="819" y="92"/>
                  </a:lnTo>
                  <a:lnTo>
                    <a:pt x="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0"/>
            <p:cNvSpPr/>
            <p:nvPr/>
          </p:nvSpPr>
          <p:spPr>
            <a:xfrm>
              <a:off x="4161104" y="1307643"/>
              <a:ext cx="6249" cy="3147"/>
            </a:xfrm>
            <a:custGeom>
              <a:rect b="b" l="l" r="r" t="t"/>
              <a:pathLst>
                <a:path extrusionOk="0" h="138" w="274">
                  <a:moveTo>
                    <a:pt x="92" y="1"/>
                  </a:moveTo>
                  <a:lnTo>
                    <a:pt x="1" y="92"/>
                  </a:lnTo>
                  <a:lnTo>
                    <a:pt x="46" y="137"/>
                  </a:lnTo>
                  <a:lnTo>
                    <a:pt x="137" y="137"/>
                  </a:lnTo>
                  <a:lnTo>
                    <a:pt x="183" y="92"/>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0"/>
            <p:cNvSpPr/>
            <p:nvPr/>
          </p:nvSpPr>
          <p:spPr>
            <a:xfrm>
              <a:off x="4177708" y="1168654"/>
              <a:ext cx="3125" cy="4174"/>
            </a:xfrm>
            <a:custGeom>
              <a:rect b="b" l="l" r="r" t="t"/>
              <a:pathLst>
                <a:path extrusionOk="0" h="183" w="137">
                  <a:moveTo>
                    <a:pt x="91" y="1"/>
                  </a:moveTo>
                  <a:lnTo>
                    <a:pt x="46" y="46"/>
                  </a:lnTo>
                  <a:lnTo>
                    <a:pt x="1" y="137"/>
                  </a:lnTo>
                  <a:lnTo>
                    <a:pt x="46" y="182"/>
                  </a:lnTo>
                  <a:lnTo>
                    <a:pt x="91" y="182"/>
                  </a:lnTo>
                  <a:lnTo>
                    <a:pt x="137"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0"/>
            <p:cNvSpPr/>
            <p:nvPr/>
          </p:nvSpPr>
          <p:spPr>
            <a:xfrm>
              <a:off x="4149700" y="1362632"/>
              <a:ext cx="5200" cy="7276"/>
            </a:xfrm>
            <a:custGeom>
              <a:rect b="b" l="l" r="r" t="t"/>
              <a:pathLst>
                <a:path extrusionOk="0" h="319" w="228">
                  <a:moveTo>
                    <a:pt x="92" y="0"/>
                  </a:moveTo>
                  <a:lnTo>
                    <a:pt x="1" y="91"/>
                  </a:lnTo>
                  <a:lnTo>
                    <a:pt x="46" y="273"/>
                  </a:lnTo>
                  <a:lnTo>
                    <a:pt x="92" y="319"/>
                  </a:lnTo>
                  <a:lnTo>
                    <a:pt x="137" y="319"/>
                  </a:lnTo>
                  <a:lnTo>
                    <a:pt x="228" y="137"/>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0"/>
            <p:cNvSpPr/>
            <p:nvPr/>
          </p:nvSpPr>
          <p:spPr>
            <a:xfrm>
              <a:off x="4474365" y="1725681"/>
              <a:ext cx="4174" cy="7276"/>
            </a:xfrm>
            <a:custGeom>
              <a:rect b="b" l="l" r="r" t="t"/>
              <a:pathLst>
                <a:path extrusionOk="0" h="319" w="183">
                  <a:moveTo>
                    <a:pt x="92" y="0"/>
                  </a:moveTo>
                  <a:lnTo>
                    <a:pt x="1" y="137"/>
                  </a:lnTo>
                  <a:lnTo>
                    <a:pt x="46" y="318"/>
                  </a:lnTo>
                  <a:lnTo>
                    <a:pt x="92" y="318"/>
                  </a:lnTo>
                  <a:lnTo>
                    <a:pt x="183" y="273"/>
                  </a:lnTo>
                  <a:lnTo>
                    <a:pt x="183"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0"/>
            <p:cNvSpPr/>
            <p:nvPr/>
          </p:nvSpPr>
          <p:spPr>
            <a:xfrm>
              <a:off x="4488893" y="1744338"/>
              <a:ext cx="6249" cy="5223"/>
            </a:xfrm>
            <a:custGeom>
              <a:rect b="b" l="l" r="r" t="t"/>
              <a:pathLst>
                <a:path extrusionOk="0" h="229" w="274">
                  <a:moveTo>
                    <a:pt x="182" y="1"/>
                  </a:moveTo>
                  <a:lnTo>
                    <a:pt x="137" y="46"/>
                  </a:lnTo>
                  <a:lnTo>
                    <a:pt x="0" y="92"/>
                  </a:lnTo>
                  <a:lnTo>
                    <a:pt x="0" y="228"/>
                  </a:lnTo>
                  <a:lnTo>
                    <a:pt x="91" y="228"/>
                  </a:lnTo>
                  <a:lnTo>
                    <a:pt x="182" y="183"/>
                  </a:lnTo>
                  <a:lnTo>
                    <a:pt x="273"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0"/>
            <p:cNvSpPr/>
            <p:nvPr/>
          </p:nvSpPr>
          <p:spPr>
            <a:xfrm>
              <a:off x="4504448" y="2202814"/>
              <a:ext cx="4174" cy="6249"/>
            </a:xfrm>
            <a:custGeom>
              <a:rect b="b" l="l" r="r" t="t"/>
              <a:pathLst>
                <a:path extrusionOk="0" h="274" w="183">
                  <a:moveTo>
                    <a:pt x="183" y="1"/>
                  </a:moveTo>
                  <a:lnTo>
                    <a:pt x="92" y="92"/>
                  </a:lnTo>
                  <a:lnTo>
                    <a:pt x="1" y="274"/>
                  </a:lnTo>
                  <a:lnTo>
                    <a:pt x="46" y="274"/>
                  </a:lnTo>
                  <a:lnTo>
                    <a:pt x="137" y="228"/>
                  </a:lnTo>
                  <a:lnTo>
                    <a:pt x="183"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0"/>
            <p:cNvSpPr/>
            <p:nvPr/>
          </p:nvSpPr>
          <p:spPr>
            <a:xfrm>
              <a:off x="4503422" y="2262981"/>
              <a:ext cx="5200" cy="6249"/>
            </a:xfrm>
            <a:custGeom>
              <a:rect b="b" l="l" r="r" t="t"/>
              <a:pathLst>
                <a:path extrusionOk="0" h="274" w="228">
                  <a:moveTo>
                    <a:pt x="182" y="1"/>
                  </a:moveTo>
                  <a:lnTo>
                    <a:pt x="182" y="46"/>
                  </a:lnTo>
                  <a:lnTo>
                    <a:pt x="182" y="137"/>
                  </a:lnTo>
                  <a:lnTo>
                    <a:pt x="91" y="137"/>
                  </a:lnTo>
                  <a:lnTo>
                    <a:pt x="46" y="92"/>
                  </a:lnTo>
                  <a:lnTo>
                    <a:pt x="0" y="137"/>
                  </a:lnTo>
                  <a:lnTo>
                    <a:pt x="0" y="228"/>
                  </a:lnTo>
                  <a:lnTo>
                    <a:pt x="46" y="273"/>
                  </a:lnTo>
                  <a:lnTo>
                    <a:pt x="182" y="182"/>
                  </a:lnTo>
                  <a:lnTo>
                    <a:pt x="228"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0"/>
            <p:cNvSpPr/>
            <p:nvPr/>
          </p:nvSpPr>
          <p:spPr>
            <a:xfrm>
              <a:off x="4431852" y="1688323"/>
              <a:ext cx="4174" cy="2098"/>
            </a:xfrm>
            <a:custGeom>
              <a:rect b="b" l="l" r="r" t="t"/>
              <a:pathLst>
                <a:path extrusionOk="0" h="92" w="183">
                  <a:moveTo>
                    <a:pt x="0" y="1"/>
                  </a:moveTo>
                  <a:lnTo>
                    <a:pt x="91" y="92"/>
                  </a:lnTo>
                  <a:lnTo>
                    <a:pt x="182"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0"/>
            <p:cNvSpPr/>
            <p:nvPr/>
          </p:nvSpPr>
          <p:spPr>
            <a:xfrm>
              <a:off x="4446357" y="1703900"/>
              <a:ext cx="5223" cy="3125"/>
            </a:xfrm>
            <a:custGeom>
              <a:rect b="b" l="l" r="r" t="t"/>
              <a:pathLst>
                <a:path extrusionOk="0" h="137" w="229">
                  <a:moveTo>
                    <a:pt x="92" y="0"/>
                  </a:moveTo>
                  <a:cubicBezTo>
                    <a:pt x="92" y="0"/>
                    <a:pt x="1" y="46"/>
                    <a:pt x="1" y="46"/>
                  </a:cubicBezTo>
                  <a:lnTo>
                    <a:pt x="183" y="136"/>
                  </a:lnTo>
                  <a:lnTo>
                    <a:pt x="228"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0"/>
            <p:cNvSpPr/>
            <p:nvPr/>
          </p:nvSpPr>
          <p:spPr>
            <a:xfrm>
              <a:off x="4516901" y="1228820"/>
              <a:ext cx="5200" cy="3125"/>
            </a:xfrm>
            <a:custGeom>
              <a:rect b="b" l="l" r="r" t="t"/>
              <a:pathLst>
                <a:path extrusionOk="0" h="137" w="228">
                  <a:moveTo>
                    <a:pt x="46" y="0"/>
                  </a:moveTo>
                  <a:lnTo>
                    <a:pt x="0" y="46"/>
                  </a:lnTo>
                  <a:lnTo>
                    <a:pt x="91" y="137"/>
                  </a:lnTo>
                  <a:lnTo>
                    <a:pt x="228" y="137"/>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0"/>
            <p:cNvSpPr/>
            <p:nvPr/>
          </p:nvSpPr>
          <p:spPr>
            <a:xfrm>
              <a:off x="4336402" y="1060774"/>
              <a:ext cx="7298" cy="4174"/>
            </a:xfrm>
            <a:custGeom>
              <a:rect b="b" l="l" r="r" t="t"/>
              <a:pathLst>
                <a:path extrusionOk="0" h="183" w="320">
                  <a:moveTo>
                    <a:pt x="46" y="1"/>
                  </a:moveTo>
                  <a:lnTo>
                    <a:pt x="1" y="46"/>
                  </a:lnTo>
                  <a:lnTo>
                    <a:pt x="46" y="137"/>
                  </a:lnTo>
                  <a:lnTo>
                    <a:pt x="183" y="137"/>
                  </a:lnTo>
                  <a:lnTo>
                    <a:pt x="228" y="183"/>
                  </a:lnTo>
                  <a:lnTo>
                    <a:pt x="319" y="183"/>
                  </a:lnTo>
                  <a:lnTo>
                    <a:pt x="319" y="46"/>
                  </a:lnTo>
                  <a:lnTo>
                    <a:pt x="183"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0"/>
            <p:cNvSpPr/>
            <p:nvPr/>
          </p:nvSpPr>
          <p:spPr>
            <a:xfrm>
              <a:off x="3223419" y="2014037"/>
              <a:ext cx="29057" cy="67442"/>
            </a:xfrm>
            <a:custGeom>
              <a:rect b="b" l="l" r="r" t="t"/>
              <a:pathLst>
                <a:path extrusionOk="0" h="2957" w="1274">
                  <a:moveTo>
                    <a:pt x="273" y="0"/>
                  </a:moveTo>
                  <a:lnTo>
                    <a:pt x="46" y="410"/>
                  </a:lnTo>
                  <a:lnTo>
                    <a:pt x="91" y="683"/>
                  </a:lnTo>
                  <a:lnTo>
                    <a:pt x="0" y="865"/>
                  </a:lnTo>
                  <a:lnTo>
                    <a:pt x="0" y="1001"/>
                  </a:lnTo>
                  <a:lnTo>
                    <a:pt x="137" y="1001"/>
                  </a:lnTo>
                  <a:lnTo>
                    <a:pt x="227" y="1137"/>
                  </a:lnTo>
                  <a:lnTo>
                    <a:pt x="227" y="1274"/>
                  </a:lnTo>
                  <a:lnTo>
                    <a:pt x="182" y="1228"/>
                  </a:lnTo>
                  <a:lnTo>
                    <a:pt x="46" y="1228"/>
                  </a:lnTo>
                  <a:lnTo>
                    <a:pt x="0" y="1319"/>
                  </a:lnTo>
                  <a:lnTo>
                    <a:pt x="137" y="1456"/>
                  </a:lnTo>
                  <a:lnTo>
                    <a:pt x="46" y="1592"/>
                  </a:lnTo>
                  <a:lnTo>
                    <a:pt x="137" y="1638"/>
                  </a:lnTo>
                  <a:lnTo>
                    <a:pt x="273" y="1820"/>
                  </a:lnTo>
                  <a:lnTo>
                    <a:pt x="91" y="1774"/>
                  </a:lnTo>
                  <a:lnTo>
                    <a:pt x="46" y="1911"/>
                  </a:lnTo>
                  <a:lnTo>
                    <a:pt x="91" y="2047"/>
                  </a:lnTo>
                  <a:lnTo>
                    <a:pt x="273" y="2093"/>
                  </a:lnTo>
                  <a:lnTo>
                    <a:pt x="227" y="2183"/>
                  </a:lnTo>
                  <a:lnTo>
                    <a:pt x="227" y="2411"/>
                  </a:lnTo>
                  <a:lnTo>
                    <a:pt x="455" y="2911"/>
                  </a:lnTo>
                  <a:lnTo>
                    <a:pt x="682" y="2957"/>
                  </a:lnTo>
                  <a:lnTo>
                    <a:pt x="773" y="2820"/>
                  </a:lnTo>
                  <a:lnTo>
                    <a:pt x="682" y="2729"/>
                  </a:lnTo>
                  <a:lnTo>
                    <a:pt x="591" y="2729"/>
                  </a:lnTo>
                  <a:lnTo>
                    <a:pt x="546" y="2547"/>
                  </a:lnTo>
                  <a:lnTo>
                    <a:pt x="455" y="2274"/>
                  </a:lnTo>
                  <a:lnTo>
                    <a:pt x="500" y="2047"/>
                  </a:lnTo>
                  <a:lnTo>
                    <a:pt x="409" y="1865"/>
                  </a:lnTo>
                  <a:lnTo>
                    <a:pt x="546" y="1683"/>
                  </a:lnTo>
                  <a:lnTo>
                    <a:pt x="728" y="1683"/>
                  </a:lnTo>
                  <a:lnTo>
                    <a:pt x="728" y="1501"/>
                  </a:lnTo>
                  <a:lnTo>
                    <a:pt x="546" y="1501"/>
                  </a:lnTo>
                  <a:lnTo>
                    <a:pt x="455" y="1547"/>
                  </a:lnTo>
                  <a:lnTo>
                    <a:pt x="318" y="1547"/>
                  </a:lnTo>
                  <a:lnTo>
                    <a:pt x="409" y="1410"/>
                  </a:lnTo>
                  <a:lnTo>
                    <a:pt x="591" y="1410"/>
                  </a:lnTo>
                  <a:lnTo>
                    <a:pt x="773" y="1274"/>
                  </a:lnTo>
                  <a:lnTo>
                    <a:pt x="773" y="1001"/>
                  </a:lnTo>
                  <a:lnTo>
                    <a:pt x="910" y="819"/>
                  </a:lnTo>
                  <a:lnTo>
                    <a:pt x="955" y="592"/>
                  </a:lnTo>
                  <a:lnTo>
                    <a:pt x="1273" y="273"/>
                  </a:lnTo>
                  <a:lnTo>
                    <a:pt x="1183" y="228"/>
                  </a:lnTo>
                  <a:lnTo>
                    <a:pt x="955" y="364"/>
                  </a:lnTo>
                  <a:lnTo>
                    <a:pt x="728" y="592"/>
                  </a:lnTo>
                  <a:lnTo>
                    <a:pt x="637" y="819"/>
                  </a:lnTo>
                  <a:lnTo>
                    <a:pt x="455" y="865"/>
                  </a:lnTo>
                  <a:lnTo>
                    <a:pt x="455" y="774"/>
                  </a:lnTo>
                  <a:lnTo>
                    <a:pt x="364" y="728"/>
                  </a:lnTo>
                  <a:lnTo>
                    <a:pt x="637" y="592"/>
                  </a:lnTo>
                  <a:lnTo>
                    <a:pt x="773" y="455"/>
                  </a:lnTo>
                  <a:lnTo>
                    <a:pt x="819" y="273"/>
                  </a:lnTo>
                  <a:lnTo>
                    <a:pt x="819" y="182"/>
                  </a:lnTo>
                  <a:lnTo>
                    <a:pt x="682" y="137"/>
                  </a:lnTo>
                  <a:lnTo>
                    <a:pt x="591" y="228"/>
                  </a:lnTo>
                  <a:lnTo>
                    <a:pt x="500" y="273"/>
                  </a:lnTo>
                  <a:lnTo>
                    <a:pt x="546"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0"/>
            <p:cNvSpPr/>
            <p:nvPr/>
          </p:nvSpPr>
          <p:spPr>
            <a:xfrm>
              <a:off x="4359233" y="1259929"/>
              <a:ext cx="4174" cy="7298"/>
            </a:xfrm>
            <a:custGeom>
              <a:rect b="b" l="l" r="r" t="t"/>
              <a:pathLst>
                <a:path extrusionOk="0" h="320" w="183">
                  <a:moveTo>
                    <a:pt x="1" y="1"/>
                  </a:moveTo>
                  <a:lnTo>
                    <a:pt x="1" y="137"/>
                  </a:lnTo>
                  <a:lnTo>
                    <a:pt x="46" y="319"/>
                  </a:lnTo>
                  <a:lnTo>
                    <a:pt x="91" y="319"/>
                  </a:lnTo>
                  <a:lnTo>
                    <a:pt x="182" y="228"/>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0"/>
            <p:cNvSpPr/>
            <p:nvPr/>
          </p:nvSpPr>
          <p:spPr>
            <a:xfrm>
              <a:off x="4511724" y="2260905"/>
              <a:ext cx="5200" cy="5200"/>
            </a:xfrm>
            <a:custGeom>
              <a:rect b="b" l="l" r="r" t="t"/>
              <a:pathLst>
                <a:path extrusionOk="0" h="228" w="228">
                  <a:moveTo>
                    <a:pt x="0" y="1"/>
                  </a:moveTo>
                  <a:lnTo>
                    <a:pt x="0" y="46"/>
                  </a:lnTo>
                  <a:lnTo>
                    <a:pt x="46" y="228"/>
                  </a:lnTo>
                  <a:lnTo>
                    <a:pt x="136" y="228"/>
                  </a:lnTo>
                  <a:lnTo>
                    <a:pt x="227" y="137"/>
                  </a:lnTo>
                  <a:lnTo>
                    <a:pt x="227" y="92"/>
                  </a:lnTo>
                  <a:lnTo>
                    <a:pt x="136" y="46"/>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0"/>
            <p:cNvSpPr/>
            <p:nvPr/>
          </p:nvSpPr>
          <p:spPr>
            <a:xfrm>
              <a:off x="4338478" y="1211190"/>
              <a:ext cx="7298" cy="9351"/>
            </a:xfrm>
            <a:custGeom>
              <a:rect b="b" l="l" r="r" t="t"/>
              <a:pathLst>
                <a:path extrusionOk="0" h="410" w="320">
                  <a:moveTo>
                    <a:pt x="228" y="0"/>
                  </a:moveTo>
                  <a:lnTo>
                    <a:pt x="137" y="46"/>
                  </a:lnTo>
                  <a:lnTo>
                    <a:pt x="137" y="182"/>
                  </a:lnTo>
                  <a:lnTo>
                    <a:pt x="1" y="273"/>
                  </a:lnTo>
                  <a:lnTo>
                    <a:pt x="1" y="410"/>
                  </a:lnTo>
                  <a:lnTo>
                    <a:pt x="46" y="410"/>
                  </a:lnTo>
                  <a:lnTo>
                    <a:pt x="228" y="228"/>
                  </a:lnTo>
                  <a:lnTo>
                    <a:pt x="228" y="137"/>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0"/>
            <p:cNvSpPr/>
            <p:nvPr/>
          </p:nvSpPr>
          <p:spPr>
            <a:xfrm>
              <a:off x="4375836" y="1177982"/>
              <a:ext cx="17653" cy="10400"/>
            </a:xfrm>
            <a:custGeom>
              <a:rect b="b" l="l" r="r" t="t"/>
              <a:pathLst>
                <a:path extrusionOk="0" h="456" w="774">
                  <a:moveTo>
                    <a:pt x="455" y="1"/>
                  </a:moveTo>
                  <a:lnTo>
                    <a:pt x="319" y="92"/>
                  </a:lnTo>
                  <a:lnTo>
                    <a:pt x="228" y="92"/>
                  </a:lnTo>
                  <a:lnTo>
                    <a:pt x="0" y="365"/>
                  </a:lnTo>
                  <a:lnTo>
                    <a:pt x="46" y="410"/>
                  </a:lnTo>
                  <a:lnTo>
                    <a:pt x="137" y="456"/>
                  </a:lnTo>
                  <a:lnTo>
                    <a:pt x="364" y="456"/>
                  </a:lnTo>
                  <a:lnTo>
                    <a:pt x="500" y="319"/>
                  </a:lnTo>
                  <a:lnTo>
                    <a:pt x="728" y="319"/>
                  </a:lnTo>
                  <a:lnTo>
                    <a:pt x="773" y="228"/>
                  </a:lnTo>
                  <a:lnTo>
                    <a:pt x="591" y="46"/>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0"/>
            <p:cNvSpPr/>
            <p:nvPr/>
          </p:nvSpPr>
          <p:spPr>
            <a:xfrm>
              <a:off x="4449482" y="1649961"/>
              <a:ext cx="4174" cy="3125"/>
            </a:xfrm>
            <a:custGeom>
              <a:rect b="b" l="l" r="r" t="t"/>
              <a:pathLst>
                <a:path extrusionOk="0" h="137" w="183">
                  <a:moveTo>
                    <a:pt x="91" y="0"/>
                  </a:moveTo>
                  <a:lnTo>
                    <a:pt x="0" y="91"/>
                  </a:lnTo>
                  <a:lnTo>
                    <a:pt x="0" y="137"/>
                  </a:lnTo>
                  <a:lnTo>
                    <a:pt x="91" y="137"/>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0"/>
            <p:cNvSpPr/>
            <p:nvPr/>
          </p:nvSpPr>
          <p:spPr>
            <a:xfrm>
              <a:off x="4452584" y="1267205"/>
              <a:ext cx="5223" cy="3125"/>
            </a:xfrm>
            <a:custGeom>
              <a:rect b="b" l="l" r="r" t="t"/>
              <a:pathLst>
                <a:path extrusionOk="0" h="137" w="229">
                  <a:moveTo>
                    <a:pt x="137" y="0"/>
                  </a:moveTo>
                  <a:lnTo>
                    <a:pt x="1" y="46"/>
                  </a:lnTo>
                  <a:lnTo>
                    <a:pt x="92" y="137"/>
                  </a:lnTo>
                  <a:lnTo>
                    <a:pt x="228"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0"/>
            <p:cNvSpPr/>
            <p:nvPr/>
          </p:nvSpPr>
          <p:spPr>
            <a:xfrm>
              <a:off x="4442206" y="1646836"/>
              <a:ext cx="6249" cy="5223"/>
            </a:xfrm>
            <a:custGeom>
              <a:rect b="b" l="l" r="r" t="t"/>
              <a:pathLst>
                <a:path extrusionOk="0" h="229" w="274">
                  <a:moveTo>
                    <a:pt x="228" y="1"/>
                  </a:moveTo>
                  <a:lnTo>
                    <a:pt x="183" y="46"/>
                  </a:lnTo>
                  <a:lnTo>
                    <a:pt x="1" y="92"/>
                  </a:lnTo>
                  <a:lnTo>
                    <a:pt x="1" y="183"/>
                  </a:lnTo>
                  <a:lnTo>
                    <a:pt x="46" y="228"/>
                  </a:lnTo>
                  <a:lnTo>
                    <a:pt x="183" y="228"/>
                  </a:lnTo>
                  <a:lnTo>
                    <a:pt x="274"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0"/>
            <p:cNvSpPr/>
            <p:nvPr/>
          </p:nvSpPr>
          <p:spPr>
            <a:xfrm>
              <a:off x="4401769" y="1585643"/>
              <a:ext cx="12453" cy="9351"/>
            </a:xfrm>
            <a:custGeom>
              <a:rect b="b" l="l" r="r" t="t"/>
              <a:pathLst>
                <a:path extrusionOk="0" h="410" w="546">
                  <a:moveTo>
                    <a:pt x="228" y="0"/>
                  </a:moveTo>
                  <a:lnTo>
                    <a:pt x="91" y="91"/>
                  </a:lnTo>
                  <a:lnTo>
                    <a:pt x="0" y="228"/>
                  </a:lnTo>
                  <a:lnTo>
                    <a:pt x="46" y="273"/>
                  </a:lnTo>
                  <a:lnTo>
                    <a:pt x="46" y="410"/>
                  </a:lnTo>
                  <a:lnTo>
                    <a:pt x="91" y="410"/>
                  </a:lnTo>
                  <a:lnTo>
                    <a:pt x="137" y="319"/>
                  </a:lnTo>
                  <a:lnTo>
                    <a:pt x="228" y="273"/>
                  </a:lnTo>
                  <a:lnTo>
                    <a:pt x="319" y="319"/>
                  </a:lnTo>
                  <a:lnTo>
                    <a:pt x="455" y="273"/>
                  </a:lnTo>
                  <a:lnTo>
                    <a:pt x="546" y="182"/>
                  </a:lnTo>
                  <a:lnTo>
                    <a:pt x="455" y="91"/>
                  </a:lnTo>
                  <a:lnTo>
                    <a:pt x="364" y="137"/>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0"/>
            <p:cNvSpPr/>
            <p:nvPr/>
          </p:nvSpPr>
          <p:spPr>
            <a:xfrm>
              <a:off x="4395542" y="1554511"/>
              <a:ext cx="1049" cy="4174"/>
            </a:xfrm>
            <a:custGeom>
              <a:rect b="b" l="l" r="r" t="t"/>
              <a:pathLst>
                <a:path extrusionOk="0" h="183" w="46">
                  <a:moveTo>
                    <a:pt x="46" y="1"/>
                  </a:moveTo>
                  <a:lnTo>
                    <a:pt x="0" y="92"/>
                  </a:lnTo>
                  <a:lnTo>
                    <a:pt x="0" y="183"/>
                  </a:lnTo>
                  <a:lnTo>
                    <a:pt x="46"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0"/>
            <p:cNvSpPr/>
            <p:nvPr/>
          </p:nvSpPr>
          <p:spPr>
            <a:xfrm>
              <a:off x="4393467" y="1561787"/>
              <a:ext cx="6249" cy="9351"/>
            </a:xfrm>
            <a:custGeom>
              <a:rect b="b" l="l" r="r" t="t"/>
              <a:pathLst>
                <a:path extrusionOk="0" h="410" w="274">
                  <a:moveTo>
                    <a:pt x="91" y="0"/>
                  </a:moveTo>
                  <a:lnTo>
                    <a:pt x="0" y="46"/>
                  </a:lnTo>
                  <a:lnTo>
                    <a:pt x="0" y="228"/>
                  </a:lnTo>
                  <a:lnTo>
                    <a:pt x="0" y="273"/>
                  </a:lnTo>
                  <a:lnTo>
                    <a:pt x="46" y="410"/>
                  </a:lnTo>
                  <a:lnTo>
                    <a:pt x="91" y="364"/>
                  </a:lnTo>
                  <a:lnTo>
                    <a:pt x="137" y="228"/>
                  </a:lnTo>
                  <a:lnTo>
                    <a:pt x="273" y="137"/>
                  </a:lnTo>
                  <a:lnTo>
                    <a:pt x="182" y="91"/>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0"/>
            <p:cNvSpPr/>
            <p:nvPr/>
          </p:nvSpPr>
          <p:spPr>
            <a:xfrm>
              <a:off x="4289738" y="1021363"/>
              <a:ext cx="122408" cy="201253"/>
            </a:xfrm>
            <a:custGeom>
              <a:rect b="b" l="l" r="r" t="t"/>
              <a:pathLst>
                <a:path extrusionOk="0" h="8824" w="5367">
                  <a:moveTo>
                    <a:pt x="3275" y="0"/>
                  </a:moveTo>
                  <a:lnTo>
                    <a:pt x="3275" y="182"/>
                  </a:lnTo>
                  <a:lnTo>
                    <a:pt x="3184" y="410"/>
                  </a:lnTo>
                  <a:lnTo>
                    <a:pt x="3275" y="501"/>
                  </a:lnTo>
                  <a:lnTo>
                    <a:pt x="3457" y="501"/>
                  </a:lnTo>
                  <a:lnTo>
                    <a:pt x="3593" y="455"/>
                  </a:lnTo>
                  <a:lnTo>
                    <a:pt x="3775" y="546"/>
                  </a:lnTo>
                  <a:lnTo>
                    <a:pt x="3821" y="683"/>
                  </a:lnTo>
                  <a:lnTo>
                    <a:pt x="3957" y="683"/>
                  </a:lnTo>
                  <a:lnTo>
                    <a:pt x="3957" y="774"/>
                  </a:lnTo>
                  <a:lnTo>
                    <a:pt x="3730" y="1046"/>
                  </a:lnTo>
                  <a:lnTo>
                    <a:pt x="3593" y="1046"/>
                  </a:lnTo>
                  <a:lnTo>
                    <a:pt x="3457" y="910"/>
                  </a:lnTo>
                  <a:lnTo>
                    <a:pt x="3275" y="910"/>
                  </a:lnTo>
                  <a:lnTo>
                    <a:pt x="3138" y="865"/>
                  </a:lnTo>
                  <a:lnTo>
                    <a:pt x="3229" y="1001"/>
                  </a:lnTo>
                  <a:lnTo>
                    <a:pt x="3320" y="1046"/>
                  </a:lnTo>
                  <a:lnTo>
                    <a:pt x="3184" y="1137"/>
                  </a:lnTo>
                  <a:lnTo>
                    <a:pt x="3048" y="1228"/>
                  </a:lnTo>
                  <a:lnTo>
                    <a:pt x="2866" y="956"/>
                  </a:lnTo>
                  <a:lnTo>
                    <a:pt x="2593" y="1092"/>
                  </a:lnTo>
                  <a:lnTo>
                    <a:pt x="2547" y="1319"/>
                  </a:lnTo>
                  <a:lnTo>
                    <a:pt x="2411" y="1410"/>
                  </a:lnTo>
                  <a:lnTo>
                    <a:pt x="2456" y="1501"/>
                  </a:lnTo>
                  <a:lnTo>
                    <a:pt x="2593" y="1547"/>
                  </a:lnTo>
                  <a:lnTo>
                    <a:pt x="2638" y="1729"/>
                  </a:lnTo>
                  <a:lnTo>
                    <a:pt x="2775" y="1820"/>
                  </a:lnTo>
                  <a:lnTo>
                    <a:pt x="2775" y="1911"/>
                  </a:lnTo>
                  <a:lnTo>
                    <a:pt x="2684" y="1911"/>
                  </a:lnTo>
                  <a:lnTo>
                    <a:pt x="2638" y="2047"/>
                  </a:lnTo>
                  <a:lnTo>
                    <a:pt x="2729" y="2138"/>
                  </a:lnTo>
                  <a:lnTo>
                    <a:pt x="2729" y="2229"/>
                  </a:lnTo>
                  <a:lnTo>
                    <a:pt x="2638" y="2229"/>
                  </a:lnTo>
                  <a:lnTo>
                    <a:pt x="2502" y="2138"/>
                  </a:lnTo>
                  <a:lnTo>
                    <a:pt x="2365" y="2092"/>
                  </a:lnTo>
                  <a:lnTo>
                    <a:pt x="2183" y="2002"/>
                  </a:lnTo>
                  <a:lnTo>
                    <a:pt x="2092" y="1956"/>
                  </a:lnTo>
                  <a:lnTo>
                    <a:pt x="1911" y="2047"/>
                  </a:lnTo>
                  <a:lnTo>
                    <a:pt x="1911" y="2183"/>
                  </a:lnTo>
                  <a:lnTo>
                    <a:pt x="2001" y="2320"/>
                  </a:lnTo>
                  <a:lnTo>
                    <a:pt x="1911" y="2456"/>
                  </a:lnTo>
                  <a:lnTo>
                    <a:pt x="1865" y="2411"/>
                  </a:lnTo>
                  <a:lnTo>
                    <a:pt x="1865" y="2320"/>
                  </a:lnTo>
                  <a:lnTo>
                    <a:pt x="1729" y="2229"/>
                  </a:lnTo>
                  <a:lnTo>
                    <a:pt x="1592" y="2183"/>
                  </a:lnTo>
                  <a:lnTo>
                    <a:pt x="1501" y="2183"/>
                  </a:lnTo>
                  <a:lnTo>
                    <a:pt x="1410" y="2047"/>
                  </a:lnTo>
                  <a:lnTo>
                    <a:pt x="1319" y="2047"/>
                  </a:lnTo>
                  <a:lnTo>
                    <a:pt x="1274" y="2138"/>
                  </a:lnTo>
                  <a:lnTo>
                    <a:pt x="1319" y="2320"/>
                  </a:lnTo>
                  <a:lnTo>
                    <a:pt x="1319" y="2502"/>
                  </a:lnTo>
                  <a:lnTo>
                    <a:pt x="1365" y="2684"/>
                  </a:lnTo>
                  <a:lnTo>
                    <a:pt x="1501" y="2775"/>
                  </a:lnTo>
                  <a:lnTo>
                    <a:pt x="1683" y="2820"/>
                  </a:lnTo>
                  <a:lnTo>
                    <a:pt x="1774" y="2911"/>
                  </a:lnTo>
                  <a:lnTo>
                    <a:pt x="1547" y="2911"/>
                  </a:lnTo>
                  <a:lnTo>
                    <a:pt x="1729" y="3048"/>
                  </a:lnTo>
                  <a:lnTo>
                    <a:pt x="1774" y="3184"/>
                  </a:lnTo>
                  <a:lnTo>
                    <a:pt x="1911" y="3275"/>
                  </a:lnTo>
                  <a:lnTo>
                    <a:pt x="2138" y="3229"/>
                  </a:lnTo>
                  <a:lnTo>
                    <a:pt x="2229" y="3139"/>
                  </a:lnTo>
                  <a:lnTo>
                    <a:pt x="2320" y="3139"/>
                  </a:lnTo>
                  <a:lnTo>
                    <a:pt x="2320" y="3275"/>
                  </a:lnTo>
                  <a:lnTo>
                    <a:pt x="2183" y="3366"/>
                  </a:lnTo>
                  <a:lnTo>
                    <a:pt x="2138" y="3593"/>
                  </a:lnTo>
                  <a:lnTo>
                    <a:pt x="2047" y="3639"/>
                  </a:lnTo>
                  <a:lnTo>
                    <a:pt x="1820" y="3457"/>
                  </a:lnTo>
                  <a:lnTo>
                    <a:pt x="1410" y="3366"/>
                  </a:lnTo>
                  <a:lnTo>
                    <a:pt x="1228" y="3139"/>
                  </a:lnTo>
                  <a:lnTo>
                    <a:pt x="1137" y="3093"/>
                  </a:lnTo>
                  <a:lnTo>
                    <a:pt x="1092" y="3002"/>
                  </a:lnTo>
                  <a:lnTo>
                    <a:pt x="1001" y="3002"/>
                  </a:lnTo>
                  <a:lnTo>
                    <a:pt x="955" y="3184"/>
                  </a:lnTo>
                  <a:lnTo>
                    <a:pt x="1001" y="3275"/>
                  </a:lnTo>
                  <a:lnTo>
                    <a:pt x="910" y="3320"/>
                  </a:lnTo>
                  <a:lnTo>
                    <a:pt x="1001" y="3593"/>
                  </a:lnTo>
                  <a:lnTo>
                    <a:pt x="864" y="3639"/>
                  </a:lnTo>
                  <a:lnTo>
                    <a:pt x="774" y="3593"/>
                  </a:lnTo>
                  <a:lnTo>
                    <a:pt x="774" y="3821"/>
                  </a:lnTo>
                  <a:lnTo>
                    <a:pt x="683" y="3866"/>
                  </a:lnTo>
                  <a:lnTo>
                    <a:pt x="683" y="4230"/>
                  </a:lnTo>
                  <a:lnTo>
                    <a:pt x="774" y="4321"/>
                  </a:lnTo>
                  <a:lnTo>
                    <a:pt x="1001" y="4321"/>
                  </a:lnTo>
                  <a:lnTo>
                    <a:pt x="1137" y="4412"/>
                  </a:lnTo>
                  <a:lnTo>
                    <a:pt x="1319" y="4366"/>
                  </a:lnTo>
                  <a:lnTo>
                    <a:pt x="1319" y="4412"/>
                  </a:lnTo>
                  <a:lnTo>
                    <a:pt x="1183" y="4457"/>
                  </a:lnTo>
                  <a:lnTo>
                    <a:pt x="1001" y="4412"/>
                  </a:lnTo>
                  <a:lnTo>
                    <a:pt x="774" y="4412"/>
                  </a:lnTo>
                  <a:lnTo>
                    <a:pt x="683" y="4366"/>
                  </a:lnTo>
                  <a:lnTo>
                    <a:pt x="546" y="4412"/>
                  </a:lnTo>
                  <a:lnTo>
                    <a:pt x="364" y="4685"/>
                  </a:lnTo>
                  <a:lnTo>
                    <a:pt x="319" y="4776"/>
                  </a:lnTo>
                  <a:lnTo>
                    <a:pt x="410" y="4912"/>
                  </a:lnTo>
                  <a:lnTo>
                    <a:pt x="410" y="5003"/>
                  </a:lnTo>
                  <a:lnTo>
                    <a:pt x="319" y="5049"/>
                  </a:lnTo>
                  <a:lnTo>
                    <a:pt x="273" y="5140"/>
                  </a:lnTo>
                  <a:lnTo>
                    <a:pt x="364" y="5231"/>
                  </a:lnTo>
                  <a:lnTo>
                    <a:pt x="455" y="5185"/>
                  </a:lnTo>
                  <a:lnTo>
                    <a:pt x="683" y="5185"/>
                  </a:lnTo>
                  <a:lnTo>
                    <a:pt x="819" y="5049"/>
                  </a:lnTo>
                  <a:lnTo>
                    <a:pt x="864" y="5140"/>
                  </a:lnTo>
                  <a:lnTo>
                    <a:pt x="864" y="5276"/>
                  </a:lnTo>
                  <a:lnTo>
                    <a:pt x="728" y="5276"/>
                  </a:lnTo>
                  <a:lnTo>
                    <a:pt x="637" y="5413"/>
                  </a:lnTo>
                  <a:lnTo>
                    <a:pt x="683" y="5503"/>
                  </a:lnTo>
                  <a:lnTo>
                    <a:pt x="819" y="5503"/>
                  </a:lnTo>
                  <a:lnTo>
                    <a:pt x="955" y="5367"/>
                  </a:lnTo>
                  <a:lnTo>
                    <a:pt x="1001" y="5367"/>
                  </a:lnTo>
                  <a:lnTo>
                    <a:pt x="1183" y="5276"/>
                  </a:lnTo>
                  <a:lnTo>
                    <a:pt x="1183" y="5367"/>
                  </a:lnTo>
                  <a:lnTo>
                    <a:pt x="1092" y="5458"/>
                  </a:lnTo>
                  <a:lnTo>
                    <a:pt x="1183" y="5503"/>
                  </a:lnTo>
                  <a:lnTo>
                    <a:pt x="1410" y="5503"/>
                  </a:lnTo>
                  <a:lnTo>
                    <a:pt x="1501" y="5594"/>
                  </a:lnTo>
                  <a:lnTo>
                    <a:pt x="1319" y="5594"/>
                  </a:lnTo>
                  <a:lnTo>
                    <a:pt x="1319" y="5731"/>
                  </a:lnTo>
                  <a:lnTo>
                    <a:pt x="1456" y="5731"/>
                  </a:lnTo>
                  <a:lnTo>
                    <a:pt x="1638" y="5685"/>
                  </a:lnTo>
                  <a:lnTo>
                    <a:pt x="1820" y="5822"/>
                  </a:lnTo>
                  <a:lnTo>
                    <a:pt x="2183" y="5913"/>
                  </a:lnTo>
                  <a:lnTo>
                    <a:pt x="2229" y="6004"/>
                  </a:lnTo>
                  <a:lnTo>
                    <a:pt x="1729" y="6004"/>
                  </a:lnTo>
                  <a:lnTo>
                    <a:pt x="1547" y="5867"/>
                  </a:lnTo>
                  <a:lnTo>
                    <a:pt x="1319" y="5913"/>
                  </a:lnTo>
                  <a:lnTo>
                    <a:pt x="1319" y="6004"/>
                  </a:lnTo>
                  <a:lnTo>
                    <a:pt x="1547" y="6140"/>
                  </a:lnTo>
                  <a:lnTo>
                    <a:pt x="2138" y="6140"/>
                  </a:lnTo>
                  <a:lnTo>
                    <a:pt x="2274" y="6231"/>
                  </a:lnTo>
                  <a:lnTo>
                    <a:pt x="1911" y="6277"/>
                  </a:lnTo>
                  <a:lnTo>
                    <a:pt x="1820" y="6231"/>
                  </a:lnTo>
                  <a:lnTo>
                    <a:pt x="1501" y="6186"/>
                  </a:lnTo>
                  <a:lnTo>
                    <a:pt x="1319" y="6186"/>
                  </a:lnTo>
                  <a:lnTo>
                    <a:pt x="1228" y="6095"/>
                  </a:lnTo>
                  <a:lnTo>
                    <a:pt x="1046" y="6049"/>
                  </a:lnTo>
                  <a:lnTo>
                    <a:pt x="819" y="5822"/>
                  </a:lnTo>
                  <a:lnTo>
                    <a:pt x="728" y="5913"/>
                  </a:lnTo>
                  <a:lnTo>
                    <a:pt x="637" y="6004"/>
                  </a:lnTo>
                  <a:lnTo>
                    <a:pt x="410" y="6049"/>
                  </a:lnTo>
                  <a:lnTo>
                    <a:pt x="273" y="6140"/>
                  </a:lnTo>
                  <a:lnTo>
                    <a:pt x="228" y="6413"/>
                  </a:lnTo>
                  <a:lnTo>
                    <a:pt x="410" y="6550"/>
                  </a:lnTo>
                  <a:lnTo>
                    <a:pt x="410" y="6731"/>
                  </a:lnTo>
                  <a:lnTo>
                    <a:pt x="364" y="6822"/>
                  </a:lnTo>
                  <a:lnTo>
                    <a:pt x="273" y="6550"/>
                  </a:lnTo>
                  <a:lnTo>
                    <a:pt x="182" y="6550"/>
                  </a:lnTo>
                  <a:lnTo>
                    <a:pt x="91" y="6913"/>
                  </a:lnTo>
                  <a:lnTo>
                    <a:pt x="91" y="7095"/>
                  </a:lnTo>
                  <a:lnTo>
                    <a:pt x="182" y="7141"/>
                  </a:lnTo>
                  <a:lnTo>
                    <a:pt x="273" y="7095"/>
                  </a:lnTo>
                  <a:lnTo>
                    <a:pt x="364" y="7095"/>
                  </a:lnTo>
                  <a:lnTo>
                    <a:pt x="455" y="7277"/>
                  </a:lnTo>
                  <a:lnTo>
                    <a:pt x="592" y="7277"/>
                  </a:lnTo>
                  <a:lnTo>
                    <a:pt x="455" y="7323"/>
                  </a:lnTo>
                  <a:lnTo>
                    <a:pt x="364" y="7368"/>
                  </a:lnTo>
                  <a:lnTo>
                    <a:pt x="228" y="7232"/>
                  </a:lnTo>
                  <a:lnTo>
                    <a:pt x="46" y="7277"/>
                  </a:lnTo>
                  <a:lnTo>
                    <a:pt x="0" y="7550"/>
                  </a:lnTo>
                  <a:lnTo>
                    <a:pt x="46" y="7641"/>
                  </a:lnTo>
                  <a:lnTo>
                    <a:pt x="182" y="7596"/>
                  </a:lnTo>
                  <a:lnTo>
                    <a:pt x="182" y="7596"/>
                  </a:lnTo>
                  <a:lnTo>
                    <a:pt x="91" y="7686"/>
                  </a:lnTo>
                  <a:lnTo>
                    <a:pt x="91" y="8050"/>
                  </a:lnTo>
                  <a:lnTo>
                    <a:pt x="182" y="7959"/>
                  </a:lnTo>
                  <a:lnTo>
                    <a:pt x="319" y="8005"/>
                  </a:lnTo>
                  <a:lnTo>
                    <a:pt x="319" y="8232"/>
                  </a:lnTo>
                  <a:lnTo>
                    <a:pt x="546" y="8323"/>
                  </a:lnTo>
                  <a:lnTo>
                    <a:pt x="864" y="8551"/>
                  </a:lnTo>
                  <a:lnTo>
                    <a:pt x="1001" y="8460"/>
                  </a:lnTo>
                  <a:lnTo>
                    <a:pt x="1092" y="8323"/>
                  </a:lnTo>
                  <a:lnTo>
                    <a:pt x="1046" y="8187"/>
                  </a:lnTo>
                  <a:lnTo>
                    <a:pt x="1274" y="8232"/>
                  </a:lnTo>
                  <a:lnTo>
                    <a:pt x="1274" y="8369"/>
                  </a:lnTo>
                  <a:lnTo>
                    <a:pt x="1274" y="8505"/>
                  </a:lnTo>
                  <a:lnTo>
                    <a:pt x="1274" y="8642"/>
                  </a:lnTo>
                  <a:lnTo>
                    <a:pt x="1365" y="8596"/>
                  </a:lnTo>
                  <a:lnTo>
                    <a:pt x="1501" y="8232"/>
                  </a:lnTo>
                  <a:lnTo>
                    <a:pt x="1456" y="7914"/>
                  </a:lnTo>
                  <a:lnTo>
                    <a:pt x="1547" y="7686"/>
                  </a:lnTo>
                  <a:lnTo>
                    <a:pt x="1729" y="7505"/>
                  </a:lnTo>
                  <a:lnTo>
                    <a:pt x="1774" y="7323"/>
                  </a:lnTo>
                  <a:lnTo>
                    <a:pt x="1774" y="7550"/>
                  </a:lnTo>
                  <a:lnTo>
                    <a:pt x="1592" y="7868"/>
                  </a:lnTo>
                  <a:lnTo>
                    <a:pt x="1547" y="8050"/>
                  </a:lnTo>
                  <a:lnTo>
                    <a:pt x="1592" y="8187"/>
                  </a:lnTo>
                  <a:lnTo>
                    <a:pt x="1547" y="8505"/>
                  </a:lnTo>
                  <a:lnTo>
                    <a:pt x="1638" y="8642"/>
                  </a:lnTo>
                  <a:lnTo>
                    <a:pt x="1592" y="8733"/>
                  </a:lnTo>
                  <a:lnTo>
                    <a:pt x="1638" y="8823"/>
                  </a:lnTo>
                  <a:lnTo>
                    <a:pt x="1729" y="8733"/>
                  </a:lnTo>
                  <a:lnTo>
                    <a:pt x="1820" y="8551"/>
                  </a:lnTo>
                  <a:lnTo>
                    <a:pt x="2092" y="8278"/>
                  </a:lnTo>
                  <a:lnTo>
                    <a:pt x="2183" y="7868"/>
                  </a:lnTo>
                  <a:lnTo>
                    <a:pt x="2274" y="7823"/>
                  </a:lnTo>
                  <a:lnTo>
                    <a:pt x="2320" y="7959"/>
                  </a:lnTo>
                  <a:lnTo>
                    <a:pt x="2229" y="8141"/>
                  </a:lnTo>
                  <a:lnTo>
                    <a:pt x="2229" y="8232"/>
                  </a:lnTo>
                  <a:lnTo>
                    <a:pt x="2365" y="8278"/>
                  </a:lnTo>
                  <a:lnTo>
                    <a:pt x="2547" y="8096"/>
                  </a:lnTo>
                  <a:lnTo>
                    <a:pt x="2684" y="8005"/>
                  </a:lnTo>
                  <a:lnTo>
                    <a:pt x="2684" y="7868"/>
                  </a:lnTo>
                  <a:lnTo>
                    <a:pt x="2502" y="7823"/>
                  </a:lnTo>
                  <a:lnTo>
                    <a:pt x="2502" y="7777"/>
                  </a:lnTo>
                  <a:lnTo>
                    <a:pt x="2684" y="7686"/>
                  </a:lnTo>
                  <a:lnTo>
                    <a:pt x="2684" y="7505"/>
                  </a:lnTo>
                  <a:lnTo>
                    <a:pt x="2638" y="7414"/>
                  </a:lnTo>
                  <a:lnTo>
                    <a:pt x="2638" y="7232"/>
                  </a:lnTo>
                  <a:lnTo>
                    <a:pt x="2820" y="7095"/>
                  </a:lnTo>
                  <a:lnTo>
                    <a:pt x="2911" y="6822"/>
                  </a:lnTo>
                  <a:lnTo>
                    <a:pt x="3048" y="6777"/>
                  </a:lnTo>
                  <a:lnTo>
                    <a:pt x="3138" y="6640"/>
                  </a:lnTo>
                  <a:lnTo>
                    <a:pt x="3093" y="6777"/>
                  </a:lnTo>
                  <a:lnTo>
                    <a:pt x="3138" y="6868"/>
                  </a:lnTo>
                  <a:lnTo>
                    <a:pt x="3048" y="6913"/>
                  </a:lnTo>
                  <a:lnTo>
                    <a:pt x="2911" y="7186"/>
                  </a:lnTo>
                  <a:lnTo>
                    <a:pt x="2775" y="7323"/>
                  </a:lnTo>
                  <a:lnTo>
                    <a:pt x="2775" y="7596"/>
                  </a:lnTo>
                  <a:lnTo>
                    <a:pt x="2820" y="7686"/>
                  </a:lnTo>
                  <a:lnTo>
                    <a:pt x="2866" y="7868"/>
                  </a:lnTo>
                  <a:lnTo>
                    <a:pt x="2957" y="7823"/>
                  </a:lnTo>
                  <a:lnTo>
                    <a:pt x="3093" y="7550"/>
                  </a:lnTo>
                  <a:lnTo>
                    <a:pt x="3411" y="7277"/>
                  </a:lnTo>
                  <a:lnTo>
                    <a:pt x="3502" y="7095"/>
                  </a:lnTo>
                  <a:lnTo>
                    <a:pt x="3502" y="6913"/>
                  </a:lnTo>
                  <a:lnTo>
                    <a:pt x="3593" y="6731"/>
                  </a:lnTo>
                  <a:lnTo>
                    <a:pt x="3684" y="6731"/>
                  </a:lnTo>
                  <a:lnTo>
                    <a:pt x="3730" y="6822"/>
                  </a:lnTo>
                  <a:lnTo>
                    <a:pt x="3684" y="6868"/>
                  </a:lnTo>
                  <a:lnTo>
                    <a:pt x="3684" y="7050"/>
                  </a:lnTo>
                  <a:lnTo>
                    <a:pt x="3821" y="7004"/>
                  </a:lnTo>
                  <a:lnTo>
                    <a:pt x="3957" y="6777"/>
                  </a:lnTo>
                  <a:lnTo>
                    <a:pt x="4321" y="6777"/>
                  </a:lnTo>
                  <a:lnTo>
                    <a:pt x="4594" y="6731"/>
                  </a:lnTo>
                  <a:lnTo>
                    <a:pt x="4730" y="6686"/>
                  </a:lnTo>
                  <a:lnTo>
                    <a:pt x="4867" y="6595"/>
                  </a:lnTo>
                  <a:lnTo>
                    <a:pt x="5003" y="6550"/>
                  </a:lnTo>
                  <a:lnTo>
                    <a:pt x="5049" y="6368"/>
                  </a:lnTo>
                  <a:lnTo>
                    <a:pt x="5049" y="6277"/>
                  </a:lnTo>
                  <a:lnTo>
                    <a:pt x="5094" y="6186"/>
                  </a:lnTo>
                  <a:lnTo>
                    <a:pt x="5003" y="6049"/>
                  </a:lnTo>
                  <a:lnTo>
                    <a:pt x="5049" y="5867"/>
                  </a:lnTo>
                  <a:lnTo>
                    <a:pt x="5049" y="5503"/>
                  </a:lnTo>
                  <a:lnTo>
                    <a:pt x="5003" y="5503"/>
                  </a:lnTo>
                  <a:lnTo>
                    <a:pt x="4867" y="5731"/>
                  </a:lnTo>
                  <a:lnTo>
                    <a:pt x="4685" y="5958"/>
                  </a:lnTo>
                  <a:lnTo>
                    <a:pt x="4594" y="5958"/>
                  </a:lnTo>
                  <a:lnTo>
                    <a:pt x="4594" y="5822"/>
                  </a:lnTo>
                  <a:lnTo>
                    <a:pt x="4730" y="5685"/>
                  </a:lnTo>
                  <a:lnTo>
                    <a:pt x="4867" y="5594"/>
                  </a:lnTo>
                  <a:lnTo>
                    <a:pt x="4912" y="5458"/>
                  </a:lnTo>
                  <a:lnTo>
                    <a:pt x="4730" y="5322"/>
                  </a:lnTo>
                  <a:lnTo>
                    <a:pt x="4685" y="5185"/>
                  </a:lnTo>
                  <a:lnTo>
                    <a:pt x="4639" y="5185"/>
                  </a:lnTo>
                  <a:lnTo>
                    <a:pt x="4548" y="5231"/>
                  </a:lnTo>
                  <a:lnTo>
                    <a:pt x="4503" y="5322"/>
                  </a:lnTo>
                  <a:lnTo>
                    <a:pt x="4412" y="5276"/>
                  </a:lnTo>
                  <a:lnTo>
                    <a:pt x="4275" y="5276"/>
                  </a:lnTo>
                  <a:lnTo>
                    <a:pt x="4139" y="5367"/>
                  </a:lnTo>
                  <a:lnTo>
                    <a:pt x="4003" y="5322"/>
                  </a:lnTo>
                  <a:lnTo>
                    <a:pt x="4048" y="5276"/>
                  </a:lnTo>
                  <a:lnTo>
                    <a:pt x="4412" y="5094"/>
                  </a:lnTo>
                  <a:lnTo>
                    <a:pt x="4594" y="5049"/>
                  </a:lnTo>
                  <a:lnTo>
                    <a:pt x="4867" y="4776"/>
                  </a:lnTo>
                  <a:lnTo>
                    <a:pt x="4958" y="4685"/>
                  </a:lnTo>
                  <a:lnTo>
                    <a:pt x="5140" y="4412"/>
                  </a:lnTo>
                  <a:lnTo>
                    <a:pt x="5185" y="4139"/>
                  </a:lnTo>
                  <a:lnTo>
                    <a:pt x="5140" y="4094"/>
                  </a:lnTo>
                  <a:lnTo>
                    <a:pt x="5003" y="4139"/>
                  </a:lnTo>
                  <a:lnTo>
                    <a:pt x="4912" y="4185"/>
                  </a:lnTo>
                  <a:lnTo>
                    <a:pt x="4867" y="4094"/>
                  </a:lnTo>
                  <a:lnTo>
                    <a:pt x="4912" y="4003"/>
                  </a:lnTo>
                  <a:lnTo>
                    <a:pt x="5003" y="3957"/>
                  </a:lnTo>
                  <a:lnTo>
                    <a:pt x="5140" y="3957"/>
                  </a:lnTo>
                  <a:lnTo>
                    <a:pt x="5185" y="3866"/>
                  </a:lnTo>
                  <a:lnTo>
                    <a:pt x="5185" y="3684"/>
                  </a:lnTo>
                  <a:lnTo>
                    <a:pt x="5367" y="3548"/>
                  </a:lnTo>
                  <a:lnTo>
                    <a:pt x="5367" y="3366"/>
                  </a:lnTo>
                  <a:lnTo>
                    <a:pt x="5322" y="3320"/>
                  </a:lnTo>
                  <a:lnTo>
                    <a:pt x="5322" y="3184"/>
                  </a:lnTo>
                  <a:lnTo>
                    <a:pt x="5185" y="3139"/>
                  </a:lnTo>
                  <a:lnTo>
                    <a:pt x="5049" y="3184"/>
                  </a:lnTo>
                  <a:lnTo>
                    <a:pt x="4867" y="3548"/>
                  </a:lnTo>
                  <a:lnTo>
                    <a:pt x="4821" y="3730"/>
                  </a:lnTo>
                  <a:lnTo>
                    <a:pt x="4912" y="3821"/>
                  </a:lnTo>
                  <a:lnTo>
                    <a:pt x="4776" y="3957"/>
                  </a:lnTo>
                  <a:lnTo>
                    <a:pt x="4730" y="4003"/>
                  </a:lnTo>
                  <a:lnTo>
                    <a:pt x="4685" y="4003"/>
                  </a:lnTo>
                  <a:lnTo>
                    <a:pt x="4685" y="3912"/>
                  </a:lnTo>
                  <a:lnTo>
                    <a:pt x="4639" y="3821"/>
                  </a:lnTo>
                  <a:lnTo>
                    <a:pt x="4639" y="3684"/>
                  </a:lnTo>
                  <a:lnTo>
                    <a:pt x="4776" y="3411"/>
                  </a:lnTo>
                  <a:lnTo>
                    <a:pt x="4730" y="3275"/>
                  </a:lnTo>
                  <a:lnTo>
                    <a:pt x="4730" y="3184"/>
                  </a:lnTo>
                  <a:lnTo>
                    <a:pt x="4821" y="3229"/>
                  </a:lnTo>
                  <a:lnTo>
                    <a:pt x="4912" y="3184"/>
                  </a:lnTo>
                  <a:lnTo>
                    <a:pt x="4867" y="2957"/>
                  </a:lnTo>
                  <a:lnTo>
                    <a:pt x="4776" y="2820"/>
                  </a:lnTo>
                  <a:lnTo>
                    <a:pt x="4639" y="2820"/>
                  </a:lnTo>
                  <a:lnTo>
                    <a:pt x="4457" y="2866"/>
                  </a:lnTo>
                  <a:lnTo>
                    <a:pt x="4366" y="3002"/>
                  </a:lnTo>
                  <a:lnTo>
                    <a:pt x="4366" y="2911"/>
                  </a:lnTo>
                  <a:lnTo>
                    <a:pt x="4275" y="2866"/>
                  </a:lnTo>
                  <a:lnTo>
                    <a:pt x="4321" y="2638"/>
                  </a:lnTo>
                  <a:lnTo>
                    <a:pt x="4230" y="2411"/>
                  </a:lnTo>
                  <a:lnTo>
                    <a:pt x="4275" y="2092"/>
                  </a:lnTo>
                  <a:lnTo>
                    <a:pt x="4230" y="1820"/>
                  </a:lnTo>
                  <a:lnTo>
                    <a:pt x="4321" y="1638"/>
                  </a:lnTo>
                  <a:lnTo>
                    <a:pt x="4366" y="1410"/>
                  </a:lnTo>
                  <a:lnTo>
                    <a:pt x="4366" y="1228"/>
                  </a:lnTo>
                  <a:lnTo>
                    <a:pt x="4457" y="956"/>
                  </a:lnTo>
                  <a:lnTo>
                    <a:pt x="4503" y="728"/>
                  </a:lnTo>
                  <a:lnTo>
                    <a:pt x="4366" y="546"/>
                  </a:lnTo>
                  <a:lnTo>
                    <a:pt x="4321" y="410"/>
                  </a:lnTo>
                  <a:lnTo>
                    <a:pt x="4048" y="228"/>
                  </a:lnTo>
                  <a:lnTo>
                    <a:pt x="4003" y="91"/>
                  </a:lnTo>
                  <a:lnTo>
                    <a:pt x="3821" y="0"/>
                  </a:lnTo>
                  <a:lnTo>
                    <a:pt x="3730" y="46"/>
                  </a:lnTo>
                  <a:lnTo>
                    <a:pt x="3730" y="137"/>
                  </a:lnTo>
                  <a:lnTo>
                    <a:pt x="3684" y="182"/>
                  </a:lnTo>
                  <a:lnTo>
                    <a:pt x="345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0"/>
            <p:cNvSpPr/>
            <p:nvPr/>
          </p:nvSpPr>
          <p:spPr>
            <a:xfrm>
              <a:off x="4278334" y="1244375"/>
              <a:ext cx="16604" cy="19728"/>
            </a:xfrm>
            <a:custGeom>
              <a:rect b="b" l="l" r="r" t="t"/>
              <a:pathLst>
                <a:path extrusionOk="0" h="865" w="728">
                  <a:moveTo>
                    <a:pt x="273" y="1"/>
                  </a:moveTo>
                  <a:lnTo>
                    <a:pt x="91" y="137"/>
                  </a:lnTo>
                  <a:lnTo>
                    <a:pt x="91" y="273"/>
                  </a:lnTo>
                  <a:lnTo>
                    <a:pt x="0" y="455"/>
                  </a:lnTo>
                  <a:lnTo>
                    <a:pt x="91" y="637"/>
                  </a:lnTo>
                  <a:lnTo>
                    <a:pt x="91" y="774"/>
                  </a:lnTo>
                  <a:lnTo>
                    <a:pt x="182" y="865"/>
                  </a:lnTo>
                  <a:lnTo>
                    <a:pt x="364" y="865"/>
                  </a:lnTo>
                  <a:lnTo>
                    <a:pt x="546" y="819"/>
                  </a:lnTo>
                  <a:lnTo>
                    <a:pt x="682" y="546"/>
                  </a:lnTo>
                  <a:lnTo>
                    <a:pt x="728" y="455"/>
                  </a:lnTo>
                  <a:lnTo>
                    <a:pt x="637" y="364"/>
                  </a:lnTo>
                  <a:lnTo>
                    <a:pt x="682" y="319"/>
                  </a:lnTo>
                  <a:lnTo>
                    <a:pt x="591" y="182"/>
                  </a:lnTo>
                  <a:lnTo>
                    <a:pt x="455" y="182"/>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0"/>
            <p:cNvSpPr/>
            <p:nvPr/>
          </p:nvSpPr>
          <p:spPr>
            <a:xfrm>
              <a:off x="2639410" y="1917561"/>
              <a:ext cx="34257" cy="23879"/>
            </a:xfrm>
            <a:custGeom>
              <a:rect b="b" l="l" r="r" t="t"/>
              <a:pathLst>
                <a:path extrusionOk="0" h="1047" w="1502">
                  <a:moveTo>
                    <a:pt x="1229" y="1"/>
                  </a:moveTo>
                  <a:lnTo>
                    <a:pt x="1092" y="46"/>
                  </a:lnTo>
                  <a:lnTo>
                    <a:pt x="956" y="183"/>
                  </a:lnTo>
                  <a:lnTo>
                    <a:pt x="956" y="274"/>
                  </a:lnTo>
                  <a:lnTo>
                    <a:pt x="1092" y="410"/>
                  </a:lnTo>
                  <a:lnTo>
                    <a:pt x="1001" y="456"/>
                  </a:lnTo>
                  <a:lnTo>
                    <a:pt x="865" y="365"/>
                  </a:lnTo>
                  <a:lnTo>
                    <a:pt x="729" y="501"/>
                  </a:lnTo>
                  <a:lnTo>
                    <a:pt x="729" y="592"/>
                  </a:lnTo>
                  <a:lnTo>
                    <a:pt x="638" y="638"/>
                  </a:lnTo>
                  <a:lnTo>
                    <a:pt x="501" y="819"/>
                  </a:lnTo>
                  <a:lnTo>
                    <a:pt x="410" y="819"/>
                  </a:lnTo>
                  <a:lnTo>
                    <a:pt x="228" y="956"/>
                  </a:lnTo>
                  <a:lnTo>
                    <a:pt x="1" y="956"/>
                  </a:lnTo>
                  <a:lnTo>
                    <a:pt x="92" y="1047"/>
                  </a:lnTo>
                  <a:lnTo>
                    <a:pt x="365" y="1047"/>
                  </a:lnTo>
                  <a:lnTo>
                    <a:pt x="547" y="1001"/>
                  </a:lnTo>
                  <a:lnTo>
                    <a:pt x="729" y="774"/>
                  </a:lnTo>
                  <a:lnTo>
                    <a:pt x="774" y="910"/>
                  </a:lnTo>
                  <a:lnTo>
                    <a:pt x="820" y="956"/>
                  </a:lnTo>
                  <a:lnTo>
                    <a:pt x="910" y="819"/>
                  </a:lnTo>
                  <a:lnTo>
                    <a:pt x="956" y="683"/>
                  </a:lnTo>
                  <a:lnTo>
                    <a:pt x="1047" y="729"/>
                  </a:lnTo>
                  <a:lnTo>
                    <a:pt x="1092" y="819"/>
                  </a:lnTo>
                  <a:lnTo>
                    <a:pt x="1138" y="774"/>
                  </a:lnTo>
                  <a:lnTo>
                    <a:pt x="1274" y="638"/>
                  </a:lnTo>
                  <a:lnTo>
                    <a:pt x="1502" y="547"/>
                  </a:lnTo>
                  <a:lnTo>
                    <a:pt x="1502" y="456"/>
                  </a:lnTo>
                  <a:lnTo>
                    <a:pt x="1365" y="410"/>
                  </a:lnTo>
                  <a:lnTo>
                    <a:pt x="1502" y="319"/>
                  </a:lnTo>
                  <a:lnTo>
                    <a:pt x="1456" y="183"/>
                  </a:lnTo>
                  <a:lnTo>
                    <a:pt x="1320" y="137"/>
                  </a:lnTo>
                  <a:lnTo>
                    <a:pt x="122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0"/>
            <p:cNvSpPr/>
            <p:nvPr/>
          </p:nvSpPr>
          <p:spPr>
            <a:xfrm>
              <a:off x="2609327" y="1930014"/>
              <a:ext cx="31155" cy="21804"/>
            </a:xfrm>
            <a:custGeom>
              <a:rect b="b" l="l" r="r" t="t"/>
              <a:pathLst>
                <a:path extrusionOk="0" h="956" w="1366">
                  <a:moveTo>
                    <a:pt x="1229" y="1"/>
                  </a:moveTo>
                  <a:cubicBezTo>
                    <a:pt x="1138" y="46"/>
                    <a:pt x="1092" y="46"/>
                    <a:pt x="1047" y="92"/>
                  </a:cubicBezTo>
                  <a:lnTo>
                    <a:pt x="820" y="92"/>
                  </a:lnTo>
                  <a:lnTo>
                    <a:pt x="865" y="183"/>
                  </a:lnTo>
                  <a:lnTo>
                    <a:pt x="774" y="319"/>
                  </a:lnTo>
                  <a:lnTo>
                    <a:pt x="638" y="319"/>
                  </a:lnTo>
                  <a:lnTo>
                    <a:pt x="410" y="501"/>
                  </a:lnTo>
                  <a:lnTo>
                    <a:pt x="410" y="592"/>
                  </a:lnTo>
                  <a:lnTo>
                    <a:pt x="319" y="637"/>
                  </a:lnTo>
                  <a:lnTo>
                    <a:pt x="228" y="819"/>
                  </a:lnTo>
                  <a:lnTo>
                    <a:pt x="137" y="819"/>
                  </a:lnTo>
                  <a:lnTo>
                    <a:pt x="1" y="956"/>
                  </a:lnTo>
                  <a:lnTo>
                    <a:pt x="274" y="956"/>
                  </a:lnTo>
                  <a:lnTo>
                    <a:pt x="456" y="774"/>
                  </a:lnTo>
                  <a:lnTo>
                    <a:pt x="683" y="774"/>
                  </a:lnTo>
                  <a:lnTo>
                    <a:pt x="911" y="455"/>
                  </a:lnTo>
                  <a:lnTo>
                    <a:pt x="1138" y="410"/>
                  </a:lnTo>
                  <a:lnTo>
                    <a:pt x="1183" y="228"/>
                  </a:lnTo>
                  <a:lnTo>
                    <a:pt x="1365" y="183"/>
                  </a:lnTo>
                  <a:lnTo>
                    <a:pt x="1274" y="183"/>
                  </a:lnTo>
                  <a:lnTo>
                    <a:pt x="122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0"/>
            <p:cNvSpPr/>
            <p:nvPr/>
          </p:nvSpPr>
          <p:spPr>
            <a:xfrm>
              <a:off x="2675720" y="1919636"/>
              <a:ext cx="3147" cy="3147"/>
            </a:xfrm>
            <a:custGeom>
              <a:rect b="b" l="l" r="r" t="t"/>
              <a:pathLst>
                <a:path extrusionOk="0" h="138" w="138">
                  <a:moveTo>
                    <a:pt x="46" y="1"/>
                  </a:moveTo>
                  <a:lnTo>
                    <a:pt x="1" y="92"/>
                  </a:lnTo>
                  <a:lnTo>
                    <a:pt x="137"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0"/>
            <p:cNvSpPr/>
            <p:nvPr/>
          </p:nvSpPr>
          <p:spPr>
            <a:xfrm>
              <a:off x="3235849" y="1988105"/>
              <a:ext cx="6249" cy="12476"/>
            </a:xfrm>
            <a:custGeom>
              <a:rect b="b" l="l" r="r" t="t"/>
              <a:pathLst>
                <a:path extrusionOk="0" h="547" w="274">
                  <a:moveTo>
                    <a:pt x="46" y="0"/>
                  </a:moveTo>
                  <a:lnTo>
                    <a:pt x="1" y="137"/>
                  </a:lnTo>
                  <a:lnTo>
                    <a:pt x="92" y="319"/>
                  </a:lnTo>
                  <a:lnTo>
                    <a:pt x="92" y="455"/>
                  </a:lnTo>
                  <a:lnTo>
                    <a:pt x="183" y="546"/>
                  </a:lnTo>
                  <a:lnTo>
                    <a:pt x="274" y="319"/>
                  </a:lnTo>
                  <a:lnTo>
                    <a:pt x="183" y="137"/>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0"/>
            <p:cNvSpPr/>
            <p:nvPr/>
          </p:nvSpPr>
          <p:spPr>
            <a:xfrm>
              <a:off x="3236898" y="1982927"/>
              <a:ext cx="4174" cy="4151"/>
            </a:xfrm>
            <a:custGeom>
              <a:rect b="b" l="l" r="r" t="t"/>
              <a:pathLst>
                <a:path extrusionOk="0" h="182" w="183">
                  <a:moveTo>
                    <a:pt x="91" y="0"/>
                  </a:moveTo>
                  <a:lnTo>
                    <a:pt x="0" y="46"/>
                  </a:lnTo>
                  <a:lnTo>
                    <a:pt x="46" y="182"/>
                  </a:lnTo>
                  <a:lnTo>
                    <a:pt x="18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0"/>
            <p:cNvSpPr/>
            <p:nvPr/>
          </p:nvSpPr>
          <p:spPr>
            <a:xfrm>
              <a:off x="2704777" y="1891629"/>
              <a:ext cx="35283" cy="19728"/>
            </a:xfrm>
            <a:custGeom>
              <a:rect b="b" l="l" r="r" t="t"/>
              <a:pathLst>
                <a:path extrusionOk="0" h="865" w="1547">
                  <a:moveTo>
                    <a:pt x="1092" y="1"/>
                  </a:moveTo>
                  <a:lnTo>
                    <a:pt x="1092" y="46"/>
                  </a:lnTo>
                  <a:lnTo>
                    <a:pt x="955" y="137"/>
                  </a:lnTo>
                  <a:lnTo>
                    <a:pt x="773" y="92"/>
                  </a:lnTo>
                  <a:lnTo>
                    <a:pt x="728" y="183"/>
                  </a:lnTo>
                  <a:lnTo>
                    <a:pt x="591" y="46"/>
                  </a:lnTo>
                  <a:lnTo>
                    <a:pt x="500" y="46"/>
                  </a:lnTo>
                  <a:lnTo>
                    <a:pt x="364" y="319"/>
                  </a:lnTo>
                  <a:lnTo>
                    <a:pt x="318" y="319"/>
                  </a:lnTo>
                  <a:lnTo>
                    <a:pt x="182" y="456"/>
                  </a:lnTo>
                  <a:lnTo>
                    <a:pt x="137" y="410"/>
                  </a:lnTo>
                  <a:lnTo>
                    <a:pt x="46" y="501"/>
                  </a:lnTo>
                  <a:lnTo>
                    <a:pt x="0" y="638"/>
                  </a:lnTo>
                  <a:lnTo>
                    <a:pt x="46" y="774"/>
                  </a:lnTo>
                  <a:lnTo>
                    <a:pt x="182" y="865"/>
                  </a:lnTo>
                  <a:lnTo>
                    <a:pt x="318" y="774"/>
                  </a:lnTo>
                  <a:lnTo>
                    <a:pt x="364" y="819"/>
                  </a:lnTo>
                  <a:lnTo>
                    <a:pt x="546" y="638"/>
                  </a:lnTo>
                  <a:lnTo>
                    <a:pt x="819" y="592"/>
                  </a:lnTo>
                  <a:lnTo>
                    <a:pt x="1001" y="683"/>
                  </a:lnTo>
                  <a:lnTo>
                    <a:pt x="1228" y="638"/>
                  </a:lnTo>
                  <a:lnTo>
                    <a:pt x="1365" y="547"/>
                  </a:lnTo>
                  <a:lnTo>
                    <a:pt x="1546" y="592"/>
                  </a:lnTo>
                  <a:lnTo>
                    <a:pt x="1546" y="501"/>
                  </a:lnTo>
                  <a:lnTo>
                    <a:pt x="1365" y="274"/>
                  </a:lnTo>
                  <a:lnTo>
                    <a:pt x="1410" y="137"/>
                  </a:lnTo>
                  <a:lnTo>
                    <a:pt x="1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0"/>
            <p:cNvSpPr/>
            <p:nvPr/>
          </p:nvSpPr>
          <p:spPr>
            <a:xfrm>
              <a:off x="2752490" y="1897855"/>
              <a:ext cx="3125" cy="5223"/>
            </a:xfrm>
            <a:custGeom>
              <a:rect b="b" l="l" r="r" t="t"/>
              <a:pathLst>
                <a:path extrusionOk="0" h="229" w="137">
                  <a:moveTo>
                    <a:pt x="137" y="1"/>
                  </a:moveTo>
                  <a:lnTo>
                    <a:pt x="0" y="137"/>
                  </a:lnTo>
                  <a:lnTo>
                    <a:pt x="46" y="228"/>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0"/>
            <p:cNvSpPr/>
            <p:nvPr/>
          </p:nvSpPr>
          <p:spPr>
            <a:xfrm>
              <a:off x="2737961" y="1912384"/>
              <a:ext cx="6249" cy="4174"/>
            </a:xfrm>
            <a:custGeom>
              <a:rect b="b" l="l" r="r" t="t"/>
              <a:pathLst>
                <a:path extrusionOk="0" h="183" w="274">
                  <a:moveTo>
                    <a:pt x="91" y="0"/>
                  </a:moveTo>
                  <a:lnTo>
                    <a:pt x="0" y="91"/>
                  </a:lnTo>
                  <a:lnTo>
                    <a:pt x="137" y="182"/>
                  </a:lnTo>
                  <a:lnTo>
                    <a:pt x="273" y="137"/>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0"/>
            <p:cNvSpPr/>
            <p:nvPr/>
          </p:nvSpPr>
          <p:spPr>
            <a:xfrm>
              <a:off x="2679871" y="1914459"/>
              <a:ext cx="7276" cy="6249"/>
            </a:xfrm>
            <a:custGeom>
              <a:rect b="b" l="l" r="r" t="t"/>
              <a:pathLst>
                <a:path extrusionOk="0" h="274" w="319">
                  <a:moveTo>
                    <a:pt x="137" y="0"/>
                  </a:moveTo>
                  <a:lnTo>
                    <a:pt x="1" y="46"/>
                  </a:lnTo>
                  <a:lnTo>
                    <a:pt x="1" y="137"/>
                  </a:lnTo>
                  <a:lnTo>
                    <a:pt x="137" y="273"/>
                  </a:lnTo>
                  <a:lnTo>
                    <a:pt x="273" y="228"/>
                  </a:lnTo>
                  <a:lnTo>
                    <a:pt x="319" y="137"/>
                  </a:lnTo>
                  <a:lnTo>
                    <a:pt x="228"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0"/>
            <p:cNvSpPr/>
            <p:nvPr/>
          </p:nvSpPr>
          <p:spPr>
            <a:xfrm>
              <a:off x="2697501" y="1918610"/>
              <a:ext cx="4174" cy="2098"/>
            </a:xfrm>
            <a:custGeom>
              <a:rect b="b" l="l" r="r" t="t"/>
              <a:pathLst>
                <a:path extrusionOk="0" h="92" w="183">
                  <a:moveTo>
                    <a:pt x="1" y="0"/>
                  </a:moveTo>
                  <a:lnTo>
                    <a:pt x="1" y="91"/>
                  </a:lnTo>
                  <a:lnTo>
                    <a:pt x="18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0"/>
            <p:cNvSpPr/>
            <p:nvPr/>
          </p:nvSpPr>
          <p:spPr>
            <a:xfrm>
              <a:off x="2689199" y="1912384"/>
              <a:ext cx="3147" cy="5200"/>
            </a:xfrm>
            <a:custGeom>
              <a:rect b="b" l="l" r="r" t="t"/>
              <a:pathLst>
                <a:path extrusionOk="0" h="228" w="138">
                  <a:moveTo>
                    <a:pt x="46" y="0"/>
                  </a:moveTo>
                  <a:lnTo>
                    <a:pt x="46" y="91"/>
                  </a:lnTo>
                  <a:lnTo>
                    <a:pt x="1" y="228"/>
                  </a:lnTo>
                  <a:lnTo>
                    <a:pt x="1" y="228"/>
                  </a:lnTo>
                  <a:lnTo>
                    <a:pt x="137" y="182"/>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0"/>
            <p:cNvSpPr/>
            <p:nvPr/>
          </p:nvSpPr>
          <p:spPr>
            <a:xfrm>
              <a:off x="2764920" y="1893704"/>
              <a:ext cx="4174" cy="4174"/>
            </a:xfrm>
            <a:custGeom>
              <a:rect b="b" l="l" r="r" t="t"/>
              <a:pathLst>
                <a:path extrusionOk="0" h="183" w="183">
                  <a:moveTo>
                    <a:pt x="92" y="1"/>
                  </a:moveTo>
                  <a:lnTo>
                    <a:pt x="1" y="46"/>
                  </a:lnTo>
                  <a:lnTo>
                    <a:pt x="92" y="183"/>
                  </a:lnTo>
                  <a:lnTo>
                    <a:pt x="183"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0"/>
            <p:cNvSpPr/>
            <p:nvPr/>
          </p:nvSpPr>
          <p:spPr>
            <a:xfrm>
              <a:off x="2691274" y="1919636"/>
              <a:ext cx="4174" cy="1072"/>
            </a:xfrm>
            <a:custGeom>
              <a:rect b="b" l="l" r="r" t="t"/>
              <a:pathLst>
                <a:path extrusionOk="0" h="47" w="183">
                  <a:moveTo>
                    <a:pt x="92" y="1"/>
                  </a:moveTo>
                  <a:lnTo>
                    <a:pt x="1" y="46"/>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0"/>
            <p:cNvSpPr/>
            <p:nvPr/>
          </p:nvSpPr>
          <p:spPr>
            <a:xfrm>
              <a:off x="2497320" y="1954920"/>
              <a:ext cx="19728" cy="10377"/>
            </a:xfrm>
            <a:custGeom>
              <a:rect b="b" l="l" r="r" t="t"/>
              <a:pathLst>
                <a:path extrusionOk="0" h="455" w="865">
                  <a:moveTo>
                    <a:pt x="728" y="0"/>
                  </a:moveTo>
                  <a:lnTo>
                    <a:pt x="546" y="91"/>
                  </a:lnTo>
                  <a:lnTo>
                    <a:pt x="546" y="228"/>
                  </a:lnTo>
                  <a:lnTo>
                    <a:pt x="500" y="273"/>
                  </a:lnTo>
                  <a:lnTo>
                    <a:pt x="409" y="228"/>
                  </a:lnTo>
                  <a:lnTo>
                    <a:pt x="273" y="318"/>
                  </a:lnTo>
                  <a:lnTo>
                    <a:pt x="46" y="318"/>
                  </a:lnTo>
                  <a:lnTo>
                    <a:pt x="0" y="364"/>
                  </a:lnTo>
                  <a:lnTo>
                    <a:pt x="137" y="455"/>
                  </a:lnTo>
                  <a:lnTo>
                    <a:pt x="228" y="409"/>
                  </a:lnTo>
                  <a:lnTo>
                    <a:pt x="364" y="455"/>
                  </a:lnTo>
                  <a:lnTo>
                    <a:pt x="546" y="364"/>
                  </a:lnTo>
                  <a:lnTo>
                    <a:pt x="773" y="409"/>
                  </a:lnTo>
                  <a:lnTo>
                    <a:pt x="773" y="409"/>
                  </a:lnTo>
                  <a:lnTo>
                    <a:pt x="728" y="273"/>
                  </a:lnTo>
                  <a:lnTo>
                    <a:pt x="864" y="182"/>
                  </a:lnTo>
                  <a:lnTo>
                    <a:pt x="8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0"/>
            <p:cNvSpPr/>
            <p:nvPr/>
          </p:nvSpPr>
          <p:spPr>
            <a:xfrm>
              <a:off x="2781524" y="1889553"/>
              <a:ext cx="6249" cy="7298"/>
            </a:xfrm>
            <a:custGeom>
              <a:rect b="b" l="l" r="r" t="t"/>
              <a:pathLst>
                <a:path extrusionOk="0" h="320" w="274">
                  <a:moveTo>
                    <a:pt x="183" y="1"/>
                  </a:moveTo>
                  <a:lnTo>
                    <a:pt x="46" y="46"/>
                  </a:lnTo>
                  <a:lnTo>
                    <a:pt x="1" y="228"/>
                  </a:lnTo>
                  <a:lnTo>
                    <a:pt x="92" y="319"/>
                  </a:lnTo>
                  <a:lnTo>
                    <a:pt x="183" y="319"/>
                  </a:lnTo>
                  <a:lnTo>
                    <a:pt x="183" y="228"/>
                  </a:lnTo>
                  <a:lnTo>
                    <a:pt x="274"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0"/>
            <p:cNvSpPr/>
            <p:nvPr/>
          </p:nvSpPr>
          <p:spPr>
            <a:xfrm>
              <a:off x="2517025" y="1965274"/>
              <a:ext cx="17653" cy="4174"/>
            </a:xfrm>
            <a:custGeom>
              <a:rect b="b" l="l" r="r" t="t"/>
              <a:pathLst>
                <a:path extrusionOk="0" h="183" w="774">
                  <a:moveTo>
                    <a:pt x="137" y="1"/>
                  </a:moveTo>
                  <a:cubicBezTo>
                    <a:pt x="91" y="1"/>
                    <a:pt x="46" y="46"/>
                    <a:pt x="0" y="46"/>
                  </a:cubicBezTo>
                  <a:lnTo>
                    <a:pt x="91" y="137"/>
                  </a:lnTo>
                  <a:lnTo>
                    <a:pt x="228" y="92"/>
                  </a:lnTo>
                  <a:lnTo>
                    <a:pt x="592" y="183"/>
                  </a:lnTo>
                  <a:lnTo>
                    <a:pt x="773" y="137"/>
                  </a:lnTo>
                  <a:lnTo>
                    <a:pt x="637" y="46"/>
                  </a:lnTo>
                  <a:lnTo>
                    <a:pt x="546"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0"/>
            <p:cNvSpPr/>
            <p:nvPr/>
          </p:nvSpPr>
          <p:spPr>
            <a:xfrm>
              <a:off x="3238974" y="1906157"/>
              <a:ext cx="3125" cy="2098"/>
            </a:xfrm>
            <a:custGeom>
              <a:rect b="b" l="l" r="r" t="t"/>
              <a:pathLst>
                <a:path extrusionOk="0" h="92" w="137">
                  <a:moveTo>
                    <a:pt x="0" y="1"/>
                  </a:moveTo>
                  <a:lnTo>
                    <a:pt x="91"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0"/>
            <p:cNvSpPr/>
            <p:nvPr/>
          </p:nvSpPr>
          <p:spPr>
            <a:xfrm>
              <a:off x="2440255" y="1955946"/>
              <a:ext cx="9374" cy="9351"/>
            </a:xfrm>
            <a:custGeom>
              <a:rect b="b" l="l" r="r" t="t"/>
              <a:pathLst>
                <a:path extrusionOk="0" h="410" w="411">
                  <a:moveTo>
                    <a:pt x="137" y="1"/>
                  </a:moveTo>
                  <a:lnTo>
                    <a:pt x="1" y="92"/>
                  </a:lnTo>
                  <a:lnTo>
                    <a:pt x="46" y="183"/>
                  </a:lnTo>
                  <a:lnTo>
                    <a:pt x="183" y="273"/>
                  </a:lnTo>
                  <a:lnTo>
                    <a:pt x="46" y="319"/>
                  </a:lnTo>
                  <a:lnTo>
                    <a:pt x="92" y="410"/>
                  </a:lnTo>
                  <a:lnTo>
                    <a:pt x="228" y="410"/>
                  </a:lnTo>
                  <a:lnTo>
                    <a:pt x="319" y="273"/>
                  </a:lnTo>
                  <a:lnTo>
                    <a:pt x="410" y="228"/>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0"/>
            <p:cNvSpPr/>
            <p:nvPr/>
          </p:nvSpPr>
          <p:spPr>
            <a:xfrm>
              <a:off x="2541908" y="1959071"/>
              <a:ext cx="8325" cy="4151"/>
            </a:xfrm>
            <a:custGeom>
              <a:rect b="b" l="l" r="r" t="t"/>
              <a:pathLst>
                <a:path extrusionOk="0" h="182" w="365">
                  <a:moveTo>
                    <a:pt x="46" y="0"/>
                  </a:moveTo>
                  <a:lnTo>
                    <a:pt x="1" y="182"/>
                  </a:lnTo>
                  <a:lnTo>
                    <a:pt x="228" y="182"/>
                  </a:lnTo>
                  <a:lnTo>
                    <a:pt x="365"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0"/>
            <p:cNvSpPr/>
            <p:nvPr/>
          </p:nvSpPr>
          <p:spPr>
            <a:xfrm>
              <a:off x="2451682" y="1959071"/>
              <a:ext cx="9351" cy="10377"/>
            </a:xfrm>
            <a:custGeom>
              <a:rect b="b" l="l" r="r" t="t"/>
              <a:pathLst>
                <a:path extrusionOk="0" h="455" w="410">
                  <a:moveTo>
                    <a:pt x="364" y="0"/>
                  </a:moveTo>
                  <a:lnTo>
                    <a:pt x="182" y="136"/>
                  </a:lnTo>
                  <a:lnTo>
                    <a:pt x="136" y="318"/>
                  </a:lnTo>
                  <a:lnTo>
                    <a:pt x="0" y="409"/>
                  </a:lnTo>
                  <a:lnTo>
                    <a:pt x="91" y="455"/>
                  </a:lnTo>
                  <a:lnTo>
                    <a:pt x="273" y="318"/>
                  </a:lnTo>
                  <a:lnTo>
                    <a:pt x="318" y="182"/>
                  </a:lnTo>
                  <a:lnTo>
                    <a:pt x="409" y="46"/>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0"/>
            <p:cNvSpPr/>
            <p:nvPr/>
          </p:nvSpPr>
          <p:spPr>
            <a:xfrm>
              <a:off x="2463085" y="1960097"/>
              <a:ext cx="7276" cy="9351"/>
            </a:xfrm>
            <a:custGeom>
              <a:rect b="b" l="l" r="r" t="t"/>
              <a:pathLst>
                <a:path extrusionOk="0" h="410" w="319">
                  <a:moveTo>
                    <a:pt x="182" y="1"/>
                  </a:moveTo>
                  <a:lnTo>
                    <a:pt x="137" y="182"/>
                  </a:lnTo>
                  <a:lnTo>
                    <a:pt x="91" y="228"/>
                  </a:lnTo>
                  <a:lnTo>
                    <a:pt x="0" y="410"/>
                  </a:lnTo>
                  <a:lnTo>
                    <a:pt x="137" y="410"/>
                  </a:lnTo>
                  <a:lnTo>
                    <a:pt x="319" y="228"/>
                  </a:lnTo>
                  <a:lnTo>
                    <a:pt x="273"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0"/>
            <p:cNvSpPr/>
            <p:nvPr/>
          </p:nvSpPr>
          <p:spPr>
            <a:xfrm>
              <a:off x="3241049" y="1950769"/>
              <a:ext cx="8325" cy="6249"/>
            </a:xfrm>
            <a:custGeom>
              <a:rect b="b" l="l" r="r" t="t"/>
              <a:pathLst>
                <a:path extrusionOk="0" h="274" w="365">
                  <a:moveTo>
                    <a:pt x="273" y="0"/>
                  </a:moveTo>
                  <a:lnTo>
                    <a:pt x="137" y="46"/>
                  </a:lnTo>
                  <a:lnTo>
                    <a:pt x="0" y="228"/>
                  </a:lnTo>
                  <a:lnTo>
                    <a:pt x="91" y="273"/>
                  </a:lnTo>
                  <a:lnTo>
                    <a:pt x="182" y="182"/>
                  </a:lnTo>
                  <a:lnTo>
                    <a:pt x="273" y="182"/>
                  </a:lnTo>
                  <a:lnTo>
                    <a:pt x="364"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0"/>
            <p:cNvSpPr/>
            <p:nvPr/>
          </p:nvSpPr>
          <p:spPr>
            <a:xfrm>
              <a:off x="3240000" y="1960097"/>
              <a:ext cx="4174" cy="4174"/>
            </a:xfrm>
            <a:custGeom>
              <a:rect b="b" l="l" r="r" t="t"/>
              <a:pathLst>
                <a:path extrusionOk="0" h="183" w="183">
                  <a:moveTo>
                    <a:pt x="92" y="1"/>
                  </a:moveTo>
                  <a:lnTo>
                    <a:pt x="1" y="91"/>
                  </a:lnTo>
                  <a:lnTo>
                    <a:pt x="92" y="182"/>
                  </a:lnTo>
                  <a:lnTo>
                    <a:pt x="183" y="91"/>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0"/>
            <p:cNvSpPr/>
            <p:nvPr/>
          </p:nvSpPr>
          <p:spPr>
            <a:xfrm>
              <a:off x="2577191" y="1950769"/>
              <a:ext cx="7276" cy="6249"/>
            </a:xfrm>
            <a:custGeom>
              <a:rect b="b" l="l" r="r" t="t"/>
              <a:pathLst>
                <a:path extrusionOk="0" h="274" w="319">
                  <a:moveTo>
                    <a:pt x="182" y="0"/>
                  </a:moveTo>
                  <a:lnTo>
                    <a:pt x="0" y="137"/>
                  </a:lnTo>
                  <a:lnTo>
                    <a:pt x="0" y="273"/>
                  </a:lnTo>
                  <a:lnTo>
                    <a:pt x="182" y="137"/>
                  </a:lnTo>
                  <a:lnTo>
                    <a:pt x="318"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0"/>
            <p:cNvSpPr/>
            <p:nvPr/>
          </p:nvSpPr>
          <p:spPr>
            <a:xfrm>
              <a:off x="2588595" y="1950769"/>
              <a:ext cx="4174" cy="3125"/>
            </a:xfrm>
            <a:custGeom>
              <a:rect b="b" l="l" r="r" t="t"/>
              <a:pathLst>
                <a:path extrusionOk="0" h="137" w="183">
                  <a:moveTo>
                    <a:pt x="91" y="0"/>
                  </a:moveTo>
                  <a:lnTo>
                    <a:pt x="0" y="91"/>
                  </a:lnTo>
                  <a:lnTo>
                    <a:pt x="137"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0"/>
            <p:cNvSpPr/>
            <p:nvPr/>
          </p:nvSpPr>
          <p:spPr>
            <a:xfrm>
              <a:off x="2567840" y="1954920"/>
              <a:ext cx="3147" cy="5200"/>
            </a:xfrm>
            <a:custGeom>
              <a:rect b="b" l="l" r="r" t="t"/>
              <a:pathLst>
                <a:path extrusionOk="0" h="228" w="138">
                  <a:moveTo>
                    <a:pt x="46" y="0"/>
                  </a:moveTo>
                  <a:lnTo>
                    <a:pt x="1" y="137"/>
                  </a:lnTo>
                  <a:lnTo>
                    <a:pt x="137" y="228"/>
                  </a:lnTo>
                  <a:lnTo>
                    <a:pt x="137" y="228"/>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0"/>
            <p:cNvSpPr/>
            <p:nvPr/>
          </p:nvSpPr>
          <p:spPr>
            <a:xfrm>
              <a:off x="3234823" y="1921712"/>
              <a:ext cx="16627" cy="30106"/>
            </a:xfrm>
            <a:custGeom>
              <a:rect b="b" l="l" r="r" t="t"/>
              <a:pathLst>
                <a:path extrusionOk="0" h="1320" w="729">
                  <a:moveTo>
                    <a:pt x="410" y="1"/>
                  </a:moveTo>
                  <a:lnTo>
                    <a:pt x="410" y="183"/>
                  </a:lnTo>
                  <a:lnTo>
                    <a:pt x="273" y="92"/>
                  </a:lnTo>
                  <a:lnTo>
                    <a:pt x="228" y="183"/>
                  </a:lnTo>
                  <a:lnTo>
                    <a:pt x="228" y="365"/>
                  </a:lnTo>
                  <a:lnTo>
                    <a:pt x="273" y="456"/>
                  </a:lnTo>
                  <a:lnTo>
                    <a:pt x="182" y="592"/>
                  </a:lnTo>
                  <a:lnTo>
                    <a:pt x="319" y="683"/>
                  </a:lnTo>
                  <a:lnTo>
                    <a:pt x="319" y="774"/>
                  </a:lnTo>
                  <a:lnTo>
                    <a:pt x="228" y="865"/>
                  </a:lnTo>
                  <a:lnTo>
                    <a:pt x="137" y="819"/>
                  </a:lnTo>
                  <a:lnTo>
                    <a:pt x="46" y="910"/>
                  </a:lnTo>
                  <a:lnTo>
                    <a:pt x="91" y="1001"/>
                  </a:lnTo>
                  <a:lnTo>
                    <a:pt x="0" y="1138"/>
                  </a:lnTo>
                  <a:lnTo>
                    <a:pt x="0" y="1229"/>
                  </a:lnTo>
                  <a:lnTo>
                    <a:pt x="46" y="1320"/>
                  </a:lnTo>
                  <a:lnTo>
                    <a:pt x="137" y="1047"/>
                  </a:lnTo>
                  <a:lnTo>
                    <a:pt x="182" y="1138"/>
                  </a:lnTo>
                  <a:lnTo>
                    <a:pt x="137" y="1274"/>
                  </a:lnTo>
                  <a:lnTo>
                    <a:pt x="137" y="1274"/>
                  </a:lnTo>
                  <a:lnTo>
                    <a:pt x="273" y="1229"/>
                  </a:lnTo>
                  <a:lnTo>
                    <a:pt x="364" y="1092"/>
                  </a:lnTo>
                  <a:lnTo>
                    <a:pt x="364" y="956"/>
                  </a:lnTo>
                  <a:lnTo>
                    <a:pt x="592" y="728"/>
                  </a:lnTo>
                  <a:lnTo>
                    <a:pt x="728" y="410"/>
                  </a:lnTo>
                  <a:lnTo>
                    <a:pt x="683" y="319"/>
                  </a:lnTo>
                  <a:lnTo>
                    <a:pt x="592" y="410"/>
                  </a:lnTo>
                  <a:lnTo>
                    <a:pt x="592" y="319"/>
                  </a:lnTo>
                  <a:lnTo>
                    <a:pt x="637" y="183"/>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0"/>
            <p:cNvSpPr/>
            <p:nvPr/>
          </p:nvSpPr>
          <p:spPr>
            <a:xfrm>
              <a:off x="2426776" y="1956995"/>
              <a:ext cx="3125" cy="3125"/>
            </a:xfrm>
            <a:custGeom>
              <a:rect b="b" l="l" r="r" t="t"/>
              <a:pathLst>
                <a:path extrusionOk="0" h="137" w="137">
                  <a:moveTo>
                    <a:pt x="137" y="0"/>
                  </a:moveTo>
                  <a:lnTo>
                    <a:pt x="1" y="46"/>
                  </a:lnTo>
                  <a:lnTo>
                    <a:pt x="91"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0"/>
            <p:cNvSpPr/>
            <p:nvPr/>
          </p:nvSpPr>
          <p:spPr>
            <a:xfrm>
              <a:off x="3250378" y="1918610"/>
              <a:ext cx="15578" cy="24906"/>
            </a:xfrm>
            <a:custGeom>
              <a:rect b="b" l="l" r="r" t="t"/>
              <a:pathLst>
                <a:path extrusionOk="0" h="1092" w="683">
                  <a:moveTo>
                    <a:pt x="46" y="0"/>
                  </a:moveTo>
                  <a:lnTo>
                    <a:pt x="46" y="91"/>
                  </a:lnTo>
                  <a:lnTo>
                    <a:pt x="91" y="182"/>
                  </a:lnTo>
                  <a:lnTo>
                    <a:pt x="46" y="319"/>
                  </a:lnTo>
                  <a:lnTo>
                    <a:pt x="182" y="364"/>
                  </a:lnTo>
                  <a:lnTo>
                    <a:pt x="137" y="501"/>
                  </a:lnTo>
                  <a:lnTo>
                    <a:pt x="46" y="864"/>
                  </a:lnTo>
                  <a:lnTo>
                    <a:pt x="1" y="1046"/>
                  </a:lnTo>
                  <a:lnTo>
                    <a:pt x="137" y="1092"/>
                  </a:lnTo>
                  <a:lnTo>
                    <a:pt x="228" y="955"/>
                  </a:lnTo>
                  <a:lnTo>
                    <a:pt x="273" y="1001"/>
                  </a:lnTo>
                  <a:lnTo>
                    <a:pt x="364" y="955"/>
                  </a:lnTo>
                  <a:lnTo>
                    <a:pt x="319" y="819"/>
                  </a:lnTo>
                  <a:lnTo>
                    <a:pt x="364" y="728"/>
                  </a:lnTo>
                  <a:lnTo>
                    <a:pt x="364" y="546"/>
                  </a:lnTo>
                  <a:lnTo>
                    <a:pt x="455" y="546"/>
                  </a:lnTo>
                  <a:lnTo>
                    <a:pt x="455" y="728"/>
                  </a:lnTo>
                  <a:lnTo>
                    <a:pt x="546" y="728"/>
                  </a:lnTo>
                  <a:lnTo>
                    <a:pt x="683" y="501"/>
                  </a:lnTo>
                  <a:lnTo>
                    <a:pt x="683" y="319"/>
                  </a:lnTo>
                  <a:lnTo>
                    <a:pt x="546" y="182"/>
                  </a:lnTo>
                  <a:lnTo>
                    <a:pt x="410" y="182"/>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0"/>
            <p:cNvSpPr/>
            <p:nvPr/>
          </p:nvSpPr>
          <p:spPr>
            <a:xfrm>
              <a:off x="3098936" y="1753689"/>
              <a:ext cx="8325" cy="8302"/>
            </a:xfrm>
            <a:custGeom>
              <a:rect b="b" l="l" r="r" t="t"/>
              <a:pathLst>
                <a:path extrusionOk="0" h="364" w="365">
                  <a:moveTo>
                    <a:pt x="91" y="0"/>
                  </a:moveTo>
                  <a:lnTo>
                    <a:pt x="0" y="91"/>
                  </a:lnTo>
                  <a:lnTo>
                    <a:pt x="0" y="364"/>
                  </a:lnTo>
                  <a:lnTo>
                    <a:pt x="228" y="364"/>
                  </a:lnTo>
                  <a:lnTo>
                    <a:pt x="364" y="318"/>
                  </a:lnTo>
                  <a:lnTo>
                    <a:pt x="319" y="182"/>
                  </a:lnTo>
                  <a:lnTo>
                    <a:pt x="182" y="182"/>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0"/>
            <p:cNvSpPr/>
            <p:nvPr/>
          </p:nvSpPr>
          <p:spPr>
            <a:xfrm>
              <a:off x="3241049" y="1872972"/>
              <a:ext cx="22830" cy="45661"/>
            </a:xfrm>
            <a:custGeom>
              <a:rect b="b" l="l" r="r" t="t"/>
              <a:pathLst>
                <a:path extrusionOk="0" h="2002" w="1001">
                  <a:moveTo>
                    <a:pt x="591" y="0"/>
                  </a:moveTo>
                  <a:lnTo>
                    <a:pt x="500" y="228"/>
                  </a:lnTo>
                  <a:lnTo>
                    <a:pt x="455" y="728"/>
                  </a:lnTo>
                  <a:lnTo>
                    <a:pt x="319" y="910"/>
                  </a:lnTo>
                  <a:lnTo>
                    <a:pt x="273" y="1183"/>
                  </a:lnTo>
                  <a:lnTo>
                    <a:pt x="410" y="1274"/>
                  </a:lnTo>
                  <a:lnTo>
                    <a:pt x="319" y="1365"/>
                  </a:lnTo>
                  <a:lnTo>
                    <a:pt x="410" y="1456"/>
                  </a:lnTo>
                  <a:lnTo>
                    <a:pt x="228" y="1456"/>
                  </a:lnTo>
                  <a:lnTo>
                    <a:pt x="91" y="1547"/>
                  </a:lnTo>
                  <a:lnTo>
                    <a:pt x="91" y="1728"/>
                  </a:lnTo>
                  <a:lnTo>
                    <a:pt x="0" y="1865"/>
                  </a:lnTo>
                  <a:lnTo>
                    <a:pt x="91" y="2001"/>
                  </a:lnTo>
                  <a:lnTo>
                    <a:pt x="228" y="1865"/>
                  </a:lnTo>
                  <a:lnTo>
                    <a:pt x="455" y="1728"/>
                  </a:lnTo>
                  <a:lnTo>
                    <a:pt x="500" y="1501"/>
                  </a:lnTo>
                  <a:lnTo>
                    <a:pt x="591" y="1547"/>
                  </a:lnTo>
                  <a:lnTo>
                    <a:pt x="682" y="1501"/>
                  </a:lnTo>
                  <a:lnTo>
                    <a:pt x="728" y="1365"/>
                  </a:lnTo>
                  <a:lnTo>
                    <a:pt x="773" y="1274"/>
                  </a:lnTo>
                  <a:lnTo>
                    <a:pt x="773" y="728"/>
                  </a:lnTo>
                  <a:lnTo>
                    <a:pt x="819" y="546"/>
                  </a:lnTo>
                  <a:lnTo>
                    <a:pt x="864" y="910"/>
                  </a:lnTo>
                  <a:lnTo>
                    <a:pt x="819" y="1228"/>
                  </a:lnTo>
                  <a:lnTo>
                    <a:pt x="910" y="1319"/>
                  </a:lnTo>
                  <a:lnTo>
                    <a:pt x="1001" y="1092"/>
                  </a:lnTo>
                  <a:lnTo>
                    <a:pt x="955" y="500"/>
                  </a:lnTo>
                  <a:lnTo>
                    <a:pt x="864" y="364"/>
                  </a:lnTo>
                  <a:lnTo>
                    <a:pt x="637" y="228"/>
                  </a:lnTo>
                  <a:lnTo>
                    <a:pt x="637" y="91"/>
                  </a:lnTo>
                  <a:lnTo>
                    <a:pt x="5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0"/>
            <p:cNvSpPr/>
            <p:nvPr/>
          </p:nvSpPr>
          <p:spPr>
            <a:xfrm>
              <a:off x="3262830" y="1931063"/>
              <a:ext cx="8325" cy="10377"/>
            </a:xfrm>
            <a:custGeom>
              <a:rect b="b" l="l" r="r" t="t"/>
              <a:pathLst>
                <a:path extrusionOk="0" h="455" w="365">
                  <a:moveTo>
                    <a:pt x="273" y="0"/>
                  </a:moveTo>
                  <a:lnTo>
                    <a:pt x="137" y="46"/>
                  </a:lnTo>
                  <a:lnTo>
                    <a:pt x="0" y="273"/>
                  </a:lnTo>
                  <a:lnTo>
                    <a:pt x="0" y="409"/>
                  </a:lnTo>
                  <a:lnTo>
                    <a:pt x="46" y="455"/>
                  </a:lnTo>
                  <a:lnTo>
                    <a:pt x="228" y="409"/>
                  </a:lnTo>
                  <a:lnTo>
                    <a:pt x="364" y="273"/>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0"/>
            <p:cNvSpPr/>
            <p:nvPr/>
          </p:nvSpPr>
          <p:spPr>
            <a:xfrm>
              <a:off x="3269057" y="1947644"/>
              <a:ext cx="4174" cy="7298"/>
            </a:xfrm>
            <a:custGeom>
              <a:rect b="b" l="l" r="r" t="t"/>
              <a:pathLst>
                <a:path extrusionOk="0" h="320" w="183">
                  <a:moveTo>
                    <a:pt x="137" y="1"/>
                  </a:moveTo>
                  <a:lnTo>
                    <a:pt x="46" y="137"/>
                  </a:lnTo>
                  <a:lnTo>
                    <a:pt x="0" y="228"/>
                  </a:lnTo>
                  <a:lnTo>
                    <a:pt x="91" y="319"/>
                  </a:lnTo>
                  <a:lnTo>
                    <a:pt x="182" y="228"/>
                  </a:lnTo>
                  <a:lnTo>
                    <a:pt x="182"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0"/>
            <p:cNvSpPr/>
            <p:nvPr/>
          </p:nvSpPr>
          <p:spPr>
            <a:xfrm>
              <a:off x="3101011" y="1738112"/>
              <a:ext cx="4174" cy="2098"/>
            </a:xfrm>
            <a:custGeom>
              <a:rect b="b" l="l" r="r" t="t"/>
              <a:pathLst>
                <a:path extrusionOk="0" h="92" w="183">
                  <a:moveTo>
                    <a:pt x="91" y="1"/>
                  </a:moveTo>
                  <a:lnTo>
                    <a:pt x="0" y="46"/>
                  </a:lnTo>
                  <a:lnTo>
                    <a:pt x="91"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0"/>
            <p:cNvSpPr/>
            <p:nvPr/>
          </p:nvSpPr>
          <p:spPr>
            <a:xfrm>
              <a:off x="3269057" y="1964248"/>
              <a:ext cx="13502" cy="21804"/>
            </a:xfrm>
            <a:custGeom>
              <a:rect b="b" l="l" r="r" t="t"/>
              <a:pathLst>
                <a:path extrusionOk="0" h="956" w="592">
                  <a:moveTo>
                    <a:pt x="364" y="0"/>
                  </a:moveTo>
                  <a:lnTo>
                    <a:pt x="319" y="46"/>
                  </a:lnTo>
                  <a:lnTo>
                    <a:pt x="182" y="137"/>
                  </a:lnTo>
                  <a:lnTo>
                    <a:pt x="91" y="364"/>
                  </a:lnTo>
                  <a:lnTo>
                    <a:pt x="91" y="410"/>
                  </a:lnTo>
                  <a:lnTo>
                    <a:pt x="0" y="546"/>
                  </a:lnTo>
                  <a:lnTo>
                    <a:pt x="46" y="637"/>
                  </a:lnTo>
                  <a:lnTo>
                    <a:pt x="319" y="501"/>
                  </a:lnTo>
                  <a:lnTo>
                    <a:pt x="319" y="592"/>
                  </a:lnTo>
                  <a:lnTo>
                    <a:pt x="182" y="683"/>
                  </a:lnTo>
                  <a:lnTo>
                    <a:pt x="46" y="865"/>
                  </a:lnTo>
                  <a:lnTo>
                    <a:pt x="137" y="956"/>
                  </a:lnTo>
                  <a:lnTo>
                    <a:pt x="364" y="774"/>
                  </a:lnTo>
                  <a:lnTo>
                    <a:pt x="591" y="455"/>
                  </a:lnTo>
                  <a:lnTo>
                    <a:pt x="546" y="319"/>
                  </a:lnTo>
                  <a:lnTo>
                    <a:pt x="591" y="137"/>
                  </a:lnTo>
                  <a:lnTo>
                    <a:pt x="5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0"/>
            <p:cNvSpPr/>
            <p:nvPr/>
          </p:nvSpPr>
          <p:spPr>
            <a:xfrm>
              <a:off x="3122792" y="1782723"/>
              <a:ext cx="7276" cy="4174"/>
            </a:xfrm>
            <a:custGeom>
              <a:rect b="b" l="l" r="r" t="t"/>
              <a:pathLst>
                <a:path extrusionOk="0" h="183" w="319">
                  <a:moveTo>
                    <a:pt x="228" y="0"/>
                  </a:moveTo>
                  <a:lnTo>
                    <a:pt x="46" y="46"/>
                  </a:lnTo>
                  <a:lnTo>
                    <a:pt x="1" y="182"/>
                  </a:lnTo>
                  <a:lnTo>
                    <a:pt x="182"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0"/>
            <p:cNvSpPr/>
            <p:nvPr/>
          </p:nvSpPr>
          <p:spPr>
            <a:xfrm>
              <a:off x="3223419" y="1872972"/>
              <a:ext cx="24906" cy="31132"/>
            </a:xfrm>
            <a:custGeom>
              <a:rect b="b" l="l" r="r" t="t"/>
              <a:pathLst>
                <a:path extrusionOk="0" h="1365" w="1092">
                  <a:moveTo>
                    <a:pt x="591" y="0"/>
                  </a:moveTo>
                  <a:lnTo>
                    <a:pt x="409" y="91"/>
                  </a:lnTo>
                  <a:lnTo>
                    <a:pt x="364" y="137"/>
                  </a:lnTo>
                  <a:lnTo>
                    <a:pt x="273" y="182"/>
                  </a:lnTo>
                  <a:lnTo>
                    <a:pt x="227" y="46"/>
                  </a:lnTo>
                  <a:lnTo>
                    <a:pt x="137" y="182"/>
                  </a:lnTo>
                  <a:lnTo>
                    <a:pt x="182" y="410"/>
                  </a:lnTo>
                  <a:lnTo>
                    <a:pt x="273" y="455"/>
                  </a:lnTo>
                  <a:lnTo>
                    <a:pt x="182" y="546"/>
                  </a:lnTo>
                  <a:lnTo>
                    <a:pt x="91" y="455"/>
                  </a:lnTo>
                  <a:lnTo>
                    <a:pt x="0" y="637"/>
                  </a:lnTo>
                  <a:lnTo>
                    <a:pt x="137" y="819"/>
                  </a:lnTo>
                  <a:lnTo>
                    <a:pt x="91" y="1001"/>
                  </a:lnTo>
                  <a:lnTo>
                    <a:pt x="182" y="1046"/>
                  </a:lnTo>
                  <a:lnTo>
                    <a:pt x="91" y="1183"/>
                  </a:lnTo>
                  <a:lnTo>
                    <a:pt x="227" y="1319"/>
                  </a:lnTo>
                  <a:lnTo>
                    <a:pt x="364" y="1365"/>
                  </a:lnTo>
                  <a:lnTo>
                    <a:pt x="455" y="1228"/>
                  </a:lnTo>
                  <a:lnTo>
                    <a:pt x="455" y="1046"/>
                  </a:lnTo>
                  <a:lnTo>
                    <a:pt x="364" y="819"/>
                  </a:lnTo>
                  <a:lnTo>
                    <a:pt x="409" y="682"/>
                  </a:lnTo>
                  <a:lnTo>
                    <a:pt x="591" y="1001"/>
                  </a:lnTo>
                  <a:lnTo>
                    <a:pt x="591" y="1183"/>
                  </a:lnTo>
                  <a:lnTo>
                    <a:pt x="728" y="1365"/>
                  </a:lnTo>
                  <a:lnTo>
                    <a:pt x="864" y="1319"/>
                  </a:lnTo>
                  <a:lnTo>
                    <a:pt x="864" y="1092"/>
                  </a:lnTo>
                  <a:lnTo>
                    <a:pt x="955" y="1046"/>
                  </a:lnTo>
                  <a:lnTo>
                    <a:pt x="864" y="910"/>
                  </a:lnTo>
                  <a:lnTo>
                    <a:pt x="682" y="864"/>
                  </a:lnTo>
                  <a:lnTo>
                    <a:pt x="682" y="728"/>
                  </a:lnTo>
                  <a:lnTo>
                    <a:pt x="500" y="455"/>
                  </a:lnTo>
                  <a:lnTo>
                    <a:pt x="500" y="410"/>
                  </a:lnTo>
                  <a:lnTo>
                    <a:pt x="682" y="546"/>
                  </a:lnTo>
                  <a:lnTo>
                    <a:pt x="819" y="728"/>
                  </a:lnTo>
                  <a:lnTo>
                    <a:pt x="910" y="773"/>
                  </a:lnTo>
                  <a:lnTo>
                    <a:pt x="1001" y="682"/>
                  </a:lnTo>
                  <a:lnTo>
                    <a:pt x="955" y="591"/>
                  </a:lnTo>
                  <a:lnTo>
                    <a:pt x="1092" y="546"/>
                  </a:lnTo>
                  <a:lnTo>
                    <a:pt x="1092" y="455"/>
                  </a:lnTo>
                  <a:lnTo>
                    <a:pt x="910" y="273"/>
                  </a:lnTo>
                  <a:lnTo>
                    <a:pt x="819" y="364"/>
                  </a:lnTo>
                  <a:lnTo>
                    <a:pt x="728" y="455"/>
                  </a:lnTo>
                  <a:lnTo>
                    <a:pt x="682" y="319"/>
                  </a:lnTo>
                  <a:lnTo>
                    <a:pt x="773" y="228"/>
                  </a:lnTo>
                  <a:lnTo>
                    <a:pt x="773" y="91"/>
                  </a:lnTo>
                  <a:lnTo>
                    <a:pt x="5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0"/>
            <p:cNvSpPr/>
            <p:nvPr/>
          </p:nvSpPr>
          <p:spPr>
            <a:xfrm>
              <a:off x="3222370" y="1905131"/>
              <a:ext cx="5200" cy="10377"/>
            </a:xfrm>
            <a:custGeom>
              <a:rect b="b" l="l" r="r" t="t"/>
              <a:pathLst>
                <a:path extrusionOk="0" h="455" w="228">
                  <a:moveTo>
                    <a:pt x="183" y="0"/>
                  </a:moveTo>
                  <a:lnTo>
                    <a:pt x="92" y="91"/>
                  </a:lnTo>
                  <a:lnTo>
                    <a:pt x="46" y="227"/>
                  </a:lnTo>
                  <a:lnTo>
                    <a:pt x="92" y="273"/>
                  </a:lnTo>
                  <a:lnTo>
                    <a:pt x="1" y="364"/>
                  </a:lnTo>
                  <a:lnTo>
                    <a:pt x="46" y="455"/>
                  </a:lnTo>
                  <a:lnTo>
                    <a:pt x="183" y="409"/>
                  </a:lnTo>
                  <a:lnTo>
                    <a:pt x="183" y="227"/>
                  </a:lnTo>
                  <a:lnTo>
                    <a:pt x="228"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0"/>
            <p:cNvSpPr/>
            <p:nvPr/>
          </p:nvSpPr>
          <p:spPr>
            <a:xfrm>
              <a:off x="3232747" y="1867772"/>
              <a:ext cx="5200" cy="4174"/>
            </a:xfrm>
            <a:custGeom>
              <a:rect b="b" l="l" r="r" t="t"/>
              <a:pathLst>
                <a:path extrusionOk="0" h="183" w="228">
                  <a:moveTo>
                    <a:pt x="137" y="1"/>
                  </a:moveTo>
                  <a:lnTo>
                    <a:pt x="0" y="137"/>
                  </a:lnTo>
                  <a:lnTo>
                    <a:pt x="91" y="183"/>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0"/>
            <p:cNvSpPr/>
            <p:nvPr/>
          </p:nvSpPr>
          <p:spPr>
            <a:xfrm>
              <a:off x="3263857" y="1953870"/>
              <a:ext cx="5223" cy="6249"/>
            </a:xfrm>
            <a:custGeom>
              <a:rect b="b" l="l" r="r" t="t"/>
              <a:pathLst>
                <a:path extrusionOk="0" h="274" w="229">
                  <a:moveTo>
                    <a:pt x="137" y="1"/>
                  </a:moveTo>
                  <a:lnTo>
                    <a:pt x="1" y="274"/>
                  </a:lnTo>
                  <a:lnTo>
                    <a:pt x="92" y="274"/>
                  </a:lnTo>
                  <a:lnTo>
                    <a:pt x="228" y="183"/>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0"/>
            <p:cNvSpPr/>
            <p:nvPr/>
          </p:nvSpPr>
          <p:spPr>
            <a:xfrm>
              <a:off x="3257630" y="1943493"/>
              <a:ext cx="9374" cy="7298"/>
            </a:xfrm>
            <a:custGeom>
              <a:rect b="b" l="l" r="r" t="t"/>
              <a:pathLst>
                <a:path extrusionOk="0" h="320" w="411">
                  <a:moveTo>
                    <a:pt x="137" y="1"/>
                  </a:moveTo>
                  <a:lnTo>
                    <a:pt x="1" y="137"/>
                  </a:lnTo>
                  <a:lnTo>
                    <a:pt x="92" y="274"/>
                  </a:lnTo>
                  <a:lnTo>
                    <a:pt x="228" y="319"/>
                  </a:lnTo>
                  <a:lnTo>
                    <a:pt x="365" y="137"/>
                  </a:lnTo>
                  <a:lnTo>
                    <a:pt x="410"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0"/>
            <p:cNvSpPr/>
            <p:nvPr/>
          </p:nvSpPr>
          <p:spPr>
            <a:xfrm>
              <a:off x="3264906" y="1993282"/>
              <a:ext cx="5200" cy="4174"/>
            </a:xfrm>
            <a:custGeom>
              <a:rect b="b" l="l" r="r" t="t"/>
              <a:pathLst>
                <a:path extrusionOk="0" h="183" w="228">
                  <a:moveTo>
                    <a:pt x="137" y="1"/>
                  </a:moveTo>
                  <a:lnTo>
                    <a:pt x="0" y="92"/>
                  </a:lnTo>
                  <a:lnTo>
                    <a:pt x="137" y="183"/>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0"/>
            <p:cNvSpPr/>
            <p:nvPr/>
          </p:nvSpPr>
          <p:spPr>
            <a:xfrm>
              <a:off x="3230672" y="1953870"/>
              <a:ext cx="2098" cy="3147"/>
            </a:xfrm>
            <a:custGeom>
              <a:rect b="b" l="l" r="r" t="t"/>
              <a:pathLst>
                <a:path extrusionOk="0" h="138" w="92">
                  <a:moveTo>
                    <a:pt x="0" y="1"/>
                  </a:moveTo>
                  <a:lnTo>
                    <a:pt x="0" y="137"/>
                  </a:lnTo>
                  <a:lnTo>
                    <a:pt x="91"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0"/>
            <p:cNvSpPr/>
            <p:nvPr/>
          </p:nvSpPr>
          <p:spPr>
            <a:xfrm>
              <a:off x="3226521" y="1904082"/>
              <a:ext cx="12476" cy="40483"/>
            </a:xfrm>
            <a:custGeom>
              <a:rect b="b" l="l" r="r" t="t"/>
              <a:pathLst>
                <a:path extrusionOk="0" h="1775" w="547">
                  <a:moveTo>
                    <a:pt x="410" y="1"/>
                  </a:moveTo>
                  <a:lnTo>
                    <a:pt x="319" y="46"/>
                  </a:lnTo>
                  <a:lnTo>
                    <a:pt x="182" y="137"/>
                  </a:lnTo>
                  <a:lnTo>
                    <a:pt x="182" y="228"/>
                  </a:lnTo>
                  <a:lnTo>
                    <a:pt x="319" y="319"/>
                  </a:lnTo>
                  <a:lnTo>
                    <a:pt x="228" y="410"/>
                  </a:lnTo>
                  <a:lnTo>
                    <a:pt x="228" y="592"/>
                  </a:lnTo>
                  <a:lnTo>
                    <a:pt x="137" y="683"/>
                  </a:lnTo>
                  <a:lnTo>
                    <a:pt x="1" y="728"/>
                  </a:lnTo>
                  <a:lnTo>
                    <a:pt x="1" y="774"/>
                  </a:lnTo>
                  <a:lnTo>
                    <a:pt x="182" y="819"/>
                  </a:lnTo>
                  <a:lnTo>
                    <a:pt x="137" y="910"/>
                  </a:lnTo>
                  <a:lnTo>
                    <a:pt x="46" y="956"/>
                  </a:lnTo>
                  <a:lnTo>
                    <a:pt x="46" y="1047"/>
                  </a:lnTo>
                  <a:lnTo>
                    <a:pt x="137" y="1047"/>
                  </a:lnTo>
                  <a:lnTo>
                    <a:pt x="228" y="1001"/>
                  </a:lnTo>
                  <a:lnTo>
                    <a:pt x="228" y="1047"/>
                  </a:lnTo>
                  <a:lnTo>
                    <a:pt x="182" y="1138"/>
                  </a:lnTo>
                  <a:lnTo>
                    <a:pt x="46" y="1138"/>
                  </a:lnTo>
                  <a:lnTo>
                    <a:pt x="1" y="1274"/>
                  </a:lnTo>
                  <a:lnTo>
                    <a:pt x="46" y="1456"/>
                  </a:lnTo>
                  <a:lnTo>
                    <a:pt x="137" y="1547"/>
                  </a:lnTo>
                  <a:lnTo>
                    <a:pt x="91" y="1638"/>
                  </a:lnTo>
                  <a:lnTo>
                    <a:pt x="137" y="1774"/>
                  </a:lnTo>
                  <a:lnTo>
                    <a:pt x="182" y="1729"/>
                  </a:lnTo>
                  <a:lnTo>
                    <a:pt x="228" y="1592"/>
                  </a:lnTo>
                  <a:lnTo>
                    <a:pt x="228" y="1410"/>
                  </a:lnTo>
                  <a:lnTo>
                    <a:pt x="319" y="1229"/>
                  </a:lnTo>
                  <a:lnTo>
                    <a:pt x="410" y="1092"/>
                  </a:lnTo>
                  <a:lnTo>
                    <a:pt x="455" y="819"/>
                  </a:lnTo>
                  <a:lnTo>
                    <a:pt x="501" y="774"/>
                  </a:lnTo>
                  <a:lnTo>
                    <a:pt x="546" y="501"/>
                  </a:lnTo>
                  <a:lnTo>
                    <a:pt x="546" y="228"/>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0"/>
            <p:cNvSpPr/>
            <p:nvPr/>
          </p:nvSpPr>
          <p:spPr>
            <a:xfrm>
              <a:off x="3264906" y="1983954"/>
              <a:ext cx="6249" cy="8325"/>
            </a:xfrm>
            <a:custGeom>
              <a:rect b="b" l="l" r="r" t="t"/>
              <a:pathLst>
                <a:path extrusionOk="0" h="365" w="274">
                  <a:moveTo>
                    <a:pt x="182" y="1"/>
                  </a:moveTo>
                  <a:lnTo>
                    <a:pt x="46" y="92"/>
                  </a:lnTo>
                  <a:lnTo>
                    <a:pt x="91" y="182"/>
                  </a:lnTo>
                  <a:lnTo>
                    <a:pt x="0" y="273"/>
                  </a:lnTo>
                  <a:lnTo>
                    <a:pt x="91" y="364"/>
                  </a:lnTo>
                  <a:lnTo>
                    <a:pt x="273" y="18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0"/>
            <p:cNvSpPr/>
            <p:nvPr/>
          </p:nvSpPr>
          <p:spPr>
            <a:xfrm>
              <a:off x="3232747" y="1973576"/>
              <a:ext cx="3125" cy="5223"/>
            </a:xfrm>
            <a:custGeom>
              <a:rect b="b" l="l" r="r" t="t"/>
              <a:pathLst>
                <a:path extrusionOk="0" h="229" w="137">
                  <a:moveTo>
                    <a:pt x="0" y="1"/>
                  </a:moveTo>
                  <a:lnTo>
                    <a:pt x="0" y="228"/>
                  </a:lnTo>
                  <a:lnTo>
                    <a:pt x="137"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0"/>
            <p:cNvSpPr/>
            <p:nvPr/>
          </p:nvSpPr>
          <p:spPr>
            <a:xfrm>
              <a:off x="3261781" y="1948693"/>
              <a:ext cx="6249" cy="7276"/>
            </a:xfrm>
            <a:custGeom>
              <a:rect b="b" l="l" r="r" t="t"/>
              <a:pathLst>
                <a:path extrusionOk="0" h="319" w="274">
                  <a:moveTo>
                    <a:pt x="274" y="0"/>
                  </a:moveTo>
                  <a:lnTo>
                    <a:pt x="1" y="182"/>
                  </a:lnTo>
                  <a:lnTo>
                    <a:pt x="1" y="319"/>
                  </a:lnTo>
                  <a:lnTo>
                    <a:pt x="92" y="319"/>
                  </a:lnTo>
                  <a:lnTo>
                    <a:pt x="183" y="182"/>
                  </a:lnTo>
                  <a:lnTo>
                    <a:pt x="274" y="137"/>
                  </a:lnTo>
                  <a:lnTo>
                    <a:pt x="27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0"/>
            <p:cNvSpPr/>
            <p:nvPr/>
          </p:nvSpPr>
          <p:spPr>
            <a:xfrm>
              <a:off x="2972377" y="1764044"/>
              <a:ext cx="6249" cy="3147"/>
            </a:xfrm>
            <a:custGeom>
              <a:rect b="b" l="l" r="r" t="t"/>
              <a:pathLst>
                <a:path extrusionOk="0" h="138" w="274">
                  <a:moveTo>
                    <a:pt x="137" y="1"/>
                  </a:moveTo>
                  <a:lnTo>
                    <a:pt x="1" y="46"/>
                  </a:lnTo>
                  <a:lnTo>
                    <a:pt x="137" y="137"/>
                  </a:lnTo>
                  <a:lnTo>
                    <a:pt x="27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0"/>
            <p:cNvSpPr/>
            <p:nvPr/>
          </p:nvSpPr>
          <p:spPr>
            <a:xfrm>
              <a:off x="3093758" y="1744338"/>
              <a:ext cx="4151" cy="3147"/>
            </a:xfrm>
            <a:custGeom>
              <a:rect b="b" l="l" r="r" t="t"/>
              <a:pathLst>
                <a:path extrusionOk="0" h="138" w="182">
                  <a:moveTo>
                    <a:pt x="46" y="1"/>
                  </a:moveTo>
                  <a:lnTo>
                    <a:pt x="0" y="92"/>
                  </a:lnTo>
                  <a:lnTo>
                    <a:pt x="182"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0"/>
            <p:cNvSpPr/>
            <p:nvPr/>
          </p:nvSpPr>
          <p:spPr>
            <a:xfrm>
              <a:off x="2902882" y="1862595"/>
              <a:ext cx="10400" cy="7276"/>
            </a:xfrm>
            <a:custGeom>
              <a:rect b="b" l="l" r="r" t="t"/>
              <a:pathLst>
                <a:path extrusionOk="0" h="319" w="456">
                  <a:moveTo>
                    <a:pt x="456" y="0"/>
                  </a:moveTo>
                  <a:lnTo>
                    <a:pt x="92" y="91"/>
                  </a:lnTo>
                  <a:lnTo>
                    <a:pt x="1" y="319"/>
                  </a:lnTo>
                  <a:lnTo>
                    <a:pt x="137" y="319"/>
                  </a:lnTo>
                  <a:lnTo>
                    <a:pt x="45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0"/>
            <p:cNvSpPr/>
            <p:nvPr/>
          </p:nvSpPr>
          <p:spPr>
            <a:xfrm>
              <a:off x="2876950" y="1886452"/>
              <a:ext cx="4174" cy="4174"/>
            </a:xfrm>
            <a:custGeom>
              <a:rect b="b" l="l" r="r" t="t"/>
              <a:pathLst>
                <a:path extrusionOk="0" h="183" w="183">
                  <a:moveTo>
                    <a:pt x="183" y="0"/>
                  </a:moveTo>
                  <a:lnTo>
                    <a:pt x="1" y="46"/>
                  </a:lnTo>
                  <a:lnTo>
                    <a:pt x="1" y="182"/>
                  </a:lnTo>
                  <a:lnTo>
                    <a:pt x="46" y="182"/>
                  </a:lnTo>
                  <a:lnTo>
                    <a:pt x="137"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0"/>
            <p:cNvSpPr/>
            <p:nvPr/>
          </p:nvSpPr>
          <p:spPr>
            <a:xfrm>
              <a:off x="2913260" y="1865697"/>
              <a:ext cx="2098" cy="2098"/>
            </a:xfrm>
            <a:custGeom>
              <a:rect b="b" l="l" r="r" t="t"/>
              <a:pathLst>
                <a:path extrusionOk="0" h="92" w="92">
                  <a:moveTo>
                    <a:pt x="1" y="1"/>
                  </a:moveTo>
                  <a:lnTo>
                    <a:pt x="46"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0"/>
            <p:cNvSpPr/>
            <p:nvPr/>
          </p:nvSpPr>
          <p:spPr>
            <a:xfrm>
              <a:off x="2803305" y="1898904"/>
              <a:ext cx="2098" cy="4174"/>
            </a:xfrm>
            <a:custGeom>
              <a:rect b="b" l="l" r="r" t="t"/>
              <a:pathLst>
                <a:path extrusionOk="0" h="183" w="92">
                  <a:moveTo>
                    <a:pt x="92" y="0"/>
                  </a:moveTo>
                  <a:lnTo>
                    <a:pt x="1" y="182"/>
                  </a:lnTo>
                  <a:lnTo>
                    <a:pt x="92" y="137"/>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0"/>
            <p:cNvSpPr/>
            <p:nvPr/>
          </p:nvSpPr>
          <p:spPr>
            <a:xfrm>
              <a:off x="2793977" y="1888527"/>
              <a:ext cx="2098" cy="2098"/>
            </a:xfrm>
            <a:custGeom>
              <a:rect b="b" l="l" r="r" t="t"/>
              <a:pathLst>
                <a:path extrusionOk="0" h="92" w="92">
                  <a:moveTo>
                    <a:pt x="91" y="0"/>
                  </a:moveTo>
                  <a:lnTo>
                    <a:pt x="0" y="46"/>
                  </a:lnTo>
                  <a:lnTo>
                    <a:pt x="91"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0"/>
            <p:cNvSpPr/>
            <p:nvPr/>
          </p:nvSpPr>
          <p:spPr>
            <a:xfrm>
              <a:off x="2789826" y="1890602"/>
              <a:ext cx="2098" cy="3125"/>
            </a:xfrm>
            <a:custGeom>
              <a:rect b="b" l="l" r="r" t="t"/>
              <a:pathLst>
                <a:path extrusionOk="0" h="137" w="92">
                  <a:moveTo>
                    <a:pt x="0" y="0"/>
                  </a:moveTo>
                  <a:lnTo>
                    <a:pt x="0" y="137"/>
                  </a:lnTo>
                  <a:lnTo>
                    <a:pt x="91"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0"/>
            <p:cNvSpPr/>
            <p:nvPr/>
          </p:nvSpPr>
          <p:spPr>
            <a:xfrm>
              <a:off x="2914309" y="1817983"/>
              <a:ext cx="53963" cy="43585"/>
            </a:xfrm>
            <a:custGeom>
              <a:rect b="b" l="l" r="r" t="t"/>
              <a:pathLst>
                <a:path extrusionOk="0" h="1911" w="2366">
                  <a:moveTo>
                    <a:pt x="1774" y="1"/>
                  </a:moveTo>
                  <a:lnTo>
                    <a:pt x="1683" y="46"/>
                  </a:lnTo>
                  <a:lnTo>
                    <a:pt x="1728" y="183"/>
                  </a:lnTo>
                  <a:lnTo>
                    <a:pt x="1683" y="319"/>
                  </a:lnTo>
                  <a:lnTo>
                    <a:pt x="1592" y="274"/>
                  </a:lnTo>
                  <a:lnTo>
                    <a:pt x="1546" y="319"/>
                  </a:lnTo>
                  <a:lnTo>
                    <a:pt x="1455" y="410"/>
                  </a:lnTo>
                  <a:lnTo>
                    <a:pt x="1364" y="456"/>
                  </a:lnTo>
                  <a:lnTo>
                    <a:pt x="1364" y="319"/>
                  </a:lnTo>
                  <a:lnTo>
                    <a:pt x="1455" y="274"/>
                  </a:lnTo>
                  <a:lnTo>
                    <a:pt x="1455" y="92"/>
                  </a:lnTo>
                  <a:lnTo>
                    <a:pt x="1364" y="46"/>
                  </a:lnTo>
                  <a:lnTo>
                    <a:pt x="1228" y="46"/>
                  </a:lnTo>
                  <a:lnTo>
                    <a:pt x="1092" y="183"/>
                  </a:lnTo>
                  <a:lnTo>
                    <a:pt x="1137" y="274"/>
                  </a:lnTo>
                  <a:lnTo>
                    <a:pt x="1273" y="365"/>
                  </a:lnTo>
                  <a:lnTo>
                    <a:pt x="1228" y="501"/>
                  </a:lnTo>
                  <a:lnTo>
                    <a:pt x="1092" y="410"/>
                  </a:lnTo>
                  <a:lnTo>
                    <a:pt x="1092" y="456"/>
                  </a:lnTo>
                  <a:lnTo>
                    <a:pt x="1137" y="592"/>
                  </a:lnTo>
                  <a:lnTo>
                    <a:pt x="1001" y="774"/>
                  </a:lnTo>
                  <a:lnTo>
                    <a:pt x="910" y="728"/>
                  </a:lnTo>
                  <a:lnTo>
                    <a:pt x="910" y="410"/>
                  </a:lnTo>
                  <a:lnTo>
                    <a:pt x="864" y="365"/>
                  </a:lnTo>
                  <a:lnTo>
                    <a:pt x="682" y="410"/>
                  </a:lnTo>
                  <a:lnTo>
                    <a:pt x="318" y="592"/>
                  </a:lnTo>
                  <a:lnTo>
                    <a:pt x="91" y="728"/>
                  </a:lnTo>
                  <a:lnTo>
                    <a:pt x="91" y="819"/>
                  </a:lnTo>
                  <a:lnTo>
                    <a:pt x="136" y="910"/>
                  </a:lnTo>
                  <a:lnTo>
                    <a:pt x="136" y="1092"/>
                  </a:lnTo>
                  <a:lnTo>
                    <a:pt x="91" y="1274"/>
                  </a:lnTo>
                  <a:lnTo>
                    <a:pt x="0" y="1365"/>
                  </a:lnTo>
                  <a:lnTo>
                    <a:pt x="46" y="1547"/>
                  </a:lnTo>
                  <a:lnTo>
                    <a:pt x="136" y="1593"/>
                  </a:lnTo>
                  <a:lnTo>
                    <a:pt x="227" y="1547"/>
                  </a:lnTo>
                  <a:lnTo>
                    <a:pt x="273" y="1456"/>
                  </a:lnTo>
                  <a:lnTo>
                    <a:pt x="227" y="1411"/>
                  </a:lnTo>
                  <a:lnTo>
                    <a:pt x="136" y="1411"/>
                  </a:lnTo>
                  <a:lnTo>
                    <a:pt x="227" y="1320"/>
                  </a:lnTo>
                  <a:lnTo>
                    <a:pt x="409" y="1320"/>
                  </a:lnTo>
                  <a:lnTo>
                    <a:pt x="364" y="1411"/>
                  </a:lnTo>
                  <a:lnTo>
                    <a:pt x="409" y="1456"/>
                  </a:lnTo>
                  <a:lnTo>
                    <a:pt x="546" y="1365"/>
                  </a:lnTo>
                  <a:lnTo>
                    <a:pt x="591" y="1365"/>
                  </a:lnTo>
                  <a:lnTo>
                    <a:pt x="500" y="1502"/>
                  </a:lnTo>
                  <a:lnTo>
                    <a:pt x="500" y="1593"/>
                  </a:lnTo>
                  <a:lnTo>
                    <a:pt x="227" y="1820"/>
                  </a:lnTo>
                  <a:lnTo>
                    <a:pt x="182" y="1911"/>
                  </a:lnTo>
                  <a:lnTo>
                    <a:pt x="364" y="1911"/>
                  </a:lnTo>
                  <a:lnTo>
                    <a:pt x="409" y="1820"/>
                  </a:lnTo>
                  <a:lnTo>
                    <a:pt x="546" y="1775"/>
                  </a:lnTo>
                  <a:lnTo>
                    <a:pt x="546" y="1684"/>
                  </a:lnTo>
                  <a:lnTo>
                    <a:pt x="682" y="1547"/>
                  </a:lnTo>
                  <a:lnTo>
                    <a:pt x="682" y="1456"/>
                  </a:lnTo>
                  <a:lnTo>
                    <a:pt x="773" y="1411"/>
                  </a:lnTo>
                  <a:lnTo>
                    <a:pt x="819" y="1411"/>
                  </a:lnTo>
                  <a:lnTo>
                    <a:pt x="910" y="1229"/>
                  </a:lnTo>
                  <a:lnTo>
                    <a:pt x="1001" y="1274"/>
                  </a:lnTo>
                  <a:lnTo>
                    <a:pt x="1137" y="1229"/>
                  </a:lnTo>
                  <a:lnTo>
                    <a:pt x="1273" y="1229"/>
                  </a:lnTo>
                  <a:lnTo>
                    <a:pt x="1364" y="1183"/>
                  </a:lnTo>
                  <a:lnTo>
                    <a:pt x="1319" y="1092"/>
                  </a:lnTo>
                  <a:lnTo>
                    <a:pt x="1137" y="1001"/>
                  </a:lnTo>
                  <a:lnTo>
                    <a:pt x="1273" y="956"/>
                  </a:lnTo>
                  <a:lnTo>
                    <a:pt x="1455" y="956"/>
                  </a:lnTo>
                  <a:lnTo>
                    <a:pt x="1546" y="1138"/>
                  </a:lnTo>
                  <a:lnTo>
                    <a:pt x="1683" y="1138"/>
                  </a:lnTo>
                  <a:lnTo>
                    <a:pt x="1774" y="1001"/>
                  </a:lnTo>
                  <a:lnTo>
                    <a:pt x="1683" y="819"/>
                  </a:lnTo>
                  <a:lnTo>
                    <a:pt x="1546" y="819"/>
                  </a:lnTo>
                  <a:lnTo>
                    <a:pt x="1592" y="728"/>
                  </a:lnTo>
                  <a:lnTo>
                    <a:pt x="1728" y="728"/>
                  </a:lnTo>
                  <a:lnTo>
                    <a:pt x="1819" y="774"/>
                  </a:lnTo>
                  <a:lnTo>
                    <a:pt x="1956" y="728"/>
                  </a:lnTo>
                  <a:lnTo>
                    <a:pt x="1956" y="819"/>
                  </a:lnTo>
                  <a:lnTo>
                    <a:pt x="2092" y="819"/>
                  </a:lnTo>
                  <a:lnTo>
                    <a:pt x="2183" y="638"/>
                  </a:lnTo>
                  <a:lnTo>
                    <a:pt x="2138" y="547"/>
                  </a:lnTo>
                  <a:lnTo>
                    <a:pt x="2092" y="501"/>
                  </a:lnTo>
                  <a:lnTo>
                    <a:pt x="2092" y="410"/>
                  </a:lnTo>
                  <a:lnTo>
                    <a:pt x="2229" y="410"/>
                  </a:lnTo>
                  <a:lnTo>
                    <a:pt x="2365" y="365"/>
                  </a:lnTo>
                  <a:lnTo>
                    <a:pt x="2320" y="183"/>
                  </a:lnTo>
                  <a:lnTo>
                    <a:pt x="2047" y="183"/>
                  </a:lnTo>
                  <a:lnTo>
                    <a:pt x="1910" y="365"/>
                  </a:lnTo>
                  <a:lnTo>
                    <a:pt x="1819" y="319"/>
                  </a:lnTo>
                  <a:lnTo>
                    <a:pt x="1819" y="274"/>
                  </a:lnTo>
                  <a:lnTo>
                    <a:pt x="1910" y="228"/>
                  </a:lnTo>
                  <a:lnTo>
                    <a:pt x="1910" y="92"/>
                  </a:lnTo>
                  <a:lnTo>
                    <a:pt x="1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0"/>
            <p:cNvSpPr/>
            <p:nvPr/>
          </p:nvSpPr>
          <p:spPr>
            <a:xfrm>
              <a:off x="2804354" y="1904082"/>
              <a:ext cx="2098" cy="4174"/>
            </a:xfrm>
            <a:custGeom>
              <a:rect b="b" l="l" r="r" t="t"/>
              <a:pathLst>
                <a:path extrusionOk="0" h="183" w="92">
                  <a:moveTo>
                    <a:pt x="91" y="1"/>
                  </a:moveTo>
                  <a:lnTo>
                    <a:pt x="0" y="92"/>
                  </a:lnTo>
                  <a:lnTo>
                    <a:pt x="46" y="183"/>
                  </a:lnTo>
                  <a:lnTo>
                    <a:pt x="91"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0"/>
            <p:cNvSpPr/>
            <p:nvPr/>
          </p:nvSpPr>
          <p:spPr>
            <a:xfrm>
              <a:off x="2864520" y="1857418"/>
              <a:ext cx="5200" cy="3125"/>
            </a:xfrm>
            <a:custGeom>
              <a:rect b="b" l="l" r="r" t="t"/>
              <a:pathLst>
                <a:path extrusionOk="0" h="137" w="228">
                  <a:moveTo>
                    <a:pt x="0" y="0"/>
                  </a:moveTo>
                  <a:lnTo>
                    <a:pt x="136" y="136"/>
                  </a:lnTo>
                  <a:lnTo>
                    <a:pt x="227"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0"/>
            <p:cNvSpPr/>
            <p:nvPr/>
          </p:nvSpPr>
          <p:spPr>
            <a:xfrm>
              <a:off x="3069902" y="1756791"/>
              <a:ext cx="24906" cy="20778"/>
            </a:xfrm>
            <a:custGeom>
              <a:rect b="b" l="l" r="r" t="t"/>
              <a:pathLst>
                <a:path extrusionOk="0" h="911" w="1092">
                  <a:moveTo>
                    <a:pt x="1001" y="1"/>
                  </a:moveTo>
                  <a:lnTo>
                    <a:pt x="864" y="228"/>
                  </a:lnTo>
                  <a:lnTo>
                    <a:pt x="773" y="228"/>
                  </a:lnTo>
                  <a:lnTo>
                    <a:pt x="637" y="410"/>
                  </a:lnTo>
                  <a:lnTo>
                    <a:pt x="500" y="455"/>
                  </a:lnTo>
                  <a:lnTo>
                    <a:pt x="182" y="683"/>
                  </a:lnTo>
                  <a:lnTo>
                    <a:pt x="182" y="774"/>
                  </a:lnTo>
                  <a:lnTo>
                    <a:pt x="91" y="819"/>
                  </a:lnTo>
                  <a:lnTo>
                    <a:pt x="0" y="865"/>
                  </a:lnTo>
                  <a:lnTo>
                    <a:pt x="0" y="910"/>
                  </a:lnTo>
                  <a:lnTo>
                    <a:pt x="136" y="910"/>
                  </a:lnTo>
                  <a:lnTo>
                    <a:pt x="227" y="865"/>
                  </a:lnTo>
                  <a:lnTo>
                    <a:pt x="409" y="910"/>
                  </a:lnTo>
                  <a:lnTo>
                    <a:pt x="455" y="819"/>
                  </a:lnTo>
                  <a:lnTo>
                    <a:pt x="455" y="728"/>
                  </a:lnTo>
                  <a:lnTo>
                    <a:pt x="591" y="683"/>
                  </a:lnTo>
                  <a:lnTo>
                    <a:pt x="819" y="410"/>
                  </a:lnTo>
                  <a:lnTo>
                    <a:pt x="1001" y="319"/>
                  </a:lnTo>
                  <a:lnTo>
                    <a:pt x="1092" y="228"/>
                  </a:lnTo>
                  <a:lnTo>
                    <a:pt x="1001" y="182"/>
                  </a:lnTo>
                  <a:lnTo>
                    <a:pt x="1046" y="91"/>
                  </a:lnTo>
                  <a:lnTo>
                    <a:pt x="10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0"/>
            <p:cNvSpPr/>
            <p:nvPr/>
          </p:nvSpPr>
          <p:spPr>
            <a:xfrm>
              <a:off x="2957871" y="1802429"/>
              <a:ext cx="20755" cy="15578"/>
            </a:xfrm>
            <a:custGeom>
              <a:rect b="b" l="l" r="r" t="t"/>
              <a:pathLst>
                <a:path extrusionOk="0" h="683" w="910">
                  <a:moveTo>
                    <a:pt x="546" y="1"/>
                  </a:moveTo>
                  <a:lnTo>
                    <a:pt x="410" y="46"/>
                  </a:lnTo>
                  <a:lnTo>
                    <a:pt x="319" y="183"/>
                  </a:lnTo>
                  <a:lnTo>
                    <a:pt x="410" y="228"/>
                  </a:lnTo>
                  <a:lnTo>
                    <a:pt x="319" y="364"/>
                  </a:lnTo>
                  <a:lnTo>
                    <a:pt x="228" y="319"/>
                  </a:lnTo>
                  <a:lnTo>
                    <a:pt x="137" y="410"/>
                  </a:lnTo>
                  <a:lnTo>
                    <a:pt x="46" y="364"/>
                  </a:lnTo>
                  <a:lnTo>
                    <a:pt x="0" y="410"/>
                  </a:lnTo>
                  <a:lnTo>
                    <a:pt x="0" y="501"/>
                  </a:lnTo>
                  <a:lnTo>
                    <a:pt x="182" y="683"/>
                  </a:lnTo>
                  <a:lnTo>
                    <a:pt x="319" y="637"/>
                  </a:lnTo>
                  <a:lnTo>
                    <a:pt x="455" y="546"/>
                  </a:lnTo>
                  <a:lnTo>
                    <a:pt x="500" y="637"/>
                  </a:lnTo>
                  <a:lnTo>
                    <a:pt x="591" y="637"/>
                  </a:lnTo>
                  <a:lnTo>
                    <a:pt x="682" y="501"/>
                  </a:lnTo>
                  <a:lnTo>
                    <a:pt x="773" y="592"/>
                  </a:lnTo>
                  <a:lnTo>
                    <a:pt x="910" y="546"/>
                  </a:lnTo>
                  <a:lnTo>
                    <a:pt x="864" y="455"/>
                  </a:lnTo>
                  <a:lnTo>
                    <a:pt x="728" y="410"/>
                  </a:lnTo>
                  <a:lnTo>
                    <a:pt x="819" y="319"/>
                  </a:lnTo>
                  <a:lnTo>
                    <a:pt x="864" y="228"/>
                  </a:lnTo>
                  <a:lnTo>
                    <a:pt x="819" y="92"/>
                  </a:lnTo>
                  <a:lnTo>
                    <a:pt x="728" y="137"/>
                  </a:lnTo>
                  <a:lnTo>
                    <a:pt x="682" y="228"/>
                  </a:lnTo>
                  <a:lnTo>
                    <a:pt x="591" y="183"/>
                  </a:lnTo>
                  <a:lnTo>
                    <a:pt x="637" y="46"/>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0"/>
            <p:cNvSpPr/>
            <p:nvPr/>
          </p:nvSpPr>
          <p:spPr>
            <a:xfrm>
              <a:off x="3083381" y="1735010"/>
              <a:ext cx="4174" cy="6249"/>
            </a:xfrm>
            <a:custGeom>
              <a:rect b="b" l="l" r="r" t="t"/>
              <a:pathLst>
                <a:path extrusionOk="0" h="274" w="183">
                  <a:moveTo>
                    <a:pt x="91" y="0"/>
                  </a:moveTo>
                  <a:lnTo>
                    <a:pt x="0" y="91"/>
                  </a:lnTo>
                  <a:lnTo>
                    <a:pt x="137" y="273"/>
                  </a:lnTo>
                  <a:lnTo>
                    <a:pt x="182" y="182"/>
                  </a:lnTo>
                  <a:lnTo>
                    <a:pt x="182" y="137"/>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0"/>
            <p:cNvSpPr/>
            <p:nvPr/>
          </p:nvSpPr>
          <p:spPr>
            <a:xfrm>
              <a:off x="3078181" y="1750564"/>
              <a:ext cx="10400" cy="11427"/>
            </a:xfrm>
            <a:custGeom>
              <a:rect b="b" l="l" r="r" t="t"/>
              <a:pathLst>
                <a:path extrusionOk="0" h="501" w="456">
                  <a:moveTo>
                    <a:pt x="319" y="1"/>
                  </a:moveTo>
                  <a:lnTo>
                    <a:pt x="228" y="92"/>
                  </a:lnTo>
                  <a:lnTo>
                    <a:pt x="228" y="228"/>
                  </a:lnTo>
                  <a:lnTo>
                    <a:pt x="1" y="455"/>
                  </a:lnTo>
                  <a:lnTo>
                    <a:pt x="46" y="501"/>
                  </a:lnTo>
                  <a:lnTo>
                    <a:pt x="92" y="501"/>
                  </a:lnTo>
                  <a:lnTo>
                    <a:pt x="137" y="455"/>
                  </a:lnTo>
                  <a:lnTo>
                    <a:pt x="274" y="319"/>
                  </a:lnTo>
                  <a:lnTo>
                    <a:pt x="365" y="183"/>
                  </a:lnTo>
                  <a:lnTo>
                    <a:pt x="456"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0"/>
            <p:cNvSpPr/>
            <p:nvPr/>
          </p:nvSpPr>
          <p:spPr>
            <a:xfrm>
              <a:off x="3068853" y="1765093"/>
              <a:ext cx="5200" cy="5200"/>
            </a:xfrm>
            <a:custGeom>
              <a:rect b="b" l="l" r="r" t="t"/>
              <a:pathLst>
                <a:path extrusionOk="0" h="228" w="228">
                  <a:moveTo>
                    <a:pt x="228" y="0"/>
                  </a:moveTo>
                  <a:lnTo>
                    <a:pt x="1" y="182"/>
                  </a:lnTo>
                  <a:cubicBezTo>
                    <a:pt x="46" y="182"/>
                    <a:pt x="46" y="228"/>
                    <a:pt x="92" y="228"/>
                  </a:cubicBezTo>
                  <a:lnTo>
                    <a:pt x="228" y="137"/>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0"/>
            <p:cNvSpPr/>
            <p:nvPr/>
          </p:nvSpPr>
          <p:spPr>
            <a:xfrm>
              <a:off x="2972377" y="1796202"/>
              <a:ext cx="5223" cy="4174"/>
            </a:xfrm>
            <a:custGeom>
              <a:rect b="b" l="l" r="r" t="t"/>
              <a:pathLst>
                <a:path extrusionOk="0" h="183" w="229">
                  <a:moveTo>
                    <a:pt x="1" y="1"/>
                  </a:moveTo>
                  <a:lnTo>
                    <a:pt x="1" y="137"/>
                  </a:lnTo>
                  <a:lnTo>
                    <a:pt x="92" y="183"/>
                  </a:lnTo>
                  <a:lnTo>
                    <a:pt x="18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0"/>
            <p:cNvSpPr/>
            <p:nvPr/>
          </p:nvSpPr>
          <p:spPr>
            <a:xfrm>
              <a:off x="3083381" y="1792051"/>
              <a:ext cx="5200" cy="2098"/>
            </a:xfrm>
            <a:custGeom>
              <a:rect b="b" l="l" r="r" t="t"/>
              <a:pathLst>
                <a:path extrusionOk="0" h="92" w="228">
                  <a:moveTo>
                    <a:pt x="137" y="1"/>
                  </a:moveTo>
                  <a:lnTo>
                    <a:pt x="0" y="92"/>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0"/>
            <p:cNvSpPr/>
            <p:nvPr/>
          </p:nvSpPr>
          <p:spPr>
            <a:xfrm>
              <a:off x="2787750" y="1897855"/>
              <a:ext cx="11427" cy="10400"/>
            </a:xfrm>
            <a:custGeom>
              <a:rect b="b" l="l" r="r" t="t"/>
              <a:pathLst>
                <a:path extrusionOk="0" h="456" w="501">
                  <a:moveTo>
                    <a:pt x="273" y="1"/>
                  </a:moveTo>
                  <a:lnTo>
                    <a:pt x="273" y="92"/>
                  </a:lnTo>
                  <a:lnTo>
                    <a:pt x="91" y="228"/>
                  </a:lnTo>
                  <a:lnTo>
                    <a:pt x="1" y="456"/>
                  </a:lnTo>
                  <a:lnTo>
                    <a:pt x="137" y="319"/>
                  </a:lnTo>
                  <a:lnTo>
                    <a:pt x="319" y="228"/>
                  </a:lnTo>
                  <a:lnTo>
                    <a:pt x="364" y="92"/>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0"/>
            <p:cNvSpPr/>
            <p:nvPr/>
          </p:nvSpPr>
          <p:spPr>
            <a:xfrm>
              <a:off x="3263857" y="1977727"/>
              <a:ext cx="4174" cy="6249"/>
            </a:xfrm>
            <a:custGeom>
              <a:rect b="b" l="l" r="r" t="t"/>
              <a:pathLst>
                <a:path extrusionOk="0" h="274" w="183">
                  <a:moveTo>
                    <a:pt x="46" y="1"/>
                  </a:moveTo>
                  <a:lnTo>
                    <a:pt x="1" y="92"/>
                  </a:lnTo>
                  <a:lnTo>
                    <a:pt x="46" y="137"/>
                  </a:lnTo>
                  <a:lnTo>
                    <a:pt x="46" y="274"/>
                  </a:lnTo>
                  <a:lnTo>
                    <a:pt x="183"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0"/>
            <p:cNvSpPr/>
            <p:nvPr/>
          </p:nvSpPr>
          <p:spPr>
            <a:xfrm>
              <a:off x="2419523" y="1966323"/>
              <a:ext cx="6249" cy="5200"/>
            </a:xfrm>
            <a:custGeom>
              <a:rect b="b" l="l" r="r" t="t"/>
              <a:pathLst>
                <a:path extrusionOk="0" h="228" w="274">
                  <a:moveTo>
                    <a:pt x="137" y="0"/>
                  </a:moveTo>
                  <a:lnTo>
                    <a:pt x="0" y="91"/>
                  </a:lnTo>
                  <a:lnTo>
                    <a:pt x="91" y="228"/>
                  </a:lnTo>
                  <a:lnTo>
                    <a:pt x="27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0"/>
            <p:cNvSpPr/>
            <p:nvPr/>
          </p:nvSpPr>
          <p:spPr>
            <a:xfrm>
              <a:off x="2862445" y="1578391"/>
              <a:ext cx="15578" cy="20755"/>
            </a:xfrm>
            <a:custGeom>
              <a:rect b="b" l="l" r="r" t="t"/>
              <a:pathLst>
                <a:path extrusionOk="0" h="910" w="683">
                  <a:moveTo>
                    <a:pt x="591" y="0"/>
                  </a:moveTo>
                  <a:lnTo>
                    <a:pt x="409" y="91"/>
                  </a:lnTo>
                  <a:lnTo>
                    <a:pt x="0" y="546"/>
                  </a:lnTo>
                  <a:lnTo>
                    <a:pt x="0" y="637"/>
                  </a:lnTo>
                  <a:lnTo>
                    <a:pt x="137" y="728"/>
                  </a:lnTo>
                  <a:lnTo>
                    <a:pt x="318" y="682"/>
                  </a:lnTo>
                  <a:lnTo>
                    <a:pt x="455" y="773"/>
                  </a:lnTo>
                  <a:lnTo>
                    <a:pt x="455" y="864"/>
                  </a:lnTo>
                  <a:lnTo>
                    <a:pt x="546" y="910"/>
                  </a:lnTo>
                  <a:lnTo>
                    <a:pt x="591" y="591"/>
                  </a:lnTo>
                  <a:lnTo>
                    <a:pt x="682" y="409"/>
                  </a:lnTo>
                  <a:lnTo>
                    <a:pt x="682" y="45"/>
                  </a:lnTo>
                  <a:lnTo>
                    <a:pt x="5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0"/>
            <p:cNvSpPr/>
            <p:nvPr/>
          </p:nvSpPr>
          <p:spPr>
            <a:xfrm>
              <a:off x="2915335" y="1562813"/>
              <a:ext cx="8325" cy="5223"/>
            </a:xfrm>
            <a:custGeom>
              <a:rect b="b" l="l" r="r" t="t"/>
              <a:pathLst>
                <a:path extrusionOk="0" h="229" w="365">
                  <a:moveTo>
                    <a:pt x="91" y="1"/>
                  </a:moveTo>
                  <a:lnTo>
                    <a:pt x="1" y="46"/>
                  </a:lnTo>
                  <a:lnTo>
                    <a:pt x="228" y="228"/>
                  </a:lnTo>
                  <a:lnTo>
                    <a:pt x="319" y="228"/>
                  </a:lnTo>
                  <a:lnTo>
                    <a:pt x="364" y="92"/>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0"/>
            <p:cNvSpPr/>
            <p:nvPr/>
          </p:nvSpPr>
          <p:spPr>
            <a:xfrm>
              <a:off x="2877999" y="1573190"/>
              <a:ext cx="16604" cy="14551"/>
            </a:xfrm>
            <a:custGeom>
              <a:rect b="b" l="l" r="r" t="t"/>
              <a:pathLst>
                <a:path extrusionOk="0" h="638" w="728">
                  <a:moveTo>
                    <a:pt x="137" y="1"/>
                  </a:moveTo>
                  <a:lnTo>
                    <a:pt x="0" y="46"/>
                  </a:lnTo>
                  <a:lnTo>
                    <a:pt x="137" y="183"/>
                  </a:lnTo>
                  <a:lnTo>
                    <a:pt x="137" y="364"/>
                  </a:lnTo>
                  <a:lnTo>
                    <a:pt x="228" y="455"/>
                  </a:lnTo>
                  <a:lnTo>
                    <a:pt x="228" y="546"/>
                  </a:lnTo>
                  <a:cubicBezTo>
                    <a:pt x="228" y="546"/>
                    <a:pt x="137" y="592"/>
                    <a:pt x="137" y="592"/>
                  </a:cubicBezTo>
                  <a:lnTo>
                    <a:pt x="228" y="637"/>
                  </a:lnTo>
                  <a:lnTo>
                    <a:pt x="546" y="364"/>
                  </a:lnTo>
                  <a:lnTo>
                    <a:pt x="728" y="273"/>
                  </a:lnTo>
                  <a:lnTo>
                    <a:pt x="728"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0"/>
            <p:cNvSpPr/>
            <p:nvPr/>
          </p:nvSpPr>
          <p:spPr>
            <a:xfrm>
              <a:off x="2849992" y="1764044"/>
              <a:ext cx="3125" cy="2098"/>
            </a:xfrm>
            <a:custGeom>
              <a:rect b="b" l="l" r="r" t="t"/>
              <a:pathLst>
                <a:path extrusionOk="0" h="92" w="137">
                  <a:moveTo>
                    <a:pt x="137" y="1"/>
                  </a:moveTo>
                  <a:lnTo>
                    <a:pt x="0" y="46"/>
                  </a:lnTo>
                  <a:lnTo>
                    <a:pt x="46" y="92"/>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0"/>
            <p:cNvSpPr/>
            <p:nvPr/>
          </p:nvSpPr>
          <p:spPr>
            <a:xfrm>
              <a:off x="3010762" y="1733961"/>
              <a:ext cx="8325" cy="5223"/>
            </a:xfrm>
            <a:custGeom>
              <a:rect b="b" l="l" r="r" t="t"/>
              <a:pathLst>
                <a:path extrusionOk="0" h="229" w="365">
                  <a:moveTo>
                    <a:pt x="228" y="1"/>
                  </a:moveTo>
                  <a:lnTo>
                    <a:pt x="1" y="228"/>
                  </a:lnTo>
                  <a:lnTo>
                    <a:pt x="137" y="228"/>
                  </a:lnTo>
                  <a:lnTo>
                    <a:pt x="365" y="137"/>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0"/>
            <p:cNvSpPr/>
            <p:nvPr/>
          </p:nvSpPr>
          <p:spPr>
            <a:xfrm>
              <a:off x="3243125" y="1985003"/>
              <a:ext cx="3125" cy="4151"/>
            </a:xfrm>
            <a:custGeom>
              <a:rect b="b" l="l" r="r" t="t"/>
              <a:pathLst>
                <a:path extrusionOk="0" h="182" w="137">
                  <a:moveTo>
                    <a:pt x="46" y="0"/>
                  </a:moveTo>
                  <a:lnTo>
                    <a:pt x="0" y="91"/>
                  </a:lnTo>
                  <a:lnTo>
                    <a:pt x="91" y="182"/>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0"/>
            <p:cNvSpPr/>
            <p:nvPr/>
          </p:nvSpPr>
          <p:spPr>
            <a:xfrm>
              <a:off x="3235849" y="1976701"/>
              <a:ext cx="2098" cy="4174"/>
            </a:xfrm>
            <a:custGeom>
              <a:rect b="b" l="l" r="r" t="t"/>
              <a:pathLst>
                <a:path extrusionOk="0" h="183" w="92">
                  <a:moveTo>
                    <a:pt x="92" y="0"/>
                  </a:moveTo>
                  <a:lnTo>
                    <a:pt x="1" y="137"/>
                  </a:lnTo>
                  <a:lnTo>
                    <a:pt x="92" y="182"/>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0"/>
            <p:cNvSpPr/>
            <p:nvPr/>
          </p:nvSpPr>
          <p:spPr>
            <a:xfrm>
              <a:off x="3242076" y="1945569"/>
              <a:ext cx="18702" cy="53963"/>
            </a:xfrm>
            <a:custGeom>
              <a:rect b="b" l="l" r="r" t="t"/>
              <a:pathLst>
                <a:path extrusionOk="0" h="2366" w="820">
                  <a:moveTo>
                    <a:pt x="319" y="1"/>
                  </a:moveTo>
                  <a:lnTo>
                    <a:pt x="228" y="92"/>
                  </a:lnTo>
                  <a:lnTo>
                    <a:pt x="365" y="183"/>
                  </a:lnTo>
                  <a:lnTo>
                    <a:pt x="410" y="365"/>
                  </a:lnTo>
                  <a:lnTo>
                    <a:pt x="319" y="592"/>
                  </a:lnTo>
                  <a:lnTo>
                    <a:pt x="319" y="683"/>
                  </a:lnTo>
                  <a:lnTo>
                    <a:pt x="274" y="865"/>
                  </a:lnTo>
                  <a:lnTo>
                    <a:pt x="137" y="865"/>
                  </a:lnTo>
                  <a:lnTo>
                    <a:pt x="92" y="956"/>
                  </a:lnTo>
                  <a:lnTo>
                    <a:pt x="137" y="1001"/>
                  </a:lnTo>
                  <a:lnTo>
                    <a:pt x="319" y="1001"/>
                  </a:lnTo>
                  <a:lnTo>
                    <a:pt x="319" y="1092"/>
                  </a:lnTo>
                  <a:lnTo>
                    <a:pt x="183" y="1229"/>
                  </a:lnTo>
                  <a:lnTo>
                    <a:pt x="183" y="1274"/>
                  </a:lnTo>
                  <a:lnTo>
                    <a:pt x="137" y="1365"/>
                  </a:lnTo>
                  <a:lnTo>
                    <a:pt x="46" y="1365"/>
                  </a:lnTo>
                  <a:lnTo>
                    <a:pt x="1" y="1456"/>
                  </a:lnTo>
                  <a:lnTo>
                    <a:pt x="46" y="1547"/>
                  </a:lnTo>
                  <a:lnTo>
                    <a:pt x="137" y="1547"/>
                  </a:lnTo>
                  <a:lnTo>
                    <a:pt x="183" y="1638"/>
                  </a:lnTo>
                  <a:lnTo>
                    <a:pt x="228" y="1547"/>
                  </a:lnTo>
                  <a:lnTo>
                    <a:pt x="365" y="1502"/>
                  </a:lnTo>
                  <a:lnTo>
                    <a:pt x="410" y="1593"/>
                  </a:lnTo>
                  <a:lnTo>
                    <a:pt x="319" y="1684"/>
                  </a:lnTo>
                  <a:lnTo>
                    <a:pt x="274" y="1775"/>
                  </a:lnTo>
                  <a:lnTo>
                    <a:pt x="365" y="1865"/>
                  </a:lnTo>
                  <a:lnTo>
                    <a:pt x="274" y="1956"/>
                  </a:lnTo>
                  <a:lnTo>
                    <a:pt x="228" y="2047"/>
                  </a:lnTo>
                  <a:lnTo>
                    <a:pt x="365" y="2184"/>
                  </a:lnTo>
                  <a:lnTo>
                    <a:pt x="319" y="2320"/>
                  </a:lnTo>
                  <a:lnTo>
                    <a:pt x="410" y="2366"/>
                  </a:lnTo>
                  <a:lnTo>
                    <a:pt x="546" y="2366"/>
                  </a:lnTo>
                  <a:lnTo>
                    <a:pt x="637" y="2275"/>
                  </a:lnTo>
                  <a:lnTo>
                    <a:pt x="546" y="2184"/>
                  </a:lnTo>
                  <a:lnTo>
                    <a:pt x="637" y="2093"/>
                  </a:lnTo>
                  <a:lnTo>
                    <a:pt x="592" y="2047"/>
                  </a:lnTo>
                  <a:lnTo>
                    <a:pt x="501" y="2047"/>
                  </a:lnTo>
                  <a:lnTo>
                    <a:pt x="592" y="1911"/>
                  </a:lnTo>
                  <a:lnTo>
                    <a:pt x="683" y="1865"/>
                  </a:lnTo>
                  <a:lnTo>
                    <a:pt x="819" y="1775"/>
                  </a:lnTo>
                  <a:lnTo>
                    <a:pt x="819" y="1684"/>
                  </a:lnTo>
                  <a:lnTo>
                    <a:pt x="728" y="1638"/>
                  </a:lnTo>
                  <a:lnTo>
                    <a:pt x="637" y="1638"/>
                  </a:lnTo>
                  <a:lnTo>
                    <a:pt x="637" y="1593"/>
                  </a:lnTo>
                  <a:lnTo>
                    <a:pt x="819" y="1502"/>
                  </a:lnTo>
                  <a:lnTo>
                    <a:pt x="728" y="1365"/>
                  </a:lnTo>
                  <a:lnTo>
                    <a:pt x="546" y="1229"/>
                  </a:lnTo>
                  <a:lnTo>
                    <a:pt x="637" y="1092"/>
                  </a:lnTo>
                  <a:lnTo>
                    <a:pt x="683" y="1138"/>
                  </a:lnTo>
                  <a:lnTo>
                    <a:pt x="774" y="1138"/>
                  </a:lnTo>
                  <a:lnTo>
                    <a:pt x="774" y="1001"/>
                  </a:lnTo>
                  <a:lnTo>
                    <a:pt x="637" y="865"/>
                  </a:lnTo>
                  <a:lnTo>
                    <a:pt x="774" y="865"/>
                  </a:lnTo>
                  <a:lnTo>
                    <a:pt x="728" y="592"/>
                  </a:lnTo>
                  <a:lnTo>
                    <a:pt x="592" y="501"/>
                  </a:lnTo>
                  <a:lnTo>
                    <a:pt x="546" y="547"/>
                  </a:lnTo>
                  <a:lnTo>
                    <a:pt x="455" y="410"/>
                  </a:lnTo>
                  <a:lnTo>
                    <a:pt x="455" y="319"/>
                  </a:lnTo>
                  <a:lnTo>
                    <a:pt x="592" y="183"/>
                  </a:lnTo>
                  <a:lnTo>
                    <a:pt x="455" y="46"/>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0"/>
            <p:cNvSpPr/>
            <p:nvPr/>
          </p:nvSpPr>
          <p:spPr>
            <a:xfrm>
              <a:off x="2841690" y="1759893"/>
              <a:ext cx="8325" cy="8325"/>
            </a:xfrm>
            <a:custGeom>
              <a:rect b="b" l="l" r="r" t="t"/>
              <a:pathLst>
                <a:path extrusionOk="0" h="365" w="365">
                  <a:moveTo>
                    <a:pt x="364" y="1"/>
                  </a:moveTo>
                  <a:lnTo>
                    <a:pt x="228" y="46"/>
                  </a:lnTo>
                  <a:lnTo>
                    <a:pt x="46" y="183"/>
                  </a:lnTo>
                  <a:lnTo>
                    <a:pt x="0" y="319"/>
                  </a:lnTo>
                  <a:lnTo>
                    <a:pt x="91" y="365"/>
                  </a:lnTo>
                  <a:lnTo>
                    <a:pt x="182" y="274"/>
                  </a:lnTo>
                  <a:lnTo>
                    <a:pt x="364" y="92"/>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0"/>
            <p:cNvSpPr/>
            <p:nvPr/>
          </p:nvSpPr>
          <p:spPr>
            <a:xfrm>
              <a:off x="2595848" y="1947644"/>
              <a:ext cx="5223" cy="4174"/>
            </a:xfrm>
            <a:custGeom>
              <a:rect b="b" l="l" r="r" t="t"/>
              <a:pathLst>
                <a:path extrusionOk="0" h="183" w="229">
                  <a:moveTo>
                    <a:pt x="137" y="1"/>
                  </a:moveTo>
                  <a:lnTo>
                    <a:pt x="1" y="92"/>
                  </a:lnTo>
                  <a:lnTo>
                    <a:pt x="92" y="183"/>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0"/>
            <p:cNvSpPr/>
            <p:nvPr/>
          </p:nvSpPr>
          <p:spPr>
            <a:xfrm>
              <a:off x="2773222" y="1515100"/>
              <a:ext cx="43585" cy="46710"/>
            </a:xfrm>
            <a:custGeom>
              <a:rect b="b" l="l" r="r" t="t"/>
              <a:pathLst>
                <a:path extrusionOk="0" h="2048" w="1911">
                  <a:moveTo>
                    <a:pt x="501" y="1"/>
                  </a:moveTo>
                  <a:lnTo>
                    <a:pt x="365" y="319"/>
                  </a:lnTo>
                  <a:lnTo>
                    <a:pt x="1" y="637"/>
                  </a:lnTo>
                  <a:lnTo>
                    <a:pt x="1" y="819"/>
                  </a:lnTo>
                  <a:lnTo>
                    <a:pt x="137" y="1047"/>
                  </a:lnTo>
                  <a:lnTo>
                    <a:pt x="319" y="1001"/>
                  </a:lnTo>
                  <a:lnTo>
                    <a:pt x="365" y="865"/>
                  </a:lnTo>
                  <a:lnTo>
                    <a:pt x="638" y="910"/>
                  </a:lnTo>
                  <a:lnTo>
                    <a:pt x="819" y="1047"/>
                  </a:lnTo>
                  <a:lnTo>
                    <a:pt x="865" y="1274"/>
                  </a:lnTo>
                  <a:lnTo>
                    <a:pt x="819" y="1502"/>
                  </a:lnTo>
                  <a:lnTo>
                    <a:pt x="1001" y="1593"/>
                  </a:lnTo>
                  <a:lnTo>
                    <a:pt x="1047" y="1774"/>
                  </a:lnTo>
                  <a:lnTo>
                    <a:pt x="910" y="2002"/>
                  </a:lnTo>
                  <a:lnTo>
                    <a:pt x="1047" y="2047"/>
                  </a:lnTo>
                  <a:lnTo>
                    <a:pt x="1274" y="1865"/>
                  </a:lnTo>
                  <a:lnTo>
                    <a:pt x="1411" y="1865"/>
                  </a:lnTo>
                  <a:lnTo>
                    <a:pt x="1502" y="1774"/>
                  </a:lnTo>
                  <a:lnTo>
                    <a:pt x="1593" y="1729"/>
                  </a:lnTo>
                  <a:lnTo>
                    <a:pt x="1775" y="1865"/>
                  </a:lnTo>
                  <a:lnTo>
                    <a:pt x="1911" y="1774"/>
                  </a:lnTo>
                  <a:lnTo>
                    <a:pt x="1865" y="1638"/>
                  </a:lnTo>
                  <a:lnTo>
                    <a:pt x="1593" y="1365"/>
                  </a:lnTo>
                  <a:lnTo>
                    <a:pt x="1593" y="1183"/>
                  </a:lnTo>
                  <a:lnTo>
                    <a:pt x="1411" y="1092"/>
                  </a:lnTo>
                  <a:lnTo>
                    <a:pt x="1320" y="865"/>
                  </a:lnTo>
                  <a:lnTo>
                    <a:pt x="1411" y="774"/>
                  </a:lnTo>
                  <a:lnTo>
                    <a:pt x="1456" y="683"/>
                  </a:lnTo>
                  <a:lnTo>
                    <a:pt x="1274" y="546"/>
                  </a:lnTo>
                  <a:lnTo>
                    <a:pt x="1001" y="501"/>
                  </a:lnTo>
                  <a:lnTo>
                    <a:pt x="910" y="592"/>
                  </a:lnTo>
                  <a:lnTo>
                    <a:pt x="728" y="592"/>
                  </a:lnTo>
                  <a:lnTo>
                    <a:pt x="728" y="456"/>
                  </a:lnTo>
                  <a:lnTo>
                    <a:pt x="501" y="410"/>
                  </a:lnTo>
                  <a:lnTo>
                    <a:pt x="592" y="274"/>
                  </a:lnTo>
                  <a:lnTo>
                    <a:pt x="5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0"/>
            <p:cNvSpPr/>
            <p:nvPr/>
          </p:nvSpPr>
          <p:spPr>
            <a:xfrm>
              <a:off x="2770120" y="1681070"/>
              <a:ext cx="28030" cy="18702"/>
            </a:xfrm>
            <a:custGeom>
              <a:rect b="b" l="l" r="r" t="t"/>
              <a:pathLst>
                <a:path extrusionOk="0" h="820" w="1229">
                  <a:moveTo>
                    <a:pt x="1046" y="0"/>
                  </a:moveTo>
                  <a:lnTo>
                    <a:pt x="819" y="46"/>
                  </a:lnTo>
                  <a:lnTo>
                    <a:pt x="637" y="228"/>
                  </a:lnTo>
                  <a:lnTo>
                    <a:pt x="501" y="137"/>
                  </a:lnTo>
                  <a:lnTo>
                    <a:pt x="364" y="182"/>
                  </a:lnTo>
                  <a:lnTo>
                    <a:pt x="182" y="91"/>
                  </a:lnTo>
                  <a:lnTo>
                    <a:pt x="0" y="91"/>
                  </a:lnTo>
                  <a:lnTo>
                    <a:pt x="46" y="410"/>
                  </a:lnTo>
                  <a:lnTo>
                    <a:pt x="228" y="683"/>
                  </a:lnTo>
                  <a:lnTo>
                    <a:pt x="364" y="728"/>
                  </a:lnTo>
                  <a:lnTo>
                    <a:pt x="546" y="819"/>
                  </a:lnTo>
                  <a:lnTo>
                    <a:pt x="683" y="728"/>
                  </a:lnTo>
                  <a:lnTo>
                    <a:pt x="819" y="774"/>
                  </a:lnTo>
                  <a:lnTo>
                    <a:pt x="1046" y="774"/>
                  </a:lnTo>
                  <a:lnTo>
                    <a:pt x="1092" y="592"/>
                  </a:lnTo>
                  <a:lnTo>
                    <a:pt x="1228" y="364"/>
                  </a:lnTo>
                  <a:lnTo>
                    <a:pt x="1228" y="228"/>
                  </a:lnTo>
                  <a:lnTo>
                    <a:pt x="1046" y="137"/>
                  </a:lnTo>
                  <a:lnTo>
                    <a:pt x="10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0"/>
            <p:cNvSpPr/>
            <p:nvPr/>
          </p:nvSpPr>
          <p:spPr>
            <a:xfrm>
              <a:off x="2590671" y="1945569"/>
              <a:ext cx="4174" cy="2098"/>
            </a:xfrm>
            <a:custGeom>
              <a:rect b="b" l="l" r="r" t="t"/>
              <a:pathLst>
                <a:path extrusionOk="0" h="92" w="183">
                  <a:moveTo>
                    <a:pt x="137" y="1"/>
                  </a:moveTo>
                  <a:lnTo>
                    <a:pt x="0" y="92"/>
                  </a:lnTo>
                  <a:lnTo>
                    <a:pt x="182"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0"/>
            <p:cNvSpPr/>
            <p:nvPr/>
          </p:nvSpPr>
          <p:spPr>
            <a:xfrm>
              <a:off x="2417448" y="1974625"/>
              <a:ext cx="4174" cy="3125"/>
            </a:xfrm>
            <a:custGeom>
              <a:rect b="b" l="l" r="r" t="t"/>
              <a:pathLst>
                <a:path extrusionOk="0" h="137" w="183">
                  <a:moveTo>
                    <a:pt x="91" y="0"/>
                  </a:moveTo>
                  <a:lnTo>
                    <a:pt x="0" y="137"/>
                  </a:lnTo>
                  <a:lnTo>
                    <a:pt x="0"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0"/>
            <p:cNvSpPr/>
            <p:nvPr/>
          </p:nvSpPr>
          <p:spPr>
            <a:xfrm>
              <a:off x="4009662" y="2932016"/>
              <a:ext cx="40483" cy="15600"/>
            </a:xfrm>
            <a:custGeom>
              <a:rect b="b" l="l" r="r" t="t"/>
              <a:pathLst>
                <a:path extrusionOk="0" h="684" w="1775">
                  <a:moveTo>
                    <a:pt x="683" y="1"/>
                  </a:moveTo>
                  <a:lnTo>
                    <a:pt x="410" y="46"/>
                  </a:lnTo>
                  <a:lnTo>
                    <a:pt x="92" y="46"/>
                  </a:lnTo>
                  <a:lnTo>
                    <a:pt x="1" y="183"/>
                  </a:lnTo>
                  <a:lnTo>
                    <a:pt x="137" y="319"/>
                  </a:lnTo>
                  <a:lnTo>
                    <a:pt x="228" y="274"/>
                  </a:lnTo>
                  <a:lnTo>
                    <a:pt x="365" y="319"/>
                  </a:lnTo>
                  <a:lnTo>
                    <a:pt x="456" y="501"/>
                  </a:lnTo>
                  <a:lnTo>
                    <a:pt x="547" y="592"/>
                  </a:lnTo>
                  <a:lnTo>
                    <a:pt x="728" y="592"/>
                  </a:lnTo>
                  <a:lnTo>
                    <a:pt x="865" y="683"/>
                  </a:lnTo>
                  <a:lnTo>
                    <a:pt x="1047" y="683"/>
                  </a:lnTo>
                  <a:lnTo>
                    <a:pt x="1047" y="547"/>
                  </a:lnTo>
                  <a:lnTo>
                    <a:pt x="1183" y="547"/>
                  </a:lnTo>
                  <a:lnTo>
                    <a:pt x="1274" y="592"/>
                  </a:lnTo>
                  <a:lnTo>
                    <a:pt x="1320" y="592"/>
                  </a:lnTo>
                  <a:lnTo>
                    <a:pt x="1411" y="456"/>
                  </a:lnTo>
                  <a:lnTo>
                    <a:pt x="1502" y="501"/>
                  </a:lnTo>
                  <a:lnTo>
                    <a:pt x="1775" y="501"/>
                  </a:lnTo>
                  <a:lnTo>
                    <a:pt x="1775" y="456"/>
                  </a:lnTo>
                  <a:lnTo>
                    <a:pt x="1638" y="319"/>
                  </a:lnTo>
                  <a:lnTo>
                    <a:pt x="1456" y="274"/>
                  </a:lnTo>
                  <a:lnTo>
                    <a:pt x="132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0"/>
            <p:cNvSpPr/>
            <p:nvPr/>
          </p:nvSpPr>
          <p:spPr>
            <a:xfrm>
              <a:off x="4110289" y="2898831"/>
              <a:ext cx="9351" cy="4174"/>
            </a:xfrm>
            <a:custGeom>
              <a:rect b="b" l="l" r="r" t="t"/>
              <a:pathLst>
                <a:path extrusionOk="0" h="183" w="410">
                  <a:moveTo>
                    <a:pt x="137" y="1"/>
                  </a:moveTo>
                  <a:lnTo>
                    <a:pt x="0" y="92"/>
                  </a:lnTo>
                  <a:lnTo>
                    <a:pt x="137" y="183"/>
                  </a:lnTo>
                  <a:lnTo>
                    <a:pt x="410" y="18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0"/>
            <p:cNvSpPr/>
            <p:nvPr/>
          </p:nvSpPr>
          <p:spPr>
            <a:xfrm>
              <a:off x="4104062" y="2921661"/>
              <a:ext cx="7276" cy="5200"/>
            </a:xfrm>
            <a:custGeom>
              <a:rect b="b" l="l" r="r" t="t"/>
              <a:pathLst>
                <a:path extrusionOk="0" h="228" w="319">
                  <a:moveTo>
                    <a:pt x="137" y="0"/>
                  </a:moveTo>
                  <a:lnTo>
                    <a:pt x="0" y="91"/>
                  </a:lnTo>
                  <a:lnTo>
                    <a:pt x="91" y="182"/>
                  </a:lnTo>
                  <a:lnTo>
                    <a:pt x="319" y="228"/>
                  </a:lnTo>
                  <a:lnTo>
                    <a:pt x="273"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0"/>
            <p:cNvSpPr/>
            <p:nvPr/>
          </p:nvSpPr>
          <p:spPr>
            <a:xfrm>
              <a:off x="3928764" y="2863570"/>
              <a:ext cx="10400" cy="9351"/>
            </a:xfrm>
            <a:custGeom>
              <a:rect b="b" l="l" r="r" t="t"/>
              <a:pathLst>
                <a:path extrusionOk="0" h="410" w="456">
                  <a:moveTo>
                    <a:pt x="182" y="0"/>
                  </a:moveTo>
                  <a:lnTo>
                    <a:pt x="91" y="137"/>
                  </a:lnTo>
                  <a:lnTo>
                    <a:pt x="137" y="228"/>
                  </a:lnTo>
                  <a:lnTo>
                    <a:pt x="228" y="273"/>
                  </a:lnTo>
                  <a:lnTo>
                    <a:pt x="137" y="319"/>
                  </a:lnTo>
                  <a:lnTo>
                    <a:pt x="46" y="319"/>
                  </a:lnTo>
                  <a:lnTo>
                    <a:pt x="0" y="273"/>
                  </a:lnTo>
                  <a:lnTo>
                    <a:pt x="0" y="364"/>
                  </a:lnTo>
                  <a:lnTo>
                    <a:pt x="182" y="410"/>
                  </a:lnTo>
                  <a:lnTo>
                    <a:pt x="410" y="364"/>
                  </a:lnTo>
                  <a:lnTo>
                    <a:pt x="455" y="228"/>
                  </a:lnTo>
                  <a:lnTo>
                    <a:pt x="319"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0"/>
            <p:cNvSpPr/>
            <p:nvPr/>
          </p:nvSpPr>
          <p:spPr>
            <a:xfrm>
              <a:off x="3894530" y="2837638"/>
              <a:ext cx="194001" cy="69517"/>
            </a:xfrm>
            <a:custGeom>
              <a:rect b="b" l="l" r="r" t="t"/>
              <a:pathLst>
                <a:path extrusionOk="0" h="3048" w="8506">
                  <a:moveTo>
                    <a:pt x="2456" y="0"/>
                  </a:moveTo>
                  <a:lnTo>
                    <a:pt x="2138" y="46"/>
                  </a:lnTo>
                  <a:lnTo>
                    <a:pt x="2002" y="182"/>
                  </a:lnTo>
                  <a:lnTo>
                    <a:pt x="1547" y="182"/>
                  </a:lnTo>
                  <a:lnTo>
                    <a:pt x="1228" y="273"/>
                  </a:lnTo>
                  <a:lnTo>
                    <a:pt x="1092" y="364"/>
                  </a:lnTo>
                  <a:lnTo>
                    <a:pt x="774" y="455"/>
                  </a:lnTo>
                  <a:lnTo>
                    <a:pt x="637" y="592"/>
                  </a:lnTo>
                  <a:lnTo>
                    <a:pt x="501" y="682"/>
                  </a:lnTo>
                  <a:lnTo>
                    <a:pt x="501" y="864"/>
                  </a:lnTo>
                  <a:lnTo>
                    <a:pt x="592" y="1001"/>
                  </a:lnTo>
                  <a:lnTo>
                    <a:pt x="546" y="1092"/>
                  </a:lnTo>
                  <a:lnTo>
                    <a:pt x="410" y="1001"/>
                  </a:lnTo>
                  <a:lnTo>
                    <a:pt x="137" y="1183"/>
                  </a:lnTo>
                  <a:lnTo>
                    <a:pt x="1" y="1137"/>
                  </a:lnTo>
                  <a:lnTo>
                    <a:pt x="1" y="1228"/>
                  </a:lnTo>
                  <a:lnTo>
                    <a:pt x="137" y="1319"/>
                  </a:lnTo>
                  <a:lnTo>
                    <a:pt x="319" y="1137"/>
                  </a:lnTo>
                  <a:lnTo>
                    <a:pt x="364" y="1137"/>
                  </a:lnTo>
                  <a:lnTo>
                    <a:pt x="364" y="1274"/>
                  </a:lnTo>
                  <a:lnTo>
                    <a:pt x="592" y="1183"/>
                  </a:lnTo>
                  <a:lnTo>
                    <a:pt x="728" y="1137"/>
                  </a:lnTo>
                  <a:lnTo>
                    <a:pt x="865" y="910"/>
                  </a:lnTo>
                  <a:lnTo>
                    <a:pt x="1092" y="955"/>
                  </a:lnTo>
                  <a:lnTo>
                    <a:pt x="1138" y="864"/>
                  </a:lnTo>
                  <a:lnTo>
                    <a:pt x="1274" y="955"/>
                  </a:lnTo>
                  <a:lnTo>
                    <a:pt x="1410" y="910"/>
                  </a:lnTo>
                  <a:lnTo>
                    <a:pt x="1638" y="637"/>
                  </a:lnTo>
                  <a:lnTo>
                    <a:pt x="1774" y="637"/>
                  </a:lnTo>
                  <a:lnTo>
                    <a:pt x="1911" y="501"/>
                  </a:lnTo>
                  <a:lnTo>
                    <a:pt x="2093" y="546"/>
                  </a:lnTo>
                  <a:lnTo>
                    <a:pt x="2275" y="546"/>
                  </a:lnTo>
                  <a:lnTo>
                    <a:pt x="2593" y="592"/>
                  </a:lnTo>
                  <a:lnTo>
                    <a:pt x="2684" y="682"/>
                  </a:lnTo>
                  <a:lnTo>
                    <a:pt x="2593" y="728"/>
                  </a:lnTo>
                  <a:lnTo>
                    <a:pt x="2411" y="728"/>
                  </a:lnTo>
                  <a:lnTo>
                    <a:pt x="2320" y="819"/>
                  </a:lnTo>
                  <a:lnTo>
                    <a:pt x="2411" y="910"/>
                  </a:lnTo>
                  <a:lnTo>
                    <a:pt x="2911" y="1001"/>
                  </a:lnTo>
                  <a:lnTo>
                    <a:pt x="3002" y="955"/>
                  </a:lnTo>
                  <a:lnTo>
                    <a:pt x="3139" y="955"/>
                  </a:lnTo>
                  <a:lnTo>
                    <a:pt x="3275" y="1046"/>
                  </a:lnTo>
                  <a:lnTo>
                    <a:pt x="3502" y="1092"/>
                  </a:lnTo>
                  <a:lnTo>
                    <a:pt x="3593" y="1092"/>
                  </a:lnTo>
                  <a:lnTo>
                    <a:pt x="3684" y="1001"/>
                  </a:lnTo>
                  <a:lnTo>
                    <a:pt x="3775" y="1046"/>
                  </a:lnTo>
                  <a:lnTo>
                    <a:pt x="3775" y="1137"/>
                  </a:lnTo>
                  <a:lnTo>
                    <a:pt x="4048" y="1319"/>
                  </a:lnTo>
                  <a:lnTo>
                    <a:pt x="4230" y="1365"/>
                  </a:lnTo>
                  <a:lnTo>
                    <a:pt x="4321" y="1319"/>
                  </a:lnTo>
                  <a:lnTo>
                    <a:pt x="4458" y="1456"/>
                  </a:lnTo>
                  <a:lnTo>
                    <a:pt x="4639" y="1410"/>
                  </a:lnTo>
                  <a:lnTo>
                    <a:pt x="4730" y="1456"/>
                  </a:lnTo>
                  <a:lnTo>
                    <a:pt x="4958" y="1410"/>
                  </a:lnTo>
                  <a:lnTo>
                    <a:pt x="5049" y="1410"/>
                  </a:lnTo>
                  <a:lnTo>
                    <a:pt x="5185" y="1910"/>
                  </a:lnTo>
                  <a:lnTo>
                    <a:pt x="5458" y="2229"/>
                  </a:lnTo>
                  <a:lnTo>
                    <a:pt x="5595" y="2229"/>
                  </a:lnTo>
                  <a:lnTo>
                    <a:pt x="5640" y="2183"/>
                  </a:lnTo>
                  <a:lnTo>
                    <a:pt x="5822" y="2274"/>
                  </a:lnTo>
                  <a:lnTo>
                    <a:pt x="6095" y="2274"/>
                  </a:lnTo>
                  <a:lnTo>
                    <a:pt x="6140" y="2365"/>
                  </a:lnTo>
                  <a:lnTo>
                    <a:pt x="6277" y="2411"/>
                  </a:lnTo>
                  <a:lnTo>
                    <a:pt x="6231" y="2547"/>
                  </a:lnTo>
                  <a:lnTo>
                    <a:pt x="6049" y="2593"/>
                  </a:lnTo>
                  <a:lnTo>
                    <a:pt x="5776" y="2866"/>
                  </a:lnTo>
                  <a:lnTo>
                    <a:pt x="5776" y="3002"/>
                  </a:lnTo>
                  <a:lnTo>
                    <a:pt x="6049" y="3047"/>
                  </a:lnTo>
                  <a:lnTo>
                    <a:pt x="6231" y="2956"/>
                  </a:lnTo>
                  <a:lnTo>
                    <a:pt x="6368" y="3002"/>
                  </a:lnTo>
                  <a:lnTo>
                    <a:pt x="6777" y="2911"/>
                  </a:lnTo>
                  <a:lnTo>
                    <a:pt x="6959" y="2956"/>
                  </a:lnTo>
                  <a:lnTo>
                    <a:pt x="7232" y="3047"/>
                  </a:lnTo>
                  <a:lnTo>
                    <a:pt x="7641" y="2956"/>
                  </a:lnTo>
                  <a:lnTo>
                    <a:pt x="7732" y="2866"/>
                  </a:lnTo>
                  <a:lnTo>
                    <a:pt x="7823" y="2911"/>
                  </a:lnTo>
                  <a:lnTo>
                    <a:pt x="7914" y="2820"/>
                  </a:lnTo>
                  <a:lnTo>
                    <a:pt x="8187" y="2820"/>
                  </a:lnTo>
                  <a:lnTo>
                    <a:pt x="8414" y="2775"/>
                  </a:lnTo>
                  <a:lnTo>
                    <a:pt x="8505" y="2638"/>
                  </a:lnTo>
                  <a:lnTo>
                    <a:pt x="8414" y="2547"/>
                  </a:lnTo>
                  <a:lnTo>
                    <a:pt x="8278" y="2547"/>
                  </a:lnTo>
                  <a:lnTo>
                    <a:pt x="8187" y="2320"/>
                  </a:lnTo>
                  <a:lnTo>
                    <a:pt x="7823" y="2183"/>
                  </a:lnTo>
                  <a:lnTo>
                    <a:pt x="7414" y="2183"/>
                  </a:lnTo>
                  <a:lnTo>
                    <a:pt x="7277" y="2138"/>
                  </a:lnTo>
                  <a:lnTo>
                    <a:pt x="7414" y="2047"/>
                  </a:lnTo>
                  <a:lnTo>
                    <a:pt x="7459" y="1865"/>
                  </a:lnTo>
                  <a:lnTo>
                    <a:pt x="7368" y="1819"/>
                  </a:lnTo>
                  <a:lnTo>
                    <a:pt x="7232" y="1865"/>
                  </a:lnTo>
                  <a:lnTo>
                    <a:pt x="7050" y="1865"/>
                  </a:lnTo>
                  <a:lnTo>
                    <a:pt x="6777" y="1638"/>
                  </a:lnTo>
                  <a:lnTo>
                    <a:pt x="6686" y="1729"/>
                  </a:lnTo>
                  <a:lnTo>
                    <a:pt x="6595" y="1592"/>
                  </a:lnTo>
                  <a:lnTo>
                    <a:pt x="6368" y="1456"/>
                  </a:lnTo>
                  <a:lnTo>
                    <a:pt x="6231" y="1592"/>
                  </a:lnTo>
                  <a:lnTo>
                    <a:pt x="6186" y="1501"/>
                  </a:lnTo>
                  <a:lnTo>
                    <a:pt x="6186" y="1410"/>
                  </a:lnTo>
                  <a:lnTo>
                    <a:pt x="6140" y="1365"/>
                  </a:lnTo>
                  <a:lnTo>
                    <a:pt x="6049" y="1456"/>
                  </a:lnTo>
                  <a:lnTo>
                    <a:pt x="5958" y="1365"/>
                  </a:lnTo>
                  <a:lnTo>
                    <a:pt x="5640" y="1274"/>
                  </a:lnTo>
                  <a:lnTo>
                    <a:pt x="5458" y="1092"/>
                  </a:lnTo>
                  <a:lnTo>
                    <a:pt x="5276" y="1001"/>
                  </a:lnTo>
                  <a:lnTo>
                    <a:pt x="5094" y="819"/>
                  </a:lnTo>
                  <a:lnTo>
                    <a:pt x="4639" y="819"/>
                  </a:lnTo>
                  <a:lnTo>
                    <a:pt x="4458" y="728"/>
                  </a:lnTo>
                  <a:lnTo>
                    <a:pt x="4412" y="592"/>
                  </a:lnTo>
                  <a:lnTo>
                    <a:pt x="4230" y="364"/>
                  </a:lnTo>
                  <a:lnTo>
                    <a:pt x="4094" y="410"/>
                  </a:lnTo>
                  <a:lnTo>
                    <a:pt x="4003" y="319"/>
                  </a:lnTo>
                  <a:lnTo>
                    <a:pt x="3412" y="228"/>
                  </a:lnTo>
                  <a:lnTo>
                    <a:pt x="3230" y="319"/>
                  </a:lnTo>
                  <a:lnTo>
                    <a:pt x="3002" y="273"/>
                  </a:lnTo>
                  <a:lnTo>
                    <a:pt x="2866" y="91"/>
                  </a:lnTo>
                  <a:lnTo>
                    <a:pt x="245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0"/>
            <p:cNvSpPr/>
            <p:nvPr/>
          </p:nvSpPr>
          <p:spPr>
            <a:xfrm>
              <a:off x="4089534" y="2846967"/>
              <a:ext cx="9374" cy="10400"/>
            </a:xfrm>
            <a:custGeom>
              <a:rect b="b" l="l" r="r" t="t"/>
              <a:pathLst>
                <a:path extrusionOk="0" h="456" w="411">
                  <a:moveTo>
                    <a:pt x="365" y="1"/>
                  </a:moveTo>
                  <a:lnTo>
                    <a:pt x="228" y="46"/>
                  </a:lnTo>
                  <a:lnTo>
                    <a:pt x="228" y="183"/>
                  </a:lnTo>
                  <a:lnTo>
                    <a:pt x="92" y="364"/>
                  </a:lnTo>
                  <a:lnTo>
                    <a:pt x="1" y="364"/>
                  </a:lnTo>
                  <a:lnTo>
                    <a:pt x="1" y="455"/>
                  </a:lnTo>
                  <a:lnTo>
                    <a:pt x="46" y="455"/>
                  </a:lnTo>
                  <a:lnTo>
                    <a:pt x="410" y="273"/>
                  </a:lnTo>
                  <a:lnTo>
                    <a:pt x="410" y="92"/>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0"/>
            <p:cNvSpPr/>
            <p:nvPr/>
          </p:nvSpPr>
          <p:spPr>
            <a:xfrm>
              <a:off x="4068802" y="2810657"/>
              <a:ext cx="7276" cy="13525"/>
            </a:xfrm>
            <a:custGeom>
              <a:rect b="b" l="l" r="r" t="t"/>
              <a:pathLst>
                <a:path extrusionOk="0" h="593" w="319">
                  <a:moveTo>
                    <a:pt x="0" y="1"/>
                  </a:moveTo>
                  <a:lnTo>
                    <a:pt x="0" y="92"/>
                  </a:lnTo>
                  <a:lnTo>
                    <a:pt x="91" y="228"/>
                  </a:lnTo>
                  <a:lnTo>
                    <a:pt x="137" y="456"/>
                  </a:lnTo>
                  <a:lnTo>
                    <a:pt x="91" y="501"/>
                  </a:lnTo>
                  <a:lnTo>
                    <a:pt x="137" y="592"/>
                  </a:lnTo>
                  <a:lnTo>
                    <a:pt x="319" y="592"/>
                  </a:lnTo>
                  <a:lnTo>
                    <a:pt x="319" y="501"/>
                  </a:lnTo>
                  <a:lnTo>
                    <a:pt x="228" y="274"/>
                  </a:lnTo>
                  <a:lnTo>
                    <a:pt x="182"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0"/>
            <p:cNvSpPr/>
            <p:nvPr/>
          </p:nvSpPr>
          <p:spPr>
            <a:xfrm>
              <a:off x="4035594" y="2799253"/>
              <a:ext cx="9374" cy="4174"/>
            </a:xfrm>
            <a:custGeom>
              <a:rect b="b" l="l" r="r" t="t"/>
              <a:pathLst>
                <a:path extrusionOk="0" h="183" w="411">
                  <a:moveTo>
                    <a:pt x="228" y="1"/>
                  </a:moveTo>
                  <a:lnTo>
                    <a:pt x="1" y="91"/>
                  </a:lnTo>
                  <a:lnTo>
                    <a:pt x="137" y="182"/>
                  </a:lnTo>
                  <a:lnTo>
                    <a:pt x="365" y="182"/>
                  </a:lnTo>
                  <a:lnTo>
                    <a:pt x="410" y="46"/>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0"/>
            <p:cNvSpPr/>
            <p:nvPr/>
          </p:nvSpPr>
          <p:spPr>
            <a:xfrm>
              <a:off x="4035594" y="2762944"/>
              <a:ext cx="13525" cy="22853"/>
            </a:xfrm>
            <a:custGeom>
              <a:rect b="b" l="l" r="r" t="t"/>
              <a:pathLst>
                <a:path extrusionOk="0" h="1002" w="593">
                  <a:moveTo>
                    <a:pt x="1" y="1"/>
                  </a:moveTo>
                  <a:lnTo>
                    <a:pt x="228" y="92"/>
                  </a:lnTo>
                  <a:lnTo>
                    <a:pt x="274" y="274"/>
                  </a:lnTo>
                  <a:lnTo>
                    <a:pt x="456" y="501"/>
                  </a:lnTo>
                  <a:lnTo>
                    <a:pt x="365" y="592"/>
                  </a:lnTo>
                  <a:lnTo>
                    <a:pt x="410" y="728"/>
                  </a:lnTo>
                  <a:lnTo>
                    <a:pt x="319" y="1001"/>
                  </a:lnTo>
                  <a:lnTo>
                    <a:pt x="319" y="1001"/>
                  </a:lnTo>
                  <a:lnTo>
                    <a:pt x="456" y="865"/>
                  </a:lnTo>
                  <a:lnTo>
                    <a:pt x="456" y="728"/>
                  </a:lnTo>
                  <a:lnTo>
                    <a:pt x="592" y="637"/>
                  </a:lnTo>
                  <a:lnTo>
                    <a:pt x="592" y="410"/>
                  </a:lnTo>
                  <a:lnTo>
                    <a:pt x="501" y="319"/>
                  </a:lnTo>
                  <a:lnTo>
                    <a:pt x="456" y="183"/>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0"/>
            <p:cNvSpPr/>
            <p:nvPr/>
          </p:nvSpPr>
          <p:spPr>
            <a:xfrm>
              <a:off x="4072953" y="2829336"/>
              <a:ext cx="8302" cy="16627"/>
            </a:xfrm>
            <a:custGeom>
              <a:rect b="b" l="l" r="r" t="t"/>
              <a:pathLst>
                <a:path extrusionOk="0" h="729" w="364">
                  <a:moveTo>
                    <a:pt x="46" y="0"/>
                  </a:moveTo>
                  <a:lnTo>
                    <a:pt x="0" y="137"/>
                  </a:lnTo>
                  <a:lnTo>
                    <a:pt x="91" y="319"/>
                  </a:lnTo>
                  <a:lnTo>
                    <a:pt x="46" y="364"/>
                  </a:lnTo>
                  <a:lnTo>
                    <a:pt x="182" y="592"/>
                  </a:lnTo>
                  <a:lnTo>
                    <a:pt x="273" y="683"/>
                  </a:lnTo>
                  <a:lnTo>
                    <a:pt x="364" y="728"/>
                  </a:lnTo>
                  <a:lnTo>
                    <a:pt x="227" y="455"/>
                  </a:lnTo>
                  <a:lnTo>
                    <a:pt x="182" y="273"/>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0"/>
            <p:cNvSpPr/>
            <p:nvPr/>
          </p:nvSpPr>
          <p:spPr>
            <a:xfrm>
              <a:off x="4060500" y="2828287"/>
              <a:ext cx="2098" cy="2098"/>
            </a:xfrm>
            <a:custGeom>
              <a:rect b="b" l="l" r="r" t="t"/>
              <a:pathLst>
                <a:path extrusionOk="0" h="92" w="92">
                  <a:moveTo>
                    <a:pt x="0" y="1"/>
                  </a:moveTo>
                  <a:lnTo>
                    <a:pt x="0" y="92"/>
                  </a:lnTo>
                  <a:lnTo>
                    <a:pt x="91"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0"/>
            <p:cNvSpPr/>
            <p:nvPr/>
          </p:nvSpPr>
          <p:spPr>
            <a:xfrm>
              <a:off x="4086432" y="2821034"/>
              <a:ext cx="4174" cy="5223"/>
            </a:xfrm>
            <a:custGeom>
              <a:rect b="b" l="l" r="r" t="t"/>
              <a:pathLst>
                <a:path extrusionOk="0" h="229" w="183">
                  <a:moveTo>
                    <a:pt x="137" y="1"/>
                  </a:moveTo>
                  <a:lnTo>
                    <a:pt x="0" y="137"/>
                  </a:lnTo>
                  <a:lnTo>
                    <a:pt x="91" y="228"/>
                  </a:lnTo>
                  <a:lnTo>
                    <a:pt x="182"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0"/>
            <p:cNvSpPr/>
            <p:nvPr/>
          </p:nvSpPr>
          <p:spPr>
            <a:xfrm>
              <a:off x="4087458" y="2843865"/>
              <a:ext cx="5223" cy="5200"/>
            </a:xfrm>
            <a:custGeom>
              <a:rect b="b" l="l" r="r" t="t"/>
              <a:pathLst>
                <a:path extrusionOk="0" h="228" w="229">
                  <a:moveTo>
                    <a:pt x="1" y="0"/>
                  </a:moveTo>
                  <a:lnTo>
                    <a:pt x="1" y="91"/>
                  </a:lnTo>
                  <a:lnTo>
                    <a:pt x="92" y="228"/>
                  </a:lnTo>
                  <a:lnTo>
                    <a:pt x="228" y="228"/>
                  </a:lnTo>
                  <a:lnTo>
                    <a:pt x="228"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0"/>
            <p:cNvSpPr/>
            <p:nvPr/>
          </p:nvSpPr>
          <p:spPr>
            <a:xfrm>
              <a:off x="4110289" y="2870823"/>
              <a:ext cx="2098" cy="4174"/>
            </a:xfrm>
            <a:custGeom>
              <a:rect b="b" l="l" r="r" t="t"/>
              <a:pathLst>
                <a:path extrusionOk="0" h="183" w="92">
                  <a:moveTo>
                    <a:pt x="91" y="1"/>
                  </a:moveTo>
                  <a:lnTo>
                    <a:pt x="0" y="137"/>
                  </a:lnTo>
                  <a:lnTo>
                    <a:pt x="91"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0"/>
            <p:cNvSpPr/>
            <p:nvPr/>
          </p:nvSpPr>
          <p:spPr>
            <a:xfrm>
              <a:off x="4097836" y="2877050"/>
              <a:ext cx="12476" cy="9351"/>
            </a:xfrm>
            <a:custGeom>
              <a:rect b="b" l="l" r="r" t="t"/>
              <a:pathLst>
                <a:path extrusionOk="0" h="410" w="547">
                  <a:moveTo>
                    <a:pt x="501" y="1"/>
                  </a:moveTo>
                  <a:lnTo>
                    <a:pt x="410" y="137"/>
                  </a:lnTo>
                  <a:lnTo>
                    <a:pt x="228" y="46"/>
                  </a:lnTo>
                  <a:lnTo>
                    <a:pt x="46" y="137"/>
                  </a:lnTo>
                  <a:lnTo>
                    <a:pt x="1" y="410"/>
                  </a:lnTo>
                  <a:lnTo>
                    <a:pt x="410" y="364"/>
                  </a:lnTo>
                  <a:lnTo>
                    <a:pt x="546" y="182"/>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0"/>
            <p:cNvSpPr/>
            <p:nvPr/>
          </p:nvSpPr>
          <p:spPr>
            <a:xfrm>
              <a:off x="4108213" y="2854219"/>
              <a:ext cx="8325" cy="5223"/>
            </a:xfrm>
            <a:custGeom>
              <a:rect b="b" l="l" r="r" t="t"/>
              <a:pathLst>
                <a:path extrusionOk="0" h="229" w="365">
                  <a:moveTo>
                    <a:pt x="137" y="1"/>
                  </a:moveTo>
                  <a:lnTo>
                    <a:pt x="0" y="92"/>
                  </a:lnTo>
                  <a:lnTo>
                    <a:pt x="91" y="137"/>
                  </a:lnTo>
                  <a:lnTo>
                    <a:pt x="228" y="137"/>
                  </a:lnTo>
                  <a:lnTo>
                    <a:pt x="364" y="228"/>
                  </a:lnTo>
                  <a:lnTo>
                    <a:pt x="364"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0"/>
            <p:cNvSpPr/>
            <p:nvPr/>
          </p:nvSpPr>
          <p:spPr>
            <a:xfrm>
              <a:off x="4054273" y="2795102"/>
              <a:ext cx="8325" cy="13502"/>
            </a:xfrm>
            <a:custGeom>
              <a:rect b="b" l="l" r="r" t="t"/>
              <a:pathLst>
                <a:path extrusionOk="0" h="592" w="365">
                  <a:moveTo>
                    <a:pt x="0" y="1"/>
                  </a:moveTo>
                  <a:lnTo>
                    <a:pt x="0" y="92"/>
                  </a:lnTo>
                  <a:lnTo>
                    <a:pt x="182" y="183"/>
                  </a:lnTo>
                  <a:lnTo>
                    <a:pt x="273" y="364"/>
                  </a:lnTo>
                  <a:lnTo>
                    <a:pt x="228" y="455"/>
                  </a:lnTo>
                  <a:lnTo>
                    <a:pt x="137" y="501"/>
                  </a:lnTo>
                  <a:lnTo>
                    <a:pt x="228" y="592"/>
                  </a:lnTo>
                  <a:lnTo>
                    <a:pt x="319" y="592"/>
                  </a:lnTo>
                  <a:lnTo>
                    <a:pt x="364" y="319"/>
                  </a:lnTo>
                  <a:lnTo>
                    <a:pt x="228"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0"/>
            <p:cNvSpPr/>
            <p:nvPr/>
          </p:nvSpPr>
          <p:spPr>
            <a:xfrm>
              <a:off x="4030417" y="2816883"/>
              <a:ext cx="3125" cy="2098"/>
            </a:xfrm>
            <a:custGeom>
              <a:rect b="b" l="l" r="r" t="t"/>
              <a:pathLst>
                <a:path extrusionOk="0" h="92" w="137">
                  <a:moveTo>
                    <a:pt x="137" y="1"/>
                  </a:moveTo>
                  <a:lnTo>
                    <a:pt x="0" y="46"/>
                  </a:lnTo>
                  <a:lnTo>
                    <a:pt x="46"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0"/>
            <p:cNvSpPr/>
            <p:nvPr/>
          </p:nvSpPr>
          <p:spPr>
            <a:xfrm>
              <a:off x="4013813" y="2765019"/>
              <a:ext cx="20778" cy="8325"/>
            </a:xfrm>
            <a:custGeom>
              <a:rect b="b" l="l" r="r" t="t"/>
              <a:pathLst>
                <a:path extrusionOk="0" h="365" w="911">
                  <a:moveTo>
                    <a:pt x="501" y="1"/>
                  </a:moveTo>
                  <a:lnTo>
                    <a:pt x="274" y="183"/>
                  </a:lnTo>
                  <a:lnTo>
                    <a:pt x="183" y="92"/>
                  </a:lnTo>
                  <a:lnTo>
                    <a:pt x="1" y="92"/>
                  </a:lnTo>
                  <a:lnTo>
                    <a:pt x="183" y="319"/>
                  </a:lnTo>
                  <a:lnTo>
                    <a:pt x="365" y="365"/>
                  </a:lnTo>
                  <a:lnTo>
                    <a:pt x="637" y="137"/>
                  </a:lnTo>
                  <a:lnTo>
                    <a:pt x="819" y="183"/>
                  </a:lnTo>
                  <a:lnTo>
                    <a:pt x="910" y="183"/>
                  </a:lnTo>
                  <a:lnTo>
                    <a:pt x="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0"/>
            <p:cNvSpPr/>
            <p:nvPr/>
          </p:nvSpPr>
          <p:spPr>
            <a:xfrm>
              <a:off x="4027292" y="2818959"/>
              <a:ext cx="2098" cy="2098"/>
            </a:xfrm>
            <a:custGeom>
              <a:rect b="b" l="l" r="r" t="t"/>
              <a:pathLst>
                <a:path extrusionOk="0" h="92" w="92">
                  <a:moveTo>
                    <a:pt x="92" y="1"/>
                  </a:moveTo>
                  <a:lnTo>
                    <a:pt x="1" y="46"/>
                  </a:lnTo>
                  <a:lnTo>
                    <a:pt x="92"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0"/>
            <p:cNvSpPr/>
            <p:nvPr/>
          </p:nvSpPr>
          <p:spPr>
            <a:xfrm>
              <a:off x="4022115" y="2801329"/>
              <a:ext cx="10400" cy="13502"/>
            </a:xfrm>
            <a:custGeom>
              <a:rect b="b" l="l" r="r" t="t"/>
              <a:pathLst>
                <a:path extrusionOk="0" h="592" w="456">
                  <a:moveTo>
                    <a:pt x="182" y="0"/>
                  </a:moveTo>
                  <a:lnTo>
                    <a:pt x="137" y="182"/>
                  </a:lnTo>
                  <a:lnTo>
                    <a:pt x="1" y="410"/>
                  </a:lnTo>
                  <a:lnTo>
                    <a:pt x="92" y="546"/>
                  </a:lnTo>
                  <a:lnTo>
                    <a:pt x="228" y="455"/>
                  </a:lnTo>
                  <a:lnTo>
                    <a:pt x="273" y="592"/>
                  </a:lnTo>
                  <a:lnTo>
                    <a:pt x="455" y="455"/>
                  </a:lnTo>
                  <a:lnTo>
                    <a:pt x="319" y="228"/>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0"/>
            <p:cNvSpPr/>
            <p:nvPr/>
          </p:nvSpPr>
          <p:spPr>
            <a:xfrm>
              <a:off x="4028341" y="2820008"/>
              <a:ext cx="7276" cy="10377"/>
            </a:xfrm>
            <a:custGeom>
              <a:rect b="b" l="l" r="r" t="t"/>
              <a:pathLst>
                <a:path extrusionOk="0" h="455" w="319">
                  <a:moveTo>
                    <a:pt x="228" y="0"/>
                  </a:moveTo>
                  <a:lnTo>
                    <a:pt x="0" y="91"/>
                  </a:lnTo>
                  <a:lnTo>
                    <a:pt x="46" y="228"/>
                  </a:lnTo>
                  <a:lnTo>
                    <a:pt x="91" y="455"/>
                  </a:lnTo>
                  <a:lnTo>
                    <a:pt x="228" y="409"/>
                  </a:lnTo>
                  <a:lnTo>
                    <a:pt x="319" y="273"/>
                  </a:lnTo>
                  <a:lnTo>
                    <a:pt x="273" y="182"/>
                  </a:lnTo>
                  <a:lnTo>
                    <a:pt x="273"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0"/>
            <p:cNvSpPr/>
            <p:nvPr/>
          </p:nvSpPr>
          <p:spPr>
            <a:xfrm>
              <a:off x="3687073" y="2743238"/>
              <a:ext cx="3125" cy="7276"/>
            </a:xfrm>
            <a:custGeom>
              <a:rect b="b" l="l" r="r" t="t"/>
              <a:pathLst>
                <a:path extrusionOk="0" h="319" w="137">
                  <a:moveTo>
                    <a:pt x="92" y="1"/>
                  </a:moveTo>
                  <a:lnTo>
                    <a:pt x="1" y="319"/>
                  </a:lnTo>
                  <a:lnTo>
                    <a:pt x="46" y="274"/>
                  </a:lnTo>
                  <a:lnTo>
                    <a:pt x="137"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0"/>
            <p:cNvSpPr/>
            <p:nvPr/>
          </p:nvSpPr>
          <p:spPr>
            <a:xfrm>
              <a:off x="3691224" y="2731834"/>
              <a:ext cx="7276" cy="9351"/>
            </a:xfrm>
            <a:custGeom>
              <a:rect b="b" l="l" r="r" t="t"/>
              <a:pathLst>
                <a:path extrusionOk="0" h="410" w="319">
                  <a:moveTo>
                    <a:pt x="319" y="0"/>
                  </a:moveTo>
                  <a:lnTo>
                    <a:pt x="182" y="137"/>
                  </a:lnTo>
                  <a:lnTo>
                    <a:pt x="0" y="410"/>
                  </a:lnTo>
                  <a:lnTo>
                    <a:pt x="0" y="410"/>
                  </a:lnTo>
                  <a:lnTo>
                    <a:pt x="46" y="364"/>
                  </a:lnTo>
                  <a:lnTo>
                    <a:pt x="228"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0"/>
            <p:cNvSpPr/>
            <p:nvPr/>
          </p:nvSpPr>
          <p:spPr>
            <a:xfrm>
              <a:off x="4142447" y="2455909"/>
              <a:ext cx="36332" cy="11449"/>
            </a:xfrm>
            <a:custGeom>
              <a:rect b="b" l="l" r="r" t="t"/>
              <a:pathLst>
                <a:path extrusionOk="0" h="502" w="1593">
                  <a:moveTo>
                    <a:pt x="1365" y="1"/>
                  </a:moveTo>
                  <a:lnTo>
                    <a:pt x="1137" y="92"/>
                  </a:lnTo>
                  <a:lnTo>
                    <a:pt x="864" y="92"/>
                  </a:lnTo>
                  <a:lnTo>
                    <a:pt x="682" y="183"/>
                  </a:lnTo>
                  <a:lnTo>
                    <a:pt x="501" y="137"/>
                  </a:lnTo>
                  <a:lnTo>
                    <a:pt x="273" y="228"/>
                  </a:lnTo>
                  <a:lnTo>
                    <a:pt x="91" y="274"/>
                  </a:lnTo>
                  <a:lnTo>
                    <a:pt x="0" y="365"/>
                  </a:lnTo>
                  <a:lnTo>
                    <a:pt x="46" y="456"/>
                  </a:lnTo>
                  <a:lnTo>
                    <a:pt x="137" y="456"/>
                  </a:lnTo>
                  <a:lnTo>
                    <a:pt x="46" y="501"/>
                  </a:lnTo>
                  <a:lnTo>
                    <a:pt x="182" y="456"/>
                  </a:lnTo>
                  <a:lnTo>
                    <a:pt x="228" y="410"/>
                  </a:lnTo>
                  <a:lnTo>
                    <a:pt x="410" y="410"/>
                  </a:lnTo>
                  <a:lnTo>
                    <a:pt x="546" y="365"/>
                  </a:lnTo>
                  <a:lnTo>
                    <a:pt x="819" y="365"/>
                  </a:lnTo>
                  <a:lnTo>
                    <a:pt x="955" y="274"/>
                  </a:lnTo>
                  <a:lnTo>
                    <a:pt x="1183" y="274"/>
                  </a:lnTo>
                  <a:lnTo>
                    <a:pt x="1228" y="228"/>
                  </a:lnTo>
                  <a:lnTo>
                    <a:pt x="1319" y="274"/>
                  </a:lnTo>
                  <a:lnTo>
                    <a:pt x="1501" y="183"/>
                  </a:lnTo>
                  <a:lnTo>
                    <a:pt x="1592" y="92"/>
                  </a:lnTo>
                  <a:lnTo>
                    <a:pt x="1456" y="137"/>
                  </a:lnTo>
                  <a:lnTo>
                    <a:pt x="1410" y="92"/>
                  </a:lnTo>
                  <a:lnTo>
                    <a:pt x="1228" y="183"/>
                  </a:lnTo>
                  <a:lnTo>
                    <a:pt x="1274" y="92"/>
                  </a:lnTo>
                  <a:lnTo>
                    <a:pt x="1365" y="46"/>
                  </a:lnTo>
                  <a:lnTo>
                    <a:pt x="1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0"/>
            <p:cNvSpPr/>
            <p:nvPr/>
          </p:nvSpPr>
          <p:spPr>
            <a:xfrm>
              <a:off x="4200538" y="2448656"/>
              <a:ext cx="7276" cy="4174"/>
            </a:xfrm>
            <a:custGeom>
              <a:rect b="b" l="l" r="r" t="t"/>
              <a:pathLst>
                <a:path extrusionOk="0" h="183" w="319">
                  <a:moveTo>
                    <a:pt x="91" y="0"/>
                  </a:moveTo>
                  <a:lnTo>
                    <a:pt x="46" y="46"/>
                  </a:lnTo>
                  <a:lnTo>
                    <a:pt x="0" y="91"/>
                  </a:lnTo>
                  <a:lnTo>
                    <a:pt x="46" y="182"/>
                  </a:lnTo>
                  <a:lnTo>
                    <a:pt x="137" y="137"/>
                  </a:lnTo>
                  <a:lnTo>
                    <a:pt x="182" y="91"/>
                  </a:lnTo>
                  <a:lnTo>
                    <a:pt x="318" y="91"/>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0"/>
            <p:cNvSpPr/>
            <p:nvPr/>
          </p:nvSpPr>
          <p:spPr>
            <a:xfrm>
              <a:off x="3682922" y="2752566"/>
              <a:ext cx="3147" cy="22853"/>
            </a:xfrm>
            <a:custGeom>
              <a:rect b="b" l="l" r="r" t="t"/>
              <a:pathLst>
                <a:path extrusionOk="0" h="1002" w="138">
                  <a:moveTo>
                    <a:pt x="137" y="1"/>
                  </a:moveTo>
                  <a:lnTo>
                    <a:pt x="1" y="365"/>
                  </a:lnTo>
                  <a:lnTo>
                    <a:pt x="1" y="683"/>
                  </a:lnTo>
                  <a:cubicBezTo>
                    <a:pt x="1" y="683"/>
                    <a:pt x="137" y="1002"/>
                    <a:pt x="137" y="1002"/>
                  </a:cubicBezTo>
                  <a:lnTo>
                    <a:pt x="46" y="729"/>
                  </a:lnTo>
                  <a:lnTo>
                    <a:pt x="46" y="365"/>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0"/>
            <p:cNvSpPr/>
            <p:nvPr/>
          </p:nvSpPr>
          <p:spPr>
            <a:xfrm>
              <a:off x="3342702" y="2211116"/>
              <a:ext cx="4174" cy="13502"/>
            </a:xfrm>
            <a:custGeom>
              <a:rect b="b" l="l" r="r" t="t"/>
              <a:pathLst>
                <a:path extrusionOk="0" h="592" w="183">
                  <a:moveTo>
                    <a:pt x="137" y="1"/>
                  </a:moveTo>
                  <a:lnTo>
                    <a:pt x="0" y="137"/>
                  </a:lnTo>
                  <a:lnTo>
                    <a:pt x="0" y="319"/>
                  </a:lnTo>
                  <a:lnTo>
                    <a:pt x="91" y="592"/>
                  </a:lnTo>
                  <a:lnTo>
                    <a:pt x="182" y="546"/>
                  </a:lnTo>
                  <a:lnTo>
                    <a:pt x="91" y="228"/>
                  </a:lnTo>
                  <a:lnTo>
                    <a:pt x="91" y="92"/>
                  </a:lnTo>
                  <a:lnTo>
                    <a:pt x="182"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0"/>
            <p:cNvSpPr/>
            <p:nvPr/>
          </p:nvSpPr>
          <p:spPr>
            <a:xfrm>
              <a:off x="4417323" y="4338577"/>
              <a:ext cx="26981" cy="22830"/>
            </a:xfrm>
            <a:custGeom>
              <a:rect b="b" l="l" r="r" t="t"/>
              <a:pathLst>
                <a:path extrusionOk="0" h="1001" w="1183">
                  <a:moveTo>
                    <a:pt x="1092" y="0"/>
                  </a:moveTo>
                  <a:lnTo>
                    <a:pt x="1001" y="46"/>
                  </a:lnTo>
                  <a:lnTo>
                    <a:pt x="910" y="137"/>
                  </a:lnTo>
                  <a:lnTo>
                    <a:pt x="865" y="182"/>
                  </a:lnTo>
                  <a:lnTo>
                    <a:pt x="728" y="46"/>
                  </a:lnTo>
                  <a:lnTo>
                    <a:pt x="592" y="46"/>
                  </a:lnTo>
                  <a:lnTo>
                    <a:pt x="546" y="228"/>
                  </a:lnTo>
                  <a:lnTo>
                    <a:pt x="364" y="228"/>
                  </a:lnTo>
                  <a:lnTo>
                    <a:pt x="228" y="91"/>
                  </a:lnTo>
                  <a:lnTo>
                    <a:pt x="182" y="137"/>
                  </a:lnTo>
                  <a:lnTo>
                    <a:pt x="364" y="410"/>
                  </a:lnTo>
                  <a:lnTo>
                    <a:pt x="546" y="410"/>
                  </a:lnTo>
                  <a:lnTo>
                    <a:pt x="546" y="501"/>
                  </a:lnTo>
                  <a:lnTo>
                    <a:pt x="364" y="501"/>
                  </a:lnTo>
                  <a:lnTo>
                    <a:pt x="273" y="592"/>
                  </a:lnTo>
                  <a:lnTo>
                    <a:pt x="273" y="683"/>
                  </a:lnTo>
                  <a:lnTo>
                    <a:pt x="137" y="819"/>
                  </a:lnTo>
                  <a:lnTo>
                    <a:pt x="0" y="819"/>
                  </a:lnTo>
                  <a:lnTo>
                    <a:pt x="0" y="910"/>
                  </a:lnTo>
                  <a:lnTo>
                    <a:pt x="182" y="1001"/>
                  </a:lnTo>
                  <a:lnTo>
                    <a:pt x="273" y="910"/>
                  </a:lnTo>
                  <a:lnTo>
                    <a:pt x="410" y="1001"/>
                  </a:lnTo>
                  <a:lnTo>
                    <a:pt x="501" y="864"/>
                  </a:lnTo>
                  <a:lnTo>
                    <a:pt x="364" y="773"/>
                  </a:lnTo>
                  <a:lnTo>
                    <a:pt x="501" y="728"/>
                  </a:lnTo>
                  <a:lnTo>
                    <a:pt x="728" y="728"/>
                  </a:lnTo>
                  <a:lnTo>
                    <a:pt x="910" y="637"/>
                  </a:lnTo>
                  <a:lnTo>
                    <a:pt x="910" y="455"/>
                  </a:lnTo>
                  <a:lnTo>
                    <a:pt x="1092" y="319"/>
                  </a:lnTo>
                  <a:lnTo>
                    <a:pt x="1183" y="137"/>
                  </a:lnTo>
                  <a:lnTo>
                    <a:pt x="10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0"/>
            <p:cNvSpPr/>
            <p:nvPr/>
          </p:nvSpPr>
          <p:spPr>
            <a:xfrm>
              <a:off x="4425625" y="4336502"/>
              <a:ext cx="4174" cy="3125"/>
            </a:xfrm>
            <a:custGeom>
              <a:rect b="b" l="l" r="r" t="t"/>
              <a:pathLst>
                <a:path extrusionOk="0" h="137" w="183">
                  <a:moveTo>
                    <a:pt x="0" y="0"/>
                  </a:moveTo>
                  <a:lnTo>
                    <a:pt x="91" y="137"/>
                  </a:lnTo>
                  <a:lnTo>
                    <a:pt x="182"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0"/>
            <p:cNvSpPr/>
            <p:nvPr/>
          </p:nvSpPr>
          <p:spPr>
            <a:xfrm>
              <a:off x="4431852" y="4334426"/>
              <a:ext cx="7276" cy="3125"/>
            </a:xfrm>
            <a:custGeom>
              <a:rect b="b" l="l" r="r" t="t"/>
              <a:pathLst>
                <a:path extrusionOk="0" h="137" w="319">
                  <a:moveTo>
                    <a:pt x="228" y="0"/>
                  </a:moveTo>
                  <a:lnTo>
                    <a:pt x="0" y="46"/>
                  </a:lnTo>
                  <a:lnTo>
                    <a:pt x="318" y="137"/>
                  </a:lnTo>
                  <a:lnTo>
                    <a:pt x="318" y="137"/>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0"/>
            <p:cNvSpPr/>
            <p:nvPr/>
          </p:nvSpPr>
          <p:spPr>
            <a:xfrm>
              <a:off x="4439104" y="4336502"/>
              <a:ext cx="29057" cy="26981"/>
            </a:xfrm>
            <a:custGeom>
              <a:rect b="b" l="l" r="r" t="t"/>
              <a:pathLst>
                <a:path extrusionOk="0" h="1183" w="1274">
                  <a:moveTo>
                    <a:pt x="501" y="0"/>
                  </a:moveTo>
                  <a:lnTo>
                    <a:pt x="455" y="91"/>
                  </a:lnTo>
                  <a:lnTo>
                    <a:pt x="364" y="182"/>
                  </a:lnTo>
                  <a:lnTo>
                    <a:pt x="410" y="273"/>
                  </a:lnTo>
                  <a:lnTo>
                    <a:pt x="364" y="319"/>
                  </a:lnTo>
                  <a:lnTo>
                    <a:pt x="501" y="546"/>
                  </a:lnTo>
                  <a:lnTo>
                    <a:pt x="455" y="592"/>
                  </a:lnTo>
                  <a:lnTo>
                    <a:pt x="364" y="546"/>
                  </a:lnTo>
                  <a:lnTo>
                    <a:pt x="228" y="592"/>
                  </a:lnTo>
                  <a:lnTo>
                    <a:pt x="0" y="955"/>
                  </a:lnTo>
                  <a:lnTo>
                    <a:pt x="91" y="955"/>
                  </a:lnTo>
                  <a:lnTo>
                    <a:pt x="228" y="1137"/>
                  </a:lnTo>
                  <a:lnTo>
                    <a:pt x="319" y="1183"/>
                  </a:lnTo>
                  <a:lnTo>
                    <a:pt x="319" y="1137"/>
                  </a:lnTo>
                  <a:lnTo>
                    <a:pt x="228" y="1001"/>
                  </a:lnTo>
                  <a:lnTo>
                    <a:pt x="273" y="910"/>
                  </a:lnTo>
                  <a:lnTo>
                    <a:pt x="410" y="1001"/>
                  </a:lnTo>
                  <a:lnTo>
                    <a:pt x="501" y="1001"/>
                  </a:lnTo>
                  <a:lnTo>
                    <a:pt x="410" y="910"/>
                  </a:lnTo>
                  <a:lnTo>
                    <a:pt x="410" y="774"/>
                  </a:lnTo>
                  <a:lnTo>
                    <a:pt x="546" y="819"/>
                  </a:lnTo>
                  <a:lnTo>
                    <a:pt x="728" y="774"/>
                  </a:lnTo>
                  <a:lnTo>
                    <a:pt x="592" y="728"/>
                  </a:lnTo>
                  <a:lnTo>
                    <a:pt x="546" y="683"/>
                  </a:lnTo>
                  <a:lnTo>
                    <a:pt x="592" y="637"/>
                  </a:lnTo>
                  <a:lnTo>
                    <a:pt x="728" y="683"/>
                  </a:lnTo>
                  <a:lnTo>
                    <a:pt x="910" y="637"/>
                  </a:lnTo>
                  <a:lnTo>
                    <a:pt x="1047" y="501"/>
                  </a:lnTo>
                  <a:lnTo>
                    <a:pt x="1183" y="455"/>
                  </a:lnTo>
                  <a:lnTo>
                    <a:pt x="1183" y="364"/>
                  </a:lnTo>
                  <a:lnTo>
                    <a:pt x="1092" y="364"/>
                  </a:lnTo>
                  <a:lnTo>
                    <a:pt x="1047" y="319"/>
                  </a:lnTo>
                  <a:lnTo>
                    <a:pt x="1137" y="273"/>
                  </a:lnTo>
                  <a:lnTo>
                    <a:pt x="1274" y="273"/>
                  </a:lnTo>
                  <a:lnTo>
                    <a:pt x="1183" y="182"/>
                  </a:lnTo>
                  <a:lnTo>
                    <a:pt x="1001" y="137"/>
                  </a:lnTo>
                  <a:lnTo>
                    <a:pt x="865" y="182"/>
                  </a:lnTo>
                  <a:lnTo>
                    <a:pt x="910" y="273"/>
                  </a:lnTo>
                  <a:lnTo>
                    <a:pt x="819" y="319"/>
                  </a:lnTo>
                  <a:lnTo>
                    <a:pt x="728" y="137"/>
                  </a:lnTo>
                  <a:lnTo>
                    <a:pt x="728"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0"/>
            <p:cNvSpPr/>
            <p:nvPr/>
          </p:nvSpPr>
          <p:spPr>
            <a:xfrm>
              <a:off x="4413172" y="4351030"/>
              <a:ext cx="6249" cy="4151"/>
            </a:xfrm>
            <a:custGeom>
              <a:rect b="b" l="l" r="r" t="t"/>
              <a:pathLst>
                <a:path extrusionOk="0" h="182" w="274">
                  <a:moveTo>
                    <a:pt x="46" y="0"/>
                  </a:moveTo>
                  <a:lnTo>
                    <a:pt x="0" y="46"/>
                  </a:lnTo>
                  <a:lnTo>
                    <a:pt x="46" y="182"/>
                  </a:lnTo>
                  <a:lnTo>
                    <a:pt x="273" y="91"/>
                  </a:lnTo>
                  <a:lnTo>
                    <a:pt x="18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0"/>
            <p:cNvSpPr/>
            <p:nvPr/>
          </p:nvSpPr>
          <p:spPr>
            <a:xfrm>
              <a:off x="3442280" y="2806506"/>
              <a:ext cx="2098" cy="2098"/>
            </a:xfrm>
            <a:custGeom>
              <a:rect b="b" l="l" r="r" t="t"/>
              <a:pathLst>
                <a:path extrusionOk="0" h="92" w="92">
                  <a:moveTo>
                    <a:pt x="0" y="1"/>
                  </a:moveTo>
                  <a:lnTo>
                    <a:pt x="0" y="92"/>
                  </a:lnTo>
                  <a:lnTo>
                    <a:pt x="46"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0"/>
            <p:cNvSpPr/>
            <p:nvPr/>
          </p:nvSpPr>
          <p:spPr>
            <a:xfrm>
              <a:off x="3671518" y="2807555"/>
              <a:ext cx="2098" cy="6249"/>
            </a:xfrm>
            <a:custGeom>
              <a:rect b="b" l="l" r="r" t="t"/>
              <a:pathLst>
                <a:path extrusionOk="0" h="274" w="92">
                  <a:moveTo>
                    <a:pt x="91" y="0"/>
                  </a:moveTo>
                  <a:lnTo>
                    <a:pt x="0" y="273"/>
                  </a:lnTo>
                  <a:lnTo>
                    <a:pt x="91" y="137"/>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0"/>
            <p:cNvSpPr/>
            <p:nvPr/>
          </p:nvSpPr>
          <p:spPr>
            <a:xfrm>
              <a:off x="3437080" y="2792000"/>
              <a:ext cx="3147" cy="6249"/>
            </a:xfrm>
            <a:custGeom>
              <a:rect b="b" l="l" r="r" t="t"/>
              <a:pathLst>
                <a:path extrusionOk="0" h="274" w="138">
                  <a:moveTo>
                    <a:pt x="46" y="0"/>
                  </a:moveTo>
                  <a:lnTo>
                    <a:pt x="1" y="46"/>
                  </a:lnTo>
                  <a:lnTo>
                    <a:pt x="46" y="137"/>
                  </a:lnTo>
                  <a:lnTo>
                    <a:pt x="92" y="273"/>
                  </a:lnTo>
                  <a:lnTo>
                    <a:pt x="137" y="228"/>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0"/>
            <p:cNvSpPr/>
            <p:nvPr/>
          </p:nvSpPr>
          <p:spPr>
            <a:xfrm>
              <a:off x="3673594" y="2803404"/>
              <a:ext cx="2098" cy="3125"/>
            </a:xfrm>
            <a:custGeom>
              <a:rect b="b" l="l" r="r" t="t"/>
              <a:pathLst>
                <a:path extrusionOk="0" h="137" w="92">
                  <a:moveTo>
                    <a:pt x="46" y="0"/>
                  </a:moveTo>
                  <a:lnTo>
                    <a:pt x="0" y="91"/>
                  </a:lnTo>
                  <a:lnTo>
                    <a:pt x="46" y="137"/>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0"/>
            <p:cNvSpPr/>
            <p:nvPr/>
          </p:nvSpPr>
          <p:spPr>
            <a:xfrm>
              <a:off x="3674620" y="2798227"/>
              <a:ext cx="2098" cy="3125"/>
            </a:xfrm>
            <a:custGeom>
              <a:rect b="b" l="l" r="r" t="t"/>
              <a:pathLst>
                <a:path extrusionOk="0" h="137" w="92">
                  <a:moveTo>
                    <a:pt x="1" y="0"/>
                  </a:moveTo>
                  <a:lnTo>
                    <a:pt x="1" y="136"/>
                  </a:lnTo>
                  <a:lnTo>
                    <a:pt x="46"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0"/>
            <p:cNvSpPr/>
            <p:nvPr/>
          </p:nvSpPr>
          <p:spPr>
            <a:xfrm>
              <a:off x="4511724" y="3266032"/>
              <a:ext cx="8302" cy="8325"/>
            </a:xfrm>
            <a:custGeom>
              <a:rect b="b" l="l" r="r" t="t"/>
              <a:pathLst>
                <a:path extrusionOk="0" h="365" w="364">
                  <a:moveTo>
                    <a:pt x="273" y="0"/>
                  </a:moveTo>
                  <a:lnTo>
                    <a:pt x="182" y="91"/>
                  </a:lnTo>
                  <a:lnTo>
                    <a:pt x="91" y="137"/>
                  </a:lnTo>
                  <a:lnTo>
                    <a:pt x="0" y="228"/>
                  </a:lnTo>
                  <a:lnTo>
                    <a:pt x="46" y="364"/>
                  </a:lnTo>
                  <a:lnTo>
                    <a:pt x="91" y="273"/>
                  </a:lnTo>
                  <a:lnTo>
                    <a:pt x="182" y="182"/>
                  </a:lnTo>
                  <a:lnTo>
                    <a:pt x="273" y="137"/>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0"/>
            <p:cNvSpPr/>
            <p:nvPr/>
          </p:nvSpPr>
          <p:spPr>
            <a:xfrm>
              <a:off x="2738988" y="1255779"/>
              <a:ext cx="2056963" cy="3166844"/>
            </a:xfrm>
            <a:custGeom>
              <a:rect b="b" l="l" r="r" t="t"/>
              <a:pathLst>
                <a:path extrusionOk="0" h="138851" w="90188">
                  <a:moveTo>
                    <a:pt x="54077" y="16510"/>
                  </a:moveTo>
                  <a:lnTo>
                    <a:pt x="54031" y="16555"/>
                  </a:lnTo>
                  <a:lnTo>
                    <a:pt x="54077" y="16783"/>
                  </a:lnTo>
                  <a:lnTo>
                    <a:pt x="54213" y="16919"/>
                  </a:lnTo>
                  <a:lnTo>
                    <a:pt x="54213" y="16783"/>
                  </a:lnTo>
                  <a:lnTo>
                    <a:pt x="54122" y="16510"/>
                  </a:lnTo>
                  <a:close/>
                  <a:moveTo>
                    <a:pt x="69540" y="48391"/>
                  </a:moveTo>
                  <a:lnTo>
                    <a:pt x="69631" y="48482"/>
                  </a:lnTo>
                  <a:lnTo>
                    <a:pt x="70222" y="48482"/>
                  </a:lnTo>
                  <a:lnTo>
                    <a:pt x="70040" y="48573"/>
                  </a:lnTo>
                  <a:lnTo>
                    <a:pt x="69676" y="48573"/>
                  </a:lnTo>
                  <a:lnTo>
                    <a:pt x="69631" y="48664"/>
                  </a:lnTo>
                  <a:lnTo>
                    <a:pt x="69631" y="48755"/>
                  </a:lnTo>
                  <a:lnTo>
                    <a:pt x="69540" y="48664"/>
                  </a:lnTo>
                  <a:lnTo>
                    <a:pt x="69540" y="48528"/>
                  </a:lnTo>
                  <a:lnTo>
                    <a:pt x="69403" y="48482"/>
                  </a:lnTo>
                  <a:lnTo>
                    <a:pt x="69290" y="48505"/>
                  </a:lnTo>
                  <a:lnTo>
                    <a:pt x="69290" y="48505"/>
                  </a:lnTo>
                  <a:lnTo>
                    <a:pt x="69403" y="48391"/>
                  </a:lnTo>
                  <a:close/>
                  <a:moveTo>
                    <a:pt x="45526" y="73087"/>
                  </a:moveTo>
                  <a:lnTo>
                    <a:pt x="45344" y="73178"/>
                  </a:lnTo>
                  <a:lnTo>
                    <a:pt x="45344" y="73223"/>
                  </a:lnTo>
                  <a:lnTo>
                    <a:pt x="45526" y="73087"/>
                  </a:lnTo>
                  <a:close/>
                  <a:moveTo>
                    <a:pt x="21740" y="1"/>
                  </a:moveTo>
                  <a:lnTo>
                    <a:pt x="21467" y="137"/>
                  </a:lnTo>
                  <a:lnTo>
                    <a:pt x="21377" y="228"/>
                  </a:lnTo>
                  <a:lnTo>
                    <a:pt x="21195" y="228"/>
                  </a:lnTo>
                  <a:lnTo>
                    <a:pt x="21013" y="319"/>
                  </a:lnTo>
                  <a:lnTo>
                    <a:pt x="20694" y="592"/>
                  </a:lnTo>
                  <a:lnTo>
                    <a:pt x="20467" y="638"/>
                  </a:lnTo>
                  <a:lnTo>
                    <a:pt x="20103" y="638"/>
                  </a:lnTo>
                  <a:lnTo>
                    <a:pt x="19876" y="547"/>
                  </a:lnTo>
                  <a:lnTo>
                    <a:pt x="19785" y="456"/>
                  </a:lnTo>
                  <a:lnTo>
                    <a:pt x="19785" y="547"/>
                  </a:lnTo>
                  <a:lnTo>
                    <a:pt x="19694" y="547"/>
                  </a:lnTo>
                  <a:lnTo>
                    <a:pt x="19512" y="410"/>
                  </a:lnTo>
                  <a:lnTo>
                    <a:pt x="19375" y="456"/>
                  </a:lnTo>
                  <a:lnTo>
                    <a:pt x="19330" y="592"/>
                  </a:lnTo>
                  <a:lnTo>
                    <a:pt x="19284" y="592"/>
                  </a:lnTo>
                  <a:lnTo>
                    <a:pt x="19239" y="501"/>
                  </a:lnTo>
                  <a:lnTo>
                    <a:pt x="19284" y="410"/>
                  </a:lnTo>
                  <a:lnTo>
                    <a:pt x="19421" y="319"/>
                  </a:lnTo>
                  <a:lnTo>
                    <a:pt x="19330" y="274"/>
                  </a:lnTo>
                  <a:lnTo>
                    <a:pt x="19148" y="319"/>
                  </a:lnTo>
                  <a:lnTo>
                    <a:pt x="18830" y="501"/>
                  </a:lnTo>
                  <a:lnTo>
                    <a:pt x="18602" y="592"/>
                  </a:lnTo>
                  <a:lnTo>
                    <a:pt x="18557" y="774"/>
                  </a:lnTo>
                  <a:lnTo>
                    <a:pt x="18557" y="910"/>
                  </a:lnTo>
                  <a:lnTo>
                    <a:pt x="18784" y="956"/>
                  </a:lnTo>
                  <a:lnTo>
                    <a:pt x="18648" y="1047"/>
                  </a:lnTo>
                  <a:lnTo>
                    <a:pt x="18466" y="1047"/>
                  </a:lnTo>
                  <a:lnTo>
                    <a:pt x="18238" y="1229"/>
                  </a:lnTo>
                  <a:lnTo>
                    <a:pt x="18102" y="1547"/>
                  </a:lnTo>
                  <a:lnTo>
                    <a:pt x="18011" y="1820"/>
                  </a:lnTo>
                  <a:lnTo>
                    <a:pt x="17920" y="1820"/>
                  </a:lnTo>
                  <a:lnTo>
                    <a:pt x="17920" y="1775"/>
                  </a:lnTo>
                  <a:lnTo>
                    <a:pt x="17966" y="1502"/>
                  </a:lnTo>
                  <a:lnTo>
                    <a:pt x="18193" y="1138"/>
                  </a:lnTo>
                  <a:lnTo>
                    <a:pt x="18193" y="1047"/>
                  </a:lnTo>
                  <a:lnTo>
                    <a:pt x="18102" y="1047"/>
                  </a:lnTo>
                  <a:lnTo>
                    <a:pt x="17693" y="1229"/>
                  </a:lnTo>
                  <a:lnTo>
                    <a:pt x="17556" y="1229"/>
                  </a:lnTo>
                  <a:lnTo>
                    <a:pt x="17420" y="1183"/>
                  </a:lnTo>
                  <a:lnTo>
                    <a:pt x="17329" y="1001"/>
                  </a:lnTo>
                  <a:lnTo>
                    <a:pt x="17147" y="956"/>
                  </a:lnTo>
                  <a:lnTo>
                    <a:pt x="17010" y="956"/>
                  </a:lnTo>
                  <a:lnTo>
                    <a:pt x="17010" y="1047"/>
                  </a:lnTo>
                  <a:lnTo>
                    <a:pt x="17283" y="1138"/>
                  </a:lnTo>
                  <a:lnTo>
                    <a:pt x="17374" y="1229"/>
                  </a:lnTo>
                  <a:lnTo>
                    <a:pt x="17283" y="1274"/>
                  </a:lnTo>
                  <a:lnTo>
                    <a:pt x="17056" y="1229"/>
                  </a:lnTo>
                  <a:lnTo>
                    <a:pt x="16783" y="1183"/>
                  </a:lnTo>
                  <a:lnTo>
                    <a:pt x="16465" y="1320"/>
                  </a:lnTo>
                  <a:lnTo>
                    <a:pt x="16010" y="1684"/>
                  </a:lnTo>
                  <a:lnTo>
                    <a:pt x="15555" y="1911"/>
                  </a:lnTo>
                  <a:lnTo>
                    <a:pt x="15237" y="2138"/>
                  </a:lnTo>
                  <a:lnTo>
                    <a:pt x="14918" y="2457"/>
                  </a:lnTo>
                  <a:lnTo>
                    <a:pt x="14509" y="2821"/>
                  </a:lnTo>
                  <a:lnTo>
                    <a:pt x="14236" y="2912"/>
                  </a:lnTo>
                  <a:lnTo>
                    <a:pt x="14100" y="2912"/>
                  </a:lnTo>
                  <a:lnTo>
                    <a:pt x="13918" y="3048"/>
                  </a:lnTo>
                  <a:lnTo>
                    <a:pt x="13736" y="3048"/>
                  </a:lnTo>
                  <a:lnTo>
                    <a:pt x="13463" y="3230"/>
                  </a:lnTo>
                  <a:lnTo>
                    <a:pt x="13236" y="3230"/>
                  </a:lnTo>
                  <a:lnTo>
                    <a:pt x="13099" y="3093"/>
                  </a:lnTo>
                  <a:lnTo>
                    <a:pt x="12872" y="3093"/>
                  </a:lnTo>
                  <a:lnTo>
                    <a:pt x="12644" y="3002"/>
                  </a:lnTo>
                  <a:lnTo>
                    <a:pt x="12462" y="2912"/>
                  </a:lnTo>
                  <a:lnTo>
                    <a:pt x="12235" y="2775"/>
                  </a:lnTo>
                  <a:lnTo>
                    <a:pt x="12144" y="2775"/>
                  </a:lnTo>
                  <a:lnTo>
                    <a:pt x="11962" y="2957"/>
                  </a:lnTo>
                  <a:lnTo>
                    <a:pt x="11689" y="3275"/>
                  </a:lnTo>
                  <a:lnTo>
                    <a:pt x="11598" y="3457"/>
                  </a:lnTo>
                  <a:lnTo>
                    <a:pt x="11462" y="3594"/>
                  </a:lnTo>
                  <a:lnTo>
                    <a:pt x="11371" y="3776"/>
                  </a:lnTo>
                  <a:lnTo>
                    <a:pt x="11234" y="3776"/>
                  </a:lnTo>
                  <a:lnTo>
                    <a:pt x="11144" y="3730"/>
                  </a:lnTo>
                  <a:lnTo>
                    <a:pt x="11053" y="3776"/>
                  </a:lnTo>
                  <a:lnTo>
                    <a:pt x="11189" y="4094"/>
                  </a:lnTo>
                  <a:lnTo>
                    <a:pt x="11371" y="4822"/>
                  </a:lnTo>
                  <a:lnTo>
                    <a:pt x="11598" y="5367"/>
                  </a:lnTo>
                  <a:lnTo>
                    <a:pt x="11644" y="5822"/>
                  </a:lnTo>
                  <a:lnTo>
                    <a:pt x="11598" y="6277"/>
                  </a:lnTo>
                  <a:lnTo>
                    <a:pt x="11416" y="6595"/>
                  </a:lnTo>
                  <a:lnTo>
                    <a:pt x="11280" y="6823"/>
                  </a:lnTo>
                  <a:lnTo>
                    <a:pt x="11280" y="6914"/>
                  </a:lnTo>
                  <a:lnTo>
                    <a:pt x="11598" y="7278"/>
                  </a:lnTo>
                  <a:lnTo>
                    <a:pt x="11780" y="7323"/>
                  </a:lnTo>
                  <a:lnTo>
                    <a:pt x="11780" y="7141"/>
                  </a:lnTo>
                  <a:lnTo>
                    <a:pt x="11826" y="7232"/>
                  </a:lnTo>
                  <a:lnTo>
                    <a:pt x="11962" y="7141"/>
                  </a:lnTo>
                  <a:lnTo>
                    <a:pt x="12099" y="7141"/>
                  </a:lnTo>
                  <a:lnTo>
                    <a:pt x="11962" y="7278"/>
                  </a:lnTo>
                  <a:lnTo>
                    <a:pt x="11962" y="7369"/>
                  </a:lnTo>
                  <a:lnTo>
                    <a:pt x="12371" y="7687"/>
                  </a:lnTo>
                  <a:lnTo>
                    <a:pt x="12281" y="7732"/>
                  </a:lnTo>
                  <a:lnTo>
                    <a:pt x="12099" y="7732"/>
                  </a:lnTo>
                  <a:lnTo>
                    <a:pt x="12053" y="7823"/>
                  </a:lnTo>
                  <a:lnTo>
                    <a:pt x="12053" y="8278"/>
                  </a:lnTo>
                  <a:lnTo>
                    <a:pt x="12053" y="8415"/>
                  </a:lnTo>
                  <a:lnTo>
                    <a:pt x="12144" y="8506"/>
                  </a:lnTo>
                  <a:lnTo>
                    <a:pt x="12235" y="8415"/>
                  </a:lnTo>
                  <a:lnTo>
                    <a:pt x="12417" y="8369"/>
                  </a:lnTo>
                  <a:lnTo>
                    <a:pt x="12553" y="8415"/>
                  </a:lnTo>
                  <a:lnTo>
                    <a:pt x="12599" y="8506"/>
                  </a:lnTo>
                  <a:lnTo>
                    <a:pt x="12826" y="8460"/>
                  </a:lnTo>
                  <a:lnTo>
                    <a:pt x="13054" y="8506"/>
                  </a:lnTo>
                  <a:lnTo>
                    <a:pt x="13281" y="8642"/>
                  </a:lnTo>
                  <a:lnTo>
                    <a:pt x="13054" y="8733"/>
                  </a:lnTo>
                  <a:lnTo>
                    <a:pt x="13099" y="8915"/>
                  </a:lnTo>
                  <a:lnTo>
                    <a:pt x="13054" y="9097"/>
                  </a:lnTo>
                  <a:lnTo>
                    <a:pt x="12781" y="9097"/>
                  </a:lnTo>
                  <a:lnTo>
                    <a:pt x="12781" y="8960"/>
                  </a:lnTo>
                  <a:lnTo>
                    <a:pt x="12644" y="8869"/>
                  </a:lnTo>
                  <a:lnTo>
                    <a:pt x="12553" y="8960"/>
                  </a:lnTo>
                  <a:lnTo>
                    <a:pt x="12326" y="8960"/>
                  </a:lnTo>
                  <a:lnTo>
                    <a:pt x="12235" y="8869"/>
                  </a:lnTo>
                  <a:lnTo>
                    <a:pt x="12190" y="8642"/>
                  </a:lnTo>
                  <a:lnTo>
                    <a:pt x="12008" y="8596"/>
                  </a:lnTo>
                  <a:lnTo>
                    <a:pt x="11962" y="8596"/>
                  </a:lnTo>
                  <a:lnTo>
                    <a:pt x="11780" y="8415"/>
                  </a:lnTo>
                  <a:lnTo>
                    <a:pt x="11780" y="8187"/>
                  </a:lnTo>
                  <a:lnTo>
                    <a:pt x="11917" y="7732"/>
                  </a:lnTo>
                  <a:lnTo>
                    <a:pt x="11917" y="7550"/>
                  </a:lnTo>
                  <a:lnTo>
                    <a:pt x="11871" y="7550"/>
                  </a:lnTo>
                  <a:lnTo>
                    <a:pt x="11735" y="7732"/>
                  </a:lnTo>
                  <a:lnTo>
                    <a:pt x="11735" y="8187"/>
                  </a:lnTo>
                  <a:lnTo>
                    <a:pt x="11644" y="8506"/>
                  </a:lnTo>
                  <a:lnTo>
                    <a:pt x="11507" y="8642"/>
                  </a:lnTo>
                  <a:lnTo>
                    <a:pt x="11507" y="8778"/>
                  </a:lnTo>
                  <a:lnTo>
                    <a:pt x="11644" y="8596"/>
                  </a:lnTo>
                  <a:lnTo>
                    <a:pt x="11735" y="8596"/>
                  </a:lnTo>
                  <a:lnTo>
                    <a:pt x="11826" y="8687"/>
                  </a:lnTo>
                  <a:lnTo>
                    <a:pt x="12008" y="8687"/>
                  </a:lnTo>
                  <a:lnTo>
                    <a:pt x="12099" y="8869"/>
                  </a:lnTo>
                  <a:lnTo>
                    <a:pt x="12099" y="9142"/>
                  </a:lnTo>
                  <a:lnTo>
                    <a:pt x="11917" y="9324"/>
                  </a:lnTo>
                  <a:lnTo>
                    <a:pt x="11689" y="9415"/>
                  </a:lnTo>
                  <a:lnTo>
                    <a:pt x="11689" y="9415"/>
                  </a:lnTo>
                  <a:lnTo>
                    <a:pt x="11917" y="9142"/>
                  </a:lnTo>
                  <a:lnTo>
                    <a:pt x="11917" y="9051"/>
                  </a:lnTo>
                  <a:lnTo>
                    <a:pt x="11826" y="9006"/>
                  </a:lnTo>
                  <a:lnTo>
                    <a:pt x="11735" y="8960"/>
                  </a:lnTo>
                  <a:lnTo>
                    <a:pt x="11644" y="9051"/>
                  </a:lnTo>
                  <a:lnTo>
                    <a:pt x="11416" y="9233"/>
                  </a:lnTo>
                  <a:lnTo>
                    <a:pt x="11416" y="9370"/>
                  </a:lnTo>
                  <a:lnTo>
                    <a:pt x="11280" y="9415"/>
                  </a:lnTo>
                  <a:lnTo>
                    <a:pt x="11144" y="9461"/>
                  </a:lnTo>
                  <a:lnTo>
                    <a:pt x="11098" y="9324"/>
                  </a:lnTo>
                  <a:lnTo>
                    <a:pt x="11007" y="9279"/>
                  </a:lnTo>
                  <a:lnTo>
                    <a:pt x="10825" y="9279"/>
                  </a:lnTo>
                  <a:lnTo>
                    <a:pt x="10689" y="9233"/>
                  </a:lnTo>
                  <a:lnTo>
                    <a:pt x="10689" y="9097"/>
                  </a:lnTo>
                  <a:lnTo>
                    <a:pt x="10598" y="9051"/>
                  </a:lnTo>
                  <a:lnTo>
                    <a:pt x="10507" y="9097"/>
                  </a:lnTo>
                  <a:lnTo>
                    <a:pt x="10325" y="9097"/>
                  </a:lnTo>
                  <a:lnTo>
                    <a:pt x="10325" y="8960"/>
                  </a:lnTo>
                  <a:lnTo>
                    <a:pt x="10188" y="8869"/>
                  </a:lnTo>
                  <a:lnTo>
                    <a:pt x="10097" y="8960"/>
                  </a:lnTo>
                  <a:lnTo>
                    <a:pt x="10007" y="8960"/>
                  </a:lnTo>
                  <a:lnTo>
                    <a:pt x="10007" y="8778"/>
                  </a:lnTo>
                  <a:lnTo>
                    <a:pt x="9961" y="8642"/>
                  </a:lnTo>
                  <a:lnTo>
                    <a:pt x="9961" y="8551"/>
                  </a:lnTo>
                  <a:lnTo>
                    <a:pt x="10097" y="8506"/>
                  </a:lnTo>
                  <a:lnTo>
                    <a:pt x="10279" y="8278"/>
                  </a:lnTo>
                  <a:lnTo>
                    <a:pt x="10370" y="8278"/>
                  </a:lnTo>
                  <a:lnTo>
                    <a:pt x="10461" y="8142"/>
                  </a:lnTo>
                  <a:lnTo>
                    <a:pt x="10461" y="8051"/>
                  </a:lnTo>
                  <a:lnTo>
                    <a:pt x="10234" y="7823"/>
                  </a:lnTo>
                  <a:lnTo>
                    <a:pt x="10097" y="7778"/>
                  </a:lnTo>
                  <a:lnTo>
                    <a:pt x="9961" y="7778"/>
                  </a:lnTo>
                  <a:lnTo>
                    <a:pt x="9688" y="7914"/>
                  </a:lnTo>
                  <a:lnTo>
                    <a:pt x="9552" y="7914"/>
                  </a:lnTo>
                  <a:lnTo>
                    <a:pt x="9461" y="7823"/>
                  </a:lnTo>
                  <a:lnTo>
                    <a:pt x="9279" y="7823"/>
                  </a:lnTo>
                  <a:lnTo>
                    <a:pt x="8824" y="8005"/>
                  </a:lnTo>
                  <a:lnTo>
                    <a:pt x="8779" y="8096"/>
                  </a:lnTo>
                  <a:lnTo>
                    <a:pt x="8870" y="8187"/>
                  </a:lnTo>
                  <a:lnTo>
                    <a:pt x="9051" y="8324"/>
                  </a:lnTo>
                  <a:lnTo>
                    <a:pt x="9006" y="8369"/>
                  </a:lnTo>
                  <a:lnTo>
                    <a:pt x="8733" y="8369"/>
                  </a:lnTo>
                  <a:lnTo>
                    <a:pt x="8688" y="8324"/>
                  </a:lnTo>
                  <a:lnTo>
                    <a:pt x="8551" y="8233"/>
                  </a:lnTo>
                  <a:lnTo>
                    <a:pt x="8233" y="8187"/>
                  </a:lnTo>
                  <a:lnTo>
                    <a:pt x="7960" y="8233"/>
                  </a:lnTo>
                  <a:lnTo>
                    <a:pt x="7823" y="8324"/>
                  </a:lnTo>
                  <a:lnTo>
                    <a:pt x="7823" y="8415"/>
                  </a:lnTo>
                  <a:lnTo>
                    <a:pt x="7687" y="8415"/>
                  </a:lnTo>
                  <a:lnTo>
                    <a:pt x="7642" y="8369"/>
                  </a:lnTo>
                  <a:lnTo>
                    <a:pt x="7551" y="8369"/>
                  </a:lnTo>
                  <a:lnTo>
                    <a:pt x="7323" y="8506"/>
                  </a:lnTo>
                  <a:lnTo>
                    <a:pt x="7323" y="8596"/>
                  </a:lnTo>
                  <a:lnTo>
                    <a:pt x="7187" y="8642"/>
                  </a:lnTo>
                  <a:lnTo>
                    <a:pt x="6959" y="8733"/>
                  </a:lnTo>
                  <a:lnTo>
                    <a:pt x="6777" y="8869"/>
                  </a:lnTo>
                  <a:lnTo>
                    <a:pt x="6687" y="8869"/>
                  </a:lnTo>
                  <a:lnTo>
                    <a:pt x="6732" y="8778"/>
                  </a:lnTo>
                  <a:lnTo>
                    <a:pt x="6777" y="8687"/>
                  </a:lnTo>
                  <a:lnTo>
                    <a:pt x="6641" y="8733"/>
                  </a:lnTo>
                  <a:lnTo>
                    <a:pt x="6505" y="8960"/>
                  </a:lnTo>
                  <a:lnTo>
                    <a:pt x="6505" y="9006"/>
                  </a:lnTo>
                  <a:lnTo>
                    <a:pt x="6732" y="9279"/>
                  </a:lnTo>
                  <a:lnTo>
                    <a:pt x="6914" y="9597"/>
                  </a:lnTo>
                  <a:lnTo>
                    <a:pt x="7141" y="9643"/>
                  </a:lnTo>
                  <a:lnTo>
                    <a:pt x="7323" y="9870"/>
                  </a:lnTo>
                  <a:lnTo>
                    <a:pt x="7505" y="9961"/>
                  </a:lnTo>
                  <a:lnTo>
                    <a:pt x="7551" y="10143"/>
                  </a:lnTo>
                  <a:lnTo>
                    <a:pt x="7733" y="10188"/>
                  </a:lnTo>
                  <a:lnTo>
                    <a:pt x="7914" y="10279"/>
                  </a:lnTo>
                  <a:lnTo>
                    <a:pt x="7823" y="10325"/>
                  </a:lnTo>
                  <a:lnTo>
                    <a:pt x="7596" y="10325"/>
                  </a:lnTo>
                  <a:lnTo>
                    <a:pt x="7551" y="10188"/>
                  </a:lnTo>
                  <a:lnTo>
                    <a:pt x="7369" y="10052"/>
                  </a:lnTo>
                  <a:lnTo>
                    <a:pt x="7232" y="9961"/>
                  </a:lnTo>
                  <a:lnTo>
                    <a:pt x="7187" y="9961"/>
                  </a:lnTo>
                  <a:lnTo>
                    <a:pt x="7005" y="10143"/>
                  </a:lnTo>
                  <a:lnTo>
                    <a:pt x="6914" y="10143"/>
                  </a:lnTo>
                  <a:lnTo>
                    <a:pt x="6777" y="10006"/>
                  </a:lnTo>
                  <a:lnTo>
                    <a:pt x="6914" y="9870"/>
                  </a:lnTo>
                  <a:lnTo>
                    <a:pt x="6914" y="9779"/>
                  </a:lnTo>
                  <a:lnTo>
                    <a:pt x="6777" y="9779"/>
                  </a:lnTo>
                  <a:lnTo>
                    <a:pt x="6687" y="9961"/>
                  </a:lnTo>
                  <a:lnTo>
                    <a:pt x="6732" y="10279"/>
                  </a:lnTo>
                  <a:lnTo>
                    <a:pt x="6777" y="10325"/>
                  </a:lnTo>
                  <a:lnTo>
                    <a:pt x="6777" y="10461"/>
                  </a:lnTo>
                  <a:lnTo>
                    <a:pt x="6596" y="10598"/>
                  </a:lnTo>
                  <a:lnTo>
                    <a:pt x="6459" y="10825"/>
                  </a:lnTo>
                  <a:lnTo>
                    <a:pt x="6414" y="11052"/>
                  </a:lnTo>
                  <a:lnTo>
                    <a:pt x="6414" y="11234"/>
                  </a:lnTo>
                  <a:lnTo>
                    <a:pt x="6687" y="11553"/>
                  </a:lnTo>
                  <a:lnTo>
                    <a:pt x="6959" y="11644"/>
                  </a:lnTo>
                  <a:lnTo>
                    <a:pt x="7141" y="11871"/>
                  </a:lnTo>
                  <a:lnTo>
                    <a:pt x="7232" y="11871"/>
                  </a:lnTo>
                  <a:lnTo>
                    <a:pt x="7460" y="11689"/>
                  </a:lnTo>
                  <a:lnTo>
                    <a:pt x="7687" y="11644"/>
                  </a:lnTo>
                  <a:lnTo>
                    <a:pt x="7869" y="11735"/>
                  </a:lnTo>
                  <a:lnTo>
                    <a:pt x="8187" y="11780"/>
                  </a:lnTo>
                  <a:lnTo>
                    <a:pt x="8324" y="11871"/>
                  </a:lnTo>
                  <a:lnTo>
                    <a:pt x="8369" y="12053"/>
                  </a:lnTo>
                  <a:lnTo>
                    <a:pt x="8460" y="12098"/>
                  </a:lnTo>
                  <a:lnTo>
                    <a:pt x="8551" y="12007"/>
                  </a:lnTo>
                  <a:lnTo>
                    <a:pt x="8551" y="11826"/>
                  </a:lnTo>
                  <a:lnTo>
                    <a:pt x="8597" y="11735"/>
                  </a:lnTo>
                  <a:lnTo>
                    <a:pt x="8779" y="11780"/>
                  </a:lnTo>
                  <a:lnTo>
                    <a:pt x="8779" y="11962"/>
                  </a:lnTo>
                  <a:lnTo>
                    <a:pt x="8597" y="12144"/>
                  </a:lnTo>
                  <a:lnTo>
                    <a:pt x="8597" y="12280"/>
                  </a:lnTo>
                  <a:lnTo>
                    <a:pt x="8688" y="12280"/>
                  </a:lnTo>
                  <a:lnTo>
                    <a:pt x="8870" y="12098"/>
                  </a:lnTo>
                  <a:lnTo>
                    <a:pt x="8960" y="12007"/>
                  </a:lnTo>
                  <a:lnTo>
                    <a:pt x="9188" y="11962"/>
                  </a:lnTo>
                  <a:lnTo>
                    <a:pt x="9506" y="11735"/>
                  </a:lnTo>
                  <a:lnTo>
                    <a:pt x="9734" y="11735"/>
                  </a:lnTo>
                  <a:lnTo>
                    <a:pt x="9825" y="11598"/>
                  </a:lnTo>
                  <a:lnTo>
                    <a:pt x="9916" y="11598"/>
                  </a:lnTo>
                  <a:lnTo>
                    <a:pt x="9916" y="11689"/>
                  </a:lnTo>
                  <a:lnTo>
                    <a:pt x="10007" y="11689"/>
                  </a:lnTo>
                  <a:lnTo>
                    <a:pt x="10279" y="11507"/>
                  </a:lnTo>
                  <a:lnTo>
                    <a:pt x="10507" y="11507"/>
                  </a:lnTo>
                  <a:lnTo>
                    <a:pt x="10552" y="11462"/>
                  </a:lnTo>
                  <a:lnTo>
                    <a:pt x="10507" y="11553"/>
                  </a:lnTo>
                  <a:lnTo>
                    <a:pt x="10325" y="11689"/>
                  </a:lnTo>
                  <a:lnTo>
                    <a:pt x="10325" y="11735"/>
                  </a:lnTo>
                  <a:lnTo>
                    <a:pt x="10416" y="11780"/>
                  </a:lnTo>
                  <a:lnTo>
                    <a:pt x="10279" y="12053"/>
                  </a:lnTo>
                  <a:lnTo>
                    <a:pt x="10052" y="12098"/>
                  </a:lnTo>
                  <a:lnTo>
                    <a:pt x="9961" y="12007"/>
                  </a:lnTo>
                  <a:lnTo>
                    <a:pt x="9870" y="12007"/>
                  </a:lnTo>
                  <a:lnTo>
                    <a:pt x="9643" y="12189"/>
                  </a:lnTo>
                  <a:lnTo>
                    <a:pt x="9643" y="12235"/>
                  </a:lnTo>
                  <a:lnTo>
                    <a:pt x="9825" y="12235"/>
                  </a:lnTo>
                  <a:lnTo>
                    <a:pt x="9916" y="12326"/>
                  </a:lnTo>
                  <a:lnTo>
                    <a:pt x="9916" y="12553"/>
                  </a:lnTo>
                  <a:lnTo>
                    <a:pt x="9643" y="12826"/>
                  </a:lnTo>
                  <a:lnTo>
                    <a:pt x="9643" y="13008"/>
                  </a:lnTo>
                  <a:lnTo>
                    <a:pt x="9552" y="13144"/>
                  </a:lnTo>
                  <a:lnTo>
                    <a:pt x="9506" y="13235"/>
                  </a:lnTo>
                  <a:lnTo>
                    <a:pt x="9552" y="13326"/>
                  </a:lnTo>
                  <a:lnTo>
                    <a:pt x="9552" y="13417"/>
                  </a:lnTo>
                  <a:lnTo>
                    <a:pt x="9506" y="13599"/>
                  </a:lnTo>
                  <a:lnTo>
                    <a:pt x="9370" y="13781"/>
                  </a:lnTo>
                  <a:lnTo>
                    <a:pt x="9233" y="13872"/>
                  </a:lnTo>
                  <a:lnTo>
                    <a:pt x="9051" y="13872"/>
                  </a:lnTo>
                  <a:lnTo>
                    <a:pt x="8960" y="13963"/>
                  </a:lnTo>
                  <a:lnTo>
                    <a:pt x="8779" y="14100"/>
                  </a:lnTo>
                  <a:lnTo>
                    <a:pt x="8688" y="14145"/>
                  </a:lnTo>
                  <a:lnTo>
                    <a:pt x="8506" y="14145"/>
                  </a:lnTo>
                  <a:lnTo>
                    <a:pt x="8278" y="14009"/>
                  </a:lnTo>
                  <a:lnTo>
                    <a:pt x="8187" y="14009"/>
                  </a:lnTo>
                  <a:lnTo>
                    <a:pt x="8142" y="13918"/>
                  </a:lnTo>
                  <a:lnTo>
                    <a:pt x="8005" y="13781"/>
                  </a:lnTo>
                  <a:lnTo>
                    <a:pt x="7960" y="13781"/>
                  </a:lnTo>
                  <a:lnTo>
                    <a:pt x="7823" y="14009"/>
                  </a:lnTo>
                  <a:lnTo>
                    <a:pt x="7642" y="14100"/>
                  </a:lnTo>
                  <a:lnTo>
                    <a:pt x="7505" y="14281"/>
                  </a:lnTo>
                  <a:lnTo>
                    <a:pt x="7187" y="14372"/>
                  </a:lnTo>
                  <a:lnTo>
                    <a:pt x="7096" y="14463"/>
                  </a:lnTo>
                  <a:lnTo>
                    <a:pt x="6959" y="14463"/>
                  </a:lnTo>
                  <a:lnTo>
                    <a:pt x="6823" y="14418"/>
                  </a:lnTo>
                  <a:lnTo>
                    <a:pt x="6550" y="14418"/>
                  </a:lnTo>
                  <a:lnTo>
                    <a:pt x="6368" y="14554"/>
                  </a:lnTo>
                  <a:lnTo>
                    <a:pt x="6186" y="14554"/>
                  </a:lnTo>
                  <a:lnTo>
                    <a:pt x="6095" y="14645"/>
                  </a:lnTo>
                  <a:lnTo>
                    <a:pt x="6095" y="14827"/>
                  </a:lnTo>
                  <a:lnTo>
                    <a:pt x="5959" y="15100"/>
                  </a:lnTo>
                  <a:lnTo>
                    <a:pt x="5868" y="15237"/>
                  </a:lnTo>
                  <a:lnTo>
                    <a:pt x="5868" y="15100"/>
                  </a:lnTo>
                  <a:lnTo>
                    <a:pt x="5686" y="14918"/>
                  </a:lnTo>
                  <a:lnTo>
                    <a:pt x="5459" y="14918"/>
                  </a:lnTo>
                  <a:lnTo>
                    <a:pt x="5322" y="14964"/>
                  </a:lnTo>
                  <a:lnTo>
                    <a:pt x="5368" y="15100"/>
                  </a:lnTo>
                  <a:lnTo>
                    <a:pt x="5459" y="15191"/>
                  </a:lnTo>
                  <a:lnTo>
                    <a:pt x="5413" y="15327"/>
                  </a:lnTo>
                  <a:lnTo>
                    <a:pt x="5322" y="15327"/>
                  </a:lnTo>
                  <a:lnTo>
                    <a:pt x="5277" y="15146"/>
                  </a:lnTo>
                  <a:lnTo>
                    <a:pt x="5140" y="15009"/>
                  </a:lnTo>
                  <a:lnTo>
                    <a:pt x="5049" y="15009"/>
                  </a:lnTo>
                  <a:lnTo>
                    <a:pt x="4822" y="15237"/>
                  </a:lnTo>
                  <a:lnTo>
                    <a:pt x="4731" y="15418"/>
                  </a:lnTo>
                  <a:lnTo>
                    <a:pt x="4640" y="15464"/>
                  </a:lnTo>
                  <a:lnTo>
                    <a:pt x="4549" y="15464"/>
                  </a:lnTo>
                  <a:lnTo>
                    <a:pt x="4185" y="15782"/>
                  </a:lnTo>
                  <a:lnTo>
                    <a:pt x="4140" y="16055"/>
                  </a:lnTo>
                  <a:lnTo>
                    <a:pt x="4049" y="16101"/>
                  </a:lnTo>
                  <a:lnTo>
                    <a:pt x="3912" y="16101"/>
                  </a:lnTo>
                  <a:lnTo>
                    <a:pt x="3730" y="16055"/>
                  </a:lnTo>
                  <a:lnTo>
                    <a:pt x="3685" y="16101"/>
                  </a:lnTo>
                  <a:lnTo>
                    <a:pt x="3867" y="16283"/>
                  </a:lnTo>
                  <a:lnTo>
                    <a:pt x="3821" y="16419"/>
                  </a:lnTo>
                  <a:lnTo>
                    <a:pt x="3730" y="16419"/>
                  </a:lnTo>
                  <a:lnTo>
                    <a:pt x="3639" y="16283"/>
                  </a:lnTo>
                  <a:lnTo>
                    <a:pt x="3594" y="16283"/>
                  </a:lnTo>
                  <a:lnTo>
                    <a:pt x="3503" y="16419"/>
                  </a:lnTo>
                  <a:lnTo>
                    <a:pt x="3321" y="16646"/>
                  </a:lnTo>
                  <a:lnTo>
                    <a:pt x="3321" y="16737"/>
                  </a:lnTo>
                  <a:lnTo>
                    <a:pt x="3457" y="16965"/>
                  </a:lnTo>
                  <a:lnTo>
                    <a:pt x="3457" y="17147"/>
                  </a:lnTo>
                  <a:lnTo>
                    <a:pt x="3412" y="17283"/>
                  </a:lnTo>
                  <a:lnTo>
                    <a:pt x="3366" y="17420"/>
                  </a:lnTo>
                  <a:lnTo>
                    <a:pt x="3412" y="17556"/>
                  </a:lnTo>
                  <a:lnTo>
                    <a:pt x="3503" y="17556"/>
                  </a:lnTo>
                  <a:lnTo>
                    <a:pt x="3594" y="17420"/>
                  </a:lnTo>
                  <a:lnTo>
                    <a:pt x="3594" y="17510"/>
                  </a:lnTo>
                  <a:lnTo>
                    <a:pt x="3639" y="17738"/>
                  </a:lnTo>
                  <a:lnTo>
                    <a:pt x="3548" y="17783"/>
                  </a:lnTo>
                  <a:lnTo>
                    <a:pt x="3503" y="17874"/>
                  </a:lnTo>
                  <a:lnTo>
                    <a:pt x="3548" y="17920"/>
                  </a:lnTo>
                  <a:lnTo>
                    <a:pt x="3639" y="17920"/>
                  </a:lnTo>
                  <a:lnTo>
                    <a:pt x="3730" y="17829"/>
                  </a:lnTo>
                  <a:lnTo>
                    <a:pt x="3821" y="17829"/>
                  </a:lnTo>
                  <a:lnTo>
                    <a:pt x="3867" y="17920"/>
                  </a:lnTo>
                  <a:lnTo>
                    <a:pt x="3867" y="18011"/>
                  </a:lnTo>
                  <a:lnTo>
                    <a:pt x="4049" y="18011"/>
                  </a:lnTo>
                  <a:lnTo>
                    <a:pt x="4185" y="18102"/>
                  </a:lnTo>
                  <a:lnTo>
                    <a:pt x="4367" y="18102"/>
                  </a:lnTo>
                  <a:lnTo>
                    <a:pt x="4458" y="17965"/>
                  </a:lnTo>
                  <a:lnTo>
                    <a:pt x="4549" y="17692"/>
                  </a:lnTo>
                  <a:lnTo>
                    <a:pt x="4640" y="17556"/>
                  </a:lnTo>
                  <a:lnTo>
                    <a:pt x="4913" y="17556"/>
                  </a:lnTo>
                  <a:lnTo>
                    <a:pt x="5049" y="17465"/>
                  </a:lnTo>
                  <a:lnTo>
                    <a:pt x="4913" y="17647"/>
                  </a:lnTo>
                  <a:lnTo>
                    <a:pt x="4776" y="17647"/>
                  </a:lnTo>
                  <a:lnTo>
                    <a:pt x="4549" y="17874"/>
                  </a:lnTo>
                  <a:lnTo>
                    <a:pt x="4549" y="18056"/>
                  </a:lnTo>
                  <a:lnTo>
                    <a:pt x="4413" y="18147"/>
                  </a:lnTo>
                  <a:lnTo>
                    <a:pt x="4594" y="18329"/>
                  </a:lnTo>
                  <a:lnTo>
                    <a:pt x="4594" y="18420"/>
                  </a:lnTo>
                  <a:lnTo>
                    <a:pt x="4367" y="18466"/>
                  </a:lnTo>
                  <a:lnTo>
                    <a:pt x="4276" y="18420"/>
                  </a:lnTo>
                  <a:lnTo>
                    <a:pt x="4276" y="18329"/>
                  </a:lnTo>
                  <a:lnTo>
                    <a:pt x="4231" y="18238"/>
                  </a:lnTo>
                  <a:lnTo>
                    <a:pt x="4094" y="18238"/>
                  </a:lnTo>
                  <a:lnTo>
                    <a:pt x="4049" y="18193"/>
                  </a:lnTo>
                  <a:lnTo>
                    <a:pt x="3821" y="18147"/>
                  </a:lnTo>
                  <a:lnTo>
                    <a:pt x="3776" y="18056"/>
                  </a:lnTo>
                  <a:lnTo>
                    <a:pt x="3639" y="18147"/>
                  </a:lnTo>
                  <a:lnTo>
                    <a:pt x="3503" y="18147"/>
                  </a:lnTo>
                  <a:lnTo>
                    <a:pt x="3457" y="18284"/>
                  </a:lnTo>
                  <a:lnTo>
                    <a:pt x="3321" y="18375"/>
                  </a:lnTo>
                  <a:lnTo>
                    <a:pt x="3185" y="18329"/>
                  </a:lnTo>
                  <a:lnTo>
                    <a:pt x="3185" y="18420"/>
                  </a:lnTo>
                  <a:lnTo>
                    <a:pt x="3276" y="18557"/>
                  </a:lnTo>
                  <a:lnTo>
                    <a:pt x="3321" y="18557"/>
                  </a:lnTo>
                  <a:lnTo>
                    <a:pt x="3230" y="18693"/>
                  </a:lnTo>
                  <a:lnTo>
                    <a:pt x="3230" y="18875"/>
                  </a:lnTo>
                  <a:lnTo>
                    <a:pt x="3276" y="19011"/>
                  </a:lnTo>
                  <a:lnTo>
                    <a:pt x="3412" y="19011"/>
                  </a:lnTo>
                  <a:lnTo>
                    <a:pt x="3412" y="19284"/>
                  </a:lnTo>
                  <a:lnTo>
                    <a:pt x="3412" y="19375"/>
                  </a:lnTo>
                  <a:lnTo>
                    <a:pt x="3412" y="19512"/>
                  </a:lnTo>
                  <a:lnTo>
                    <a:pt x="3548" y="19648"/>
                  </a:lnTo>
                  <a:lnTo>
                    <a:pt x="3548" y="19694"/>
                  </a:lnTo>
                  <a:lnTo>
                    <a:pt x="3366" y="19694"/>
                  </a:lnTo>
                  <a:lnTo>
                    <a:pt x="3321" y="19784"/>
                  </a:lnTo>
                  <a:lnTo>
                    <a:pt x="3867" y="20012"/>
                  </a:lnTo>
                  <a:lnTo>
                    <a:pt x="4049" y="20012"/>
                  </a:lnTo>
                  <a:lnTo>
                    <a:pt x="4276" y="19921"/>
                  </a:lnTo>
                  <a:lnTo>
                    <a:pt x="4413" y="19875"/>
                  </a:lnTo>
                  <a:lnTo>
                    <a:pt x="4503" y="19921"/>
                  </a:lnTo>
                  <a:lnTo>
                    <a:pt x="4594" y="19921"/>
                  </a:lnTo>
                  <a:lnTo>
                    <a:pt x="4822" y="19648"/>
                  </a:lnTo>
                  <a:lnTo>
                    <a:pt x="4822" y="19512"/>
                  </a:lnTo>
                  <a:lnTo>
                    <a:pt x="4731" y="19375"/>
                  </a:lnTo>
                  <a:lnTo>
                    <a:pt x="4731" y="19330"/>
                  </a:lnTo>
                  <a:lnTo>
                    <a:pt x="4958" y="19239"/>
                  </a:lnTo>
                  <a:lnTo>
                    <a:pt x="5186" y="19057"/>
                  </a:lnTo>
                  <a:lnTo>
                    <a:pt x="5504" y="18829"/>
                  </a:lnTo>
                  <a:lnTo>
                    <a:pt x="5186" y="19193"/>
                  </a:lnTo>
                  <a:lnTo>
                    <a:pt x="4958" y="19284"/>
                  </a:lnTo>
                  <a:lnTo>
                    <a:pt x="4958" y="19375"/>
                  </a:lnTo>
                  <a:lnTo>
                    <a:pt x="5095" y="19512"/>
                  </a:lnTo>
                  <a:lnTo>
                    <a:pt x="5095" y="19603"/>
                  </a:lnTo>
                  <a:lnTo>
                    <a:pt x="4958" y="19830"/>
                  </a:lnTo>
                  <a:lnTo>
                    <a:pt x="4822" y="19921"/>
                  </a:lnTo>
                  <a:lnTo>
                    <a:pt x="4822" y="20103"/>
                  </a:lnTo>
                  <a:lnTo>
                    <a:pt x="4822" y="20330"/>
                  </a:lnTo>
                  <a:lnTo>
                    <a:pt x="4776" y="20467"/>
                  </a:lnTo>
                  <a:lnTo>
                    <a:pt x="4776" y="20558"/>
                  </a:lnTo>
                  <a:lnTo>
                    <a:pt x="4776" y="20694"/>
                  </a:lnTo>
                  <a:lnTo>
                    <a:pt x="4822" y="20831"/>
                  </a:lnTo>
                  <a:lnTo>
                    <a:pt x="4594" y="20921"/>
                  </a:lnTo>
                  <a:lnTo>
                    <a:pt x="4503" y="21012"/>
                  </a:lnTo>
                  <a:lnTo>
                    <a:pt x="4458" y="21103"/>
                  </a:lnTo>
                  <a:lnTo>
                    <a:pt x="4413" y="21103"/>
                  </a:lnTo>
                  <a:lnTo>
                    <a:pt x="4322" y="21149"/>
                  </a:lnTo>
                  <a:lnTo>
                    <a:pt x="4367" y="21331"/>
                  </a:lnTo>
                  <a:lnTo>
                    <a:pt x="4367" y="21467"/>
                  </a:lnTo>
                  <a:lnTo>
                    <a:pt x="4458" y="21513"/>
                  </a:lnTo>
                  <a:lnTo>
                    <a:pt x="4594" y="21467"/>
                  </a:lnTo>
                  <a:lnTo>
                    <a:pt x="4731" y="21467"/>
                  </a:lnTo>
                  <a:lnTo>
                    <a:pt x="4731" y="21558"/>
                  </a:lnTo>
                  <a:lnTo>
                    <a:pt x="4640" y="21649"/>
                  </a:lnTo>
                  <a:lnTo>
                    <a:pt x="4458" y="21649"/>
                  </a:lnTo>
                  <a:lnTo>
                    <a:pt x="4367" y="21740"/>
                  </a:lnTo>
                  <a:lnTo>
                    <a:pt x="4413" y="21831"/>
                  </a:lnTo>
                  <a:lnTo>
                    <a:pt x="4413" y="21877"/>
                  </a:lnTo>
                  <a:lnTo>
                    <a:pt x="4458" y="22013"/>
                  </a:lnTo>
                  <a:lnTo>
                    <a:pt x="4367" y="22058"/>
                  </a:lnTo>
                  <a:lnTo>
                    <a:pt x="4231" y="22058"/>
                  </a:lnTo>
                  <a:lnTo>
                    <a:pt x="4049" y="22195"/>
                  </a:lnTo>
                  <a:lnTo>
                    <a:pt x="3867" y="22195"/>
                  </a:lnTo>
                  <a:lnTo>
                    <a:pt x="3958" y="22240"/>
                  </a:lnTo>
                  <a:lnTo>
                    <a:pt x="4140" y="22240"/>
                  </a:lnTo>
                  <a:lnTo>
                    <a:pt x="4231" y="22331"/>
                  </a:lnTo>
                  <a:lnTo>
                    <a:pt x="4413" y="22149"/>
                  </a:lnTo>
                  <a:lnTo>
                    <a:pt x="4731" y="21968"/>
                  </a:lnTo>
                  <a:lnTo>
                    <a:pt x="4913" y="21968"/>
                  </a:lnTo>
                  <a:lnTo>
                    <a:pt x="5049" y="21831"/>
                  </a:lnTo>
                  <a:lnTo>
                    <a:pt x="5277" y="21740"/>
                  </a:lnTo>
                  <a:lnTo>
                    <a:pt x="5277" y="21740"/>
                  </a:lnTo>
                  <a:lnTo>
                    <a:pt x="5231" y="21831"/>
                  </a:lnTo>
                  <a:lnTo>
                    <a:pt x="5140" y="21922"/>
                  </a:lnTo>
                  <a:lnTo>
                    <a:pt x="5140" y="21968"/>
                  </a:lnTo>
                  <a:lnTo>
                    <a:pt x="5277" y="22013"/>
                  </a:lnTo>
                  <a:lnTo>
                    <a:pt x="5277" y="22195"/>
                  </a:lnTo>
                  <a:lnTo>
                    <a:pt x="5277" y="22240"/>
                  </a:lnTo>
                  <a:lnTo>
                    <a:pt x="5413" y="22331"/>
                  </a:lnTo>
                  <a:lnTo>
                    <a:pt x="5550" y="22240"/>
                  </a:lnTo>
                  <a:lnTo>
                    <a:pt x="5640" y="22104"/>
                  </a:lnTo>
                  <a:lnTo>
                    <a:pt x="5686" y="22195"/>
                  </a:lnTo>
                  <a:lnTo>
                    <a:pt x="5640" y="22240"/>
                  </a:lnTo>
                  <a:lnTo>
                    <a:pt x="5731" y="22422"/>
                  </a:lnTo>
                  <a:lnTo>
                    <a:pt x="5777" y="22741"/>
                  </a:lnTo>
                  <a:lnTo>
                    <a:pt x="5731" y="22877"/>
                  </a:lnTo>
                  <a:lnTo>
                    <a:pt x="5822" y="23104"/>
                  </a:lnTo>
                  <a:lnTo>
                    <a:pt x="5868" y="23104"/>
                  </a:lnTo>
                  <a:lnTo>
                    <a:pt x="5959" y="22877"/>
                  </a:lnTo>
                  <a:lnTo>
                    <a:pt x="5959" y="22741"/>
                  </a:lnTo>
                  <a:lnTo>
                    <a:pt x="6095" y="22513"/>
                  </a:lnTo>
                  <a:lnTo>
                    <a:pt x="6095" y="22377"/>
                  </a:lnTo>
                  <a:lnTo>
                    <a:pt x="6277" y="22240"/>
                  </a:lnTo>
                  <a:lnTo>
                    <a:pt x="6323" y="22240"/>
                  </a:lnTo>
                  <a:lnTo>
                    <a:pt x="6505" y="22104"/>
                  </a:lnTo>
                  <a:lnTo>
                    <a:pt x="6732" y="22104"/>
                  </a:lnTo>
                  <a:lnTo>
                    <a:pt x="6505" y="22195"/>
                  </a:lnTo>
                  <a:lnTo>
                    <a:pt x="6277" y="22422"/>
                  </a:lnTo>
                  <a:lnTo>
                    <a:pt x="6277" y="22513"/>
                  </a:lnTo>
                  <a:lnTo>
                    <a:pt x="6459" y="22741"/>
                  </a:lnTo>
                  <a:lnTo>
                    <a:pt x="6596" y="22741"/>
                  </a:lnTo>
                  <a:lnTo>
                    <a:pt x="6823" y="22650"/>
                  </a:lnTo>
                  <a:lnTo>
                    <a:pt x="7141" y="22604"/>
                  </a:lnTo>
                  <a:lnTo>
                    <a:pt x="7278" y="22468"/>
                  </a:lnTo>
                  <a:lnTo>
                    <a:pt x="7369" y="22468"/>
                  </a:lnTo>
                  <a:lnTo>
                    <a:pt x="7642" y="22331"/>
                  </a:lnTo>
                  <a:lnTo>
                    <a:pt x="7733" y="22331"/>
                  </a:lnTo>
                  <a:lnTo>
                    <a:pt x="7642" y="22377"/>
                  </a:lnTo>
                  <a:lnTo>
                    <a:pt x="7460" y="22604"/>
                  </a:lnTo>
                  <a:lnTo>
                    <a:pt x="7460" y="22741"/>
                  </a:lnTo>
                  <a:lnTo>
                    <a:pt x="7369" y="22832"/>
                  </a:lnTo>
                  <a:lnTo>
                    <a:pt x="6914" y="23104"/>
                  </a:lnTo>
                  <a:lnTo>
                    <a:pt x="6732" y="23241"/>
                  </a:lnTo>
                  <a:lnTo>
                    <a:pt x="6596" y="23514"/>
                  </a:lnTo>
                  <a:lnTo>
                    <a:pt x="6596" y="23650"/>
                  </a:lnTo>
                  <a:lnTo>
                    <a:pt x="6641" y="23787"/>
                  </a:lnTo>
                  <a:lnTo>
                    <a:pt x="6823" y="23878"/>
                  </a:lnTo>
                  <a:lnTo>
                    <a:pt x="6823" y="23878"/>
                  </a:lnTo>
                  <a:lnTo>
                    <a:pt x="6550" y="23832"/>
                  </a:lnTo>
                  <a:lnTo>
                    <a:pt x="6459" y="23878"/>
                  </a:lnTo>
                  <a:lnTo>
                    <a:pt x="6277" y="24060"/>
                  </a:lnTo>
                  <a:lnTo>
                    <a:pt x="6232" y="24241"/>
                  </a:lnTo>
                  <a:lnTo>
                    <a:pt x="6050" y="24469"/>
                  </a:lnTo>
                  <a:lnTo>
                    <a:pt x="5959" y="24651"/>
                  </a:lnTo>
                  <a:lnTo>
                    <a:pt x="6004" y="24696"/>
                  </a:lnTo>
                  <a:lnTo>
                    <a:pt x="6050" y="24787"/>
                  </a:lnTo>
                  <a:lnTo>
                    <a:pt x="6050" y="24878"/>
                  </a:lnTo>
                  <a:lnTo>
                    <a:pt x="5959" y="24878"/>
                  </a:lnTo>
                  <a:lnTo>
                    <a:pt x="5913" y="24742"/>
                  </a:lnTo>
                  <a:lnTo>
                    <a:pt x="5777" y="24742"/>
                  </a:lnTo>
                  <a:lnTo>
                    <a:pt x="5686" y="24924"/>
                  </a:lnTo>
                  <a:lnTo>
                    <a:pt x="5459" y="25015"/>
                  </a:lnTo>
                  <a:lnTo>
                    <a:pt x="5550" y="25151"/>
                  </a:lnTo>
                  <a:lnTo>
                    <a:pt x="5459" y="25242"/>
                  </a:lnTo>
                  <a:lnTo>
                    <a:pt x="5368" y="25242"/>
                  </a:lnTo>
                  <a:lnTo>
                    <a:pt x="5322" y="25151"/>
                  </a:lnTo>
                  <a:lnTo>
                    <a:pt x="5231" y="25242"/>
                  </a:lnTo>
                  <a:lnTo>
                    <a:pt x="4867" y="25515"/>
                  </a:lnTo>
                  <a:lnTo>
                    <a:pt x="4776" y="25651"/>
                  </a:lnTo>
                  <a:lnTo>
                    <a:pt x="4776" y="25742"/>
                  </a:lnTo>
                  <a:lnTo>
                    <a:pt x="4731" y="25833"/>
                  </a:lnTo>
                  <a:lnTo>
                    <a:pt x="4594" y="25788"/>
                  </a:lnTo>
                  <a:lnTo>
                    <a:pt x="4594" y="25606"/>
                  </a:lnTo>
                  <a:lnTo>
                    <a:pt x="4367" y="25697"/>
                  </a:lnTo>
                  <a:lnTo>
                    <a:pt x="4185" y="25833"/>
                  </a:lnTo>
                  <a:lnTo>
                    <a:pt x="4049" y="25879"/>
                  </a:lnTo>
                  <a:lnTo>
                    <a:pt x="4049" y="26015"/>
                  </a:lnTo>
                  <a:lnTo>
                    <a:pt x="3912" y="26061"/>
                  </a:lnTo>
                  <a:lnTo>
                    <a:pt x="3685" y="26061"/>
                  </a:lnTo>
                  <a:lnTo>
                    <a:pt x="3503" y="26288"/>
                  </a:lnTo>
                  <a:lnTo>
                    <a:pt x="3094" y="26425"/>
                  </a:lnTo>
                  <a:lnTo>
                    <a:pt x="2866" y="26606"/>
                  </a:lnTo>
                  <a:lnTo>
                    <a:pt x="2775" y="26834"/>
                  </a:lnTo>
                  <a:lnTo>
                    <a:pt x="2775" y="26925"/>
                  </a:lnTo>
                  <a:lnTo>
                    <a:pt x="2821" y="27061"/>
                  </a:lnTo>
                  <a:lnTo>
                    <a:pt x="2821" y="27152"/>
                  </a:lnTo>
                  <a:lnTo>
                    <a:pt x="2775" y="27198"/>
                  </a:lnTo>
                  <a:lnTo>
                    <a:pt x="2684" y="27061"/>
                  </a:lnTo>
                  <a:lnTo>
                    <a:pt x="2593" y="27061"/>
                  </a:lnTo>
                  <a:lnTo>
                    <a:pt x="2593" y="27152"/>
                  </a:lnTo>
                  <a:lnTo>
                    <a:pt x="2593" y="27243"/>
                  </a:lnTo>
                  <a:lnTo>
                    <a:pt x="2502" y="27289"/>
                  </a:lnTo>
                  <a:lnTo>
                    <a:pt x="2411" y="27198"/>
                  </a:lnTo>
                  <a:lnTo>
                    <a:pt x="2411" y="27061"/>
                  </a:lnTo>
                  <a:lnTo>
                    <a:pt x="2457" y="26925"/>
                  </a:lnTo>
                  <a:lnTo>
                    <a:pt x="2366" y="26879"/>
                  </a:lnTo>
                  <a:lnTo>
                    <a:pt x="2184" y="26879"/>
                  </a:lnTo>
                  <a:lnTo>
                    <a:pt x="2139" y="26834"/>
                  </a:lnTo>
                  <a:lnTo>
                    <a:pt x="1957" y="26879"/>
                  </a:lnTo>
                  <a:lnTo>
                    <a:pt x="1729" y="26879"/>
                  </a:lnTo>
                  <a:lnTo>
                    <a:pt x="1593" y="26925"/>
                  </a:lnTo>
                  <a:lnTo>
                    <a:pt x="1502" y="27061"/>
                  </a:lnTo>
                  <a:lnTo>
                    <a:pt x="1274" y="27152"/>
                  </a:lnTo>
                  <a:lnTo>
                    <a:pt x="1092" y="27289"/>
                  </a:lnTo>
                  <a:lnTo>
                    <a:pt x="911" y="27471"/>
                  </a:lnTo>
                  <a:lnTo>
                    <a:pt x="956" y="27561"/>
                  </a:lnTo>
                  <a:lnTo>
                    <a:pt x="911" y="27607"/>
                  </a:lnTo>
                  <a:lnTo>
                    <a:pt x="820" y="27607"/>
                  </a:lnTo>
                  <a:lnTo>
                    <a:pt x="638" y="27698"/>
                  </a:lnTo>
                  <a:lnTo>
                    <a:pt x="501" y="27789"/>
                  </a:lnTo>
                  <a:lnTo>
                    <a:pt x="501" y="27880"/>
                  </a:lnTo>
                  <a:lnTo>
                    <a:pt x="456" y="27880"/>
                  </a:lnTo>
                  <a:lnTo>
                    <a:pt x="319" y="27834"/>
                  </a:lnTo>
                  <a:lnTo>
                    <a:pt x="92" y="27880"/>
                  </a:lnTo>
                  <a:lnTo>
                    <a:pt x="1" y="27971"/>
                  </a:lnTo>
                  <a:lnTo>
                    <a:pt x="1" y="28153"/>
                  </a:lnTo>
                  <a:lnTo>
                    <a:pt x="46" y="28244"/>
                  </a:lnTo>
                  <a:lnTo>
                    <a:pt x="137" y="28198"/>
                  </a:lnTo>
                  <a:lnTo>
                    <a:pt x="183" y="28107"/>
                  </a:lnTo>
                  <a:lnTo>
                    <a:pt x="183" y="27971"/>
                  </a:lnTo>
                  <a:lnTo>
                    <a:pt x="319" y="27925"/>
                  </a:lnTo>
                  <a:lnTo>
                    <a:pt x="365" y="27971"/>
                  </a:lnTo>
                  <a:lnTo>
                    <a:pt x="365" y="28107"/>
                  </a:lnTo>
                  <a:lnTo>
                    <a:pt x="365" y="28153"/>
                  </a:lnTo>
                  <a:lnTo>
                    <a:pt x="501" y="28153"/>
                  </a:lnTo>
                  <a:lnTo>
                    <a:pt x="638" y="27880"/>
                  </a:lnTo>
                  <a:lnTo>
                    <a:pt x="683" y="27971"/>
                  </a:lnTo>
                  <a:lnTo>
                    <a:pt x="683" y="28062"/>
                  </a:lnTo>
                  <a:lnTo>
                    <a:pt x="683" y="28107"/>
                  </a:lnTo>
                  <a:lnTo>
                    <a:pt x="820" y="28107"/>
                  </a:lnTo>
                  <a:lnTo>
                    <a:pt x="865" y="27971"/>
                  </a:lnTo>
                  <a:lnTo>
                    <a:pt x="865" y="28062"/>
                  </a:lnTo>
                  <a:lnTo>
                    <a:pt x="956" y="28062"/>
                  </a:lnTo>
                  <a:lnTo>
                    <a:pt x="956" y="27971"/>
                  </a:lnTo>
                  <a:lnTo>
                    <a:pt x="1047" y="27880"/>
                  </a:lnTo>
                  <a:lnTo>
                    <a:pt x="1229" y="27880"/>
                  </a:lnTo>
                  <a:lnTo>
                    <a:pt x="1365" y="27789"/>
                  </a:lnTo>
                  <a:lnTo>
                    <a:pt x="1456" y="27607"/>
                  </a:lnTo>
                  <a:lnTo>
                    <a:pt x="1456" y="27516"/>
                  </a:lnTo>
                  <a:lnTo>
                    <a:pt x="1593" y="27425"/>
                  </a:lnTo>
                  <a:lnTo>
                    <a:pt x="1775" y="27289"/>
                  </a:lnTo>
                  <a:lnTo>
                    <a:pt x="1866" y="27289"/>
                  </a:lnTo>
                  <a:lnTo>
                    <a:pt x="2002" y="27425"/>
                  </a:lnTo>
                  <a:lnTo>
                    <a:pt x="1957" y="27471"/>
                  </a:lnTo>
                  <a:lnTo>
                    <a:pt x="1866" y="27471"/>
                  </a:lnTo>
                  <a:lnTo>
                    <a:pt x="1775" y="27607"/>
                  </a:lnTo>
                  <a:lnTo>
                    <a:pt x="1775" y="27743"/>
                  </a:lnTo>
                  <a:lnTo>
                    <a:pt x="1820" y="27789"/>
                  </a:lnTo>
                  <a:lnTo>
                    <a:pt x="2048" y="27652"/>
                  </a:lnTo>
                  <a:lnTo>
                    <a:pt x="2093" y="27516"/>
                  </a:lnTo>
                  <a:lnTo>
                    <a:pt x="2139" y="27471"/>
                  </a:lnTo>
                  <a:lnTo>
                    <a:pt x="2184" y="27561"/>
                  </a:lnTo>
                  <a:lnTo>
                    <a:pt x="2229" y="27471"/>
                  </a:lnTo>
                  <a:lnTo>
                    <a:pt x="2320" y="27471"/>
                  </a:lnTo>
                  <a:lnTo>
                    <a:pt x="2366" y="27561"/>
                  </a:lnTo>
                  <a:lnTo>
                    <a:pt x="2275" y="27652"/>
                  </a:lnTo>
                  <a:lnTo>
                    <a:pt x="2366" y="27652"/>
                  </a:lnTo>
                  <a:lnTo>
                    <a:pt x="2457" y="27516"/>
                  </a:lnTo>
                  <a:lnTo>
                    <a:pt x="2593" y="27516"/>
                  </a:lnTo>
                  <a:lnTo>
                    <a:pt x="2730" y="27425"/>
                  </a:lnTo>
                  <a:lnTo>
                    <a:pt x="2866" y="27425"/>
                  </a:lnTo>
                  <a:lnTo>
                    <a:pt x="3003" y="27198"/>
                  </a:lnTo>
                  <a:lnTo>
                    <a:pt x="3139" y="27107"/>
                  </a:lnTo>
                  <a:lnTo>
                    <a:pt x="3230" y="27152"/>
                  </a:lnTo>
                  <a:lnTo>
                    <a:pt x="3230" y="27289"/>
                  </a:lnTo>
                  <a:lnTo>
                    <a:pt x="3139" y="27425"/>
                  </a:lnTo>
                  <a:lnTo>
                    <a:pt x="3048" y="27607"/>
                  </a:lnTo>
                  <a:lnTo>
                    <a:pt x="3048" y="27652"/>
                  </a:lnTo>
                  <a:lnTo>
                    <a:pt x="3094" y="27652"/>
                  </a:lnTo>
                  <a:lnTo>
                    <a:pt x="3321" y="27425"/>
                  </a:lnTo>
                  <a:lnTo>
                    <a:pt x="3321" y="27198"/>
                  </a:lnTo>
                  <a:lnTo>
                    <a:pt x="3321" y="27152"/>
                  </a:lnTo>
                  <a:lnTo>
                    <a:pt x="3412" y="27243"/>
                  </a:lnTo>
                  <a:lnTo>
                    <a:pt x="3503" y="27198"/>
                  </a:lnTo>
                  <a:lnTo>
                    <a:pt x="3776" y="27198"/>
                  </a:lnTo>
                  <a:lnTo>
                    <a:pt x="3912" y="27016"/>
                  </a:lnTo>
                  <a:lnTo>
                    <a:pt x="4003" y="27016"/>
                  </a:lnTo>
                  <a:lnTo>
                    <a:pt x="4003" y="27061"/>
                  </a:lnTo>
                  <a:lnTo>
                    <a:pt x="4094" y="26879"/>
                  </a:lnTo>
                  <a:lnTo>
                    <a:pt x="4185" y="26788"/>
                  </a:lnTo>
                  <a:lnTo>
                    <a:pt x="4231" y="26834"/>
                  </a:lnTo>
                  <a:lnTo>
                    <a:pt x="4231" y="26970"/>
                  </a:lnTo>
                  <a:lnTo>
                    <a:pt x="4231" y="27107"/>
                  </a:lnTo>
                  <a:lnTo>
                    <a:pt x="4322" y="27061"/>
                  </a:lnTo>
                  <a:lnTo>
                    <a:pt x="4413" y="26925"/>
                  </a:lnTo>
                  <a:lnTo>
                    <a:pt x="4367" y="26879"/>
                  </a:lnTo>
                  <a:lnTo>
                    <a:pt x="4503" y="26788"/>
                  </a:lnTo>
                  <a:lnTo>
                    <a:pt x="4503" y="26743"/>
                  </a:lnTo>
                  <a:lnTo>
                    <a:pt x="4231" y="26743"/>
                  </a:lnTo>
                  <a:lnTo>
                    <a:pt x="4185" y="26697"/>
                  </a:lnTo>
                  <a:lnTo>
                    <a:pt x="4413" y="26606"/>
                  </a:lnTo>
                  <a:lnTo>
                    <a:pt x="4640" y="26470"/>
                  </a:lnTo>
                  <a:lnTo>
                    <a:pt x="4958" y="26470"/>
                  </a:lnTo>
                  <a:lnTo>
                    <a:pt x="5004" y="26425"/>
                  </a:lnTo>
                  <a:lnTo>
                    <a:pt x="5004" y="26334"/>
                  </a:lnTo>
                  <a:lnTo>
                    <a:pt x="4958" y="26334"/>
                  </a:lnTo>
                  <a:lnTo>
                    <a:pt x="5049" y="26288"/>
                  </a:lnTo>
                  <a:lnTo>
                    <a:pt x="5140" y="26288"/>
                  </a:lnTo>
                  <a:lnTo>
                    <a:pt x="5231" y="26197"/>
                  </a:lnTo>
                  <a:lnTo>
                    <a:pt x="5322" y="26197"/>
                  </a:lnTo>
                  <a:lnTo>
                    <a:pt x="5368" y="26334"/>
                  </a:lnTo>
                  <a:lnTo>
                    <a:pt x="5459" y="26334"/>
                  </a:lnTo>
                  <a:lnTo>
                    <a:pt x="5504" y="26243"/>
                  </a:lnTo>
                  <a:lnTo>
                    <a:pt x="5459" y="26197"/>
                  </a:lnTo>
                  <a:lnTo>
                    <a:pt x="5595" y="26106"/>
                  </a:lnTo>
                  <a:lnTo>
                    <a:pt x="5595" y="25970"/>
                  </a:lnTo>
                  <a:lnTo>
                    <a:pt x="5640" y="25879"/>
                  </a:lnTo>
                  <a:lnTo>
                    <a:pt x="5686" y="25970"/>
                  </a:lnTo>
                  <a:lnTo>
                    <a:pt x="5686" y="26061"/>
                  </a:lnTo>
                  <a:lnTo>
                    <a:pt x="5777" y="26106"/>
                  </a:lnTo>
                  <a:lnTo>
                    <a:pt x="6004" y="26015"/>
                  </a:lnTo>
                  <a:lnTo>
                    <a:pt x="6050" y="25879"/>
                  </a:lnTo>
                  <a:lnTo>
                    <a:pt x="6186" y="25879"/>
                  </a:lnTo>
                  <a:lnTo>
                    <a:pt x="6232" y="25742"/>
                  </a:lnTo>
                  <a:lnTo>
                    <a:pt x="6323" y="25697"/>
                  </a:lnTo>
                  <a:lnTo>
                    <a:pt x="6368" y="25788"/>
                  </a:lnTo>
                  <a:lnTo>
                    <a:pt x="6505" y="25788"/>
                  </a:lnTo>
                  <a:lnTo>
                    <a:pt x="6687" y="25606"/>
                  </a:lnTo>
                  <a:lnTo>
                    <a:pt x="6687" y="25469"/>
                  </a:lnTo>
                  <a:lnTo>
                    <a:pt x="6505" y="25469"/>
                  </a:lnTo>
                  <a:lnTo>
                    <a:pt x="6687" y="25288"/>
                  </a:lnTo>
                  <a:lnTo>
                    <a:pt x="6868" y="25242"/>
                  </a:lnTo>
                  <a:lnTo>
                    <a:pt x="6959" y="25106"/>
                  </a:lnTo>
                  <a:lnTo>
                    <a:pt x="7005" y="25106"/>
                  </a:lnTo>
                  <a:lnTo>
                    <a:pt x="7096" y="25197"/>
                  </a:lnTo>
                  <a:lnTo>
                    <a:pt x="7232" y="25015"/>
                  </a:lnTo>
                  <a:lnTo>
                    <a:pt x="7369" y="24924"/>
                  </a:lnTo>
                  <a:lnTo>
                    <a:pt x="7414" y="24833"/>
                  </a:lnTo>
                  <a:lnTo>
                    <a:pt x="7505" y="24787"/>
                  </a:lnTo>
                  <a:lnTo>
                    <a:pt x="7596" y="24696"/>
                  </a:lnTo>
                  <a:lnTo>
                    <a:pt x="7687" y="24696"/>
                  </a:lnTo>
                  <a:lnTo>
                    <a:pt x="7733" y="24787"/>
                  </a:lnTo>
                  <a:lnTo>
                    <a:pt x="7823" y="24833"/>
                  </a:lnTo>
                  <a:lnTo>
                    <a:pt x="7823" y="24742"/>
                  </a:lnTo>
                  <a:lnTo>
                    <a:pt x="7960" y="24742"/>
                  </a:lnTo>
                  <a:lnTo>
                    <a:pt x="8051" y="24696"/>
                  </a:lnTo>
                  <a:lnTo>
                    <a:pt x="8051" y="24560"/>
                  </a:lnTo>
                  <a:lnTo>
                    <a:pt x="8187" y="24560"/>
                  </a:lnTo>
                  <a:lnTo>
                    <a:pt x="8233" y="24469"/>
                  </a:lnTo>
                  <a:lnTo>
                    <a:pt x="8278" y="24514"/>
                  </a:lnTo>
                  <a:lnTo>
                    <a:pt x="8506" y="24514"/>
                  </a:lnTo>
                  <a:lnTo>
                    <a:pt x="8551" y="24378"/>
                  </a:lnTo>
                  <a:lnTo>
                    <a:pt x="8597" y="24378"/>
                  </a:lnTo>
                  <a:lnTo>
                    <a:pt x="8597" y="24469"/>
                  </a:lnTo>
                  <a:lnTo>
                    <a:pt x="8642" y="24469"/>
                  </a:lnTo>
                  <a:lnTo>
                    <a:pt x="8733" y="24378"/>
                  </a:lnTo>
                  <a:lnTo>
                    <a:pt x="8824" y="24469"/>
                  </a:lnTo>
                  <a:lnTo>
                    <a:pt x="8870" y="24423"/>
                  </a:lnTo>
                  <a:lnTo>
                    <a:pt x="8960" y="24196"/>
                  </a:lnTo>
                  <a:lnTo>
                    <a:pt x="8870" y="24196"/>
                  </a:lnTo>
                  <a:lnTo>
                    <a:pt x="8779" y="24241"/>
                  </a:lnTo>
                  <a:lnTo>
                    <a:pt x="8824" y="24105"/>
                  </a:lnTo>
                  <a:lnTo>
                    <a:pt x="9006" y="24014"/>
                  </a:lnTo>
                  <a:lnTo>
                    <a:pt x="9097" y="24014"/>
                  </a:lnTo>
                  <a:lnTo>
                    <a:pt x="9142" y="24060"/>
                  </a:lnTo>
                  <a:lnTo>
                    <a:pt x="9142" y="24014"/>
                  </a:lnTo>
                  <a:lnTo>
                    <a:pt x="9097" y="23878"/>
                  </a:lnTo>
                  <a:lnTo>
                    <a:pt x="9006" y="23832"/>
                  </a:lnTo>
                  <a:lnTo>
                    <a:pt x="9051" y="23832"/>
                  </a:lnTo>
                  <a:lnTo>
                    <a:pt x="9233" y="23878"/>
                  </a:lnTo>
                  <a:lnTo>
                    <a:pt x="9370" y="23696"/>
                  </a:lnTo>
                  <a:lnTo>
                    <a:pt x="9552" y="23696"/>
                  </a:lnTo>
                  <a:lnTo>
                    <a:pt x="9734" y="23559"/>
                  </a:lnTo>
                  <a:lnTo>
                    <a:pt x="9825" y="23559"/>
                  </a:lnTo>
                  <a:lnTo>
                    <a:pt x="10052" y="23377"/>
                  </a:lnTo>
                  <a:lnTo>
                    <a:pt x="10052" y="23150"/>
                  </a:lnTo>
                  <a:lnTo>
                    <a:pt x="9961" y="23104"/>
                  </a:lnTo>
                  <a:lnTo>
                    <a:pt x="9916" y="23104"/>
                  </a:lnTo>
                  <a:lnTo>
                    <a:pt x="9870" y="22923"/>
                  </a:lnTo>
                  <a:lnTo>
                    <a:pt x="9779" y="22877"/>
                  </a:lnTo>
                  <a:lnTo>
                    <a:pt x="9552" y="22877"/>
                  </a:lnTo>
                  <a:lnTo>
                    <a:pt x="9597" y="22741"/>
                  </a:lnTo>
                  <a:lnTo>
                    <a:pt x="9597" y="22559"/>
                  </a:lnTo>
                  <a:lnTo>
                    <a:pt x="9825" y="22468"/>
                  </a:lnTo>
                  <a:lnTo>
                    <a:pt x="9870" y="22422"/>
                  </a:lnTo>
                  <a:lnTo>
                    <a:pt x="9961" y="22422"/>
                  </a:lnTo>
                  <a:lnTo>
                    <a:pt x="10007" y="22331"/>
                  </a:lnTo>
                  <a:lnTo>
                    <a:pt x="9961" y="22331"/>
                  </a:lnTo>
                  <a:lnTo>
                    <a:pt x="10052" y="22240"/>
                  </a:lnTo>
                  <a:lnTo>
                    <a:pt x="10234" y="22286"/>
                  </a:lnTo>
                  <a:lnTo>
                    <a:pt x="10416" y="22149"/>
                  </a:lnTo>
                  <a:lnTo>
                    <a:pt x="10552" y="22286"/>
                  </a:lnTo>
                  <a:lnTo>
                    <a:pt x="10734" y="22149"/>
                  </a:lnTo>
                  <a:lnTo>
                    <a:pt x="10734" y="22286"/>
                  </a:lnTo>
                  <a:lnTo>
                    <a:pt x="10780" y="22377"/>
                  </a:lnTo>
                  <a:lnTo>
                    <a:pt x="10871" y="22377"/>
                  </a:lnTo>
                  <a:lnTo>
                    <a:pt x="11053" y="22195"/>
                  </a:lnTo>
                  <a:lnTo>
                    <a:pt x="11007" y="22104"/>
                  </a:lnTo>
                  <a:lnTo>
                    <a:pt x="10916" y="22104"/>
                  </a:lnTo>
                  <a:lnTo>
                    <a:pt x="10916" y="22013"/>
                  </a:lnTo>
                  <a:lnTo>
                    <a:pt x="11007" y="22013"/>
                  </a:lnTo>
                  <a:lnTo>
                    <a:pt x="11144" y="22104"/>
                  </a:lnTo>
                  <a:lnTo>
                    <a:pt x="11416" y="22013"/>
                  </a:lnTo>
                  <a:lnTo>
                    <a:pt x="11462" y="21786"/>
                  </a:lnTo>
                  <a:lnTo>
                    <a:pt x="11416" y="21604"/>
                  </a:lnTo>
                  <a:lnTo>
                    <a:pt x="11189" y="21467"/>
                  </a:lnTo>
                  <a:lnTo>
                    <a:pt x="11098" y="21467"/>
                  </a:lnTo>
                  <a:lnTo>
                    <a:pt x="11007" y="21513"/>
                  </a:lnTo>
                  <a:lnTo>
                    <a:pt x="11007" y="21467"/>
                  </a:lnTo>
                  <a:lnTo>
                    <a:pt x="11098" y="21376"/>
                  </a:lnTo>
                  <a:lnTo>
                    <a:pt x="11280" y="21376"/>
                  </a:lnTo>
                  <a:lnTo>
                    <a:pt x="11416" y="21513"/>
                  </a:lnTo>
                  <a:lnTo>
                    <a:pt x="11644" y="21513"/>
                  </a:lnTo>
                  <a:lnTo>
                    <a:pt x="11780" y="21376"/>
                  </a:lnTo>
                  <a:lnTo>
                    <a:pt x="11780" y="21058"/>
                  </a:lnTo>
                  <a:lnTo>
                    <a:pt x="12144" y="20876"/>
                  </a:lnTo>
                  <a:lnTo>
                    <a:pt x="12326" y="20694"/>
                  </a:lnTo>
                  <a:lnTo>
                    <a:pt x="12508" y="20694"/>
                  </a:lnTo>
                  <a:lnTo>
                    <a:pt x="12553" y="20603"/>
                  </a:lnTo>
                  <a:lnTo>
                    <a:pt x="12553" y="20512"/>
                  </a:lnTo>
                  <a:lnTo>
                    <a:pt x="12917" y="20285"/>
                  </a:lnTo>
                  <a:lnTo>
                    <a:pt x="13190" y="20285"/>
                  </a:lnTo>
                  <a:lnTo>
                    <a:pt x="13508" y="19966"/>
                  </a:lnTo>
                  <a:lnTo>
                    <a:pt x="13781" y="19966"/>
                  </a:lnTo>
                  <a:lnTo>
                    <a:pt x="14054" y="19648"/>
                  </a:lnTo>
                  <a:lnTo>
                    <a:pt x="13963" y="19830"/>
                  </a:lnTo>
                  <a:lnTo>
                    <a:pt x="13963" y="20012"/>
                  </a:lnTo>
                  <a:lnTo>
                    <a:pt x="14009" y="20057"/>
                  </a:lnTo>
                  <a:lnTo>
                    <a:pt x="14145" y="20057"/>
                  </a:lnTo>
                  <a:lnTo>
                    <a:pt x="14191" y="20103"/>
                  </a:lnTo>
                  <a:lnTo>
                    <a:pt x="14373" y="19921"/>
                  </a:lnTo>
                  <a:lnTo>
                    <a:pt x="14555" y="19830"/>
                  </a:lnTo>
                  <a:lnTo>
                    <a:pt x="14873" y="19739"/>
                  </a:lnTo>
                  <a:lnTo>
                    <a:pt x="14964" y="19648"/>
                  </a:lnTo>
                  <a:lnTo>
                    <a:pt x="14918" y="19784"/>
                  </a:lnTo>
                  <a:lnTo>
                    <a:pt x="14645" y="19966"/>
                  </a:lnTo>
                  <a:lnTo>
                    <a:pt x="14464" y="19966"/>
                  </a:lnTo>
                  <a:lnTo>
                    <a:pt x="14145" y="20330"/>
                  </a:lnTo>
                  <a:lnTo>
                    <a:pt x="14145" y="20421"/>
                  </a:lnTo>
                  <a:lnTo>
                    <a:pt x="14282" y="20694"/>
                  </a:lnTo>
                  <a:lnTo>
                    <a:pt x="14327" y="20876"/>
                  </a:lnTo>
                  <a:lnTo>
                    <a:pt x="14191" y="20740"/>
                  </a:lnTo>
                  <a:lnTo>
                    <a:pt x="14054" y="20740"/>
                  </a:lnTo>
                  <a:lnTo>
                    <a:pt x="13963" y="20785"/>
                  </a:lnTo>
                  <a:lnTo>
                    <a:pt x="13872" y="20785"/>
                  </a:lnTo>
                  <a:lnTo>
                    <a:pt x="13690" y="20694"/>
                  </a:lnTo>
                  <a:lnTo>
                    <a:pt x="13645" y="20467"/>
                  </a:lnTo>
                  <a:lnTo>
                    <a:pt x="13418" y="20603"/>
                  </a:lnTo>
                  <a:lnTo>
                    <a:pt x="13281" y="20603"/>
                  </a:lnTo>
                  <a:lnTo>
                    <a:pt x="13054" y="20740"/>
                  </a:lnTo>
                  <a:lnTo>
                    <a:pt x="12826" y="20740"/>
                  </a:lnTo>
                  <a:lnTo>
                    <a:pt x="12690" y="20921"/>
                  </a:lnTo>
                  <a:lnTo>
                    <a:pt x="12690" y="21058"/>
                  </a:lnTo>
                  <a:lnTo>
                    <a:pt x="12735" y="21149"/>
                  </a:lnTo>
                  <a:lnTo>
                    <a:pt x="12599" y="21376"/>
                  </a:lnTo>
                  <a:lnTo>
                    <a:pt x="12417" y="21513"/>
                  </a:lnTo>
                  <a:lnTo>
                    <a:pt x="12326" y="21695"/>
                  </a:lnTo>
                  <a:lnTo>
                    <a:pt x="11871" y="22104"/>
                  </a:lnTo>
                  <a:lnTo>
                    <a:pt x="11735" y="22286"/>
                  </a:lnTo>
                  <a:lnTo>
                    <a:pt x="11735" y="22377"/>
                  </a:lnTo>
                  <a:lnTo>
                    <a:pt x="11917" y="22604"/>
                  </a:lnTo>
                  <a:lnTo>
                    <a:pt x="12008" y="22468"/>
                  </a:lnTo>
                  <a:lnTo>
                    <a:pt x="12053" y="22468"/>
                  </a:lnTo>
                  <a:lnTo>
                    <a:pt x="12235" y="22377"/>
                  </a:lnTo>
                  <a:lnTo>
                    <a:pt x="12326" y="22377"/>
                  </a:lnTo>
                  <a:lnTo>
                    <a:pt x="12326" y="22468"/>
                  </a:lnTo>
                  <a:lnTo>
                    <a:pt x="12053" y="22695"/>
                  </a:lnTo>
                  <a:lnTo>
                    <a:pt x="11917" y="22695"/>
                  </a:lnTo>
                  <a:lnTo>
                    <a:pt x="11871" y="22832"/>
                  </a:lnTo>
                  <a:lnTo>
                    <a:pt x="11735" y="22786"/>
                  </a:lnTo>
                  <a:lnTo>
                    <a:pt x="11598" y="22786"/>
                  </a:lnTo>
                  <a:lnTo>
                    <a:pt x="11462" y="22832"/>
                  </a:lnTo>
                  <a:lnTo>
                    <a:pt x="11462" y="22968"/>
                  </a:lnTo>
                  <a:lnTo>
                    <a:pt x="11234" y="22968"/>
                  </a:lnTo>
                  <a:lnTo>
                    <a:pt x="11234" y="23150"/>
                  </a:lnTo>
                  <a:lnTo>
                    <a:pt x="11462" y="23377"/>
                  </a:lnTo>
                  <a:lnTo>
                    <a:pt x="11507" y="23332"/>
                  </a:lnTo>
                  <a:lnTo>
                    <a:pt x="11598" y="23241"/>
                  </a:lnTo>
                  <a:lnTo>
                    <a:pt x="11689" y="23332"/>
                  </a:lnTo>
                  <a:lnTo>
                    <a:pt x="11735" y="23150"/>
                  </a:lnTo>
                  <a:lnTo>
                    <a:pt x="11871" y="23150"/>
                  </a:lnTo>
                  <a:lnTo>
                    <a:pt x="11871" y="23286"/>
                  </a:lnTo>
                  <a:lnTo>
                    <a:pt x="11962" y="23241"/>
                  </a:lnTo>
                  <a:lnTo>
                    <a:pt x="11962" y="23150"/>
                  </a:lnTo>
                  <a:lnTo>
                    <a:pt x="12099" y="23059"/>
                  </a:lnTo>
                  <a:lnTo>
                    <a:pt x="12281" y="22968"/>
                  </a:lnTo>
                  <a:lnTo>
                    <a:pt x="12281" y="22786"/>
                  </a:lnTo>
                  <a:lnTo>
                    <a:pt x="12371" y="22695"/>
                  </a:lnTo>
                  <a:lnTo>
                    <a:pt x="12371" y="22786"/>
                  </a:lnTo>
                  <a:lnTo>
                    <a:pt x="12326" y="22832"/>
                  </a:lnTo>
                  <a:lnTo>
                    <a:pt x="12371" y="22923"/>
                  </a:lnTo>
                  <a:lnTo>
                    <a:pt x="12599" y="22923"/>
                  </a:lnTo>
                  <a:lnTo>
                    <a:pt x="12826" y="22741"/>
                  </a:lnTo>
                  <a:lnTo>
                    <a:pt x="13008" y="22741"/>
                  </a:lnTo>
                  <a:lnTo>
                    <a:pt x="13054" y="22832"/>
                  </a:lnTo>
                  <a:lnTo>
                    <a:pt x="13145" y="22741"/>
                  </a:lnTo>
                  <a:lnTo>
                    <a:pt x="13236" y="22468"/>
                  </a:lnTo>
                  <a:lnTo>
                    <a:pt x="13418" y="22331"/>
                  </a:lnTo>
                  <a:lnTo>
                    <a:pt x="13463" y="22331"/>
                  </a:lnTo>
                  <a:lnTo>
                    <a:pt x="13281" y="22559"/>
                  </a:lnTo>
                  <a:lnTo>
                    <a:pt x="13281" y="22650"/>
                  </a:lnTo>
                  <a:lnTo>
                    <a:pt x="13372" y="22604"/>
                  </a:lnTo>
                  <a:lnTo>
                    <a:pt x="13554" y="22377"/>
                  </a:lnTo>
                  <a:lnTo>
                    <a:pt x="13645" y="22104"/>
                  </a:lnTo>
                  <a:lnTo>
                    <a:pt x="13781" y="22058"/>
                  </a:lnTo>
                  <a:lnTo>
                    <a:pt x="13781" y="22195"/>
                  </a:lnTo>
                  <a:lnTo>
                    <a:pt x="13645" y="22377"/>
                  </a:lnTo>
                  <a:lnTo>
                    <a:pt x="13645" y="22422"/>
                  </a:lnTo>
                  <a:lnTo>
                    <a:pt x="13872" y="22240"/>
                  </a:lnTo>
                  <a:lnTo>
                    <a:pt x="13918" y="22331"/>
                  </a:lnTo>
                  <a:lnTo>
                    <a:pt x="13918" y="22422"/>
                  </a:lnTo>
                  <a:lnTo>
                    <a:pt x="14054" y="22422"/>
                  </a:lnTo>
                  <a:lnTo>
                    <a:pt x="14145" y="22513"/>
                  </a:lnTo>
                  <a:lnTo>
                    <a:pt x="14282" y="22377"/>
                  </a:lnTo>
                  <a:lnTo>
                    <a:pt x="14327" y="22195"/>
                  </a:lnTo>
                  <a:lnTo>
                    <a:pt x="14555" y="22195"/>
                  </a:lnTo>
                  <a:lnTo>
                    <a:pt x="14691" y="22104"/>
                  </a:lnTo>
                  <a:lnTo>
                    <a:pt x="14600" y="22058"/>
                  </a:lnTo>
                  <a:lnTo>
                    <a:pt x="14645" y="21877"/>
                  </a:lnTo>
                  <a:lnTo>
                    <a:pt x="14918" y="21786"/>
                  </a:lnTo>
                  <a:lnTo>
                    <a:pt x="14964" y="21695"/>
                  </a:lnTo>
                  <a:lnTo>
                    <a:pt x="14964" y="21513"/>
                  </a:lnTo>
                  <a:lnTo>
                    <a:pt x="14827" y="21513"/>
                  </a:lnTo>
                  <a:lnTo>
                    <a:pt x="14736" y="21467"/>
                  </a:lnTo>
                  <a:lnTo>
                    <a:pt x="14555" y="21467"/>
                  </a:lnTo>
                  <a:lnTo>
                    <a:pt x="14600" y="21376"/>
                  </a:lnTo>
                  <a:lnTo>
                    <a:pt x="14736" y="21376"/>
                  </a:lnTo>
                  <a:lnTo>
                    <a:pt x="14873" y="21422"/>
                  </a:lnTo>
                  <a:lnTo>
                    <a:pt x="14964" y="21331"/>
                  </a:lnTo>
                  <a:lnTo>
                    <a:pt x="14964" y="21194"/>
                  </a:lnTo>
                  <a:lnTo>
                    <a:pt x="14827" y="21240"/>
                  </a:lnTo>
                  <a:lnTo>
                    <a:pt x="14645" y="21103"/>
                  </a:lnTo>
                  <a:lnTo>
                    <a:pt x="14645" y="20967"/>
                  </a:lnTo>
                  <a:lnTo>
                    <a:pt x="14873" y="20967"/>
                  </a:lnTo>
                  <a:lnTo>
                    <a:pt x="14964" y="20921"/>
                  </a:lnTo>
                  <a:lnTo>
                    <a:pt x="15009" y="20967"/>
                  </a:lnTo>
                  <a:lnTo>
                    <a:pt x="15009" y="20921"/>
                  </a:lnTo>
                  <a:lnTo>
                    <a:pt x="14964" y="20740"/>
                  </a:lnTo>
                  <a:lnTo>
                    <a:pt x="15237" y="20603"/>
                  </a:lnTo>
                  <a:lnTo>
                    <a:pt x="15373" y="20740"/>
                  </a:lnTo>
                  <a:lnTo>
                    <a:pt x="15692" y="20740"/>
                  </a:lnTo>
                  <a:lnTo>
                    <a:pt x="15373" y="20921"/>
                  </a:lnTo>
                  <a:lnTo>
                    <a:pt x="15373" y="21058"/>
                  </a:lnTo>
                  <a:lnTo>
                    <a:pt x="15419" y="21331"/>
                  </a:lnTo>
                  <a:lnTo>
                    <a:pt x="15510" y="21331"/>
                  </a:lnTo>
                  <a:lnTo>
                    <a:pt x="15601" y="21012"/>
                  </a:lnTo>
                  <a:lnTo>
                    <a:pt x="15737" y="20921"/>
                  </a:lnTo>
                  <a:lnTo>
                    <a:pt x="15782" y="20921"/>
                  </a:lnTo>
                  <a:lnTo>
                    <a:pt x="15737" y="21012"/>
                  </a:lnTo>
                  <a:lnTo>
                    <a:pt x="15646" y="21149"/>
                  </a:lnTo>
                  <a:lnTo>
                    <a:pt x="15692" y="21240"/>
                  </a:lnTo>
                  <a:lnTo>
                    <a:pt x="15873" y="21103"/>
                  </a:lnTo>
                  <a:lnTo>
                    <a:pt x="15919" y="21012"/>
                  </a:lnTo>
                  <a:lnTo>
                    <a:pt x="16055" y="21103"/>
                  </a:lnTo>
                  <a:lnTo>
                    <a:pt x="16192" y="21012"/>
                  </a:lnTo>
                  <a:lnTo>
                    <a:pt x="16283" y="21012"/>
                  </a:lnTo>
                  <a:lnTo>
                    <a:pt x="16419" y="20876"/>
                  </a:lnTo>
                  <a:lnTo>
                    <a:pt x="16601" y="20876"/>
                  </a:lnTo>
                  <a:lnTo>
                    <a:pt x="16738" y="20921"/>
                  </a:lnTo>
                  <a:lnTo>
                    <a:pt x="16738" y="20967"/>
                  </a:lnTo>
                  <a:lnTo>
                    <a:pt x="16556" y="20967"/>
                  </a:lnTo>
                  <a:lnTo>
                    <a:pt x="16374" y="21149"/>
                  </a:lnTo>
                  <a:lnTo>
                    <a:pt x="16283" y="21149"/>
                  </a:lnTo>
                  <a:lnTo>
                    <a:pt x="16192" y="21240"/>
                  </a:lnTo>
                  <a:lnTo>
                    <a:pt x="16283" y="21331"/>
                  </a:lnTo>
                  <a:lnTo>
                    <a:pt x="16556" y="21376"/>
                  </a:lnTo>
                  <a:lnTo>
                    <a:pt x="16647" y="21513"/>
                  </a:lnTo>
                  <a:lnTo>
                    <a:pt x="16647" y="21558"/>
                  </a:lnTo>
                  <a:lnTo>
                    <a:pt x="16510" y="21422"/>
                  </a:lnTo>
                  <a:lnTo>
                    <a:pt x="16283" y="21422"/>
                  </a:lnTo>
                  <a:lnTo>
                    <a:pt x="16146" y="21513"/>
                  </a:lnTo>
                  <a:lnTo>
                    <a:pt x="16146" y="21649"/>
                  </a:lnTo>
                  <a:lnTo>
                    <a:pt x="16283" y="21649"/>
                  </a:lnTo>
                  <a:lnTo>
                    <a:pt x="16419" y="21604"/>
                  </a:lnTo>
                  <a:lnTo>
                    <a:pt x="16510" y="21695"/>
                  </a:lnTo>
                  <a:lnTo>
                    <a:pt x="16465" y="21740"/>
                  </a:lnTo>
                  <a:lnTo>
                    <a:pt x="16283" y="21740"/>
                  </a:lnTo>
                  <a:lnTo>
                    <a:pt x="16283" y="21831"/>
                  </a:lnTo>
                  <a:lnTo>
                    <a:pt x="16510" y="21922"/>
                  </a:lnTo>
                  <a:lnTo>
                    <a:pt x="16556" y="22013"/>
                  </a:lnTo>
                  <a:lnTo>
                    <a:pt x="16465" y="22058"/>
                  </a:lnTo>
                  <a:lnTo>
                    <a:pt x="16328" y="22104"/>
                  </a:lnTo>
                  <a:lnTo>
                    <a:pt x="16328" y="22195"/>
                  </a:lnTo>
                  <a:lnTo>
                    <a:pt x="16465" y="22195"/>
                  </a:lnTo>
                  <a:lnTo>
                    <a:pt x="16647" y="22104"/>
                  </a:lnTo>
                  <a:lnTo>
                    <a:pt x="16783" y="22240"/>
                  </a:lnTo>
                  <a:lnTo>
                    <a:pt x="16919" y="22286"/>
                  </a:lnTo>
                  <a:lnTo>
                    <a:pt x="17147" y="22195"/>
                  </a:lnTo>
                  <a:lnTo>
                    <a:pt x="17192" y="22286"/>
                  </a:lnTo>
                  <a:lnTo>
                    <a:pt x="17192" y="22377"/>
                  </a:lnTo>
                  <a:lnTo>
                    <a:pt x="17101" y="22422"/>
                  </a:lnTo>
                  <a:lnTo>
                    <a:pt x="17101" y="22513"/>
                  </a:lnTo>
                  <a:lnTo>
                    <a:pt x="17192" y="22559"/>
                  </a:lnTo>
                  <a:lnTo>
                    <a:pt x="17192" y="22650"/>
                  </a:lnTo>
                  <a:lnTo>
                    <a:pt x="17329" y="22695"/>
                  </a:lnTo>
                  <a:lnTo>
                    <a:pt x="17420" y="22559"/>
                  </a:lnTo>
                  <a:lnTo>
                    <a:pt x="17374" y="22468"/>
                  </a:lnTo>
                  <a:lnTo>
                    <a:pt x="17420" y="22422"/>
                  </a:lnTo>
                  <a:lnTo>
                    <a:pt x="17602" y="22422"/>
                  </a:lnTo>
                  <a:lnTo>
                    <a:pt x="17511" y="22559"/>
                  </a:lnTo>
                  <a:lnTo>
                    <a:pt x="17511" y="22650"/>
                  </a:lnTo>
                  <a:lnTo>
                    <a:pt x="17283" y="22877"/>
                  </a:lnTo>
                  <a:lnTo>
                    <a:pt x="17465" y="23014"/>
                  </a:lnTo>
                  <a:lnTo>
                    <a:pt x="17374" y="23059"/>
                  </a:lnTo>
                  <a:lnTo>
                    <a:pt x="17283" y="23014"/>
                  </a:lnTo>
                  <a:lnTo>
                    <a:pt x="17192" y="23059"/>
                  </a:lnTo>
                  <a:lnTo>
                    <a:pt x="17238" y="23150"/>
                  </a:lnTo>
                  <a:lnTo>
                    <a:pt x="17647" y="23195"/>
                  </a:lnTo>
                  <a:lnTo>
                    <a:pt x="17738" y="23150"/>
                  </a:lnTo>
                  <a:lnTo>
                    <a:pt x="18466" y="23150"/>
                  </a:lnTo>
                  <a:lnTo>
                    <a:pt x="18466" y="23286"/>
                  </a:lnTo>
                  <a:lnTo>
                    <a:pt x="18602" y="23286"/>
                  </a:lnTo>
                  <a:lnTo>
                    <a:pt x="18693" y="23423"/>
                  </a:lnTo>
                  <a:lnTo>
                    <a:pt x="18784" y="23468"/>
                  </a:lnTo>
                  <a:lnTo>
                    <a:pt x="18830" y="23605"/>
                  </a:lnTo>
                  <a:lnTo>
                    <a:pt x="18966" y="23605"/>
                  </a:lnTo>
                  <a:lnTo>
                    <a:pt x="19193" y="23468"/>
                  </a:lnTo>
                  <a:lnTo>
                    <a:pt x="19239" y="23423"/>
                  </a:lnTo>
                  <a:lnTo>
                    <a:pt x="19330" y="23468"/>
                  </a:lnTo>
                  <a:lnTo>
                    <a:pt x="19330" y="23605"/>
                  </a:lnTo>
                  <a:lnTo>
                    <a:pt x="19193" y="23696"/>
                  </a:lnTo>
                  <a:lnTo>
                    <a:pt x="19057" y="23696"/>
                  </a:lnTo>
                  <a:lnTo>
                    <a:pt x="19057" y="23787"/>
                  </a:lnTo>
                  <a:lnTo>
                    <a:pt x="19284" y="23832"/>
                  </a:lnTo>
                  <a:lnTo>
                    <a:pt x="19330" y="24014"/>
                  </a:lnTo>
                  <a:lnTo>
                    <a:pt x="19421" y="24105"/>
                  </a:lnTo>
                  <a:lnTo>
                    <a:pt x="19694" y="24151"/>
                  </a:lnTo>
                  <a:lnTo>
                    <a:pt x="19967" y="24105"/>
                  </a:lnTo>
                  <a:lnTo>
                    <a:pt x="20103" y="24060"/>
                  </a:lnTo>
                  <a:lnTo>
                    <a:pt x="20149" y="24105"/>
                  </a:lnTo>
                  <a:lnTo>
                    <a:pt x="20240" y="24014"/>
                  </a:lnTo>
                  <a:lnTo>
                    <a:pt x="20421" y="23832"/>
                  </a:lnTo>
                  <a:lnTo>
                    <a:pt x="20558" y="23832"/>
                  </a:lnTo>
                  <a:lnTo>
                    <a:pt x="20467" y="23969"/>
                  </a:lnTo>
                  <a:lnTo>
                    <a:pt x="20330" y="24060"/>
                  </a:lnTo>
                  <a:lnTo>
                    <a:pt x="20330" y="24332"/>
                  </a:lnTo>
                  <a:lnTo>
                    <a:pt x="20240" y="24514"/>
                  </a:lnTo>
                  <a:lnTo>
                    <a:pt x="20149" y="24514"/>
                  </a:lnTo>
                  <a:lnTo>
                    <a:pt x="19967" y="24423"/>
                  </a:lnTo>
                  <a:lnTo>
                    <a:pt x="19921" y="24423"/>
                  </a:lnTo>
                  <a:lnTo>
                    <a:pt x="20012" y="24605"/>
                  </a:lnTo>
                  <a:lnTo>
                    <a:pt x="20058" y="24742"/>
                  </a:lnTo>
                  <a:lnTo>
                    <a:pt x="20194" y="24833"/>
                  </a:lnTo>
                  <a:lnTo>
                    <a:pt x="20285" y="24787"/>
                  </a:lnTo>
                  <a:lnTo>
                    <a:pt x="20376" y="24833"/>
                  </a:lnTo>
                  <a:lnTo>
                    <a:pt x="20330" y="24924"/>
                  </a:lnTo>
                  <a:lnTo>
                    <a:pt x="20240" y="24924"/>
                  </a:lnTo>
                  <a:lnTo>
                    <a:pt x="20240" y="25015"/>
                  </a:lnTo>
                  <a:lnTo>
                    <a:pt x="20467" y="25242"/>
                  </a:lnTo>
                  <a:lnTo>
                    <a:pt x="20558" y="25197"/>
                  </a:lnTo>
                  <a:lnTo>
                    <a:pt x="20740" y="25197"/>
                  </a:lnTo>
                  <a:lnTo>
                    <a:pt x="20831" y="25060"/>
                  </a:lnTo>
                  <a:lnTo>
                    <a:pt x="21013" y="24696"/>
                  </a:lnTo>
                  <a:lnTo>
                    <a:pt x="20922" y="24969"/>
                  </a:lnTo>
                  <a:lnTo>
                    <a:pt x="20922" y="25151"/>
                  </a:lnTo>
                  <a:lnTo>
                    <a:pt x="20876" y="25242"/>
                  </a:lnTo>
                  <a:lnTo>
                    <a:pt x="20785" y="25288"/>
                  </a:lnTo>
                  <a:lnTo>
                    <a:pt x="20694" y="25424"/>
                  </a:lnTo>
                  <a:lnTo>
                    <a:pt x="20694" y="25515"/>
                  </a:lnTo>
                  <a:lnTo>
                    <a:pt x="20785" y="25606"/>
                  </a:lnTo>
                  <a:lnTo>
                    <a:pt x="20740" y="25697"/>
                  </a:lnTo>
                  <a:lnTo>
                    <a:pt x="20740" y="26061"/>
                  </a:lnTo>
                  <a:lnTo>
                    <a:pt x="20831" y="26152"/>
                  </a:lnTo>
                  <a:lnTo>
                    <a:pt x="20922" y="26152"/>
                  </a:lnTo>
                  <a:lnTo>
                    <a:pt x="20876" y="26288"/>
                  </a:lnTo>
                  <a:lnTo>
                    <a:pt x="20922" y="26425"/>
                  </a:lnTo>
                  <a:lnTo>
                    <a:pt x="21149" y="26652"/>
                  </a:lnTo>
                  <a:lnTo>
                    <a:pt x="21240" y="26697"/>
                  </a:lnTo>
                  <a:lnTo>
                    <a:pt x="21240" y="26788"/>
                  </a:lnTo>
                  <a:lnTo>
                    <a:pt x="21331" y="26743"/>
                  </a:lnTo>
                  <a:lnTo>
                    <a:pt x="21422" y="26834"/>
                  </a:lnTo>
                  <a:lnTo>
                    <a:pt x="21558" y="26788"/>
                  </a:lnTo>
                  <a:lnTo>
                    <a:pt x="21513" y="26743"/>
                  </a:lnTo>
                  <a:lnTo>
                    <a:pt x="21558" y="26652"/>
                  </a:lnTo>
                  <a:lnTo>
                    <a:pt x="21604" y="26743"/>
                  </a:lnTo>
                  <a:lnTo>
                    <a:pt x="21695" y="26743"/>
                  </a:lnTo>
                  <a:lnTo>
                    <a:pt x="21740" y="26606"/>
                  </a:lnTo>
                  <a:lnTo>
                    <a:pt x="21649" y="26379"/>
                  </a:lnTo>
                  <a:lnTo>
                    <a:pt x="21558" y="26379"/>
                  </a:lnTo>
                  <a:lnTo>
                    <a:pt x="21513" y="26425"/>
                  </a:lnTo>
                  <a:lnTo>
                    <a:pt x="21467" y="26379"/>
                  </a:lnTo>
                  <a:lnTo>
                    <a:pt x="21558" y="26243"/>
                  </a:lnTo>
                  <a:lnTo>
                    <a:pt x="21558" y="26106"/>
                  </a:lnTo>
                  <a:lnTo>
                    <a:pt x="21513" y="26015"/>
                  </a:lnTo>
                  <a:lnTo>
                    <a:pt x="21422" y="25970"/>
                  </a:lnTo>
                  <a:lnTo>
                    <a:pt x="21422" y="25879"/>
                  </a:lnTo>
                  <a:lnTo>
                    <a:pt x="21467" y="25833"/>
                  </a:lnTo>
                  <a:lnTo>
                    <a:pt x="21467" y="25651"/>
                  </a:lnTo>
                  <a:lnTo>
                    <a:pt x="21558" y="25651"/>
                  </a:lnTo>
                  <a:lnTo>
                    <a:pt x="21558" y="25788"/>
                  </a:lnTo>
                  <a:lnTo>
                    <a:pt x="21604" y="25879"/>
                  </a:lnTo>
                  <a:lnTo>
                    <a:pt x="21695" y="25742"/>
                  </a:lnTo>
                  <a:lnTo>
                    <a:pt x="21740" y="25833"/>
                  </a:lnTo>
                  <a:lnTo>
                    <a:pt x="21831" y="25924"/>
                  </a:lnTo>
                  <a:lnTo>
                    <a:pt x="21740" y="26106"/>
                  </a:lnTo>
                  <a:lnTo>
                    <a:pt x="21786" y="26197"/>
                  </a:lnTo>
                  <a:lnTo>
                    <a:pt x="21877" y="26197"/>
                  </a:lnTo>
                  <a:lnTo>
                    <a:pt x="22013" y="26061"/>
                  </a:lnTo>
                  <a:lnTo>
                    <a:pt x="22104" y="26061"/>
                  </a:lnTo>
                  <a:lnTo>
                    <a:pt x="22059" y="26197"/>
                  </a:lnTo>
                  <a:lnTo>
                    <a:pt x="21922" y="26334"/>
                  </a:lnTo>
                  <a:lnTo>
                    <a:pt x="21922" y="26425"/>
                  </a:lnTo>
                  <a:lnTo>
                    <a:pt x="21968" y="26561"/>
                  </a:lnTo>
                  <a:lnTo>
                    <a:pt x="21922" y="26743"/>
                  </a:lnTo>
                  <a:lnTo>
                    <a:pt x="21968" y="26834"/>
                  </a:lnTo>
                  <a:lnTo>
                    <a:pt x="22104" y="26879"/>
                  </a:lnTo>
                  <a:lnTo>
                    <a:pt x="22104" y="26788"/>
                  </a:lnTo>
                  <a:lnTo>
                    <a:pt x="22195" y="26652"/>
                  </a:lnTo>
                  <a:lnTo>
                    <a:pt x="22195" y="26788"/>
                  </a:lnTo>
                  <a:lnTo>
                    <a:pt x="22150" y="26834"/>
                  </a:lnTo>
                  <a:lnTo>
                    <a:pt x="22195" y="27061"/>
                  </a:lnTo>
                  <a:lnTo>
                    <a:pt x="22286" y="27107"/>
                  </a:lnTo>
                  <a:lnTo>
                    <a:pt x="22468" y="26879"/>
                  </a:lnTo>
                  <a:lnTo>
                    <a:pt x="22468" y="26652"/>
                  </a:lnTo>
                  <a:lnTo>
                    <a:pt x="22513" y="26561"/>
                  </a:lnTo>
                  <a:lnTo>
                    <a:pt x="22513" y="26152"/>
                  </a:lnTo>
                  <a:lnTo>
                    <a:pt x="22604" y="25833"/>
                  </a:lnTo>
                  <a:lnTo>
                    <a:pt x="22604" y="25606"/>
                  </a:lnTo>
                  <a:lnTo>
                    <a:pt x="22559" y="25378"/>
                  </a:lnTo>
                  <a:lnTo>
                    <a:pt x="22513" y="25242"/>
                  </a:lnTo>
                  <a:lnTo>
                    <a:pt x="22559" y="25242"/>
                  </a:lnTo>
                  <a:lnTo>
                    <a:pt x="22650" y="25424"/>
                  </a:lnTo>
                  <a:lnTo>
                    <a:pt x="22741" y="25469"/>
                  </a:lnTo>
                  <a:lnTo>
                    <a:pt x="22832" y="25288"/>
                  </a:lnTo>
                  <a:lnTo>
                    <a:pt x="22968" y="25151"/>
                  </a:lnTo>
                  <a:lnTo>
                    <a:pt x="22877" y="25378"/>
                  </a:lnTo>
                  <a:lnTo>
                    <a:pt x="22832" y="25651"/>
                  </a:lnTo>
                  <a:lnTo>
                    <a:pt x="22877" y="25879"/>
                  </a:lnTo>
                  <a:lnTo>
                    <a:pt x="22695" y="26152"/>
                  </a:lnTo>
                  <a:lnTo>
                    <a:pt x="22695" y="26379"/>
                  </a:lnTo>
                  <a:lnTo>
                    <a:pt x="22741" y="26470"/>
                  </a:lnTo>
                  <a:lnTo>
                    <a:pt x="22650" y="26561"/>
                  </a:lnTo>
                  <a:lnTo>
                    <a:pt x="22650" y="26788"/>
                  </a:lnTo>
                  <a:lnTo>
                    <a:pt x="22695" y="26925"/>
                  </a:lnTo>
                  <a:lnTo>
                    <a:pt x="22741" y="27061"/>
                  </a:lnTo>
                  <a:lnTo>
                    <a:pt x="22877" y="27198"/>
                  </a:lnTo>
                  <a:lnTo>
                    <a:pt x="22877" y="27380"/>
                  </a:lnTo>
                  <a:lnTo>
                    <a:pt x="22923" y="27380"/>
                  </a:lnTo>
                  <a:lnTo>
                    <a:pt x="22923" y="27561"/>
                  </a:lnTo>
                  <a:lnTo>
                    <a:pt x="23059" y="27652"/>
                  </a:lnTo>
                  <a:lnTo>
                    <a:pt x="23150" y="27607"/>
                  </a:lnTo>
                  <a:lnTo>
                    <a:pt x="23241" y="27652"/>
                  </a:lnTo>
                  <a:lnTo>
                    <a:pt x="23332" y="27607"/>
                  </a:lnTo>
                  <a:lnTo>
                    <a:pt x="23560" y="27607"/>
                  </a:lnTo>
                  <a:lnTo>
                    <a:pt x="23560" y="27652"/>
                  </a:lnTo>
                  <a:lnTo>
                    <a:pt x="23332" y="27789"/>
                  </a:lnTo>
                  <a:lnTo>
                    <a:pt x="23241" y="27789"/>
                  </a:lnTo>
                  <a:lnTo>
                    <a:pt x="23241" y="27880"/>
                  </a:lnTo>
                  <a:lnTo>
                    <a:pt x="23378" y="27925"/>
                  </a:lnTo>
                  <a:lnTo>
                    <a:pt x="23287" y="28016"/>
                  </a:lnTo>
                  <a:lnTo>
                    <a:pt x="23150" y="28016"/>
                  </a:lnTo>
                  <a:lnTo>
                    <a:pt x="23150" y="28107"/>
                  </a:lnTo>
                  <a:lnTo>
                    <a:pt x="23287" y="28244"/>
                  </a:lnTo>
                  <a:lnTo>
                    <a:pt x="23287" y="28365"/>
                  </a:lnTo>
                  <a:lnTo>
                    <a:pt x="23241" y="28335"/>
                  </a:lnTo>
                  <a:lnTo>
                    <a:pt x="23196" y="28198"/>
                  </a:lnTo>
                  <a:lnTo>
                    <a:pt x="23150" y="28289"/>
                  </a:lnTo>
                  <a:lnTo>
                    <a:pt x="23196" y="28380"/>
                  </a:lnTo>
                  <a:lnTo>
                    <a:pt x="23105" y="28471"/>
                  </a:lnTo>
                  <a:lnTo>
                    <a:pt x="23105" y="28653"/>
                  </a:lnTo>
                  <a:lnTo>
                    <a:pt x="23150" y="28698"/>
                  </a:lnTo>
                  <a:lnTo>
                    <a:pt x="23105" y="28789"/>
                  </a:lnTo>
                  <a:lnTo>
                    <a:pt x="23014" y="28789"/>
                  </a:lnTo>
                  <a:lnTo>
                    <a:pt x="22923" y="28926"/>
                  </a:lnTo>
                  <a:lnTo>
                    <a:pt x="22923" y="28971"/>
                  </a:lnTo>
                  <a:lnTo>
                    <a:pt x="23105" y="28971"/>
                  </a:lnTo>
                  <a:lnTo>
                    <a:pt x="23150" y="29108"/>
                  </a:lnTo>
                  <a:lnTo>
                    <a:pt x="23241" y="29199"/>
                  </a:lnTo>
                  <a:lnTo>
                    <a:pt x="23332" y="29199"/>
                  </a:lnTo>
                  <a:lnTo>
                    <a:pt x="23423" y="29290"/>
                  </a:lnTo>
                  <a:lnTo>
                    <a:pt x="23423" y="29335"/>
                  </a:lnTo>
                  <a:lnTo>
                    <a:pt x="23287" y="29335"/>
                  </a:lnTo>
                  <a:lnTo>
                    <a:pt x="23241" y="29381"/>
                  </a:lnTo>
                  <a:lnTo>
                    <a:pt x="23287" y="29472"/>
                  </a:lnTo>
                  <a:lnTo>
                    <a:pt x="23378" y="29517"/>
                  </a:lnTo>
                  <a:lnTo>
                    <a:pt x="23423" y="29654"/>
                  </a:lnTo>
                  <a:lnTo>
                    <a:pt x="23560" y="29790"/>
                  </a:lnTo>
                  <a:lnTo>
                    <a:pt x="23650" y="29790"/>
                  </a:lnTo>
                  <a:lnTo>
                    <a:pt x="23560" y="29835"/>
                  </a:lnTo>
                  <a:lnTo>
                    <a:pt x="23469" y="29835"/>
                  </a:lnTo>
                  <a:lnTo>
                    <a:pt x="23378" y="29926"/>
                  </a:lnTo>
                  <a:lnTo>
                    <a:pt x="23378" y="30108"/>
                  </a:lnTo>
                  <a:lnTo>
                    <a:pt x="23514" y="30336"/>
                  </a:lnTo>
                  <a:lnTo>
                    <a:pt x="23605" y="30427"/>
                  </a:lnTo>
                  <a:lnTo>
                    <a:pt x="23787" y="30427"/>
                  </a:lnTo>
                  <a:lnTo>
                    <a:pt x="23878" y="30472"/>
                  </a:lnTo>
                  <a:lnTo>
                    <a:pt x="23696" y="30563"/>
                  </a:lnTo>
                  <a:lnTo>
                    <a:pt x="23560" y="30518"/>
                  </a:lnTo>
                  <a:lnTo>
                    <a:pt x="23423" y="30518"/>
                  </a:lnTo>
                  <a:lnTo>
                    <a:pt x="23332" y="30745"/>
                  </a:lnTo>
                  <a:lnTo>
                    <a:pt x="23105" y="30972"/>
                  </a:lnTo>
                  <a:lnTo>
                    <a:pt x="22923" y="31154"/>
                  </a:lnTo>
                  <a:lnTo>
                    <a:pt x="22923" y="31291"/>
                  </a:lnTo>
                  <a:lnTo>
                    <a:pt x="22968" y="31427"/>
                  </a:lnTo>
                  <a:lnTo>
                    <a:pt x="23150" y="31291"/>
                  </a:lnTo>
                  <a:lnTo>
                    <a:pt x="23241" y="31063"/>
                  </a:lnTo>
                  <a:lnTo>
                    <a:pt x="23241" y="31018"/>
                  </a:lnTo>
                  <a:lnTo>
                    <a:pt x="23378" y="30972"/>
                  </a:lnTo>
                  <a:lnTo>
                    <a:pt x="23560" y="30791"/>
                  </a:lnTo>
                  <a:lnTo>
                    <a:pt x="23605" y="30836"/>
                  </a:lnTo>
                  <a:lnTo>
                    <a:pt x="23923" y="30836"/>
                  </a:lnTo>
                  <a:lnTo>
                    <a:pt x="23787" y="30972"/>
                  </a:lnTo>
                  <a:lnTo>
                    <a:pt x="23787" y="31018"/>
                  </a:lnTo>
                  <a:lnTo>
                    <a:pt x="23969" y="31018"/>
                  </a:lnTo>
                  <a:lnTo>
                    <a:pt x="23969" y="31109"/>
                  </a:lnTo>
                  <a:lnTo>
                    <a:pt x="23787" y="31245"/>
                  </a:lnTo>
                  <a:lnTo>
                    <a:pt x="23787" y="31382"/>
                  </a:lnTo>
                  <a:lnTo>
                    <a:pt x="23832" y="31518"/>
                  </a:lnTo>
                  <a:lnTo>
                    <a:pt x="23741" y="31655"/>
                  </a:lnTo>
                  <a:lnTo>
                    <a:pt x="23696" y="31791"/>
                  </a:lnTo>
                  <a:lnTo>
                    <a:pt x="23696" y="31882"/>
                  </a:lnTo>
                  <a:lnTo>
                    <a:pt x="23741" y="31928"/>
                  </a:lnTo>
                  <a:lnTo>
                    <a:pt x="23514" y="31928"/>
                  </a:lnTo>
                  <a:lnTo>
                    <a:pt x="23378" y="32064"/>
                  </a:lnTo>
                  <a:lnTo>
                    <a:pt x="23378" y="32155"/>
                  </a:lnTo>
                  <a:lnTo>
                    <a:pt x="23514" y="32155"/>
                  </a:lnTo>
                  <a:lnTo>
                    <a:pt x="23560" y="32109"/>
                  </a:lnTo>
                  <a:lnTo>
                    <a:pt x="23741" y="32109"/>
                  </a:lnTo>
                  <a:lnTo>
                    <a:pt x="23741" y="32155"/>
                  </a:lnTo>
                  <a:lnTo>
                    <a:pt x="23605" y="32246"/>
                  </a:lnTo>
                  <a:lnTo>
                    <a:pt x="23423" y="32246"/>
                  </a:lnTo>
                  <a:lnTo>
                    <a:pt x="23332" y="32337"/>
                  </a:lnTo>
                  <a:lnTo>
                    <a:pt x="23287" y="32519"/>
                  </a:lnTo>
                  <a:lnTo>
                    <a:pt x="23378" y="32655"/>
                  </a:lnTo>
                  <a:lnTo>
                    <a:pt x="23469" y="32610"/>
                  </a:lnTo>
                  <a:lnTo>
                    <a:pt x="23469" y="32473"/>
                  </a:lnTo>
                  <a:lnTo>
                    <a:pt x="23560" y="32473"/>
                  </a:lnTo>
                  <a:lnTo>
                    <a:pt x="23741" y="32428"/>
                  </a:lnTo>
                  <a:lnTo>
                    <a:pt x="23923" y="32200"/>
                  </a:lnTo>
                  <a:lnTo>
                    <a:pt x="24105" y="31973"/>
                  </a:lnTo>
                  <a:lnTo>
                    <a:pt x="24151" y="31609"/>
                  </a:lnTo>
                  <a:lnTo>
                    <a:pt x="24333" y="31245"/>
                  </a:lnTo>
                  <a:lnTo>
                    <a:pt x="24515" y="31291"/>
                  </a:lnTo>
                  <a:lnTo>
                    <a:pt x="24560" y="31291"/>
                  </a:lnTo>
                  <a:lnTo>
                    <a:pt x="24469" y="31427"/>
                  </a:lnTo>
                  <a:lnTo>
                    <a:pt x="24287" y="31837"/>
                  </a:lnTo>
                  <a:lnTo>
                    <a:pt x="24242" y="32109"/>
                  </a:lnTo>
                  <a:lnTo>
                    <a:pt x="24060" y="32337"/>
                  </a:lnTo>
                  <a:lnTo>
                    <a:pt x="24060" y="32428"/>
                  </a:lnTo>
                  <a:lnTo>
                    <a:pt x="24151" y="32428"/>
                  </a:lnTo>
                  <a:lnTo>
                    <a:pt x="24424" y="32109"/>
                  </a:lnTo>
                  <a:lnTo>
                    <a:pt x="24424" y="31973"/>
                  </a:lnTo>
                  <a:lnTo>
                    <a:pt x="24606" y="31791"/>
                  </a:lnTo>
                  <a:lnTo>
                    <a:pt x="24606" y="31882"/>
                  </a:lnTo>
                  <a:lnTo>
                    <a:pt x="24742" y="31882"/>
                  </a:lnTo>
                  <a:lnTo>
                    <a:pt x="24742" y="31973"/>
                  </a:lnTo>
                  <a:lnTo>
                    <a:pt x="24515" y="32064"/>
                  </a:lnTo>
                  <a:lnTo>
                    <a:pt x="24424" y="32200"/>
                  </a:lnTo>
                  <a:lnTo>
                    <a:pt x="24196" y="32473"/>
                  </a:lnTo>
                  <a:lnTo>
                    <a:pt x="24196" y="32519"/>
                  </a:lnTo>
                  <a:lnTo>
                    <a:pt x="24333" y="32519"/>
                  </a:lnTo>
                  <a:lnTo>
                    <a:pt x="24242" y="32610"/>
                  </a:lnTo>
                  <a:lnTo>
                    <a:pt x="23923" y="32610"/>
                  </a:lnTo>
                  <a:lnTo>
                    <a:pt x="23832" y="32792"/>
                  </a:lnTo>
                  <a:lnTo>
                    <a:pt x="23696" y="32928"/>
                  </a:lnTo>
                  <a:lnTo>
                    <a:pt x="23741" y="33110"/>
                  </a:lnTo>
                  <a:lnTo>
                    <a:pt x="23650" y="33065"/>
                  </a:lnTo>
                  <a:lnTo>
                    <a:pt x="23560" y="32974"/>
                  </a:lnTo>
                  <a:lnTo>
                    <a:pt x="23469" y="33065"/>
                  </a:lnTo>
                  <a:lnTo>
                    <a:pt x="23469" y="33292"/>
                  </a:lnTo>
                  <a:lnTo>
                    <a:pt x="23605" y="33292"/>
                  </a:lnTo>
                  <a:lnTo>
                    <a:pt x="23605" y="33383"/>
                  </a:lnTo>
                  <a:lnTo>
                    <a:pt x="23514" y="33656"/>
                  </a:lnTo>
                  <a:lnTo>
                    <a:pt x="23514" y="34065"/>
                  </a:lnTo>
                  <a:lnTo>
                    <a:pt x="23560" y="34292"/>
                  </a:lnTo>
                  <a:lnTo>
                    <a:pt x="23696" y="34520"/>
                  </a:lnTo>
                  <a:lnTo>
                    <a:pt x="23787" y="34520"/>
                  </a:lnTo>
                  <a:lnTo>
                    <a:pt x="23787" y="34383"/>
                  </a:lnTo>
                  <a:lnTo>
                    <a:pt x="23923" y="34292"/>
                  </a:lnTo>
                  <a:lnTo>
                    <a:pt x="24151" y="34202"/>
                  </a:lnTo>
                  <a:lnTo>
                    <a:pt x="24287" y="34111"/>
                  </a:lnTo>
                  <a:lnTo>
                    <a:pt x="24469" y="33929"/>
                  </a:lnTo>
                  <a:lnTo>
                    <a:pt x="24515" y="33929"/>
                  </a:lnTo>
                  <a:lnTo>
                    <a:pt x="24515" y="34111"/>
                  </a:lnTo>
                  <a:lnTo>
                    <a:pt x="24424" y="34247"/>
                  </a:lnTo>
                  <a:lnTo>
                    <a:pt x="24333" y="34292"/>
                  </a:lnTo>
                  <a:lnTo>
                    <a:pt x="24242" y="34429"/>
                  </a:lnTo>
                  <a:lnTo>
                    <a:pt x="24242" y="34520"/>
                  </a:lnTo>
                  <a:lnTo>
                    <a:pt x="24378" y="34611"/>
                  </a:lnTo>
                  <a:lnTo>
                    <a:pt x="24515" y="34747"/>
                  </a:lnTo>
                  <a:lnTo>
                    <a:pt x="24651" y="34747"/>
                  </a:lnTo>
                  <a:lnTo>
                    <a:pt x="24787" y="34793"/>
                  </a:lnTo>
                  <a:lnTo>
                    <a:pt x="24833" y="34838"/>
                  </a:lnTo>
                  <a:lnTo>
                    <a:pt x="24833" y="34838"/>
                  </a:lnTo>
                  <a:lnTo>
                    <a:pt x="24651" y="34793"/>
                  </a:lnTo>
                  <a:lnTo>
                    <a:pt x="24469" y="34793"/>
                  </a:lnTo>
                  <a:lnTo>
                    <a:pt x="24333" y="34702"/>
                  </a:lnTo>
                  <a:lnTo>
                    <a:pt x="24105" y="34702"/>
                  </a:lnTo>
                  <a:lnTo>
                    <a:pt x="24060" y="34838"/>
                  </a:lnTo>
                  <a:lnTo>
                    <a:pt x="24060" y="34929"/>
                  </a:lnTo>
                  <a:lnTo>
                    <a:pt x="24151" y="35066"/>
                  </a:lnTo>
                  <a:lnTo>
                    <a:pt x="24151" y="35384"/>
                  </a:lnTo>
                  <a:lnTo>
                    <a:pt x="24196" y="35520"/>
                  </a:lnTo>
                  <a:lnTo>
                    <a:pt x="24242" y="35520"/>
                  </a:lnTo>
                  <a:lnTo>
                    <a:pt x="24378" y="35429"/>
                  </a:lnTo>
                  <a:lnTo>
                    <a:pt x="24469" y="35520"/>
                  </a:lnTo>
                  <a:lnTo>
                    <a:pt x="24378" y="35566"/>
                  </a:lnTo>
                  <a:lnTo>
                    <a:pt x="24378" y="35657"/>
                  </a:lnTo>
                  <a:lnTo>
                    <a:pt x="24469" y="35702"/>
                  </a:lnTo>
                  <a:lnTo>
                    <a:pt x="24469" y="35793"/>
                  </a:lnTo>
                  <a:lnTo>
                    <a:pt x="24424" y="35839"/>
                  </a:lnTo>
                  <a:lnTo>
                    <a:pt x="24287" y="35839"/>
                  </a:lnTo>
                  <a:lnTo>
                    <a:pt x="24151" y="35884"/>
                  </a:lnTo>
                  <a:lnTo>
                    <a:pt x="23969" y="36021"/>
                  </a:lnTo>
                  <a:lnTo>
                    <a:pt x="23923" y="36112"/>
                  </a:lnTo>
                  <a:lnTo>
                    <a:pt x="24014" y="36203"/>
                  </a:lnTo>
                  <a:lnTo>
                    <a:pt x="24242" y="36112"/>
                  </a:lnTo>
                  <a:lnTo>
                    <a:pt x="24333" y="36157"/>
                  </a:lnTo>
                  <a:lnTo>
                    <a:pt x="24242" y="36157"/>
                  </a:lnTo>
                  <a:lnTo>
                    <a:pt x="24196" y="36248"/>
                  </a:lnTo>
                  <a:lnTo>
                    <a:pt x="24287" y="36385"/>
                  </a:lnTo>
                  <a:lnTo>
                    <a:pt x="24515" y="36294"/>
                  </a:lnTo>
                  <a:lnTo>
                    <a:pt x="24742" y="36112"/>
                  </a:lnTo>
                  <a:lnTo>
                    <a:pt x="24878" y="35930"/>
                  </a:lnTo>
                  <a:lnTo>
                    <a:pt x="25060" y="35930"/>
                  </a:lnTo>
                  <a:lnTo>
                    <a:pt x="25197" y="35839"/>
                  </a:lnTo>
                  <a:lnTo>
                    <a:pt x="25197" y="35702"/>
                  </a:lnTo>
                  <a:lnTo>
                    <a:pt x="25288" y="35702"/>
                  </a:lnTo>
                  <a:lnTo>
                    <a:pt x="25333" y="35793"/>
                  </a:lnTo>
                  <a:lnTo>
                    <a:pt x="25197" y="36021"/>
                  </a:lnTo>
                  <a:lnTo>
                    <a:pt x="25015" y="36112"/>
                  </a:lnTo>
                  <a:lnTo>
                    <a:pt x="24878" y="36157"/>
                  </a:lnTo>
                  <a:lnTo>
                    <a:pt x="24833" y="36294"/>
                  </a:lnTo>
                  <a:lnTo>
                    <a:pt x="24924" y="36385"/>
                  </a:lnTo>
                  <a:lnTo>
                    <a:pt x="25015" y="36339"/>
                  </a:lnTo>
                  <a:lnTo>
                    <a:pt x="25197" y="36339"/>
                  </a:lnTo>
                  <a:lnTo>
                    <a:pt x="25333" y="36385"/>
                  </a:lnTo>
                  <a:lnTo>
                    <a:pt x="25151" y="36385"/>
                  </a:lnTo>
                  <a:lnTo>
                    <a:pt x="25015" y="36430"/>
                  </a:lnTo>
                  <a:lnTo>
                    <a:pt x="25015" y="36657"/>
                  </a:lnTo>
                  <a:lnTo>
                    <a:pt x="25060" y="36885"/>
                  </a:lnTo>
                  <a:lnTo>
                    <a:pt x="25015" y="36930"/>
                  </a:lnTo>
                  <a:lnTo>
                    <a:pt x="24924" y="36794"/>
                  </a:lnTo>
                  <a:lnTo>
                    <a:pt x="24924" y="36566"/>
                  </a:lnTo>
                  <a:lnTo>
                    <a:pt x="24878" y="36476"/>
                  </a:lnTo>
                  <a:lnTo>
                    <a:pt x="24742" y="36521"/>
                  </a:lnTo>
                  <a:lnTo>
                    <a:pt x="24378" y="36794"/>
                  </a:lnTo>
                  <a:lnTo>
                    <a:pt x="24287" y="36885"/>
                  </a:lnTo>
                  <a:lnTo>
                    <a:pt x="24105" y="37021"/>
                  </a:lnTo>
                  <a:lnTo>
                    <a:pt x="24014" y="37112"/>
                  </a:lnTo>
                  <a:lnTo>
                    <a:pt x="24014" y="37249"/>
                  </a:lnTo>
                  <a:lnTo>
                    <a:pt x="24014" y="37340"/>
                  </a:lnTo>
                  <a:lnTo>
                    <a:pt x="24105" y="37385"/>
                  </a:lnTo>
                  <a:lnTo>
                    <a:pt x="24196" y="37340"/>
                  </a:lnTo>
                  <a:lnTo>
                    <a:pt x="24333" y="37249"/>
                  </a:lnTo>
                  <a:lnTo>
                    <a:pt x="24424" y="37158"/>
                  </a:lnTo>
                  <a:lnTo>
                    <a:pt x="24469" y="37158"/>
                  </a:lnTo>
                  <a:lnTo>
                    <a:pt x="24560" y="37203"/>
                  </a:lnTo>
                  <a:lnTo>
                    <a:pt x="24833" y="37249"/>
                  </a:lnTo>
                  <a:lnTo>
                    <a:pt x="24787" y="37294"/>
                  </a:lnTo>
                  <a:lnTo>
                    <a:pt x="24606" y="37249"/>
                  </a:lnTo>
                  <a:lnTo>
                    <a:pt x="24515" y="37249"/>
                  </a:lnTo>
                  <a:lnTo>
                    <a:pt x="24424" y="37340"/>
                  </a:lnTo>
                  <a:lnTo>
                    <a:pt x="24424" y="37431"/>
                  </a:lnTo>
                  <a:lnTo>
                    <a:pt x="24469" y="37522"/>
                  </a:lnTo>
                  <a:lnTo>
                    <a:pt x="24378" y="37522"/>
                  </a:lnTo>
                  <a:lnTo>
                    <a:pt x="24287" y="37476"/>
                  </a:lnTo>
                  <a:lnTo>
                    <a:pt x="24060" y="37522"/>
                  </a:lnTo>
                  <a:lnTo>
                    <a:pt x="24060" y="37567"/>
                  </a:lnTo>
                  <a:lnTo>
                    <a:pt x="24242" y="37567"/>
                  </a:lnTo>
                  <a:lnTo>
                    <a:pt x="24333" y="37658"/>
                  </a:lnTo>
                  <a:lnTo>
                    <a:pt x="24515" y="37658"/>
                  </a:lnTo>
                  <a:lnTo>
                    <a:pt x="24424" y="37749"/>
                  </a:lnTo>
                  <a:lnTo>
                    <a:pt x="24242" y="37749"/>
                  </a:lnTo>
                  <a:lnTo>
                    <a:pt x="24151" y="37658"/>
                  </a:lnTo>
                  <a:lnTo>
                    <a:pt x="24014" y="37703"/>
                  </a:lnTo>
                  <a:lnTo>
                    <a:pt x="23969" y="37840"/>
                  </a:lnTo>
                  <a:lnTo>
                    <a:pt x="24060" y="37885"/>
                  </a:lnTo>
                  <a:lnTo>
                    <a:pt x="24151" y="37885"/>
                  </a:lnTo>
                  <a:lnTo>
                    <a:pt x="24333" y="37840"/>
                  </a:lnTo>
                  <a:lnTo>
                    <a:pt x="24424" y="37931"/>
                  </a:lnTo>
                  <a:lnTo>
                    <a:pt x="24651" y="37931"/>
                  </a:lnTo>
                  <a:lnTo>
                    <a:pt x="24651" y="37976"/>
                  </a:lnTo>
                  <a:lnTo>
                    <a:pt x="24469" y="38022"/>
                  </a:lnTo>
                  <a:lnTo>
                    <a:pt x="24333" y="37976"/>
                  </a:lnTo>
                  <a:lnTo>
                    <a:pt x="24333" y="38022"/>
                  </a:lnTo>
                  <a:lnTo>
                    <a:pt x="24378" y="38067"/>
                  </a:lnTo>
                  <a:lnTo>
                    <a:pt x="24606" y="38067"/>
                  </a:lnTo>
                  <a:lnTo>
                    <a:pt x="24606" y="38158"/>
                  </a:lnTo>
                  <a:lnTo>
                    <a:pt x="24424" y="38204"/>
                  </a:lnTo>
                  <a:lnTo>
                    <a:pt x="24242" y="38158"/>
                  </a:lnTo>
                  <a:lnTo>
                    <a:pt x="24151" y="38067"/>
                  </a:lnTo>
                  <a:lnTo>
                    <a:pt x="24060" y="38113"/>
                  </a:lnTo>
                  <a:lnTo>
                    <a:pt x="24151" y="38295"/>
                  </a:lnTo>
                  <a:lnTo>
                    <a:pt x="24333" y="38386"/>
                  </a:lnTo>
                  <a:lnTo>
                    <a:pt x="24378" y="38295"/>
                  </a:lnTo>
                  <a:lnTo>
                    <a:pt x="24469" y="38295"/>
                  </a:lnTo>
                  <a:lnTo>
                    <a:pt x="24606" y="38340"/>
                  </a:lnTo>
                  <a:lnTo>
                    <a:pt x="24787" y="38295"/>
                  </a:lnTo>
                  <a:lnTo>
                    <a:pt x="24878" y="38386"/>
                  </a:lnTo>
                  <a:lnTo>
                    <a:pt x="24742" y="38431"/>
                  </a:lnTo>
                  <a:lnTo>
                    <a:pt x="24742" y="38477"/>
                  </a:lnTo>
                  <a:lnTo>
                    <a:pt x="24878" y="38477"/>
                  </a:lnTo>
                  <a:lnTo>
                    <a:pt x="24924" y="38568"/>
                  </a:lnTo>
                  <a:lnTo>
                    <a:pt x="25151" y="38659"/>
                  </a:lnTo>
                  <a:lnTo>
                    <a:pt x="25242" y="38613"/>
                  </a:lnTo>
                  <a:lnTo>
                    <a:pt x="25333" y="38431"/>
                  </a:lnTo>
                  <a:lnTo>
                    <a:pt x="25470" y="38340"/>
                  </a:lnTo>
                  <a:lnTo>
                    <a:pt x="25470" y="38386"/>
                  </a:lnTo>
                  <a:lnTo>
                    <a:pt x="25424" y="38522"/>
                  </a:lnTo>
                  <a:lnTo>
                    <a:pt x="25197" y="38659"/>
                  </a:lnTo>
                  <a:lnTo>
                    <a:pt x="25015" y="38704"/>
                  </a:lnTo>
                  <a:lnTo>
                    <a:pt x="24878" y="38704"/>
                  </a:lnTo>
                  <a:lnTo>
                    <a:pt x="24787" y="38840"/>
                  </a:lnTo>
                  <a:lnTo>
                    <a:pt x="24787" y="38886"/>
                  </a:lnTo>
                  <a:lnTo>
                    <a:pt x="24878" y="38977"/>
                  </a:lnTo>
                  <a:lnTo>
                    <a:pt x="24969" y="38886"/>
                  </a:lnTo>
                  <a:lnTo>
                    <a:pt x="25060" y="38886"/>
                  </a:lnTo>
                  <a:lnTo>
                    <a:pt x="25106" y="38977"/>
                  </a:lnTo>
                  <a:lnTo>
                    <a:pt x="25151" y="38977"/>
                  </a:lnTo>
                  <a:lnTo>
                    <a:pt x="25197" y="38886"/>
                  </a:lnTo>
                  <a:lnTo>
                    <a:pt x="25333" y="38795"/>
                  </a:lnTo>
                  <a:lnTo>
                    <a:pt x="25333" y="38886"/>
                  </a:lnTo>
                  <a:lnTo>
                    <a:pt x="25288" y="38931"/>
                  </a:lnTo>
                  <a:lnTo>
                    <a:pt x="25288" y="39022"/>
                  </a:lnTo>
                  <a:lnTo>
                    <a:pt x="25379" y="39068"/>
                  </a:lnTo>
                  <a:lnTo>
                    <a:pt x="25470" y="39113"/>
                  </a:lnTo>
                  <a:lnTo>
                    <a:pt x="25561" y="39113"/>
                  </a:lnTo>
                  <a:lnTo>
                    <a:pt x="25743" y="38886"/>
                  </a:lnTo>
                  <a:lnTo>
                    <a:pt x="25743" y="38613"/>
                  </a:lnTo>
                  <a:lnTo>
                    <a:pt x="25788" y="38477"/>
                  </a:lnTo>
                  <a:lnTo>
                    <a:pt x="25924" y="38477"/>
                  </a:lnTo>
                  <a:lnTo>
                    <a:pt x="25924" y="38568"/>
                  </a:lnTo>
                  <a:lnTo>
                    <a:pt x="25834" y="38659"/>
                  </a:lnTo>
                  <a:lnTo>
                    <a:pt x="25834" y="38840"/>
                  </a:lnTo>
                  <a:lnTo>
                    <a:pt x="25697" y="39068"/>
                  </a:lnTo>
                  <a:lnTo>
                    <a:pt x="25606" y="39204"/>
                  </a:lnTo>
                  <a:lnTo>
                    <a:pt x="25606" y="39250"/>
                  </a:lnTo>
                  <a:lnTo>
                    <a:pt x="25788" y="39250"/>
                  </a:lnTo>
                  <a:lnTo>
                    <a:pt x="25970" y="39204"/>
                  </a:lnTo>
                  <a:lnTo>
                    <a:pt x="26015" y="39250"/>
                  </a:lnTo>
                  <a:lnTo>
                    <a:pt x="25879" y="39341"/>
                  </a:lnTo>
                  <a:lnTo>
                    <a:pt x="25788" y="39568"/>
                  </a:lnTo>
                  <a:lnTo>
                    <a:pt x="25606" y="39705"/>
                  </a:lnTo>
                  <a:lnTo>
                    <a:pt x="25606" y="39750"/>
                  </a:lnTo>
                  <a:lnTo>
                    <a:pt x="25697" y="39977"/>
                  </a:lnTo>
                  <a:lnTo>
                    <a:pt x="25879" y="40068"/>
                  </a:lnTo>
                  <a:lnTo>
                    <a:pt x="25970" y="39977"/>
                  </a:lnTo>
                  <a:lnTo>
                    <a:pt x="26106" y="39977"/>
                  </a:lnTo>
                  <a:lnTo>
                    <a:pt x="26152" y="40114"/>
                  </a:lnTo>
                  <a:lnTo>
                    <a:pt x="26197" y="40250"/>
                  </a:lnTo>
                  <a:lnTo>
                    <a:pt x="26197" y="40341"/>
                  </a:lnTo>
                  <a:lnTo>
                    <a:pt x="26152" y="40341"/>
                  </a:lnTo>
                  <a:lnTo>
                    <a:pt x="26106" y="40205"/>
                  </a:lnTo>
                  <a:lnTo>
                    <a:pt x="26015" y="40205"/>
                  </a:lnTo>
                  <a:lnTo>
                    <a:pt x="26015" y="40387"/>
                  </a:lnTo>
                  <a:lnTo>
                    <a:pt x="26152" y="40569"/>
                  </a:lnTo>
                  <a:lnTo>
                    <a:pt x="26334" y="40478"/>
                  </a:lnTo>
                  <a:lnTo>
                    <a:pt x="26516" y="40387"/>
                  </a:lnTo>
                  <a:lnTo>
                    <a:pt x="26607" y="40296"/>
                  </a:lnTo>
                  <a:lnTo>
                    <a:pt x="26607" y="40296"/>
                  </a:lnTo>
                  <a:lnTo>
                    <a:pt x="26561" y="40523"/>
                  </a:lnTo>
                  <a:lnTo>
                    <a:pt x="26425" y="40842"/>
                  </a:lnTo>
                  <a:lnTo>
                    <a:pt x="26470" y="41114"/>
                  </a:lnTo>
                  <a:lnTo>
                    <a:pt x="26607" y="41114"/>
                  </a:lnTo>
                  <a:lnTo>
                    <a:pt x="26652" y="41387"/>
                  </a:lnTo>
                  <a:lnTo>
                    <a:pt x="26834" y="41524"/>
                  </a:lnTo>
                  <a:lnTo>
                    <a:pt x="26834" y="41615"/>
                  </a:lnTo>
                  <a:lnTo>
                    <a:pt x="26698" y="41706"/>
                  </a:lnTo>
                  <a:lnTo>
                    <a:pt x="26698" y="41842"/>
                  </a:lnTo>
                  <a:lnTo>
                    <a:pt x="26789" y="41933"/>
                  </a:lnTo>
                  <a:lnTo>
                    <a:pt x="26743" y="41979"/>
                  </a:lnTo>
                  <a:lnTo>
                    <a:pt x="26652" y="42115"/>
                  </a:lnTo>
                  <a:lnTo>
                    <a:pt x="26698" y="42160"/>
                  </a:lnTo>
                  <a:lnTo>
                    <a:pt x="26698" y="42297"/>
                  </a:lnTo>
                  <a:lnTo>
                    <a:pt x="26789" y="42388"/>
                  </a:lnTo>
                  <a:lnTo>
                    <a:pt x="26652" y="42524"/>
                  </a:lnTo>
                  <a:lnTo>
                    <a:pt x="26516" y="42615"/>
                  </a:lnTo>
                  <a:lnTo>
                    <a:pt x="26470" y="42797"/>
                  </a:lnTo>
                  <a:lnTo>
                    <a:pt x="26379" y="42888"/>
                  </a:lnTo>
                  <a:lnTo>
                    <a:pt x="26379" y="43070"/>
                  </a:lnTo>
                  <a:lnTo>
                    <a:pt x="26288" y="43161"/>
                  </a:lnTo>
                  <a:lnTo>
                    <a:pt x="26243" y="43297"/>
                  </a:lnTo>
                  <a:lnTo>
                    <a:pt x="26061" y="43434"/>
                  </a:lnTo>
                  <a:lnTo>
                    <a:pt x="25970" y="43343"/>
                  </a:lnTo>
                  <a:lnTo>
                    <a:pt x="25924" y="43297"/>
                  </a:lnTo>
                  <a:lnTo>
                    <a:pt x="26015" y="43116"/>
                  </a:lnTo>
                  <a:lnTo>
                    <a:pt x="26061" y="43206"/>
                  </a:lnTo>
                  <a:lnTo>
                    <a:pt x="26152" y="43116"/>
                  </a:lnTo>
                  <a:lnTo>
                    <a:pt x="26152" y="43252"/>
                  </a:lnTo>
                  <a:lnTo>
                    <a:pt x="26197" y="43161"/>
                  </a:lnTo>
                  <a:lnTo>
                    <a:pt x="26197" y="42979"/>
                  </a:lnTo>
                  <a:lnTo>
                    <a:pt x="26288" y="42797"/>
                  </a:lnTo>
                  <a:lnTo>
                    <a:pt x="26425" y="42706"/>
                  </a:lnTo>
                  <a:lnTo>
                    <a:pt x="26425" y="42570"/>
                  </a:lnTo>
                  <a:lnTo>
                    <a:pt x="26334" y="42570"/>
                  </a:lnTo>
                  <a:lnTo>
                    <a:pt x="26197" y="42706"/>
                  </a:lnTo>
                  <a:lnTo>
                    <a:pt x="26106" y="42797"/>
                  </a:lnTo>
                  <a:lnTo>
                    <a:pt x="26015" y="42797"/>
                  </a:lnTo>
                  <a:lnTo>
                    <a:pt x="26015" y="42706"/>
                  </a:lnTo>
                  <a:lnTo>
                    <a:pt x="26152" y="42570"/>
                  </a:lnTo>
                  <a:lnTo>
                    <a:pt x="26288" y="42524"/>
                  </a:lnTo>
                  <a:lnTo>
                    <a:pt x="26334" y="42433"/>
                  </a:lnTo>
                  <a:lnTo>
                    <a:pt x="26288" y="42297"/>
                  </a:lnTo>
                  <a:lnTo>
                    <a:pt x="26243" y="42297"/>
                  </a:lnTo>
                  <a:lnTo>
                    <a:pt x="26152" y="42342"/>
                  </a:lnTo>
                  <a:lnTo>
                    <a:pt x="26061" y="42206"/>
                  </a:lnTo>
                  <a:lnTo>
                    <a:pt x="25970" y="42160"/>
                  </a:lnTo>
                  <a:lnTo>
                    <a:pt x="25606" y="42160"/>
                  </a:lnTo>
                  <a:lnTo>
                    <a:pt x="25424" y="42024"/>
                  </a:lnTo>
                  <a:lnTo>
                    <a:pt x="25015" y="41706"/>
                  </a:lnTo>
                  <a:lnTo>
                    <a:pt x="24969" y="41706"/>
                  </a:lnTo>
                  <a:lnTo>
                    <a:pt x="24969" y="41842"/>
                  </a:lnTo>
                  <a:lnTo>
                    <a:pt x="24833" y="42160"/>
                  </a:lnTo>
                  <a:lnTo>
                    <a:pt x="24833" y="42297"/>
                  </a:lnTo>
                  <a:lnTo>
                    <a:pt x="24924" y="42570"/>
                  </a:lnTo>
                  <a:lnTo>
                    <a:pt x="24878" y="42979"/>
                  </a:lnTo>
                  <a:lnTo>
                    <a:pt x="24878" y="43206"/>
                  </a:lnTo>
                  <a:lnTo>
                    <a:pt x="24878" y="43388"/>
                  </a:lnTo>
                  <a:lnTo>
                    <a:pt x="24878" y="43525"/>
                  </a:lnTo>
                  <a:lnTo>
                    <a:pt x="24969" y="43525"/>
                  </a:lnTo>
                  <a:lnTo>
                    <a:pt x="24969" y="43570"/>
                  </a:lnTo>
                  <a:lnTo>
                    <a:pt x="24924" y="43661"/>
                  </a:lnTo>
                  <a:lnTo>
                    <a:pt x="24833" y="43661"/>
                  </a:lnTo>
                  <a:lnTo>
                    <a:pt x="24787" y="43798"/>
                  </a:lnTo>
                  <a:lnTo>
                    <a:pt x="24833" y="43889"/>
                  </a:lnTo>
                  <a:lnTo>
                    <a:pt x="24969" y="43934"/>
                  </a:lnTo>
                  <a:lnTo>
                    <a:pt x="24924" y="44025"/>
                  </a:lnTo>
                  <a:lnTo>
                    <a:pt x="24924" y="44207"/>
                  </a:lnTo>
                  <a:lnTo>
                    <a:pt x="24833" y="44298"/>
                  </a:lnTo>
                  <a:lnTo>
                    <a:pt x="24787" y="44298"/>
                  </a:lnTo>
                  <a:lnTo>
                    <a:pt x="24742" y="44389"/>
                  </a:lnTo>
                  <a:lnTo>
                    <a:pt x="24742" y="44480"/>
                  </a:lnTo>
                  <a:lnTo>
                    <a:pt x="24924" y="44525"/>
                  </a:lnTo>
                  <a:lnTo>
                    <a:pt x="25151" y="44525"/>
                  </a:lnTo>
                  <a:lnTo>
                    <a:pt x="25288" y="44616"/>
                  </a:lnTo>
                  <a:lnTo>
                    <a:pt x="25470" y="44662"/>
                  </a:lnTo>
                  <a:lnTo>
                    <a:pt x="25515" y="44753"/>
                  </a:lnTo>
                  <a:lnTo>
                    <a:pt x="25561" y="44935"/>
                  </a:lnTo>
                  <a:lnTo>
                    <a:pt x="25470" y="44798"/>
                  </a:lnTo>
                  <a:lnTo>
                    <a:pt x="25333" y="44707"/>
                  </a:lnTo>
                  <a:lnTo>
                    <a:pt x="25242" y="44707"/>
                  </a:lnTo>
                  <a:lnTo>
                    <a:pt x="25151" y="44616"/>
                  </a:lnTo>
                  <a:lnTo>
                    <a:pt x="24878" y="44616"/>
                  </a:lnTo>
                  <a:lnTo>
                    <a:pt x="24787" y="44525"/>
                  </a:lnTo>
                  <a:lnTo>
                    <a:pt x="24742" y="44571"/>
                  </a:lnTo>
                  <a:lnTo>
                    <a:pt x="24742" y="44707"/>
                  </a:lnTo>
                  <a:lnTo>
                    <a:pt x="24560" y="44935"/>
                  </a:lnTo>
                  <a:lnTo>
                    <a:pt x="24560" y="45026"/>
                  </a:lnTo>
                  <a:lnTo>
                    <a:pt x="24560" y="45162"/>
                  </a:lnTo>
                  <a:lnTo>
                    <a:pt x="24424" y="45390"/>
                  </a:lnTo>
                  <a:lnTo>
                    <a:pt x="24333" y="45526"/>
                  </a:lnTo>
                  <a:lnTo>
                    <a:pt x="24151" y="46026"/>
                  </a:lnTo>
                  <a:lnTo>
                    <a:pt x="24105" y="46390"/>
                  </a:lnTo>
                  <a:lnTo>
                    <a:pt x="23923" y="46754"/>
                  </a:lnTo>
                  <a:lnTo>
                    <a:pt x="23832" y="47163"/>
                  </a:lnTo>
                  <a:lnTo>
                    <a:pt x="23741" y="47391"/>
                  </a:lnTo>
                  <a:lnTo>
                    <a:pt x="23605" y="47573"/>
                  </a:lnTo>
                  <a:lnTo>
                    <a:pt x="23514" y="47845"/>
                  </a:lnTo>
                  <a:lnTo>
                    <a:pt x="23423" y="47891"/>
                  </a:lnTo>
                  <a:lnTo>
                    <a:pt x="23378" y="48073"/>
                  </a:lnTo>
                  <a:lnTo>
                    <a:pt x="23150" y="48346"/>
                  </a:lnTo>
                  <a:lnTo>
                    <a:pt x="23105" y="48482"/>
                  </a:lnTo>
                  <a:lnTo>
                    <a:pt x="23105" y="48800"/>
                  </a:lnTo>
                  <a:lnTo>
                    <a:pt x="23014" y="49073"/>
                  </a:lnTo>
                  <a:lnTo>
                    <a:pt x="23014" y="49301"/>
                  </a:lnTo>
                  <a:lnTo>
                    <a:pt x="23150" y="49483"/>
                  </a:lnTo>
                  <a:lnTo>
                    <a:pt x="23059" y="49574"/>
                  </a:lnTo>
                  <a:lnTo>
                    <a:pt x="23059" y="49665"/>
                  </a:lnTo>
                  <a:lnTo>
                    <a:pt x="23150" y="49892"/>
                  </a:lnTo>
                  <a:lnTo>
                    <a:pt x="23105" y="50210"/>
                  </a:lnTo>
                  <a:lnTo>
                    <a:pt x="23014" y="50392"/>
                  </a:lnTo>
                  <a:lnTo>
                    <a:pt x="22923" y="50483"/>
                  </a:lnTo>
                  <a:lnTo>
                    <a:pt x="22923" y="50574"/>
                  </a:lnTo>
                  <a:lnTo>
                    <a:pt x="22968" y="50620"/>
                  </a:lnTo>
                  <a:lnTo>
                    <a:pt x="22877" y="50802"/>
                  </a:lnTo>
                  <a:lnTo>
                    <a:pt x="22650" y="50984"/>
                  </a:lnTo>
                  <a:lnTo>
                    <a:pt x="22559" y="51165"/>
                  </a:lnTo>
                  <a:lnTo>
                    <a:pt x="22559" y="51347"/>
                  </a:lnTo>
                  <a:lnTo>
                    <a:pt x="22695" y="51529"/>
                  </a:lnTo>
                  <a:lnTo>
                    <a:pt x="22832" y="51802"/>
                  </a:lnTo>
                  <a:lnTo>
                    <a:pt x="22832" y="52166"/>
                  </a:lnTo>
                  <a:lnTo>
                    <a:pt x="22786" y="52302"/>
                  </a:lnTo>
                  <a:lnTo>
                    <a:pt x="22695" y="52484"/>
                  </a:lnTo>
                  <a:lnTo>
                    <a:pt x="22695" y="52530"/>
                  </a:lnTo>
                  <a:lnTo>
                    <a:pt x="22786" y="52666"/>
                  </a:lnTo>
                  <a:lnTo>
                    <a:pt x="22786" y="52848"/>
                  </a:lnTo>
                  <a:lnTo>
                    <a:pt x="22695" y="52939"/>
                  </a:lnTo>
                  <a:lnTo>
                    <a:pt x="22695" y="53076"/>
                  </a:lnTo>
                  <a:lnTo>
                    <a:pt x="22741" y="53167"/>
                  </a:lnTo>
                  <a:lnTo>
                    <a:pt x="23105" y="53667"/>
                  </a:lnTo>
                  <a:lnTo>
                    <a:pt x="23105" y="53803"/>
                  </a:lnTo>
                  <a:lnTo>
                    <a:pt x="23059" y="53940"/>
                  </a:lnTo>
                  <a:lnTo>
                    <a:pt x="23059" y="54031"/>
                  </a:lnTo>
                  <a:lnTo>
                    <a:pt x="23241" y="54213"/>
                  </a:lnTo>
                  <a:lnTo>
                    <a:pt x="23241" y="54304"/>
                  </a:lnTo>
                  <a:lnTo>
                    <a:pt x="23378" y="54304"/>
                  </a:lnTo>
                  <a:lnTo>
                    <a:pt x="23378" y="53940"/>
                  </a:lnTo>
                  <a:lnTo>
                    <a:pt x="23469" y="53985"/>
                  </a:lnTo>
                  <a:lnTo>
                    <a:pt x="23514" y="53985"/>
                  </a:lnTo>
                  <a:lnTo>
                    <a:pt x="23514" y="54031"/>
                  </a:lnTo>
                  <a:lnTo>
                    <a:pt x="23650" y="54031"/>
                  </a:lnTo>
                  <a:lnTo>
                    <a:pt x="23696" y="54076"/>
                  </a:lnTo>
                  <a:lnTo>
                    <a:pt x="23878" y="54076"/>
                  </a:lnTo>
                  <a:lnTo>
                    <a:pt x="23741" y="54122"/>
                  </a:lnTo>
                  <a:lnTo>
                    <a:pt x="23605" y="54167"/>
                  </a:lnTo>
                  <a:lnTo>
                    <a:pt x="23560" y="54122"/>
                  </a:lnTo>
                  <a:lnTo>
                    <a:pt x="23469" y="54122"/>
                  </a:lnTo>
                  <a:lnTo>
                    <a:pt x="23469" y="54213"/>
                  </a:lnTo>
                  <a:lnTo>
                    <a:pt x="23514" y="54258"/>
                  </a:lnTo>
                  <a:lnTo>
                    <a:pt x="23514" y="54485"/>
                  </a:lnTo>
                  <a:lnTo>
                    <a:pt x="23605" y="54576"/>
                  </a:lnTo>
                  <a:lnTo>
                    <a:pt x="23650" y="54667"/>
                  </a:lnTo>
                  <a:lnTo>
                    <a:pt x="23650" y="54667"/>
                  </a:lnTo>
                  <a:lnTo>
                    <a:pt x="23514" y="54576"/>
                  </a:lnTo>
                  <a:lnTo>
                    <a:pt x="23423" y="54440"/>
                  </a:lnTo>
                  <a:lnTo>
                    <a:pt x="23378" y="54394"/>
                  </a:lnTo>
                  <a:lnTo>
                    <a:pt x="23287" y="54485"/>
                  </a:lnTo>
                  <a:lnTo>
                    <a:pt x="23287" y="54576"/>
                  </a:lnTo>
                  <a:lnTo>
                    <a:pt x="23241" y="54667"/>
                  </a:lnTo>
                  <a:lnTo>
                    <a:pt x="23241" y="54713"/>
                  </a:lnTo>
                  <a:lnTo>
                    <a:pt x="23196" y="54849"/>
                  </a:lnTo>
                  <a:lnTo>
                    <a:pt x="23196" y="54986"/>
                  </a:lnTo>
                  <a:lnTo>
                    <a:pt x="23287" y="55031"/>
                  </a:lnTo>
                  <a:lnTo>
                    <a:pt x="23287" y="55213"/>
                  </a:lnTo>
                  <a:lnTo>
                    <a:pt x="23423" y="55259"/>
                  </a:lnTo>
                  <a:lnTo>
                    <a:pt x="23514" y="55350"/>
                  </a:lnTo>
                  <a:lnTo>
                    <a:pt x="23514" y="55486"/>
                  </a:lnTo>
                  <a:lnTo>
                    <a:pt x="23423" y="55577"/>
                  </a:lnTo>
                  <a:lnTo>
                    <a:pt x="23332" y="55577"/>
                  </a:lnTo>
                  <a:lnTo>
                    <a:pt x="23332" y="55668"/>
                  </a:lnTo>
                  <a:lnTo>
                    <a:pt x="23378" y="55850"/>
                  </a:lnTo>
                  <a:lnTo>
                    <a:pt x="23378" y="55986"/>
                  </a:lnTo>
                  <a:lnTo>
                    <a:pt x="23378" y="56077"/>
                  </a:lnTo>
                  <a:lnTo>
                    <a:pt x="23514" y="56168"/>
                  </a:lnTo>
                  <a:lnTo>
                    <a:pt x="23560" y="56441"/>
                  </a:lnTo>
                  <a:lnTo>
                    <a:pt x="23696" y="56805"/>
                  </a:lnTo>
                  <a:lnTo>
                    <a:pt x="23832" y="56987"/>
                  </a:lnTo>
                  <a:lnTo>
                    <a:pt x="23878" y="57032"/>
                  </a:lnTo>
                  <a:lnTo>
                    <a:pt x="23878" y="57078"/>
                  </a:lnTo>
                  <a:lnTo>
                    <a:pt x="23878" y="57123"/>
                  </a:lnTo>
                  <a:lnTo>
                    <a:pt x="24014" y="57260"/>
                  </a:lnTo>
                  <a:lnTo>
                    <a:pt x="24060" y="57442"/>
                  </a:lnTo>
                  <a:lnTo>
                    <a:pt x="24014" y="57669"/>
                  </a:lnTo>
                  <a:lnTo>
                    <a:pt x="23969" y="57805"/>
                  </a:lnTo>
                  <a:lnTo>
                    <a:pt x="23923" y="57805"/>
                  </a:lnTo>
                  <a:lnTo>
                    <a:pt x="23969" y="57942"/>
                  </a:lnTo>
                  <a:lnTo>
                    <a:pt x="24060" y="58033"/>
                  </a:lnTo>
                  <a:lnTo>
                    <a:pt x="24333" y="58033"/>
                  </a:lnTo>
                  <a:lnTo>
                    <a:pt x="24515" y="58078"/>
                  </a:lnTo>
                  <a:lnTo>
                    <a:pt x="24606" y="58124"/>
                  </a:lnTo>
                  <a:lnTo>
                    <a:pt x="24969" y="58124"/>
                  </a:lnTo>
                  <a:lnTo>
                    <a:pt x="25060" y="58260"/>
                  </a:lnTo>
                  <a:lnTo>
                    <a:pt x="25060" y="58397"/>
                  </a:lnTo>
                  <a:lnTo>
                    <a:pt x="25242" y="58488"/>
                  </a:lnTo>
                  <a:lnTo>
                    <a:pt x="25652" y="58488"/>
                  </a:lnTo>
                  <a:lnTo>
                    <a:pt x="25834" y="58579"/>
                  </a:lnTo>
                  <a:lnTo>
                    <a:pt x="25879" y="58624"/>
                  </a:lnTo>
                  <a:lnTo>
                    <a:pt x="25879" y="58761"/>
                  </a:lnTo>
                  <a:lnTo>
                    <a:pt x="26106" y="58761"/>
                  </a:lnTo>
                  <a:lnTo>
                    <a:pt x="26288" y="58942"/>
                  </a:lnTo>
                  <a:lnTo>
                    <a:pt x="26561" y="59397"/>
                  </a:lnTo>
                  <a:lnTo>
                    <a:pt x="26607" y="59625"/>
                  </a:lnTo>
                  <a:lnTo>
                    <a:pt x="26561" y="59807"/>
                  </a:lnTo>
                  <a:lnTo>
                    <a:pt x="26561" y="59943"/>
                  </a:lnTo>
                  <a:lnTo>
                    <a:pt x="26561" y="60125"/>
                  </a:lnTo>
                  <a:lnTo>
                    <a:pt x="26698" y="60534"/>
                  </a:lnTo>
                  <a:lnTo>
                    <a:pt x="26789" y="60716"/>
                  </a:lnTo>
                  <a:lnTo>
                    <a:pt x="26834" y="60853"/>
                  </a:lnTo>
                  <a:lnTo>
                    <a:pt x="26789" y="60898"/>
                  </a:lnTo>
                  <a:lnTo>
                    <a:pt x="26789" y="60989"/>
                  </a:lnTo>
                  <a:lnTo>
                    <a:pt x="26834" y="61171"/>
                  </a:lnTo>
                  <a:lnTo>
                    <a:pt x="27061" y="61398"/>
                  </a:lnTo>
                  <a:lnTo>
                    <a:pt x="27061" y="61489"/>
                  </a:lnTo>
                  <a:lnTo>
                    <a:pt x="27016" y="61535"/>
                  </a:lnTo>
                  <a:lnTo>
                    <a:pt x="27016" y="61671"/>
                  </a:lnTo>
                  <a:lnTo>
                    <a:pt x="27198" y="61808"/>
                  </a:lnTo>
                  <a:lnTo>
                    <a:pt x="27198" y="61944"/>
                  </a:lnTo>
                  <a:lnTo>
                    <a:pt x="27152" y="62035"/>
                  </a:lnTo>
                  <a:lnTo>
                    <a:pt x="27152" y="62172"/>
                  </a:lnTo>
                  <a:lnTo>
                    <a:pt x="27243" y="62262"/>
                  </a:lnTo>
                  <a:lnTo>
                    <a:pt x="27289" y="62353"/>
                  </a:lnTo>
                  <a:lnTo>
                    <a:pt x="27289" y="62626"/>
                  </a:lnTo>
                  <a:lnTo>
                    <a:pt x="27380" y="62854"/>
                  </a:lnTo>
                  <a:lnTo>
                    <a:pt x="27516" y="62990"/>
                  </a:lnTo>
                  <a:lnTo>
                    <a:pt x="27607" y="62990"/>
                  </a:lnTo>
                  <a:lnTo>
                    <a:pt x="27835" y="63218"/>
                  </a:lnTo>
                  <a:lnTo>
                    <a:pt x="27926" y="63354"/>
                  </a:lnTo>
                  <a:lnTo>
                    <a:pt x="27971" y="63490"/>
                  </a:lnTo>
                  <a:lnTo>
                    <a:pt x="28153" y="63718"/>
                  </a:lnTo>
                  <a:lnTo>
                    <a:pt x="28244" y="63945"/>
                  </a:lnTo>
                  <a:lnTo>
                    <a:pt x="28335" y="63945"/>
                  </a:lnTo>
                  <a:lnTo>
                    <a:pt x="28426" y="64127"/>
                  </a:lnTo>
                  <a:lnTo>
                    <a:pt x="28335" y="64218"/>
                  </a:lnTo>
                  <a:lnTo>
                    <a:pt x="28335" y="64309"/>
                  </a:lnTo>
                  <a:lnTo>
                    <a:pt x="28380" y="64400"/>
                  </a:lnTo>
                  <a:lnTo>
                    <a:pt x="28335" y="64536"/>
                  </a:lnTo>
                  <a:lnTo>
                    <a:pt x="28244" y="64491"/>
                  </a:lnTo>
                  <a:lnTo>
                    <a:pt x="28153" y="64582"/>
                  </a:lnTo>
                  <a:lnTo>
                    <a:pt x="28153" y="64627"/>
                  </a:lnTo>
                  <a:lnTo>
                    <a:pt x="28289" y="64627"/>
                  </a:lnTo>
                  <a:lnTo>
                    <a:pt x="28289" y="64718"/>
                  </a:lnTo>
                  <a:lnTo>
                    <a:pt x="28244" y="64809"/>
                  </a:lnTo>
                  <a:lnTo>
                    <a:pt x="28153" y="64718"/>
                  </a:lnTo>
                  <a:lnTo>
                    <a:pt x="27926" y="64809"/>
                  </a:lnTo>
                  <a:lnTo>
                    <a:pt x="27789" y="64764"/>
                  </a:lnTo>
                  <a:lnTo>
                    <a:pt x="27607" y="64764"/>
                  </a:lnTo>
                  <a:lnTo>
                    <a:pt x="27562" y="64809"/>
                  </a:lnTo>
                  <a:lnTo>
                    <a:pt x="27744" y="65037"/>
                  </a:lnTo>
                  <a:lnTo>
                    <a:pt x="27880" y="65082"/>
                  </a:lnTo>
                  <a:lnTo>
                    <a:pt x="27880" y="65219"/>
                  </a:lnTo>
                  <a:lnTo>
                    <a:pt x="27926" y="65401"/>
                  </a:lnTo>
                  <a:lnTo>
                    <a:pt x="28062" y="65446"/>
                  </a:lnTo>
                  <a:lnTo>
                    <a:pt x="28289" y="65537"/>
                  </a:lnTo>
                  <a:lnTo>
                    <a:pt x="28289" y="65582"/>
                  </a:lnTo>
                  <a:lnTo>
                    <a:pt x="28380" y="65582"/>
                  </a:lnTo>
                  <a:lnTo>
                    <a:pt x="28471" y="65628"/>
                  </a:lnTo>
                  <a:lnTo>
                    <a:pt x="28471" y="65673"/>
                  </a:lnTo>
                  <a:lnTo>
                    <a:pt x="28517" y="65810"/>
                  </a:lnTo>
                  <a:lnTo>
                    <a:pt x="28653" y="65764"/>
                  </a:lnTo>
                  <a:lnTo>
                    <a:pt x="28744" y="65764"/>
                  </a:lnTo>
                  <a:lnTo>
                    <a:pt x="28881" y="65582"/>
                  </a:lnTo>
                  <a:lnTo>
                    <a:pt x="28926" y="65582"/>
                  </a:lnTo>
                  <a:lnTo>
                    <a:pt x="28881" y="65719"/>
                  </a:lnTo>
                  <a:lnTo>
                    <a:pt x="28926" y="65992"/>
                  </a:lnTo>
                  <a:lnTo>
                    <a:pt x="29199" y="66265"/>
                  </a:lnTo>
                  <a:lnTo>
                    <a:pt x="29335" y="66310"/>
                  </a:lnTo>
                  <a:lnTo>
                    <a:pt x="29381" y="66310"/>
                  </a:lnTo>
                  <a:lnTo>
                    <a:pt x="29472" y="66401"/>
                  </a:lnTo>
                  <a:lnTo>
                    <a:pt x="29563" y="66719"/>
                  </a:lnTo>
                  <a:lnTo>
                    <a:pt x="29563" y="67038"/>
                  </a:lnTo>
                  <a:lnTo>
                    <a:pt x="29517" y="67311"/>
                  </a:lnTo>
                  <a:lnTo>
                    <a:pt x="29381" y="67538"/>
                  </a:lnTo>
                  <a:lnTo>
                    <a:pt x="29381" y="67675"/>
                  </a:lnTo>
                  <a:lnTo>
                    <a:pt x="29563" y="67765"/>
                  </a:lnTo>
                  <a:lnTo>
                    <a:pt x="29608" y="67765"/>
                  </a:lnTo>
                  <a:lnTo>
                    <a:pt x="29654" y="67902"/>
                  </a:lnTo>
                  <a:lnTo>
                    <a:pt x="29790" y="67947"/>
                  </a:lnTo>
                  <a:lnTo>
                    <a:pt x="29881" y="68084"/>
                  </a:lnTo>
                  <a:lnTo>
                    <a:pt x="30245" y="68448"/>
                  </a:lnTo>
                  <a:lnTo>
                    <a:pt x="30336" y="68493"/>
                  </a:lnTo>
                  <a:lnTo>
                    <a:pt x="30382" y="68630"/>
                  </a:lnTo>
                  <a:lnTo>
                    <a:pt x="30518" y="68766"/>
                  </a:lnTo>
                  <a:lnTo>
                    <a:pt x="30700" y="68766"/>
                  </a:lnTo>
                  <a:lnTo>
                    <a:pt x="30745" y="68857"/>
                  </a:lnTo>
                  <a:lnTo>
                    <a:pt x="30745" y="69084"/>
                  </a:lnTo>
                  <a:lnTo>
                    <a:pt x="30836" y="69130"/>
                  </a:lnTo>
                  <a:lnTo>
                    <a:pt x="30836" y="69266"/>
                  </a:lnTo>
                  <a:lnTo>
                    <a:pt x="30927" y="69448"/>
                  </a:lnTo>
                  <a:lnTo>
                    <a:pt x="31018" y="69448"/>
                  </a:lnTo>
                  <a:lnTo>
                    <a:pt x="31246" y="69312"/>
                  </a:lnTo>
                  <a:lnTo>
                    <a:pt x="31382" y="69130"/>
                  </a:lnTo>
                  <a:lnTo>
                    <a:pt x="31382" y="68902"/>
                  </a:lnTo>
                  <a:lnTo>
                    <a:pt x="31291" y="68857"/>
                  </a:lnTo>
                  <a:lnTo>
                    <a:pt x="31246" y="68721"/>
                  </a:lnTo>
                  <a:lnTo>
                    <a:pt x="31200" y="68630"/>
                  </a:lnTo>
                  <a:lnTo>
                    <a:pt x="31155" y="68493"/>
                  </a:lnTo>
                  <a:lnTo>
                    <a:pt x="31018" y="68402"/>
                  </a:lnTo>
                  <a:lnTo>
                    <a:pt x="30973" y="68311"/>
                  </a:lnTo>
                  <a:lnTo>
                    <a:pt x="30882" y="68220"/>
                  </a:lnTo>
                  <a:lnTo>
                    <a:pt x="30836" y="68175"/>
                  </a:lnTo>
                  <a:lnTo>
                    <a:pt x="30745" y="68175"/>
                  </a:lnTo>
                  <a:lnTo>
                    <a:pt x="30745" y="68311"/>
                  </a:lnTo>
                  <a:lnTo>
                    <a:pt x="30700" y="68311"/>
                  </a:lnTo>
                  <a:lnTo>
                    <a:pt x="30700" y="68220"/>
                  </a:lnTo>
                  <a:lnTo>
                    <a:pt x="30563" y="68129"/>
                  </a:lnTo>
                  <a:lnTo>
                    <a:pt x="30427" y="67947"/>
                  </a:lnTo>
                  <a:lnTo>
                    <a:pt x="30427" y="67856"/>
                  </a:lnTo>
                  <a:lnTo>
                    <a:pt x="30518" y="67675"/>
                  </a:lnTo>
                  <a:lnTo>
                    <a:pt x="30518" y="67538"/>
                  </a:lnTo>
                  <a:lnTo>
                    <a:pt x="30382" y="67356"/>
                  </a:lnTo>
                  <a:lnTo>
                    <a:pt x="30427" y="67265"/>
                  </a:lnTo>
                  <a:lnTo>
                    <a:pt x="30427" y="67129"/>
                  </a:lnTo>
                  <a:lnTo>
                    <a:pt x="30336" y="67038"/>
                  </a:lnTo>
                  <a:lnTo>
                    <a:pt x="30336" y="66947"/>
                  </a:lnTo>
                  <a:lnTo>
                    <a:pt x="30245" y="66856"/>
                  </a:lnTo>
                  <a:lnTo>
                    <a:pt x="30245" y="66674"/>
                  </a:lnTo>
                  <a:lnTo>
                    <a:pt x="30200" y="66629"/>
                  </a:lnTo>
                  <a:lnTo>
                    <a:pt x="30200" y="66401"/>
                  </a:lnTo>
                  <a:lnTo>
                    <a:pt x="30245" y="66310"/>
                  </a:lnTo>
                  <a:lnTo>
                    <a:pt x="30200" y="65992"/>
                  </a:lnTo>
                  <a:lnTo>
                    <a:pt x="30109" y="65855"/>
                  </a:lnTo>
                  <a:lnTo>
                    <a:pt x="30063" y="65719"/>
                  </a:lnTo>
                  <a:lnTo>
                    <a:pt x="30018" y="65719"/>
                  </a:lnTo>
                  <a:lnTo>
                    <a:pt x="30018" y="65901"/>
                  </a:lnTo>
                  <a:lnTo>
                    <a:pt x="29927" y="65946"/>
                  </a:lnTo>
                  <a:lnTo>
                    <a:pt x="29790" y="65719"/>
                  </a:lnTo>
                  <a:lnTo>
                    <a:pt x="29790" y="65628"/>
                  </a:lnTo>
                  <a:lnTo>
                    <a:pt x="29836" y="65492"/>
                  </a:lnTo>
                  <a:lnTo>
                    <a:pt x="29790" y="65401"/>
                  </a:lnTo>
                  <a:lnTo>
                    <a:pt x="29745" y="65401"/>
                  </a:lnTo>
                  <a:lnTo>
                    <a:pt x="29699" y="65082"/>
                  </a:lnTo>
                  <a:lnTo>
                    <a:pt x="29563" y="64900"/>
                  </a:lnTo>
                  <a:lnTo>
                    <a:pt x="29517" y="64900"/>
                  </a:lnTo>
                  <a:lnTo>
                    <a:pt x="29335" y="64764"/>
                  </a:lnTo>
                  <a:lnTo>
                    <a:pt x="29335" y="64536"/>
                  </a:lnTo>
                  <a:lnTo>
                    <a:pt x="29335" y="64400"/>
                  </a:lnTo>
                  <a:lnTo>
                    <a:pt x="29199" y="64173"/>
                  </a:lnTo>
                  <a:lnTo>
                    <a:pt x="29108" y="64173"/>
                  </a:lnTo>
                  <a:lnTo>
                    <a:pt x="29063" y="64127"/>
                  </a:lnTo>
                  <a:lnTo>
                    <a:pt x="29063" y="63945"/>
                  </a:lnTo>
                  <a:lnTo>
                    <a:pt x="28926" y="63854"/>
                  </a:lnTo>
                  <a:lnTo>
                    <a:pt x="28835" y="63763"/>
                  </a:lnTo>
                  <a:lnTo>
                    <a:pt x="28790" y="63627"/>
                  </a:lnTo>
                  <a:lnTo>
                    <a:pt x="28790" y="63536"/>
                  </a:lnTo>
                  <a:lnTo>
                    <a:pt x="28744" y="63308"/>
                  </a:lnTo>
                  <a:lnTo>
                    <a:pt x="28517" y="63172"/>
                  </a:lnTo>
                  <a:lnTo>
                    <a:pt x="28426" y="63036"/>
                  </a:lnTo>
                  <a:lnTo>
                    <a:pt x="28335" y="63036"/>
                  </a:lnTo>
                  <a:lnTo>
                    <a:pt x="28335" y="62899"/>
                  </a:lnTo>
                  <a:lnTo>
                    <a:pt x="28244" y="62672"/>
                  </a:lnTo>
                  <a:lnTo>
                    <a:pt x="28153" y="62581"/>
                  </a:lnTo>
                  <a:lnTo>
                    <a:pt x="28244" y="62444"/>
                  </a:lnTo>
                  <a:lnTo>
                    <a:pt x="28244" y="61853"/>
                  </a:lnTo>
                  <a:lnTo>
                    <a:pt x="28198" y="61535"/>
                  </a:lnTo>
                  <a:lnTo>
                    <a:pt x="28244" y="61353"/>
                  </a:lnTo>
                  <a:lnTo>
                    <a:pt x="28335" y="61080"/>
                  </a:lnTo>
                  <a:lnTo>
                    <a:pt x="28289" y="60944"/>
                  </a:lnTo>
                  <a:lnTo>
                    <a:pt x="28244" y="60762"/>
                  </a:lnTo>
                  <a:lnTo>
                    <a:pt x="28335" y="60944"/>
                  </a:lnTo>
                  <a:lnTo>
                    <a:pt x="28562" y="61035"/>
                  </a:lnTo>
                  <a:lnTo>
                    <a:pt x="28699" y="61262"/>
                  </a:lnTo>
                  <a:lnTo>
                    <a:pt x="28790" y="61307"/>
                  </a:lnTo>
                  <a:lnTo>
                    <a:pt x="28926" y="61307"/>
                  </a:lnTo>
                  <a:lnTo>
                    <a:pt x="29017" y="61262"/>
                  </a:lnTo>
                  <a:lnTo>
                    <a:pt x="29108" y="61398"/>
                  </a:lnTo>
                  <a:lnTo>
                    <a:pt x="29154" y="61489"/>
                  </a:lnTo>
                  <a:lnTo>
                    <a:pt x="29335" y="61489"/>
                  </a:lnTo>
                  <a:lnTo>
                    <a:pt x="29517" y="61580"/>
                  </a:lnTo>
                  <a:lnTo>
                    <a:pt x="29517" y="61671"/>
                  </a:lnTo>
                  <a:lnTo>
                    <a:pt x="29381" y="61762"/>
                  </a:lnTo>
                  <a:lnTo>
                    <a:pt x="29381" y="61899"/>
                  </a:lnTo>
                  <a:lnTo>
                    <a:pt x="29472" y="62126"/>
                  </a:lnTo>
                  <a:lnTo>
                    <a:pt x="29517" y="62399"/>
                  </a:lnTo>
                  <a:lnTo>
                    <a:pt x="29563" y="62490"/>
                  </a:lnTo>
                  <a:lnTo>
                    <a:pt x="29563" y="62717"/>
                  </a:lnTo>
                  <a:lnTo>
                    <a:pt x="29563" y="62808"/>
                  </a:lnTo>
                  <a:lnTo>
                    <a:pt x="29608" y="62945"/>
                  </a:lnTo>
                  <a:lnTo>
                    <a:pt x="29790" y="63218"/>
                  </a:lnTo>
                  <a:lnTo>
                    <a:pt x="29790" y="63308"/>
                  </a:lnTo>
                  <a:lnTo>
                    <a:pt x="29745" y="63354"/>
                  </a:lnTo>
                  <a:lnTo>
                    <a:pt x="29790" y="63490"/>
                  </a:lnTo>
                  <a:lnTo>
                    <a:pt x="29881" y="63490"/>
                  </a:lnTo>
                  <a:lnTo>
                    <a:pt x="29927" y="63581"/>
                  </a:lnTo>
                  <a:lnTo>
                    <a:pt x="30018" y="63809"/>
                  </a:lnTo>
                  <a:lnTo>
                    <a:pt x="30109" y="63900"/>
                  </a:lnTo>
                  <a:lnTo>
                    <a:pt x="30154" y="63991"/>
                  </a:lnTo>
                  <a:lnTo>
                    <a:pt x="30154" y="64173"/>
                  </a:lnTo>
                  <a:lnTo>
                    <a:pt x="30245" y="64264"/>
                  </a:lnTo>
                  <a:lnTo>
                    <a:pt x="30336" y="64264"/>
                  </a:lnTo>
                  <a:lnTo>
                    <a:pt x="30427" y="64445"/>
                  </a:lnTo>
                  <a:lnTo>
                    <a:pt x="30472" y="64582"/>
                  </a:lnTo>
                  <a:lnTo>
                    <a:pt x="30563" y="64673"/>
                  </a:lnTo>
                  <a:lnTo>
                    <a:pt x="30609" y="64718"/>
                  </a:lnTo>
                  <a:lnTo>
                    <a:pt x="30791" y="64718"/>
                  </a:lnTo>
                  <a:lnTo>
                    <a:pt x="30836" y="64809"/>
                  </a:lnTo>
                  <a:lnTo>
                    <a:pt x="30927" y="64718"/>
                  </a:lnTo>
                  <a:lnTo>
                    <a:pt x="31018" y="64809"/>
                  </a:lnTo>
                  <a:lnTo>
                    <a:pt x="31018" y="64991"/>
                  </a:lnTo>
                  <a:lnTo>
                    <a:pt x="30973" y="65082"/>
                  </a:lnTo>
                  <a:lnTo>
                    <a:pt x="30973" y="65310"/>
                  </a:lnTo>
                  <a:lnTo>
                    <a:pt x="31246" y="65537"/>
                  </a:lnTo>
                  <a:lnTo>
                    <a:pt x="31382" y="65537"/>
                  </a:lnTo>
                  <a:lnTo>
                    <a:pt x="31473" y="65582"/>
                  </a:lnTo>
                  <a:lnTo>
                    <a:pt x="31428" y="65719"/>
                  </a:lnTo>
                  <a:lnTo>
                    <a:pt x="31473" y="65855"/>
                  </a:lnTo>
                  <a:lnTo>
                    <a:pt x="31609" y="65901"/>
                  </a:lnTo>
                  <a:lnTo>
                    <a:pt x="31746" y="65901"/>
                  </a:lnTo>
                  <a:lnTo>
                    <a:pt x="31882" y="66083"/>
                  </a:lnTo>
                  <a:lnTo>
                    <a:pt x="31882" y="66174"/>
                  </a:lnTo>
                  <a:lnTo>
                    <a:pt x="32019" y="66265"/>
                  </a:lnTo>
                  <a:lnTo>
                    <a:pt x="32064" y="66219"/>
                  </a:lnTo>
                  <a:lnTo>
                    <a:pt x="32110" y="66265"/>
                  </a:lnTo>
                  <a:lnTo>
                    <a:pt x="32110" y="66356"/>
                  </a:lnTo>
                  <a:lnTo>
                    <a:pt x="32019" y="66447"/>
                  </a:lnTo>
                  <a:lnTo>
                    <a:pt x="31973" y="66356"/>
                  </a:lnTo>
                  <a:lnTo>
                    <a:pt x="31837" y="66356"/>
                  </a:lnTo>
                  <a:lnTo>
                    <a:pt x="31700" y="66538"/>
                  </a:lnTo>
                  <a:lnTo>
                    <a:pt x="31655" y="66765"/>
                  </a:lnTo>
                  <a:lnTo>
                    <a:pt x="31655" y="66901"/>
                  </a:lnTo>
                  <a:lnTo>
                    <a:pt x="31746" y="66992"/>
                  </a:lnTo>
                  <a:lnTo>
                    <a:pt x="31882" y="66992"/>
                  </a:lnTo>
                  <a:lnTo>
                    <a:pt x="31973" y="67083"/>
                  </a:lnTo>
                  <a:lnTo>
                    <a:pt x="32292" y="67311"/>
                  </a:lnTo>
                  <a:lnTo>
                    <a:pt x="32474" y="67356"/>
                  </a:lnTo>
                  <a:lnTo>
                    <a:pt x="32610" y="67356"/>
                  </a:lnTo>
                  <a:lnTo>
                    <a:pt x="32610" y="67447"/>
                  </a:lnTo>
                  <a:lnTo>
                    <a:pt x="32701" y="67629"/>
                  </a:lnTo>
                  <a:lnTo>
                    <a:pt x="32746" y="67720"/>
                  </a:lnTo>
                  <a:lnTo>
                    <a:pt x="32701" y="67856"/>
                  </a:lnTo>
                  <a:lnTo>
                    <a:pt x="32610" y="67902"/>
                  </a:lnTo>
                  <a:lnTo>
                    <a:pt x="32610" y="67947"/>
                  </a:lnTo>
                  <a:lnTo>
                    <a:pt x="32701" y="68038"/>
                  </a:lnTo>
                  <a:lnTo>
                    <a:pt x="32974" y="68129"/>
                  </a:lnTo>
                  <a:lnTo>
                    <a:pt x="32974" y="68220"/>
                  </a:lnTo>
                  <a:lnTo>
                    <a:pt x="33019" y="68266"/>
                  </a:lnTo>
                  <a:lnTo>
                    <a:pt x="33247" y="68448"/>
                  </a:lnTo>
                  <a:lnTo>
                    <a:pt x="33474" y="68766"/>
                  </a:lnTo>
                  <a:lnTo>
                    <a:pt x="33656" y="69084"/>
                  </a:lnTo>
                  <a:lnTo>
                    <a:pt x="33929" y="69357"/>
                  </a:lnTo>
                  <a:lnTo>
                    <a:pt x="33929" y="69539"/>
                  </a:lnTo>
                  <a:lnTo>
                    <a:pt x="34202" y="69903"/>
                  </a:lnTo>
                  <a:lnTo>
                    <a:pt x="34247" y="70039"/>
                  </a:lnTo>
                  <a:lnTo>
                    <a:pt x="34202" y="70176"/>
                  </a:lnTo>
                  <a:lnTo>
                    <a:pt x="34247" y="70312"/>
                  </a:lnTo>
                  <a:lnTo>
                    <a:pt x="34338" y="70540"/>
                  </a:lnTo>
                  <a:lnTo>
                    <a:pt x="34520" y="70949"/>
                  </a:lnTo>
                  <a:lnTo>
                    <a:pt x="34520" y="71131"/>
                  </a:lnTo>
                  <a:lnTo>
                    <a:pt x="34429" y="71313"/>
                  </a:lnTo>
                  <a:lnTo>
                    <a:pt x="34247" y="71449"/>
                  </a:lnTo>
                  <a:lnTo>
                    <a:pt x="34247" y="71540"/>
                  </a:lnTo>
                  <a:lnTo>
                    <a:pt x="34293" y="71540"/>
                  </a:lnTo>
                  <a:lnTo>
                    <a:pt x="34384" y="71631"/>
                  </a:lnTo>
                  <a:lnTo>
                    <a:pt x="34338" y="71722"/>
                  </a:lnTo>
                  <a:lnTo>
                    <a:pt x="34156" y="71722"/>
                  </a:lnTo>
                  <a:lnTo>
                    <a:pt x="34065" y="71768"/>
                  </a:lnTo>
                  <a:lnTo>
                    <a:pt x="34065" y="71859"/>
                  </a:lnTo>
                  <a:lnTo>
                    <a:pt x="34156" y="72132"/>
                  </a:lnTo>
                  <a:lnTo>
                    <a:pt x="34247" y="72223"/>
                  </a:lnTo>
                  <a:lnTo>
                    <a:pt x="34247" y="72359"/>
                  </a:lnTo>
                  <a:lnTo>
                    <a:pt x="34429" y="72541"/>
                  </a:lnTo>
                  <a:lnTo>
                    <a:pt x="34475" y="72723"/>
                  </a:lnTo>
                  <a:lnTo>
                    <a:pt x="34566" y="72814"/>
                  </a:lnTo>
                  <a:lnTo>
                    <a:pt x="34748" y="72814"/>
                  </a:lnTo>
                  <a:lnTo>
                    <a:pt x="34793" y="72905"/>
                  </a:lnTo>
                  <a:lnTo>
                    <a:pt x="35066" y="72950"/>
                  </a:lnTo>
                  <a:lnTo>
                    <a:pt x="35202" y="72905"/>
                  </a:lnTo>
                  <a:lnTo>
                    <a:pt x="35339" y="72905"/>
                  </a:lnTo>
                  <a:lnTo>
                    <a:pt x="35248" y="72996"/>
                  </a:lnTo>
                  <a:lnTo>
                    <a:pt x="35248" y="73087"/>
                  </a:lnTo>
                  <a:lnTo>
                    <a:pt x="35430" y="73132"/>
                  </a:lnTo>
                  <a:lnTo>
                    <a:pt x="35657" y="73359"/>
                  </a:lnTo>
                  <a:lnTo>
                    <a:pt x="35794" y="73541"/>
                  </a:lnTo>
                  <a:lnTo>
                    <a:pt x="35885" y="73723"/>
                  </a:lnTo>
                  <a:lnTo>
                    <a:pt x="36066" y="73814"/>
                  </a:lnTo>
                  <a:lnTo>
                    <a:pt x="36112" y="73814"/>
                  </a:lnTo>
                  <a:lnTo>
                    <a:pt x="36248" y="73860"/>
                  </a:lnTo>
                  <a:lnTo>
                    <a:pt x="36385" y="73860"/>
                  </a:lnTo>
                  <a:lnTo>
                    <a:pt x="36658" y="73996"/>
                  </a:lnTo>
                  <a:lnTo>
                    <a:pt x="36794" y="73996"/>
                  </a:lnTo>
                  <a:lnTo>
                    <a:pt x="36840" y="73905"/>
                  </a:lnTo>
                  <a:lnTo>
                    <a:pt x="36931" y="73905"/>
                  </a:lnTo>
                  <a:lnTo>
                    <a:pt x="37022" y="73996"/>
                  </a:lnTo>
                  <a:lnTo>
                    <a:pt x="37385" y="74406"/>
                  </a:lnTo>
                  <a:lnTo>
                    <a:pt x="37476" y="74406"/>
                  </a:lnTo>
                  <a:lnTo>
                    <a:pt x="37704" y="74633"/>
                  </a:lnTo>
                  <a:lnTo>
                    <a:pt x="38068" y="74769"/>
                  </a:lnTo>
                  <a:lnTo>
                    <a:pt x="38477" y="74815"/>
                  </a:lnTo>
                  <a:lnTo>
                    <a:pt x="38659" y="74906"/>
                  </a:lnTo>
                  <a:lnTo>
                    <a:pt x="38750" y="75088"/>
                  </a:lnTo>
                  <a:lnTo>
                    <a:pt x="38977" y="75088"/>
                  </a:lnTo>
                  <a:lnTo>
                    <a:pt x="39205" y="75179"/>
                  </a:lnTo>
                  <a:lnTo>
                    <a:pt x="39296" y="75133"/>
                  </a:lnTo>
                  <a:lnTo>
                    <a:pt x="39341" y="75179"/>
                  </a:lnTo>
                  <a:lnTo>
                    <a:pt x="39432" y="75361"/>
                  </a:lnTo>
                  <a:lnTo>
                    <a:pt x="39659" y="75452"/>
                  </a:lnTo>
                  <a:lnTo>
                    <a:pt x="39841" y="75452"/>
                  </a:lnTo>
                  <a:lnTo>
                    <a:pt x="39978" y="75543"/>
                  </a:lnTo>
                  <a:lnTo>
                    <a:pt x="40296" y="75633"/>
                  </a:lnTo>
                  <a:lnTo>
                    <a:pt x="40569" y="75633"/>
                  </a:lnTo>
                  <a:lnTo>
                    <a:pt x="40796" y="75770"/>
                  </a:lnTo>
                  <a:lnTo>
                    <a:pt x="41160" y="75906"/>
                  </a:lnTo>
                  <a:lnTo>
                    <a:pt x="41342" y="75906"/>
                  </a:lnTo>
                  <a:lnTo>
                    <a:pt x="41751" y="75724"/>
                  </a:lnTo>
                  <a:lnTo>
                    <a:pt x="41933" y="75724"/>
                  </a:lnTo>
                  <a:lnTo>
                    <a:pt x="42115" y="75588"/>
                  </a:lnTo>
                  <a:lnTo>
                    <a:pt x="42297" y="75543"/>
                  </a:lnTo>
                  <a:lnTo>
                    <a:pt x="42570" y="75543"/>
                  </a:lnTo>
                  <a:lnTo>
                    <a:pt x="42570" y="75497"/>
                  </a:lnTo>
                  <a:lnTo>
                    <a:pt x="42297" y="75497"/>
                  </a:lnTo>
                  <a:lnTo>
                    <a:pt x="42297" y="75452"/>
                  </a:lnTo>
                  <a:lnTo>
                    <a:pt x="42479" y="75315"/>
                  </a:lnTo>
                  <a:lnTo>
                    <a:pt x="42525" y="75361"/>
                  </a:lnTo>
                  <a:lnTo>
                    <a:pt x="42525" y="75452"/>
                  </a:lnTo>
                  <a:lnTo>
                    <a:pt x="42616" y="75406"/>
                  </a:lnTo>
                  <a:lnTo>
                    <a:pt x="42707" y="75406"/>
                  </a:lnTo>
                  <a:lnTo>
                    <a:pt x="42707" y="75452"/>
                  </a:lnTo>
                  <a:lnTo>
                    <a:pt x="42661" y="75452"/>
                  </a:lnTo>
                  <a:lnTo>
                    <a:pt x="42616" y="75497"/>
                  </a:lnTo>
                  <a:lnTo>
                    <a:pt x="42661" y="75543"/>
                  </a:lnTo>
                  <a:lnTo>
                    <a:pt x="42798" y="75543"/>
                  </a:lnTo>
                  <a:lnTo>
                    <a:pt x="42934" y="75588"/>
                  </a:lnTo>
                  <a:lnTo>
                    <a:pt x="43161" y="75724"/>
                  </a:lnTo>
                  <a:lnTo>
                    <a:pt x="43298" y="75815"/>
                  </a:lnTo>
                  <a:lnTo>
                    <a:pt x="43298" y="75770"/>
                  </a:lnTo>
                  <a:lnTo>
                    <a:pt x="43116" y="75588"/>
                  </a:lnTo>
                  <a:lnTo>
                    <a:pt x="42843" y="75497"/>
                  </a:lnTo>
                  <a:lnTo>
                    <a:pt x="42843" y="75452"/>
                  </a:lnTo>
                  <a:lnTo>
                    <a:pt x="43070" y="75452"/>
                  </a:lnTo>
                  <a:lnTo>
                    <a:pt x="43207" y="75588"/>
                  </a:lnTo>
                  <a:lnTo>
                    <a:pt x="43343" y="75770"/>
                  </a:lnTo>
                  <a:lnTo>
                    <a:pt x="43343" y="75815"/>
                  </a:lnTo>
                  <a:lnTo>
                    <a:pt x="43434" y="75906"/>
                  </a:lnTo>
                  <a:lnTo>
                    <a:pt x="43980" y="76361"/>
                  </a:lnTo>
                  <a:lnTo>
                    <a:pt x="44162" y="76452"/>
                  </a:lnTo>
                  <a:lnTo>
                    <a:pt x="44162" y="76543"/>
                  </a:lnTo>
                  <a:lnTo>
                    <a:pt x="44389" y="76680"/>
                  </a:lnTo>
                  <a:lnTo>
                    <a:pt x="44526" y="76861"/>
                  </a:lnTo>
                  <a:lnTo>
                    <a:pt x="44662" y="76998"/>
                  </a:lnTo>
                  <a:lnTo>
                    <a:pt x="44753" y="77180"/>
                  </a:lnTo>
                  <a:lnTo>
                    <a:pt x="44844" y="77180"/>
                  </a:lnTo>
                  <a:lnTo>
                    <a:pt x="44981" y="77316"/>
                  </a:lnTo>
                  <a:lnTo>
                    <a:pt x="45390" y="77453"/>
                  </a:lnTo>
                  <a:lnTo>
                    <a:pt x="45845" y="77453"/>
                  </a:lnTo>
                  <a:lnTo>
                    <a:pt x="46118" y="77544"/>
                  </a:lnTo>
                  <a:lnTo>
                    <a:pt x="46209" y="77589"/>
                  </a:lnTo>
                  <a:lnTo>
                    <a:pt x="46345" y="77589"/>
                  </a:lnTo>
                  <a:lnTo>
                    <a:pt x="46481" y="77726"/>
                  </a:lnTo>
                  <a:lnTo>
                    <a:pt x="46663" y="77771"/>
                  </a:lnTo>
                  <a:lnTo>
                    <a:pt x="46754" y="77771"/>
                  </a:lnTo>
                  <a:lnTo>
                    <a:pt x="47027" y="77862"/>
                  </a:lnTo>
                  <a:lnTo>
                    <a:pt x="47300" y="77998"/>
                  </a:lnTo>
                  <a:lnTo>
                    <a:pt x="47300" y="77953"/>
                  </a:lnTo>
                  <a:lnTo>
                    <a:pt x="47209" y="77862"/>
                  </a:lnTo>
                  <a:lnTo>
                    <a:pt x="47391" y="77862"/>
                  </a:lnTo>
                  <a:lnTo>
                    <a:pt x="47527" y="77998"/>
                  </a:lnTo>
                  <a:lnTo>
                    <a:pt x="47618" y="78089"/>
                  </a:lnTo>
                  <a:lnTo>
                    <a:pt x="47982" y="78089"/>
                  </a:lnTo>
                  <a:lnTo>
                    <a:pt x="48073" y="77953"/>
                  </a:lnTo>
                  <a:lnTo>
                    <a:pt x="48028" y="77862"/>
                  </a:lnTo>
                  <a:lnTo>
                    <a:pt x="48073" y="77817"/>
                  </a:lnTo>
                  <a:lnTo>
                    <a:pt x="48164" y="77862"/>
                  </a:lnTo>
                  <a:lnTo>
                    <a:pt x="48210" y="77907"/>
                  </a:lnTo>
                  <a:lnTo>
                    <a:pt x="48301" y="77907"/>
                  </a:lnTo>
                  <a:lnTo>
                    <a:pt x="48301" y="77862"/>
                  </a:lnTo>
                  <a:lnTo>
                    <a:pt x="48392" y="77907"/>
                  </a:lnTo>
                  <a:lnTo>
                    <a:pt x="48392" y="77998"/>
                  </a:lnTo>
                  <a:lnTo>
                    <a:pt x="48437" y="78089"/>
                  </a:lnTo>
                  <a:lnTo>
                    <a:pt x="48437" y="78180"/>
                  </a:lnTo>
                  <a:lnTo>
                    <a:pt x="48346" y="78180"/>
                  </a:lnTo>
                  <a:lnTo>
                    <a:pt x="48210" y="78135"/>
                  </a:lnTo>
                  <a:lnTo>
                    <a:pt x="48164" y="78180"/>
                  </a:lnTo>
                  <a:lnTo>
                    <a:pt x="48483" y="78499"/>
                  </a:lnTo>
                  <a:lnTo>
                    <a:pt x="48619" y="78635"/>
                  </a:lnTo>
                  <a:lnTo>
                    <a:pt x="48619" y="78726"/>
                  </a:lnTo>
                  <a:lnTo>
                    <a:pt x="48846" y="78908"/>
                  </a:lnTo>
                  <a:lnTo>
                    <a:pt x="49028" y="79181"/>
                  </a:lnTo>
                  <a:lnTo>
                    <a:pt x="49392" y="79590"/>
                  </a:lnTo>
                  <a:lnTo>
                    <a:pt x="49483" y="79590"/>
                  </a:lnTo>
                  <a:lnTo>
                    <a:pt x="49574" y="79636"/>
                  </a:lnTo>
                  <a:lnTo>
                    <a:pt x="49529" y="79818"/>
                  </a:lnTo>
                  <a:lnTo>
                    <a:pt x="49438" y="79863"/>
                  </a:lnTo>
                  <a:lnTo>
                    <a:pt x="49483" y="79909"/>
                  </a:lnTo>
                  <a:lnTo>
                    <a:pt x="49619" y="79909"/>
                  </a:lnTo>
                  <a:lnTo>
                    <a:pt x="49665" y="80045"/>
                  </a:lnTo>
                  <a:lnTo>
                    <a:pt x="49529" y="80136"/>
                  </a:lnTo>
                  <a:lnTo>
                    <a:pt x="49438" y="80318"/>
                  </a:lnTo>
                  <a:lnTo>
                    <a:pt x="49483" y="80500"/>
                  </a:lnTo>
                  <a:lnTo>
                    <a:pt x="49710" y="80682"/>
                  </a:lnTo>
                  <a:lnTo>
                    <a:pt x="49892" y="80682"/>
                  </a:lnTo>
                  <a:lnTo>
                    <a:pt x="50029" y="80727"/>
                  </a:lnTo>
                  <a:lnTo>
                    <a:pt x="50120" y="80864"/>
                  </a:lnTo>
                  <a:lnTo>
                    <a:pt x="50165" y="80864"/>
                  </a:lnTo>
                  <a:lnTo>
                    <a:pt x="50256" y="80727"/>
                  </a:lnTo>
                  <a:lnTo>
                    <a:pt x="50211" y="80591"/>
                  </a:lnTo>
                  <a:lnTo>
                    <a:pt x="50029" y="80409"/>
                  </a:lnTo>
                  <a:lnTo>
                    <a:pt x="49983" y="80318"/>
                  </a:lnTo>
                  <a:lnTo>
                    <a:pt x="50029" y="80272"/>
                  </a:lnTo>
                  <a:lnTo>
                    <a:pt x="50165" y="80409"/>
                  </a:lnTo>
                  <a:lnTo>
                    <a:pt x="50302" y="80454"/>
                  </a:lnTo>
                  <a:lnTo>
                    <a:pt x="50302" y="80591"/>
                  </a:lnTo>
                  <a:lnTo>
                    <a:pt x="50484" y="80682"/>
                  </a:lnTo>
                  <a:lnTo>
                    <a:pt x="50529" y="80864"/>
                  </a:lnTo>
                  <a:lnTo>
                    <a:pt x="50711" y="80955"/>
                  </a:lnTo>
                  <a:lnTo>
                    <a:pt x="50847" y="81091"/>
                  </a:lnTo>
                  <a:lnTo>
                    <a:pt x="50938" y="81137"/>
                  </a:lnTo>
                  <a:lnTo>
                    <a:pt x="51120" y="81364"/>
                  </a:lnTo>
                  <a:lnTo>
                    <a:pt x="51166" y="81455"/>
                  </a:lnTo>
                  <a:lnTo>
                    <a:pt x="51029" y="81546"/>
                  </a:lnTo>
                  <a:lnTo>
                    <a:pt x="51029" y="81682"/>
                  </a:lnTo>
                  <a:lnTo>
                    <a:pt x="51120" y="81773"/>
                  </a:lnTo>
                  <a:lnTo>
                    <a:pt x="51302" y="81864"/>
                  </a:lnTo>
                  <a:lnTo>
                    <a:pt x="51439" y="81910"/>
                  </a:lnTo>
                  <a:lnTo>
                    <a:pt x="51484" y="81910"/>
                  </a:lnTo>
                  <a:lnTo>
                    <a:pt x="51484" y="81773"/>
                  </a:lnTo>
                  <a:lnTo>
                    <a:pt x="51439" y="81682"/>
                  </a:lnTo>
                  <a:lnTo>
                    <a:pt x="51302" y="81591"/>
                  </a:lnTo>
                  <a:lnTo>
                    <a:pt x="51348" y="81546"/>
                  </a:lnTo>
                  <a:lnTo>
                    <a:pt x="51439" y="81637"/>
                  </a:lnTo>
                  <a:lnTo>
                    <a:pt x="51575" y="81773"/>
                  </a:lnTo>
                  <a:lnTo>
                    <a:pt x="51575" y="81910"/>
                  </a:lnTo>
                  <a:lnTo>
                    <a:pt x="51621" y="81955"/>
                  </a:lnTo>
                  <a:lnTo>
                    <a:pt x="51666" y="81955"/>
                  </a:lnTo>
                  <a:lnTo>
                    <a:pt x="51712" y="82046"/>
                  </a:lnTo>
                  <a:lnTo>
                    <a:pt x="51803" y="82046"/>
                  </a:lnTo>
                  <a:lnTo>
                    <a:pt x="51803" y="81955"/>
                  </a:lnTo>
                  <a:lnTo>
                    <a:pt x="51803" y="81864"/>
                  </a:lnTo>
                  <a:lnTo>
                    <a:pt x="52212" y="81864"/>
                  </a:lnTo>
                  <a:lnTo>
                    <a:pt x="52303" y="81819"/>
                  </a:lnTo>
                  <a:lnTo>
                    <a:pt x="52348" y="81864"/>
                  </a:lnTo>
                  <a:lnTo>
                    <a:pt x="52348" y="81955"/>
                  </a:lnTo>
                  <a:lnTo>
                    <a:pt x="52439" y="81955"/>
                  </a:lnTo>
                  <a:lnTo>
                    <a:pt x="52758" y="82001"/>
                  </a:lnTo>
                  <a:lnTo>
                    <a:pt x="52758" y="82228"/>
                  </a:lnTo>
                  <a:lnTo>
                    <a:pt x="52894" y="82410"/>
                  </a:lnTo>
                  <a:lnTo>
                    <a:pt x="52985" y="82501"/>
                  </a:lnTo>
                  <a:lnTo>
                    <a:pt x="53121" y="82501"/>
                  </a:lnTo>
                  <a:lnTo>
                    <a:pt x="53167" y="82410"/>
                  </a:lnTo>
                  <a:lnTo>
                    <a:pt x="53121" y="82319"/>
                  </a:lnTo>
                  <a:lnTo>
                    <a:pt x="53167" y="82228"/>
                  </a:lnTo>
                  <a:lnTo>
                    <a:pt x="53303" y="82228"/>
                  </a:lnTo>
                  <a:lnTo>
                    <a:pt x="53349" y="82319"/>
                  </a:lnTo>
                  <a:lnTo>
                    <a:pt x="53303" y="82410"/>
                  </a:lnTo>
                  <a:lnTo>
                    <a:pt x="53349" y="82546"/>
                  </a:lnTo>
                  <a:lnTo>
                    <a:pt x="53303" y="82683"/>
                  </a:lnTo>
                  <a:lnTo>
                    <a:pt x="53394" y="82774"/>
                  </a:lnTo>
                  <a:lnTo>
                    <a:pt x="53622" y="82819"/>
                  </a:lnTo>
                  <a:lnTo>
                    <a:pt x="53713" y="82637"/>
                  </a:lnTo>
                  <a:lnTo>
                    <a:pt x="53804" y="82546"/>
                  </a:lnTo>
                  <a:lnTo>
                    <a:pt x="54031" y="82546"/>
                  </a:lnTo>
                  <a:lnTo>
                    <a:pt x="54031" y="82364"/>
                  </a:lnTo>
                  <a:lnTo>
                    <a:pt x="53895" y="82274"/>
                  </a:lnTo>
                  <a:lnTo>
                    <a:pt x="53758" y="82183"/>
                  </a:lnTo>
                  <a:lnTo>
                    <a:pt x="53713" y="82046"/>
                  </a:lnTo>
                  <a:lnTo>
                    <a:pt x="53758" y="81955"/>
                  </a:lnTo>
                  <a:lnTo>
                    <a:pt x="53849" y="81864"/>
                  </a:lnTo>
                  <a:lnTo>
                    <a:pt x="54122" y="81819"/>
                  </a:lnTo>
                  <a:lnTo>
                    <a:pt x="54349" y="81637"/>
                  </a:lnTo>
                  <a:lnTo>
                    <a:pt x="54349" y="81546"/>
                  </a:lnTo>
                  <a:lnTo>
                    <a:pt x="54304" y="81500"/>
                  </a:lnTo>
                  <a:lnTo>
                    <a:pt x="54304" y="81364"/>
                  </a:lnTo>
                  <a:lnTo>
                    <a:pt x="54668" y="81318"/>
                  </a:lnTo>
                  <a:lnTo>
                    <a:pt x="54850" y="81318"/>
                  </a:lnTo>
                  <a:lnTo>
                    <a:pt x="54941" y="81364"/>
                  </a:lnTo>
                  <a:lnTo>
                    <a:pt x="55077" y="81500"/>
                  </a:lnTo>
                  <a:lnTo>
                    <a:pt x="55168" y="81500"/>
                  </a:lnTo>
                  <a:lnTo>
                    <a:pt x="55350" y="81682"/>
                  </a:lnTo>
                  <a:lnTo>
                    <a:pt x="55395" y="81819"/>
                  </a:lnTo>
                  <a:lnTo>
                    <a:pt x="55486" y="81910"/>
                  </a:lnTo>
                  <a:lnTo>
                    <a:pt x="55532" y="81864"/>
                  </a:lnTo>
                  <a:lnTo>
                    <a:pt x="55623" y="81728"/>
                  </a:lnTo>
                  <a:lnTo>
                    <a:pt x="55714" y="81728"/>
                  </a:lnTo>
                  <a:lnTo>
                    <a:pt x="55759" y="81864"/>
                  </a:lnTo>
                  <a:lnTo>
                    <a:pt x="55668" y="81910"/>
                  </a:lnTo>
                  <a:lnTo>
                    <a:pt x="55577" y="81910"/>
                  </a:lnTo>
                  <a:lnTo>
                    <a:pt x="55441" y="82137"/>
                  </a:lnTo>
                  <a:lnTo>
                    <a:pt x="55395" y="82183"/>
                  </a:lnTo>
                  <a:lnTo>
                    <a:pt x="55441" y="82364"/>
                  </a:lnTo>
                  <a:lnTo>
                    <a:pt x="55623" y="82637"/>
                  </a:lnTo>
                  <a:lnTo>
                    <a:pt x="55805" y="82774"/>
                  </a:lnTo>
                  <a:lnTo>
                    <a:pt x="55850" y="82819"/>
                  </a:lnTo>
                  <a:lnTo>
                    <a:pt x="55896" y="83001"/>
                  </a:lnTo>
                  <a:lnTo>
                    <a:pt x="55896" y="83183"/>
                  </a:lnTo>
                  <a:lnTo>
                    <a:pt x="56032" y="83365"/>
                  </a:lnTo>
                  <a:lnTo>
                    <a:pt x="56078" y="83365"/>
                  </a:lnTo>
                  <a:lnTo>
                    <a:pt x="56169" y="83320"/>
                  </a:lnTo>
                  <a:lnTo>
                    <a:pt x="56214" y="83411"/>
                  </a:lnTo>
                  <a:lnTo>
                    <a:pt x="56214" y="83592"/>
                  </a:lnTo>
                  <a:lnTo>
                    <a:pt x="56123" y="83683"/>
                  </a:lnTo>
                  <a:lnTo>
                    <a:pt x="56123" y="83774"/>
                  </a:lnTo>
                  <a:lnTo>
                    <a:pt x="56214" y="83865"/>
                  </a:lnTo>
                  <a:lnTo>
                    <a:pt x="56214" y="84093"/>
                  </a:lnTo>
                  <a:lnTo>
                    <a:pt x="56123" y="84138"/>
                  </a:lnTo>
                  <a:lnTo>
                    <a:pt x="56032" y="84275"/>
                  </a:lnTo>
                  <a:lnTo>
                    <a:pt x="56123" y="84275"/>
                  </a:lnTo>
                  <a:lnTo>
                    <a:pt x="56169" y="84457"/>
                  </a:lnTo>
                  <a:lnTo>
                    <a:pt x="56169" y="84729"/>
                  </a:lnTo>
                  <a:lnTo>
                    <a:pt x="56169" y="85093"/>
                  </a:lnTo>
                  <a:lnTo>
                    <a:pt x="56078" y="85230"/>
                  </a:lnTo>
                  <a:lnTo>
                    <a:pt x="56078" y="85321"/>
                  </a:lnTo>
                  <a:lnTo>
                    <a:pt x="56169" y="85457"/>
                  </a:lnTo>
                  <a:lnTo>
                    <a:pt x="56305" y="85412"/>
                  </a:lnTo>
                  <a:lnTo>
                    <a:pt x="56305" y="85503"/>
                  </a:lnTo>
                  <a:lnTo>
                    <a:pt x="56396" y="85594"/>
                  </a:lnTo>
                  <a:lnTo>
                    <a:pt x="56441" y="85594"/>
                  </a:lnTo>
                  <a:lnTo>
                    <a:pt x="56441" y="85684"/>
                  </a:lnTo>
                  <a:lnTo>
                    <a:pt x="56351" y="85775"/>
                  </a:lnTo>
                  <a:lnTo>
                    <a:pt x="56305" y="85957"/>
                  </a:lnTo>
                  <a:lnTo>
                    <a:pt x="55987" y="86230"/>
                  </a:lnTo>
                  <a:lnTo>
                    <a:pt x="55941" y="86412"/>
                  </a:lnTo>
                  <a:lnTo>
                    <a:pt x="55714" y="86640"/>
                  </a:lnTo>
                  <a:lnTo>
                    <a:pt x="55395" y="86685"/>
                  </a:lnTo>
                  <a:lnTo>
                    <a:pt x="55168" y="86867"/>
                  </a:lnTo>
                  <a:lnTo>
                    <a:pt x="54941" y="87185"/>
                  </a:lnTo>
                  <a:lnTo>
                    <a:pt x="54941" y="87458"/>
                  </a:lnTo>
                  <a:lnTo>
                    <a:pt x="54895" y="87595"/>
                  </a:lnTo>
                  <a:lnTo>
                    <a:pt x="54850" y="87822"/>
                  </a:lnTo>
                  <a:lnTo>
                    <a:pt x="54622" y="87822"/>
                  </a:lnTo>
                  <a:lnTo>
                    <a:pt x="54213" y="88049"/>
                  </a:lnTo>
                  <a:lnTo>
                    <a:pt x="54031" y="88049"/>
                  </a:lnTo>
                  <a:lnTo>
                    <a:pt x="53849" y="88186"/>
                  </a:lnTo>
                  <a:lnTo>
                    <a:pt x="53940" y="88368"/>
                  </a:lnTo>
                  <a:lnTo>
                    <a:pt x="53940" y="88459"/>
                  </a:lnTo>
                  <a:lnTo>
                    <a:pt x="53986" y="88595"/>
                  </a:lnTo>
                  <a:lnTo>
                    <a:pt x="53940" y="88823"/>
                  </a:lnTo>
                  <a:lnTo>
                    <a:pt x="53667" y="89141"/>
                  </a:lnTo>
                  <a:lnTo>
                    <a:pt x="53667" y="89277"/>
                  </a:lnTo>
                  <a:lnTo>
                    <a:pt x="53713" y="89368"/>
                  </a:lnTo>
                  <a:lnTo>
                    <a:pt x="53576" y="89596"/>
                  </a:lnTo>
                  <a:lnTo>
                    <a:pt x="53394" y="89596"/>
                  </a:lnTo>
                  <a:lnTo>
                    <a:pt x="53258" y="89778"/>
                  </a:lnTo>
                  <a:lnTo>
                    <a:pt x="53349" y="89914"/>
                  </a:lnTo>
                  <a:lnTo>
                    <a:pt x="53394" y="90051"/>
                  </a:lnTo>
                  <a:lnTo>
                    <a:pt x="53394" y="90187"/>
                  </a:lnTo>
                  <a:lnTo>
                    <a:pt x="53394" y="90414"/>
                  </a:lnTo>
                  <a:lnTo>
                    <a:pt x="53349" y="90551"/>
                  </a:lnTo>
                  <a:lnTo>
                    <a:pt x="53258" y="90642"/>
                  </a:lnTo>
                  <a:lnTo>
                    <a:pt x="53349" y="90778"/>
                  </a:lnTo>
                  <a:lnTo>
                    <a:pt x="53531" y="90824"/>
                  </a:lnTo>
                  <a:lnTo>
                    <a:pt x="53667" y="91006"/>
                  </a:lnTo>
                  <a:lnTo>
                    <a:pt x="53804" y="91097"/>
                  </a:lnTo>
                  <a:lnTo>
                    <a:pt x="53849" y="91051"/>
                  </a:lnTo>
                  <a:lnTo>
                    <a:pt x="53940" y="90869"/>
                  </a:lnTo>
                  <a:lnTo>
                    <a:pt x="53986" y="90778"/>
                  </a:lnTo>
                  <a:lnTo>
                    <a:pt x="54122" y="90642"/>
                  </a:lnTo>
                  <a:lnTo>
                    <a:pt x="54122" y="90687"/>
                  </a:lnTo>
                  <a:lnTo>
                    <a:pt x="54213" y="90687"/>
                  </a:lnTo>
                  <a:lnTo>
                    <a:pt x="54258" y="90915"/>
                  </a:lnTo>
                  <a:lnTo>
                    <a:pt x="54213" y="91142"/>
                  </a:lnTo>
                  <a:lnTo>
                    <a:pt x="54213" y="91233"/>
                  </a:lnTo>
                  <a:lnTo>
                    <a:pt x="54122" y="91460"/>
                  </a:lnTo>
                  <a:lnTo>
                    <a:pt x="53895" y="91642"/>
                  </a:lnTo>
                  <a:lnTo>
                    <a:pt x="53531" y="91824"/>
                  </a:lnTo>
                  <a:lnTo>
                    <a:pt x="53394" y="91915"/>
                  </a:lnTo>
                  <a:lnTo>
                    <a:pt x="53121" y="92188"/>
                  </a:lnTo>
                  <a:lnTo>
                    <a:pt x="53030" y="92415"/>
                  </a:lnTo>
                  <a:lnTo>
                    <a:pt x="52985" y="92552"/>
                  </a:lnTo>
                  <a:lnTo>
                    <a:pt x="52985" y="92643"/>
                  </a:lnTo>
                  <a:lnTo>
                    <a:pt x="53121" y="92734"/>
                  </a:lnTo>
                  <a:lnTo>
                    <a:pt x="53121" y="92870"/>
                  </a:lnTo>
                  <a:lnTo>
                    <a:pt x="53030" y="92916"/>
                  </a:lnTo>
                  <a:lnTo>
                    <a:pt x="53030" y="93007"/>
                  </a:lnTo>
                  <a:lnTo>
                    <a:pt x="53167" y="93143"/>
                  </a:lnTo>
                  <a:lnTo>
                    <a:pt x="53303" y="93371"/>
                  </a:lnTo>
                  <a:lnTo>
                    <a:pt x="53303" y="93507"/>
                  </a:lnTo>
                  <a:lnTo>
                    <a:pt x="53167" y="93507"/>
                  </a:lnTo>
                  <a:lnTo>
                    <a:pt x="53030" y="93598"/>
                  </a:lnTo>
                  <a:lnTo>
                    <a:pt x="52985" y="93689"/>
                  </a:lnTo>
                  <a:lnTo>
                    <a:pt x="53121" y="93825"/>
                  </a:lnTo>
                  <a:lnTo>
                    <a:pt x="53303" y="93871"/>
                  </a:lnTo>
                  <a:lnTo>
                    <a:pt x="53531" y="94098"/>
                  </a:lnTo>
                  <a:lnTo>
                    <a:pt x="53758" y="94144"/>
                  </a:lnTo>
                  <a:lnTo>
                    <a:pt x="54077" y="94326"/>
                  </a:lnTo>
                  <a:lnTo>
                    <a:pt x="54213" y="94371"/>
                  </a:lnTo>
                  <a:lnTo>
                    <a:pt x="54258" y="94508"/>
                  </a:lnTo>
                  <a:lnTo>
                    <a:pt x="54440" y="94780"/>
                  </a:lnTo>
                  <a:lnTo>
                    <a:pt x="54440" y="94962"/>
                  </a:lnTo>
                  <a:lnTo>
                    <a:pt x="54531" y="95144"/>
                  </a:lnTo>
                  <a:lnTo>
                    <a:pt x="54850" y="95326"/>
                  </a:lnTo>
                  <a:lnTo>
                    <a:pt x="54986" y="95554"/>
                  </a:lnTo>
                  <a:lnTo>
                    <a:pt x="55032" y="95781"/>
                  </a:lnTo>
                  <a:lnTo>
                    <a:pt x="55123" y="95917"/>
                  </a:lnTo>
                  <a:lnTo>
                    <a:pt x="55168" y="96190"/>
                  </a:lnTo>
                  <a:lnTo>
                    <a:pt x="55304" y="96372"/>
                  </a:lnTo>
                  <a:lnTo>
                    <a:pt x="55395" y="96463"/>
                  </a:lnTo>
                  <a:lnTo>
                    <a:pt x="55532" y="96691"/>
                  </a:lnTo>
                  <a:lnTo>
                    <a:pt x="55577" y="96872"/>
                  </a:lnTo>
                  <a:lnTo>
                    <a:pt x="55532" y="96963"/>
                  </a:lnTo>
                  <a:lnTo>
                    <a:pt x="55668" y="97236"/>
                  </a:lnTo>
                  <a:lnTo>
                    <a:pt x="55896" y="97555"/>
                  </a:lnTo>
                  <a:lnTo>
                    <a:pt x="56032" y="97691"/>
                  </a:lnTo>
                  <a:lnTo>
                    <a:pt x="55987" y="97828"/>
                  </a:lnTo>
                  <a:lnTo>
                    <a:pt x="55987" y="97964"/>
                  </a:lnTo>
                  <a:lnTo>
                    <a:pt x="56078" y="97964"/>
                  </a:lnTo>
                  <a:lnTo>
                    <a:pt x="56351" y="98237"/>
                  </a:lnTo>
                  <a:lnTo>
                    <a:pt x="56396" y="98373"/>
                  </a:lnTo>
                  <a:lnTo>
                    <a:pt x="56441" y="98601"/>
                  </a:lnTo>
                  <a:lnTo>
                    <a:pt x="56532" y="98692"/>
                  </a:lnTo>
                  <a:lnTo>
                    <a:pt x="56714" y="98783"/>
                  </a:lnTo>
                  <a:lnTo>
                    <a:pt x="56760" y="98965"/>
                  </a:lnTo>
                  <a:lnTo>
                    <a:pt x="56987" y="99328"/>
                  </a:lnTo>
                  <a:lnTo>
                    <a:pt x="57033" y="99510"/>
                  </a:lnTo>
                  <a:lnTo>
                    <a:pt x="57306" y="99874"/>
                  </a:lnTo>
                  <a:lnTo>
                    <a:pt x="57306" y="100056"/>
                  </a:lnTo>
                  <a:lnTo>
                    <a:pt x="57260" y="100102"/>
                  </a:lnTo>
                  <a:lnTo>
                    <a:pt x="57169" y="100056"/>
                  </a:lnTo>
                  <a:lnTo>
                    <a:pt x="57169" y="100102"/>
                  </a:lnTo>
                  <a:lnTo>
                    <a:pt x="57215" y="100238"/>
                  </a:lnTo>
                  <a:lnTo>
                    <a:pt x="57215" y="100374"/>
                  </a:lnTo>
                  <a:lnTo>
                    <a:pt x="57306" y="100374"/>
                  </a:lnTo>
                  <a:lnTo>
                    <a:pt x="57397" y="100420"/>
                  </a:lnTo>
                  <a:lnTo>
                    <a:pt x="57397" y="100556"/>
                  </a:lnTo>
                  <a:lnTo>
                    <a:pt x="57351" y="100602"/>
                  </a:lnTo>
                  <a:lnTo>
                    <a:pt x="57624" y="100784"/>
                  </a:lnTo>
                  <a:lnTo>
                    <a:pt x="57897" y="100920"/>
                  </a:lnTo>
                  <a:lnTo>
                    <a:pt x="57897" y="101057"/>
                  </a:lnTo>
                  <a:lnTo>
                    <a:pt x="57988" y="101193"/>
                  </a:lnTo>
                  <a:lnTo>
                    <a:pt x="58170" y="101193"/>
                  </a:lnTo>
                  <a:lnTo>
                    <a:pt x="58215" y="101239"/>
                  </a:lnTo>
                  <a:lnTo>
                    <a:pt x="58261" y="101375"/>
                  </a:lnTo>
                  <a:lnTo>
                    <a:pt x="58352" y="101466"/>
                  </a:lnTo>
                  <a:lnTo>
                    <a:pt x="58625" y="101466"/>
                  </a:lnTo>
                  <a:lnTo>
                    <a:pt x="58670" y="101375"/>
                  </a:lnTo>
                  <a:lnTo>
                    <a:pt x="58625" y="101511"/>
                  </a:lnTo>
                  <a:lnTo>
                    <a:pt x="58761" y="101648"/>
                  </a:lnTo>
                  <a:lnTo>
                    <a:pt x="59034" y="101784"/>
                  </a:lnTo>
                  <a:lnTo>
                    <a:pt x="59125" y="101921"/>
                  </a:lnTo>
                  <a:lnTo>
                    <a:pt x="59125" y="102012"/>
                  </a:lnTo>
                  <a:lnTo>
                    <a:pt x="59261" y="102103"/>
                  </a:lnTo>
                  <a:lnTo>
                    <a:pt x="59443" y="102194"/>
                  </a:lnTo>
                  <a:lnTo>
                    <a:pt x="59534" y="102148"/>
                  </a:lnTo>
                  <a:lnTo>
                    <a:pt x="59671" y="102194"/>
                  </a:lnTo>
                  <a:lnTo>
                    <a:pt x="59989" y="102376"/>
                  </a:lnTo>
                  <a:lnTo>
                    <a:pt x="60171" y="102466"/>
                  </a:lnTo>
                  <a:lnTo>
                    <a:pt x="60398" y="102466"/>
                  </a:lnTo>
                  <a:lnTo>
                    <a:pt x="60444" y="102603"/>
                  </a:lnTo>
                  <a:lnTo>
                    <a:pt x="60671" y="102739"/>
                  </a:lnTo>
                  <a:lnTo>
                    <a:pt x="60762" y="102830"/>
                  </a:lnTo>
                  <a:lnTo>
                    <a:pt x="60944" y="102967"/>
                  </a:lnTo>
                  <a:lnTo>
                    <a:pt x="61080" y="103012"/>
                  </a:lnTo>
                  <a:lnTo>
                    <a:pt x="61126" y="103149"/>
                  </a:lnTo>
                  <a:lnTo>
                    <a:pt x="61126" y="103194"/>
                  </a:lnTo>
                  <a:lnTo>
                    <a:pt x="61126" y="103331"/>
                  </a:lnTo>
                  <a:lnTo>
                    <a:pt x="61308" y="103376"/>
                  </a:lnTo>
                  <a:lnTo>
                    <a:pt x="61490" y="103422"/>
                  </a:lnTo>
                  <a:lnTo>
                    <a:pt x="61672" y="103649"/>
                  </a:lnTo>
                  <a:lnTo>
                    <a:pt x="61899" y="103831"/>
                  </a:lnTo>
                  <a:lnTo>
                    <a:pt x="62036" y="103876"/>
                  </a:lnTo>
                  <a:lnTo>
                    <a:pt x="62081" y="103922"/>
                  </a:lnTo>
                  <a:lnTo>
                    <a:pt x="62126" y="103967"/>
                  </a:lnTo>
                  <a:lnTo>
                    <a:pt x="62126" y="104195"/>
                  </a:lnTo>
                  <a:lnTo>
                    <a:pt x="62126" y="104377"/>
                  </a:lnTo>
                  <a:lnTo>
                    <a:pt x="62172" y="104604"/>
                  </a:lnTo>
                  <a:lnTo>
                    <a:pt x="62308" y="105195"/>
                  </a:lnTo>
                  <a:lnTo>
                    <a:pt x="62308" y="105423"/>
                  </a:lnTo>
                  <a:lnTo>
                    <a:pt x="62263" y="105559"/>
                  </a:lnTo>
                  <a:lnTo>
                    <a:pt x="62172" y="105696"/>
                  </a:lnTo>
                  <a:lnTo>
                    <a:pt x="62217" y="105968"/>
                  </a:lnTo>
                  <a:lnTo>
                    <a:pt x="62308" y="106287"/>
                  </a:lnTo>
                  <a:lnTo>
                    <a:pt x="62445" y="106514"/>
                  </a:lnTo>
                  <a:lnTo>
                    <a:pt x="62445" y="106923"/>
                  </a:lnTo>
                  <a:lnTo>
                    <a:pt x="62399" y="107060"/>
                  </a:lnTo>
                  <a:lnTo>
                    <a:pt x="62354" y="107151"/>
                  </a:lnTo>
                  <a:lnTo>
                    <a:pt x="62354" y="107697"/>
                  </a:lnTo>
                  <a:lnTo>
                    <a:pt x="62354" y="107833"/>
                  </a:lnTo>
                  <a:lnTo>
                    <a:pt x="62263" y="107924"/>
                  </a:lnTo>
                  <a:lnTo>
                    <a:pt x="62172" y="107970"/>
                  </a:lnTo>
                  <a:lnTo>
                    <a:pt x="62172" y="108288"/>
                  </a:lnTo>
                  <a:lnTo>
                    <a:pt x="62217" y="108379"/>
                  </a:lnTo>
                  <a:lnTo>
                    <a:pt x="62308" y="108288"/>
                  </a:lnTo>
                  <a:lnTo>
                    <a:pt x="62354" y="108379"/>
                  </a:lnTo>
                  <a:lnTo>
                    <a:pt x="62263" y="108470"/>
                  </a:lnTo>
                  <a:lnTo>
                    <a:pt x="62263" y="109288"/>
                  </a:lnTo>
                  <a:lnTo>
                    <a:pt x="62399" y="109607"/>
                  </a:lnTo>
                  <a:lnTo>
                    <a:pt x="62399" y="109834"/>
                  </a:lnTo>
                  <a:lnTo>
                    <a:pt x="62354" y="110062"/>
                  </a:lnTo>
                  <a:lnTo>
                    <a:pt x="62217" y="110289"/>
                  </a:lnTo>
                  <a:lnTo>
                    <a:pt x="62217" y="110471"/>
                  </a:lnTo>
                  <a:lnTo>
                    <a:pt x="62354" y="110744"/>
                  </a:lnTo>
                  <a:lnTo>
                    <a:pt x="62354" y="110926"/>
                  </a:lnTo>
                  <a:lnTo>
                    <a:pt x="62354" y="111290"/>
                  </a:lnTo>
                  <a:lnTo>
                    <a:pt x="62263" y="111471"/>
                  </a:lnTo>
                  <a:lnTo>
                    <a:pt x="62263" y="111699"/>
                  </a:lnTo>
                  <a:lnTo>
                    <a:pt x="62308" y="111790"/>
                  </a:lnTo>
                  <a:lnTo>
                    <a:pt x="62308" y="111881"/>
                  </a:lnTo>
                  <a:lnTo>
                    <a:pt x="62172" y="112108"/>
                  </a:lnTo>
                  <a:lnTo>
                    <a:pt x="62172" y="112290"/>
                  </a:lnTo>
                  <a:lnTo>
                    <a:pt x="62081" y="112427"/>
                  </a:lnTo>
                  <a:lnTo>
                    <a:pt x="62126" y="112699"/>
                  </a:lnTo>
                  <a:lnTo>
                    <a:pt x="62081" y="112790"/>
                  </a:lnTo>
                  <a:lnTo>
                    <a:pt x="61945" y="113109"/>
                  </a:lnTo>
                  <a:lnTo>
                    <a:pt x="61945" y="113200"/>
                  </a:lnTo>
                  <a:lnTo>
                    <a:pt x="62126" y="113427"/>
                  </a:lnTo>
                  <a:lnTo>
                    <a:pt x="62126" y="113654"/>
                  </a:lnTo>
                  <a:lnTo>
                    <a:pt x="62217" y="113836"/>
                  </a:lnTo>
                  <a:lnTo>
                    <a:pt x="62126" y="113882"/>
                  </a:lnTo>
                  <a:lnTo>
                    <a:pt x="62036" y="114064"/>
                  </a:lnTo>
                  <a:lnTo>
                    <a:pt x="62172" y="114200"/>
                  </a:lnTo>
                  <a:lnTo>
                    <a:pt x="62036" y="114337"/>
                  </a:lnTo>
                  <a:lnTo>
                    <a:pt x="61945" y="114382"/>
                  </a:lnTo>
                  <a:lnTo>
                    <a:pt x="61945" y="114610"/>
                  </a:lnTo>
                  <a:lnTo>
                    <a:pt x="61945" y="114791"/>
                  </a:lnTo>
                  <a:lnTo>
                    <a:pt x="61945" y="114928"/>
                  </a:lnTo>
                  <a:lnTo>
                    <a:pt x="62172" y="115428"/>
                  </a:lnTo>
                  <a:lnTo>
                    <a:pt x="62172" y="115701"/>
                  </a:lnTo>
                  <a:lnTo>
                    <a:pt x="62081" y="115792"/>
                  </a:lnTo>
                  <a:lnTo>
                    <a:pt x="62081" y="115928"/>
                  </a:lnTo>
                  <a:lnTo>
                    <a:pt x="62263" y="116156"/>
                  </a:lnTo>
                  <a:lnTo>
                    <a:pt x="62263" y="116429"/>
                  </a:lnTo>
                  <a:lnTo>
                    <a:pt x="62172" y="116656"/>
                  </a:lnTo>
                  <a:lnTo>
                    <a:pt x="62172" y="116702"/>
                  </a:lnTo>
                  <a:lnTo>
                    <a:pt x="62217" y="116838"/>
                  </a:lnTo>
                  <a:lnTo>
                    <a:pt x="62217" y="116974"/>
                  </a:lnTo>
                  <a:lnTo>
                    <a:pt x="62172" y="117111"/>
                  </a:lnTo>
                  <a:lnTo>
                    <a:pt x="62217" y="117202"/>
                  </a:lnTo>
                  <a:lnTo>
                    <a:pt x="62399" y="117429"/>
                  </a:lnTo>
                  <a:lnTo>
                    <a:pt x="62399" y="117566"/>
                  </a:lnTo>
                  <a:lnTo>
                    <a:pt x="62308" y="117702"/>
                  </a:lnTo>
                  <a:lnTo>
                    <a:pt x="62217" y="117793"/>
                  </a:lnTo>
                  <a:lnTo>
                    <a:pt x="62081" y="118021"/>
                  </a:lnTo>
                  <a:lnTo>
                    <a:pt x="62081" y="118066"/>
                  </a:lnTo>
                  <a:lnTo>
                    <a:pt x="62172" y="118157"/>
                  </a:lnTo>
                  <a:lnTo>
                    <a:pt x="62126" y="118339"/>
                  </a:lnTo>
                  <a:lnTo>
                    <a:pt x="62036" y="118475"/>
                  </a:lnTo>
                  <a:lnTo>
                    <a:pt x="62036" y="118566"/>
                  </a:lnTo>
                  <a:lnTo>
                    <a:pt x="61990" y="118839"/>
                  </a:lnTo>
                  <a:lnTo>
                    <a:pt x="61899" y="118976"/>
                  </a:lnTo>
                  <a:lnTo>
                    <a:pt x="61899" y="119112"/>
                  </a:lnTo>
                  <a:lnTo>
                    <a:pt x="61899" y="119157"/>
                  </a:lnTo>
                  <a:lnTo>
                    <a:pt x="61899" y="119339"/>
                  </a:lnTo>
                  <a:lnTo>
                    <a:pt x="61808" y="119476"/>
                  </a:lnTo>
                  <a:lnTo>
                    <a:pt x="61808" y="119567"/>
                  </a:lnTo>
                  <a:lnTo>
                    <a:pt x="61854" y="119658"/>
                  </a:lnTo>
                  <a:lnTo>
                    <a:pt x="61763" y="119794"/>
                  </a:lnTo>
                  <a:lnTo>
                    <a:pt x="61763" y="120022"/>
                  </a:lnTo>
                  <a:lnTo>
                    <a:pt x="61763" y="120158"/>
                  </a:lnTo>
                  <a:lnTo>
                    <a:pt x="61626" y="120204"/>
                  </a:lnTo>
                  <a:lnTo>
                    <a:pt x="61626" y="120340"/>
                  </a:lnTo>
                  <a:lnTo>
                    <a:pt x="61581" y="120431"/>
                  </a:lnTo>
                  <a:lnTo>
                    <a:pt x="61581" y="120567"/>
                  </a:lnTo>
                  <a:lnTo>
                    <a:pt x="61626" y="120704"/>
                  </a:lnTo>
                  <a:lnTo>
                    <a:pt x="61626" y="120840"/>
                  </a:lnTo>
                  <a:lnTo>
                    <a:pt x="61535" y="120977"/>
                  </a:lnTo>
                  <a:lnTo>
                    <a:pt x="61444" y="120977"/>
                  </a:lnTo>
                  <a:lnTo>
                    <a:pt x="61353" y="120931"/>
                  </a:lnTo>
                  <a:lnTo>
                    <a:pt x="61262" y="120931"/>
                  </a:lnTo>
                  <a:lnTo>
                    <a:pt x="61262" y="121022"/>
                  </a:lnTo>
                  <a:lnTo>
                    <a:pt x="61262" y="121204"/>
                  </a:lnTo>
                  <a:lnTo>
                    <a:pt x="61262" y="121477"/>
                  </a:lnTo>
                  <a:lnTo>
                    <a:pt x="61399" y="121613"/>
                  </a:lnTo>
                  <a:lnTo>
                    <a:pt x="61535" y="121750"/>
                  </a:lnTo>
                  <a:lnTo>
                    <a:pt x="61535" y="121932"/>
                  </a:lnTo>
                  <a:lnTo>
                    <a:pt x="61535" y="122159"/>
                  </a:lnTo>
                  <a:lnTo>
                    <a:pt x="61808" y="122568"/>
                  </a:lnTo>
                  <a:lnTo>
                    <a:pt x="61854" y="122659"/>
                  </a:lnTo>
                  <a:lnTo>
                    <a:pt x="61945" y="122750"/>
                  </a:lnTo>
                  <a:lnTo>
                    <a:pt x="61945" y="123023"/>
                  </a:lnTo>
                  <a:lnTo>
                    <a:pt x="61854" y="123387"/>
                  </a:lnTo>
                  <a:lnTo>
                    <a:pt x="61808" y="123433"/>
                  </a:lnTo>
                  <a:lnTo>
                    <a:pt x="61808" y="123569"/>
                  </a:lnTo>
                  <a:lnTo>
                    <a:pt x="61808" y="123660"/>
                  </a:lnTo>
                  <a:lnTo>
                    <a:pt x="61763" y="123615"/>
                  </a:lnTo>
                  <a:lnTo>
                    <a:pt x="61672" y="123615"/>
                  </a:lnTo>
                  <a:lnTo>
                    <a:pt x="61626" y="123751"/>
                  </a:lnTo>
                  <a:lnTo>
                    <a:pt x="61672" y="123887"/>
                  </a:lnTo>
                  <a:lnTo>
                    <a:pt x="61763" y="123978"/>
                  </a:lnTo>
                  <a:lnTo>
                    <a:pt x="61672" y="124342"/>
                  </a:lnTo>
                  <a:lnTo>
                    <a:pt x="61717" y="124479"/>
                  </a:lnTo>
                  <a:lnTo>
                    <a:pt x="61626" y="124570"/>
                  </a:lnTo>
                  <a:lnTo>
                    <a:pt x="61717" y="124615"/>
                  </a:lnTo>
                  <a:lnTo>
                    <a:pt x="61672" y="124751"/>
                  </a:lnTo>
                  <a:lnTo>
                    <a:pt x="61626" y="124797"/>
                  </a:lnTo>
                  <a:lnTo>
                    <a:pt x="61672" y="124888"/>
                  </a:lnTo>
                  <a:lnTo>
                    <a:pt x="61945" y="125252"/>
                  </a:lnTo>
                  <a:lnTo>
                    <a:pt x="61990" y="125343"/>
                  </a:lnTo>
                  <a:lnTo>
                    <a:pt x="62081" y="125434"/>
                  </a:lnTo>
                  <a:lnTo>
                    <a:pt x="62308" y="125570"/>
                  </a:lnTo>
                  <a:lnTo>
                    <a:pt x="62536" y="125479"/>
                  </a:lnTo>
                  <a:lnTo>
                    <a:pt x="62536" y="125252"/>
                  </a:lnTo>
                  <a:lnTo>
                    <a:pt x="62536" y="125206"/>
                  </a:lnTo>
                  <a:lnTo>
                    <a:pt x="62718" y="125206"/>
                  </a:lnTo>
                  <a:lnTo>
                    <a:pt x="62809" y="125388"/>
                  </a:lnTo>
                  <a:lnTo>
                    <a:pt x="62854" y="125343"/>
                  </a:lnTo>
                  <a:lnTo>
                    <a:pt x="62991" y="125343"/>
                  </a:lnTo>
                  <a:lnTo>
                    <a:pt x="62900" y="125434"/>
                  </a:lnTo>
                  <a:lnTo>
                    <a:pt x="62718" y="125616"/>
                  </a:lnTo>
                  <a:lnTo>
                    <a:pt x="62718" y="125707"/>
                  </a:lnTo>
                  <a:lnTo>
                    <a:pt x="62854" y="125752"/>
                  </a:lnTo>
                  <a:lnTo>
                    <a:pt x="62945" y="125707"/>
                  </a:lnTo>
                  <a:lnTo>
                    <a:pt x="62945" y="125843"/>
                  </a:lnTo>
                  <a:lnTo>
                    <a:pt x="62945" y="126116"/>
                  </a:lnTo>
                  <a:lnTo>
                    <a:pt x="63036" y="126207"/>
                  </a:lnTo>
                  <a:lnTo>
                    <a:pt x="62991" y="126252"/>
                  </a:lnTo>
                  <a:lnTo>
                    <a:pt x="62900" y="126161"/>
                  </a:lnTo>
                  <a:lnTo>
                    <a:pt x="62854" y="126025"/>
                  </a:lnTo>
                  <a:lnTo>
                    <a:pt x="62763" y="125979"/>
                  </a:lnTo>
                  <a:lnTo>
                    <a:pt x="62718" y="126070"/>
                  </a:lnTo>
                  <a:lnTo>
                    <a:pt x="62718" y="126161"/>
                  </a:lnTo>
                  <a:lnTo>
                    <a:pt x="62854" y="126252"/>
                  </a:lnTo>
                  <a:lnTo>
                    <a:pt x="62900" y="126343"/>
                  </a:lnTo>
                  <a:lnTo>
                    <a:pt x="62809" y="126389"/>
                  </a:lnTo>
                  <a:lnTo>
                    <a:pt x="62718" y="126434"/>
                  </a:lnTo>
                  <a:lnTo>
                    <a:pt x="62718" y="126616"/>
                  </a:lnTo>
                  <a:lnTo>
                    <a:pt x="62854" y="126753"/>
                  </a:lnTo>
                  <a:lnTo>
                    <a:pt x="62718" y="126889"/>
                  </a:lnTo>
                  <a:lnTo>
                    <a:pt x="62718" y="126980"/>
                  </a:lnTo>
                  <a:lnTo>
                    <a:pt x="62809" y="127025"/>
                  </a:lnTo>
                  <a:lnTo>
                    <a:pt x="62672" y="127207"/>
                  </a:lnTo>
                  <a:lnTo>
                    <a:pt x="62672" y="127253"/>
                  </a:lnTo>
                  <a:lnTo>
                    <a:pt x="62809" y="127389"/>
                  </a:lnTo>
                  <a:lnTo>
                    <a:pt x="62763" y="127526"/>
                  </a:lnTo>
                  <a:lnTo>
                    <a:pt x="62763" y="127708"/>
                  </a:lnTo>
                  <a:lnTo>
                    <a:pt x="62672" y="127844"/>
                  </a:lnTo>
                  <a:lnTo>
                    <a:pt x="62672" y="127935"/>
                  </a:lnTo>
                  <a:lnTo>
                    <a:pt x="62718" y="128026"/>
                  </a:lnTo>
                  <a:lnTo>
                    <a:pt x="62900" y="128026"/>
                  </a:lnTo>
                  <a:lnTo>
                    <a:pt x="62991" y="128117"/>
                  </a:lnTo>
                  <a:lnTo>
                    <a:pt x="62991" y="128208"/>
                  </a:lnTo>
                  <a:lnTo>
                    <a:pt x="63127" y="128208"/>
                  </a:lnTo>
                  <a:lnTo>
                    <a:pt x="63172" y="128344"/>
                  </a:lnTo>
                  <a:lnTo>
                    <a:pt x="63172" y="128572"/>
                  </a:lnTo>
                  <a:lnTo>
                    <a:pt x="63082" y="128754"/>
                  </a:lnTo>
                  <a:lnTo>
                    <a:pt x="62854" y="128890"/>
                  </a:lnTo>
                  <a:lnTo>
                    <a:pt x="62763" y="128890"/>
                  </a:lnTo>
                  <a:lnTo>
                    <a:pt x="62763" y="129027"/>
                  </a:lnTo>
                  <a:lnTo>
                    <a:pt x="62854" y="129208"/>
                  </a:lnTo>
                  <a:lnTo>
                    <a:pt x="62763" y="129299"/>
                  </a:lnTo>
                  <a:lnTo>
                    <a:pt x="62763" y="129390"/>
                  </a:lnTo>
                  <a:lnTo>
                    <a:pt x="62854" y="129436"/>
                  </a:lnTo>
                  <a:lnTo>
                    <a:pt x="62718" y="129572"/>
                  </a:lnTo>
                  <a:lnTo>
                    <a:pt x="62627" y="129800"/>
                  </a:lnTo>
                  <a:lnTo>
                    <a:pt x="62627" y="129982"/>
                  </a:lnTo>
                  <a:lnTo>
                    <a:pt x="62718" y="130027"/>
                  </a:lnTo>
                  <a:lnTo>
                    <a:pt x="62672" y="130118"/>
                  </a:lnTo>
                  <a:lnTo>
                    <a:pt x="62672" y="130391"/>
                  </a:lnTo>
                  <a:lnTo>
                    <a:pt x="62581" y="130482"/>
                  </a:lnTo>
                  <a:lnTo>
                    <a:pt x="62536" y="130618"/>
                  </a:lnTo>
                  <a:lnTo>
                    <a:pt x="62490" y="130527"/>
                  </a:lnTo>
                  <a:lnTo>
                    <a:pt x="62536" y="130436"/>
                  </a:lnTo>
                  <a:lnTo>
                    <a:pt x="62581" y="130209"/>
                  </a:lnTo>
                  <a:lnTo>
                    <a:pt x="62581" y="130073"/>
                  </a:lnTo>
                  <a:lnTo>
                    <a:pt x="62581" y="129982"/>
                  </a:lnTo>
                  <a:lnTo>
                    <a:pt x="62536" y="129982"/>
                  </a:lnTo>
                  <a:lnTo>
                    <a:pt x="62308" y="130073"/>
                  </a:lnTo>
                  <a:lnTo>
                    <a:pt x="62172" y="130164"/>
                  </a:lnTo>
                  <a:lnTo>
                    <a:pt x="62081" y="130164"/>
                  </a:lnTo>
                  <a:lnTo>
                    <a:pt x="62081" y="130073"/>
                  </a:lnTo>
                  <a:lnTo>
                    <a:pt x="62217" y="130027"/>
                  </a:lnTo>
                  <a:lnTo>
                    <a:pt x="62308" y="129982"/>
                  </a:lnTo>
                  <a:lnTo>
                    <a:pt x="62308" y="129754"/>
                  </a:lnTo>
                  <a:lnTo>
                    <a:pt x="62263" y="129709"/>
                  </a:lnTo>
                  <a:lnTo>
                    <a:pt x="62126" y="129754"/>
                  </a:lnTo>
                  <a:lnTo>
                    <a:pt x="61626" y="129754"/>
                  </a:lnTo>
                  <a:lnTo>
                    <a:pt x="61626" y="129845"/>
                  </a:lnTo>
                  <a:lnTo>
                    <a:pt x="61717" y="130027"/>
                  </a:lnTo>
                  <a:lnTo>
                    <a:pt x="61763" y="130027"/>
                  </a:lnTo>
                  <a:lnTo>
                    <a:pt x="61808" y="130164"/>
                  </a:lnTo>
                  <a:lnTo>
                    <a:pt x="61717" y="130164"/>
                  </a:lnTo>
                  <a:lnTo>
                    <a:pt x="61626" y="130300"/>
                  </a:lnTo>
                  <a:lnTo>
                    <a:pt x="61535" y="130391"/>
                  </a:lnTo>
                  <a:lnTo>
                    <a:pt x="61490" y="130527"/>
                  </a:lnTo>
                  <a:lnTo>
                    <a:pt x="61262" y="130618"/>
                  </a:lnTo>
                  <a:lnTo>
                    <a:pt x="61262" y="130755"/>
                  </a:lnTo>
                  <a:lnTo>
                    <a:pt x="61490" y="130982"/>
                  </a:lnTo>
                  <a:lnTo>
                    <a:pt x="61626" y="130982"/>
                  </a:lnTo>
                  <a:lnTo>
                    <a:pt x="61672" y="130937"/>
                  </a:lnTo>
                  <a:lnTo>
                    <a:pt x="61672" y="130800"/>
                  </a:lnTo>
                  <a:lnTo>
                    <a:pt x="61535" y="130755"/>
                  </a:lnTo>
                  <a:lnTo>
                    <a:pt x="61535" y="130709"/>
                  </a:lnTo>
                  <a:lnTo>
                    <a:pt x="61626" y="130527"/>
                  </a:lnTo>
                  <a:lnTo>
                    <a:pt x="61808" y="130527"/>
                  </a:lnTo>
                  <a:lnTo>
                    <a:pt x="61854" y="130482"/>
                  </a:lnTo>
                  <a:lnTo>
                    <a:pt x="61899" y="130664"/>
                  </a:lnTo>
                  <a:lnTo>
                    <a:pt x="62036" y="130755"/>
                  </a:lnTo>
                  <a:lnTo>
                    <a:pt x="62217" y="130755"/>
                  </a:lnTo>
                  <a:lnTo>
                    <a:pt x="62308" y="130709"/>
                  </a:lnTo>
                  <a:lnTo>
                    <a:pt x="62399" y="130755"/>
                  </a:lnTo>
                  <a:lnTo>
                    <a:pt x="62445" y="130846"/>
                  </a:lnTo>
                  <a:lnTo>
                    <a:pt x="62672" y="130937"/>
                  </a:lnTo>
                  <a:lnTo>
                    <a:pt x="62718" y="131028"/>
                  </a:lnTo>
                  <a:lnTo>
                    <a:pt x="62672" y="131028"/>
                  </a:lnTo>
                  <a:lnTo>
                    <a:pt x="62627" y="131119"/>
                  </a:lnTo>
                  <a:lnTo>
                    <a:pt x="62672" y="131210"/>
                  </a:lnTo>
                  <a:lnTo>
                    <a:pt x="62581" y="131255"/>
                  </a:lnTo>
                  <a:lnTo>
                    <a:pt x="62536" y="131392"/>
                  </a:lnTo>
                  <a:lnTo>
                    <a:pt x="62581" y="131482"/>
                  </a:lnTo>
                  <a:lnTo>
                    <a:pt x="62718" y="131573"/>
                  </a:lnTo>
                  <a:lnTo>
                    <a:pt x="62718" y="131619"/>
                  </a:lnTo>
                  <a:lnTo>
                    <a:pt x="62581" y="131528"/>
                  </a:lnTo>
                  <a:lnTo>
                    <a:pt x="62536" y="131482"/>
                  </a:lnTo>
                  <a:lnTo>
                    <a:pt x="62445" y="131482"/>
                  </a:lnTo>
                  <a:lnTo>
                    <a:pt x="62445" y="131619"/>
                  </a:lnTo>
                  <a:lnTo>
                    <a:pt x="62581" y="131710"/>
                  </a:lnTo>
                  <a:lnTo>
                    <a:pt x="62627" y="131801"/>
                  </a:lnTo>
                  <a:lnTo>
                    <a:pt x="62809" y="131846"/>
                  </a:lnTo>
                  <a:lnTo>
                    <a:pt x="63036" y="131755"/>
                  </a:lnTo>
                  <a:lnTo>
                    <a:pt x="63127" y="131846"/>
                  </a:lnTo>
                  <a:lnTo>
                    <a:pt x="63218" y="131846"/>
                  </a:lnTo>
                  <a:lnTo>
                    <a:pt x="63354" y="131755"/>
                  </a:lnTo>
                  <a:lnTo>
                    <a:pt x="63263" y="131892"/>
                  </a:lnTo>
                  <a:lnTo>
                    <a:pt x="63309" y="131937"/>
                  </a:lnTo>
                  <a:lnTo>
                    <a:pt x="63263" y="131983"/>
                  </a:lnTo>
                  <a:lnTo>
                    <a:pt x="63172" y="131983"/>
                  </a:lnTo>
                  <a:lnTo>
                    <a:pt x="63127" y="132028"/>
                  </a:lnTo>
                  <a:lnTo>
                    <a:pt x="63036" y="131937"/>
                  </a:lnTo>
                  <a:lnTo>
                    <a:pt x="62809" y="131983"/>
                  </a:lnTo>
                  <a:lnTo>
                    <a:pt x="62718" y="132119"/>
                  </a:lnTo>
                  <a:lnTo>
                    <a:pt x="62763" y="132210"/>
                  </a:lnTo>
                  <a:lnTo>
                    <a:pt x="62900" y="132301"/>
                  </a:lnTo>
                  <a:lnTo>
                    <a:pt x="62945" y="132438"/>
                  </a:lnTo>
                  <a:lnTo>
                    <a:pt x="63082" y="132438"/>
                  </a:lnTo>
                  <a:lnTo>
                    <a:pt x="63172" y="132392"/>
                  </a:lnTo>
                  <a:lnTo>
                    <a:pt x="63172" y="132483"/>
                  </a:lnTo>
                  <a:lnTo>
                    <a:pt x="63082" y="132574"/>
                  </a:lnTo>
                  <a:lnTo>
                    <a:pt x="63082" y="132665"/>
                  </a:lnTo>
                  <a:lnTo>
                    <a:pt x="63082" y="132756"/>
                  </a:lnTo>
                  <a:lnTo>
                    <a:pt x="63036" y="132847"/>
                  </a:lnTo>
                  <a:lnTo>
                    <a:pt x="62945" y="132847"/>
                  </a:lnTo>
                  <a:lnTo>
                    <a:pt x="62945" y="132938"/>
                  </a:lnTo>
                  <a:lnTo>
                    <a:pt x="63036" y="133347"/>
                  </a:lnTo>
                  <a:lnTo>
                    <a:pt x="63127" y="133438"/>
                  </a:lnTo>
                  <a:lnTo>
                    <a:pt x="63127" y="133620"/>
                  </a:lnTo>
                  <a:lnTo>
                    <a:pt x="63218" y="133756"/>
                  </a:lnTo>
                  <a:lnTo>
                    <a:pt x="63354" y="133802"/>
                  </a:lnTo>
                  <a:lnTo>
                    <a:pt x="63354" y="133575"/>
                  </a:lnTo>
                  <a:lnTo>
                    <a:pt x="63400" y="133256"/>
                  </a:lnTo>
                  <a:lnTo>
                    <a:pt x="63536" y="133165"/>
                  </a:lnTo>
                  <a:lnTo>
                    <a:pt x="63582" y="133256"/>
                  </a:lnTo>
                  <a:lnTo>
                    <a:pt x="63491" y="133256"/>
                  </a:lnTo>
                  <a:lnTo>
                    <a:pt x="63400" y="133575"/>
                  </a:lnTo>
                  <a:lnTo>
                    <a:pt x="63400" y="133666"/>
                  </a:lnTo>
                  <a:lnTo>
                    <a:pt x="63536" y="133756"/>
                  </a:lnTo>
                  <a:lnTo>
                    <a:pt x="63627" y="133756"/>
                  </a:lnTo>
                  <a:lnTo>
                    <a:pt x="63582" y="133802"/>
                  </a:lnTo>
                  <a:lnTo>
                    <a:pt x="63400" y="133847"/>
                  </a:lnTo>
                  <a:lnTo>
                    <a:pt x="63263" y="133984"/>
                  </a:lnTo>
                  <a:lnTo>
                    <a:pt x="63309" y="134029"/>
                  </a:lnTo>
                  <a:lnTo>
                    <a:pt x="63263" y="134166"/>
                  </a:lnTo>
                  <a:lnTo>
                    <a:pt x="63263" y="134302"/>
                  </a:lnTo>
                  <a:lnTo>
                    <a:pt x="63172" y="134393"/>
                  </a:lnTo>
                  <a:lnTo>
                    <a:pt x="63127" y="134530"/>
                  </a:lnTo>
                  <a:lnTo>
                    <a:pt x="63127" y="134621"/>
                  </a:lnTo>
                  <a:lnTo>
                    <a:pt x="63309" y="134802"/>
                  </a:lnTo>
                  <a:lnTo>
                    <a:pt x="63627" y="134848"/>
                  </a:lnTo>
                  <a:lnTo>
                    <a:pt x="63764" y="134939"/>
                  </a:lnTo>
                  <a:lnTo>
                    <a:pt x="63764" y="135030"/>
                  </a:lnTo>
                  <a:lnTo>
                    <a:pt x="63673" y="135030"/>
                  </a:lnTo>
                  <a:lnTo>
                    <a:pt x="63718" y="135166"/>
                  </a:lnTo>
                  <a:lnTo>
                    <a:pt x="63764" y="135257"/>
                  </a:lnTo>
                  <a:lnTo>
                    <a:pt x="63900" y="135121"/>
                  </a:lnTo>
                  <a:lnTo>
                    <a:pt x="63900" y="135303"/>
                  </a:lnTo>
                  <a:lnTo>
                    <a:pt x="63855" y="135394"/>
                  </a:lnTo>
                  <a:lnTo>
                    <a:pt x="63764" y="135439"/>
                  </a:lnTo>
                  <a:lnTo>
                    <a:pt x="63673" y="135576"/>
                  </a:lnTo>
                  <a:lnTo>
                    <a:pt x="63718" y="135621"/>
                  </a:lnTo>
                  <a:lnTo>
                    <a:pt x="63855" y="135621"/>
                  </a:lnTo>
                  <a:lnTo>
                    <a:pt x="63855" y="135712"/>
                  </a:lnTo>
                  <a:lnTo>
                    <a:pt x="63991" y="135849"/>
                  </a:lnTo>
                  <a:lnTo>
                    <a:pt x="64037" y="135849"/>
                  </a:lnTo>
                  <a:lnTo>
                    <a:pt x="64128" y="135758"/>
                  </a:lnTo>
                  <a:lnTo>
                    <a:pt x="64128" y="135939"/>
                  </a:lnTo>
                  <a:lnTo>
                    <a:pt x="64173" y="136076"/>
                  </a:lnTo>
                  <a:lnTo>
                    <a:pt x="64082" y="136076"/>
                  </a:lnTo>
                  <a:lnTo>
                    <a:pt x="64037" y="136030"/>
                  </a:lnTo>
                  <a:lnTo>
                    <a:pt x="63946" y="136030"/>
                  </a:lnTo>
                  <a:lnTo>
                    <a:pt x="63900" y="136121"/>
                  </a:lnTo>
                  <a:lnTo>
                    <a:pt x="64082" y="136303"/>
                  </a:lnTo>
                  <a:lnTo>
                    <a:pt x="64128" y="136303"/>
                  </a:lnTo>
                  <a:lnTo>
                    <a:pt x="64173" y="136485"/>
                  </a:lnTo>
                  <a:lnTo>
                    <a:pt x="64219" y="136576"/>
                  </a:lnTo>
                  <a:lnTo>
                    <a:pt x="64355" y="136667"/>
                  </a:lnTo>
                  <a:lnTo>
                    <a:pt x="64491" y="136667"/>
                  </a:lnTo>
                  <a:lnTo>
                    <a:pt x="64400" y="136485"/>
                  </a:lnTo>
                  <a:lnTo>
                    <a:pt x="64446" y="136394"/>
                  </a:lnTo>
                  <a:lnTo>
                    <a:pt x="64400" y="136258"/>
                  </a:lnTo>
                  <a:lnTo>
                    <a:pt x="64537" y="136349"/>
                  </a:lnTo>
                  <a:lnTo>
                    <a:pt x="64537" y="136485"/>
                  </a:lnTo>
                  <a:lnTo>
                    <a:pt x="64628" y="136622"/>
                  </a:lnTo>
                  <a:lnTo>
                    <a:pt x="64673" y="136440"/>
                  </a:lnTo>
                  <a:lnTo>
                    <a:pt x="64764" y="136349"/>
                  </a:lnTo>
                  <a:lnTo>
                    <a:pt x="64764" y="136258"/>
                  </a:lnTo>
                  <a:lnTo>
                    <a:pt x="64673" y="136212"/>
                  </a:lnTo>
                  <a:lnTo>
                    <a:pt x="64491" y="136167"/>
                  </a:lnTo>
                  <a:lnTo>
                    <a:pt x="64491" y="136121"/>
                  </a:lnTo>
                  <a:lnTo>
                    <a:pt x="64628" y="136121"/>
                  </a:lnTo>
                  <a:lnTo>
                    <a:pt x="64855" y="136212"/>
                  </a:lnTo>
                  <a:lnTo>
                    <a:pt x="64901" y="136258"/>
                  </a:lnTo>
                  <a:lnTo>
                    <a:pt x="65083" y="136258"/>
                  </a:lnTo>
                  <a:lnTo>
                    <a:pt x="65037" y="136121"/>
                  </a:lnTo>
                  <a:lnTo>
                    <a:pt x="64855" y="136030"/>
                  </a:lnTo>
                  <a:lnTo>
                    <a:pt x="64582" y="136030"/>
                  </a:lnTo>
                  <a:lnTo>
                    <a:pt x="64582" y="135985"/>
                  </a:lnTo>
                  <a:lnTo>
                    <a:pt x="64673" y="135939"/>
                  </a:lnTo>
                  <a:lnTo>
                    <a:pt x="64946" y="136030"/>
                  </a:lnTo>
                  <a:lnTo>
                    <a:pt x="65174" y="136167"/>
                  </a:lnTo>
                  <a:lnTo>
                    <a:pt x="65219" y="136349"/>
                  </a:lnTo>
                  <a:lnTo>
                    <a:pt x="65128" y="136485"/>
                  </a:lnTo>
                  <a:lnTo>
                    <a:pt x="65128" y="136576"/>
                  </a:lnTo>
                  <a:lnTo>
                    <a:pt x="65219" y="136804"/>
                  </a:lnTo>
                  <a:lnTo>
                    <a:pt x="65219" y="136940"/>
                  </a:lnTo>
                  <a:lnTo>
                    <a:pt x="65083" y="137031"/>
                  </a:lnTo>
                  <a:lnTo>
                    <a:pt x="65174" y="136849"/>
                  </a:lnTo>
                  <a:lnTo>
                    <a:pt x="65037" y="136576"/>
                  </a:lnTo>
                  <a:lnTo>
                    <a:pt x="64946" y="136485"/>
                  </a:lnTo>
                  <a:lnTo>
                    <a:pt x="64901" y="136576"/>
                  </a:lnTo>
                  <a:lnTo>
                    <a:pt x="64901" y="136713"/>
                  </a:lnTo>
                  <a:lnTo>
                    <a:pt x="64946" y="136804"/>
                  </a:lnTo>
                  <a:lnTo>
                    <a:pt x="64901" y="136940"/>
                  </a:lnTo>
                  <a:lnTo>
                    <a:pt x="64855" y="136849"/>
                  </a:lnTo>
                  <a:lnTo>
                    <a:pt x="64810" y="136713"/>
                  </a:lnTo>
                  <a:lnTo>
                    <a:pt x="64719" y="136713"/>
                  </a:lnTo>
                  <a:lnTo>
                    <a:pt x="64582" y="136804"/>
                  </a:lnTo>
                  <a:lnTo>
                    <a:pt x="64400" y="136804"/>
                  </a:lnTo>
                  <a:lnTo>
                    <a:pt x="64264" y="136849"/>
                  </a:lnTo>
                  <a:lnTo>
                    <a:pt x="64400" y="136986"/>
                  </a:lnTo>
                  <a:lnTo>
                    <a:pt x="64400" y="137167"/>
                  </a:lnTo>
                  <a:lnTo>
                    <a:pt x="64491" y="137258"/>
                  </a:lnTo>
                  <a:lnTo>
                    <a:pt x="64491" y="137395"/>
                  </a:lnTo>
                  <a:lnTo>
                    <a:pt x="64446" y="137440"/>
                  </a:lnTo>
                  <a:lnTo>
                    <a:pt x="64446" y="137531"/>
                  </a:lnTo>
                  <a:lnTo>
                    <a:pt x="64537" y="137531"/>
                  </a:lnTo>
                  <a:lnTo>
                    <a:pt x="64628" y="137395"/>
                  </a:lnTo>
                  <a:lnTo>
                    <a:pt x="64673" y="137440"/>
                  </a:lnTo>
                  <a:lnTo>
                    <a:pt x="64810" y="137486"/>
                  </a:lnTo>
                  <a:lnTo>
                    <a:pt x="64810" y="137531"/>
                  </a:lnTo>
                  <a:lnTo>
                    <a:pt x="64673" y="137577"/>
                  </a:lnTo>
                  <a:lnTo>
                    <a:pt x="64582" y="137668"/>
                  </a:lnTo>
                  <a:lnTo>
                    <a:pt x="64628" y="137759"/>
                  </a:lnTo>
                  <a:lnTo>
                    <a:pt x="64810" y="137759"/>
                  </a:lnTo>
                  <a:lnTo>
                    <a:pt x="65037" y="137850"/>
                  </a:lnTo>
                  <a:lnTo>
                    <a:pt x="65083" y="137850"/>
                  </a:lnTo>
                  <a:lnTo>
                    <a:pt x="65174" y="137713"/>
                  </a:lnTo>
                  <a:lnTo>
                    <a:pt x="65083" y="137577"/>
                  </a:lnTo>
                  <a:lnTo>
                    <a:pt x="65128" y="137440"/>
                  </a:lnTo>
                  <a:lnTo>
                    <a:pt x="65083" y="137349"/>
                  </a:lnTo>
                  <a:lnTo>
                    <a:pt x="64901" y="137349"/>
                  </a:lnTo>
                  <a:lnTo>
                    <a:pt x="64946" y="137304"/>
                  </a:lnTo>
                  <a:lnTo>
                    <a:pt x="65037" y="137258"/>
                  </a:lnTo>
                  <a:lnTo>
                    <a:pt x="65037" y="137167"/>
                  </a:lnTo>
                  <a:lnTo>
                    <a:pt x="65128" y="137122"/>
                  </a:lnTo>
                  <a:lnTo>
                    <a:pt x="65310" y="137167"/>
                  </a:lnTo>
                  <a:lnTo>
                    <a:pt x="65356" y="137122"/>
                  </a:lnTo>
                  <a:lnTo>
                    <a:pt x="65401" y="137213"/>
                  </a:lnTo>
                  <a:lnTo>
                    <a:pt x="65492" y="137258"/>
                  </a:lnTo>
                  <a:lnTo>
                    <a:pt x="65537" y="137167"/>
                  </a:lnTo>
                  <a:lnTo>
                    <a:pt x="65674" y="137122"/>
                  </a:lnTo>
                  <a:lnTo>
                    <a:pt x="65810" y="137167"/>
                  </a:lnTo>
                  <a:lnTo>
                    <a:pt x="66129" y="137167"/>
                  </a:lnTo>
                  <a:lnTo>
                    <a:pt x="66129" y="137258"/>
                  </a:lnTo>
                  <a:lnTo>
                    <a:pt x="66038" y="137304"/>
                  </a:lnTo>
                  <a:lnTo>
                    <a:pt x="65947" y="137395"/>
                  </a:lnTo>
                  <a:lnTo>
                    <a:pt x="65856" y="137395"/>
                  </a:lnTo>
                  <a:lnTo>
                    <a:pt x="65765" y="137304"/>
                  </a:lnTo>
                  <a:lnTo>
                    <a:pt x="65674" y="137349"/>
                  </a:lnTo>
                  <a:lnTo>
                    <a:pt x="65401" y="137577"/>
                  </a:lnTo>
                  <a:lnTo>
                    <a:pt x="65265" y="137577"/>
                  </a:lnTo>
                  <a:lnTo>
                    <a:pt x="65174" y="137668"/>
                  </a:lnTo>
                  <a:lnTo>
                    <a:pt x="65174" y="137759"/>
                  </a:lnTo>
                  <a:lnTo>
                    <a:pt x="65128" y="137850"/>
                  </a:lnTo>
                  <a:lnTo>
                    <a:pt x="65083" y="137941"/>
                  </a:lnTo>
                  <a:lnTo>
                    <a:pt x="65083" y="137986"/>
                  </a:lnTo>
                  <a:lnTo>
                    <a:pt x="65174" y="138032"/>
                  </a:lnTo>
                  <a:lnTo>
                    <a:pt x="65083" y="138077"/>
                  </a:lnTo>
                  <a:lnTo>
                    <a:pt x="65083" y="138168"/>
                  </a:lnTo>
                  <a:lnTo>
                    <a:pt x="65356" y="138213"/>
                  </a:lnTo>
                  <a:lnTo>
                    <a:pt x="65492" y="138350"/>
                  </a:lnTo>
                  <a:lnTo>
                    <a:pt x="65537" y="138350"/>
                  </a:lnTo>
                  <a:lnTo>
                    <a:pt x="65583" y="138304"/>
                  </a:lnTo>
                  <a:lnTo>
                    <a:pt x="65537" y="138168"/>
                  </a:lnTo>
                  <a:lnTo>
                    <a:pt x="65628" y="138077"/>
                  </a:lnTo>
                  <a:lnTo>
                    <a:pt x="65765" y="138032"/>
                  </a:lnTo>
                  <a:lnTo>
                    <a:pt x="65765" y="137986"/>
                  </a:lnTo>
                  <a:lnTo>
                    <a:pt x="65628" y="137850"/>
                  </a:lnTo>
                  <a:lnTo>
                    <a:pt x="65810" y="137804"/>
                  </a:lnTo>
                  <a:lnTo>
                    <a:pt x="65947" y="137668"/>
                  </a:lnTo>
                  <a:lnTo>
                    <a:pt x="66083" y="137486"/>
                  </a:lnTo>
                  <a:lnTo>
                    <a:pt x="66174" y="137395"/>
                  </a:lnTo>
                  <a:lnTo>
                    <a:pt x="66174" y="137440"/>
                  </a:lnTo>
                  <a:lnTo>
                    <a:pt x="66311" y="137531"/>
                  </a:lnTo>
                  <a:lnTo>
                    <a:pt x="66402" y="137531"/>
                  </a:lnTo>
                  <a:lnTo>
                    <a:pt x="66265" y="137577"/>
                  </a:lnTo>
                  <a:lnTo>
                    <a:pt x="66220" y="137713"/>
                  </a:lnTo>
                  <a:lnTo>
                    <a:pt x="66220" y="137804"/>
                  </a:lnTo>
                  <a:lnTo>
                    <a:pt x="66083" y="137941"/>
                  </a:lnTo>
                  <a:lnTo>
                    <a:pt x="66083" y="138168"/>
                  </a:lnTo>
                  <a:lnTo>
                    <a:pt x="66129" y="138259"/>
                  </a:lnTo>
                  <a:lnTo>
                    <a:pt x="66038" y="138350"/>
                  </a:lnTo>
                  <a:lnTo>
                    <a:pt x="65901" y="138395"/>
                  </a:lnTo>
                  <a:lnTo>
                    <a:pt x="65901" y="138350"/>
                  </a:lnTo>
                  <a:lnTo>
                    <a:pt x="65992" y="138304"/>
                  </a:lnTo>
                  <a:lnTo>
                    <a:pt x="65992" y="138077"/>
                  </a:lnTo>
                  <a:lnTo>
                    <a:pt x="65901" y="138077"/>
                  </a:lnTo>
                  <a:lnTo>
                    <a:pt x="65856" y="138123"/>
                  </a:lnTo>
                  <a:lnTo>
                    <a:pt x="65856" y="138213"/>
                  </a:lnTo>
                  <a:lnTo>
                    <a:pt x="65719" y="138213"/>
                  </a:lnTo>
                  <a:lnTo>
                    <a:pt x="65628" y="138304"/>
                  </a:lnTo>
                  <a:lnTo>
                    <a:pt x="65719" y="138441"/>
                  </a:lnTo>
                  <a:lnTo>
                    <a:pt x="65992" y="138668"/>
                  </a:lnTo>
                  <a:lnTo>
                    <a:pt x="66220" y="138714"/>
                  </a:lnTo>
                  <a:lnTo>
                    <a:pt x="66356" y="138805"/>
                  </a:lnTo>
                  <a:lnTo>
                    <a:pt x="66447" y="138805"/>
                  </a:lnTo>
                  <a:lnTo>
                    <a:pt x="66538" y="138850"/>
                  </a:lnTo>
                  <a:lnTo>
                    <a:pt x="66629" y="138759"/>
                  </a:lnTo>
                  <a:lnTo>
                    <a:pt x="66720" y="138577"/>
                  </a:lnTo>
                  <a:lnTo>
                    <a:pt x="66629" y="138350"/>
                  </a:lnTo>
                  <a:lnTo>
                    <a:pt x="66629" y="138213"/>
                  </a:lnTo>
                  <a:lnTo>
                    <a:pt x="66629" y="138123"/>
                  </a:lnTo>
                  <a:lnTo>
                    <a:pt x="66674" y="137941"/>
                  </a:lnTo>
                  <a:lnTo>
                    <a:pt x="66674" y="137668"/>
                  </a:lnTo>
                  <a:lnTo>
                    <a:pt x="66629" y="137531"/>
                  </a:lnTo>
                  <a:lnTo>
                    <a:pt x="66629" y="137395"/>
                  </a:lnTo>
                  <a:lnTo>
                    <a:pt x="66811" y="137304"/>
                  </a:lnTo>
                  <a:lnTo>
                    <a:pt x="66993" y="137076"/>
                  </a:lnTo>
                  <a:lnTo>
                    <a:pt x="67129" y="137031"/>
                  </a:lnTo>
                  <a:lnTo>
                    <a:pt x="67266" y="137031"/>
                  </a:lnTo>
                  <a:lnTo>
                    <a:pt x="67357" y="136986"/>
                  </a:lnTo>
                  <a:lnTo>
                    <a:pt x="67357" y="136758"/>
                  </a:lnTo>
                  <a:lnTo>
                    <a:pt x="67448" y="136667"/>
                  </a:lnTo>
                  <a:lnTo>
                    <a:pt x="67630" y="136622"/>
                  </a:lnTo>
                  <a:lnTo>
                    <a:pt x="67811" y="136758"/>
                  </a:lnTo>
                  <a:lnTo>
                    <a:pt x="67902" y="136713"/>
                  </a:lnTo>
                  <a:lnTo>
                    <a:pt x="68084" y="136804"/>
                  </a:lnTo>
                  <a:lnTo>
                    <a:pt x="68312" y="136804"/>
                  </a:lnTo>
                  <a:lnTo>
                    <a:pt x="68312" y="136622"/>
                  </a:lnTo>
                  <a:lnTo>
                    <a:pt x="68130" y="136485"/>
                  </a:lnTo>
                  <a:lnTo>
                    <a:pt x="67857" y="136349"/>
                  </a:lnTo>
                  <a:lnTo>
                    <a:pt x="67811" y="136167"/>
                  </a:lnTo>
                  <a:lnTo>
                    <a:pt x="67675" y="136030"/>
                  </a:lnTo>
                  <a:lnTo>
                    <a:pt x="67584" y="136076"/>
                  </a:lnTo>
                  <a:lnTo>
                    <a:pt x="67539" y="135985"/>
                  </a:lnTo>
                  <a:lnTo>
                    <a:pt x="67630" y="135939"/>
                  </a:lnTo>
                  <a:lnTo>
                    <a:pt x="67675" y="135803"/>
                  </a:lnTo>
                  <a:lnTo>
                    <a:pt x="67630" y="135803"/>
                  </a:lnTo>
                  <a:lnTo>
                    <a:pt x="67630" y="135712"/>
                  </a:lnTo>
                  <a:lnTo>
                    <a:pt x="67493" y="135348"/>
                  </a:lnTo>
                  <a:lnTo>
                    <a:pt x="67311" y="135121"/>
                  </a:lnTo>
                  <a:lnTo>
                    <a:pt x="67311" y="134848"/>
                  </a:lnTo>
                  <a:lnTo>
                    <a:pt x="67402" y="134621"/>
                  </a:lnTo>
                  <a:lnTo>
                    <a:pt x="67584" y="134439"/>
                  </a:lnTo>
                  <a:lnTo>
                    <a:pt x="67675" y="134302"/>
                  </a:lnTo>
                  <a:lnTo>
                    <a:pt x="67584" y="134257"/>
                  </a:lnTo>
                  <a:lnTo>
                    <a:pt x="67584" y="134120"/>
                  </a:lnTo>
                  <a:lnTo>
                    <a:pt x="67539" y="134029"/>
                  </a:lnTo>
                  <a:lnTo>
                    <a:pt x="67630" y="134075"/>
                  </a:lnTo>
                  <a:lnTo>
                    <a:pt x="67720" y="134166"/>
                  </a:lnTo>
                  <a:lnTo>
                    <a:pt x="67857" y="134211"/>
                  </a:lnTo>
                  <a:lnTo>
                    <a:pt x="68039" y="134075"/>
                  </a:lnTo>
                  <a:lnTo>
                    <a:pt x="68039" y="133938"/>
                  </a:lnTo>
                  <a:lnTo>
                    <a:pt x="68175" y="133802"/>
                  </a:lnTo>
                  <a:lnTo>
                    <a:pt x="68221" y="133666"/>
                  </a:lnTo>
                  <a:lnTo>
                    <a:pt x="68175" y="133438"/>
                  </a:lnTo>
                  <a:lnTo>
                    <a:pt x="68039" y="133393"/>
                  </a:lnTo>
                  <a:lnTo>
                    <a:pt x="67948" y="133438"/>
                  </a:lnTo>
                  <a:lnTo>
                    <a:pt x="67993" y="133347"/>
                  </a:lnTo>
                  <a:lnTo>
                    <a:pt x="68130" y="133211"/>
                  </a:lnTo>
                  <a:lnTo>
                    <a:pt x="68175" y="133029"/>
                  </a:lnTo>
                  <a:lnTo>
                    <a:pt x="68221" y="132847"/>
                  </a:lnTo>
                  <a:lnTo>
                    <a:pt x="68403" y="132665"/>
                  </a:lnTo>
                  <a:lnTo>
                    <a:pt x="68585" y="132665"/>
                  </a:lnTo>
                  <a:lnTo>
                    <a:pt x="68630" y="132483"/>
                  </a:lnTo>
                  <a:lnTo>
                    <a:pt x="68721" y="132347"/>
                  </a:lnTo>
                  <a:lnTo>
                    <a:pt x="68812" y="132347"/>
                  </a:lnTo>
                  <a:lnTo>
                    <a:pt x="68857" y="132210"/>
                  </a:lnTo>
                  <a:lnTo>
                    <a:pt x="68994" y="132165"/>
                  </a:lnTo>
                  <a:lnTo>
                    <a:pt x="69085" y="132028"/>
                  </a:lnTo>
                  <a:lnTo>
                    <a:pt x="69085" y="131937"/>
                  </a:lnTo>
                  <a:lnTo>
                    <a:pt x="69085" y="131846"/>
                  </a:lnTo>
                  <a:lnTo>
                    <a:pt x="69176" y="131801"/>
                  </a:lnTo>
                  <a:lnTo>
                    <a:pt x="69039" y="131664"/>
                  </a:lnTo>
                  <a:lnTo>
                    <a:pt x="68948" y="131664"/>
                  </a:lnTo>
                  <a:lnTo>
                    <a:pt x="69085" y="131528"/>
                  </a:lnTo>
                  <a:lnTo>
                    <a:pt x="69085" y="131346"/>
                  </a:lnTo>
                  <a:lnTo>
                    <a:pt x="68994" y="131119"/>
                  </a:lnTo>
                  <a:lnTo>
                    <a:pt x="68994" y="131073"/>
                  </a:lnTo>
                  <a:lnTo>
                    <a:pt x="69039" y="130982"/>
                  </a:lnTo>
                  <a:lnTo>
                    <a:pt x="68994" y="130891"/>
                  </a:lnTo>
                  <a:lnTo>
                    <a:pt x="68857" y="130846"/>
                  </a:lnTo>
                  <a:lnTo>
                    <a:pt x="68812" y="130891"/>
                  </a:lnTo>
                  <a:lnTo>
                    <a:pt x="68403" y="130891"/>
                  </a:lnTo>
                  <a:lnTo>
                    <a:pt x="68084" y="130618"/>
                  </a:lnTo>
                  <a:lnTo>
                    <a:pt x="67857" y="130436"/>
                  </a:lnTo>
                  <a:lnTo>
                    <a:pt x="67766" y="130391"/>
                  </a:lnTo>
                  <a:lnTo>
                    <a:pt x="67584" y="130255"/>
                  </a:lnTo>
                  <a:lnTo>
                    <a:pt x="67402" y="129982"/>
                  </a:lnTo>
                  <a:lnTo>
                    <a:pt x="67402" y="129800"/>
                  </a:lnTo>
                  <a:lnTo>
                    <a:pt x="67311" y="129663"/>
                  </a:lnTo>
                  <a:lnTo>
                    <a:pt x="67311" y="129572"/>
                  </a:lnTo>
                  <a:lnTo>
                    <a:pt x="67493" y="129436"/>
                  </a:lnTo>
                  <a:lnTo>
                    <a:pt x="67539" y="129299"/>
                  </a:lnTo>
                  <a:lnTo>
                    <a:pt x="67630" y="129118"/>
                  </a:lnTo>
                  <a:lnTo>
                    <a:pt x="67720" y="129118"/>
                  </a:lnTo>
                  <a:lnTo>
                    <a:pt x="67857" y="128936"/>
                  </a:lnTo>
                  <a:lnTo>
                    <a:pt x="68039" y="128936"/>
                  </a:lnTo>
                  <a:lnTo>
                    <a:pt x="68175" y="128799"/>
                  </a:lnTo>
                  <a:lnTo>
                    <a:pt x="68403" y="128754"/>
                  </a:lnTo>
                  <a:lnTo>
                    <a:pt x="68539" y="128754"/>
                  </a:lnTo>
                  <a:lnTo>
                    <a:pt x="68812" y="128708"/>
                  </a:lnTo>
                  <a:lnTo>
                    <a:pt x="68812" y="128663"/>
                  </a:lnTo>
                  <a:lnTo>
                    <a:pt x="68721" y="128572"/>
                  </a:lnTo>
                  <a:lnTo>
                    <a:pt x="68585" y="128526"/>
                  </a:lnTo>
                  <a:lnTo>
                    <a:pt x="68585" y="128435"/>
                  </a:lnTo>
                  <a:lnTo>
                    <a:pt x="68585" y="128344"/>
                  </a:lnTo>
                  <a:lnTo>
                    <a:pt x="68812" y="128162"/>
                  </a:lnTo>
                  <a:lnTo>
                    <a:pt x="68767" y="128117"/>
                  </a:lnTo>
                  <a:lnTo>
                    <a:pt x="68857" y="128026"/>
                  </a:lnTo>
                  <a:lnTo>
                    <a:pt x="68857" y="127935"/>
                  </a:lnTo>
                  <a:lnTo>
                    <a:pt x="68676" y="127708"/>
                  </a:lnTo>
                  <a:lnTo>
                    <a:pt x="68676" y="127617"/>
                  </a:lnTo>
                  <a:lnTo>
                    <a:pt x="68676" y="127480"/>
                  </a:lnTo>
                  <a:lnTo>
                    <a:pt x="68630" y="127389"/>
                  </a:lnTo>
                  <a:lnTo>
                    <a:pt x="68585" y="127207"/>
                  </a:lnTo>
                  <a:lnTo>
                    <a:pt x="68721" y="127071"/>
                  </a:lnTo>
                  <a:lnTo>
                    <a:pt x="68767" y="126935"/>
                  </a:lnTo>
                  <a:lnTo>
                    <a:pt x="68721" y="126844"/>
                  </a:lnTo>
                  <a:lnTo>
                    <a:pt x="68812" y="126753"/>
                  </a:lnTo>
                  <a:lnTo>
                    <a:pt x="69039" y="126662"/>
                  </a:lnTo>
                  <a:lnTo>
                    <a:pt x="69221" y="126525"/>
                  </a:lnTo>
                  <a:lnTo>
                    <a:pt x="69221" y="126434"/>
                  </a:lnTo>
                  <a:lnTo>
                    <a:pt x="68994" y="126343"/>
                  </a:lnTo>
                  <a:lnTo>
                    <a:pt x="68812" y="126343"/>
                  </a:lnTo>
                  <a:lnTo>
                    <a:pt x="68767" y="126252"/>
                  </a:lnTo>
                  <a:lnTo>
                    <a:pt x="68812" y="126161"/>
                  </a:lnTo>
                  <a:lnTo>
                    <a:pt x="68948" y="126025"/>
                  </a:lnTo>
                  <a:lnTo>
                    <a:pt x="69130" y="125979"/>
                  </a:lnTo>
                  <a:lnTo>
                    <a:pt x="69358" y="126070"/>
                  </a:lnTo>
                  <a:lnTo>
                    <a:pt x="69358" y="126161"/>
                  </a:lnTo>
                  <a:lnTo>
                    <a:pt x="69312" y="126252"/>
                  </a:lnTo>
                  <a:lnTo>
                    <a:pt x="69358" y="126389"/>
                  </a:lnTo>
                  <a:lnTo>
                    <a:pt x="69494" y="126434"/>
                  </a:lnTo>
                  <a:lnTo>
                    <a:pt x="69813" y="126252"/>
                  </a:lnTo>
                  <a:lnTo>
                    <a:pt x="69858" y="126116"/>
                  </a:lnTo>
                  <a:lnTo>
                    <a:pt x="69767" y="125934"/>
                  </a:lnTo>
                  <a:lnTo>
                    <a:pt x="69676" y="125798"/>
                  </a:lnTo>
                  <a:lnTo>
                    <a:pt x="69722" y="125752"/>
                  </a:lnTo>
                  <a:lnTo>
                    <a:pt x="69767" y="125616"/>
                  </a:lnTo>
                  <a:lnTo>
                    <a:pt x="69676" y="125434"/>
                  </a:lnTo>
                  <a:lnTo>
                    <a:pt x="69540" y="125434"/>
                  </a:lnTo>
                  <a:lnTo>
                    <a:pt x="69403" y="125525"/>
                  </a:lnTo>
                  <a:lnTo>
                    <a:pt x="69267" y="125525"/>
                  </a:lnTo>
                  <a:lnTo>
                    <a:pt x="69176" y="125616"/>
                  </a:lnTo>
                  <a:lnTo>
                    <a:pt x="69221" y="125661"/>
                  </a:lnTo>
                  <a:lnTo>
                    <a:pt x="69358" y="125661"/>
                  </a:lnTo>
                  <a:lnTo>
                    <a:pt x="69358" y="125752"/>
                  </a:lnTo>
                  <a:lnTo>
                    <a:pt x="69085" y="125843"/>
                  </a:lnTo>
                  <a:lnTo>
                    <a:pt x="68994" y="125798"/>
                  </a:lnTo>
                  <a:lnTo>
                    <a:pt x="69039" y="125707"/>
                  </a:lnTo>
                  <a:lnTo>
                    <a:pt x="69130" y="125661"/>
                  </a:lnTo>
                  <a:lnTo>
                    <a:pt x="69039" y="125616"/>
                  </a:lnTo>
                  <a:lnTo>
                    <a:pt x="68812" y="125616"/>
                  </a:lnTo>
                  <a:lnTo>
                    <a:pt x="68630" y="125525"/>
                  </a:lnTo>
                  <a:lnTo>
                    <a:pt x="68585" y="125388"/>
                  </a:lnTo>
                  <a:lnTo>
                    <a:pt x="68585" y="125024"/>
                  </a:lnTo>
                  <a:lnTo>
                    <a:pt x="68539" y="124706"/>
                  </a:lnTo>
                  <a:lnTo>
                    <a:pt x="68357" y="124570"/>
                  </a:lnTo>
                  <a:lnTo>
                    <a:pt x="68357" y="124297"/>
                  </a:lnTo>
                  <a:lnTo>
                    <a:pt x="68494" y="124115"/>
                  </a:lnTo>
                  <a:lnTo>
                    <a:pt x="68630" y="124115"/>
                  </a:lnTo>
                  <a:lnTo>
                    <a:pt x="68585" y="124206"/>
                  </a:lnTo>
                  <a:lnTo>
                    <a:pt x="68630" y="124251"/>
                  </a:lnTo>
                  <a:lnTo>
                    <a:pt x="68812" y="124251"/>
                  </a:lnTo>
                  <a:lnTo>
                    <a:pt x="69085" y="124342"/>
                  </a:lnTo>
                  <a:lnTo>
                    <a:pt x="69403" y="124570"/>
                  </a:lnTo>
                  <a:lnTo>
                    <a:pt x="69631" y="124615"/>
                  </a:lnTo>
                  <a:lnTo>
                    <a:pt x="70085" y="124615"/>
                  </a:lnTo>
                  <a:lnTo>
                    <a:pt x="70358" y="124433"/>
                  </a:lnTo>
                  <a:lnTo>
                    <a:pt x="70358" y="124388"/>
                  </a:lnTo>
                  <a:lnTo>
                    <a:pt x="70540" y="124251"/>
                  </a:lnTo>
                  <a:lnTo>
                    <a:pt x="70540" y="124115"/>
                  </a:lnTo>
                  <a:lnTo>
                    <a:pt x="70540" y="124024"/>
                  </a:lnTo>
                  <a:lnTo>
                    <a:pt x="70586" y="123933"/>
                  </a:lnTo>
                  <a:lnTo>
                    <a:pt x="70631" y="123796"/>
                  </a:lnTo>
                  <a:lnTo>
                    <a:pt x="70495" y="123751"/>
                  </a:lnTo>
                  <a:lnTo>
                    <a:pt x="70358" y="123569"/>
                  </a:lnTo>
                  <a:lnTo>
                    <a:pt x="70358" y="123433"/>
                  </a:lnTo>
                  <a:lnTo>
                    <a:pt x="70449" y="123342"/>
                  </a:lnTo>
                  <a:lnTo>
                    <a:pt x="70404" y="123251"/>
                  </a:lnTo>
                  <a:lnTo>
                    <a:pt x="70540" y="123114"/>
                  </a:lnTo>
                  <a:lnTo>
                    <a:pt x="70540" y="123069"/>
                  </a:lnTo>
                  <a:lnTo>
                    <a:pt x="70586" y="123069"/>
                  </a:lnTo>
                  <a:lnTo>
                    <a:pt x="70586" y="122978"/>
                  </a:lnTo>
                  <a:lnTo>
                    <a:pt x="70586" y="122796"/>
                  </a:lnTo>
                  <a:lnTo>
                    <a:pt x="70449" y="122796"/>
                  </a:lnTo>
                  <a:lnTo>
                    <a:pt x="70449" y="122750"/>
                  </a:lnTo>
                  <a:lnTo>
                    <a:pt x="70358" y="122614"/>
                  </a:lnTo>
                  <a:lnTo>
                    <a:pt x="70358" y="122341"/>
                  </a:lnTo>
                  <a:lnTo>
                    <a:pt x="70313" y="122250"/>
                  </a:lnTo>
                  <a:lnTo>
                    <a:pt x="70313" y="122114"/>
                  </a:lnTo>
                  <a:lnTo>
                    <a:pt x="70358" y="122068"/>
                  </a:lnTo>
                  <a:lnTo>
                    <a:pt x="70449" y="122159"/>
                  </a:lnTo>
                  <a:lnTo>
                    <a:pt x="70540" y="122159"/>
                  </a:lnTo>
                  <a:lnTo>
                    <a:pt x="70768" y="122250"/>
                  </a:lnTo>
                  <a:lnTo>
                    <a:pt x="70950" y="122341"/>
                  </a:lnTo>
                  <a:lnTo>
                    <a:pt x="71131" y="122341"/>
                  </a:lnTo>
                  <a:lnTo>
                    <a:pt x="71359" y="122296"/>
                  </a:lnTo>
                  <a:lnTo>
                    <a:pt x="71632" y="122341"/>
                  </a:lnTo>
                  <a:lnTo>
                    <a:pt x="71950" y="122341"/>
                  </a:lnTo>
                  <a:lnTo>
                    <a:pt x="72541" y="122205"/>
                  </a:lnTo>
                  <a:lnTo>
                    <a:pt x="72996" y="121977"/>
                  </a:lnTo>
                  <a:lnTo>
                    <a:pt x="73042" y="121886"/>
                  </a:lnTo>
                  <a:lnTo>
                    <a:pt x="73087" y="121977"/>
                  </a:lnTo>
                  <a:lnTo>
                    <a:pt x="73451" y="121886"/>
                  </a:lnTo>
                  <a:lnTo>
                    <a:pt x="73860" y="121613"/>
                  </a:lnTo>
                  <a:lnTo>
                    <a:pt x="73951" y="121431"/>
                  </a:lnTo>
                  <a:lnTo>
                    <a:pt x="73906" y="121250"/>
                  </a:lnTo>
                  <a:lnTo>
                    <a:pt x="73951" y="121022"/>
                  </a:lnTo>
                  <a:lnTo>
                    <a:pt x="74042" y="120977"/>
                  </a:lnTo>
                  <a:lnTo>
                    <a:pt x="74042" y="121022"/>
                  </a:lnTo>
                  <a:lnTo>
                    <a:pt x="74088" y="120977"/>
                  </a:lnTo>
                  <a:lnTo>
                    <a:pt x="74133" y="120704"/>
                  </a:lnTo>
                  <a:lnTo>
                    <a:pt x="74315" y="120476"/>
                  </a:lnTo>
                  <a:lnTo>
                    <a:pt x="74315" y="120294"/>
                  </a:lnTo>
                  <a:lnTo>
                    <a:pt x="74315" y="119976"/>
                  </a:lnTo>
                  <a:lnTo>
                    <a:pt x="74315" y="119840"/>
                  </a:lnTo>
                  <a:lnTo>
                    <a:pt x="74270" y="119840"/>
                  </a:lnTo>
                  <a:lnTo>
                    <a:pt x="74179" y="119931"/>
                  </a:lnTo>
                  <a:lnTo>
                    <a:pt x="73997" y="119931"/>
                  </a:lnTo>
                  <a:lnTo>
                    <a:pt x="73769" y="119794"/>
                  </a:lnTo>
                  <a:lnTo>
                    <a:pt x="73678" y="119567"/>
                  </a:lnTo>
                  <a:lnTo>
                    <a:pt x="73678" y="119476"/>
                  </a:lnTo>
                  <a:lnTo>
                    <a:pt x="73860" y="119067"/>
                  </a:lnTo>
                  <a:lnTo>
                    <a:pt x="73860" y="118885"/>
                  </a:lnTo>
                  <a:lnTo>
                    <a:pt x="73769" y="118794"/>
                  </a:lnTo>
                  <a:lnTo>
                    <a:pt x="73360" y="118475"/>
                  </a:lnTo>
                  <a:lnTo>
                    <a:pt x="72996" y="118339"/>
                  </a:lnTo>
                  <a:lnTo>
                    <a:pt x="72678" y="118066"/>
                  </a:lnTo>
                  <a:lnTo>
                    <a:pt x="72587" y="117930"/>
                  </a:lnTo>
                  <a:lnTo>
                    <a:pt x="72632" y="117884"/>
                  </a:lnTo>
                  <a:lnTo>
                    <a:pt x="72632" y="117702"/>
                  </a:lnTo>
                  <a:lnTo>
                    <a:pt x="72541" y="117566"/>
                  </a:lnTo>
                  <a:lnTo>
                    <a:pt x="72587" y="117475"/>
                  </a:lnTo>
                  <a:lnTo>
                    <a:pt x="72541" y="117202"/>
                  </a:lnTo>
                  <a:lnTo>
                    <a:pt x="72587" y="116884"/>
                  </a:lnTo>
                  <a:lnTo>
                    <a:pt x="72587" y="117247"/>
                  </a:lnTo>
                  <a:lnTo>
                    <a:pt x="72678" y="117520"/>
                  </a:lnTo>
                  <a:lnTo>
                    <a:pt x="72905" y="117839"/>
                  </a:lnTo>
                  <a:lnTo>
                    <a:pt x="72996" y="117839"/>
                  </a:lnTo>
                  <a:lnTo>
                    <a:pt x="73224" y="118066"/>
                  </a:lnTo>
                  <a:lnTo>
                    <a:pt x="73906" y="118066"/>
                  </a:lnTo>
                  <a:lnTo>
                    <a:pt x="74088" y="118202"/>
                  </a:lnTo>
                  <a:lnTo>
                    <a:pt x="74315" y="118202"/>
                  </a:lnTo>
                  <a:lnTo>
                    <a:pt x="74361" y="118248"/>
                  </a:lnTo>
                  <a:lnTo>
                    <a:pt x="74361" y="118293"/>
                  </a:lnTo>
                  <a:lnTo>
                    <a:pt x="74361" y="118384"/>
                  </a:lnTo>
                  <a:lnTo>
                    <a:pt x="74497" y="118384"/>
                  </a:lnTo>
                  <a:lnTo>
                    <a:pt x="74679" y="118248"/>
                  </a:lnTo>
                  <a:lnTo>
                    <a:pt x="74906" y="118202"/>
                  </a:lnTo>
                  <a:lnTo>
                    <a:pt x="75088" y="118293"/>
                  </a:lnTo>
                  <a:lnTo>
                    <a:pt x="75179" y="118339"/>
                  </a:lnTo>
                  <a:lnTo>
                    <a:pt x="75270" y="118339"/>
                  </a:lnTo>
                  <a:lnTo>
                    <a:pt x="75361" y="118384"/>
                  </a:lnTo>
                  <a:lnTo>
                    <a:pt x="75498" y="118384"/>
                  </a:lnTo>
                  <a:lnTo>
                    <a:pt x="75543" y="118339"/>
                  </a:lnTo>
                  <a:lnTo>
                    <a:pt x="75543" y="118248"/>
                  </a:lnTo>
                  <a:lnTo>
                    <a:pt x="75589" y="118202"/>
                  </a:lnTo>
                  <a:lnTo>
                    <a:pt x="75679" y="118248"/>
                  </a:lnTo>
                  <a:lnTo>
                    <a:pt x="75952" y="118157"/>
                  </a:lnTo>
                  <a:lnTo>
                    <a:pt x="76180" y="117930"/>
                  </a:lnTo>
                  <a:lnTo>
                    <a:pt x="76225" y="117839"/>
                  </a:lnTo>
                  <a:lnTo>
                    <a:pt x="76271" y="117702"/>
                  </a:lnTo>
                  <a:lnTo>
                    <a:pt x="76453" y="117566"/>
                  </a:lnTo>
                  <a:lnTo>
                    <a:pt x="76453" y="117338"/>
                  </a:lnTo>
                  <a:lnTo>
                    <a:pt x="76589" y="117202"/>
                  </a:lnTo>
                  <a:lnTo>
                    <a:pt x="76635" y="117111"/>
                  </a:lnTo>
                  <a:lnTo>
                    <a:pt x="76953" y="116884"/>
                  </a:lnTo>
                  <a:lnTo>
                    <a:pt x="77044" y="116656"/>
                  </a:lnTo>
                  <a:lnTo>
                    <a:pt x="77180" y="116065"/>
                  </a:lnTo>
                  <a:lnTo>
                    <a:pt x="77271" y="115701"/>
                  </a:lnTo>
                  <a:lnTo>
                    <a:pt x="77362" y="115610"/>
                  </a:lnTo>
                  <a:lnTo>
                    <a:pt x="77271" y="115519"/>
                  </a:lnTo>
                  <a:lnTo>
                    <a:pt x="77180" y="115337"/>
                  </a:lnTo>
                  <a:lnTo>
                    <a:pt x="77226" y="115155"/>
                  </a:lnTo>
                  <a:lnTo>
                    <a:pt x="77317" y="115110"/>
                  </a:lnTo>
                  <a:lnTo>
                    <a:pt x="77317" y="115019"/>
                  </a:lnTo>
                  <a:lnTo>
                    <a:pt x="77453" y="114882"/>
                  </a:lnTo>
                  <a:lnTo>
                    <a:pt x="77453" y="114837"/>
                  </a:lnTo>
                  <a:lnTo>
                    <a:pt x="77544" y="114928"/>
                  </a:lnTo>
                  <a:lnTo>
                    <a:pt x="77635" y="114928"/>
                  </a:lnTo>
                  <a:lnTo>
                    <a:pt x="77772" y="114746"/>
                  </a:lnTo>
                  <a:lnTo>
                    <a:pt x="77772" y="114610"/>
                  </a:lnTo>
                  <a:lnTo>
                    <a:pt x="77817" y="114519"/>
                  </a:lnTo>
                  <a:lnTo>
                    <a:pt x="77817" y="114337"/>
                  </a:lnTo>
                  <a:lnTo>
                    <a:pt x="77908" y="114291"/>
                  </a:lnTo>
                  <a:lnTo>
                    <a:pt x="77953" y="114291"/>
                  </a:lnTo>
                  <a:lnTo>
                    <a:pt x="78044" y="114109"/>
                  </a:lnTo>
                  <a:lnTo>
                    <a:pt x="77999" y="114018"/>
                  </a:lnTo>
                  <a:lnTo>
                    <a:pt x="77908" y="113927"/>
                  </a:lnTo>
                  <a:lnTo>
                    <a:pt x="77908" y="113654"/>
                  </a:lnTo>
                  <a:lnTo>
                    <a:pt x="77817" y="113609"/>
                  </a:lnTo>
                  <a:lnTo>
                    <a:pt x="77908" y="113609"/>
                  </a:lnTo>
                  <a:lnTo>
                    <a:pt x="77999" y="113791"/>
                  </a:lnTo>
                  <a:lnTo>
                    <a:pt x="78181" y="114018"/>
                  </a:lnTo>
                  <a:lnTo>
                    <a:pt x="78272" y="114018"/>
                  </a:lnTo>
                  <a:lnTo>
                    <a:pt x="78363" y="113973"/>
                  </a:lnTo>
                  <a:lnTo>
                    <a:pt x="78408" y="114018"/>
                  </a:lnTo>
                  <a:lnTo>
                    <a:pt x="78408" y="114155"/>
                  </a:lnTo>
                  <a:lnTo>
                    <a:pt x="78363" y="114155"/>
                  </a:lnTo>
                  <a:lnTo>
                    <a:pt x="78272" y="114428"/>
                  </a:lnTo>
                  <a:lnTo>
                    <a:pt x="78090" y="114746"/>
                  </a:lnTo>
                  <a:lnTo>
                    <a:pt x="77908" y="114746"/>
                  </a:lnTo>
                  <a:lnTo>
                    <a:pt x="77908" y="114928"/>
                  </a:lnTo>
                  <a:lnTo>
                    <a:pt x="77862" y="115064"/>
                  </a:lnTo>
                  <a:lnTo>
                    <a:pt x="77817" y="115064"/>
                  </a:lnTo>
                  <a:lnTo>
                    <a:pt x="77635" y="115155"/>
                  </a:lnTo>
                  <a:lnTo>
                    <a:pt x="77499" y="115246"/>
                  </a:lnTo>
                  <a:lnTo>
                    <a:pt x="77499" y="115337"/>
                  </a:lnTo>
                  <a:lnTo>
                    <a:pt x="77408" y="115337"/>
                  </a:lnTo>
                  <a:lnTo>
                    <a:pt x="77317" y="115383"/>
                  </a:lnTo>
                  <a:lnTo>
                    <a:pt x="77317" y="115474"/>
                  </a:lnTo>
                  <a:lnTo>
                    <a:pt x="77499" y="115519"/>
                  </a:lnTo>
                  <a:lnTo>
                    <a:pt x="77999" y="115155"/>
                  </a:lnTo>
                  <a:lnTo>
                    <a:pt x="78226" y="114837"/>
                  </a:lnTo>
                  <a:lnTo>
                    <a:pt x="78636" y="114200"/>
                  </a:lnTo>
                  <a:lnTo>
                    <a:pt x="78772" y="113882"/>
                  </a:lnTo>
                  <a:lnTo>
                    <a:pt x="78909" y="113473"/>
                  </a:lnTo>
                  <a:lnTo>
                    <a:pt x="79272" y="112790"/>
                  </a:lnTo>
                  <a:lnTo>
                    <a:pt x="79636" y="112336"/>
                  </a:lnTo>
                  <a:lnTo>
                    <a:pt x="79682" y="112245"/>
                  </a:lnTo>
                  <a:lnTo>
                    <a:pt x="79636" y="112199"/>
                  </a:lnTo>
                  <a:lnTo>
                    <a:pt x="79636" y="112063"/>
                  </a:lnTo>
                  <a:lnTo>
                    <a:pt x="79727" y="112063"/>
                  </a:lnTo>
                  <a:lnTo>
                    <a:pt x="79773" y="111881"/>
                  </a:lnTo>
                  <a:lnTo>
                    <a:pt x="79864" y="111835"/>
                  </a:lnTo>
                  <a:lnTo>
                    <a:pt x="79864" y="111699"/>
                  </a:lnTo>
                  <a:lnTo>
                    <a:pt x="79864" y="111608"/>
                  </a:lnTo>
                  <a:lnTo>
                    <a:pt x="79864" y="111562"/>
                  </a:lnTo>
                  <a:lnTo>
                    <a:pt x="79773" y="111471"/>
                  </a:lnTo>
                  <a:lnTo>
                    <a:pt x="79773" y="111335"/>
                  </a:lnTo>
                  <a:lnTo>
                    <a:pt x="79636" y="111108"/>
                  </a:lnTo>
                  <a:lnTo>
                    <a:pt x="79636" y="111017"/>
                  </a:lnTo>
                  <a:lnTo>
                    <a:pt x="79636" y="110926"/>
                  </a:lnTo>
                  <a:lnTo>
                    <a:pt x="79636" y="110835"/>
                  </a:lnTo>
                  <a:lnTo>
                    <a:pt x="79591" y="110562"/>
                  </a:lnTo>
                  <a:lnTo>
                    <a:pt x="79500" y="110334"/>
                  </a:lnTo>
                  <a:lnTo>
                    <a:pt x="79545" y="110289"/>
                  </a:lnTo>
                  <a:lnTo>
                    <a:pt x="79773" y="110243"/>
                  </a:lnTo>
                  <a:lnTo>
                    <a:pt x="79727" y="110107"/>
                  </a:lnTo>
                  <a:lnTo>
                    <a:pt x="79591" y="110062"/>
                  </a:lnTo>
                  <a:lnTo>
                    <a:pt x="79818" y="110016"/>
                  </a:lnTo>
                  <a:lnTo>
                    <a:pt x="79818" y="109834"/>
                  </a:lnTo>
                  <a:lnTo>
                    <a:pt x="79591" y="109789"/>
                  </a:lnTo>
                  <a:lnTo>
                    <a:pt x="79773" y="109743"/>
                  </a:lnTo>
                  <a:lnTo>
                    <a:pt x="79864" y="109561"/>
                  </a:lnTo>
                  <a:lnTo>
                    <a:pt x="79955" y="109652"/>
                  </a:lnTo>
                  <a:lnTo>
                    <a:pt x="80182" y="109379"/>
                  </a:lnTo>
                  <a:lnTo>
                    <a:pt x="80364" y="109288"/>
                  </a:lnTo>
                  <a:lnTo>
                    <a:pt x="80364" y="109243"/>
                  </a:lnTo>
                  <a:lnTo>
                    <a:pt x="80546" y="109016"/>
                  </a:lnTo>
                  <a:lnTo>
                    <a:pt x="80819" y="108879"/>
                  </a:lnTo>
                  <a:lnTo>
                    <a:pt x="81137" y="108515"/>
                  </a:lnTo>
                  <a:lnTo>
                    <a:pt x="81410" y="108470"/>
                  </a:lnTo>
                  <a:lnTo>
                    <a:pt x="81592" y="108333"/>
                  </a:lnTo>
                  <a:lnTo>
                    <a:pt x="81774" y="108197"/>
                  </a:lnTo>
                  <a:lnTo>
                    <a:pt x="81910" y="108197"/>
                  </a:lnTo>
                  <a:lnTo>
                    <a:pt x="82001" y="108288"/>
                  </a:lnTo>
                  <a:lnTo>
                    <a:pt x="82138" y="108288"/>
                  </a:lnTo>
                  <a:lnTo>
                    <a:pt x="82138" y="108151"/>
                  </a:lnTo>
                  <a:lnTo>
                    <a:pt x="82274" y="107924"/>
                  </a:lnTo>
                  <a:lnTo>
                    <a:pt x="82592" y="107742"/>
                  </a:lnTo>
                  <a:lnTo>
                    <a:pt x="82729" y="107697"/>
                  </a:lnTo>
                  <a:lnTo>
                    <a:pt x="82729" y="107606"/>
                  </a:lnTo>
                  <a:lnTo>
                    <a:pt x="82638" y="107560"/>
                  </a:lnTo>
                  <a:lnTo>
                    <a:pt x="82547" y="107560"/>
                  </a:lnTo>
                  <a:lnTo>
                    <a:pt x="82501" y="107469"/>
                  </a:lnTo>
                  <a:lnTo>
                    <a:pt x="82592" y="107469"/>
                  </a:lnTo>
                  <a:lnTo>
                    <a:pt x="82820" y="107333"/>
                  </a:lnTo>
                  <a:lnTo>
                    <a:pt x="82956" y="107378"/>
                  </a:lnTo>
                  <a:lnTo>
                    <a:pt x="83093" y="107378"/>
                  </a:lnTo>
                  <a:lnTo>
                    <a:pt x="83184" y="107287"/>
                  </a:lnTo>
                  <a:lnTo>
                    <a:pt x="83320" y="107287"/>
                  </a:lnTo>
                  <a:lnTo>
                    <a:pt x="83320" y="107333"/>
                  </a:lnTo>
                  <a:lnTo>
                    <a:pt x="83093" y="107469"/>
                  </a:lnTo>
                  <a:lnTo>
                    <a:pt x="82911" y="107515"/>
                  </a:lnTo>
                  <a:lnTo>
                    <a:pt x="82865" y="107560"/>
                  </a:lnTo>
                  <a:lnTo>
                    <a:pt x="82956" y="107606"/>
                  </a:lnTo>
                  <a:lnTo>
                    <a:pt x="83229" y="107469"/>
                  </a:lnTo>
                  <a:lnTo>
                    <a:pt x="83638" y="107333"/>
                  </a:lnTo>
                  <a:lnTo>
                    <a:pt x="83593" y="107287"/>
                  </a:lnTo>
                  <a:lnTo>
                    <a:pt x="83684" y="107196"/>
                  </a:lnTo>
                  <a:lnTo>
                    <a:pt x="83775" y="107196"/>
                  </a:lnTo>
                  <a:lnTo>
                    <a:pt x="83729" y="107287"/>
                  </a:lnTo>
                  <a:cubicBezTo>
                    <a:pt x="83729" y="107333"/>
                    <a:pt x="83729" y="107378"/>
                    <a:pt x="83729" y="107424"/>
                  </a:cubicBezTo>
                  <a:lnTo>
                    <a:pt x="83957" y="107469"/>
                  </a:lnTo>
                  <a:lnTo>
                    <a:pt x="84093" y="107378"/>
                  </a:lnTo>
                  <a:lnTo>
                    <a:pt x="84321" y="107378"/>
                  </a:lnTo>
                  <a:lnTo>
                    <a:pt x="84594" y="107424"/>
                  </a:lnTo>
                  <a:lnTo>
                    <a:pt x="84730" y="107287"/>
                  </a:lnTo>
                  <a:lnTo>
                    <a:pt x="84730" y="107196"/>
                  </a:lnTo>
                  <a:lnTo>
                    <a:pt x="84730" y="107105"/>
                  </a:lnTo>
                  <a:lnTo>
                    <a:pt x="85048" y="106833"/>
                  </a:lnTo>
                  <a:lnTo>
                    <a:pt x="85367" y="106742"/>
                  </a:lnTo>
                  <a:lnTo>
                    <a:pt x="85503" y="106651"/>
                  </a:lnTo>
                  <a:lnTo>
                    <a:pt x="85549" y="106560"/>
                  </a:lnTo>
                  <a:lnTo>
                    <a:pt x="85549" y="106514"/>
                  </a:lnTo>
                  <a:lnTo>
                    <a:pt x="85412" y="106196"/>
                  </a:lnTo>
                  <a:lnTo>
                    <a:pt x="85503" y="105968"/>
                  </a:lnTo>
                  <a:lnTo>
                    <a:pt x="85594" y="105832"/>
                  </a:lnTo>
                  <a:lnTo>
                    <a:pt x="85594" y="105741"/>
                  </a:lnTo>
                  <a:lnTo>
                    <a:pt x="85685" y="105696"/>
                  </a:lnTo>
                  <a:lnTo>
                    <a:pt x="85821" y="105605"/>
                  </a:lnTo>
                  <a:lnTo>
                    <a:pt x="85821" y="105423"/>
                  </a:lnTo>
                  <a:lnTo>
                    <a:pt x="86003" y="105059"/>
                  </a:lnTo>
                  <a:lnTo>
                    <a:pt x="86322" y="104695"/>
                  </a:lnTo>
                  <a:lnTo>
                    <a:pt x="86322" y="104559"/>
                  </a:lnTo>
                  <a:lnTo>
                    <a:pt x="86504" y="104058"/>
                  </a:lnTo>
                  <a:lnTo>
                    <a:pt x="86413" y="103922"/>
                  </a:lnTo>
                  <a:lnTo>
                    <a:pt x="86549" y="103649"/>
                  </a:lnTo>
                  <a:lnTo>
                    <a:pt x="86595" y="103513"/>
                  </a:lnTo>
                  <a:lnTo>
                    <a:pt x="86595" y="103422"/>
                  </a:lnTo>
                  <a:lnTo>
                    <a:pt x="86822" y="103194"/>
                  </a:lnTo>
                  <a:lnTo>
                    <a:pt x="86868" y="103103"/>
                  </a:lnTo>
                  <a:lnTo>
                    <a:pt x="86822" y="102830"/>
                  </a:lnTo>
                  <a:lnTo>
                    <a:pt x="86958" y="102466"/>
                  </a:lnTo>
                  <a:lnTo>
                    <a:pt x="86913" y="102194"/>
                  </a:lnTo>
                  <a:lnTo>
                    <a:pt x="86958" y="102012"/>
                  </a:lnTo>
                  <a:lnTo>
                    <a:pt x="86958" y="101875"/>
                  </a:lnTo>
                  <a:lnTo>
                    <a:pt x="87004" y="101557"/>
                  </a:lnTo>
                  <a:lnTo>
                    <a:pt x="86958" y="100511"/>
                  </a:lnTo>
                  <a:lnTo>
                    <a:pt x="86958" y="100283"/>
                  </a:lnTo>
                  <a:lnTo>
                    <a:pt x="87004" y="100147"/>
                  </a:lnTo>
                  <a:lnTo>
                    <a:pt x="87004" y="100011"/>
                  </a:lnTo>
                  <a:lnTo>
                    <a:pt x="86958" y="100056"/>
                  </a:lnTo>
                  <a:lnTo>
                    <a:pt x="86822" y="99965"/>
                  </a:lnTo>
                  <a:lnTo>
                    <a:pt x="86822" y="99874"/>
                  </a:lnTo>
                  <a:lnTo>
                    <a:pt x="86913" y="99692"/>
                  </a:lnTo>
                  <a:lnTo>
                    <a:pt x="86913" y="99556"/>
                  </a:lnTo>
                  <a:lnTo>
                    <a:pt x="86913" y="99419"/>
                  </a:lnTo>
                  <a:lnTo>
                    <a:pt x="87049" y="99374"/>
                  </a:lnTo>
                  <a:lnTo>
                    <a:pt x="87049" y="99192"/>
                  </a:lnTo>
                  <a:lnTo>
                    <a:pt x="86913" y="99010"/>
                  </a:lnTo>
                  <a:lnTo>
                    <a:pt x="86686" y="98919"/>
                  </a:lnTo>
                  <a:lnTo>
                    <a:pt x="86777" y="98919"/>
                  </a:lnTo>
                  <a:lnTo>
                    <a:pt x="86777" y="98874"/>
                  </a:lnTo>
                  <a:lnTo>
                    <a:pt x="86822" y="98919"/>
                  </a:lnTo>
                  <a:lnTo>
                    <a:pt x="86913" y="99010"/>
                  </a:lnTo>
                  <a:lnTo>
                    <a:pt x="87049" y="99055"/>
                  </a:lnTo>
                  <a:lnTo>
                    <a:pt x="87095" y="98874"/>
                  </a:lnTo>
                  <a:lnTo>
                    <a:pt x="87186" y="98874"/>
                  </a:lnTo>
                  <a:lnTo>
                    <a:pt x="87231" y="98965"/>
                  </a:lnTo>
                  <a:lnTo>
                    <a:pt x="87322" y="99010"/>
                  </a:lnTo>
                  <a:lnTo>
                    <a:pt x="87231" y="99146"/>
                  </a:lnTo>
                  <a:lnTo>
                    <a:pt x="87140" y="99237"/>
                  </a:lnTo>
                  <a:lnTo>
                    <a:pt x="87095" y="99328"/>
                  </a:lnTo>
                  <a:lnTo>
                    <a:pt x="87186" y="99328"/>
                  </a:lnTo>
                  <a:lnTo>
                    <a:pt x="87322" y="99192"/>
                  </a:lnTo>
                  <a:lnTo>
                    <a:pt x="87550" y="99055"/>
                  </a:lnTo>
                  <a:lnTo>
                    <a:pt x="87823" y="98646"/>
                  </a:lnTo>
                  <a:lnTo>
                    <a:pt x="87914" y="98373"/>
                  </a:lnTo>
                  <a:lnTo>
                    <a:pt x="87959" y="98146"/>
                  </a:lnTo>
                  <a:lnTo>
                    <a:pt x="88095" y="98055"/>
                  </a:lnTo>
                  <a:lnTo>
                    <a:pt x="88186" y="97782"/>
                  </a:lnTo>
                  <a:lnTo>
                    <a:pt x="88277" y="97555"/>
                  </a:lnTo>
                  <a:lnTo>
                    <a:pt x="88732" y="97282"/>
                  </a:lnTo>
                  <a:lnTo>
                    <a:pt x="88778" y="97145"/>
                  </a:lnTo>
                  <a:lnTo>
                    <a:pt x="88914" y="97100"/>
                  </a:lnTo>
                  <a:lnTo>
                    <a:pt x="89005" y="96963"/>
                  </a:lnTo>
                  <a:lnTo>
                    <a:pt x="89323" y="96645"/>
                  </a:lnTo>
                  <a:lnTo>
                    <a:pt x="89642" y="96190"/>
                  </a:lnTo>
                  <a:lnTo>
                    <a:pt x="89733" y="96099"/>
                  </a:lnTo>
                  <a:lnTo>
                    <a:pt x="89915" y="95645"/>
                  </a:lnTo>
                  <a:lnTo>
                    <a:pt x="90006" y="95463"/>
                  </a:lnTo>
                  <a:lnTo>
                    <a:pt x="90097" y="95326"/>
                  </a:lnTo>
                  <a:lnTo>
                    <a:pt x="90097" y="95190"/>
                  </a:lnTo>
                  <a:lnTo>
                    <a:pt x="89960" y="95053"/>
                  </a:lnTo>
                  <a:lnTo>
                    <a:pt x="90006" y="94871"/>
                  </a:lnTo>
                  <a:lnTo>
                    <a:pt x="90188" y="94780"/>
                  </a:lnTo>
                  <a:lnTo>
                    <a:pt x="90188" y="94371"/>
                  </a:lnTo>
                  <a:lnTo>
                    <a:pt x="90097" y="94326"/>
                  </a:lnTo>
                  <a:lnTo>
                    <a:pt x="90051" y="94098"/>
                  </a:lnTo>
                  <a:lnTo>
                    <a:pt x="89778" y="93507"/>
                  </a:lnTo>
                  <a:lnTo>
                    <a:pt x="89778" y="93280"/>
                  </a:lnTo>
                  <a:lnTo>
                    <a:pt x="89733" y="93052"/>
                  </a:lnTo>
                  <a:lnTo>
                    <a:pt x="89187" y="92825"/>
                  </a:lnTo>
                  <a:lnTo>
                    <a:pt x="88914" y="92825"/>
                  </a:lnTo>
                  <a:lnTo>
                    <a:pt x="88687" y="92916"/>
                  </a:lnTo>
                  <a:lnTo>
                    <a:pt x="88550" y="92688"/>
                  </a:lnTo>
                  <a:lnTo>
                    <a:pt x="88368" y="92643"/>
                  </a:lnTo>
                  <a:lnTo>
                    <a:pt x="88186" y="92461"/>
                  </a:lnTo>
                  <a:lnTo>
                    <a:pt x="87959" y="92370"/>
                  </a:lnTo>
                  <a:lnTo>
                    <a:pt x="87777" y="92370"/>
                  </a:lnTo>
                  <a:lnTo>
                    <a:pt x="87459" y="91961"/>
                  </a:lnTo>
                  <a:lnTo>
                    <a:pt x="87140" y="91551"/>
                  </a:lnTo>
                  <a:lnTo>
                    <a:pt x="87004" y="91551"/>
                  </a:lnTo>
                  <a:lnTo>
                    <a:pt x="86822" y="91324"/>
                  </a:lnTo>
                  <a:lnTo>
                    <a:pt x="86640" y="91324"/>
                  </a:lnTo>
                  <a:lnTo>
                    <a:pt x="86140" y="91006"/>
                  </a:lnTo>
                  <a:lnTo>
                    <a:pt x="85912" y="91006"/>
                  </a:lnTo>
                  <a:lnTo>
                    <a:pt x="85685" y="90915"/>
                  </a:lnTo>
                  <a:lnTo>
                    <a:pt x="85503" y="90960"/>
                  </a:lnTo>
                  <a:lnTo>
                    <a:pt x="85276" y="90960"/>
                  </a:lnTo>
                  <a:lnTo>
                    <a:pt x="85139" y="90915"/>
                  </a:lnTo>
                  <a:lnTo>
                    <a:pt x="85003" y="90960"/>
                  </a:lnTo>
                  <a:lnTo>
                    <a:pt x="84957" y="91097"/>
                  </a:lnTo>
                  <a:lnTo>
                    <a:pt x="84821" y="91006"/>
                  </a:lnTo>
                  <a:lnTo>
                    <a:pt x="84639" y="90824"/>
                  </a:lnTo>
                  <a:lnTo>
                    <a:pt x="84594" y="90915"/>
                  </a:lnTo>
                  <a:lnTo>
                    <a:pt x="84503" y="90824"/>
                  </a:lnTo>
                  <a:lnTo>
                    <a:pt x="84457" y="90915"/>
                  </a:lnTo>
                  <a:lnTo>
                    <a:pt x="84457" y="91006"/>
                  </a:lnTo>
                  <a:lnTo>
                    <a:pt x="84321" y="90915"/>
                  </a:lnTo>
                  <a:lnTo>
                    <a:pt x="84321" y="90824"/>
                  </a:lnTo>
                  <a:lnTo>
                    <a:pt x="84230" y="90824"/>
                  </a:lnTo>
                  <a:lnTo>
                    <a:pt x="84230" y="90915"/>
                  </a:lnTo>
                  <a:lnTo>
                    <a:pt x="84184" y="90915"/>
                  </a:lnTo>
                  <a:lnTo>
                    <a:pt x="83957" y="90824"/>
                  </a:lnTo>
                  <a:lnTo>
                    <a:pt x="83866" y="90824"/>
                  </a:lnTo>
                  <a:lnTo>
                    <a:pt x="83684" y="90778"/>
                  </a:lnTo>
                  <a:lnTo>
                    <a:pt x="83229" y="90596"/>
                  </a:lnTo>
                  <a:lnTo>
                    <a:pt x="83093" y="90596"/>
                  </a:lnTo>
                  <a:lnTo>
                    <a:pt x="83093" y="90642"/>
                  </a:lnTo>
                  <a:lnTo>
                    <a:pt x="83093" y="90733"/>
                  </a:lnTo>
                  <a:lnTo>
                    <a:pt x="83047" y="90778"/>
                  </a:lnTo>
                  <a:lnTo>
                    <a:pt x="82956" y="90733"/>
                  </a:lnTo>
                  <a:lnTo>
                    <a:pt x="82956" y="90778"/>
                  </a:lnTo>
                  <a:lnTo>
                    <a:pt x="82774" y="90869"/>
                  </a:lnTo>
                  <a:lnTo>
                    <a:pt x="82729" y="90960"/>
                  </a:lnTo>
                  <a:lnTo>
                    <a:pt x="82729" y="91142"/>
                  </a:lnTo>
                  <a:lnTo>
                    <a:pt x="82638" y="91006"/>
                  </a:lnTo>
                  <a:lnTo>
                    <a:pt x="82592" y="90869"/>
                  </a:lnTo>
                  <a:lnTo>
                    <a:pt x="82501" y="90960"/>
                  </a:lnTo>
                  <a:lnTo>
                    <a:pt x="82501" y="91097"/>
                  </a:lnTo>
                  <a:lnTo>
                    <a:pt x="82365" y="91369"/>
                  </a:lnTo>
                  <a:lnTo>
                    <a:pt x="82365" y="91551"/>
                  </a:lnTo>
                  <a:lnTo>
                    <a:pt x="82320" y="91324"/>
                  </a:lnTo>
                  <a:lnTo>
                    <a:pt x="82365" y="91142"/>
                  </a:lnTo>
                  <a:lnTo>
                    <a:pt x="82365" y="90960"/>
                  </a:lnTo>
                  <a:lnTo>
                    <a:pt x="82456" y="90687"/>
                  </a:lnTo>
                  <a:lnTo>
                    <a:pt x="82547" y="90642"/>
                  </a:lnTo>
                  <a:lnTo>
                    <a:pt x="82456" y="90596"/>
                  </a:lnTo>
                  <a:lnTo>
                    <a:pt x="82320" y="90596"/>
                  </a:lnTo>
                  <a:lnTo>
                    <a:pt x="82501" y="90414"/>
                  </a:lnTo>
                  <a:lnTo>
                    <a:pt x="82274" y="90141"/>
                  </a:lnTo>
                  <a:lnTo>
                    <a:pt x="82138" y="89960"/>
                  </a:lnTo>
                  <a:lnTo>
                    <a:pt x="81865" y="89960"/>
                  </a:lnTo>
                  <a:lnTo>
                    <a:pt x="81774" y="90096"/>
                  </a:lnTo>
                  <a:lnTo>
                    <a:pt x="81637" y="90141"/>
                  </a:lnTo>
                  <a:lnTo>
                    <a:pt x="81592" y="90005"/>
                  </a:lnTo>
                  <a:lnTo>
                    <a:pt x="81546" y="89960"/>
                  </a:lnTo>
                  <a:lnTo>
                    <a:pt x="81501" y="89869"/>
                  </a:lnTo>
                  <a:lnTo>
                    <a:pt x="81410" y="89778"/>
                  </a:lnTo>
                  <a:lnTo>
                    <a:pt x="81273" y="89778"/>
                  </a:lnTo>
                  <a:lnTo>
                    <a:pt x="81228" y="89687"/>
                  </a:lnTo>
                  <a:lnTo>
                    <a:pt x="81092" y="89687"/>
                  </a:lnTo>
                  <a:lnTo>
                    <a:pt x="81046" y="89732"/>
                  </a:lnTo>
                  <a:lnTo>
                    <a:pt x="81046" y="89687"/>
                  </a:lnTo>
                  <a:lnTo>
                    <a:pt x="80955" y="89641"/>
                  </a:lnTo>
                  <a:lnTo>
                    <a:pt x="80910" y="89505"/>
                  </a:lnTo>
                  <a:lnTo>
                    <a:pt x="80773" y="89550"/>
                  </a:lnTo>
                  <a:lnTo>
                    <a:pt x="80637" y="89505"/>
                  </a:lnTo>
                  <a:lnTo>
                    <a:pt x="80364" y="89368"/>
                  </a:lnTo>
                  <a:lnTo>
                    <a:pt x="80318" y="89368"/>
                  </a:lnTo>
                  <a:lnTo>
                    <a:pt x="80273" y="89414"/>
                  </a:lnTo>
                  <a:lnTo>
                    <a:pt x="80136" y="89323"/>
                  </a:lnTo>
                  <a:lnTo>
                    <a:pt x="80000" y="89323"/>
                  </a:lnTo>
                  <a:lnTo>
                    <a:pt x="80000" y="89414"/>
                  </a:lnTo>
                  <a:lnTo>
                    <a:pt x="79955" y="89414"/>
                  </a:lnTo>
                  <a:lnTo>
                    <a:pt x="79909" y="89323"/>
                  </a:lnTo>
                  <a:lnTo>
                    <a:pt x="79727" y="89323"/>
                  </a:lnTo>
                  <a:lnTo>
                    <a:pt x="79591" y="89414"/>
                  </a:lnTo>
                  <a:lnTo>
                    <a:pt x="79500" y="89550"/>
                  </a:lnTo>
                  <a:lnTo>
                    <a:pt x="79500" y="89641"/>
                  </a:lnTo>
                  <a:lnTo>
                    <a:pt x="79318" y="89823"/>
                  </a:lnTo>
                  <a:lnTo>
                    <a:pt x="79090" y="89960"/>
                  </a:lnTo>
                  <a:lnTo>
                    <a:pt x="78818" y="90141"/>
                  </a:lnTo>
                  <a:lnTo>
                    <a:pt x="78681" y="90278"/>
                  </a:lnTo>
                  <a:lnTo>
                    <a:pt x="78590" y="90505"/>
                  </a:lnTo>
                  <a:lnTo>
                    <a:pt x="78545" y="90733"/>
                  </a:lnTo>
                  <a:lnTo>
                    <a:pt x="78499" y="90869"/>
                  </a:lnTo>
                  <a:lnTo>
                    <a:pt x="78363" y="91006"/>
                  </a:lnTo>
                  <a:lnTo>
                    <a:pt x="78363" y="91097"/>
                  </a:lnTo>
                  <a:lnTo>
                    <a:pt x="78363" y="91233"/>
                  </a:lnTo>
                  <a:lnTo>
                    <a:pt x="78363" y="91551"/>
                  </a:lnTo>
                  <a:lnTo>
                    <a:pt x="78317" y="91369"/>
                  </a:lnTo>
                  <a:lnTo>
                    <a:pt x="78181" y="91188"/>
                  </a:lnTo>
                  <a:lnTo>
                    <a:pt x="78181" y="91051"/>
                  </a:lnTo>
                  <a:lnTo>
                    <a:pt x="78317" y="90915"/>
                  </a:lnTo>
                  <a:lnTo>
                    <a:pt x="78408" y="90824"/>
                  </a:lnTo>
                  <a:lnTo>
                    <a:pt x="78408" y="90596"/>
                  </a:lnTo>
                  <a:lnTo>
                    <a:pt x="78499" y="90414"/>
                  </a:lnTo>
                  <a:lnTo>
                    <a:pt x="78499" y="90323"/>
                  </a:lnTo>
                  <a:lnTo>
                    <a:pt x="78408" y="90323"/>
                  </a:lnTo>
                  <a:lnTo>
                    <a:pt x="78226" y="90369"/>
                  </a:lnTo>
                  <a:lnTo>
                    <a:pt x="77999" y="90323"/>
                  </a:lnTo>
                  <a:lnTo>
                    <a:pt x="77817" y="90323"/>
                  </a:lnTo>
                  <a:lnTo>
                    <a:pt x="77681" y="90369"/>
                  </a:lnTo>
                  <a:lnTo>
                    <a:pt x="77590" y="90278"/>
                  </a:lnTo>
                  <a:lnTo>
                    <a:pt x="77726" y="90278"/>
                  </a:lnTo>
                  <a:lnTo>
                    <a:pt x="77817" y="90141"/>
                  </a:lnTo>
                  <a:lnTo>
                    <a:pt x="77999" y="90141"/>
                  </a:lnTo>
                  <a:lnTo>
                    <a:pt x="78226" y="90187"/>
                  </a:lnTo>
                  <a:lnTo>
                    <a:pt x="78363" y="90187"/>
                  </a:lnTo>
                  <a:lnTo>
                    <a:pt x="78499" y="90051"/>
                  </a:lnTo>
                  <a:lnTo>
                    <a:pt x="78545" y="90051"/>
                  </a:lnTo>
                  <a:lnTo>
                    <a:pt x="78590" y="90096"/>
                  </a:lnTo>
                  <a:lnTo>
                    <a:pt x="78681" y="90096"/>
                  </a:lnTo>
                  <a:lnTo>
                    <a:pt x="78818" y="90005"/>
                  </a:lnTo>
                  <a:lnTo>
                    <a:pt x="79045" y="89914"/>
                  </a:lnTo>
                  <a:lnTo>
                    <a:pt x="79045" y="89732"/>
                  </a:lnTo>
                  <a:lnTo>
                    <a:pt x="79272" y="89505"/>
                  </a:lnTo>
                  <a:lnTo>
                    <a:pt x="79272" y="89277"/>
                  </a:lnTo>
                  <a:lnTo>
                    <a:pt x="79363" y="89141"/>
                  </a:lnTo>
                  <a:lnTo>
                    <a:pt x="79363" y="89004"/>
                  </a:lnTo>
                  <a:lnTo>
                    <a:pt x="79136" y="88959"/>
                  </a:lnTo>
                  <a:lnTo>
                    <a:pt x="78954" y="88823"/>
                  </a:lnTo>
                  <a:lnTo>
                    <a:pt x="78818" y="88823"/>
                  </a:lnTo>
                  <a:lnTo>
                    <a:pt x="78590" y="88959"/>
                  </a:lnTo>
                  <a:lnTo>
                    <a:pt x="78363" y="88959"/>
                  </a:lnTo>
                  <a:lnTo>
                    <a:pt x="78090" y="88823"/>
                  </a:lnTo>
                  <a:lnTo>
                    <a:pt x="77817" y="88823"/>
                  </a:lnTo>
                  <a:lnTo>
                    <a:pt x="77590" y="89050"/>
                  </a:lnTo>
                  <a:lnTo>
                    <a:pt x="77590" y="89141"/>
                  </a:lnTo>
                  <a:lnTo>
                    <a:pt x="77635" y="89232"/>
                  </a:lnTo>
                  <a:lnTo>
                    <a:pt x="77681" y="89277"/>
                  </a:lnTo>
                  <a:lnTo>
                    <a:pt x="77590" y="89277"/>
                  </a:lnTo>
                  <a:lnTo>
                    <a:pt x="77544" y="89323"/>
                  </a:lnTo>
                  <a:lnTo>
                    <a:pt x="77453" y="89459"/>
                  </a:lnTo>
                  <a:lnTo>
                    <a:pt x="77453" y="89323"/>
                  </a:lnTo>
                  <a:lnTo>
                    <a:pt x="77362" y="89323"/>
                  </a:lnTo>
                  <a:lnTo>
                    <a:pt x="77180" y="89414"/>
                  </a:lnTo>
                  <a:lnTo>
                    <a:pt x="76998" y="89687"/>
                  </a:lnTo>
                  <a:lnTo>
                    <a:pt x="76771" y="89960"/>
                  </a:lnTo>
                  <a:lnTo>
                    <a:pt x="76953" y="89687"/>
                  </a:lnTo>
                  <a:lnTo>
                    <a:pt x="76953" y="89550"/>
                  </a:lnTo>
                  <a:lnTo>
                    <a:pt x="76998" y="89459"/>
                  </a:lnTo>
                  <a:lnTo>
                    <a:pt x="76998" y="89323"/>
                  </a:lnTo>
                  <a:lnTo>
                    <a:pt x="76907" y="89323"/>
                  </a:lnTo>
                  <a:lnTo>
                    <a:pt x="76725" y="89459"/>
                  </a:lnTo>
                  <a:lnTo>
                    <a:pt x="76680" y="89641"/>
                  </a:lnTo>
                  <a:lnTo>
                    <a:pt x="76589" y="89869"/>
                  </a:lnTo>
                  <a:lnTo>
                    <a:pt x="76453" y="89914"/>
                  </a:lnTo>
                  <a:lnTo>
                    <a:pt x="76589" y="89687"/>
                  </a:lnTo>
                  <a:lnTo>
                    <a:pt x="76589" y="89505"/>
                  </a:lnTo>
                  <a:lnTo>
                    <a:pt x="76862" y="89141"/>
                  </a:lnTo>
                  <a:lnTo>
                    <a:pt x="76953" y="88914"/>
                  </a:lnTo>
                  <a:lnTo>
                    <a:pt x="77044" y="88777"/>
                  </a:lnTo>
                  <a:lnTo>
                    <a:pt x="77226" y="88686"/>
                  </a:lnTo>
                  <a:lnTo>
                    <a:pt x="77362" y="88550"/>
                  </a:lnTo>
                  <a:lnTo>
                    <a:pt x="77499" y="88504"/>
                  </a:lnTo>
                  <a:lnTo>
                    <a:pt x="77635" y="88277"/>
                  </a:lnTo>
                  <a:lnTo>
                    <a:pt x="77999" y="87913"/>
                  </a:lnTo>
                  <a:lnTo>
                    <a:pt x="77999" y="87822"/>
                  </a:lnTo>
                  <a:lnTo>
                    <a:pt x="78090" y="87777"/>
                  </a:lnTo>
                  <a:lnTo>
                    <a:pt x="77999" y="87640"/>
                  </a:lnTo>
                  <a:lnTo>
                    <a:pt x="78044" y="87549"/>
                  </a:lnTo>
                  <a:lnTo>
                    <a:pt x="78090" y="87504"/>
                  </a:lnTo>
                  <a:lnTo>
                    <a:pt x="78090" y="87367"/>
                  </a:lnTo>
                  <a:lnTo>
                    <a:pt x="77953" y="87231"/>
                  </a:lnTo>
                  <a:lnTo>
                    <a:pt x="77772" y="87231"/>
                  </a:lnTo>
                  <a:lnTo>
                    <a:pt x="77726" y="87322"/>
                  </a:lnTo>
                  <a:lnTo>
                    <a:pt x="77635" y="87185"/>
                  </a:lnTo>
                  <a:lnTo>
                    <a:pt x="77544" y="86867"/>
                  </a:lnTo>
                  <a:lnTo>
                    <a:pt x="77408" y="86412"/>
                  </a:lnTo>
                  <a:lnTo>
                    <a:pt x="77226" y="86185"/>
                  </a:lnTo>
                  <a:lnTo>
                    <a:pt x="77089" y="85866"/>
                  </a:lnTo>
                  <a:lnTo>
                    <a:pt x="77089" y="85730"/>
                  </a:lnTo>
                  <a:lnTo>
                    <a:pt x="77089" y="85548"/>
                  </a:lnTo>
                  <a:lnTo>
                    <a:pt x="76998" y="85503"/>
                  </a:lnTo>
                  <a:lnTo>
                    <a:pt x="76998" y="85321"/>
                  </a:lnTo>
                  <a:lnTo>
                    <a:pt x="76862" y="85139"/>
                  </a:lnTo>
                  <a:lnTo>
                    <a:pt x="76862" y="85275"/>
                  </a:lnTo>
                  <a:lnTo>
                    <a:pt x="76771" y="85366"/>
                  </a:lnTo>
                  <a:lnTo>
                    <a:pt x="76589" y="85503"/>
                  </a:lnTo>
                  <a:lnTo>
                    <a:pt x="76725" y="85321"/>
                  </a:lnTo>
                  <a:lnTo>
                    <a:pt x="76725" y="85093"/>
                  </a:lnTo>
                  <a:lnTo>
                    <a:pt x="76589" y="84957"/>
                  </a:lnTo>
                  <a:lnTo>
                    <a:pt x="76498" y="85002"/>
                  </a:lnTo>
                  <a:lnTo>
                    <a:pt x="76407" y="84911"/>
                  </a:lnTo>
                  <a:lnTo>
                    <a:pt x="76407" y="84820"/>
                  </a:lnTo>
                  <a:lnTo>
                    <a:pt x="76134" y="84502"/>
                  </a:lnTo>
                  <a:lnTo>
                    <a:pt x="76089" y="84502"/>
                  </a:lnTo>
                  <a:lnTo>
                    <a:pt x="75861" y="84320"/>
                  </a:lnTo>
                  <a:lnTo>
                    <a:pt x="75452" y="84229"/>
                  </a:lnTo>
                  <a:lnTo>
                    <a:pt x="75225" y="84093"/>
                  </a:lnTo>
                  <a:lnTo>
                    <a:pt x="74997" y="84093"/>
                  </a:lnTo>
                  <a:lnTo>
                    <a:pt x="74861" y="84184"/>
                  </a:lnTo>
                  <a:lnTo>
                    <a:pt x="74724" y="84275"/>
                  </a:lnTo>
                  <a:lnTo>
                    <a:pt x="74861" y="84093"/>
                  </a:lnTo>
                  <a:lnTo>
                    <a:pt x="74861" y="84002"/>
                  </a:lnTo>
                  <a:lnTo>
                    <a:pt x="74679" y="83911"/>
                  </a:lnTo>
                  <a:lnTo>
                    <a:pt x="74406" y="83865"/>
                  </a:lnTo>
                  <a:lnTo>
                    <a:pt x="74088" y="83729"/>
                  </a:lnTo>
                  <a:lnTo>
                    <a:pt x="73997" y="83729"/>
                  </a:lnTo>
                  <a:lnTo>
                    <a:pt x="73860" y="83820"/>
                  </a:lnTo>
                  <a:lnTo>
                    <a:pt x="73587" y="83820"/>
                  </a:lnTo>
                  <a:lnTo>
                    <a:pt x="73315" y="83865"/>
                  </a:lnTo>
                  <a:lnTo>
                    <a:pt x="73042" y="83774"/>
                  </a:lnTo>
                  <a:lnTo>
                    <a:pt x="72678" y="83774"/>
                  </a:lnTo>
                  <a:lnTo>
                    <a:pt x="72496" y="83865"/>
                  </a:lnTo>
                  <a:lnTo>
                    <a:pt x="72450" y="84047"/>
                  </a:lnTo>
                  <a:lnTo>
                    <a:pt x="72405" y="83911"/>
                  </a:lnTo>
                  <a:lnTo>
                    <a:pt x="72405" y="83683"/>
                  </a:lnTo>
                  <a:lnTo>
                    <a:pt x="72359" y="83592"/>
                  </a:lnTo>
                  <a:lnTo>
                    <a:pt x="72087" y="83501"/>
                  </a:lnTo>
                  <a:lnTo>
                    <a:pt x="71814" y="83229"/>
                  </a:lnTo>
                  <a:lnTo>
                    <a:pt x="71677" y="83092"/>
                  </a:lnTo>
                  <a:lnTo>
                    <a:pt x="71541" y="83138"/>
                  </a:lnTo>
                  <a:lnTo>
                    <a:pt x="71404" y="83229"/>
                  </a:lnTo>
                  <a:lnTo>
                    <a:pt x="71313" y="83320"/>
                  </a:lnTo>
                  <a:lnTo>
                    <a:pt x="71268" y="83501"/>
                  </a:lnTo>
                  <a:lnTo>
                    <a:pt x="71222" y="83274"/>
                  </a:lnTo>
                  <a:lnTo>
                    <a:pt x="71268" y="83047"/>
                  </a:lnTo>
                  <a:lnTo>
                    <a:pt x="71313" y="82910"/>
                  </a:lnTo>
                  <a:lnTo>
                    <a:pt x="71222" y="82637"/>
                  </a:lnTo>
                  <a:lnTo>
                    <a:pt x="71086" y="82546"/>
                  </a:lnTo>
                  <a:lnTo>
                    <a:pt x="70813" y="82364"/>
                  </a:lnTo>
                  <a:lnTo>
                    <a:pt x="70586" y="82137"/>
                  </a:lnTo>
                  <a:lnTo>
                    <a:pt x="70586" y="82001"/>
                  </a:lnTo>
                  <a:lnTo>
                    <a:pt x="70449" y="81864"/>
                  </a:lnTo>
                  <a:lnTo>
                    <a:pt x="70267" y="81819"/>
                  </a:lnTo>
                  <a:lnTo>
                    <a:pt x="70222" y="81819"/>
                  </a:lnTo>
                  <a:lnTo>
                    <a:pt x="70222" y="81773"/>
                  </a:lnTo>
                  <a:lnTo>
                    <a:pt x="69904" y="81637"/>
                  </a:lnTo>
                  <a:lnTo>
                    <a:pt x="69767" y="81637"/>
                  </a:lnTo>
                  <a:lnTo>
                    <a:pt x="69676" y="81682"/>
                  </a:lnTo>
                  <a:lnTo>
                    <a:pt x="69449" y="81682"/>
                  </a:lnTo>
                  <a:lnTo>
                    <a:pt x="69312" y="81728"/>
                  </a:lnTo>
                  <a:lnTo>
                    <a:pt x="69039" y="81773"/>
                  </a:lnTo>
                  <a:lnTo>
                    <a:pt x="68767" y="81773"/>
                  </a:lnTo>
                  <a:lnTo>
                    <a:pt x="68948" y="81728"/>
                  </a:lnTo>
                  <a:lnTo>
                    <a:pt x="69039" y="81728"/>
                  </a:lnTo>
                  <a:lnTo>
                    <a:pt x="69130" y="81682"/>
                  </a:lnTo>
                  <a:lnTo>
                    <a:pt x="69221" y="81546"/>
                  </a:lnTo>
                  <a:lnTo>
                    <a:pt x="69358" y="81409"/>
                  </a:lnTo>
                  <a:lnTo>
                    <a:pt x="69403" y="81318"/>
                  </a:lnTo>
                  <a:lnTo>
                    <a:pt x="69312" y="81273"/>
                  </a:lnTo>
                  <a:lnTo>
                    <a:pt x="69312" y="81182"/>
                  </a:lnTo>
                  <a:lnTo>
                    <a:pt x="69267" y="81091"/>
                  </a:lnTo>
                  <a:lnTo>
                    <a:pt x="69039" y="80955"/>
                  </a:lnTo>
                  <a:lnTo>
                    <a:pt x="68767" y="80909"/>
                  </a:lnTo>
                  <a:lnTo>
                    <a:pt x="68676" y="80818"/>
                  </a:lnTo>
                  <a:lnTo>
                    <a:pt x="68585" y="80773"/>
                  </a:lnTo>
                  <a:lnTo>
                    <a:pt x="68448" y="80773"/>
                  </a:lnTo>
                  <a:lnTo>
                    <a:pt x="68403" y="80682"/>
                  </a:lnTo>
                  <a:lnTo>
                    <a:pt x="68221" y="80591"/>
                  </a:lnTo>
                  <a:lnTo>
                    <a:pt x="68130" y="80591"/>
                  </a:lnTo>
                  <a:lnTo>
                    <a:pt x="68130" y="80727"/>
                  </a:lnTo>
                  <a:lnTo>
                    <a:pt x="68039" y="80591"/>
                  </a:lnTo>
                  <a:lnTo>
                    <a:pt x="67993" y="80454"/>
                  </a:lnTo>
                  <a:lnTo>
                    <a:pt x="67811" y="80363"/>
                  </a:lnTo>
                  <a:lnTo>
                    <a:pt x="67766" y="80272"/>
                  </a:lnTo>
                  <a:lnTo>
                    <a:pt x="67857" y="80227"/>
                  </a:lnTo>
                  <a:lnTo>
                    <a:pt x="68221" y="80227"/>
                  </a:lnTo>
                  <a:lnTo>
                    <a:pt x="68357" y="80136"/>
                  </a:lnTo>
                  <a:lnTo>
                    <a:pt x="68585" y="80136"/>
                  </a:lnTo>
                  <a:lnTo>
                    <a:pt x="68585" y="80000"/>
                  </a:lnTo>
                  <a:lnTo>
                    <a:pt x="68357" y="80045"/>
                  </a:lnTo>
                  <a:lnTo>
                    <a:pt x="67993" y="79954"/>
                  </a:lnTo>
                  <a:lnTo>
                    <a:pt x="67720" y="80000"/>
                  </a:lnTo>
                  <a:lnTo>
                    <a:pt x="67584" y="80000"/>
                  </a:lnTo>
                  <a:lnTo>
                    <a:pt x="67220" y="80136"/>
                  </a:lnTo>
                  <a:lnTo>
                    <a:pt x="67084" y="80045"/>
                  </a:lnTo>
                  <a:lnTo>
                    <a:pt x="66947" y="80045"/>
                  </a:lnTo>
                  <a:lnTo>
                    <a:pt x="66674" y="80272"/>
                  </a:lnTo>
                  <a:lnTo>
                    <a:pt x="66493" y="80318"/>
                  </a:lnTo>
                  <a:lnTo>
                    <a:pt x="66356" y="80409"/>
                  </a:lnTo>
                  <a:lnTo>
                    <a:pt x="66265" y="80500"/>
                  </a:lnTo>
                  <a:lnTo>
                    <a:pt x="66038" y="80500"/>
                  </a:lnTo>
                  <a:lnTo>
                    <a:pt x="65947" y="80545"/>
                  </a:lnTo>
                  <a:lnTo>
                    <a:pt x="65856" y="80545"/>
                  </a:lnTo>
                  <a:lnTo>
                    <a:pt x="65492" y="80272"/>
                  </a:lnTo>
                  <a:lnTo>
                    <a:pt x="65401" y="80136"/>
                  </a:lnTo>
                  <a:lnTo>
                    <a:pt x="64901" y="80136"/>
                  </a:lnTo>
                  <a:lnTo>
                    <a:pt x="64173" y="80272"/>
                  </a:lnTo>
                  <a:lnTo>
                    <a:pt x="63809" y="80272"/>
                  </a:lnTo>
                  <a:lnTo>
                    <a:pt x="63673" y="80181"/>
                  </a:lnTo>
                  <a:lnTo>
                    <a:pt x="63582" y="80090"/>
                  </a:lnTo>
                  <a:lnTo>
                    <a:pt x="63582" y="79954"/>
                  </a:lnTo>
                  <a:lnTo>
                    <a:pt x="63673" y="79954"/>
                  </a:lnTo>
                  <a:lnTo>
                    <a:pt x="63673" y="79772"/>
                  </a:lnTo>
                  <a:lnTo>
                    <a:pt x="63536" y="79545"/>
                  </a:lnTo>
                  <a:lnTo>
                    <a:pt x="62991" y="79545"/>
                  </a:lnTo>
                  <a:lnTo>
                    <a:pt x="62854" y="79454"/>
                  </a:lnTo>
                  <a:lnTo>
                    <a:pt x="62718" y="79454"/>
                  </a:lnTo>
                  <a:lnTo>
                    <a:pt x="62581" y="79499"/>
                  </a:lnTo>
                  <a:lnTo>
                    <a:pt x="62490" y="79272"/>
                  </a:lnTo>
                  <a:lnTo>
                    <a:pt x="62490" y="79044"/>
                  </a:lnTo>
                  <a:lnTo>
                    <a:pt x="62399" y="78817"/>
                  </a:lnTo>
                  <a:lnTo>
                    <a:pt x="62354" y="78772"/>
                  </a:lnTo>
                  <a:lnTo>
                    <a:pt x="62126" y="78863"/>
                  </a:lnTo>
                  <a:lnTo>
                    <a:pt x="61899" y="79135"/>
                  </a:lnTo>
                  <a:lnTo>
                    <a:pt x="61945" y="79317"/>
                  </a:lnTo>
                  <a:lnTo>
                    <a:pt x="62036" y="79363"/>
                  </a:lnTo>
                  <a:lnTo>
                    <a:pt x="62172" y="79272"/>
                  </a:lnTo>
                  <a:lnTo>
                    <a:pt x="62308" y="79272"/>
                  </a:lnTo>
                  <a:lnTo>
                    <a:pt x="62445" y="79408"/>
                  </a:lnTo>
                  <a:lnTo>
                    <a:pt x="62445" y="79499"/>
                  </a:lnTo>
                  <a:lnTo>
                    <a:pt x="62308" y="79545"/>
                  </a:lnTo>
                  <a:lnTo>
                    <a:pt x="62126" y="79499"/>
                  </a:lnTo>
                  <a:lnTo>
                    <a:pt x="62081" y="79454"/>
                  </a:lnTo>
                  <a:lnTo>
                    <a:pt x="62036" y="79499"/>
                  </a:lnTo>
                  <a:lnTo>
                    <a:pt x="62036" y="79545"/>
                  </a:lnTo>
                  <a:lnTo>
                    <a:pt x="61854" y="79636"/>
                  </a:lnTo>
                  <a:lnTo>
                    <a:pt x="61490" y="79681"/>
                  </a:lnTo>
                  <a:lnTo>
                    <a:pt x="61171" y="79863"/>
                  </a:lnTo>
                  <a:lnTo>
                    <a:pt x="61035" y="80000"/>
                  </a:lnTo>
                  <a:lnTo>
                    <a:pt x="61035" y="80136"/>
                  </a:lnTo>
                  <a:lnTo>
                    <a:pt x="61126" y="80272"/>
                  </a:lnTo>
                  <a:lnTo>
                    <a:pt x="61126" y="80591"/>
                  </a:lnTo>
                  <a:lnTo>
                    <a:pt x="61171" y="80818"/>
                  </a:lnTo>
                  <a:lnTo>
                    <a:pt x="61217" y="81000"/>
                  </a:lnTo>
                  <a:lnTo>
                    <a:pt x="61126" y="81273"/>
                  </a:lnTo>
                  <a:lnTo>
                    <a:pt x="60853" y="81409"/>
                  </a:lnTo>
                  <a:lnTo>
                    <a:pt x="60717" y="81409"/>
                  </a:lnTo>
                  <a:lnTo>
                    <a:pt x="60717" y="81182"/>
                  </a:lnTo>
                  <a:lnTo>
                    <a:pt x="60535" y="81000"/>
                  </a:lnTo>
                  <a:lnTo>
                    <a:pt x="60489" y="80818"/>
                  </a:lnTo>
                  <a:lnTo>
                    <a:pt x="60626" y="80727"/>
                  </a:lnTo>
                  <a:lnTo>
                    <a:pt x="60626" y="80636"/>
                  </a:lnTo>
                  <a:lnTo>
                    <a:pt x="60944" y="80318"/>
                  </a:lnTo>
                  <a:lnTo>
                    <a:pt x="60944" y="80090"/>
                  </a:lnTo>
                  <a:lnTo>
                    <a:pt x="60853" y="79909"/>
                  </a:lnTo>
                  <a:lnTo>
                    <a:pt x="60853" y="79818"/>
                  </a:lnTo>
                  <a:lnTo>
                    <a:pt x="60853" y="79727"/>
                  </a:lnTo>
                  <a:lnTo>
                    <a:pt x="60717" y="79636"/>
                  </a:lnTo>
                  <a:lnTo>
                    <a:pt x="60671" y="79499"/>
                  </a:lnTo>
                  <a:lnTo>
                    <a:pt x="60717" y="79408"/>
                  </a:lnTo>
                  <a:lnTo>
                    <a:pt x="60899" y="79317"/>
                  </a:lnTo>
                  <a:lnTo>
                    <a:pt x="61080" y="79272"/>
                  </a:lnTo>
                  <a:lnTo>
                    <a:pt x="61262" y="79090"/>
                  </a:lnTo>
                  <a:lnTo>
                    <a:pt x="61262" y="79044"/>
                  </a:lnTo>
                  <a:lnTo>
                    <a:pt x="61353" y="78999"/>
                  </a:lnTo>
                  <a:lnTo>
                    <a:pt x="61353" y="78908"/>
                  </a:lnTo>
                  <a:lnTo>
                    <a:pt x="61262" y="78772"/>
                  </a:lnTo>
                  <a:lnTo>
                    <a:pt x="60989" y="78635"/>
                  </a:lnTo>
                  <a:lnTo>
                    <a:pt x="60853" y="78635"/>
                  </a:lnTo>
                  <a:lnTo>
                    <a:pt x="60853" y="78681"/>
                  </a:lnTo>
                  <a:lnTo>
                    <a:pt x="60853" y="78772"/>
                  </a:lnTo>
                  <a:lnTo>
                    <a:pt x="60717" y="78772"/>
                  </a:lnTo>
                  <a:lnTo>
                    <a:pt x="60671" y="78817"/>
                  </a:lnTo>
                  <a:lnTo>
                    <a:pt x="60535" y="78817"/>
                  </a:lnTo>
                  <a:lnTo>
                    <a:pt x="60398" y="78863"/>
                  </a:lnTo>
                  <a:lnTo>
                    <a:pt x="60353" y="78953"/>
                  </a:lnTo>
                  <a:lnTo>
                    <a:pt x="60398" y="78999"/>
                  </a:lnTo>
                  <a:lnTo>
                    <a:pt x="60353" y="79090"/>
                  </a:lnTo>
                  <a:lnTo>
                    <a:pt x="60171" y="79181"/>
                  </a:lnTo>
                  <a:lnTo>
                    <a:pt x="59852" y="79363"/>
                  </a:lnTo>
                  <a:lnTo>
                    <a:pt x="59671" y="79499"/>
                  </a:lnTo>
                  <a:lnTo>
                    <a:pt x="59489" y="79545"/>
                  </a:lnTo>
                  <a:lnTo>
                    <a:pt x="58988" y="79545"/>
                  </a:lnTo>
                  <a:lnTo>
                    <a:pt x="58806" y="79636"/>
                  </a:lnTo>
                  <a:lnTo>
                    <a:pt x="58806" y="79727"/>
                  </a:lnTo>
                  <a:lnTo>
                    <a:pt x="58897" y="79863"/>
                  </a:lnTo>
                  <a:lnTo>
                    <a:pt x="58897" y="79954"/>
                  </a:lnTo>
                  <a:lnTo>
                    <a:pt x="58761" y="80090"/>
                  </a:lnTo>
                  <a:lnTo>
                    <a:pt x="58670" y="80045"/>
                  </a:lnTo>
                  <a:lnTo>
                    <a:pt x="58715" y="79909"/>
                  </a:lnTo>
                  <a:lnTo>
                    <a:pt x="58715" y="79863"/>
                  </a:lnTo>
                  <a:lnTo>
                    <a:pt x="58670" y="79863"/>
                  </a:lnTo>
                  <a:lnTo>
                    <a:pt x="58443" y="79772"/>
                  </a:lnTo>
                  <a:lnTo>
                    <a:pt x="58352" y="79772"/>
                  </a:lnTo>
                  <a:lnTo>
                    <a:pt x="58079" y="79909"/>
                  </a:lnTo>
                  <a:lnTo>
                    <a:pt x="58033" y="80045"/>
                  </a:lnTo>
                  <a:lnTo>
                    <a:pt x="57851" y="80227"/>
                  </a:lnTo>
                  <a:lnTo>
                    <a:pt x="57624" y="80636"/>
                  </a:lnTo>
                  <a:lnTo>
                    <a:pt x="57578" y="80773"/>
                  </a:lnTo>
                  <a:lnTo>
                    <a:pt x="57669" y="80773"/>
                  </a:lnTo>
                  <a:lnTo>
                    <a:pt x="57715" y="80818"/>
                  </a:lnTo>
                  <a:lnTo>
                    <a:pt x="57715" y="80955"/>
                  </a:lnTo>
                  <a:lnTo>
                    <a:pt x="57669" y="81091"/>
                  </a:lnTo>
                  <a:lnTo>
                    <a:pt x="57578" y="81137"/>
                  </a:lnTo>
                  <a:lnTo>
                    <a:pt x="57397" y="81137"/>
                  </a:lnTo>
                  <a:lnTo>
                    <a:pt x="57306" y="81227"/>
                  </a:lnTo>
                  <a:lnTo>
                    <a:pt x="57078" y="81409"/>
                  </a:lnTo>
                  <a:lnTo>
                    <a:pt x="56987" y="81455"/>
                  </a:lnTo>
                  <a:lnTo>
                    <a:pt x="56851" y="81682"/>
                  </a:lnTo>
                  <a:lnTo>
                    <a:pt x="56623" y="81682"/>
                  </a:lnTo>
                  <a:lnTo>
                    <a:pt x="56669" y="81819"/>
                  </a:lnTo>
                  <a:lnTo>
                    <a:pt x="56805" y="82001"/>
                  </a:lnTo>
                  <a:lnTo>
                    <a:pt x="56805" y="82183"/>
                  </a:lnTo>
                  <a:lnTo>
                    <a:pt x="56714" y="82364"/>
                  </a:lnTo>
                  <a:lnTo>
                    <a:pt x="56623" y="82364"/>
                  </a:lnTo>
                  <a:lnTo>
                    <a:pt x="56487" y="82228"/>
                  </a:lnTo>
                  <a:lnTo>
                    <a:pt x="56487" y="82183"/>
                  </a:lnTo>
                  <a:lnTo>
                    <a:pt x="56532" y="82092"/>
                  </a:lnTo>
                  <a:lnTo>
                    <a:pt x="56441" y="82046"/>
                  </a:lnTo>
                  <a:lnTo>
                    <a:pt x="56396" y="81910"/>
                  </a:lnTo>
                  <a:lnTo>
                    <a:pt x="56214" y="81728"/>
                  </a:lnTo>
                  <a:lnTo>
                    <a:pt x="56123" y="81682"/>
                  </a:lnTo>
                  <a:lnTo>
                    <a:pt x="56032" y="81637"/>
                  </a:lnTo>
                  <a:lnTo>
                    <a:pt x="55987" y="81546"/>
                  </a:lnTo>
                  <a:lnTo>
                    <a:pt x="55850" y="81364"/>
                  </a:lnTo>
                  <a:lnTo>
                    <a:pt x="55532" y="81182"/>
                  </a:lnTo>
                  <a:lnTo>
                    <a:pt x="55350" y="81137"/>
                  </a:lnTo>
                  <a:lnTo>
                    <a:pt x="54986" y="81137"/>
                  </a:lnTo>
                  <a:lnTo>
                    <a:pt x="54850" y="81091"/>
                  </a:lnTo>
                  <a:lnTo>
                    <a:pt x="54804" y="81000"/>
                  </a:lnTo>
                  <a:lnTo>
                    <a:pt x="54713" y="80955"/>
                  </a:lnTo>
                  <a:lnTo>
                    <a:pt x="54622" y="80955"/>
                  </a:lnTo>
                  <a:lnTo>
                    <a:pt x="54395" y="81137"/>
                  </a:lnTo>
                  <a:lnTo>
                    <a:pt x="54167" y="81182"/>
                  </a:lnTo>
                  <a:lnTo>
                    <a:pt x="53667" y="81409"/>
                  </a:lnTo>
                  <a:lnTo>
                    <a:pt x="53531" y="81546"/>
                  </a:lnTo>
                  <a:lnTo>
                    <a:pt x="53121" y="81546"/>
                  </a:lnTo>
                  <a:lnTo>
                    <a:pt x="52849" y="81364"/>
                  </a:lnTo>
                  <a:lnTo>
                    <a:pt x="52667" y="81273"/>
                  </a:lnTo>
                  <a:lnTo>
                    <a:pt x="52621" y="81318"/>
                  </a:lnTo>
                  <a:lnTo>
                    <a:pt x="52712" y="81409"/>
                  </a:lnTo>
                  <a:lnTo>
                    <a:pt x="52712" y="81455"/>
                  </a:lnTo>
                  <a:lnTo>
                    <a:pt x="52576" y="81455"/>
                  </a:lnTo>
                  <a:lnTo>
                    <a:pt x="52439" y="81409"/>
                  </a:lnTo>
                  <a:lnTo>
                    <a:pt x="52394" y="81318"/>
                  </a:lnTo>
                  <a:lnTo>
                    <a:pt x="52485" y="81318"/>
                  </a:lnTo>
                  <a:lnTo>
                    <a:pt x="52439" y="81273"/>
                  </a:lnTo>
                  <a:lnTo>
                    <a:pt x="52257" y="81273"/>
                  </a:lnTo>
                  <a:lnTo>
                    <a:pt x="52212" y="81182"/>
                  </a:lnTo>
                  <a:lnTo>
                    <a:pt x="52166" y="81091"/>
                  </a:lnTo>
                  <a:lnTo>
                    <a:pt x="52166" y="81046"/>
                  </a:lnTo>
                  <a:lnTo>
                    <a:pt x="52030" y="80955"/>
                  </a:lnTo>
                  <a:lnTo>
                    <a:pt x="51939" y="80909"/>
                  </a:lnTo>
                  <a:lnTo>
                    <a:pt x="51848" y="80818"/>
                  </a:lnTo>
                  <a:lnTo>
                    <a:pt x="51803" y="80682"/>
                  </a:lnTo>
                  <a:lnTo>
                    <a:pt x="51621" y="80545"/>
                  </a:lnTo>
                  <a:lnTo>
                    <a:pt x="51530" y="80363"/>
                  </a:lnTo>
                  <a:lnTo>
                    <a:pt x="51530" y="80181"/>
                  </a:lnTo>
                  <a:lnTo>
                    <a:pt x="51484" y="80045"/>
                  </a:lnTo>
                  <a:lnTo>
                    <a:pt x="51393" y="80045"/>
                  </a:lnTo>
                  <a:lnTo>
                    <a:pt x="51393" y="80136"/>
                  </a:lnTo>
                  <a:lnTo>
                    <a:pt x="51211" y="80136"/>
                  </a:lnTo>
                  <a:lnTo>
                    <a:pt x="51257" y="80045"/>
                  </a:lnTo>
                  <a:lnTo>
                    <a:pt x="51348" y="80000"/>
                  </a:lnTo>
                  <a:lnTo>
                    <a:pt x="51348" y="79909"/>
                  </a:lnTo>
                  <a:lnTo>
                    <a:pt x="51257" y="79772"/>
                  </a:lnTo>
                  <a:lnTo>
                    <a:pt x="51211" y="79636"/>
                  </a:lnTo>
                  <a:lnTo>
                    <a:pt x="51302" y="79454"/>
                  </a:lnTo>
                  <a:lnTo>
                    <a:pt x="51348" y="79317"/>
                  </a:lnTo>
                  <a:lnTo>
                    <a:pt x="51348" y="79044"/>
                  </a:lnTo>
                  <a:lnTo>
                    <a:pt x="51302" y="79135"/>
                  </a:lnTo>
                  <a:lnTo>
                    <a:pt x="51302" y="79181"/>
                  </a:lnTo>
                  <a:lnTo>
                    <a:pt x="51211" y="79226"/>
                  </a:lnTo>
                  <a:lnTo>
                    <a:pt x="51211" y="79135"/>
                  </a:lnTo>
                  <a:lnTo>
                    <a:pt x="51257" y="78999"/>
                  </a:lnTo>
                  <a:lnTo>
                    <a:pt x="51348" y="78817"/>
                  </a:lnTo>
                  <a:lnTo>
                    <a:pt x="51348" y="78726"/>
                  </a:lnTo>
                  <a:lnTo>
                    <a:pt x="51348" y="78590"/>
                  </a:lnTo>
                  <a:lnTo>
                    <a:pt x="51439" y="78362"/>
                  </a:lnTo>
                  <a:lnTo>
                    <a:pt x="51484" y="78362"/>
                  </a:lnTo>
                  <a:lnTo>
                    <a:pt x="51484" y="78453"/>
                  </a:lnTo>
                  <a:lnTo>
                    <a:pt x="51484" y="78590"/>
                  </a:lnTo>
                  <a:lnTo>
                    <a:pt x="51484" y="78726"/>
                  </a:lnTo>
                  <a:lnTo>
                    <a:pt x="51530" y="78726"/>
                  </a:lnTo>
                  <a:lnTo>
                    <a:pt x="51621" y="78635"/>
                  </a:lnTo>
                  <a:lnTo>
                    <a:pt x="51621" y="78317"/>
                  </a:lnTo>
                  <a:lnTo>
                    <a:pt x="51621" y="77953"/>
                  </a:lnTo>
                  <a:lnTo>
                    <a:pt x="51621" y="77862"/>
                  </a:lnTo>
                  <a:lnTo>
                    <a:pt x="51575" y="77771"/>
                  </a:lnTo>
                  <a:lnTo>
                    <a:pt x="51530" y="77771"/>
                  </a:lnTo>
                  <a:lnTo>
                    <a:pt x="51530" y="77680"/>
                  </a:lnTo>
                  <a:lnTo>
                    <a:pt x="51575" y="77635"/>
                  </a:lnTo>
                  <a:lnTo>
                    <a:pt x="51621" y="77635"/>
                  </a:lnTo>
                  <a:lnTo>
                    <a:pt x="51666" y="77680"/>
                  </a:lnTo>
                  <a:lnTo>
                    <a:pt x="51712" y="77498"/>
                  </a:lnTo>
                  <a:lnTo>
                    <a:pt x="51848" y="77316"/>
                  </a:lnTo>
                  <a:lnTo>
                    <a:pt x="51893" y="77225"/>
                  </a:lnTo>
                  <a:lnTo>
                    <a:pt x="51893" y="77134"/>
                  </a:lnTo>
                  <a:lnTo>
                    <a:pt x="51803" y="77089"/>
                  </a:lnTo>
                  <a:lnTo>
                    <a:pt x="51803" y="76998"/>
                  </a:lnTo>
                  <a:lnTo>
                    <a:pt x="51848" y="76907"/>
                  </a:lnTo>
                  <a:lnTo>
                    <a:pt x="51848" y="76770"/>
                  </a:lnTo>
                  <a:lnTo>
                    <a:pt x="51848" y="76589"/>
                  </a:lnTo>
                  <a:lnTo>
                    <a:pt x="51939" y="76498"/>
                  </a:lnTo>
                  <a:lnTo>
                    <a:pt x="51984" y="76452"/>
                  </a:lnTo>
                  <a:lnTo>
                    <a:pt x="52030" y="76361"/>
                  </a:lnTo>
                  <a:lnTo>
                    <a:pt x="51984" y="76316"/>
                  </a:lnTo>
                  <a:lnTo>
                    <a:pt x="51803" y="76134"/>
                  </a:lnTo>
                  <a:lnTo>
                    <a:pt x="51621" y="76088"/>
                  </a:lnTo>
                  <a:lnTo>
                    <a:pt x="51666" y="76225"/>
                  </a:lnTo>
                  <a:lnTo>
                    <a:pt x="51302" y="76225"/>
                  </a:lnTo>
                  <a:lnTo>
                    <a:pt x="51211" y="76134"/>
                  </a:lnTo>
                  <a:lnTo>
                    <a:pt x="50938" y="76134"/>
                  </a:lnTo>
                  <a:lnTo>
                    <a:pt x="50984" y="76088"/>
                  </a:lnTo>
                  <a:lnTo>
                    <a:pt x="51075" y="76043"/>
                  </a:lnTo>
                  <a:lnTo>
                    <a:pt x="51075" y="75952"/>
                  </a:lnTo>
                  <a:lnTo>
                    <a:pt x="51166" y="75952"/>
                  </a:lnTo>
                  <a:lnTo>
                    <a:pt x="51257" y="75997"/>
                  </a:lnTo>
                  <a:lnTo>
                    <a:pt x="51484" y="76088"/>
                  </a:lnTo>
                  <a:lnTo>
                    <a:pt x="51530" y="76088"/>
                  </a:lnTo>
                  <a:lnTo>
                    <a:pt x="51393" y="75952"/>
                  </a:lnTo>
                  <a:lnTo>
                    <a:pt x="51166" y="75861"/>
                  </a:lnTo>
                  <a:lnTo>
                    <a:pt x="50893" y="75861"/>
                  </a:lnTo>
                  <a:lnTo>
                    <a:pt x="50802" y="75815"/>
                  </a:lnTo>
                  <a:lnTo>
                    <a:pt x="50802" y="75952"/>
                  </a:lnTo>
                  <a:lnTo>
                    <a:pt x="50666" y="75861"/>
                  </a:lnTo>
                  <a:lnTo>
                    <a:pt x="50347" y="75815"/>
                  </a:lnTo>
                  <a:lnTo>
                    <a:pt x="49983" y="75815"/>
                  </a:lnTo>
                  <a:lnTo>
                    <a:pt x="49801" y="75679"/>
                  </a:lnTo>
                  <a:lnTo>
                    <a:pt x="49665" y="75588"/>
                  </a:lnTo>
                  <a:lnTo>
                    <a:pt x="49619" y="75679"/>
                  </a:lnTo>
                  <a:lnTo>
                    <a:pt x="49665" y="75724"/>
                  </a:lnTo>
                  <a:lnTo>
                    <a:pt x="49529" y="75770"/>
                  </a:lnTo>
                  <a:lnTo>
                    <a:pt x="49483" y="75861"/>
                  </a:lnTo>
                  <a:lnTo>
                    <a:pt x="49347" y="75815"/>
                  </a:lnTo>
                  <a:lnTo>
                    <a:pt x="49074" y="75861"/>
                  </a:lnTo>
                  <a:lnTo>
                    <a:pt x="48710" y="75815"/>
                  </a:lnTo>
                  <a:lnTo>
                    <a:pt x="48255" y="75815"/>
                  </a:lnTo>
                  <a:lnTo>
                    <a:pt x="48028" y="75952"/>
                  </a:lnTo>
                  <a:lnTo>
                    <a:pt x="47937" y="75861"/>
                  </a:lnTo>
                  <a:lnTo>
                    <a:pt x="47891" y="75815"/>
                  </a:lnTo>
                  <a:lnTo>
                    <a:pt x="47755" y="75815"/>
                  </a:lnTo>
                  <a:lnTo>
                    <a:pt x="47709" y="75906"/>
                  </a:lnTo>
                  <a:lnTo>
                    <a:pt x="47573" y="75815"/>
                  </a:lnTo>
                  <a:lnTo>
                    <a:pt x="47482" y="75815"/>
                  </a:lnTo>
                  <a:lnTo>
                    <a:pt x="47391" y="75724"/>
                  </a:lnTo>
                  <a:lnTo>
                    <a:pt x="47482" y="75588"/>
                  </a:lnTo>
                  <a:lnTo>
                    <a:pt x="47618" y="75452"/>
                  </a:lnTo>
                  <a:lnTo>
                    <a:pt x="47709" y="75543"/>
                  </a:lnTo>
                  <a:lnTo>
                    <a:pt x="47937" y="75224"/>
                  </a:lnTo>
                  <a:lnTo>
                    <a:pt x="48028" y="74997"/>
                  </a:lnTo>
                  <a:lnTo>
                    <a:pt x="48028" y="74724"/>
                  </a:lnTo>
                  <a:lnTo>
                    <a:pt x="47937" y="74633"/>
                  </a:lnTo>
                  <a:lnTo>
                    <a:pt x="47982" y="74406"/>
                  </a:lnTo>
                  <a:lnTo>
                    <a:pt x="48028" y="74269"/>
                  </a:lnTo>
                  <a:lnTo>
                    <a:pt x="48028" y="73860"/>
                  </a:lnTo>
                  <a:lnTo>
                    <a:pt x="48028" y="73814"/>
                  </a:lnTo>
                  <a:lnTo>
                    <a:pt x="48028" y="73723"/>
                  </a:lnTo>
                  <a:lnTo>
                    <a:pt x="47846" y="73723"/>
                  </a:lnTo>
                  <a:lnTo>
                    <a:pt x="47755" y="73769"/>
                  </a:lnTo>
                  <a:lnTo>
                    <a:pt x="47709" y="73723"/>
                  </a:lnTo>
                  <a:lnTo>
                    <a:pt x="47846" y="73587"/>
                  </a:lnTo>
                  <a:lnTo>
                    <a:pt x="48028" y="73359"/>
                  </a:lnTo>
                  <a:lnTo>
                    <a:pt x="48119" y="73359"/>
                  </a:lnTo>
                  <a:lnTo>
                    <a:pt x="48119" y="73496"/>
                  </a:lnTo>
                  <a:lnTo>
                    <a:pt x="48028" y="73587"/>
                  </a:lnTo>
                  <a:lnTo>
                    <a:pt x="48028" y="73632"/>
                  </a:lnTo>
                  <a:lnTo>
                    <a:pt x="48210" y="73723"/>
                  </a:lnTo>
                  <a:lnTo>
                    <a:pt x="48255" y="73905"/>
                  </a:lnTo>
                  <a:lnTo>
                    <a:pt x="48301" y="73860"/>
                  </a:lnTo>
                  <a:lnTo>
                    <a:pt x="48483" y="73587"/>
                  </a:lnTo>
                  <a:lnTo>
                    <a:pt x="48573" y="73087"/>
                  </a:lnTo>
                  <a:lnTo>
                    <a:pt x="48664" y="72950"/>
                  </a:lnTo>
                  <a:lnTo>
                    <a:pt x="48573" y="72950"/>
                  </a:lnTo>
                  <a:lnTo>
                    <a:pt x="48528" y="73041"/>
                  </a:lnTo>
                  <a:lnTo>
                    <a:pt x="48437" y="72996"/>
                  </a:lnTo>
                  <a:lnTo>
                    <a:pt x="48437" y="72950"/>
                  </a:lnTo>
                  <a:lnTo>
                    <a:pt x="48619" y="72768"/>
                  </a:lnTo>
                  <a:lnTo>
                    <a:pt x="48619" y="72632"/>
                  </a:lnTo>
                  <a:lnTo>
                    <a:pt x="48483" y="72632"/>
                  </a:lnTo>
                  <a:lnTo>
                    <a:pt x="48392" y="72541"/>
                  </a:lnTo>
                  <a:lnTo>
                    <a:pt x="48437" y="72495"/>
                  </a:lnTo>
                  <a:lnTo>
                    <a:pt x="48573" y="72404"/>
                  </a:lnTo>
                  <a:lnTo>
                    <a:pt x="48573" y="72177"/>
                  </a:lnTo>
                  <a:lnTo>
                    <a:pt x="48664" y="72086"/>
                  </a:lnTo>
                  <a:lnTo>
                    <a:pt x="49028" y="71768"/>
                  </a:lnTo>
                  <a:lnTo>
                    <a:pt x="49210" y="71449"/>
                  </a:lnTo>
                  <a:lnTo>
                    <a:pt x="49301" y="71267"/>
                  </a:lnTo>
                  <a:lnTo>
                    <a:pt x="49301" y="71086"/>
                  </a:lnTo>
                  <a:lnTo>
                    <a:pt x="49074" y="70813"/>
                  </a:lnTo>
                  <a:lnTo>
                    <a:pt x="48937" y="70813"/>
                  </a:lnTo>
                  <a:lnTo>
                    <a:pt x="48983" y="70904"/>
                  </a:lnTo>
                  <a:lnTo>
                    <a:pt x="48892" y="70904"/>
                  </a:lnTo>
                  <a:lnTo>
                    <a:pt x="48528" y="70813"/>
                  </a:lnTo>
                  <a:lnTo>
                    <a:pt x="48210" y="70813"/>
                  </a:lnTo>
                  <a:lnTo>
                    <a:pt x="48210" y="70904"/>
                  </a:lnTo>
                  <a:lnTo>
                    <a:pt x="47982" y="70995"/>
                  </a:lnTo>
                  <a:lnTo>
                    <a:pt x="47937" y="70949"/>
                  </a:lnTo>
                  <a:lnTo>
                    <a:pt x="47755" y="70949"/>
                  </a:lnTo>
                  <a:lnTo>
                    <a:pt x="47618" y="71086"/>
                  </a:lnTo>
                  <a:lnTo>
                    <a:pt x="46936" y="71086"/>
                  </a:lnTo>
                  <a:lnTo>
                    <a:pt x="46436" y="71222"/>
                  </a:lnTo>
                  <a:lnTo>
                    <a:pt x="46436" y="71313"/>
                  </a:lnTo>
                  <a:lnTo>
                    <a:pt x="46572" y="71313"/>
                  </a:lnTo>
                  <a:lnTo>
                    <a:pt x="46254" y="71677"/>
                  </a:lnTo>
                  <a:lnTo>
                    <a:pt x="46254" y="72177"/>
                  </a:lnTo>
                  <a:lnTo>
                    <a:pt x="46254" y="72223"/>
                  </a:lnTo>
                  <a:lnTo>
                    <a:pt x="45981" y="72541"/>
                  </a:lnTo>
                  <a:lnTo>
                    <a:pt x="45981" y="72768"/>
                  </a:lnTo>
                  <a:lnTo>
                    <a:pt x="45799" y="72950"/>
                  </a:lnTo>
                  <a:lnTo>
                    <a:pt x="45708" y="72996"/>
                  </a:lnTo>
                  <a:lnTo>
                    <a:pt x="45526" y="73087"/>
                  </a:lnTo>
                  <a:lnTo>
                    <a:pt x="45481" y="73223"/>
                  </a:lnTo>
                  <a:lnTo>
                    <a:pt x="45481" y="73450"/>
                  </a:lnTo>
                  <a:lnTo>
                    <a:pt x="45344" y="73632"/>
                  </a:lnTo>
                  <a:lnTo>
                    <a:pt x="45253" y="73632"/>
                  </a:lnTo>
                  <a:lnTo>
                    <a:pt x="45208" y="73723"/>
                  </a:lnTo>
                  <a:lnTo>
                    <a:pt x="45117" y="73632"/>
                  </a:lnTo>
                  <a:lnTo>
                    <a:pt x="44935" y="73587"/>
                  </a:lnTo>
                  <a:lnTo>
                    <a:pt x="44981" y="73450"/>
                  </a:lnTo>
                  <a:lnTo>
                    <a:pt x="45117" y="73405"/>
                  </a:lnTo>
                  <a:lnTo>
                    <a:pt x="44890" y="73314"/>
                  </a:lnTo>
                  <a:lnTo>
                    <a:pt x="44844" y="73405"/>
                  </a:lnTo>
                  <a:lnTo>
                    <a:pt x="44662" y="73359"/>
                  </a:lnTo>
                  <a:lnTo>
                    <a:pt x="44435" y="73359"/>
                  </a:lnTo>
                  <a:lnTo>
                    <a:pt x="44298" y="73496"/>
                  </a:lnTo>
                  <a:lnTo>
                    <a:pt x="43844" y="73496"/>
                  </a:lnTo>
                  <a:lnTo>
                    <a:pt x="43798" y="73541"/>
                  </a:lnTo>
                  <a:lnTo>
                    <a:pt x="43434" y="73723"/>
                  </a:lnTo>
                  <a:lnTo>
                    <a:pt x="43343" y="73723"/>
                  </a:lnTo>
                  <a:lnTo>
                    <a:pt x="43298" y="73678"/>
                  </a:lnTo>
                  <a:lnTo>
                    <a:pt x="43025" y="73723"/>
                  </a:lnTo>
                  <a:lnTo>
                    <a:pt x="42843" y="73814"/>
                  </a:lnTo>
                  <a:lnTo>
                    <a:pt x="42752" y="73587"/>
                  </a:lnTo>
                  <a:lnTo>
                    <a:pt x="42570" y="73359"/>
                  </a:lnTo>
                  <a:lnTo>
                    <a:pt x="42343" y="73269"/>
                  </a:lnTo>
                  <a:lnTo>
                    <a:pt x="42297" y="73178"/>
                  </a:lnTo>
                  <a:lnTo>
                    <a:pt x="42070" y="73178"/>
                  </a:lnTo>
                  <a:lnTo>
                    <a:pt x="41979" y="73087"/>
                  </a:lnTo>
                  <a:lnTo>
                    <a:pt x="41615" y="72677"/>
                  </a:lnTo>
                  <a:lnTo>
                    <a:pt x="41570" y="72586"/>
                  </a:lnTo>
                  <a:lnTo>
                    <a:pt x="41570" y="72450"/>
                  </a:lnTo>
                  <a:lnTo>
                    <a:pt x="41433" y="72223"/>
                  </a:lnTo>
                  <a:lnTo>
                    <a:pt x="41342" y="72041"/>
                  </a:lnTo>
                  <a:lnTo>
                    <a:pt x="40933" y="71586"/>
                  </a:lnTo>
                  <a:lnTo>
                    <a:pt x="40887" y="71404"/>
                  </a:lnTo>
                  <a:lnTo>
                    <a:pt x="40796" y="71267"/>
                  </a:lnTo>
                  <a:lnTo>
                    <a:pt x="40842" y="71176"/>
                  </a:lnTo>
                  <a:lnTo>
                    <a:pt x="40796" y="71086"/>
                  </a:lnTo>
                  <a:lnTo>
                    <a:pt x="40705" y="70722"/>
                  </a:lnTo>
                  <a:lnTo>
                    <a:pt x="40614" y="70631"/>
                  </a:lnTo>
                  <a:lnTo>
                    <a:pt x="40614" y="70449"/>
                  </a:lnTo>
                  <a:lnTo>
                    <a:pt x="40796" y="70676"/>
                  </a:lnTo>
                  <a:lnTo>
                    <a:pt x="40796" y="70949"/>
                  </a:lnTo>
                  <a:lnTo>
                    <a:pt x="40842" y="70904"/>
                  </a:lnTo>
                  <a:lnTo>
                    <a:pt x="40842" y="70676"/>
                  </a:lnTo>
                  <a:lnTo>
                    <a:pt x="40614" y="70358"/>
                  </a:lnTo>
                  <a:lnTo>
                    <a:pt x="40614" y="70176"/>
                  </a:lnTo>
                  <a:lnTo>
                    <a:pt x="40569" y="69903"/>
                  </a:lnTo>
                  <a:lnTo>
                    <a:pt x="40524" y="69767"/>
                  </a:lnTo>
                  <a:lnTo>
                    <a:pt x="40660" y="69585"/>
                  </a:lnTo>
                  <a:lnTo>
                    <a:pt x="40705" y="69221"/>
                  </a:lnTo>
                  <a:lnTo>
                    <a:pt x="40660" y="68948"/>
                  </a:lnTo>
                  <a:lnTo>
                    <a:pt x="40751" y="68584"/>
                  </a:lnTo>
                  <a:lnTo>
                    <a:pt x="40751" y="68448"/>
                  </a:lnTo>
                  <a:lnTo>
                    <a:pt x="40796" y="68357"/>
                  </a:lnTo>
                  <a:lnTo>
                    <a:pt x="40751" y="68266"/>
                  </a:lnTo>
                  <a:lnTo>
                    <a:pt x="40751" y="68084"/>
                  </a:lnTo>
                  <a:lnTo>
                    <a:pt x="40842" y="67993"/>
                  </a:lnTo>
                  <a:lnTo>
                    <a:pt x="40887" y="67765"/>
                  </a:lnTo>
                  <a:lnTo>
                    <a:pt x="40933" y="67720"/>
                  </a:lnTo>
                  <a:lnTo>
                    <a:pt x="40796" y="67629"/>
                  </a:lnTo>
                  <a:lnTo>
                    <a:pt x="40933" y="67493"/>
                  </a:lnTo>
                  <a:lnTo>
                    <a:pt x="40933" y="67265"/>
                  </a:lnTo>
                  <a:lnTo>
                    <a:pt x="41069" y="67265"/>
                  </a:lnTo>
                  <a:lnTo>
                    <a:pt x="41069" y="67447"/>
                  </a:lnTo>
                  <a:lnTo>
                    <a:pt x="41069" y="67493"/>
                  </a:lnTo>
                  <a:lnTo>
                    <a:pt x="41160" y="67493"/>
                  </a:lnTo>
                  <a:lnTo>
                    <a:pt x="41160" y="67356"/>
                  </a:lnTo>
                  <a:lnTo>
                    <a:pt x="41251" y="67220"/>
                  </a:lnTo>
                  <a:lnTo>
                    <a:pt x="41297" y="67038"/>
                  </a:lnTo>
                  <a:lnTo>
                    <a:pt x="41388" y="66947"/>
                  </a:lnTo>
                  <a:lnTo>
                    <a:pt x="41388" y="66765"/>
                  </a:lnTo>
                  <a:lnTo>
                    <a:pt x="41388" y="66674"/>
                  </a:lnTo>
                  <a:lnTo>
                    <a:pt x="41297" y="66765"/>
                  </a:lnTo>
                  <a:lnTo>
                    <a:pt x="41251" y="66992"/>
                  </a:lnTo>
                  <a:lnTo>
                    <a:pt x="41115" y="67083"/>
                  </a:lnTo>
                  <a:lnTo>
                    <a:pt x="41115" y="67083"/>
                  </a:lnTo>
                  <a:lnTo>
                    <a:pt x="41160" y="66947"/>
                  </a:lnTo>
                  <a:lnTo>
                    <a:pt x="41206" y="66719"/>
                  </a:lnTo>
                  <a:lnTo>
                    <a:pt x="41297" y="66538"/>
                  </a:lnTo>
                  <a:lnTo>
                    <a:pt x="41251" y="66447"/>
                  </a:lnTo>
                  <a:lnTo>
                    <a:pt x="41251" y="66083"/>
                  </a:lnTo>
                  <a:lnTo>
                    <a:pt x="41160" y="65992"/>
                  </a:lnTo>
                  <a:lnTo>
                    <a:pt x="41251" y="65764"/>
                  </a:lnTo>
                  <a:lnTo>
                    <a:pt x="41342" y="65537"/>
                  </a:lnTo>
                  <a:lnTo>
                    <a:pt x="41433" y="65401"/>
                  </a:lnTo>
                  <a:lnTo>
                    <a:pt x="41388" y="65082"/>
                  </a:lnTo>
                  <a:lnTo>
                    <a:pt x="41524" y="65037"/>
                  </a:lnTo>
                  <a:lnTo>
                    <a:pt x="41661" y="64900"/>
                  </a:lnTo>
                  <a:lnTo>
                    <a:pt x="41570" y="64809"/>
                  </a:lnTo>
                  <a:lnTo>
                    <a:pt x="41706" y="64627"/>
                  </a:lnTo>
                  <a:lnTo>
                    <a:pt x="41797" y="64673"/>
                  </a:lnTo>
                  <a:lnTo>
                    <a:pt x="41933" y="64627"/>
                  </a:lnTo>
                  <a:lnTo>
                    <a:pt x="41933" y="64400"/>
                  </a:lnTo>
                  <a:lnTo>
                    <a:pt x="42024" y="64491"/>
                  </a:lnTo>
                  <a:lnTo>
                    <a:pt x="42206" y="64445"/>
                  </a:lnTo>
                  <a:lnTo>
                    <a:pt x="42115" y="64355"/>
                  </a:lnTo>
                  <a:lnTo>
                    <a:pt x="42252" y="64264"/>
                  </a:lnTo>
                  <a:lnTo>
                    <a:pt x="42297" y="64309"/>
                  </a:lnTo>
                  <a:lnTo>
                    <a:pt x="42388" y="64264"/>
                  </a:lnTo>
                  <a:lnTo>
                    <a:pt x="42525" y="64355"/>
                  </a:lnTo>
                  <a:lnTo>
                    <a:pt x="42388" y="64445"/>
                  </a:lnTo>
                  <a:lnTo>
                    <a:pt x="42479" y="64445"/>
                  </a:lnTo>
                  <a:lnTo>
                    <a:pt x="42616" y="64355"/>
                  </a:lnTo>
                  <a:lnTo>
                    <a:pt x="42752" y="64355"/>
                  </a:lnTo>
                  <a:lnTo>
                    <a:pt x="43070" y="64173"/>
                  </a:lnTo>
                  <a:lnTo>
                    <a:pt x="43343" y="63945"/>
                  </a:lnTo>
                  <a:lnTo>
                    <a:pt x="43434" y="63945"/>
                  </a:lnTo>
                  <a:lnTo>
                    <a:pt x="43525" y="63854"/>
                  </a:lnTo>
                  <a:lnTo>
                    <a:pt x="43480" y="63718"/>
                  </a:lnTo>
                  <a:lnTo>
                    <a:pt x="43480" y="63536"/>
                  </a:lnTo>
                  <a:lnTo>
                    <a:pt x="43389" y="63308"/>
                  </a:lnTo>
                  <a:lnTo>
                    <a:pt x="43389" y="63308"/>
                  </a:lnTo>
                  <a:lnTo>
                    <a:pt x="43480" y="63399"/>
                  </a:lnTo>
                  <a:lnTo>
                    <a:pt x="43571" y="63399"/>
                  </a:lnTo>
                  <a:lnTo>
                    <a:pt x="43707" y="63263"/>
                  </a:lnTo>
                  <a:lnTo>
                    <a:pt x="43707" y="63172"/>
                  </a:lnTo>
                  <a:lnTo>
                    <a:pt x="43798" y="63354"/>
                  </a:lnTo>
                  <a:lnTo>
                    <a:pt x="43707" y="63490"/>
                  </a:lnTo>
                  <a:lnTo>
                    <a:pt x="43753" y="63581"/>
                  </a:lnTo>
                  <a:lnTo>
                    <a:pt x="43707" y="63763"/>
                  </a:lnTo>
                  <a:lnTo>
                    <a:pt x="43889" y="63763"/>
                  </a:lnTo>
                  <a:lnTo>
                    <a:pt x="44025" y="63536"/>
                  </a:lnTo>
                  <a:lnTo>
                    <a:pt x="44116" y="63536"/>
                  </a:lnTo>
                  <a:lnTo>
                    <a:pt x="44253" y="63490"/>
                  </a:lnTo>
                  <a:lnTo>
                    <a:pt x="44526" y="63399"/>
                  </a:lnTo>
                  <a:lnTo>
                    <a:pt x="44708" y="63399"/>
                  </a:lnTo>
                  <a:lnTo>
                    <a:pt x="45072" y="63490"/>
                  </a:lnTo>
                  <a:lnTo>
                    <a:pt x="45162" y="63581"/>
                  </a:lnTo>
                  <a:lnTo>
                    <a:pt x="45617" y="63627"/>
                  </a:lnTo>
                  <a:lnTo>
                    <a:pt x="45754" y="63627"/>
                  </a:lnTo>
                  <a:lnTo>
                    <a:pt x="45708" y="63536"/>
                  </a:lnTo>
                  <a:lnTo>
                    <a:pt x="45708" y="63445"/>
                  </a:lnTo>
                  <a:lnTo>
                    <a:pt x="45890" y="63399"/>
                  </a:lnTo>
                  <a:lnTo>
                    <a:pt x="45981" y="63445"/>
                  </a:lnTo>
                  <a:lnTo>
                    <a:pt x="45936" y="63536"/>
                  </a:lnTo>
                  <a:lnTo>
                    <a:pt x="45981" y="63536"/>
                  </a:lnTo>
                  <a:lnTo>
                    <a:pt x="46118" y="63490"/>
                  </a:lnTo>
                  <a:lnTo>
                    <a:pt x="46163" y="63536"/>
                  </a:lnTo>
                  <a:lnTo>
                    <a:pt x="46163" y="63672"/>
                  </a:lnTo>
                  <a:lnTo>
                    <a:pt x="46209" y="63718"/>
                  </a:lnTo>
                  <a:lnTo>
                    <a:pt x="46390" y="63718"/>
                  </a:lnTo>
                  <a:lnTo>
                    <a:pt x="46436" y="63809"/>
                  </a:lnTo>
                  <a:lnTo>
                    <a:pt x="46299" y="63900"/>
                  </a:lnTo>
                  <a:lnTo>
                    <a:pt x="46254" y="63991"/>
                  </a:lnTo>
                  <a:lnTo>
                    <a:pt x="46345" y="64036"/>
                  </a:lnTo>
                  <a:lnTo>
                    <a:pt x="46481" y="64036"/>
                  </a:lnTo>
                  <a:lnTo>
                    <a:pt x="46572" y="64082"/>
                  </a:lnTo>
                  <a:lnTo>
                    <a:pt x="46754" y="64127"/>
                  </a:lnTo>
                  <a:lnTo>
                    <a:pt x="46845" y="64036"/>
                  </a:lnTo>
                  <a:lnTo>
                    <a:pt x="46982" y="63945"/>
                  </a:lnTo>
                  <a:lnTo>
                    <a:pt x="47118" y="64082"/>
                  </a:lnTo>
                  <a:lnTo>
                    <a:pt x="47164" y="64173"/>
                  </a:lnTo>
                  <a:lnTo>
                    <a:pt x="47300" y="64082"/>
                  </a:lnTo>
                  <a:lnTo>
                    <a:pt x="47300" y="63900"/>
                  </a:lnTo>
                  <a:lnTo>
                    <a:pt x="47209" y="63763"/>
                  </a:lnTo>
                  <a:lnTo>
                    <a:pt x="47346" y="63763"/>
                  </a:lnTo>
                  <a:lnTo>
                    <a:pt x="47482" y="63945"/>
                  </a:lnTo>
                  <a:lnTo>
                    <a:pt x="47573" y="63991"/>
                  </a:lnTo>
                  <a:lnTo>
                    <a:pt x="47664" y="64082"/>
                  </a:lnTo>
                  <a:lnTo>
                    <a:pt x="47755" y="64082"/>
                  </a:lnTo>
                  <a:lnTo>
                    <a:pt x="47846" y="64127"/>
                  </a:lnTo>
                  <a:lnTo>
                    <a:pt x="47846" y="64264"/>
                  </a:lnTo>
                  <a:lnTo>
                    <a:pt x="47891" y="64127"/>
                  </a:lnTo>
                  <a:lnTo>
                    <a:pt x="48028" y="64127"/>
                  </a:lnTo>
                  <a:lnTo>
                    <a:pt x="48028" y="64036"/>
                  </a:lnTo>
                  <a:lnTo>
                    <a:pt x="47846" y="63900"/>
                  </a:lnTo>
                  <a:lnTo>
                    <a:pt x="47573" y="63809"/>
                  </a:lnTo>
                  <a:lnTo>
                    <a:pt x="47527" y="63718"/>
                  </a:lnTo>
                  <a:lnTo>
                    <a:pt x="47527" y="63581"/>
                  </a:lnTo>
                  <a:lnTo>
                    <a:pt x="47800" y="63490"/>
                  </a:lnTo>
                  <a:lnTo>
                    <a:pt x="47846" y="63399"/>
                  </a:lnTo>
                  <a:lnTo>
                    <a:pt x="47709" y="63354"/>
                  </a:lnTo>
                  <a:lnTo>
                    <a:pt x="47618" y="63308"/>
                  </a:lnTo>
                  <a:lnTo>
                    <a:pt x="47573" y="63308"/>
                  </a:lnTo>
                  <a:lnTo>
                    <a:pt x="47482" y="63399"/>
                  </a:lnTo>
                  <a:lnTo>
                    <a:pt x="47391" y="63399"/>
                  </a:lnTo>
                  <a:lnTo>
                    <a:pt x="47391" y="63308"/>
                  </a:lnTo>
                  <a:lnTo>
                    <a:pt x="47527" y="63172"/>
                  </a:lnTo>
                  <a:lnTo>
                    <a:pt x="47800" y="63036"/>
                  </a:lnTo>
                  <a:lnTo>
                    <a:pt x="47937" y="62945"/>
                  </a:lnTo>
                  <a:lnTo>
                    <a:pt x="48392" y="62854"/>
                  </a:lnTo>
                  <a:lnTo>
                    <a:pt x="48573" y="62899"/>
                  </a:lnTo>
                  <a:lnTo>
                    <a:pt x="48664" y="62854"/>
                  </a:lnTo>
                  <a:lnTo>
                    <a:pt x="48801" y="62854"/>
                  </a:lnTo>
                  <a:lnTo>
                    <a:pt x="48892" y="62717"/>
                  </a:lnTo>
                  <a:lnTo>
                    <a:pt x="48937" y="62581"/>
                  </a:lnTo>
                  <a:lnTo>
                    <a:pt x="49028" y="62581"/>
                  </a:lnTo>
                  <a:lnTo>
                    <a:pt x="49028" y="62672"/>
                  </a:lnTo>
                  <a:lnTo>
                    <a:pt x="49028" y="62763"/>
                  </a:lnTo>
                  <a:lnTo>
                    <a:pt x="49210" y="62899"/>
                  </a:lnTo>
                  <a:lnTo>
                    <a:pt x="49301" y="62854"/>
                  </a:lnTo>
                  <a:lnTo>
                    <a:pt x="49529" y="62854"/>
                  </a:lnTo>
                  <a:lnTo>
                    <a:pt x="49665" y="62808"/>
                  </a:lnTo>
                  <a:lnTo>
                    <a:pt x="49756" y="62854"/>
                  </a:lnTo>
                  <a:lnTo>
                    <a:pt x="49983" y="62854"/>
                  </a:lnTo>
                  <a:lnTo>
                    <a:pt x="50074" y="62899"/>
                  </a:lnTo>
                  <a:lnTo>
                    <a:pt x="50256" y="62808"/>
                  </a:lnTo>
                  <a:lnTo>
                    <a:pt x="50393" y="62808"/>
                  </a:lnTo>
                  <a:lnTo>
                    <a:pt x="50438" y="62854"/>
                  </a:lnTo>
                  <a:lnTo>
                    <a:pt x="50165" y="62854"/>
                  </a:lnTo>
                  <a:lnTo>
                    <a:pt x="50120" y="62899"/>
                  </a:lnTo>
                  <a:lnTo>
                    <a:pt x="50347" y="62945"/>
                  </a:lnTo>
                  <a:lnTo>
                    <a:pt x="50529" y="62945"/>
                  </a:lnTo>
                  <a:lnTo>
                    <a:pt x="50666" y="63036"/>
                  </a:lnTo>
                  <a:lnTo>
                    <a:pt x="50802" y="63127"/>
                  </a:lnTo>
                  <a:lnTo>
                    <a:pt x="50711" y="62990"/>
                  </a:lnTo>
                  <a:lnTo>
                    <a:pt x="50711" y="62945"/>
                  </a:lnTo>
                  <a:lnTo>
                    <a:pt x="50802" y="62945"/>
                  </a:lnTo>
                  <a:lnTo>
                    <a:pt x="50802" y="63036"/>
                  </a:lnTo>
                  <a:lnTo>
                    <a:pt x="50984" y="63127"/>
                  </a:lnTo>
                  <a:lnTo>
                    <a:pt x="50938" y="63172"/>
                  </a:lnTo>
                  <a:lnTo>
                    <a:pt x="50847" y="63127"/>
                  </a:lnTo>
                  <a:lnTo>
                    <a:pt x="50802" y="63127"/>
                  </a:lnTo>
                  <a:lnTo>
                    <a:pt x="50984" y="63263"/>
                  </a:lnTo>
                  <a:lnTo>
                    <a:pt x="51075" y="63354"/>
                  </a:lnTo>
                  <a:lnTo>
                    <a:pt x="51120" y="63445"/>
                  </a:lnTo>
                  <a:lnTo>
                    <a:pt x="51075" y="63445"/>
                  </a:lnTo>
                  <a:lnTo>
                    <a:pt x="51120" y="63490"/>
                  </a:lnTo>
                  <a:lnTo>
                    <a:pt x="51484" y="63490"/>
                  </a:lnTo>
                  <a:lnTo>
                    <a:pt x="51712" y="63263"/>
                  </a:lnTo>
                  <a:lnTo>
                    <a:pt x="51757" y="63263"/>
                  </a:lnTo>
                  <a:lnTo>
                    <a:pt x="51757" y="63218"/>
                  </a:lnTo>
                  <a:lnTo>
                    <a:pt x="51893" y="63127"/>
                  </a:lnTo>
                  <a:lnTo>
                    <a:pt x="52030" y="63127"/>
                  </a:lnTo>
                  <a:lnTo>
                    <a:pt x="52121" y="63218"/>
                  </a:lnTo>
                  <a:lnTo>
                    <a:pt x="52303" y="63263"/>
                  </a:lnTo>
                  <a:lnTo>
                    <a:pt x="52394" y="63536"/>
                  </a:lnTo>
                  <a:lnTo>
                    <a:pt x="52485" y="63627"/>
                  </a:lnTo>
                  <a:lnTo>
                    <a:pt x="52530" y="63627"/>
                  </a:lnTo>
                  <a:lnTo>
                    <a:pt x="52530" y="63809"/>
                  </a:lnTo>
                  <a:lnTo>
                    <a:pt x="52667" y="63854"/>
                  </a:lnTo>
                  <a:lnTo>
                    <a:pt x="52712" y="63854"/>
                  </a:lnTo>
                  <a:lnTo>
                    <a:pt x="52712" y="63945"/>
                  </a:lnTo>
                  <a:lnTo>
                    <a:pt x="52803" y="64036"/>
                  </a:lnTo>
                  <a:lnTo>
                    <a:pt x="52894" y="64036"/>
                  </a:lnTo>
                  <a:lnTo>
                    <a:pt x="53030" y="64264"/>
                  </a:lnTo>
                  <a:lnTo>
                    <a:pt x="53030" y="64445"/>
                  </a:lnTo>
                  <a:lnTo>
                    <a:pt x="52894" y="64809"/>
                  </a:lnTo>
                  <a:lnTo>
                    <a:pt x="52758" y="65082"/>
                  </a:lnTo>
                  <a:lnTo>
                    <a:pt x="52758" y="65219"/>
                  </a:lnTo>
                  <a:lnTo>
                    <a:pt x="52849" y="65401"/>
                  </a:lnTo>
                  <a:lnTo>
                    <a:pt x="52894" y="65355"/>
                  </a:lnTo>
                  <a:lnTo>
                    <a:pt x="52985" y="65219"/>
                  </a:lnTo>
                  <a:lnTo>
                    <a:pt x="52985" y="65128"/>
                  </a:lnTo>
                  <a:lnTo>
                    <a:pt x="53030" y="65082"/>
                  </a:lnTo>
                  <a:lnTo>
                    <a:pt x="53167" y="65128"/>
                  </a:lnTo>
                  <a:lnTo>
                    <a:pt x="53167" y="65310"/>
                  </a:lnTo>
                  <a:lnTo>
                    <a:pt x="52985" y="65582"/>
                  </a:lnTo>
                  <a:lnTo>
                    <a:pt x="53030" y="65673"/>
                  </a:lnTo>
                  <a:lnTo>
                    <a:pt x="53030" y="65810"/>
                  </a:lnTo>
                  <a:lnTo>
                    <a:pt x="53121" y="65946"/>
                  </a:lnTo>
                  <a:lnTo>
                    <a:pt x="53121" y="65992"/>
                  </a:lnTo>
                  <a:lnTo>
                    <a:pt x="53167" y="65992"/>
                  </a:lnTo>
                  <a:lnTo>
                    <a:pt x="53212" y="66174"/>
                  </a:lnTo>
                  <a:lnTo>
                    <a:pt x="53258" y="66083"/>
                  </a:lnTo>
                  <a:lnTo>
                    <a:pt x="53258" y="66037"/>
                  </a:lnTo>
                  <a:lnTo>
                    <a:pt x="53349" y="66083"/>
                  </a:lnTo>
                  <a:lnTo>
                    <a:pt x="53485" y="66037"/>
                  </a:lnTo>
                  <a:lnTo>
                    <a:pt x="53349" y="66128"/>
                  </a:lnTo>
                  <a:lnTo>
                    <a:pt x="53349" y="66265"/>
                  </a:lnTo>
                  <a:lnTo>
                    <a:pt x="53303" y="66356"/>
                  </a:lnTo>
                  <a:lnTo>
                    <a:pt x="53303" y="66447"/>
                  </a:lnTo>
                  <a:lnTo>
                    <a:pt x="53485" y="66583"/>
                  </a:lnTo>
                  <a:lnTo>
                    <a:pt x="53485" y="66765"/>
                  </a:lnTo>
                  <a:lnTo>
                    <a:pt x="53485" y="66947"/>
                  </a:lnTo>
                  <a:lnTo>
                    <a:pt x="53576" y="67038"/>
                  </a:lnTo>
                  <a:lnTo>
                    <a:pt x="53713" y="67038"/>
                  </a:lnTo>
                  <a:lnTo>
                    <a:pt x="53758" y="67129"/>
                  </a:lnTo>
                  <a:lnTo>
                    <a:pt x="53758" y="67265"/>
                  </a:lnTo>
                  <a:lnTo>
                    <a:pt x="53940" y="67402"/>
                  </a:lnTo>
                  <a:lnTo>
                    <a:pt x="53849" y="67447"/>
                  </a:lnTo>
                  <a:lnTo>
                    <a:pt x="54031" y="67493"/>
                  </a:lnTo>
                  <a:lnTo>
                    <a:pt x="54077" y="67584"/>
                  </a:lnTo>
                  <a:lnTo>
                    <a:pt x="54258" y="67629"/>
                  </a:lnTo>
                  <a:lnTo>
                    <a:pt x="54395" y="67584"/>
                  </a:lnTo>
                  <a:lnTo>
                    <a:pt x="54531" y="67538"/>
                  </a:lnTo>
                  <a:lnTo>
                    <a:pt x="54531" y="67356"/>
                  </a:lnTo>
                  <a:lnTo>
                    <a:pt x="54622" y="67220"/>
                  </a:lnTo>
                  <a:lnTo>
                    <a:pt x="54713" y="66992"/>
                  </a:lnTo>
                  <a:lnTo>
                    <a:pt x="54850" y="66719"/>
                  </a:lnTo>
                  <a:lnTo>
                    <a:pt x="54850" y="66583"/>
                  </a:lnTo>
                  <a:lnTo>
                    <a:pt x="54895" y="66538"/>
                  </a:lnTo>
                  <a:lnTo>
                    <a:pt x="54895" y="66219"/>
                  </a:lnTo>
                  <a:lnTo>
                    <a:pt x="54850" y="66174"/>
                  </a:lnTo>
                  <a:lnTo>
                    <a:pt x="54941" y="66083"/>
                  </a:lnTo>
                  <a:lnTo>
                    <a:pt x="54895" y="65855"/>
                  </a:lnTo>
                  <a:lnTo>
                    <a:pt x="54759" y="65764"/>
                  </a:lnTo>
                  <a:lnTo>
                    <a:pt x="54668" y="65219"/>
                  </a:lnTo>
                  <a:lnTo>
                    <a:pt x="54622" y="65173"/>
                  </a:lnTo>
                  <a:lnTo>
                    <a:pt x="54622" y="64900"/>
                  </a:lnTo>
                  <a:lnTo>
                    <a:pt x="54668" y="64718"/>
                  </a:lnTo>
                  <a:lnTo>
                    <a:pt x="54622" y="64582"/>
                  </a:lnTo>
                  <a:lnTo>
                    <a:pt x="54486" y="64445"/>
                  </a:lnTo>
                  <a:lnTo>
                    <a:pt x="54440" y="64082"/>
                  </a:lnTo>
                  <a:lnTo>
                    <a:pt x="54349" y="63900"/>
                  </a:lnTo>
                  <a:lnTo>
                    <a:pt x="54304" y="63581"/>
                  </a:lnTo>
                  <a:lnTo>
                    <a:pt x="54258" y="63354"/>
                  </a:lnTo>
                  <a:lnTo>
                    <a:pt x="54304" y="63036"/>
                  </a:lnTo>
                  <a:lnTo>
                    <a:pt x="54304" y="62808"/>
                  </a:lnTo>
                  <a:lnTo>
                    <a:pt x="54304" y="62308"/>
                  </a:lnTo>
                  <a:lnTo>
                    <a:pt x="54304" y="62035"/>
                  </a:lnTo>
                  <a:lnTo>
                    <a:pt x="54440" y="61808"/>
                  </a:lnTo>
                  <a:lnTo>
                    <a:pt x="54577" y="61580"/>
                  </a:lnTo>
                  <a:lnTo>
                    <a:pt x="54713" y="61535"/>
                  </a:lnTo>
                  <a:lnTo>
                    <a:pt x="54759" y="61444"/>
                  </a:lnTo>
                  <a:lnTo>
                    <a:pt x="54850" y="61444"/>
                  </a:lnTo>
                  <a:lnTo>
                    <a:pt x="54941" y="61262"/>
                  </a:lnTo>
                  <a:lnTo>
                    <a:pt x="54941" y="61171"/>
                  </a:lnTo>
                  <a:lnTo>
                    <a:pt x="54895" y="61125"/>
                  </a:lnTo>
                  <a:lnTo>
                    <a:pt x="54941" y="61080"/>
                  </a:lnTo>
                  <a:lnTo>
                    <a:pt x="55214" y="61080"/>
                  </a:lnTo>
                  <a:lnTo>
                    <a:pt x="55259" y="60989"/>
                  </a:lnTo>
                  <a:lnTo>
                    <a:pt x="55395" y="60989"/>
                  </a:lnTo>
                  <a:lnTo>
                    <a:pt x="55441" y="60898"/>
                  </a:lnTo>
                  <a:lnTo>
                    <a:pt x="55668" y="60898"/>
                  </a:lnTo>
                  <a:lnTo>
                    <a:pt x="55759" y="60762"/>
                  </a:lnTo>
                  <a:lnTo>
                    <a:pt x="55941" y="60762"/>
                  </a:lnTo>
                  <a:lnTo>
                    <a:pt x="55987" y="60716"/>
                  </a:lnTo>
                  <a:lnTo>
                    <a:pt x="56078" y="60716"/>
                  </a:lnTo>
                  <a:lnTo>
                    <a:pt x="56169" y="60762"/>
                  </a:lnTo>
                  <a:lnTo>
                    <a:pt x="56305" y="60580"/>
                  </a:lnTo>
                  <a:lnTo>
                    <a:pt x="56305" y="60489"/>
                  </a:lnTo>
                  <a:lnTo>
                    <a:pt x="56351" y="60489"/>
                  </a:lnTo>
                  <a:lnTo>
                    <a:pt x="56487" y="60398"/>
                  </a:lnTo>
                  <a:lnTo>
                    <a:pt x="56487" y="60261"/>
                  </a:lnTo>
                  <a:lnTo>
                    <a:pt x="56805" y="59852"/>
                  </a:lnTo>
                  <a:lnTo>
                    <a:pt x="56942" y="59716"/>
                  </a:lnTo>
                  <a:lnTo>
                    <a:pt x="57169" y="59716"/>
                  </a:lnTo>
                  <a:lnTo>
                    <a:pt x="57260" y="59761"/>
                  </a:lnTo>
                  <a:lnTo>
                    <a:pt x="57306" y="59761"/>
                  </a:lnTo>
                  <a:lnTo>
                    <a:pt x="57442" y="59534"/>
                  </a:lnTo>
                  <a:lnTo>
                    <a:pt x="57851" y="59215"/>
                  </a:lnTo>
                  <a:lnTo>
                    <a:pt x="58261" y="58988"/>
                  </a:lnTo>
                  <a:lnTo>
                    <a:pt x="58443" y="58988"/>
                  </a:lnTo>
                  <a:lnTo>
                    <a:pt x="58488" y="58942"/>
                  </a:lnTo>
                  <a:lnTo>
                    <a:pt x="58579" y="58942"/>
                  </a:lnTo>
                  <a:lnTo>
                    <a:pt x="58579" y="58988"/>
                  </a:lnTo>
                  <a:lnTo>
                    <a:pt x="58715" y="58988"/>
                  </a:lnTo>
                  <a:lnTo>
                    <a:pt x="58852" y="58806"/>
                  </a:lnTo>
                  <a:lnTo>
                    <a:pt x="58806" y="58806"/>
                  </a:lnTo>
                  <a:lnTo>
                    <a:pt x="58761" y="58761"/>
                  </a:lnTo>
                  <a:lnTo>
                    <a:pt x="58625" y="58897"/>
                  </a:lnTo>
                  <a:lnTo>
                    <a:pt x="58443" y="58897"/>
                  </a:lnTo>
                  <a:lnTo>
                    <a:pt x="58306" y="58761"/>
                  </a:lnTo>
                  <a:lnTo>
                    <a:pt x="58443" y="58851"/>
                  </a:lnTo>
                  <a:lnTo>
                    <a:pt x="58670" y="58761"/>
                  </a:lnTo>
                  <a:lnTo>
                    <a:pt x="58625" y="58670"/>
                  </a:lnTo>
                  <a:lnTo>
                    <a:pt x="58715" y="58624"/>
                  </a:lnTo>
                  <a:lnTo>
                    <a:pt x="58670" y="58533"/>
                  </a:lnTo>
                  <a:lnTo>
                    <a:pt x="58488" y="58488"/>
                  </a:lnTo>
                  <a:lnTo>
                    <a:pt x="58397" y="58397"/>
                  </a:lnTo>
                  <a:lnTo>
                    <a:pt x="58488" y="58397"/>
                  </a:lnTo>
                  <a:lnTo>
                    <a:pt x="58579" y="58442"/>
                  </a:lnTo>
                  <a:lnTo>
                    <a:pt x="58715" y="58397"/>
                  </a:lnTo>
                  <a:lnTo>
                    <a:pt x="58715" y="58306"/>
                  </a:lnTo>
                  <a:lnTo>
                    <a:pt x="58761" y="58488"/>
                  </a:lnTo>
                  <a:lnTo>
                    <a:pt x="58897" y="58488"/>
                  </a:lnTo>
                  <a:lnTo>
                    <a:pt x="58988" y="58533"/>
                  </a:lnTo>
                  <a:lnTo>
                    <a:pt x="59079" y="58488"/>
                  </a:lnTo>
                  <a:lnTo>
                    <a:pt x="59125" y="58351"/>
                  </a:lnTo>
                  <a:lnTo>
                    <a:pt x="59261" y="58215"/>
                  </a:lnTo>
                  <a:lnTo>
                    <a:pt x="59352" y="58215"/>
                  </a:lnTo>
                  <a:lnTo>
                    <a:pt x="59398" y="58033"/>
                  </a:lnTo>
                  <a:lnTo>
                    <a:pt x="59307" y="57896"/>
                  </a:lnTo>
                  <a:lnTo>
                    <a:pt x="59261" y="57896"/>
                  </a:lnTo>
                  <a:lnTo>
                    <a:pt x="59216" y="58078"/>
                  </a:lnTo>
                  <a:lnTo>
                    <a:pt x="59216" y="58169"/>
                  </a:lnTo>
                  <a:lnTo>
                    <a:pt x="59125" y="58124"/>
                  </a:lnTo>
                  <a:lnTo>
                    <a:pt x="59125" y="57896"/>
                  </a:lnTo>
                  <a:lnTo>
                    <a:pt x="59034" y="57896"/>
                  </a:lnTo>
                  <a:lnTo>
                    <a:pt x="58715" y="57942"/>
                  </a:lnTo>
                  <a:lnTo>
                    <a:pt x="58579" y="57987"/>
                  </a:lnTo>
                  <a:lnTo>
                    <a:pt x="58625" y="57896"/>
                  </a:lnTo>
                  <a:lnTo>
                    <a:pt x="58625" y="57624"/>
                  </a:lnTo>
                  <a:lnTo>
                    <a:pt x="58670" y="57624"/>
                  </a:lnTo>
                  <a:lnTo>
                    <a:pt x="58715" y="57760"/>
                  </a:lnTo>
                  <a:lnTo>
                    <a:pt x="58852" y="57805"/>
                  </a:lnTo>
                  <a:lnTo>
                    <a:pt x="58897" y="57714"/>
                  </a:lnTo>
                  <a:lnTo>
                    <a:pt x="59125" y="57669"/>
                  </a:lnTo>
                  <a:lnTo>
                    <a:pt x="59170" y="57624"/>
                  </a:lnTo>
                  <a:lnTo>
                    <a:pt x="59261" y="57624"/>
                  </a:lnTo>
                  <a:lnTo>
                    <a:pt x="59307" y="57533"/>
                  </a:lnTo>
                  <a:lnTo>
                    <a:pt x="59307" y="57396"/>
                  </a:lnTo>
                  <a:lnTo>
                    <a:pt x="59216" y="57305"/>
                  </a:lnTo>
                  <a:lnTo>
                    <a:pt x="59216" y="57214"/>
                  </a:lnTo>
                  <a:lnTo>
                    <a:pt x="59307" y="57260"/>
                  </a:lnTo>
                  <a:lnTo>
                    <a:pt x="59352" y="57123"/>
                  </a:lnTo>
                  <a:lnTo>
                    <a:pt x="59352" y="56987"/>
                  </a:lnTo>
                  <a:lnTo>
                    <a:pt x="59261" y="56896"/>
                  </a:lnTo>
                  <a:lnTo>
                    <a:pt x="59125" y="56941"/>
                  </a:lnTo>
                  <a:lnTo>
                    <a:pt x="58988" y="56896"/>
                  </a:lnTo>
                  <a:lnTo>
                    <a:pt x="58943" y="56714"/>
                  </a:lnTo>
                  <a:lnTo>
                    <a:pt x="58852" y="56714"/>
                  </a:lnTo>
                  <a:lnTo>
                    <a:pt x="58715" y="56668"/>
                  </a:lnTo>
                  <a:lnTo>
                    <a:pt x="58625" y="56532"/>
                  </a:lnTo>
                  <a:lnTo>
                    <a:pt x="58761" y="56578"/>
                  </a:lnTo>
                  <a:lnTo>
                    <a:pt x="58943" y="56578"/>
                  </a:lnTo>
                  <a:lnTo>
                    <a:pt x="59034" y="56714"/>
                  </a:lnTo>
                  <a:lnTo>
                    <a:pt x="59125" y="56759"/>
                  </a:lnTo>
                  <a:lnTo>
                    <a:pt x="59170" y="56668"/>
                  </a:lnTo>
                  <a:lnTo>
                    <a:pt x="58988" y="56487"/>
                  </a:lnTo>
                  <a:lnTo>
                    <a:pt x="58988" y="56487"/>
                  </a:lnTo>
                  <a:lnTo>
                    <a:pt x="59125" y="56532"/>
                  </a:lnTo>
                  <a:lnTo>
                    <a:pt x="59125" y="56441"/>
                  </a:lnTo>
                  <a:lnTo>
                    <a:pt x="59170" y="56396"/>
                  </a:lnTo>
                  <a:lnTo>
                    <a:pt x="59125" y="56305"/>
                  </a:lnTo>
                  <a:lnTo>
                    <a:pt x="58988" y="56214"/>
                  </a:lnTo>
                  <a:lnTo>
                    <a:pt x="58897" y="55986"/>
                  </a:lnTo>
                  <a:lnTo>
                    <a:pt x="58988" y="56032"/>
                  </a:lnTo>
                  <a:lnTo>
                    <a:pt x="59034" y="56168"/>
                  </a:lnTo>
                  <a:lnTo>
                    <a:pt x="59125" y="56168"/>
                  </a:lnTo>
                  <a:lnTo>
                    <a:pt x="59170" y="55986"/>
                  </a:lnTo>
                  <a:lnTo>
                    <a:pt x="59170" y="55850"/>
                  </a:lnTo>
                  <a:lnTo>
                    <a:pt x="59079" y="55804"/>
                  </a:lnTo>
                  <a:lnTo>
                    <a:pt x="58897" y="55577"/>
                  </a:lnTo>
                  <a:lnTo>
                    <a:pt x="58715" y="55531"/>
                  </a:lnTo>
                  <a:lnTo>
                    <a:pt x="58625" y="55350"/>
                  </a:lnTo>
                  <a:lnTo>
                    <a:pt x="58534" y="55304"/>
                  </a:lnTo>
                  <a:lnTo>
                    <a:pt x="58534" y="55168"/>
                  </a:lnTo>
                  <a:lnTo>
                    <a:pt x="58625" y="55031"/>
                  </a:lnTo>
                  <a:lnTo>
                    <a:pt x="58579" y="55168"/>
                  </a:lnTo>
                  <a:lnTo>
                    <a:pt x="58579" y="55259"/>
                  </a:lnTo>
                  <a:lnTo>
                    <a:pt x="58670" y="55259"/>
                  </a:lnTo>
                  <a:lnTo>
                    <a:pt x="58761" y="55441"/>
                  </a:lnTo>
                  <a:lnTo>
                    <a:pt x="58897" y="55441"/>
                  </a:lnTo>
                  <a:lnTo>
                    <a:pt x="59125" y="55668"/>
                  </a:lnTo>
                  <a:lnTo>
                    <a:pt x="59170" y="55668"/>
                  </a:lnTo>
                  <a:lnTo>
                    <a:pt x="59170" y="55350"/>
                  </a:lnTo>
                  <a:lnTo>
                    <a:pt x="59170" y="55213"/>
                  </a:lnTo>
                  <a:lnTo>
                    <a:pt x="59170" y="55077"/>
                  </a:lnTo>
                  <a:lnTo>
                    <a:pt x="59125" y="54986"/>
                  </a:lnTo>
                  <a:lnTo>
                    <a:pt x="59125" y="54758"/>
                  </a:lnTo>
                  <a:lnTo>
                    <a:pt x="59170" y="54667"/>
                  </a:lnTo>
                  <a:lnTo>
                    <a:pt x="59079" y="54576"/>
                  </a:lnTo>
                  <a:lnTo>
                    <a:pt x="59216" y="54576"/>
                  </a:lnTo>
                  <a:lnTo>
                    <a:pt x="59307" y="54485"/>
                  </a:lnTo>
                  <a:lnTo>
                    <a:pt x="59443" y="54349"/>
                  </a:lnTo>
                  <a:lnTo>
                    <a:pt x="59489" y="54213"/>
                  </a:lnTo>
                  <a:lnTo>
                    <a:pt x="59489" y="54167"/>
                  </a:lnTo>
                  <a:lnTo>
                    <a:pt x="59534" y="54213"/>
                  </a:lnTo>
                  <a:lnTo>
                    <a:pt x="59489" y="54394"/>
                  </a:lnTo>
                  <a:lnTo>
                    <a:pt x="59534" y="54440"/>
                  </a:lnTo>
                  <a:lnTo>
                    <a:pt x="59398" y="54531"/>
                  </a:lnTo>
                  <a:lnTo>
                    <a:pt x="59307" y="54667"/>
                  </a:lnTo>
                  <a:lnTo>
                    <a:pt x="59443" y="54895"/>
                  </a:lnTo>
                  <a:lnTo>
                    <a:pt x="59398" y="55122"/>
                  </a:lnTo>
                  <a:lnTo>
                    <a:pt x="59307" y="55304"/>
                  </a:lnTo>
                  <a:lnTo>
                    <a:pt x="59307" y="55441"/>
                  </a:lnTo>
                  <a:lnTo>
                    <a:pt x="59443" y="55622"/>
                  </a:lnTo>
                  <a:lnTo>
                    <a:pt x="59489" y="55531"/>
                  </a:lnTo>
                  <a:lnTo>
                    <a:pt x="59489" y="55622"/>
                  </a:lnTo>
                  <a:lnTo>
                    <a:pt x="59534" y="55622"/>
                  </a:lnTo>
                  <a:lnTo>
                    <a:pt x="59489" y="55713"/>
                  </a:lnTo>
                  <a:lnTo>
                    <a:pt x="59534" y="55804"/>
                  </a:lnTo>
                  <a:lnTo>
                    <a:pt x="59762" y="55804"/>
                  </a:lnTo>
                  <a:lnTo>
                    <a:pt x="59625" y="55895"/>
                  </a:lnTo>
                  <a:lnTo>
                    <a:pt x="59625" y="55941"/>
                  </a:lnTo>
                  <a:lnTo>
                    <a:pt x="59534" y="56077"/>
                  </a:lnTo>
                  <a:lnTo>
                    <a:pt x="59534" y="56168"/>
                  </a:lnTo>
                  <a:lnTo>
                    <a:pt x="59443" y="56305"/>
                  </a:lnTo>
                  <a:lnTo>
                    <a:pt x="59398" y="56487"/>
                  </a:lnTo>
                  <a:lnTo>
                    <a:pt x="59398" y="56623"/>
                  </a:lnTo>
                  <a:lnTo>
                    <a:pt x="59443" y="56578"/>
                  </a:lnTo>
                  <a:lnTo>
                    <a:pt x="59443" y="56487"/>
                  </a:lnTo>
                  <a:lnTo>
                    <a:pt x="59580" y="56214"/>
                  </a:lnTo>
                  <a:lnTo>
                    <a:pt x="59580" y="56259"/>
                  </a:lnTo>
                  <a:lnTo>
                    <a:pt x="59580" y="56350"/>
                  </a:lnTo>
                  <a:lnTo>
                    <a:pt x="59625" y="56259"/>
                  </a:lnTo>
                  <a:lnTo>
                    <a:pt x="59625" y="56168"/>
                  </a:lnTo>
                  <a:lnTo>
                    <a:pt x="59716" y="56032"/>
                  </a:lnTo>
                  <a:lnTo>
                    <a:pt x="59852" y="55713"/>
                  </a:lnTo>
                  <a:lnTo>
                    <a:pt x="60034" y="55577"/>
                  </a:lnTo>
                  <a:lnTo>
                    <a:pt x="60171" y="55304"/>
                  </a:lnTo>
                  <a:lnTo>
                    <a:pt x="60171" y="55122"/>
                  </a:lnTo>
                  <a:lnTo>
                    <a:pt x="60034" y="54849"/>
                  </a:lnTo>
                  <a:lnTo>
                    <a:pt x="59989" y="54758"/>
                  </a:lnTo>
                  <a:lnTo>
                    <a:pt x="59989" y="54531"/>
                  </a:lnTo>
                  <a:lnTo>
                    <a:pt x="59898" y="54440"/>
                  </a:lnTo>
                  <a:lnTo>
                    <a:pt x="59898" y="54304"/>
                  </a:lnTo>
                  <a:lnTo>
                    <a:pt x="59989" y="54167"/>
                  </a:lnTo>
                  <a:lnTo>
                    <a:pt x="60125" y="54031"/>
                  </a:lnTo>
                  <a:lnTo>
                    <a:pt x="60307" y="53940"/>
                  </a:lnTo>
                  <a:lnTo>
                    <a:pt x="60034" y="54213"/>
                  </a:lnTo>
                  <a:lnTo>
                    <a:pt x="59989" y="54304"/>
                  </a:lnTo>
                  <a:lnTo>
                    <a:pt x="60080" y="54440"/>
                  </a:lnTo>
                  <a:lnTo>
                    <a:pt x="60262" y="54622"/>
                  </a:lnTo>
                  <a:lnTo>
                    <a:pt x="60353" y="54622"/>
                  </a:lnTo>
                  <a:lnTo>
                    <a:pt x="60444" y="54713"/>
                  </a:lnTo>
                  <a:lnTo>
                    <a:pt x="60353" y="54895"/>
                  </a:lnTo>
                  <a:lnTo>
                    <a:pt x="60444" y="54804"/>
                  </a:lnTo>
                  <a:lnTo>
                    <a:pt x="60444" y="54849"/>
                  </a:lnTo>
                  <a:lnTo>
                    <a:pt x="60580" y="54713"/>
                  </a:lnTo>
                  <a:lnTo>
                    <a:pt x="60580" y="54622"/>
                  </a:lnTo>
                  <a:lnTo>
                    <a:pt x="60671" y="54622"/>
                  </a:lnTo>
                  <a:lnTo>
                    <a:pt x="60717" y="54531"/>
                  </a:lnTo>
                  <a:lnTo>
                    <a:pt x="60808" y="54485"/>
                  </a:lnTo>
                  <a:lnTo>
                    <a:pt x="60899" y="54258"/>
                  </a:lnTo>
                  <a:lnTo>
                    <a:pt x="60989" y="54167"/>
                  </a:lnTo>
                  <a:lnTo>
                    <a:pt x="61035" y="54167"/>
                  </a:lnTo>
                  <a:lnTo>
                    <a:pt x="61080" y="53985"/>
                  </a:lnTo>
                  <a:lnTo>
                    <a:pt x="61171" y="53894"/>
                  </a:lnTo>
                  <a:lnTo>
                    <a:pt x="61171" y="53803"/>
                  </a:lnTo>
                  <a:lnTo>
                    <a:pt x="61217" y="53667"/>
                  </a:lnTo>
                  <a:lnTo>
                    <a:pt x="61217" y="53621"/>
                  </a:lnTo>
                  <a:lnTo>
                    <a:pt x="61308" y="53485"/>
                  </a:lnTo>
                  <a:lnTo>
                    <a:pt x="61308" y="53394"/>
                  </a:lnTo>
                  <a:lnTo>
                    <a:pt x="61217" y="53303"/>
                  </a:lnTo>
                  <a:lnTo>
                    <a:pt x="61171" y="53212"/>
                  </a:lnTo>
                  <a:lnTo>
                    <a:pt x="61353" y="53076"/>
                  </a:lnTo>
                  <a:lnTo>
                    <a:pt x="61353" y="52894"/>
                  </a:lnTo>
                  <a:lnTo>
                    <a:pt x="61490" y="52757"/>
                  </a:lnTo>
                  <a:lnTo>
                    <a:pt x="61626" y="52712"/>
                  </a:lnTo>
                  <a:lnTo>
                    <a:pt x="61899" y="52575"/>
                  </a:lnTo>
                  <a:lnTo>
                    <a:pt x="62081" y="52575"/>
                  </a:lnTo>
                  <a:lnTo>
                    <a:pt x="62308" y="52393"/>
                  </a:lnTo>
                  <a:lnTo>
                    <a:pt x="62399" y="52393"/>
                  </a:lnTo>
                  <a:lnTo>
                    <a:pt x="62490" y="52439"/>
                  </a:lnTo>
                  <a:lnTo>
                    <a:pt x="62809" y="52439"/>
                  </a:lnTo>
                  <a:lnTo>
                    <a:pt x="62945" y="52484"/>
                  </a:lnTo>
                  <a:lnTo>
                    <a:pt x="63127" y="52439"/>
                  </a:lnTo>
                  <a:lnTo>
                    <a:pt x="63445" y="52439"/>
                  </a:lnTo>
                  <a:lnTo>
                    <a:pt x="63536" y="52393"/>
                  </a:lnTo>
                  <a:lnTo>
                    <a:pt x="63491" y="52348"/>
                  </a:lnTo>
                  <a:lnTo>
                    <a:pt x="63491" y="52121"/>
                  </a:lnTo>
                  <a:lnTo>
                    <a:pt x="63491" y="51939"/>
                  </a:lnTo>
                  <a:lnTo>
                    <a:pt x="63673" y="52121"/>
                  </a:lnTo>
                  <a:lnTo>
                    <a:pt x="63673" y="52257"/>
                  </a:lnTo>
                  <a:lnTo>
                    <a:pt x="63673" y="52393"/>
                  </a:lnTo>
                  <a:lnTo>
                    <a:pt x="63764" y="52393"/>
                  </a:lnTo>
                  <a:lnTo>
                    <a:pt x="63900" y="52257"/>
                  </a:lnTo>
                  <a:lnTo>
                    <a:pt x="64037" y="51939"/>
                  </a:lnTo>
                  <a:lnTo>
                    <a:pt x="64128" y="52121"/>
                  </a:lnTo>
                  <a:lnTo>
                    <a:pt x="64128" y="52211"/>
                  </a:lnTo>
                  <a:lnTo>
                    <a:pt x="64219" y="52257"/>
                  </a:lnTo>
                  <a:lnTo>
                    <a:pt x="64582" y="52075"/>
                  </a:lnTo>
                  <a:lnTo>
                    <a:pt x="64673" y="51893"/>
                  </a:lnTo>
                  <a:lnTo>
                    <a:pt x="64628" y="51620"/>
                  </a:lnTo>
                  <a:lnTo>
                    <a:pt x="64537" y="51620"/>
                  </a:lnTo>
                  <a:lnTo>
                    <a:pt x="64537" y="51757"/>
                  </a:lnTo>
                  <a:lnTo>
                    <a:pt x="64491" y="51939"/>
                  </a:lnTo>
                  <a:lnTo>
                    <a:pt x="64264" y="51939"/>
                  </a:lnTo>
                  <a:lnTo>
                    <a:pt x="64264" y="51802"/>
                  </a:lnTo>
                  <a:lnTo>
                    <a:pt x="64173" y="51575"/>
                  </a:lnTo>
                  <a:lnTo>
                    <a:pt x="63946" y="51438"/>
                  </a:lnTo>
                  <a:lnTo>
                    <a:pt x="63946" y="51347"/>
                  </a:lnTo>
                  <a:lnTo>
                    <a:pt x="64264" y="51120"/>
                  </a:lnTo>
                  <a:lnTo>
                    <a:pt x="64264" y="50984"/>
                  </a:lnTo>
                  <a:lnTo>
                    <a:pt x="64128" y="50984"/>
                  </a:lnTo>
                  <a:lnTo>
                    <a:pt x="64128" y="50893"/>
                  </a:lnTo>
                  <a:lnTo>
                    <a:pt x="64219" y="50847"/>
                  </a:lnTo>
                  <a:lnTo>
                    <a:pt x="64264" y="50711"/>
                  </a:lnTo>
                  <a:lnTo>
                    <a:pt x="64355" y="50620"/>
                  </a:lnTo>
                  <a:lnTo>
                    <a:pt x="64446" y="50301"/>
                  </a:lnTo>
                  <a:lnTo>
                    <a:pt x="64764" y="50074"/>
                  </a:lnTo>
                  <a:lnTo>
                    <a:pt x="64855" y="49892"/>
                  </a:lnTo>
                  <a:lnTo>
                    <a:pt x="64946" y="49892"/>
                  </a:lnTo>
                  <a:lnTo>
                    <a:pt x="65037" y="49710"/>
                  </a:lnTo>
                  <a:lnTo>
                    <a:pt x="65037" y="49847"/>
                  </a:lnTo>
                  <a:lnTo>
                    <a:pt x="65128" y="49847"/>
                  </a:lnTo>
                  <a:lnTo>
                    <a:pt x="65219" y="49756"/>
                  </a:lnTo>
                  <a:lnTo>
                    <a:pt x="65310" y="49619"/>
                  </a:lnTo>
                  <a:lnTo>
                    <a:pt x="65310" y="49756"/>
                  </a:lnTo>
                  <a:lnTo>
                    <a:pt x="65401" y="49756"/>
                  </a:lnTo>
                  <a:lnTo>
                    <a:pt x="65492" y="49574"/>
                  </a:lnTo>
                  <a:lnTo>
                    <a:pt x="65537" y="49665"/>
                  </a:lnTo>
                  <a:lnTo>
                    <a:pt x="65628" y="49619"/>
                  </a:lnTo>
                  <a:lnTo>
                    <a:pt x="65765" y="49346"/>
                  </a:lnTo>
                  <a:lnTo>
                    <a:pt x="65992" y="49119"/>
                  </a:lnTo>
                  <a:lnTo>
                    <a:pt x="65947" y="49255"/>
                  </a:lnTo>
                  <a:lnTo>
                    <a:pt x="65947" y="49392"/>
                  </a:lnTo>
                  <a:lnTo>
                    <a:pt x="66129" y="49392"/>
                  </a:lnTo>
                  <a:lnTo>
                    <a:pt x="66265" y="49255"/>
                  </a:lnTo>
                  <a:lnTo>
                    <a:pt x="66583" y="49255"/>
                  </a:lnTo>
                  <a:lnTo>
                    <a:pt x="66629" y="49392"/>
                  </a:lnTo>
                  <a:lnTo>
                    <a:pt x="66720" y="49392"/>
                  </a:lnTo>
                  <a:lnTo>
                    <a:pt x="66856" y="49255"/>
                  </a:lnTo>
                  <a:lnTo>
                    <a:pt x="66993" y="49301"/>
                  </a:lnTo>
                  <a:lnTo>
                    <a:pt x="67084" y="49255"/>
                  </a:lnTo>
                  <a:lnTo>
                    <a:pt x="67220" y="49119"/>
                  </a:lnTo>
                  <a:lnTo>
                    <a:pt x="67357" y="49119"/>
                  </a:lnTo>
                  <a:lnTo>
                    <a:pt x="67539" y="49028"/>
                  </a:lnTo>
                  <a:lnTo>
                    <a:pt x="67584" y="49119"/>
                  </a:lnTo>
                  <a:lnTo>
                    <a:pt x="67720" y="49119"/>
                  </a:lnTo>
                  <a:lnTo>
                    <a:pt x="67857" y="48982"/>
                  </a:lnTo>
                  <a:lnTo>
                    <a:pt x="67675" y="48891"/>
                  </a:lnTo>
                  <a:lnTo>
                    <a:pt x="67630" y="49028"/>
                  </a:lnTo>
                  <a:lnTo>
                    <a:pt x="67493" y="48891"/>
                  </a:lnTo>
                  <a:lnTo>
                    <a:pt x="67539" y="48710"/>
                  </a:lnTo>
                  <a:lnTo>
                    <a:pt x="67266" y="48528"/>
                  </a:lnTo>
                  <a:lnTo>
                    <a:pt x="67266" y="48528"/>
                  </a:lnTo>
                  <a:lnTo>
                    <a:pt x="67493" y="48573"/>
                  </a:lnTo>
                  <a:lnTo>
                    <a:pt x="67675" y="48573"/>
                  </a:lnTo>
                  <a:lnTo>
                    <a:pt x="67720" y="48710"/>
                  </a:lnTo>
                  <a:lnTo>
                    <a:pt x="67811" y="48710"/>
                  </a:lnTo>
                  <a:lnTo>
                    <a:pt x="67857" y="48619"/>
                  </a:lnTo>
                  <a:lnTo>
                    <a:pt x="67993" y="48664"/>
                  </a:lnTo>
                  <a:lnTo>
                    <a:pt x="68175" y="48619"/>
                  </a:lnTo>
                  <a:lnTo>
                    <a:pt x="68266" y="48482"/>
                  </a:lnTo>
                  <a:lnTo>
                    <a:pt x="68403" y="48300"/>
                  </a:lnTo>
                  <a:lnTo>
                    <a:pt x="68312" y="48482"/>
                  </a:lnTo>
                  <a:lnTo>
                    <a:pt x="68357" y="48482"/>
                  </a:lnTo>
                  <a:lnTo>
                    <a:pt x="68312" y="48573"/>
                  </a:lnTo>
                  <a:lnTo>
                    <a:pt x="68403" y="48619"/>
                  </a:lnTo>
                  <a:lnTo>
                    <a:pt x="68767" y="48528"/>
                  </a:lnTo>
                  <a:lnTo>
                    <a:pt x="68812" y="48391"/>
                  </a:lnTo>
                  <a:lnTo>
                    <a:pt x="68994" y="48391"/>
                  </a:lnTo>
                  <a:lnTo>
                    <a:pt x="69176" y="48255"/>
                  </a:lnTo>
                  <a:lnTo>
                    <a:pt x="69312" y="48209"/>
                  </a:lnTo>
                  <a:lnTo>
                    <a:pt x="69494" y="47982"/>
                  </a:lnTo>
                  <a:lnTo>
                    <a:pt x="69494" y="48073"/>
                  </a:lnTo>
                  <a:lnTo>
                    <a:pt x="69585" y="47982"/>
                  </a:lnTo>
                  <a:lnTo>
                    <a:pt x="69585" y="48073"/>
                  </a:lnTo>
                  <a:lnTo>
                    <a:pt x="69403" y="48255"/>
                  </a:lnTo>
                  <a:lnTo>
                    <a:pt x="69267" y="48300"/>
                  </a:lnTo>
                  <a:lnTo>
                    <a:pt x="69085" y="48482"/>
                  </a:lnTo>
                  <a:lnTo>
                    <a:pt x="69226" y="48518"/>
                  </a:lnTo>
                  <a:lnTo>
                    <a:pt x="69226" y="48518"/>
                  </a:lnTo>
                  <a:lnTo>
                    <a:pt x="69176" y="48528"/>
                  </a:lnTo>
                  <a:lnTo>
                    <a:pt x="68903" y="48710"/>
                  </a:lnTo>
                  <a:lnTo>
                    <a:pt x="68585" y="48800"/>
                  </a:lnTo>
                  <a:lnTo>
                    <a:pt x="68266" y="48982"/>
                  </a:lnTo>
                  <a:lnTo>
                    <a:pt x="68221" y="49119"/>
                  </a:lnTo>
                  <a:lnTo>
                    <a:pt x="68039" y="49255"/>
                  </a:lnTo>
                  <a:lnTo>
                    <a:pt x="67948" y="49528"/>
                  </a:lnTo>
                  <a:lnTo>
                    <a:pt x="67948" y="49710"/>
                  </a:lnTo>
                  <a:lnTo>
                    <a:pt x="67993" y="49847"/>
                  </a:lnTo>
                  <a:lnTo>
                    <a:pt x="67993" y="49983"/>
                  </a:lnTo>
                  <a:lnTo>
                    <a:pt x="68039" y="49937"/>
                  </a:lnTo>
                  <a:lnTo>
                    <a:pt x="68130" y="49983"/>
                  </a:lnTo>
                  <a:lnTo>
                    <a:pt x="68130" y="50165"/>
                  </a:lnTo>
                  <a:lnTo>
                    <a:pt x="68266" y="50256"/>
                  </a:lnTo>
                  <a:lnTo>
                    <a:pt x="68357" y="50210"/>
                  </a:lnTo>
                  <a:lnTo>
                    <a:pt x="68448" y="50301"/>
                  </a:lnTo>
                  <a:lnTo>
                    <a:pt x="68494" y="50210"/>
                  </a:lnTo>
                  <a:lnTo>
                    <a:pt x="68494" y="50074"/>
                  </a:lnTo>
                  <a:lnTo>
                    <a:pt x="68585" y="50028"/>
                  </a:lnTo>
                  <a:lnTo>
                    <a:pt x="68676" y="50028"/>
                  </a:lnTo>
                  <a:lnTo>
                    <a:pt x="68812" y="49892"/>
                  </a:lnTo>
                  <a:lnTo>
                    <a:pt x="68994" y="49892"/>
                  </a:lnTo>
                  <a:lnTo>
                    <a:pt x="69221" y="49574"/>
                  </a:lnTo>
                  <a:lnTo>
                    <a:pt x="69449" y="49392"/>
                  </a:lnTo>
                  <a:lnTo>
                    <a:pt x="69403" y="49301"/>
                  </a:lnTo>
                  <a:lnTo>
                    <a:pt x="69494" y="49119"/>
                  </a:lnTo>
                  <a:lnTo>
                    <a:pt x="69585" y="49119"/>
                  </a:lnTo>
                  <a:lnTo>
                    <a:pt x="69676" y="49028"/>
                  </a:lnTo>
                  <a:lnTo>
                    <a:pt x="69722" y="49028"/>
                  </a:lnTo>
                  <a:lnTo>
                    <a:pt x="69813" y="49210"/>
                  </a:lnTo>
                  <a:lnTo>
                    <a:pt x="69994" y="49210"/>
                  </a:lnTo>
                  <a:lnTo>
                    <a:pt x="69994" y="49119"/>
                  </a:lnTo>
                  <a:lnTo>
                    <a:pt x="70131" y="49119"/>
                  </a:lnTo>
                  <a:lnTo>
                    <a:pt x="70404" y="48982"/>
                  </a:lnTo>
                  <a:lnTo>
                    <a:pt x="70631" y="48937"/>
                  </a:lnTo>
                  <a:lnTo>
                    <a:pt x="70904" y="48846"/>
                  </a:lnTo>
                  <a:lnTo>
                    <a:pt x="71041" y="48846"/>
                  </a:lnTo>
                  <a:lnTo>
                    <a:pt x="71404" y="48664"/>
                  </a:lnTo>
                  <a:lnTo>
                    <a:pt x="71632" y="48619"/>
                  </a:lnTo>
                  <a:lnTo>
                    <a:pt x="71768" y="48619"/>
                  </a:lnTo>
                  <a:lnTo>
                    <a:pt x="71905" y="48664"/>
                  </a:lnTo>
                  <a:lnTo>
                    <a:pt x="71996" y="48573"/>
                  </a:lnTo>
                  <a:lnTo>
                    <a:pt x="71950" y="48482"/>
                  </a:lnTo>
                  <a:lnTo>
                    <a:pt x="71768" y="48482"/>
                  </a:lnTo>
                  <a:lnTo>
                    <a:pt x="71632" y="48391"/>
                  </a:lnTo>
                  <a:lnTo>
                    <a:pt x="71814" y="48391"/>
                  </a:lnTo>
                  <a:lnTo>
                    <a:pt x="71814" y="48346"/>
                  </a:lnTo>
                  <a:lnTo>
                    <a:pt x="71541" y="48209"/>
                  </a:lnTo>
                  <a:lnTo>
                    <a:pt x="71359" y="48209"/>
                  </a:lnTo>
                  <a:lnTo>
                    <a:pt x="71404" y="48118"/>
                  </a:lnTo>
                  <a:lnTo>
                    <a:pt x="71404" y="47982"/>
                  </a:lnTo>
                  <a:lnTo>
                    <a:pt x="71177" y="48164"/>
                  </a:lnTo>
                  <a:lnTo>
                    <a:pt x="71086" y="48255"/>
                  </a:lnTo>
                  <a:lnTo>
                    <a:pt x="70859" y="48209"/>
                  </a:lnTo>
                  <a:lnTo>
                    <a:pt x="70813" y="48118"/>
                  </a:lnTo>
                  <a:lnTo>
                    <a:pt x="70586" y="48027"/>
                  </a:lnTo>
                  <a:lnTo>
                    <a:pt x="70495" y="48073"/>
                  </a:lnTo>
                  <a:lnTo>
                    <a:pt x="70358" y="47982"/>
                  </a:lnTo>
                  <a:lnTo>
                    <a:pt x="70131" y="47982"/>
                  </a:lnTo>
                  <a:lnTo>
                    <a:pt x="69904" y="47845"/>
                  </a:lnTo>
                  <a:lnTo>
                    <a:pt x="70085" y="47800"/>
                  </a:lnTo>
                  <a:lnTo>
                    <a:pt x="70131" y="47663"/>
                  </a:lnTo>
                  <a:lnTo>
                    <a:pt x="69904" y="47663"/>
                  </a:lnTo>
                  <a:lnTo>
                    <a:pt x="69813" y="47618"/>
                  </a:lnTo>
                  <a:lnTo>
                    <a:pt x="69676" y="47618"/>
                  </a:lnTo>
                  <a:lnTo>
                    <a:pt x="69585" y="47391"/>
                  </a:lnTo>
                  <a:lnTo>
                    <a:pt x="69494" y="47345"/>
                  </a:lnTo>
                  <a:lnTo>
                    <a:pt x="69494" y="47118"/>
                  </a:lnTo>
                  <a:lnTo>
                    <a:pt x="69494" y="46981"/>
                  </a:lnTo>
                  <a:lnTo>
                    <a:pt x="69403" y="46890"/>
                  </a:lnTo>
                  <a:lnTo>
                    <a:pt x="69494" y="46754"/>
                  </a:lnTo>
                  <a:lnTo>
                    <a:pt x="69494" y="46663"/>
                  </a:lnTo>
                  <a:lnTo>
                    <a:pt x="69176" y="46663"/>
                  </a:lnTo>
                  <a:lnTo>
                    <a:pt x="69267" y="46572"/>
                  </a:lnTo>
                  <a:lnTo>
                    <a:pt x="69358" y="46572"/>
                  </a:lnTo>
                  <a:lnTo>
                    <a:pt x="69585" y="46163"/>
                  </a:lnTo>
                  <a:lnTo>
                    <a:pt x="69722" y="46026"/>
                  </a:lnTo>
                  <a:lnTo>
                    <a:pt x="69676" y="45935"/>
                  </a:lnTo>
                  <a:lnTo>
                    <a:pt x="69585" y="45935"/>
                  </a:lnTo>
                  <a:lnTo>
                    <a:pt x="69540" y="45844"/>
                  </a:lnTo>
                  <a:lnTo>
                    <a:pt x="69449" y="45844"/>
                  </a:lnTo>
                  <a:lnTo>
                    <a:pt x="69267" y="45981"/>
                  </a:lnTo>
                  <a:lnTo>
                    <a:pt x="69085" y="46072"/>
                  </a:lnTo>
                  <a:lnTo>
                    <a:pt x="69039" y="45935"/>
                  </a:lnTo>
                  <a:lnTo>
                    <a:pt x="68994" y="45799"/>
                  </a:lnTo>
                  <a:lnTo>
                    <a:pt x="68676" y="45708"/>
                  </a:lnTo>
                  <a:lnTo>
                    <a:pt x="68221" y="45708"/>
                  </a:lnTo>
                  <a:lnTo>
                    <a:pt x="68448" y="45617"/>
                  </a:lnTo>
                  <a:lnTo>
                    <a:pt x="68630" y="45662"/>
                  </a:lnTo>
                  <a:lnTo>
                    <a:pt x="68812" y="45617"/>
                  </a:lnTo>
                  <a:lnTo>
                    <a:pt x="68903" y="45526"/>
                  </a:lnTo>
                  <a:lnTo>
                    <a:pt x="69085" y="45617"/>
                  </a:lnTo>
                  <a:lnTo>
                    <a:pt x="69221" y="45708"/>
                  </a:lnTo>
                  <a:lnTo>
                    <a:pt x="69403" y="45708"/>
                  </a:lnTo>
                  <a:lnTo>
                    <a:pt x="69585" y="45571"/>
                  </a:lnTo>
                  <a:lnTo>
                    <a:pt x="69722" y="45571"/>
                  </a:lnTo>
                  <a:lnTo>
                    <a:pt x="69904" y="45435"/>
                  </a:lnTo>
                  <a:lnTo>
                    <a:pt x="70040" y="45390"/>
                  </a:lnTo>
                  <a:lnTo>
                    <a:pt x="70176" y="45117"/>
                  </a:lnTo>
                  <a:lnTo>
                    <a:pt x="70085" y="45026"/>
                  </a:lnTo>
                  <a:lnTo>
                    <a:pt x="70222" y="45026"/>
                  </a:lnTo>
                  <a:lnTo>
                    <a:pt x="70131" y="44889"/>
                  </a:lnTo>
                  <a:lnTo>
                    <a:pt x="69949" y="44844"/>
                  </a:lnTo>
                  <a:lnTo>
                    <a:pt x="69858" y="44844"/>
                  </a:lnTo>
                  <a:lnTo>
                    <a:pt x="69858" y="44798"/>
                  </a:lnTo>
                  <a:lnTo>
                    <a:pt x="69858" y="44753"/>
                  </a:lnTo>
                  <a:lnTo>
                    <a:pt x="70085" y="44798"/>
                  </a:lnTo>
                  <a:lnTo>
                    <a:pt x="70085" y="44707"/>
                  </a:lnTo>
                  <a:lnTo>
                    <a:pt x="69767" y="44525"/>
                  </a:lnTo>
                  <a:lnTo>
                    <a:pt x="69494" y="44434"/>
                  </a:lnTo>
                  <a:lnTo>
                    <a:pt x="68948" y="44434"/>
                  </a:lnTo>
                  <a:lnTo>
                    <a:pt x="68767" y="44525"/>
                  </a:lnTo>
                  <a:lnTo>
                    <a:pt x="68630" y="44525"/>
                  </a:lnTo>
                  <a:lnTo>
                    <a:pt x="68130" y="44707"/>
                  </a:lnTo>
                  <a:lnTo>
                    <a:pt x="67720" y="44753"/>
                  </a:lnTo>
                  <a:lnTo>
                    <a:pt x="67493" y="44889"/>
                  </a:lnTo>
                  <a:lnTo>
                    <a:pt x="67266" y="44889"/>
                  </a:lnTo>
                  <a:lnTo>
                    <a:pt x="66902" y="45117"/>
                  </a:lnTo>
                  <a:lnTo>
                    <a:pt x="66402" y="45480"/>
                  </a:lnTo>
                  <a:lnTo>
                    <a:pt x="65992" y="45844"/>
                  </a:lnTo>
                  <a:lnTo>
                    <a:pt x="65856" y="45935"/>
                  </a:lnTo>
                  <a:lnTo>
                    <a:pt x="65674" y="46117"/>
                  </a:lnTo>
                  <a:lnTo>
                    <a:pt x="65446" y="46390"/>
                  </a:lnTo>
                  <a:lnTo>
                    <a:pt x="65174" y="46527"/>
                  </a:lnTo>
                  <a:lnTo>
                    <a:pt x="64810" y="46708"/>
                  </a:lnTo>
                  <a:lnTo>
                    <a:pt x="64400" y="46890"/>
                  </a:lnTo>
                  <a:lnTo>
                    <a:pt x="64219" y="46890"/>
                  </a:lnTo>
                  <a:lnTo>
                    <a:pt x="64446" y="46845"/>
                  </a:lnTo>
                  <a:lnTo>
                    <a:pt x="64901" y="46663"/>
                  </a:lnTo>
                  <a:lnTo>
                    <a:pt x="64901" y="46527"/>
                  </a:lnTo>
                  <a:lnTo>
                    <a:pt x="65265" y="46299"/>
                  </a:lnTo>
                  <a:lnTo>
                    <a:pt x="65356" y="46163"/>
                  </a:lnTo>
                  <a:lnTo>
                    <a:pt x="65401" y="45935"/>
                  </a:lnTo>
                  <a:lnTo>
                    <a:pt x="65583" y="45890"/>
                  </a:lnTo>
                  <a:lnTo>
                    <a:pt x="65765" y="45708"/>
                  </a:lnTo>
                  <a:lnTo>
                    <a:pt x="65992" y="45617"/>
                  </a:lnTo>
                  <a:lnTo>
                    <a:pt x="66038" y="45344"/>
                  </a:lnTo>
                  <a:lnTo>
                    <a:pt x="66356" y="45162"/>
                  </a:lnTo>
                  <a:lnTo>
                    <a:pt x="66538" y="44889"/>
                  </a:lnTo>
                  <a:lnTo>
                    <a:pt x="66629" y="44889"/>
                  </a:lnTo>
                  <a:lnTo>
                    <a:pt x="66674" y="44798"/>
                  </a:lnTo>
                  <a:lnTo>
                    <a:pt x="66856" y="44707"/>
                  </a:lnTo>
                  <a:lnTo>
                    <a:pt x="66993" y="44662"/>
                  </a:lnTo>
                  <a:lnTo>
                    <a:pt x="67084" y="44480"/>
                  </a:lnTo>
                  <a:lnTo>
                    <a:pt x="67220" y="44389"/>
                  </a:lnTo>
                  <a:lnTo>
                    <a:pt x="67266" y="44480"/>
                  </a:lnTo>
                  <a:lnTo>
                    <a:pt x="67357" y="44480"/>
                  </a:lnTo>
                  <a:lnTo>
                    <a:pt x="67493" y="44298"/>
                  </a:lnTo>
                  <a:lnTo>
                    <a:pt x="67766" y="44298"/>
                  </a:lnTo>
                  <a:lnTo>
                    <a:pt x="67902" y="44253"/>
                  </a:lnTo>
                  <a:lnTo>
                    <a:pt x="68130" y="44253"/>
                  </a:lnTo>
                  <a:lnTo>
                    <a:pt x="68221" y="44116"/>
                  </a:lnTo>
                  <a:lnTo>
                    <a:pt x="68221" y="43889"/>
                  </a:lnTo>
                  <a:lnTo>
                    <a:pt x="68312" y="43798"/>
                  </a:lnTo>
                  <a:lnTo>
                    <a:pt x="68312" y="43707"/>
                  </a:lnTo>
                  <a:lnTo>
                    <a:pt x="68494" y="43616"/>
                  </a:lnTo>
                  <a:lnTo>
                    <a:pt x="68767" y="43343"/>
                  </a:lnTo>
                  <a:lnTo>
                    <a:pt x="68903" y="43343"/>
                  </a:lnTo>
                  <a:lnTo>
                    <a:pt x="68994" y="43252"/>
                  </a:lnTo>
                  <a:lnTo>
                    <a:pt x="68903" y="43206"/>
                  </a:lnTo>
                  <a:lnTo>
                    <a:pt x="68994" y="43116"/>
                  </a:lnTo>
                  <a:lnTo>
                    <a:pt x="69130" y="43070"/>
                  </a:lnTo>
                  <a:lnTo>
                    <a:pt x="69267" y="43206"/>
                  </a:lnTo>
                  <a:lnTo>
                    <a:pt x="69449" y="43252"/>
                  </a:lnTo>
                  <a:lnTo>
                    <a:pt x="69767" y="43206"/>
                  </a:lnTo>
                  <a:lnTo>
                    <a:pt x="70040" y="43297"/>
                  </a:lnTo>
                  <a:lnTo>
                    <a:pt x="70222" y="43297"/>
                  </a:lnTo>
                  <a:lnTo>
                    <a:pt x="70404" y="43206"/>
                  </a:lnTo>
                  <a:lnTo>
                    <a:pt x="70495" y="43297"/>
                  </a:lnTo>
                  <a:lnTo>
                    <a:pt x="70677" y="43297"/>
                  </a:lnTo>
                  <a:lnTo>
                    <a:pt x="70768" y="43252"/>
                  </a:lnTo>
                  <a:lnTo>
                    <a:pt x="70995" y="43343"/>
                  </a:lnTo>
                  <a:lnTo>
                    <a:pt x="71222" y="43343"/>
                  </a:lnTo>
                  <a:lnTo>
                    <a:pt x="71313" y="43252"/>
                  </a:lnTo>
                  <a:lnTo>
                    <a:pt x="71404" y="43252"/>
                  </a:lnTo>
                  <a:lnTo>
                    <a:pt x="71541" y="43388"/>
                  </a:lnTo>
                  <a:lnTo>
                    <a:pt x="71768" y="43388"/>
                  </a:lnTo>
                  <a:lnTo>
                    <a:pt x="72041" y="43479"/>
                  </a:lnTo>
                  <a:lnTo>
                    <a:pt x="72132" y="43479"/>
                  </a:lnTo>
                  <a:lnTo>
                    <a:pt x="72268" y="43434"/>
                  </a:lnTo>
                  <a:lnTo>
                    <a:pt x="72405" y="43434"/>
                  </a:lnTo>
                  <a:lnTo>
                    <a:pt x="72359" y="43525"/>
                  </a:lnTo>
                  <a:lnTo>
                    <a:pt x="72496" y="43570"/>
                  </a:lnTo>
                  <a:lnTo>
                    <a:pt x="72860" y="43434"/>
                  </a:lnTo>
                  <a:lnTo>
                    <a:pt x="72951" y="43434"/>
                  </a:lnTo>
                  <a:lnTo>
                    <a:pt x="73133" y="43343"/>
                  </a:lnTo>
                  <a:lnTo>
                    <a:pt x="73224" y="43434"/>
                  </a:lnTo>
                  <a:lnTo>
                    <a:pt x="73451" y="43434"/>
                  </a:lnTo>
                  <a:lnTo>
                    <a:pt x="73542" y="43479"/>
                  </a:lnTo>
                  <a:lnTo>
                    <a:pt x="73724" y="43434"/>
                  </a:lnTo>
                  <a:lnTo>
                    <a:pt x="73724" y="43297"/>
                  </a:lnTo>
                  <a:lnTo>
                    <a:pt x="73906" y="43297"/>
                  </a:lnTo>
                  <a:lnTo>
                    <a:pt x="73997" y="43252"/>
                  </a:lnTo>
                  <a:lnTo>
                    <a:pt x="74042" y="43252"/>
                  </a:lnTo>
                  <a:lnTo>
                    <a:pt x="74179" y="43116"/>
                  </a:lnTo>
                  <a:lnTo>
                    <a:pt x="74315" y="43025"/>
                  </a:lnTo>
                  <a:lnTo>
                    <a:pt x="74361" y="42979"/>
                  </a:lnTo>
                  <a:lnTo>
                    <a:pt x="74452" y="42979"/>
                  </a:lnTo>
                  <a:lnTo>
                    <a:pt x="74588" y="42752"/>
                  </a:lnTo>
                  <a:lnTo>
                    <a:pt x="74588" y="42615"/>
                  </a:lnTo>
                  <a:lnTo>
                    <a:pt x="74679" y="42615"/>
                  </a:lnTo>
                  <a:lnTo>
                    <a:pt x="74815" y="42479"/>
                  </a:lnTo>
                  <a:lnTo>
                    <a:pt x="74815" y="42388"/>
                  </a:lnTo>
                  <a:lnTo>
                    <a:pt x="74724" y="42388"/>
                  </a:lnTo>
                  <a:lnTo>
                    <a:pt x="74770" y="42342"/>
                  </a:lnTo>
                  <a:lnTo>
                    <a:pt x="74952" y="42342"/>
                  </a:lnTo>
                  <a:lnTo>
                    <a:pt x="75088" y="42297"/>
                  </a:lnTo>
                  <a:lnTo>
                    <a:pt x="75088" y="42206"/>
                  </a:lnTo>
                  <a:lnTo>
                    <a:pt x="75134" y="42160"/>
                  </a:lnTo>
                  <a:lnTo>
                    <a:pt x="75225" y="42251"/>
                  </a:lnTo>
                  <a:lnTo>
                    <a:pt x="75407" y="42251"/>
                  </a:lnTo>
                  <a:lnTo>
                    <a:pt x="75543" y="42160"/>
                  </a:lnTo>
                  <a:lnTo>
                    <a:pt x="75589" y="42206"/>
                  </a:lnTo>
                  <a:lnTo>
                    <a:pt x="75725" y="42206"/>
                  </a:lnTo>
                  <a:lnTo>
                    <a:pt x="75816" y="42115"/>
                  </a:lnTo>
                  <a:lnTo>
                    <a:pt x="75907" y="42206"/>
                  </a:lnTo>
                  <a:lnTo>
                    <a:pt x="76043" y="42206"/>
                  </a:lnTo>
                  <a:lnTo>
                    <a:pt x="76089" y="42115"/>
                  </a:lnTo>
                  <a:lnTo>
                    <a:pt x="76271" y="42115"/>
                  </a:lnTo>
                  <a:lnTo>
                    <a:pt x="76362" y="42024"/>
                  </a:lnTo>
                  <a:lnTo>
                    <a:pt x="76453" y="42024"/>
                  </a:lnTo>
                  <a:lnTo>
                    <a:pt x="76589" y="41888"/>
                  </a:lnTo>
                  <a:lnTo>
                    <a:pt x="76771" y="41888"/>
                  </a:lnTo>
                  <a:lnTo>
                    <a:pt x="76998" y="41706"/>
                  </a:lnTo>
                  <a:lnTo>
                    <a:pt x="77044" y="41569"/>
                  </a:lnTo>
                  <a:lnTo>
                    <a:pt x="77180" y="41569"/>
                  </a:lnTo>
                  <a:lnTo>
                    <a:pt x="77180" y="41433"/>
                  </a:lnTo>
                  <a:lnTo>
                    <a:pt x="77226" y="41296"/>
                  </a:lnTo>
                  <a:lnTo>
                    <a:pt x="77135" y="41251"/>
                  </a:lnTo>
                  <a:lnTo>
                    <a:pt x="76998" y="41296"/>
                  </a:lnTo>
                  <a:lnTo>
                    <a:pt x="76907" y="41205"/>
                  </a:lnTo>
                  <a:lnTo>
                    <a:pt x="77135" y="41205"/>
                  </a:lnTo>
                  <a:lnTo>
                    <a:pt x="77226" y="41160"/>
                  </a:lnTo>
                  <a:lnTo>
                    <a:pt x="77135" y="41023"/>
                  </a:lnTo>
                  <a:lnTo>
                    <a:pt x="76998" y="41023"/>
                  </a:lnTo>
                  <a:lnTo>
                    <a:pt x="76771" y="40933"/>
                  </a:lnTo>
                  <a:lnTo>
                    <a:pt x="76680" y="40796"/>
                  </a:lnTo>
                  <a:lnTo>
                    <a:pt x="76862" y="40933"/>
                  </a:lnTo>
                  <a:lnTo>
                    <a:pt x="76998" y="40842"/>
                  </a:lnTo>
                  <a:lnTo>
                    <a:pt x="77044" y="40705"/>
                  </a:lnTo>
                  <a:lnTo>
                    <a:pt x="77180" y="40705"/>
                  </a:lnTo>
                  <a:lnTo>
                    <a:pt x="77226" y="40523"/>
                  </a:lnTo>
                  <a:lnTo>
                    <a:pt x="76998" y="40478"/>
                  </a:lnTo>
                  <a:lnTo>
                    <a:pt x="77135" y="40341"/>
                  </a:lnTo>
                  <a:lnTo>
                    <a:pt x="77226" y="40387"/>
                  </a:lnTo>
                  <a:lnTo>
                    <a:pt x="77362" y="40296"/>
                  </a:lnTo>
                  <a:lnTo>
                    <a:pt x="77317" y="40159"/>
                  </a:lnTo>
                  <a:lnTo>
                    <a:pt x="77135" y="40068"/>
                  </a:lnTo>
                  <a:lnTo>
                    <a:pt x="77089" y="39932"/>
                  </a:lnTo>
                  <a:lnTo>
                    <a:pt x="77135" y="39932"/>
                  </a:lnTo>
                  <a:lnTo>
                    <a:pt x="77317" y="40023"/>
                  </a:lnTo>
                  <a:lnTo>
                    <a:pt x="77317" y="40023"/>
                  </a:lnTo>
                  <a:lnTo>
                    <a:pt x="77271" y="39932"/>
                  </a:lnTo>
                  <a:lnTo>
                    <a:pt x="77044" y="39841"/>
                  </a:lnTo>
                  <a:lnTo>
                    <a:pt x="76862" y="39841"/>
                  </a:lnTo>
                  <a:lnTo>
                    <a:pt x="76862" y="39705"/>
                  </a:lnTo>
                  <a:lnTo>
                    <a:pt x="76907" y="39705"/>
                  </a:lnTo>
                  <a:lnTo>
                    <a:pt x="76862" y="39659"/>
                  </a:lnTo>
                  <a:lnTo>
                    <a:pt x="76680" y="39659"/>
                  </a:lnTo>
                  <a:lnTo>
                    <a:pt x="76453" y="39796"/>
                  </a:lnTo>
                  <a:lnTo>
                    <a:pt x="76407" y="39932"/>
                  </a:lnTo>
                  <a:lnTo>
                    <a:pt x="76316" y="39977"/>
                  </a:lnTo>
                  <a:lnTo>
                    <a:pt x="76271" y="39841"/>
                  </a:lnTo>
                  <a:lnTo>
                    <a:pt x="76089" y="39841"/>
                  </a:lnTo>
                  <a:lnTo>
                    <a:pt x="76180" y="39750"/>
                  </a:lnTo>
                  <a:lnTo>
                    <a:pt x="76271" y="39750"/>
                  </a:lnTo>
                  <a:lnTo>
                    <a:pt x="76453" y="39568"/>
                  </a:lnTo>
                  <a:lnTo>
                    <a:pt x="76453" y="39432"/>
                  </a:lnTo>
                  <a:lnTo>
                    <a:pt x="76316" y="39204"/>
                  </a:lnTo>
                  <a:lnTo>
                    <a:pt x="76089" y="39113"/>
                  </a:lnTo>
                  <a:lnTo>
                    <a:pt x="75725" y="39159"/>
                  </a:lnTo>
                  <a:lnTo>
                    <a:pt x="75634" y="39204"/>
                  </a:lnTo>
                  <a:lnTo>
                    <a:pt x="75679" y="39250"/>
                  </a:lnTo>
                  <a:lnTo>
                    <a:pt x="75861" y="39250"/>
                  </a:lnTo>
                  <a:lnTo>
                    <a:pt x="75907" y="39295"/>
                  </a:lnTo>
                  <a:lnTo>
                    <a:pt x="75543" y="39295"/>
                  </a:lnTo>
                  <a:lnTo>
                    <a:pt x="75316" y="39386"/>
                  </a:lnTo>
                  <a:lnTo>
                    <a:pt x="75134" y="39386"/>
                  </a:lnTo>
                  <a:lnTo>
                    <a:pt x="74952" y="39568"/>
                  </a:lnTo>
                  <a:lnTo>
                    <a:pt x="74906" y="39705"/>
                  </a:lnTo>
                  <a:lnTo>
                    <a:pt x="74770" y="39705"/>
                  </a:lnTo>
                  <a:lnTo>
                    <a:pt x="74588" y="39886"/>
                  </a:lnTo>
                  <a:lnTo>
                    <a:pt x="74361" y="39886"/>
                  </a:lnTo>
                  <a:lnTo>
                    <a:pt x="74224" y="40159"/>
                  </a:lnTo>
                  <a:lnTo>
                    <a:pt x="74133" y="40159"/>
                  </a:lnTo>
                  <a:lnTo>
                    <a:pt x="74088" y="40205"/>
                  </a:lnTo>
                  <a:lnTo>
                    <a:pt x="73997" y="40205"/>
                  </a:lnTo>
                  <a:lnTo>
                    <a:pt x="73951" y="40114"/>
                  </a:lnTo>
                  <a:lnTo>
                    <a:pt x="74042" y="39977"/>
                  </a:lnTo>
                  <a:lnTo>
                    <a:pt x="74133" y="39977"/>
                  </a:lnTo>
                  <a:lnTo>
                    <a:pt x="74179" y="39886"/>
                  </a:lnTo>
                  <a:lnTo>
                    <a:pt x="73860" y="39659"/>
                  </a:lnTo>
                  <a:lnTo>
                    <a:pt x="73860" y="39568"/>
                  </a:lnTo>
                  <a:lnTo>
                    <a:pt x="73724" y="39523"/>
                  </a:lnTo>
                  <a:lnTo>
                    <a:pt x="73769" y="39432"/>
                  </a:lnTo>
                  <a:lnTo>
                    <a:pt x="73769" y="39295"/>
                  </a:lnTo>
                  <a:lnTo>
                    <a:pt x="73951" y="39614"/>
                  </a:lnTo>
                  <a:lnTo>
                    <a:pt x="74224" y="39796"/>
                  </a:lnTo>
                  <a:lnTo>
                    <a:pt x="74315" y="39705"/>
                  </a:lnTo>
                  <a:lnTo>
                    <a:pt x="74315" y="39568"/>
                  </a:lnTo>
                  <a:lnTo>
                    <a:pt x="74542" y="39568"/>
                  </a:lnTo>
                  <a:lnTo>
                    <a:pt x="74633" y="39477"/>
                  </a:lnTo>
                  <a:lnTo>
                    <a:pt x="74906" y="39341"/>
                  </a:lnTo>
                  <a:lnTo>
                    <a:pt x="75225" y="39250"/>
                  </a:lnTo>
                  <a:lnTo>
                    <a:pt x="75498" y="39204"/>
                  </a:lnTo>
                  <a:lnTo>
                    <a:pt x="75498" y="39159"/>
                  </a:lnTo>
                  <a:lnTo>
                    <a:pt x="75407" y="39159"/>
                  </a:lnTo>
                  <a:lnTo>
                    <a:pt x="75088" y="39250"/>
                  </a:lnTo>
                  <a:lnTo>
                    <a:pt x="74815" y="39295"/>
                  </a:lnTo>
                  <a:lnTo>
                    <a:pt x="74815" y="39204"/>
                  </a:lnTo>
                  <a:lnTo>
                    <a:pt x="75225" y="39113"/>
                  </a:lnTo>
                  <a:lnTo>
                    <a:pt x="75498" y="39113"/>
                  </a:lnTo>
                  <a:lnTo>
                    <a:pt x="75634" y="38977"/>
                  </a:lnTo>
                  <a:lnTo>
                    <a:pt x="75907" y="38886"/>
                  </a:lnTo>
                  <a:lnTo>
                    <a:pt x="75952" y="38931"/>
                  </a:lnTo>
                  <a:lnTo>
                    <a:pt x="76271" y="38886"/>
                  </a:lnTo>
                  <a:lnTo>
                    <a:pt x="76271" y="38840"/>
                  </a:lnTo>
                  <a:lnTo>
                    <a:pt x="76498" y="38795"/>
                  </a:lnTo>
                  <a:lnTo>
                    <a:pt x="76362" y="38659"/>
                  </a:lnTo>
                  <a:lnTo>
                    <a:pt x="75998" y="38568"/>
                  </a:lnTo>
                  <a:lnTo>
                    <a:pt x="76043" y="38477"/>
                  </a:lnTo>
                  <a:lnTo>
                    <a:pt x="76134" y="38477"/>
                  </a:lnTo>
                  <a:lnTo>
                    <a:pt x="76225" y="38340"/>
                  </a:lnTo>
                  <a:lnTo>
                    <a:pt x="76134" y="38295"/>
                  </a:lnTo>
                  <a:lnTo>
                    <a:pt x="75907" y="38340"/>
                  </a:lnTo>
                  <a:lnTo>
                    <a:pt x="75770" y="38522"/>
                  </a:lnTo>
                  <a:lnTo>
                    <a:pt x="75589" y="38386"/>
                  </a:lnTo>
                  <a:lnTo>
                    <a:pt x="75407" y="38386"/>
                  </a:lnTo>
                  <a:lnTo>
                    <a:pt x="75407" y="38295"/>
                  </a:lnTo>
                  <a:lnTo>
                    <a:pt x="75498" y="38295"/>
                  </a:lnTo>
                  <a:lnTo>
                    <a:pt x="75498" y="38022"/>
                  </a:lnTo>
                  <a:lnTo>
                    <a:pt x="75498" y="37976"/>
                  </a:lnTo>
                  <a:lnTo>
                    <a:pt x="75270" y="38113"/>
                  </a:lnTo>
                  <a:lnTo>
                    <a:pt x="75270" y="38022"/>
                  </a:lnTo>
                  <a:lnTo>
                    <a:pt x="75361" y="37976"/>
                  </a:lnTo>
                  <a:lnTo>
                    <a:pt x="75270" y="37976"/>
                  </a:lnTo>
                  <a:lnTo>
                    <a:pt x="74997" y="38204"/>
                  </a:lnTo>
                  <a:lnTo>
                    <a:pt x="74861" y="38340"/>
                  </a:lnTo>
                  <a:lnTo>
                    <a:pt x="74770" y="38340"/>
                  </a:lnTo>
                  <a:lnTo>
                    <a:pt x="74906" y="38204"/>
                  </a:lnTo>
                  <a:lnTo>
                    <a:pt x="75134" y="38022"/>
                  </a:lnTo>
                  <a:lnTo>
                    <a:pt x="75043" y="37976"/>
                  </a:lnTo>
                  <a:lnTo>
                    <a:pt x="74861" y="38067"/>
                  </a:lnTo>
                  <a:lnTo>
                    <a:pt x="74770" y="38022"/>
                  </a:lnTo>
                  <a:lnTo>
                    <a:pt x="74861" y="37976"/>
                  </a:lnTo>
                  <a:lnTo>
                    <a:pt x="74997" y="37885"/>
                  </a:lnTo>
                  <a:lnTo>
                    <a:pt x="74997" y="37794"/>
                  </a:lnTo>
                  <a:lnTo>
                    <a:pt x="74815" y="37840"/>
                  </a:lnTo>
                  <a:lnTo>
                    <a:pt x="74679" y="38022"/>
                  </a:lnTo>
                  <a:lnTo>
                    <a:pt x="74542" y="38113"/>
                  </a:lnTo>
                  <a:lnTo>
                    <a:pt x="74452" y="38113"/>
                  </a:lnTo>
                  <a:lnTo>
                    <a:pt x="74542" y="37931"/>
                  </a:lnTo>
                  <a:lnTo>
                    <a:pt x="74679" y="37840"/>
                  </a:lnTo>
                  <a:lnTo>
                    <a:pt x="74679" y="37749"/>
                  </a:lnTo>
                  <a:lnTo>
                    <a:pt x="74542" y="37749"/>
                  </a:lnTo>
                  <a:lnTo>
                    <a:pt x="74270" y="38022"/>
                  </a:lnTo>
                  <a:lnTo>
                    <a:pt x="74133" y="38067"/>
                  </a:lnTo>
                  <a:lnTo>
                    <a:pt x="73951" y="37976"/>
                  </a:lnTo>
                  <a:lnTo>
                    <a:pt x="73951" y="37976"/>
                  </a:lnTo>
                  <a:lnTo>
                    <a:pt x="74133" y="38022"/>
                  </a:lnTo>
                  <a:lnTo>
                    <a:pt x="74270" y="37931"/>
                  </a:lnTo>
                  <a:lnTo>
                    <a:pt x="74497" y="37612"/>
                  </a:lnTo>
                  <a:lnTo>
                    <a:pt x="74679" y="37476"/>
                  </a:lnTo>
                  <a:lnTo>
                    <a:pt x="74588" y="37385"/>
                  </a:lnTo>
                  <a:lnTo>
                    <a:pt x="74588" y="37249"/>
                  </a:lnTo>
                  <a:lnTo>
                    <a:pt x="74406" y="37476"/>
                  </a:lnTo>
                  <a:lnTo>
                    <a:pt x="74361" y="37476"/>
                  </a:lnTo>
                  <a:lnTo>
                    <a:pt x="74361" y="37385"/>
                  </a:lnTo>
                  <a:lnTo>
                    <a:pt x="74406" y="37294"/>
                  </a:lnTo>
                  <a:lnTo>
                    <a:pt x="74406" y="37112"/>
                  </a:lnTo>
                  <a:lnTo>
                    <a:pt x="74315" y="37112"/>
                  </a:lnTo>
                  <a:lnTo>
                    <a:pt x="74224" y="37067"/>
                  </a:lnTo>
                  <a:lnTo>
                    <a:pt x="74088" y="37158"/>
                  </a:lnTo>
                  <a:lnTo>
                    <a:pt x="74042" y="37112"/>
                  </a:lnTo>
                  <a:lnTo>
                    <a:pt x="74042" y="36976"/>
                  </a:lnTo>
                  <a:lnTo>
                    <a:pt x="74042" y="36930"/>
                  </a:lnTo>
                  <a:lnTo>
                    <a:pt x="73951" y="36930"/>
                  </a:lnTo>
                  <a:lnTo>
                    <a:pt x="74042" y="36885"/>
                  </a:lnTo>
                  <a:lnTo>
                    <a:pt x="73951" y="36794"/>
                  </a:lnTo>
                  <a:lnTo>
                    <a:pt x="73951" y="36703"/>
                  </a:lnTo>
                  <a:lnTo>
                    <a:pt x="73860" y="36703"/>
                  </a:lnTo>
                  <a:lnTo>
                    <a:pt x="73678" y="36748"/>
                  </a:lnTo>
                  <a:lnTo>
                    <a:pt x="73678" y="36794"/>
                  </a:lnTo>
                  <a:lnTo>
                    <a:pt x="73542" y="36794"/>
                  </a:lnTo>
                  <a:lnTo>
                    <a:pt x="73269" y="36703"/>
                  </a:lnTo>
                  <a:lnTo>
                    <a:pt x="73496" y="36703"/>
                  </a:lnTo>
                  <a:lnTo>
                    <a:pt x="73542" y="36612"/>
                  </a:lnTo>
                  <a:lnTo>
                    <a:pt x="73724" y="36612"/>
                  </a:lnTo>
                  <a:lnTo>
                    <a:pt x="73769" y="36566"/>
                  </a:lnTo>
                  <a:lnTo>
                    <a:pt x="73678" y="36476"/>
                  </a:lnTo>
                  <a:lnTo>
                    <a:pt x="73542" y="36294"/>
                  </a:lnTo>
                  <a:lnTo>
                    <a:pt x="73542" y="36157"/>
                  </a:lnTo>
                  <a:lnTo>
                    <a:pt x="73315" y="36066"/>
                  </a:lnTo>
                  <a:lnTo>
                    <a:pt x="73542" y="36066"/>
                  </a:lnTo>
                  <a:lnTo>
                    <a:pt x="73769" y="36157"/>
                  </a:lnTo>
                  <a:lnTo>
                    <a:pt x="73906" y="36157"/>
                  </a:lnTo>
                  <a:lnTo>
                    <a:pt x="73906" y="36066"/>
                  </a:lnTo>
                  <a:lnTo>
                    <a:pt x="73769" y="36021"/>
                  </a:lnTo>
                  <a:lnTo>
                    <a:pt x="73815" y="35930"/>
                  </a:lnTo>
                  <a:lnTo>
                    <a:pt x="73951" y="35975"/>
                  </a:lnTo>
                  <a:lnTo>
                    <a:pt x="74133" y="35839"/>
                  </a:lnTo>
                  <a:lnTo>
                    <a:pt x="74270" y="35748"/>
                  </a:lnTo>
                  <a:lnTo>
                    <a:pt x="74315" y="35611"/>
                  </a:lnTo>
                  <a:lnTo>
                    <a:pt x="74133" y="35475"/>
                  </a:lnTo>
                  <a:lnTo>
                    <a:pt x="74042" y="35475"/>
                  </a:lnTo>
                  <a:lnTo>
                    <a:pt x="73906" y="35429"/>
                  </a:lnTo>
                  <a:lnTo>
                    <a:pt x="73997" y="35248"/>
                  </a:lnTo>
                  <a:lnTo>
                    <a:pt x="74042" y="35111"/>
                  </a:lnTo>
                  <a:lnTo>
                    <a:pt x="73997" y="35066"/>
                  </a:lnTo>
                  <a:lnTo>
                    <a:pt x="73815" y="35066"/>
                  </a:lnTo>
                  <a:lnTo>
                    <a:pt x="73724" y="35020"/>
                  </a:lnTo>
                  <a:lnTo>
                    <a:pt x="73633" y="35020"/>
                  </a:lnTo>
                  <a:lnTo>
                    <a:pt x="73496" y="34929"/>
                  </a:lnTo>
                  <a:lnTo>
                    <a:pt x="73678" y="34929"/>
                  </a:lnTo>
                  <a:lnTo>
                    <a:pt x="73724" y="34884"/>
                  </a:lnTo>
                  <a:lnTo>
                    <a:pt x="73860" y="34884"/>
                  </a:lnTo>
                  <a:lnTo>
                    <a:pt x="73997" y="34747"/>
                  </a:lnTo>
                  <a:lnTo>
                    <a:pt x="73951" y="34520"/>
                  </a:lnTo>
                  <a:lnTo>
                    <a:pt x="73769" y="34383"/>
                  </a:lnTo>
                  <a:lnTo>
                    <a:pt x="73678" y="34474"/>
                  </a:lnTo>
                  <a:lnTo>
                    <a:pt x="73542" y="34429"/>
                  </a:lnTo>
                  <a:lnTo>
                    <a:pt x="73451" y="34520"/>
                  </a:lnTo>
                  <a:lnTo>
                    <a:pt x="73496" y="34383"/>
                  </a:lnTo>
                  <a:lnTo>
                    <a:pt x="73678" y="34247"/>
                  </a:lnTo>
                  <a:lnTo>
                    <a:pt x="73815" y="34247"/>
                  </a:lnTo>
                  <a:lnTo>
                    <a:pt x="73815" y="34111"/>
                  </a:lnTo>
                  <a:lnTo>
                    <a:pt x="73633" y="34111"/>
                  </a:lnTo>
                  <a:lnTo>
                    <a:pt x="73542" y="34156"/>
                  </a:lnTo>
                  <a:lnTo>
                    <a:pt x="73360" y="34156"/>
                  </a:lnTo>
                  <a:lnTo>
                    <a:pt x="73133" y="34247"/>
                  </a:lnTo>
                  <a:lnTo>
                    <a:pt x="73360" y="33974"/>
                  </a:lnTo>
                  <a:lnTo>
                    <a:pt x="73496" y="33974"/>
                  </a:lnTo>
                  <a:lnTo>
                    <a:pt x="73633" y="33883"/>
                  </a:lnTo>
                  <a:lnTo>
                    <a:pt x="73633" y="33838"/>
                  </a:lnTo>
                  <a:lnTo>
                    <a:pt x="73724" y="33701"/>
                  </a:lnTo>
                  <a:lnTo>
                    <a:pt x="73678" y="33656"/>
                  </a:lnTo>
                  <a:lnTo>
                    <a:pt x="73496" y="33747"/>
                  </a:lnTo>
                  <a:lnTo>
                    <a:pt x="73269" y="33747"/>
                  </a:lnTo>
                  <a:lnTo>
                    <a:pt x="73042" y="33838"/>
                  </a:lnTo>
                  <a:lnTo>
                    <a:pt x="73042" y="33838"/>
                  </a:lnTo>
                  <a:lnTo>
                    <a:pt x="73087" y="33747"/>
                  </a:lnTo>
                  <a:lnTo>
                    <a:pt x="73042" y="33610"/>
                  </a:lnTo>
                  <a:lnTo>
                    <a:pt x="73133" y="33519"/>
                  </a:lnTo>
                  <a:lnTo>
                    <a:pt x="73224" y="33610"/>
                  </a:lnTo>
                  <a:lnTo>
                    <a:pt x="73496" y="33610"/>
                  </a:lnTo>
                  <a:lnTo>
                    <a:pt x="73633" y="33383"/>
                  </a:lnTo>
                  <a:lnTo>
                    <a:pt x="73633" y="33246"/>
                  </a:lnTo>
                  <a:lnTo>
                    <a:pt x="73496" y="33292"/>
                  </a:lnTo>
                  <a:lnTo>
                    <a:pt x="73360" y="33246"/>
                  </a:lnTo>
                  <a:lnTo>
                    <a:pt x="73496" y="33110"/>
                  </a:lnTo>
                  <a:lnTo>
                    <a:pt x="73542" y="32974"/>
                  </a:lnTo>
                  <a:lnTo>
                    <a:pt x="73451" y="32974"/>
                  </a:lnTo>
                  <a:lnTo>
                    <a:pt x="73087" y="33065"/>
                  </a:lnTo>
                  <a:lnTo>
                    <a:pt x="72951" y="32974"/>
                  </a:lnTo>
                  <a:lnTo>
                    <a:pt x="73042" y="32883"/>
                  </a:lnTo>
                  <a:lnTo>
                    <a:pt x="73178" y="32928"/>
                  </a:lnTo>
                  <a:lnTo>
                    <a:pt x="73360" y="32883"/>
                  </a:lnTo>
                  <a:lnTo>
                    <a:pt x="73451" y="32701"/>
                  </a:lnTo>
                  <a:lnTo>
                    <a:pt x="73360" y="32610"/>
                  </a:lnTo>
                  <a:lnTo>
                    <a:pt x="73360" y="32519"/>
                  </a:lnTo>
                  <a:lnTo>
                    <a:pt x="73269" y="32610"/>
                  </a:lnTo>
                  <a:lnTo>
                    <a:pt x="73178" y="32610"/>
                  </a:lnTo>
                  <a:lnTo>
                    <a:pt x="73133" y="32519"/>
                  </a:lnTo>
                  <a:lnTo>
                    <a:pt x="73042" y="32428"/>
                  </a:lnTo>
                  <a:lnTo>
                    <a:pt x="73133" y="32382"/>
                  </a:lnTo>
                  <a:lnTo>
                    <a:pt x="73224" y="32428"/>
                  </a:lnTo>
                  <a:lnTo>
                    <a:pt x="73269" y="32382"/>
                  </a:lnTo>
                  <a:lnTo>
                    <a:pt x="73269" y="32155"/>
                  </a:lnTo>
                  <a:lnTo>
                    <a:pt x="73133" y="32064"/>
                  </a:lnTo>
                  <a:lnTo>
                    <a:pt x="73087" y="31882"/>
                  </a:lnTo>
                  <a:lnTo>
                    <a:pt x="73224" y="31837"/>
                  </a:lnTo>
                  <a:lnTo>
                    <a:pt x="73224" y="31700"/>
                  </a:lnTo>
                  <a:lnTo>
                    <a:pt x="73087" y="31700"/>
                  </a:lnTo>
                  <a:lnTo>
                    <a:pt x="73133" y="31609"/>
                  </a:lnTo>
                  <a:lnTo>
                    <a:pt x="73178" y="31473"/>
                  </a:lnTo>
                  <a:lnTo>
                    <a:pt x="72996" y="31473"/>
                  </a:lnTo>
                  <a:lnTo>
                    <a:pt x="72996" y="31427"/>
                  </a:lnTo>
                  <a:lnTo>
                    <a:pt x="73087" y="31427"/>
                  </a:lnTo>
                  <a:lnTo>
                    <a:pt x="73178" y="31336"/>
                  </a:lnTo>
                  <a:lnTo>
                    <a:pt x="73042" y="31245"/>
                  </a:lnTo>
                  <a:lnTo>
                    <a:pt x="73042" y="31154"/>
                  </a:lnTo>
                  <a:lnTo>
                    <a:pt x="73178" y="31063"/>
                  </a:lnTo>
                  <a:lnTo>
                    <a:pt x="73087" y="31018"/>
                  </a:lnTo>
                  <a:lnTo>
                    <a:pt x="72951" y="31063"/>
                  </a:lnTo>
                  <a:lnTo>
                    <a:pt x="73087" y="30972"/>
                  </a:lnTo>
                  <a:lnTo>
                    <a:pt x="73042" y="30882"/>
                  </a:lnTo>
                  <a:lnTo>
                    <a:pt x="72860" y="30927"/>
                  </a:lnTo>
                  <a:lnTo>
                    <a:pt x="72723" y="31109"/>
                  </a:lnTo>
                  <a:lnTo>
                    <a:pt x="72769" y="31245"/>
                  </a:lnTo>
                  <a:lnTo>
                    <a:pt x="72723" y="31382"/>
                  </a:lnTo>
                  <a:lnTo>
                    <a:pt x="72541" y="31564"/>
                  </a:lnTo>
                  <a:lnTo>
                    <a:pt x="72541" y="31700"/>
                  </a:lnTo>
                  <a:lnTo>
                    <a:pt x="72405" y="31746"/>
                  </a:lnTo>
                  <a:lnTo>
                    <a:pt x="72405" y="31882"/>
                  </a:lnTo>
                  <a:lnTo>
                    <a:pt x="72314" y="31791"/>
                  </a:lnTo>
                  <a:lnTo>
                    <a:pt x="72268" y="31837"/>
                  </a:lnTo>
                  <a:lnTo>
                    <a:pt x="72132" y="32064"/>
                  </a:lnTo>
                  <a:lnTo>
                    <a:pt x="72132" y="32200"/>
                  </a:lnTo>
                  <a:lnTo>
                    <a:pt x="72268" y="32200"/>
                  </a:lnTo>
                  <a:lnTo>
                    <a:pt x="72359" y="32291"/>
                  </a:lnTo>
                  <a:lnTo>
                    <a:pt x="72359" y="32382"/>
                  </a:lnTo>
                  <a:lnTo>
                    <a:pt x="72223" y="32246"/>
                  </a:lnTo>
                  <a:lnTo>
                    <a:pt x="72132" y="32246"/>
                  </a:lnTo>
                  <a:lnTo>
                    <a:pt x="72087" y="32382"/>
                  </a:lnTo>
                  <a:lnTo>
                    <a:pt x="71996" y="32519"/>
                  </a:lnTo>
                  <a:lnTo>
                    <a:pt x="71859" y="32610"/>
                  </a:lnTo>
                  <a:lnTo>
                    <a:pt x="71814" y="32792"/>
                  </a:lnTo>
                  <a:lnTo>
                    <a:pt x="71677" y="32792"/>
                  </a:lnTo>
                  <a:lnTo>
                    <a:pt x="71586" y="32928"/>
                  </a:lnTo>
                  <a:lnTo>
                    <a:pt x="71586" y="33019"/>
                  </a:lnTo>
                  <a:lnTo>
                    <a:pt x="71495" y="33019"/>
                  </a:lnTo>
                  <a:lnTo>
                    <a:pt x="71495" y="33246"/>
                  </a:lnTo>
                  <a:lnTo>
                    <a:pt x="71404" y="33519"/>
                  </a:lnTo>
                  <a:lnTo>
                    <a:pt x="71404" y="33337"/>
                  </a:lnTo>
                  <a:lnTo>
                    <a:pt x="71359" y="33110"/>
                  </a:lnTo>
                  <a:lnTo>
                    <a:pt x="71268" y="32974"/>
                  </a:lnTo>
                  <a:lnTo>
                    <a:pt x="71041" y="33155"/>
                  </a:lnTo>
                  <a:lnTo>
                    <a:pt x="70950" y="33292"/>
                  </a:lnTo>
                  <a:lnTo>
                    <a:pt x="70950" y="33428"/>
                  </a:lnTo>
                  <a:lnTo>
                    <a:pt x="70813" y="33474"/>
                  </a:lnTo>
                  <a:lnTo>
                    <a:pt x="70722" y="33565"/>
                  </a:lnTo>
                  <a:lnTo>
                    <a:pt x="70722" y="33474"/>
                  </a:lnTo>
                  <a:lnTo>
                    <a:pt x="70631" y="33474"/>
                  </a:lnTo>
                  <a:lnTo>
                    <a:pt x="70495" y="33610"/>
                  </a:lnTo>
                  <a:lnTo>
                    <a:pt x="70313" y="33610"/>
                  </a:lnTo>
                  <a:lnTo>
                    <a:pt x="70176" y="33747"/>
                  </a:lnTo>
                  <a:lnTo>
                    <a:pt x="70176" y="33929"/>
                  </a:lnTo>
                  <a:lnTo>
                    <a:pt x="69994" y="34111"/>
                  </a:lnTo>
                  <a:lnTo>
                    <a:pt x="70040" y="33974"/>
                  </a:lnTo>
                  <a:lnTo>
                    <a:pt x="70040" y="33838"/>
                  </a:lnTo>
                  <a:lnTo>
                    <a:pt x="70085" y="33792"/>
                  </a:lnTo>
                  <a:lnTo>
                    <a:pt x="70085" y="33474"/>
                  </a:lnTo>
                  <a:lnTo>
                    <a:pt x="70085" y="33292"/>
                  </a:lnTo>
                  <a:lnTo>
                    <a:pt x="70040" y="33292"/>
                  </a:lnTo>
                  <a:lnTo>
                    <a:pt x="69858" y="33519"/>
                  </a:lnTo>
                  <a:lnTo>
                    <a:pt x="69631" y="33929"/>
                  </a:lnTo>
                  <a:lnTo>
                    <a:pt x="69449" y="34020"/>
                  </a:lnTo>
                  <a:lnTo>
                    <a:pt x="69449" y="34020"/>
                  </a:lnTo>
                  <a:lnTo>
                    <a:pt x="69585" y="33883"/>
                  </a:lnTo>
                  <a:lnTo>
                    <a:pt x="69631" y="33701"/>
                  </a:lnTo>
                  <a:lnTo>
                    <a:pt x="69767" y="33428"/>
                  </a:lnTo>
                  <a:lnTo>
                    <a:pt x="69767" y="33246"/>
                  </a:lnTo>
                  <a:lnTo>
                    <a:pt x="69813" y="33065"/>
                  </a:lnTo>
                  <a:lnTo>
                    <a:pt x="69722" y="32928"/>
                  </a:lnTo>
                  <a:lnTo>
                    <a:pt x="69585" y="32792"/>
                  </a:lnTo>
                  <a:lnTo>
                    <a:pt x="69449" y="32792"/>
                  </a:lnTo>
                  <a:lnTo>
                    <a:pt x="69494" y="32928"/>
                  </a:lnTo>
                  <a:lnTo>
                    <a:pt x="69449" y="32928"/>
                  </a:lnTo>
                  <a:lnTo>
                    <a:pt x="69267" y="32837"/>
                  </a:lnTo>
                  <a:lnTo>
                    <a:pt x="69085" y="32564"/>
                  </a:lnTo>
                  <a:lnTo>
                    <a:pt x="69085" y="32564"/>
                  </a:lnTo>
                  <a:lnTo>
                    <a:pt x="69358" y="32701"/>
                  </a:lnTo>
                  <a:lnTo>
                    <a:pt x="69449" y="32655"/>
                  </a:lnTo>
                  <a:lnTo>
                    <a:pt x="69312" y="32610"/>
                  </a:lnTo>
                  <a:lnTo>
                    <a:pt x="69130" y="32291"/>
                  </a:lnTo>
                  <a:lnTo>
                    <a:pt x="69085" y="32291"/>
                  </a:lnTo>
                  <a:lnTo>
                    <a:pt x="69267" y="32109"/>
                  </a:lnTo>
                  <a:lnTo>
                    <a:pt x="69267" y="31973"/>
                  </a:lnTo>
                  <a:lnTo>
                    <a:pt x="69403" y="31791"/>
                  </a:lnTo>
                  <a:lnTo>
                    <a:pt x="69403" y="31518"/>
                  </a:lnTo>
                  <a:lnTo>
                    <a:pt x="69176" y="31336"/>
                  </a:lnTo>
                  <a:lnTo>
                    <a:pt x="68903" y="31291"/>
                  </a:lnTo>
                  <a:lnTo>
                    <a:pt x="68494" y="31063"/>
                  </a:lnTo>
                  <a:lnTo>
                    <a:pt x="68494" y="31063"/>
                  </a:lnTo>
                  <a:lnTo>
                    <a:pt x="68948" y="31200"/>
                  </a:lnTo>
                  <a:lnTo>
                    <a:pt x="69267" y="31245"/>
                  </a:lnTo>
                  <a:lnTo>
                    <a:pt x="69312" y="31018"/>
                  </a:lnTo>
                  <a:lnTo>
                    <a:pt x="69403" y="30927"/>
                  </a:lnTo>
                  <a:lnTo>
                    <a:pt x="69403" y="31109"/>
                  </a:lnTo>
                  <a:lnTo>
                    <a:pt x="69494" y="30972"/>
                  </a:lnTo>
                  <a:lnTo>
                    <a:pt x="69449" y="30609"/>
                  </a:lnTo>
                  <a:lnTo>
                    <a:pt x="69585" y="30381"/>
                  </a:lnTo>
                  <a:lnTo>
                    <a:pt x="69813" y="30336"/>
                  </a:lnTo>
                  <a:lnTo>
                    <a:pt x="69858" y="30063"/>
                  </a:lnTo>
                  <a:lnTo>
                    <a:pt x="69858" y="29790"/>
                  </a:lnTo>
                  <a:lnTo>
                    <a:pt x="69722" y="29790"/>
                  </a:lnTo>
                  <a:lnTo>
                    <a:pt x="69676" y="30017"/>
                  </a:lnTo>
                  <a:lnTo>
                    <a:pt x="69494" y="30154"/>
                  </a:lnTo>
                  <a:lnTo>
                    <a:pt x="69449" y="30017"/>
                  </a:lnTo>
                  <a:lnTo>
                    <a:pt x="69449" y="29745"/>
                  </a:lnTo>
                  <a:lnTo>
                    <a:pt x="69267" y="29699"/>
                  </a:lnTo>
                  <a:lnTo>
                    <a:pt x="69085" y="29745"/>
                  </a:lnTo>
                  <a:lnTo>
                    <a:pt x="69039" y="29699"/>
                  </a:lnTo>
                  <a:lnTo>
                    <a:pt x="68948" y="29699"/>
                  </a:lnTo>
                  <a:lnTo>
                    <a:pt x="68676" y="29517"/>
                  </a:lnTo>
                  <a:lnTo>
                    <a:pt x="68539" y="29563"/>
                  </a:lnTo>
                  <a:lnTo>
                    <a:pt x="68539" y="29472"/>
                  </a:lnTo>
                  <a:lnTo>
                    <a:pt x="68403" y="29563"/>
                  </a:lnTo>
                  <a:lnTo>
                    <a:pt x="68403" y="29426"/>
                  </a:lnTo>
                  <a:lnTo>
                    <a:pt x="68221" y="29244"/>
                  </a:lnTo>
                  <a:lnTo>
                    <a:pt x="68357" y="29244"/>
                  </a:lnTo>
                  <a:lnTo>
                    <a:pt x="68448" y="29062"/>
                  </a:lnTo>
                  <a:lnTo>
                    <a:pt x="68585" y="29199"/>
                  </a:lnTo>
                  <a:lnTo>
                    <a:pt x="68585" y="29108"/>
                  </a:lnTo>
                  <a:lnTo>
                    <a:pt x="68448" y="28880"/>
                  </a:lnTo>
                  <a:lnTo>
                    <a:pt x="68312" y="29017"/>
                  </a:lnTo>
                  <a:lnTo>
                    <a:pt x="68175" y="28880"/>
                  </a:lnTo>
                  <a:lnTo>
                    <a:pt x="68312" y="28880"/>
                  </a:lnTo>
                  <a:lnTo>
                    <a:pt x="68221" y="28698"/>
                  </a:lnTo>
                  <a:lnTo>
                    <a:pt x="68039" y="28517"/>
                  </a:lnTo>
                  <a:lnTo>
                    <a:pt x="67948" y="28608"/>
                  </a:lnTo>
                  <a:lnTo>
                    <a:pt x="67948" y="28426"/>
                  </a:lnTo>
                  <a:lnTo>
                    <a:pt x="68039" y="28289"/>
                  </a:lnTo>
                  <a:lnTo>
                    <a:pt x="68039" y="28062"/>
                  </a:lnTo>
                  <a:lnTo>
                    <a:pt x="67902" y="28062"/>
                  </a:lnTo>
                  <a:lnTo>
                    <a:pt x="67720" y="27880"/>
                  </a:lnTo>
                  <a:lnTo>
                    <a:pt x="67720" y="27698"/>
                  </a:lnTo>
                  <a:lnTo>
                    <a:pt x="67448" y="27471"/>
                  </a:lnTo>
                  <a:lnTo>
                    <a:pt x="67220" y="27607"/>
                  </a:lnTo>
                  <a:lnTo>
                    <a:pt x="67129" y="27607"/>
                  </a:lnTo>
                  <a:lnTo>
                    <a:pt x="67038" y="27698"/>
                  </a:lnTo>
                  <a:lnTo>
                    <a:pt x="66856" y="27607"/>
                  </a:lnTo>
                  <a:lnTo>
                    <a:pt x="66856" y="27789"/>
                  </a:lnTo>
                  <a:lnTo>
                    <a:pt x="66720" y="27652"/>
                  </a:lnTo>
                  <a:lnTo>
                    <a:pt x="66583" y="27652"/>
                  </a:lnTo>
                  <a:lnTo>
                    <a:pt x="66493" y="27516"/>
                  </a:lnTo>
                  <a:lnTo>
                    <a:pt x="66356" y="27516"/>
                  </a:lnTo>
                  <a:lnTo>
                    <a:pt x="66129" y="27698"/>
                  </a:lnTo>
                  <a:lnTo>
                    <a:pt x="65856" y="27698"/>
                  </a:lnTo>
                  <a:lnTo>
                    <a:pt x="66083" y="27607"/>
                  </a:lnTo>
                  <a:lnTo>
                    <a:pt x="66129" y="27471"/>
                  </a:lnTo>
                  <a:lnTo>
                    <a:pt x="65947" y="27471"/>
                  </a:lnTo>
                  <a:lnTo>
                    <a:pt x="65583" y="27289"/>
                  </a:lnTo>
                  <a:lnTo>
                    <a:pt x="65310" y="27107"/>
                  </a:lnTo>
                  <a:lnTo>
                    <a:pt x="65037" y="27107"/>
                  </a:lnTo>
                  <a:lnTo>
                    <a:pt x="64946" y="27061"/>
                  </a:lnTo>
                  <a:lnTo>
                    <a:pt x="64855" y="27107"/>
                  </a:lnTo>
                  <a:lnTo>
                    <a:pt x="64764" y="27107"/>
                  </a:lnTo>
                  <a:lnTo>
                    <a:pt x="64628" y="27198"/>
                  </a:lnTo>
                  <a:lnTo>
                    <a:pt x="64628" y="27289"/>
                  </a:lnTo>
                  <a:lnTo>
                    <a:pt x="64537" y="27289"/>
                  </a:lnTo>
                  <a:lnTo>
                    <a:pt x="64491" y="27243"/>
                  </a:lnTo>
                  <a:lnTo>
                    <a:pt x="64355" y="27334"/>
                  </a:lnTo>
                  <a:lnTo>
                    <a:pt x="64355" y="27516"/>
                  </a:lnTo>
                  <a:lnTo>
                    <a:pt x="64264" y="27743"/>
                  </a:lnTo>
                  <a:lnTo>
                    <a:pt x="64264" y="28062"/>
                  </a:lnTo>
                  <a:lnTo>
                    <a:pt x="64355" y="28244"/>
                  </a:lnTo>
                  <a:lnTo>
                    <a:pt x="64446" y="28244"/>
                  </a:lnTo>
                  <a:lnTo>
                    <a:pt x="64446" y="28289"/>
                  </a:lnTo>
                  <a:lnTo>
                    <a:pt x="64537" y="28335"/>
                  </a:lnTo>
                  <a:lnTo>
                    <a:pt x="64537" y="28517"/>
                  </a:lnTo>
                  <a:lnTo>
                    <a:pt x="64446" y="28608"/>
                  </a:lnTo>
                  <a:lnTo>
                    <a:pt x="64355" y="28608"/>
                  </a:lnTo>
                  <a:lnTo>
                    <a:pt x="64309" y="28789"/>
                  </a:lnTo>
                  <a:lnTo>
                    <a:pt x="64082" y="29108"/>
                  </a:lnTo>
                  <a:lnTo>
                    <a:pt x="63764" y="29381"/>
                  </a:lnTo>
                  <a:lnTo>
                    <a:pt x="63764" y="29472"/>
                  </a:lnTo>
                  <a:lnTo>
                    <a:pt x="63809" y="29517"/>
                  </a:lnTo>
                  <a:lnTo>
                    <a:pt x="64173" y="29517"/>
                  </a:lnTo>
                  <a:lnTo>
                    <a:pt x="64082" y="29608"/>
                  </a:lnTo>
                  <a:lnTo>
                    <a:pt x="63991" y="29835"/>
                  </a:lnTo>
                  <a:lnTo>
                    <a:pt x="63991" y="29881"/>
                  </a:lnTo>
                  <a:lnTo>
                    <a:pt x="64173" y="29881"/>
                  </a:lnTo>
                  <a:lnTo>
                    <a:pt x="64037" y="29972"/>
                  </a:lnTo>
                  <a:lnTo>
                    <a:pt x="63900" y="30063"/>
                  </a:lnTo>
                  <a:lnTo>
                    <a:pt x="63946" y="30199"/>
                  </a:lnTo>
                  <a:lnTo>
                    <a:pt x="64037" y="30245"/>
                  </a:lnTo>
                  <a:lnTo>
                    <a:pt x="63900" y="30427"/>
                  </a:lnTo>
                  <a:lnTo>
                    <a:pt x="63900" y="30518"/>
                  </a:lnTo>
                  <a:lnTo>
                    <a:pt x="64128" y="30518"/>
                  </a:lnTo>
                  <a:lnTo>
                    <a:pt x="64128" y="30609"/>
                  </a:lnTo>
                  <a:lnTo>
                    <a:pt x="63946" y="30927"/>
                  </a:lnTo>
                  <a:lnTo>
                    <a:pt x="63764" y="31018"/>
                  </a:lnTo>
                  <a:lnTo>
                    <a:pt x="63764" y="31200"/>
                  </a:lnTo>
                  <a:lnTo>
                    <a:pt x="63855" y="31245"/>
                  </a:lnTo>
                  <a:lnTo>
                    <a:pt x="63718" y="31200"/>
                  </a:lnTo>
                  <a:lnTo>
                    <a:pt x="63627" y="31018"/>
                  </a:lnTo>
                  <a:lnTo>
                    <a:pt x="63536" y="31018"/>
                  </a:lnTo>
                  <a:lnTo>
                    <a:pt x="63400" y="31245"/>
                  </a:lnTo>
                  <a:lnTo>
                    <a:pt x="63400" y="31291"/>
                  </a:lnTo>
                  <a:lnTo>
                    <a:pt x="63445" y="31336"/>
                  </a:lnTo>
                  <a:lnTo>
                    <a:pt x="63445" y="31473"/>
                  </a:lnTo>
                  <a:lnTo>
                    <a:pt x="63354" y="31564"/>
                  </a:lnTo>
                  <a:lnTo>
                    <a:pt x="63218" y="31564"/>
                  </a:lnTo>
                  <a:lnTo>
                    <a:pt x="62809" y="32019"/>
                  </a:lnTo>
                  <a:lnTo>
                    <a:pt x="62627" y="32064"/>
                  </a:lnTo>
                  <a:lnTo>
                    <a:pt x="62536" y="32382"/>
                  </a:lnTo>
                  <a:lnTo>
                    <a:pt x="62581" y="32519"/>
                  </a:lnTo>
                  <a:lnTo>
                    <a:pt x="62763" y="32564"/>
                  </a:lnTo>
                  <a:lnTo>
                    <a:pt x="62809" y="32701"/>
                  </a:lnTo>
                  <a:lnTo>
                    <a:pt x="62945" y="32837"/>
                  </a:lnTo>
                  <a:lnTo>
                    <a:pt x="63218" y="33201"/>
                  </a:lnTo>
                  <a:lnTo>
                    <a:pt x="63263" y="33656"/>
                  </a:lnTo>
                  <a:lnTo>
                    <a:pt x="63218" y="34111"/>
                  </a:lnTo>
                  <a:lnTo>
                    <a:pt x="63354" y="34338"/>
                  </a:lnTo>
                  <a:lnTo>
                    <a:pt x="63354" y="34565"/>
                  </a:lnTo>
                  <a:lnTo>
                    <a:pt x="63354" y="34838"/>
                  </a:lnTo>
                  <a:lnTo>
                    <a:pt x="63309" y="34884"/>
                  </a:lnTo>
                  <a:lnTo>
                    <a:pt x="63172" y="35293"/>
                  </a:lnTo>
                  <a:lnTo>
                    <a:pt x="63082" y="35475"/>
                  </a:lnTo>
                  <a:lnTo>
                    <a:pt x="63172" y="35475"/>
                  </a:lnTo>
                  <a:lnTo>
                    <a:pt x="63218" y="35339"/>
                  </a:lnTo>
                  <a:lnTo>
                    <a:pt x="63309" y="35248"/>
                  </a:lnTo>
                  <a:lnTo>
                    <a:pt x="63309" y="35429"/>
                  </a:lnTo>
                  <a:lnTo>
                    <a:pt x="63445" y="35611"/>
                  </a:lnTo>
                  <a:lnTo>
                    <a:pt x="63309" y="35748"/>
                  </a:lnTo>
                  <a:lnTo>
                    <a:pt x="63172" y="35748"/>
                  </a:lnTo>
                  <a:lnTo>
                    <a:pt x="63082" y="35657"/>
                  </a:lnTo>
                  <a:lnTo>
                    <a:pt x="62991" y="35657"/>
                  </a:lnTo>
                  <a:lnTo>
                    <a:pt x="62763" y="36021"/>
                  </a:lnTo>
                  <a:lnTo>
                    <a:pt x="62581" y="36112"/>
                  </a:lnTo>
                  <a:lnTo>
                    <a:pt x="62581" y="36248"/>
                  </a:lnTo>
                  <a:lnTo>
                    <a:pt x="62217" y="36385"/>
                  </a:lnTo>
                  <a:lnTo>
                    <a:pt x="62126" y="36521"/>
                  </a:lnTo>
                  <a:lnTo>
                    <a:pt x="62126" y="36566"/>
                  </a:lnTo>
                  <a:lnTo>
                    <a:pt x="61626" y="36748"/>
                  </a:lnTo>
                  <a:lnTo>
                    <a:pt x="61308" y="36885"/>
                  </a:lnTo>
                  <a:lnTo>
                    <a:pt x="61217" y="36976"/>
                  </a:lnTo>
                  <a:lnTo>
                    <a:pt x="61035" y="36976"/>
                  </a:lnTo>
                  <a:lnTo>
                    <a:pt x="60899" y="37112"/>
                  </a:lnTo>
                  <a:lnTo>
                    <a:pt x="60580" y="37158"/>
                  </a:lnTo>
                  <a:lnTo>
                    <a:pt x="60353" y="37249"/>
                  </a:lnTo>
                  <a:lnTo>
                    <a:pt x="60398" y="37340"/>
                  </a:lnTo>
                  <a:lnTo>
                    <a:pt x="60398" y="37476"/>
                  </a:lnTo>
                  <a:lnTo>
                    <a:pt x="60489" y="37612"/>
                  </a:lnTo>
                  <a:lnTo>
                    <a:pt x="60489" y="37749"/>
                  </a:lnTo>
                  <a:lnTo>
                    <a:pt x="60535" y="37885"/>
                  </a:lnTo>
                  <a:lnTo>
                    <a:pt x="60444" y="37931"/>
                  </a:lnTo>
                  <a:lnTo>
                    <a:pt x="60535" y="38022"/>
                  </a:lnTo>
                  <a:lnTo>
                    <a:pt x="60580" y="38022"/>
                  </a:lnTo>
                  <a:lnTo>
                    <a:pt x="60489" y="38113"/>
                  </a:lnTo>
                  <a:lnTo>
                    <a:pt x="60580" y="38249"/>
                  </a:lnTo>
                  <a:lnTo>
                    <a:pt x="60489" y="38295"/>
                  </a:lnTo>
                  <a:lnTo>
                    <a:pt x="60535" y="38431"/>
                  </a:lnTo>
                  <a:lnTo>
                    <a:pt x="60444" y="38522"/>
                  </a:lnTo>
                  <a:lnTo>
                    <a:pt x="60398" y="38795"/>
                  </a:lnTo>
                  <a:lnTo>
                    <a:pt x="60444" y="38931"/>
                  </a:lnTo>
                  <a:lnTo>
                    <a:pt x="60307" y="39341"/>
                  </a:lnTo>
                  <a:lnTo>
                    <a:pt x="60307" y="39432"/>
                  </a:lnTo>
                  <a:lnTo>
                    <a:pt x="60398" y="39432"/>
                  </a:lnTo>
                  <a:lnTo>
                    <a:pt x="60398" y="39523"/>
                  </a:lnTo>
                  <a:lnTo>
                    <a:pt x="60444" y="39614"/>
                  </a:lnTo>
                  <a:lnTo>
                    <a:pt x="60307" y="39796"/>
                  </a:lnTo>
                  <a:lnTo>
                    <a:pt x="60307" y="39977"/>
                  </a:lnTo>
                  <a:lnTo>
                    <a:pt x="60398" y="40023"/>
                  </a:lnTo>
                  <a:lnTo>
                    <a:pt x="60398" y="40250"/>
                  </a:lnTo>
                  <a:lnTo>
                    <a:pt x="60444" y="40296"/>
                  </a:lnTo>
                  <a:lnTo>
                    <a:pt x="60262" y="40478"/>
                  </a:lnTo>
                  <a:lnTo>
                    <a:pt x="60171" y="40705"/>
                  </a:lnTo>
                  <a:lnTo>
                    <a:pt x="60034" y="40705"/>
                  </a:lnTo>
                  <a:lnTo>
                    <a:pt x="60034" y="40842"/>
                  </a:lnTo>
                  <a:lnTo>
                    <a:pt x="60125" y="40933"/>
                  </a:lnTo>
                  <a:lnTo>
                    <a:pt x="60034" y="41069"/>
                  </a:lnTo>
                  <a:lnTo>
                    <a:pt x="59989" y="41296"/>
                  </a:lnTo>
                  <a:lnTo>
                    <a:pt x="60034" y="41478"/>
                  </a:lnTo>
                  <a:lnTo>
                    <a:pt x="60171" y="41660"/>
                  </a:lnTo>
                  <a:lnTo>
                    <a:pt x="60353" y="41751"/>
                  </a:lnTo>
                  <a:lnTo>
                    <a:pt x="60080" y="41751"/>
                  </a:lnTo>
                  <a:lnTo>
                    <a:pt x="59898" y="41569"/>
                  </a:lnTo>
                  <a:lnTo>
                    <a:pt x="59898" y="41387"/>
                  </a:lnTo>
                  <a:lnTo>
                    <a:pt x="59852" y="41069"/>
                  </a:lnTo>
                  <a:lnTo>
                    <a:pt x="59762" y="41069"/>
                  </a:lnTo>
                  <a:lnTo>
                    <a:pt x="59762" y="40978"/>
                  </a:lnTo>
                  <a:lnTo>
                    <a:pt x="59807" y="40842"/>
                  </a:lnTo>
                  <a:lnTo>
                    <a:pt x="59716" y="40842"/>
                  </a:lnTo>
                  <a:lnTo>
                    <a:pt x="59489" y="41205"/>
                  </a:lnTo>
                  <a:lnTo>
                    <a:pt x="59489" y="41342"/>
                  </a:lnTo>
                  <a:lnTo>
                    <a:pt x="59443" y="41478"/>
                  </a:lnTo>
                  <a:lnTo>
                    <a:pt x="59307" y="41478"/>
                  </a:lnTo>
                  <a:lnTo>
                    <a:pt x="59170" y="41342"/>
                  </a:lnTo>
                  <a:lnTo>
                    <a:pt x="58943" y="41251"/>
                  </a:lnTo>
                  <a:lnTo>
                    <a:pt x="58761" y="41387"/>
                  </a:lnTo>
                  <a:lnTo>
                    <a:pt x="58534" y="41524"/>
                  </a:lnTo>
                  <a:lnTo>
                    <a:pt x="58806" y="41251"/>
                  </a:lnTo>
                  <a:lnTo>
                    <a:pt x="58897" y="41023"/>
                  </a:lnTo>
                  <a:lnTo>
                    <a:pt x="58852" y="40933"/>
                  </a:lnTo>
                  <a:lnTo>
                    <a:pt x="58806" y="40660"/>
                  </a:lnTo>
                  <a:lnTo>
                    <a:pt x="58715" y="40523"/>
                  </a:lnTo>
                  <a:lnTo>
                    <a:pt x="58715" y="40432"/>
                  </a:lnTo>
                  <a:lnTo>
                    <a:pt x="58670" y="40432"/>
                  </a:lnTo>
                  <a:lnTo>
                    <a:pt x="58488" y="40341"/>
                  </a:lnTo>
                  <a:lnTo>
                    <a:pt x="58352" y="40250"/>
                  </a:lnTo>
                  <a:lnTo>
                    <a:pt x="58352" y="40159"/>
                  </a:lnTo>
                  <a:lnTo>
                    <a:pt x="58352" y="40068"/>
                  </a:lnTo>
                  <a:lnTo>
                    <a:pt x="58352" y="39977"/>
                  </a:lnTo>
                  <a:lnTo>
                    <a:pt x="58261" y="39841"/>
                  </a:lnTo>
                  <a:lnTo>
                    <a:pt x="58170" y="39750"/>
                  </a:lnTo>
                  <a:lnTo>
                    <a:pt x="58170" y="39568"/>
                  </a:lnTo>
                  <a:lnTo>
                    <a:pt x="57988" y="39432"/>
                  </a:lnTo>
                  <a:lnTo>
                    <a:pt x="57942" y="39295"/>
                  </a:lnTo>
                  <a:lnTo>
                    <a:pt x="58033" y="38977"/>
                  </a:lnTo>
                  <a:lnTo>
                    <a:pt x="58170" y="38840"/>
                  </a:lnTo>
                  <a:lnTo>
                    <a:pt x="58215" y="38659"/>
                  </a:lnTo>
                  <a:lnTo>
                    <a:pt x="58215" y="38522"/>
                  </a:lnTo>
                  <a:lnTo>
                    <a:pt x="58443" y="38204"/>
                  </a:lnTo>
                  <a:lnTo>
                    <a:pt x="58443" y="37840"/>
                  </a:lnTo>
                  <a:lnTo>
                    <a:pt x="58397" y="37794"/>
                  </a:lnTo>
                  <a:lnTo>
                    <a:pt x="58352" y="37612"/>
                  </a:lnTo>
                  <a:lnTo>
                    <a:pt x="58488" y="37431"/>
                  </a:lnTo>
                  <a:lnTo>
                    <a:pt x="58579" y="37249"/>
                  </a:lnTo>
                  <a:lnTo>
                    <a:pt x="58579" y="37112"/>
                  </a:lnTo>
                  <a:lnTo>
                    <a:pt x="58806" y="36748"/>
                  </a:lnTo>
                  <a:lnTo>
                    <a:pt x="58761" y="36521"/>
                  </a:lnTo>
                  <a:lnTo>
                    <a:pt x="58625" y="36521"/>
                  </a:lnTo>
                  <a:lnTo>
                    <a:pt x="58625" y="36476"/>
                  </a:lnTo>
                  <a:lnTo>
                    <a:pt x="58534" y="36476"/>
                  </a:lnTo>
                  <a:lnTo>
                    <a:pt x="58306" y="36521"/>
                  </a:lnTo>
                  <a:lnTo>
                    <a:pt x="58033" y="36476"/>
                  </a:lnTo>
                  <a:lnTo>
                    <a:pt x="57806" y="36430"/>
                  </a:lnTo>
                  <a:lnTo>
                    <a:pt x="57760" y="36430"/>
                  </a:lnTo>
                  <a:lnTo>
                    <a:pt x="57669" y="36339"/>
                  </a:lnTo>
                  <a:lnTo>
                    <a:pt x="57306" y="36339"/>
                  </a:lnTo>
                  <a:lnTo>
                    <a:pt x="57124" y="36385"/>
                  </a:lnTo>
                  <a:lnTo>
                    <a:pt x="56805" y="36385"/>
                  </a:lnTo>
                  <a:lnTo>
                    <a:pt x="56760" y="36339"/>
                  </a:lnTo>
                  <a:lnTo>
                    <a:pt x="56805" y="36248"/>
                  </a:lnTo>
                  <a:lnTo>
                    <a:pt x="56578" y="36066"/>
                  </a:lnTo>
                  <a:lnTo>
                    <a:pt x="56578" y="35930"/>
                  </a:lnTo>
                  <a:lnTo>
                    <a:pt x="56305" y="35702"/>
                  </a:lnTo>
                  <a:lnTo>
                    <a:pt x="56169" y="35657"/>
                  </a:lnTo>
                  <a:lnTo>
                    <a:pt x="55941" y="35475"/>
                  </a:lnTo>
                  <a:lnTo>
                    <a:pt x="55805" y="35475"/>
                  </a:lnTo>
                  <a:lnTo>
                    <a:pt x="55486" y="35293"/>
                  </a:lnTo>
                  <a:lnTo>
                    <a:pt x="55441" y="35202"/>
                  </a:lnTo>
                  <a:lnTo>
                    <a:pt x="55304" y="35248"/>
                  </a:lnTo>
                  <a:lnTo>
                    <a:pt x="55304" y="35157"/>
                  </a:lnTo>
                  <a:lnTo>
                    <a:pt x="55214" y="34884"/>
                  </a:lnTo>
                  <a:lnTo>
                    <a:pt x="55077" y="34793"/>
                  </a:lnTo>
                  <a:lnTo>
                    <a:pt x="55077" y="34611"/>
                  </a:lnTo>
                  <a:lnTo>
                    <a:pt x="54941" y="34520"/>
                  </a:lnTo>
                  <a:lnTo>
                    <a:pt x="54850" y="34292"/>
                  </a:lnTo>
                  <a:lnTo>
                    <a:pt x="54713" y="34247"/>
                  </a:lnTo>
                  <a:lnTo>
                    <a:pt x="54440" y="33974"/>
                  </a:lnTo>
                  <a:lnTo>
                    <a:pt x="54304" y="33974"/>
                  </a:lnTo>
                  <a:lnTo>
                    <a:pt x="54213" y="33883"/>
                  </a:lnTo>
                  <a:lnTo>
                    <a:pt x="53849" y="33792"/>
                  </a:lnTo>
                  <a:lnTo>
                    <a:pt x="53622" y="33565"/>
                  </a:lnTo>
                  <a:lnTo>
                    <a:pt x="53258" y="33337"/>
                  </a:lnTo>
                  <a:lnTo>
                    <a:pt x="52985" y="33337"/>
                  </a:lnTo>
                  <a:lnTo>
                    <a:pt x="52439" y="33519"/>
                  </a:lnTo>
                  <a:lnTo>
                    <a:pt x="51848" y="33701"/>
                  </a:lnTo>
                  <a:lnTo>
                    <a:pt x="51621" y="33701"/>
                  </a:lnTo>
                  <a:lnTo>
                    <a:pt x="51439" y="33610"/>
                  </a:lnTo>
                  <a:lnTo>
                    <a:pt x="51621" y="33610"/>
                  </a:lnTo>
                  <a:lnTo>
                    <a:pt x="51848" y="33519"/>
                  </a:lnTo>
                  <a:lnTo>
                    <a:pt x="52348" y="33065"/>
                  </a:lnTo>
                  <a:lnTo>
                    <a:pt x="52394" y="32928"/>
                  </a:lnTo>
                  <a:lnTo>
                    <a:pt x="52348" y="32610"/>
                  </a:lnTo>
                  <a:lnTo>
                    <a:pt x="52257" y="32473"/>
                  </a:lnTo>
                  <a:lnTo>
                    <a:pt x="52348" y="32155"/>
                  </a:lnTo>
                  <a:lnTo>
                    <a:pt x="52348" y="31837"/>
                  </a:lnTo>
                  <a:lnTo>
                    <a:pt x="52257" y="31609"/>
                  </a:lnTo>
                  <a:lnTo>
                    <a:pt x="52257" y="31427"/>
                  </a:lnTo>
                  <a:lnTo>
                    <a:pt x="52348" y="31245"/>
                  </a:lnTo>
                  <a:lnTo>
                    <a:pt x="52348" y="31109"/>
                  </a:lnTo>
                  <a:lnTo>
                    <a:pt x="52212" y="31063"/>
                  </a:lnTo>
                  <a:lnTo>
                    <a:pt x="51757" y="31063"/>
                  </a:lnTo>
                  <a:lnTo>
                    <a:pt x="51530" y="31427"/>
                  </a:lnTo>
                  <a:lnTo>
                    <a:pt x="51257" y="31791"/>
                  </a:lnTo>
                  <a:lnTo>
                    <a:pt x="50893" y="31837"/>
                  </a:lnTo>
                  <a:lnTo>
                    <a:pt x="50666" y="32019"/>
                  </a:lnTo>
                  <a:lnTo>
                    <a:pt x="50666" y="32019"/>
                  </a:lnTo>
                  <a:lnTo>
                    <a:pt x="50756" y="31837"/>
                  </a:lnTo>
                  <a:lnTo>
                    <a:pt x="51166" y="31746"/>
                  </a:lnTo>
                  <a:lnTo>
                    <a:pt x="51393" y="31564"/>
                  </a:lnTo>
                  <a:lnTo>
                    <a:pt x="51530" y="31154"/>
                  </a:lnTo>
                  <a:lnTo>
                    <a:pt x="51484" y="31154"/>
                  </a:lnTo>
                  <a:lnTo>
                    <a:pt x="51484" y="30927"/>
                  </a:lnTo>
                  <a:lnTo>
                    <a:pt x="51393" y="30836"/>
                  </a:lnTo>
                  <a:lnTo>
                    <a:pt x="51439" y="30700"/>
                  </a:lnTo>
                  <a:lnTo>
                    <a:pt x="51393" y="30563"/>
                  </a:lnTo>
                  <a:lnTo>
                    <a:pt x="51211" y="30518"/>
                  </a:lnTo>
                  <a:lnTo>
                    <a:pt x="51302" y="30472"/>
                  </a:lnTo>
                  <a:lnTo>
                    <a:pt x="51439" y="30427"/>
                  </a:lnTo>
                  <a:lnTo>
                    <a:pt x="51484" y="30290"/>
                  </a:lnTo>
                  <a:lnTo>
                    <a:pt x="51621" y="30017"/>
                  </a:lnTo>
                  <a:lnTo>
                    <a:pt x="51621" y="29790"/>
                  </a:lnTo>
                  <a:lnTo>
                    <a:pt x="51575" y="29745"/>
                  </a:lnTo>
                  <a:lnTo>
                    <a:pt x="51666" y="29426"/>
                  </a:lnTo>
                  <a:lnTo>
                    <a:pt x="51803" y="29335"/>
                  </a:lnTo>
                  <a:lnTo>
                    <a:pt x="51893" y="29153"/>
                  </a:lnTo>
                  <a:lnTo>
                    <a:pt x="51984" y="28971"/>
                  </a:lnTo>
                  <a:lnTo>
                    <a:pt x="52030" y="28698"/>
                  </a:lnTo>
                  <a:lnTo>
                    <a:pt x="52166" y="28562"/>
                  </a:lnTo>
                  <a:lnTo>
                    <a:pt x="52121" y="28380"/>
                  </a:lnTo>
                  <a:lnTo>
                    <a:pt x="52121" y="28289"/>
                  </a:lnTo>
                  <a:lnTo>
                    <a:pt x="52257" y="28380"/>
                  </a:lnTo>
                  <a:lnTo>
                    <a:pt x="52439" y="28244"/>
                  </a:lnTo>
                  <a:lnTo>
                    <a:pt x="52439" y="28107"/>
                  </a:lnTo>
                  <a:lnTo>
                    <a:pt x="52621" y="28062"/>
                  </a:lnTo>
                  <a:lnTo>
                    <a:pt x="52849" y="27789"/>
                  </a:lnTo>
                  <a:lnTo>
                    <a:pt x="52985" y="27743"/>
                  </a:lnTo>
                  <a:lnTo>
                    <a:pt x="52940" y="27607"/>
                  </a:lnTo>
                  <a:lnTo>
                    <a:pt x="53030" y="27471"/>
                  </a:lnTo>
                  <a:lnTo>
                    <a:pt x="53167" y="27471"/>
                  </a:lnTo>
                  <a:lnTo>
                    <a:pt x="53167" y="27380"/>
                  </a:lnTo>
                  <a:lnTo>
                    <a:pt x="53121" y="27289"/>
                  </a:lnTo>
                  <a:lnTo>
                    <a:pt x="53303" y="27198"/>
                  </a:lnTo>
                  <a:lnTo>
                    <a:pt x="53440" y="26970"/>
                  </a:lnTo>
                  <a:lnTo>
                    <a:pt x="53576" y="26970"/>
                  </a:lnTo>
                  <a:lnTo>
                    <a:pt x="53576" y="26879"/>
                  </a:lnTo>
                  <a:lnTo>
                    <a:pt x="53667" y="26788"/>
                  </a:lnTo>
                  <a:lnTo>
                    <a:pt x="53531" y="26743"/>
                  </a:lnTo>
                  <a:lnTo>
                    <a:pt x="53576" y="26697"/>
                  </a:lnTo>
                  <a:lnTo>
                    <a:pt x="53576" y="26561"/>
                  </a:lnTo>
                  <a:lnTo>
                    <a:pt x="53713" y="26561"/>
                  </a:lnTo>
                  <a:lnTo>
                    <a:pt x="53895" y="26697"/>
                  </a:lnTo>
                  <a:lnTo>
                    <a:pt x="53940" y="26788"/>
                  </a:lnTo>
                  <a:lnTo>
                    <a:pt x="53986" y="26788"/>
                  </a:lnTo>
                  <a:lnTo>
                    <a:pt x="53986" y="26652"/>
                  </a:lnTo>
                  <a:lnTo>
                    <a:pt x="53849" y="26606"/>
                  </a:lnTo>
                  <a:lnTo>
                    <a:pt x="54077" y="26515"/>
                  </a:lnTo>
                  <a:lnTo>
                    <a:pt x="54167" y="26379"/>
                  </a:lnTo>
                  <a:lnTo>
                    <a:pt x="54349" y="26379"/>
                  </a:lnTo>
                  <a:lnTo>
                    <a:pt x="54395" y="26425"/>
                  </a:lnTo>
                  <a:lnTo>
                    <a:pt x="54440" y="26334"/>
                  </a:lnTo>
                  <a:lnTo>
                    <a:pt x="54395" y="26243"/>
                  </a:lnTo>
                  <a:lnTo>
                    <a:pt x="54486" y="26243"/>
                  </a:lnTo>
                  <a:lnTo>
                    <a:pt x="54486" y="26425"/>
                  </a:lnTo>
                  <a:lnTo>
                    <a:pt x="54622" y="26288"/>
                  </a:lnTo>
                  <a:lnTo>
                    <a:pt x="54622" y="26152"/>
                  </a:lnTo>
                  <a:lnTo>
                    <a:pt x="54531" y="26061"/>
                  </a:lnTo>
                  <a:lnTo>
                    <a:pt x="54531" y="25924"/>
                  </a:lnTo>
                  <a:lnTo>
                    <a:pt x="54577" y="26015"/>
                  </a:lnTo>
                  <a:lnTo>
                    <a:pt x="54895" y="26061"/>
                  </a:lnTo>
                  <a:lnTo>
                    <a:pt x="54850" y="25970"/>
                  </a:lnTo>
                  <a:lnTo>
                    <a:pt x="54713" y="25924"/>
                  </a:lnTo>
                  <a:lnTo>
                    <a:pt x="54668" y="25833"/>
                  </a:lnTo>
                  <a:lnTo>
                    <a:pt x="54713" y="25788"/>
                  </a:lnTo>
                  <a:lnTo>
                    <a:pt x="54713" y="25651"/>
                  </a:lnTo>
                  <a:lnTo>
                    <a:pt x="54759" y="25879"/>
                  </a:lnTo>
                  <a:lnTo>
                    <a:pt x="54895" y="25879"/>
                  </a:lnTo>
                  <a:lnTo>
                    <a:pt x="54986" y="25924"/>
                  </a:lnTo>
                  <a:lnTo>
                    <a:pt x="55077" y="25833"/>
                  </a:lnTo>
                  <a:lnTo>
                    <a:pt x="54986" y="25606"/>
                  </a:lnTo>
                  <a:lnTo>
                    <a:pt x="54895" y="25242"/>
                  </a:lnTo>
                  <a:lnTo>
                    <a:pt x="54759" y="25106"/>
                  </a:lnTo>
                  <a:lnTo>
                    <a:pt x="54759" y="24924"/>
                  </a:lnTo>
                  <a:lnTo>
                    <a:pt x="54759" y="24833"/>
                  </a:lnTo>
                  <a:lnTo>
                    <a:pt x="54759" y="24787"/>
                  </a:lnTo>
                  <a:lnTo>
                    <a:pt x="54895" y="24878"/>
                  </a:lnTo>
                  <a:lnTo>
                    <a:pt x="54986" y="25151"/>
                  </a:lnTo>
                  <a:lnTo>
                    <a:pt x="55168" y="25424"/>
                  </a:lnTo>
                  <a:lnTo>
                    <a:pt x="55532" y="25469"/>
                  </a:lnTo>
                  <a:lnTo>
                    <a:pt x="55668" y="25560"/>
                  </a:lnTo>
                  <a:lnTo>
                    <a:pt x="55850" y="25560"/>
                  </a:lnTo>
                  <a:lnTo>
                    <a:pt x="55941" y="25469"/>
                  </a:lnTo>
                  <a:lnTo>
                    <a:pt x="56078" y="25469"/>
                  </a:lnTo>
                  <a:lnTo>
                    <a:pt x="56260" y="25288"/>
                  </a:lnTo>
                  <a:lnTo>
                    <a:pt x="56305" y="24924"/>
                  </a:lnTo>
                  <a:lnTo>
                    <a:pt x="55987" y="24560"/>
                  </a:lnTo>
                  <a:lnTo>
                    <a:pt x="55987" y="24378"/>
                  </a:lnTo>
                  <a:lnTo>
                    <a:pt x="55896" y="24241"/>
                  </a:lnTo>
                  <a:lnTo>
                    <a:pt x="55805" y="24241"/>
                  </a:lnTo>
                  <a:lnTo>
                    <a:pt x="55623" y="24423"/>
                  </a:lnTo>
                  <a:lnTo>
                    <a:pt x="55304" y="24423"/>
                  </a:lnTo>
                  <a:lnTo>
                    <a:pt x="55214" y="24469"/>
                  </a:lnTo>
                  <a:lnTo>
                    <a:pt x="55168" y="24332"/>
                  </a:lnTo>
                  <a:lnTo>
                    <a:pt x="55486" y="24332"/>
                  </a:lnTo>
                  <a:lnTo>
                    <a:pt x="55668" y="24241"/>
                  </a:lnTo>
                  <a:lnTo>
                    <a:pt x="55623" y="24151"/>
                  </a:lnTo>
                  <a:lnTo>
                    <a:pt x="55350" y="23969"/>
                  </a:lnTo>
                  <a:lnTo>
                    <a:pt x="55032" y="23650"/>
                  </a:lnTo>
                  <a:lnTo>
                    <a:pt x="54941" y="23650"/>
                  </a:lnTo>
                  <a:lnTo>
                    <a:pt x="54941" y="23696"/>
                  </a:lnTo>
                  <a:lnTo>
                    <a:pt x="54986" y="23832"/>
                  </a:lnTo>
                  <a:lnTo>
                    <a:pt x="54941" y="23878"/>
                  </a:lnTo>
                  <a:lnTo>
                    <a:pt x="54804" y="23787"/>
                  </a:lnTo>
                  <a:lnTo>
                    <a:pt x="54713" y="23559"/>
                  </a:lnTo>
                  <a:lnTo>
                    <a:pt x="54850" y="23559"/>
                  </a:lnTo>
                  <a:lnTo>
                    <a:pt x="54850" y="23332"/>
                  </a:lnTo>
                  <a:lnTo>
                    <a:pt x="54941" y="23468"/>
                  </a:lnTo>
                  <a:lnTo>
                    <a:pt x="55168" y="23650"/>
                  </a:lnTo>
                  <a:lnTo>
                    <a:pt x="55304" y="23696"/>
                  </a:lnTo>
                  <a:lnTo>
                    <a:pt x="55395" y="23923"/>
                  </a:lnTo>
                  <a:lnTo>
                    <a:pt x="55668" y="24105"/>
                  </a:lnTo>
                  <a:lnTo>
                    <a:pt x="55987" y="24196"/>
                  </a:lnTo>
                  <a:lnTo>
                    <a:pt x="56169" y="24423"/>
                  </a:lnTo>
                  <a:lnTo>
                    <a:pt x="56260" y="24514"/>
                  </a:lnTo>
                  <a:lnTo>
                    <a:pt x="56260" y="24605"/>
                  </a:lnTo>
                  <a:lnTo>
                    <a:pt x="56441" y="24651"/>
                  </a:lnTo>
                  <a:lnTo>
                    <a:pt x="56532" y="24742"/>
                  </a:lnTo>
                  <a:lnTo>
                    <a:pt x="56532" y="24560"/>
                  </a:lnTo>
                  <a:lnTo>
                    <a:pt x="56669" y="24469"/>
                  </a:lnTo>
                  <a:lnTo>
                    <a:pt x="56578" y="24378"/>
                  </a:lnTo>
                  <a:lnTo>
                    <a:pt x="56623" y="24241"/>
                  </a:lnTo>
                  <a:lnTo>
                    <a:pt x="56714" y="24423"/>
                  </a:lnTo>
                  <a:lnTo>
                    <a:pt x="56760" y="24514"/>
                  </a:lnTo>
                  <a:lnTo>
                    <a:pt x="56851" y="24514"/>
                  </a:lnTo>
                  <a:lnTo>
                    <a:pt x="57033" y="24241"/>
                  </a:lnTo>
                  <a:lnTo>
                    <a:pt x="57033" y="23969"/>
                  </a:lnTo>
                  <a:lnTo>
                    <a:pt x="56987" y="23878"/>
                  </a:lnTo>
                  <a:lnTo>
                    <a:pt x="57033" y="23650"/>
                  </a:lnTo>
                  <a:lnTo>
                    <a:pt x="57124" y="23878"/>
                  </a:lnTo>
                  <a:lnTo>
                    <a:pt x="57124" y="24060"/>
                  </a:lnTo>
                  <a:lnTo>
                    <a:pt x="57215" y="23741"/>
                  </a:lnTo>
                  <a:lnTo>
                    <a:pt x="57397" y="23650"/>
                  </a:lnTo>
                  <a:lnTo>
                    <a:pt x="57442" y="23696"/>
                  </a:lnTo>
                  <a:lnTo>
                    <a:pt x="57488" y="23741"/>
                  </a:lnTo>
                  <a:lnTo>
                    <a:pt x="57351" y="23923"/>
                  </a:lnTo>
                  <a:lnTo>
                    <a:pt x="57442" y="23923"/>
                  </a:lnTo>
                  <a:lnTo>
                    <a:pt x="57442" y="24014"/>
                  </a:lnTo>
                  <a:lnTo>
                    <a:pt x="57578" y="23923"/>
                  </a:lnTo>
                  <a:lnTo>
                    <a:pt x="57669" y="23969"/>
                  </a:lnTo>
                  <a:lnTo>
                    <a:pt x="57851" y="24196"/>
                  </a:lnTo>
                  <a:lnTo>
                    <a:pt x="57897" y="24105"/>
                  </a:lnTo>
                  <a:lnTo>
                    <a:pt x="57988" y="24105"/>
                  </a:lnTo>
                  <a:lnTo>
                    <a:pt x="58079" y="24151"/>
                  </a:lnTo>
                  <a:lnTo>
                    <a:pt x="58215" y="24151"/>
                  </a:lnTo>
                  <a:lnTo>
                    <a:pt x="58352" y="23923"/>
                  </a:lnTo>
                  <a:lnTo>
                    <a:pt x="58579" y="23832"/>
                  </a:lnTo>
                  <a:lnTo>
                    <a:pt x="59079" y="23286"/>
                  </a:lnTo>
                  <a:lnTo>
                    <a:pt x="59079" y="23195"/>
                  </a:lnTo>
                  <a:lnTo>
                    <a:pt x="59125" y="23150"/>
                  </a:lnTo>
                  <a:lnTo>
                    <a:pt x="59170" y="23195"/>
                  </a:lnTo>
                  <a:lnTo>
                    <a:pt x="59398" y="22923"/>
                  </a:lnTo>
                  <a:lnTo>
                    <a:pt x="59534" y="22832"/>
                  </a:lnTo>
                  <a:lnTo>
                    <a:pt x="59716" y="22695"/>
                  </a:lnTo>
                  <a:lnTo>
                    <a:pt x="59807" y="22650"/>
                  </a:lnTo>
                  <a:lnTo>
                    <a:pt x="59807" y="22468"/>
                  </a:lnTo>
                  <a:lnTo>
                    <a:pt x="59216" y="22286"/>
                  </a:lnTo>
                  <a:lnTo>
                    <a:pt x="58897" y="22240"/>
                  </a:lnTo>
                  <a:lnTo>
                    <a:pt x="58625" y="22149"/>
                  </a:lnTo>
                  <a:lnTo>
                    <a:pt x="58488" y="21922"/>
                  </a:lnTo>
                  <a:lnTo>
                    <a:pt x="58352" y="21558"/>
                  </a:lnTo>
                  <a:lnTo>
                    <a:pt x="58261" y="21558"/>
                  </a:lnTo>
                  <a:lnTo>
                    <a:pt x="58261" y="21331"/>
                  </a:lnTo>
                  <a:lnTo>
                    <a:pt x="58215" y="21285"/>
                  </a:lnTo>
                  <a:lnTo>
                    <a:pt x="58261" y="21194"/>
                  </a:lnTo>
                  <a:lnTo>
                    <a:pt x="58352" y="21194"/>
                  </a:lnTo>
                  <a:lnTo>
                    <a:pt x="58352" y="21103"/>
                  </a:lnTo>
                  <a:lnTo>
                    <a:pt x="58261" y="21058"/>
                  </a:lnTo>
                  <a:lnTo>
                    <a:pt x="57942" y="21058"/>
                  </a:lnTo>
                  <a:lnTo>
                    <a:pt x="57578" y="20921"/>
                  </a:lnTo>
                  <a:lnTo>
                    <a:pt x="57488" y="20921"/>
                  </a:lnTo>
                  <a:lnTo>
                    <a:pt x="57488" y="21058"/>
                  </a:lnTo>
                  <a:lnTo>
                    <a:pt x="57397" y="20921"/>
                  </a:lnTo>
                  <a:lnTo>
                    <a:pt x="57397" y="20831"/>
                  </a:lnTo>
                  <a:lnTo>
                    <a:pt x="57533" y="20876"/>
                  </a:lnTo>
                  <a:lnTo>
                    <a:pt x="57897" y="20876"/>
                  </a:lnTo>
                  <a:lnTo>
                    <a:pt x="58124" y="21012"/>
                  </a:lnTo>
                  <a:lnTo>
                    <a:pt x="58443" y="21012"/>
                  </a:lnTo>
                  <a:lnTo>
                    <a:pt x="58625" y="21149"/>
                  </a:lnTo>
                  <a:lnTo>
                    <a:pt x="58806" y="21467"/>
                  </a:lnTo>
                  <a:lnTo>
                    <a:pt x="58943" y="21513"/>
                  </a:lnTo>
                  <a:lnTo>
                    <a:pt x="59034" y="21604"/>
                  </a:lnTo>
                  <a:lnTo>
                    <a:pt x="58988" y="21649"/>
                  </a:lnTo>
                  <a:lnTo>
                    <a:pt x="58897" y="21649"/>
                  </a:lnTo>
                  <a:lnTo>
                    <a:pt x="58897" y="21740"/>
                  </a:lnTo>
                  <a:lnTo>
                    <a:pt x="59125" y="21831"/>
                  </a:lnTo>
                  <a:lnTo>
                    <a:pt x="59216" y="22013"/>
                  </a:lnTo>
                  <a:lnTo>
                    <a:pt x="59307" y="22149"/>
                  </a:lnTo>
                  <a:lnTo>
                    <a:pt x="59807" y="22286"/>
                  </a:lnTo>
                  <a:lnTo>
                    <a:pt x="59989" y="22195"/>
                  </a:lnTo>
                  <a:lnTo>
                    <a:pt x="60034" y="22013"/>
                  </a:lnTo>
                  <a:lnTo>
                    <a:pt x="60171" y="21922"/>
                  </a:lnTo>
                  <a:lnTo>
                    <a:pt x="60262" y="21968"/>
                  </a:lnTo>
                  <a:lnTo>
                    <a:pt x="60444" y="21740"/>
                  </a:lnTo>
                  <a:lnTo>
                    <a:pt x="60626" y="21558"/>
                  </a:lnTo>
                  <a:lnTo>
                    <a:pt x="60989" y="21285"/>
                  </a:lnTo>
                  <a:lnTo>
                    <a:pt x="61080" y="21240"/>
                  </a:lnTo>
                  <a:lnTo>
                    <a:pt x="61217" y="21012"/>
                  </a:lnTo>
                  <a:lnTo>
                    <a:pt x="61126" y="20876"/>
                  </a:lnTo>
                  <a:lnTo>
                    <a:pt x="60944" y="20831"/>
                  </a:lnTo>
                  <a:lnTo>
                    <a:pt x="60853" y="20740"/>
                  </a:lnTo>
                  <a:lnTo>
                    <a:pt x="60853" y="20603"/>
                  </a:lnTo>
                  <a:lnTo>
                    <a:pt x="60944" y="20512"/>
                  </a:lnTo>
                  <a:lnTo>
                    <a:pt x="60899" y="20421"/>
                  </a:lnTo>
                  <a:lnTo>
                    <a:pt x="60899" y="20330"/>
                  </a:lnTo>
                  <a:lnTo>
                    <a:pt x="61080" y="20421"/>
                  </a:lnTo>
                  <a:lnTo>
                    <a:pt x="61171" y="20421"/>
                  </a:lnTo>
                  <a:lnTo>
                    <a:pt x="61308" y="20512"/>
                  </a:lnTo>
                  <a:lnTo>
                    <a:pt x="61490" y="20512"/>
                  </a:lnTo>
                  <a:lnTo>
                    <a:pt x="61717" y="20421"/>
                  </a:lnTo>
                  <a:lnTo>
                    <a:pt x="61717" y="20467"/>
                  </a:lnTo>
                  <a:lnTo>
                    <a:pt x="61808" y="20512"/>
                  </a:lnTo>
                  <a:lnTo>
                    <a:pt x="61808" y="20558"/>
                  </a:lnTo>
                  <a:lnTo>
                    <a:pt x="61717" y="20785"/>
                  </a:lnTo>
                  <a:lnTo>
                    <a:pt x="61717" y="20876"/>
                  </a:lnTo>
                  <a:lnTo>
                    <a:pt x="61808" y="20831"/>
                  </a:lnTo>
                  <a:lnTo>
                    <a:pt x="61854" y="20921"/>
                  </a:lnTo>
                  <a:lnTo>
                    <a:pt x="61990" y="20921"/>
                  </a:lnTo>
                  <a:lnTo>
                    <a:pt x="62172" y="21012"/>
                  </a:lnTo>
                  <a:lnTo>
                    <a:pt x="62172" y="20876"/>
                  </a:lnTo>
                  <a:lnTo>
                    <a:pt x="62036" y="20740"/>
                  </a:lnTo>
                  <a:lnTo>
                    <a:pt x="62126" y="20603"/>
                  </a:lnTo>
                  <a:lnTo>
                    <a:pt x="62172" y="20740"/>
                  </a:lnTo>
                  <a:lnTo>
                    <a:pt x="62263" y="20785"/>
                  </a:lnTo>
                  <a:lnTo>
                    <a:pt x="62263" y="20921"/>
                  </a:lnTo>
                  <a:lnTo>
                    <a:pt x="62536" y="21103"/>
                  </a:lnTo>
                  <a:lnTo>
                    <a:pt x="62627" y="21103"/>
                  </a:lnTo>
                  <a:lnTo>
                    <a:pt x="62627" y="21012"/>
                  </a:lnTo>
                  <a:lnTo>
                    <a:pt x="62536" y="20921"/>
                  </a:lnTo>
                  <a:lnTo>
                    <a:pt x="62627" y="20831"/>
                  </a:lnTo>
                  <a:lnTo>
                    <a:pt x="62581" y="20603"/>
                  </a:lnTo>
                  <a:lnTo>
                    <a:pt x="62490" y="20558"/>
                  </a:lnTo>
                  <a:lnTo>
                    <a:pt x="62536" y="20330"/>
                  </a:lnTo>
                  <a:lnTo>
                    <a:pt x="62445" y="20103"/>
                  </a:lnTo>
                  <a:lnTo>
                    <a:pt x="62308" y="20057"/>
                  </a:lnTo>
                  <a:lnTo>
                    <a:pt x="62308" y="19921"/>
                  </a:lnTo>
                  <a:lnTo>
                    <a:pt x="62126" y="20012"/>
                  </a:lnTo>
                  <a:lnTo>
                    <a:pt x="62036" y="20012"/>
                  </a:lnTo>
                  <a:lnTo>
                    <a:pt x="62172" y="19830"/>
                  </a:lnTo>
                  <a:lnTo>
                    <a:pt x="62308" y="19830"/>
                  </a:lnTo>
                  <a:lnTo>
                    <a:pt x="62354" y="19875"/>
                  </a:lnTo>
                  <a:lnTo>
                    <a:pt x="62536" y="19784"/>
                  </a:lnTo>
                  <a:lnTo>
                    <a:pt x="62627" y="19921"/>
                  </a:lnTo>
                  <a:lnTo>
                    <a:pt x="62672" y="19921"/>
                  </a:lnTo>
                  <a:lnTo>
                    <a:pt x="62672" y="20239"/>
                  </a:lnTo>
                  <a:lnTo>
                    <a:pt x="62763" y="20239"/>
                  </a:lnTo>
                  <a:lnTo>
                    <a:pt x="62900" y="20057"/>
                  </a:lnTo>
                  <a:lnTo>
                    <a:pt x="62763" y="20285"/>
                  </a:lnTo>
                  <a:lnTo>
                    <a:pt x="62763" y="20467"/>
                  </a:lnTo>
                  <a:lnTo>
                    <a:pt x="62672" y="20512"/>
                  </a:lnTo>
                  <a:lnTo>
                    <a:pt x="62672" y="20603"/>
                  </a:lnTo>
                  <a:lnTo>
                    <a:pt x="62809" y="20694"/>
                  </a:lnTo>
                  <a:lnTo>
                    <a:pt x="62854" y="20876"/>
                  </a:lnTo>
                  <a:lnTo>
                    <a:pt x="62809" y="21012"/>
                  </a:lnTo>
                  <a:lnTo>
                    <a:pt x="62854" y="21058"/>
                  </a:lnTo>
                  <a:lnTo>
                    <a:pt x="63263" y="20967"/>
                  </a:lnTo>
                  <a:lnTo>
                    <a:pt x="63309" y="20785"/>
                  </a:lnTo>
                  <a:lnTo>
                    <a:pt x="63536" y="20785"/>
                  </a:lnTo>
                  <a:lnTo>
                    <a:pt x="63764" y="20558"/>
                  </a:lnTo>
                  <a:lnTo>
                    <a:pt x="63900" y="20558"/>
                  </a:lnTo>
                  <a:lnTo>
                    <a:pt x="63946" y="20467"/>
                  </a:lnTo>
                  <a:lnTo>
                    <a:pt x="64128" y="20376"/>
                  </a:lnTo>
                  <a:lnTo>
                    <a:pt x="64173" y="20194"/>
                  </a:lnTo>
                  <a:lnTo>
                    <a:pt x="64264" y="20103"/>
                  </a:lnTo>
                  <a:lnTo>
                    <a:pt x="64537" y="20103"/>
                  </a:lnTo>
                  <a:lnTo>
                    <a:pt x="64673" y="20148"/>
                  </a:lnTo>
                  <a:lnTo>
                    <a:pt x="64719" y="20057"/>
                  </a:lnTo>
                  <a:lnTo>
                    <a:pt x="64719" y="19921"/>
                  </a:lnTo>
                  <a:lnTo>
                    <a:pt x="64901" y="19694"/>
                  </a:lnTo>
                  <a:lnTo>
                    <a:pt x="64901" y="19603"/>
                  </a:lnTo>
                  <a:lnTo>
                    <a:pt x="64992" y="19557"/>
                  </a:lnTo>
                  <a:lnTo>
                    <a:pt x="64992" y="19375"/>
                  </a:lnTo>
                  <a:lnTo>
                    <a:pt x="64810" y="19011"/>
                  </a:lnTo>
                  <a:lnTo>
                    <a:pt x="64855" y="18920"/>
                  </a:lnTo>
                  <a:lnTo>
                    <a:pt x="64673" y="18784"/>
                  </a:lnTo>
                  <a:lnTo>
                    <a:pt x="64628" y="18602"/>
                  </a:lnTo>
                  <a:lnTo>
                    <a:pt x="64673" y="18466"/>
                  </a:lnTo>
                  <a:lnTo>
                    <a:pt x="64901" y="18375"/>
                  </a:lnTo>
                  <a:lnTo>
                    <a:pt x="64901" y="18284"/>
                  </a:lnTo>
                  <a:lnTo>
                    <a:pt x="64855" y="18284"/>
                  </a:lnTo>
                  <a:lnTo>
                    <a:pt x="64764" y="18375"/>
                  </a:lnTo>
                  <a:lnTo>
                    <a:pt x="64719" y="18375"/>
                  </a:lnTo>
                  <a:lnTo>
                    <a:pt x="64719" y="18284"/>
                  </a:lnTo>
                  <a:lnTo>
                    <a:pt x="64810" y="18147"/>
                  </a:lnTo>
                  <a:lnTo>
                    <a:pt x="64673" y="18147"/>
                  </a:lnTo>
                  <a:lnTo>
                    <a:pt x="64764" y="18056"/>
                  </a:lnTo>
                  <a:lnTo>
                    <a:pt x="64810" y="17920"/>
                  </a:lnTo>
                  <a:lnTo>
                    <a:pt x="64719" y="17829"/>
                  </a:lnTo>
                  <a:lnTo>
                    <a:pt x="64582" y="17829"/>
                  </a:lnTo>
                  <a:lnTo>
                    <a:pt x="64673" y="17783"/>
                  </a:lnTo>
                  <a:lnTo>
                    <a:pt x="64673" y="17647"/>
                  </a:lnTo>
                  <a:lnTo>
                    <a:pt x="64764" y="17647"/>
                  </a:lnTo>
                  <a:lnTo>
                    <a:pt x="64810" y="17692"/>
                  </a:lnTo>
                  <a:lnTo>
                    <a:pt x="64946" y="17692"/>
                  </a:lnTo>
                  <a:lnTo>
                    <a:pt x="65083" y="17874"/>
                  </a:lnTo>
                  <a:lnTo>
                    <a:pt x="65174" y="17874"/>
                  </a:lnTo>
                  <a:lnTo>
                    <a:pt x="65265" y="17783"/>
                  </a:lnTo>
                  <a:lnTo>
                    <a:pt x="65401" y="17783"/>
                  </a:lnTo>
                  <a:lnTo>
                    <a:pt x="65583" y="17738"/>
                  </a:lnTo>
                  <a:lnTo>
                    <a:pt x="65765" y="17601"/>
                  </a:lnTo>
                  <a:lnTo>
                    <a:pt x="65719" y="17556"/>
                  </a:lnTo>
                  <a:lnTo>
                    <a:pt x="65810" y="17374"/>
                  </a:lnTo>
                  <a:lnTo>
                    <a:pt x="65765" y="17329"/>
                  </a:lnTo>
                  <a:lnTo>
                    <a:pt x="65719" y="17329"/>
                  </a:lnTo>
                  <a:lnTo>
                    <a:pt x="65719" y="17238"/>
                  </a:lnTo>
                  <a:lnTo>
                    <a:pt x="65628" y="17147"/>
                  </a:lnTo>
                  <a:lnTo>
                    <a:pt x="65446" y="17147"/>
                  </a:lnTo>
                  <a:lnTo>
                    <a:pt x="65583" y="17101"/>
                  </a:lnTo>
                  <a:lnTo>
                    <a:pt x="65719" y="17101"/>
                  </a:lnTo>
                  <a:lnTo>
                    <a:pt x="65947" y="16919"/>
                  </a:lnTo>
                  <a:lnTo>
                    <a:pt x="66038" y="16783"/>
                  </a:lnTo>
                  <a:lnTo>
                    <a:pt x="66038" y="16692"/>
                  </a:lnTo>
                  <a:lnTo>
                    <a:pt x="65947" y="16646"/>
                  </a:lnTo>
                  <a:lnTo>
                    <a:pt x="65901" y="16555"/>
                  </a:lnTo>
                  <a:lnTo>
                    <a:pt x="65674" y="16510"/>
                  </a:lnTo>
                  <a:lnTo>
                    <a:pt x="65537" y="16555"/>
                  </a:lnTo>
                  <a:lnTo>
                    <a:pt x="65446" y="16510"/>
                  </a:lnTo>
                  <a:lnTo>
                    <a:pt x="65583" y="16419"/>
                  </a:lnTo>
                  <a:lnTo>
                    <a:pt x="65583" y="16283"/>
                  </a:lnTo>
                  <a:lnTo>
                    <a:pt x="65265" y="16055"/>
                  </a:lnTo>
                  <a:lnTo>
                    <a:pt x="65265" y="15964"/>
                  </a:lnTo>
                  <a:lnTo>
                    <a:pt x="65356" y="15964"/>
                  </a:lnTo>
                  <a:lnTo>
                    <a:pt x="65446" y="16055"/>
                  </a:lnTo>
                  <a:lnTo>
                    <a:pt x="65583" y="16010"/>
                  </a:lnTo>
                  <a:lnTo>
                    <a:pt x="65492" y="15919"/>
                  </a:lnTo>
                  <a:lnTo>
                    <a:pt x="65537" y="15873"/>
                  </a:lnTo>
                  <a:lnTo>
                    <a:pt x="65537" y="15782"/>
                  </a:lnTo>
                  <a:lnTo>
                    <a:pt x="65356" y="15691"/>
                  </a:lnTo>
                  <a:lnTo>
                    <a:pt x="65219" y="15600"/>
                  </a:lnTo>
                  <a:lnTo>
                    <a:pt x="65083" y="15691"/>
                  </a:lnTo>
                  <a:lnTo>
                    <a:pt x="64764" y="15509"/>
                  </a:lnTo>
                  <a:lnTo>
                    <a:pt x="64719" y="15418"/>
                  </a:lnTo>
                  <a:lnTo>
                    <a:pt x="64719" y="15373"/>
                  </a:lnTo>
                  <a:lnTo>
                    <a:pt x="64491" y="15191"/>
                  </a:lnTo>
                  <a:lnTo>
                    <a:pt x="64219" y="15191"/>
                  </a:lnTo>
                  <a:lnTo>
                    <a:pt x="64128" y="15282"/>
                  </a:lnTo>
                  <a:lnTo>
                    <a:pt x="63991" y="15282"/>
                  </a:lnTo>
                  <a:lnTo>
                    <a:pt x="63946" y="15146"/>
                  </a:lnTo>
                  <a:lnTo>
                    <a:pt x="63764" y="15146"/>
                  </a:lnTo>
                  <a:lnTo>
                    <a:pt x="63809" y="15237"/>
                  </a:lnTo>
                  <a:lnTo>
                    <a:pt x="63946" y="15282"/>
                  </a:lnTo>
                  <a:lnTo>
                    <a:pt x="63900" y="15464"/>
                  </a:lnTo>
                  <a:lnTo>
                    <a:pt x="63718" y="15464"/>
                  </a:lnTo>
                  <a:lnTo>
                    <a:pt x="63718" y="15509"/>
                  </a:lnTo>
                  <a:lnTo>
                    <a:pt x="63809" y="15555"/>
                  </a:lnTo>
                  <a:lnTo>
                    <a:pt x="63673" y="15646"/>
                  </a:lnTo>
                  <a:lnTo>
                    <a:pt x="63673" y="15782"/>
                  </a:lnTo>
                  <a:lnTo>
                    <a:pt x="63764" y="15919"/>
                  </a:lnTo>
                  <a:lnTo>
                    <a:pt x="63627" y="15919"/>
                  </a:lnTo>
                  <a:lnTo>
                    <a:pt x="63627" y="16055"/>
                  </a:lnTo>
                  <a:lnTo>
                    <a:pt x="63536" y="16146"/>
                  </a:lnTo>
                  <a:lnTo>
                    <a:pt x="63536" y="16374"/>
                  </a:lnTo>
                  <a:lnTo>
                    <a:pt x="63627" y="16374"/>
                  </a:lnTo>
                  <a:lnTo>
                    <a:pt x="63718" y="16510"/>
                  </a:lnTo>
                  <a:lnTo>
                    <a:pt x="63764" y="16510"/>
                  </a:lnTo>
                  <a:lnTo>
                    <a:pt x="63855" y="16646"/>
                  </a:lnTo>
                  <a:lnTo>
                    <a:pt x="63809" y="16692"/>
                  </a:lnTo>
                  <a:lnTo>
                    <a:pt x="63673" y="16692"/>
                  </a:lnTo>
                  <a:lnTo>
                    <a:pt x="63627" y="16783"/>
                  </a:lnTo>
                  <a:lnTo>
                    <a:pt x="63536" y="16692"/>
                  </a:lnTo>
                  <a:lnTo>
                    <a:pt x="63354" y="16692"/>
                  </a:lnTo>
                  <a:lnTo>
                    <a:pt x="63309" y="16783"/>
                  </a:lnTo>
                  <a:lnTo>
                    <a:pt x="63445" y="16919"/>
                  </a:lnTo>
                  <a:lnTo>
                    <a:pt x="63536" y="16919"/>
                  </a:lnTo>
                  <a:lnTo>
                    <a:pt x="63536" y="17056"/>
                  </a:lnTo>
                  <a:lnTo>
                    <a:pt x="63354" y="17056"/>
                  </a:lnTo>
                  <a:lnTo>
                    <a:pt x="63263" y="17010"/>
                  </a:lnTo>
                  <a:lnTo>
                    <a:pt x="63172" y="17101"/>
                  </a:lnTo>
                  <a:lnTo>
                    <a:pt x="63082" y="16919"/>
                  </a:lnTo>
                  <a:lnTo>
                    <a:pt x="62900" y="17010"/>
                  </a:lnTo>
                  <a:lnTo>
                    <a:pt x="62763" y="17329"/>
                  </a:lnTo>
                  <a:lnTo>
                    <a:pt x="62627" y="17647"/>
                  </a:lnTo>
                  <a:lnTo>
                    <a:pt x="62445" y="17965"/>
                  </a:lnTo>
                  <a:lnTo>
                    <a:pt x="62172" y="18193"/>
                  </a:lnTo>
                  <a:lnTo>
                    <a:pt x="62081" y="18329"/>
                  </a:lnTo>
                  <a:lnTo>
                    <a:pt x="62036" y="18329"/>
                  </a:lnTo>
                  <a:lnTo>
                    <a:pt x="61899" y="18511"/>
                  </a:lnTo>
                  <a:lnTo>
                    <a:pt x="61763" y="18557"/>
                  </a:lnTo>
                  <a:lnTo>
                    <a:pt x="61763" y="18829"/>
                  </a:lnTo>
                  <a:lnTo>
                    <a:pt x="61626" y="18966"/>
                  </a:lnTo>
                  <a:lnTo>
                    <a:pt x="61626" y="19102"/>
                  </a:lnTo>
                  <a:lnTo>
                    <a:pt x="61535" y="19102"/>
                  </a:lnTo>
                  <a:lnTo>
                    <a:pt x="61444" y="18920"/>
                  </a:lnTo>
                  <a:lnTo>
                    <a:pt x="61353" y="18920"/>
                  </a:lnTo>
                  <a:lnTo>
                    <a:pt x="61217" y="19057"/>
                  </a:lnTo>
                  <a:lnTo>
                    <a:pt x="61308" y="19102"/>
                  </a:lnTo>
                  <a:lnTo>
                    <a:pt x="61308" y="19284"/>
                  </a:lnTo>
                  <a:lnTo>
                    <a:pt x="61217" y="19284"/>
                  </a:lnTo>
                  <a:lnTo>
                    <a:pt x="61080" y="19193"/>
                  </a:lnTo>
                  <a:lnTo>
                    <a:pt x="61126" y="19011"/>
                  </a:lnTo>
                  <a:lnTo>
                    <a:pt x="60989" y="18784"/>
                  </a:lnTo>
                  <a:lnTo>
                    <a:pt x="60899" y="18238"/>
                  </a:lnTo>
                  <a:lnTo>
                    <a:pt x="60899" y="18011"/>
                  </a:lnTo>
                  <a:lnTo>
                    <a:pt x="60808" y="17920"/>
                  </a:lnTo>
                  <a:lnTo>
                    <a:pt x="60899" y="17738"/>
                  </a:lnTo>
                  <a:lnTo>
                    <a:pt x="60989" y="17601"/>
                  </a:lnTo>
                  <a:lnTo>
                    <a:pt x="60989" y="17420"/>
                  </a:lnTo>
                  <a:lnTo>
                    <a:pt x="61035" y="17283"/>
                  </a:lnTo>
                  <a:lnTo>
                    <a:pt x="61126" y="17192"/>
                  </a:lnTo>
                  <a:lnTo>
                    <a:pt x="61217" y="17283"/>
                  </a:lnTo>
                  <a:lnTo>
                    <a:pt x="61353" y="17238"/>
                  </a:lnTo>
                  <a:lnTo>
                    <a:pt x="61444" y="17056"/>
                  </a:lnTo>
                  <a:lnTo>
                    <a:pt x="61399" y="16737"/>
                  </a:lnTo>
                  <a:lnTo>
                    <a:pt x="61444" y="16601"/>
                  </a:lnTo>
                  <a:lnTo>
                    <a:pt x="61444" y="16419"/>
                  </a:lnTo>
                  <a:lnTo>
                    <a:pt x="61308" y="16237"/>
                  </a:lnTo>
                  <a:lnTo>
                    <a:pt x="61308" y="16055"/>
                  </a:lnTo>
                  <a:lnTo>
                    <a:pt x="61171" y="15782"/>
                  </a:lnTo>
                  <a:lnTo>
                    <a:pt x="61126" y="15646"/>
                  </a:lnTo>
                  <a:lnTo>
                    <a:pt x="61080" y="15555"/>
                  </a:lnTo>
                  <a:lnTo>
                    <a:pt x="60989" y="15555"/>
                  </a:lnTo>
                  <a:lnTo>
                    <a:pt x="60944" y="15737"/>
                  </a:lnTo>
                  <a:lnTo>
                    <a:pt x="60762" y="16010"/>
                  </a:lnTo>
                  <a:lnTo>
                    <a:pt x="60580" y="16146"/>
                  </a:lnTo>
                  <a:lnTo>
                    <a:pt x="60535" y="16328"/>
                  </a:lnTo>
                  <a:lnTo>
                    <a:pt x="60535" y="16601"/>
                  </a:lnTo>
                  <a:lnTo>
                    <a:pt x="60444" y="16646"/>
                  </a:lnTo>
                  <a:lnTo>
                    <a:pt x="60353" y="16601"/>
                  </a:lnTo>
                  <a:lnTo>
                    <a:pt x="60262" y="16692"/>
                  </a:lnTo>
                  <a:lnTo>
                    <a:pt x="60307" y="16737"/>
                  </a:lnTo>
                  <a:lnTo>
                    <a:pt x="60262" y="16828"/>
                  </a:lnTo>
                  <a:lnTo>
                    <a:pt x="60080" y="16919"/>
                  </a:lnTo>
                  <a:lnTo>
                    <a:pt x="59989" y="17056"/>
                  </a:lnTo>
                  <a:lnTo>
                    <a:pt x="59898" y="17192"/>
                  </a:lnTo>
                  <a:lnTo>
                    <a:pt x="59807" y="17192"/>
                  </a:lnTo>
                  <a:lnTo>
                    <a:pt x="59807" y="17056"/>
                  </a:lnTo>
                  <a:lnTo>
                    <a:pt x="59898" y="17010"/>
                  </a:lnTo>
                  <a:lnTo>
                    <a:pt x="59898" y="16874"/>
                  </a:lnTo>
                  <a:lnTo>
                    <a:pt x="59852" y="16783"/>
                  </a:lnTo>
                  <a:lnTo>
                    <a:pt x="59989" y="16601"/>
                  </a:lnTo>
                  <a:lnTo>
                    <a:pt x="59989" y="16419"/>
                  </a:lnTo>
                  <a:lnTo>
                    <a:pt x="59989" y="16283"/>
                  </a:lnTo>
                  <a:lnTo>
                    <a:pt x="60125" y="16192"/>
                  </a:lnTo>
                  <a:lnTo>
                    <a:pt x="60125" y="16055"/>
                  </a:lnTo>
                  <a:lnTo>
                    <a:pt x="60080" y="16010"/>
                  </a:lnTo>
                  <a:lnTo>
                    <a:pt x="60080" y="15828"/>
                  </a:lnTo>
                  <a:lnTo>
                    <a:pt x="59943" y="15600"/>
                  </a:lnTo>
                  <a:lnTo>
                    <a:pt x="59943" y="15464"/>
                  </a:lnTo>
                  <a:lnTo>
                    <a:pt x="59852" y="15327"/>
                  </a:lnTo>
                  <a:lnTo>
                    <a:pt x="59852" y="15237"/>
                  </a:lnTo>
                  <a:lnTo>
                    <a:pt x="59898" y="15282"/>
                  </a:lnTo>
                  <a:lnTo>
                    <a:pt x="59989" y="15282"/>
                  </a:lnTo>
                  <a:lnTo>
                    <a:pt x="60034" y="15464"/>
                  </a:lnTo>
                  <a:lnTo>
                    <a:pt x="60080" y="15418"/>
                  </a:lnTo>
                  <a:lnTo>
                    <a:pt x="60262" y="15237"/>
                  </a:lnTo>
                  <a:lnTo>
                    <a:pt x="60398" y="15237"/>
                  </a:lnTo>
                  <a:lnTo>
                    <a:pt x="60489" y="15100"/>
                  </a:lnTo>
                  <a:lnTo>
                    <a:pt x="60398" y="15055"/>
                  </a:lnTo>
                  <a:lnTo>
                    <a:pt x="60262" y="15146"/>
                  </a:lnTo>
                  <a:lnTo>
                    <a:pt x="60171" y="15055"/>
                  </a:lnTo>
                  <a:lnTo>
                    <a:pt x="60034" y="15009"/>
                  </a:lnTo>
                  <a:lnTo>
                    <a:pt x="60034" y="14964"/>
                  </a:lnTo>
                  <a:lnTo>
                    <a:pt x="60080" y="14873"/>
                  </a:lnTo>
                  <a:lnTo>
                    <a:pt x="60034" y="14827"/>
                  </a:lnTo>
                  <a:lnTo>
                    <a:pt x="59898" y="14827"/>
                  </a:lnTo>
                  <a:lnTo>
                    <a:pt x="59898" y="14964"/>
                  </a:lnTo>
                  <a:lnTo>
                    <a:pt x="59671" y="15009"/>
                  </a:lnTo>
                  <a:lnTo>
                    <a:pt x="59534" y="14873"/>
                  </a:lnTo>
                  <a:lnTo>
                    <a:pt x="59534" y="14736"/>
                  </a:lnTo>
                  <a:lnTo>
                    <a:pt x="59443" y="14691"/>
                  </a:lnTo>
                  <a:lnTo>
                    <a:pt x="59261" y="14736"/>
                  </a:lnTo>
                  <a:lnTo>
                    <a:pt x="59216" y="14645"/>
                  </a:lnTo>
                  <a:lnTo>
                    <a:pt x="59261" y="14463"/>
                  </a:lnTo>
                  <a:lnTo>
                    <a:pt x="59352" y="14418"/>
                  </a:lnTo>
                  <a:lnTo>
                    <a:pt x="59352" y="14372"/>
                  </a:lnTo>
                  <a:lnTo>
                    <a:pt x="59443" y="14372"/>
                  </a:lnTo>
                  <a:lnTo>
                    <a:pt x="59898" y="14054"/>
                  </a:lnTo>
                  <a:lnTo>
                    <a:pt x="59898" y="13963"/>
                  </a:lnTo>
                  <a:lnTo>
                    <a:pt x="59762" y="13872"/>
                  </a:lnTo>
                  <a:lnTo>
                    <a:pt x="59580" y="13918"/>
                  </a:lnTo>
                  <a:lnTo>
                    <a:pt x="59580" y="13872"/>
                  </a:lnTo>
                  <a:lnTo>
                    <a:pt x="59716" y="13781"/>
                  </a:lnTo>
                  <a:lnTo>
                    <a:pt x="59762" y="13645"/>
                  </a:lnTo>
                  <a:lnTo>
                    <a:pt x="59989" y="13554"/>
                  </a:lnTo>
                  <a:lnTo>
                    <a:pt x="59898" y="13736"/>
                  </a:lnTo>
                  <a:lnTo>
                    <a:pt x="59989" y="13872"/>
                  </a:lnTo>
                  <a:lnTo>
                    <a:pt x="60125" y="13827"/>
                  </a:lnTo>
                  <a:lnTo>
                    <a:pt x="60216" y="13872"/>
                  </a:lnTo>
                  <a:lnTo>
                    <a:pt x="60353" y="13781"/>
                  </a:lnTo>
                  <a:lnTo>
                    <a:pt x="60353" y="13645"/>
                  </a:lnTo>
                  <a:lnTo>
                    <a:pt x="60262" y="13508"/>
                  </a:lnTo>
                  <a:lnTo>
                    <a:pt x="60125" y="13508"/>
                  </a:lnTo>
                  <a:lnTo>
                    <a:pt x="60125" y="13417"/>
                  </a:lnTo>
                  <a:lnTo>
                    <a:pt x="60171" y="13281"/>
                  </a:lnTo>
                  <a:lnTo>
                    <a:pt x="60125" y="13144"/>
                  </a:lnTo>
                  <a:lnTo>
                    <a:pt x="60171" y="13053"/>
                  </a:lnTo>
                  <a:lnTo>
                    <a:pt x="60171" y="12917"/>
                  </a:lnTo>
                  <a:lnTo>
                    <a:pt x="60034" y="12735"/>
                  </a:lnTo>
                  <a:lnTo>
                    <a:pt x="60080" y="12599"/>
                  </a:lnTo>
                  <a:lnTo>
                    <a:pt x="59989" y="12462"/>
                  </a:lnTo>
                  <a:lnTo>
                    <a:pt x="60080" y="12417"/>
                  </a:lnTo>
                  <a:lnTo>
                    <a:pt x="60080" y="12189"/>
                  </a:lnTo>
                  <a:lnTo>
                    <a:pt x="60216" y="12007"/>
                  </a:lnTo>
                  <a:lnTo>
                    <a:pt x="60216" y="11871"/>
                  </a:lnTo>
                  <a:lnTo>
                    <a:pt x="60307" y="11735"/>
                  </a:lnTo>
                  <a:lnTo>
                    <a:pt x="60307" y="11644"/>
                  </a:lnTo>
                  <a:lnTo>
                    <a:pt x="60216" y="11598"/>
                  </a:lnTo>
                  <a:lnTo>
                    <a:pt x="60262" y="11325"/>
                  </a:lnTo>
                  <a:lnTo>
                    <a:pt x="60216" y="11189"/>
                  </a:lnTo>
                  <a:lnTo>
                    <a:pt x="60080" y="11052"/>
                  </a:lnTo>
                  <a:lnTo>
                    <a:pt x="60080" y="10916"/>
                  </a:lnTo>
                  <a:lnTo>
                    <a:pt x="60034" y="10780"/>
                  </a:lnTo>
                  <a:lnTo>
                    <a:pt x="60125" y="10780"/>
                  </a:lnTo>
                  <a:lnTo>
                    <a:pt x="60171" y="10598"/>
                  </a:lnTo>
                  <a:lnTo>
                    <a:pt x="60080" y="10507"/>
                  </a:lnTo>
                  <a:lnTo>
                    <a:pt x="59943" y="10416"/>
                  </a:lnTo>
                  <a:lnTo>
                    <a:pt x="59852" y="10370"/>
                  </a:lnTo>
                  <a:lnTo>
                    <a:pt x="59852" y="10279"/>
                  </a:lnTo>
                  <a:lnTo>
                    <a:pt x="59852" y="10143"/>
                  </a:lnTo>
                  <a:lnTo>
                    <a:pt x="59625" y="10097"/>
                  </a:lnTo>
                  <a:lnTo>
                    <a:pt x="59443" y="10006"/>
                  </a:lnTo>
                  <a:lnTo>
                    <a:pt x="59307" y="10097"/>
                  </a:lnTo>
                  <a:lnTo>
                    <a:pt x="59307" y="10234"/>
                  </a:lnTo>
                  <a:lnTo>
                    <a:pt x="59079" y="10370"/>
                  </a:lnTo>
                  <a:lnTo>
                    <a:pt x="59034" y="10461"/>
                  </a:lnTo>
                  <a:lnTo>
                    <a:pt x="58852" y="10461"/>
                  </a:lnTo>
                  <a:lnTo>
                    <a:pt x="58670" y="10598"/>
                  </a:lnTo>
                  <a:lnTo>
                    <a:pt x="58806" y="10734"/>
                  </a:lnTo>
                  <a:lnTo>
                    <a:pt x="58943" y="10780"/>
                  </a:lnTo>
                  <a:lnTo>
                    <a:pt x="59034" y="10780"/>
                  </a:lnTo>
                  <a:lnTo>
                    <a:pt x="59034" y="10870"/>
                  </a:lnTo>
                  <a:lnTo>
                    <a:pt x="58852" y="11143"/>
                  </a:lnTo>
                  <a:lnTo>
                    <a:pt x="58852" y="11234"/>
                  </a:lnTo>
                  <a:lnTo>
                    <a:pt x="58715" y="11325"/>
                  </a:lnTo>
                  <a:lnTo>
                    <a:pt x="58715" y="11325"/>
                  </a:lnTo>
                  <a:lnTo>
                    <a:pt x="58761" y="11189"/>
                  </a:lnTo>
                  <a:lnTo>
                    <a:pt x="58670" y="11143"/>
                  </a:lnTo>
                  <a:lnTo>
                    <a:pt x="58715" y="10961"/>
                  </a:lnTo>
                  <a:lnTo>
                    <a:pt x="58625" y="10870"/>
                  </a:lnTo>
                  <a:lnTo>
                    <a:pt x="58443" y="10961"/>
                  </a:lnTo>
                  <a:lnTo>
                    <a:pt x="58306" y="11098"/>
                  </a:lnTo>
                  <a:lnTo>
                    <a:pt x="58215" y="11098"/>
                  </a:lnTo>
                  <a:lnTo>
                    <a:pt x="58079" y="11325"/>
                  </a:lnTo>
                  <a:lnTo>
                    <a:pt x="57988" y="11371"/>
                  </a:lnTo>
                  <a:lnTo>
                    <a:pt x="57851" y="11644"/>
                  </a:lnTo>
                  <a:lnTo>
                    <a:pt x="57669" y="11871"/>
                  </a:lnTo>
                  <a:lnTo>
                    <a:pt x="57669" y="12053"/>
                  </a:lnTo>
                  <a:lnTo>
                    <a:pt x="57715" y="12189"/>
                  </a:lnTo>
                  <a:lnTo>
                    <a:pt x="57715" y="12280"/>
                  </a:lnTo>
                  <a:lnTo>
                    <a:pt x="57806" y="12326"/>
                  </a:lnTo>
                  <a:lnTo>
                    <a:pt x="57942" y="12280"/>
                  </a:lnTo>
                  <a:lnTo>
                    <a:pt x="58033" y="12280"/>
                  </a:lnTo>
                  <a:lnTo>
                    <a:pt x="58033" y="12371"/>
                  </a:lnTo>
                  <a:lnTo>
                    <a:pt x="57897" y="12462"/>
                  </a:lnTo>
                  <a:lnTo>
                    <a:pt x="57897" y="12508"/>
                  </a:lnTo>
                  <a:lnTo>
                    <a:pt x="57760" y="12508"/>
                  </a:lnTo>
                  <a:lnTo>
                    <a:pt x="57624" y="12599"/>
                  </a:lnTo>
                  <a:lnTo>
                    <a:pt x="57351" y="12826"/>
                  </a:lnTo>
                  <a:lnTo>
                    <a:pt x="57215" y="12963"/>
                  </a:lnTo>
                  <a:lnTo>
                    <a:pt x="57215" y="13326"/>
                  </a:lnTo>
                  <a:lnTo>
                    <a:pt x="57306" y="13463"/>
                  </a:lnTo>
                  <a:lnTo>
                    <a:pt x="57306" y="13599"/>
                  </a:lnTo>
                  <a:lnTo>
                    <a:pt x="57215" y="13736"/>
                  </a:lnTo>
                  <a:lnTo>
                    <a:pt x="57260" y="13827"/>
                  </a:lnTo>
                  <a:lnTo>
                    <a:pt x="57306" y="13918"/>
                  </a:lnTo>
                  <a:lnTo>
                    <a:pt x="57442" y="13918"/>
                  </a:lnTo>
                  <a:lnTo>
                    <a:pt x="57488" y="13963"/>
                  </a:lnTo>
                  <a:lnTo>
                    <a:pt x="57533" y="14145"/>
                  </a:lnTo>
                  <a:lnTo>
                    <a:pt x="57669" y="14236"/>
                  </a:lnTo>
                  <a:lnTo>
                    <a:pt x="57760" y="14372"/>
                  </a:lnTo>
                  <a:lnTo>
                    <a:pt x="57851" y="14372"/>
                  </a:lnTo>
                  <a:lnTo>
                    <a:pt x="57942" y="14190"/>
                  </a:lnTo>
                  <a:lnTo>
                    <a:pt x="57942" y="14372"/>
                  </a:lnTo>
                  <a:lnTo>
                    <a:pt x="57988" y="14600"/>
                  </a:lnTo>
                  <a:lnTo>
                    <a:pt x="58215" y="14645"/>
                  </a:lnTo>
                  <a:lnTo>
                    <a:pt x="58306" y="14736"/>
                  </a:lnTo>
                  <a:lnTo>
                    <a:pt x="58443" y="14736"/>
                  </a:lnTo>
                  <a:lnTo>
                    <a:pt x="58625" y="14782"/>
                  </a:lnTo>
                  <a:lnTo>
                    <a:pt x="58625" y="14918"/>
                  </a:lnTo>
                  <a:lnTo>
                    <a:pt x="58488" y="15191"/>
                  </a:lnTo>
                  <a:lnTo>
                    <a:pt x="58352" y="15282"/>
                  </a:lnTo>
                  <a:lnTo>
                    <a:pt x="58261" y="15237"/>
                  </a:lnTo>
                  <a:lnTo>
                    <a:pt x="58306" y="15100"/>
                  </a:lnTo>
                  <a:lnTo>
                    <a:pt x="58443" y="15009"/>
                  </a:lnTo>
                  <a:lnTo>
                    <a:pt x="58261" y="14964"/>
                  </a:lnTo>
                  <a:lnTo>
                    <a:pt x="58079" y="14964"/>
                  </a:lnTo>
                  <a:lnTo>
                    <a:pt x="57942" y="15146"/>
                  </a:lnTo>
                  <a:lnTo>
                    <a:pt x="58033" y="15237"/>
                  </a:lnTo>
                  <a:lnTo>
                    <a:pt x="58033" y="15327"/>
                  </a:lnTo>
                  <a:lnTo>
                    <a:pt x="57806" y="15418"/>
                  </a:lnTo>
                  <a:lnTo>
                    <a:pt x="57715" y="15555"/>
                  </a:lnTo>
                  <a:lnTo>
                    <a:pt x="57488" y="15555"/>
                  </a:lnTo>
                  <a:lnTo>
                    <a:pt x="57397" y="15737"/>
                  </a:lnTo>
                  <a:lnTo>
                    <a:pt x="57397" y="15782"/>
                  </a:lnTo>
                  <a:lnTo>
                    <a:pt x="57488" y="15782"/>
                  </a:lnTo>
                  <a:lnTo>
                    <a:pt x="57578" y="15873"/>
                  </a:lnTo>
                  <a:lnTo>
                    <a:pt x="57715" y="15828"/>
                  </a:lnTo>
                  <a:lnTo>
                    <a:pt x="57806" y="15691"/>
                  </a:lnTo>
                  <a:lnTo>
                    <a:pt x="57760" y="15646"/>
                  </a:lnTo>
                  <a:lnTo>
                    <a:pt x="57897" y="15646"/>
                  </a:lnTo>
                  <a:lnTo>
                    <a:pt x="57988" y="15555"/>
                  </a:lnTo>
                  <a:lnTo>
                    <a:pt x="58033" y="15646"/>
                  </a:lnTo>
                  <a:lnTo>
                    <a:pt x="58033" y="15782"/>
                  </a:lnTo>
                  <a:lnTo>
                    <a:pt x="57897" y="15964"/>
                  </a:lnTo>
                  <a:lnTo>
                    <a:pt x="57851" y="16192"/>
                  </a:lnTo>
                  <a:lnTo>
                    <a:pt x="57851" y="16283"/>
                  </a:lnTo>
                  <a:lnTo>
                    <a:pt x="57760" y="16419"/>
                  </a:lnTo>
                  <a:lnTo>
                    <a:pt x="57533" y="16419"/>
                  </a:lnTo>
                  <a:lnTo>
                    <a:pt x="57397" y="16555"/>
                  </a:lnTo>
                  <a:lnTo>
                    <a:pt x="57306" y="16601"/>
                  </a:lnTo>
                  <a:lnTo>
                    <a:pt x="57306" y="16692"/>
                  </a:lnTo>
                  <a:lnTo>
                    <a:pt x="57215" y="16828"/>
                  </a:lnTo>
                  <a:lnTo>
                    <a:pt x="56851" y="16965"/>
                  </a:lnTo>
                  <a:lnTo>
                    <a:pt x="56760" y="17101"/>
                  </a:lnTo>
                  <a:lnTo>
                    <a:pt x="56623" y="17101"/>
                  </a:lnTo>
                  <a:lnTo>
                    <a:pt x="56578" y="17010"/>
                  </a:lnTo>
                  <a:lnTo>
                    <a:pt x="56487" y="17010"/>
                  </a:lnTo>
                  <a:lnTo>
                    <a:pt x="56487" y="16965"/>
                  </a:lnTo>
                  <a:lnTo>
                    <a:pt x="56396" y="17056"/>
                  </a:lnTo>
                  <a:lnTo>
                    <a:pt x="56351" y="17056"/>
                  </a:lnTo>
                  <a:lnTo>
                    <a:pt x="56305" y="17010"/>
                  </a:lnTo>
                  <a:lnTo>
                    <a:pt x="56169" y="17101"/>
                  </a:lnTo>
                  <a:lnTo>
                    <a:pt x="56078" y="17329"/>
                  </a:lnTo>
                  <a:lnTo>
                    <a:pt x="55941" y="17510"/>
                  </a:lnTo>
                  <a:lnTo>
                    <a:pt x="55896" y="17601"/>
                  </a:lnTo>
                  <a:lnTo>
                    <a:pt x="55987" y="17692"/>
                  </a:lnTo>
                  <a:lnTo>
                    <a:pt x="55987" y="17783"/>
                  </a:lnTo>
                  <a:lnTo>
                    <a:pt x="55896" y="18011"/>
                  </a:lnTo>
                  <a:lnTo>
                    <a:pt x="55896" y="18147"/>
                  </a:lnTo>
                  <a:lnTo>
                    <a:pt x="55941" y="18238"/>
                  </a:lnTo>
                  <a:lnTo>
                    <a:pt x="55850" y="18329"/>
                  </a:lnTo>
                  <a:lnTo>
                    <a:pt x="55759" y="18511"/>
                  </a:lnTo>
                  <a:lnTo>
                    <a:pt x="55850" y="18511"/>
                  </a:lnTo>
                  <a:lnTo>
                    <a:pt x="55941" y="18466"/>
                  </a:lnTo>
                  <a:lnTo>
                    <a:pt x="56032" y="18329"/>
                  </a:lnTo>
                  <a:lnTo>
                    <a:pt x="56169" y="18329"/>
                  </a:lnTo>
                  <a:lnTo>
                    <a:pt x="56305" y="18238"/>
                  </a:lnTo>
                  <a:lnTo>
                    <a:pt x="56169" y="18375"/>
                  </a:lnTo>
                  <a:lnTo>
                    <a:pt x="56032" y="18375"/>
                  </a:lnTo>
                  <a:lnTo>
                    <a:pt x="55896" y="18557"/>
                  </a:lnTo>
                  <a:lnTo>
                    <a:pt x="55668" y="18602"/>
                  </a:lnTo>
                  <a:lnTo>
                    <a:pt x="55668" y="18784"/>
                  </a:lnTo>
                  <a:lnTo>
                    <a:pt x="55577" y="18875"/>
                  </a:lnTo>
                  <a:lnTo>
                    <a:pt x="55441" y="18784"/>
                  </a:lnTo>
                  <a:lnTo>
                    <a:pt x="55259" y="18784"/>
                  </a:lnTo>
                  <a:lnTo>
                    <a:pt x="55168" y="18693"/>
                  </a:lnTo>
                  <a:lnTo>
                    <a:pt x="55077" y="18784"/>
                  </a:lnTo>
                  <a:lnTo>
                    <a:pt x="55123" y="19011"/>
                  </a:lnTo>
                  <a:lnTo>
                    <a:pt x="54986" y="19330"/>
                  </a:lnTo>
                  <a:lnTo>
                    <a:pt x="55032" y="18966"/>
                  </a:lnTo>
                  <a:lnTo>
                    <a:pt x="54986" y="18784"/>
                  </a:lnTo>
                  <a:lnTo>
                    <a:pt x="54895" y="18602"/>
                  </a:lnTo>
                  <a:lnTo>
                    <a:pt x="54941" y="18420"/>
                  </a:lnTo>
                  <a:lnTo>
                    <a:pt x="54986" y="18420"/>
                  </a:lnTo>
                  <a:lnTo>
                    <a:pt x="55077" y="18602"/>
                  </a:lnTo>
                  <a:lnTo>
                    <a:pt x="55259" y="18511"/>
                  </a:lnTo>
                  <a:lnTo>
                    <a:pt x="55304" y="18647"/>
                  </a:lnTo>
                  <a:lnTo>
                    <a:pt x="55486" y="18738"/>
                  </a:lnTo>
                  <a:lnTo>
                    <a:pt x="55623" y="18647"/>
                  </a:lnTo>
                  <a:lnTo>
                    <a:pt x="55623" y="18511"/>
                  </a:lnTo>
                  <a:lnTo>
                    <a:pt x="55668" y="18329"/>
                  </a:lnTo>
                  <a:lnTo>
                    <a:pt x="55532" y="18375"/>
                  </a:lnTo>
                  <a:lnTo>
                    <a:pt x="55441" y="18329"/>
                  </a:lnTo>
                  <a:lnTo>
                    <a:pt x="55577" y="18284"/>
                  </a:lnTo>
                  <a:lnTo>
                    <a:pt x="55668" y="18102"/>
                  </a:lnTo>
                  <a:lnTo>
                    <a:pt x="55532" y="18102"/>
                  </a:lnTo>
                  <a:lnTo>
                    <a:pt x="55441" y="18193"/>
                  </a:lnTo>
                  <a:lnTo>
                    <a:pt x="55214" y="18284"/>
                  </a:lnTo>
                  <a:lnTo>
                    <a:pt x="55214" y="18193"/>
                  </a:lnTo>
                  <a:lnTo>
                    <a:pt x="55395" y="18056"/>
                  </a:lnTo>
                  <a:lnTo>
                    <a:pt x="55395" y="17920"/>
                  </a:lnTo>
                  <a:lnTo>
                    <a:pt x="55304" y="17920"/>
                  </a:lnTo>
                  <a:lnTo>
                    <a:pt x="55168" y="17965"/>
                  </a:lnTo>
                  <a:lnTo>
                    <a:pt x="55168" y="17874"/>
                  </a:lnTo>
                  <a:lnTo>
                    <a:pt x="55214" y="17647"/>
                  </a:lnTo>
                  <a:lnTo>
                    <a:pt x="55304" y="17465"/>
                  </a:lnTo>
                  <a:lnTo>
                    <a:pt x="55350" y="17601"/>
                  </a:lnTo>
                  <a:lnTo>
                    <a:pt x="55395" y="17510"/>
                  </a:lnTo>
                  <a:lnTo>
                    <a:pt x="55395" y="17374"/>
                  </a:lnTo>
                  <a:lnTo>
                    <a:pt x="55623" y="17192"/>
                  </a:lnTo>
                  <a:lnTo>
                    <a:pt x="55623" y="17101"/>
                  </a:lnTo>
                  <a:lnTo>
                    <a:pt x="55896" y="16919"/>
                  </a:lnTo>
                  <a:lnTo>
                    <a:pt x="55896" y="16737"/>
                  </a:lnTo>
                  <a:lnTo>
                    <a:pt x="55987" y="16646"/>
                  </a:lnTo>
                  <a:lnTo>
                    <a:pt x="56078" y="16646"/>
                  </a:lnTo>
                  <a:lnTo>
                    <a:pt x="56078" y="16555"/>
                  </a:lnTo>
                  <a:lnTo>
                    <a:pt x="55941" y="16555"/>
                  </a:lnTo>
                  <a:lnTo>
                    <a:pt x="55714" y="16601"/>
                  </a:lnTo>
                  <a:lnTo>
                    <a:pt x="55623" y="16783"/>
                  </a:lnTo>
                  <a:lnTo>
                    <a:pt x="55441" y="16919"/>
                  </a:lnTo>
                  <a:lnTo>
                    <a:pt x="55350" y="16874"/>
                  </a:lnTo>
                  <a:lnTo>
                    <a:pt x="55395" y="16783"/>
                  </a:lnTo>
                  <a:lnTo>
                    <a:pt x="55577" y="16737"/>
                  </a:lnTo>
                  <a:lnTo>
                    <a:pt x="55577" y="16601"/>
                  </a:lnTo>
                  <a:lnTo>
                    <a:pt x="55486" y="16555"/>
                  </a:lnTo>
                  <a:lnTo>
                    <a:pt x="55350" y="16555"/>
                  </a:lnTo>
                  <a:lnTo>
                    <a:pt x="55259" y="16464"/>
                  </a:lnTo>
                  <a:lnTo>
                    <a:pt x="55304" y="16374"/>
                  </a:lnTo>
                  <a:lnTo>
                    <a:pt x="55304" y="16192"/>
                  </a:lnTo>
                  <a:lnTo>
                    <a:pt x="55214" y="16055"/>
                  </a:lnTo>
                  <a:lnTo>
                    <a:pt x="55123" y="16055"/>
                  </a:lnTo>
                  <a:lnTo>
                    <a:pt x="55077" y="16192"/>
                  </a:lnTo>
                  <a:lnTo>
                    <a:pt x="55077" y="16101"/>
                  </a:lnTo>
                  <a:lnTo>
                    <a:pt x="55123" y="16010"/>
                  </a:lnTo>
                  <a:lnTo>
                    <a:pt x="55077" y="15873"/>
                  </a:lnTo>
                  <a:lnTo>
                    <a:pt x="54941" y="15873"/>
                  </a:lnTo>
                  <a:lnTo>
                    <a:pt x="54850" y="16010"/>
                  </a:lnTo>
                  <a:lnTo>
                    <a:pt x="54713" y="16101"/>
                  </a:lnTo>
                  <a:lnTo>
                    <a:pt x="54668" y="16192"/>
                  </a:lnTo>
                  <a:lnTo>
                    <a:pt x="54622" y="16146"/>
                  </a:lnTo>
                  <a:lnTo>
                    <a:pt x="54622" y="16055"/>
                  </a:lnTo>
                  <a:lnTo>
                    <a:pt x="54531" y="15919"/>
                  </a:lnTo>
                  <a:lnTo>
                    <a:pt x="54395" y="15919"/>
                  </a:lnTo>
                  <a:lnTo>
                    <a:pt x="54349" y="16010"/>
                  </a:lnTo>
                  <a:lnTo>
                    <a:pt x="54395" y="16101"/>
                  </a:lnTo>
                  <a:lnTo>
                    <a:pt x="54349" y="16192"/>
                  </a:lnTo>
                  <a:lnTo>
                    <a:pt x="54440" y="16328"/>
                  </a:lnTo>
                  <a:lnTo>
                    <a:pt x="54440" y="16419"/>
                  </a:lnTo>
                  <a:lnTo>
                    <a:pt x="54349" y="16510"/>
                  </a:lnTo>
                  <a:lnTo>
                    <a:pt x="54304" y="16419"/>
                  </a:lnTo>
                  <a:lnTo>
                    <a:pt x="54304" y="16328"/>
                  </a:lnTo>
                  <a:lnTo>
                    <a:pt x="54213" y="16328"/>
                  </a:lnTo>
                  <a:lnTo>
                    <a:pt x="54167" y="16464"/>
                  </a:lnTo>
                  <a:lnTo>
                    <a:pt x="54258" y="16737"/>
                  </a:lnTo>
                  <a:lnTo>
                    <a:pt x="54304" y="16965"/>
                  </a:lnTo>
                  <a:lnTo>
                    <a:pt x="54531" y="17101"/>
                  </a:lnTo>
                  <a:lnTo>
                    <a:pt x="54622" y="17192"/>
                  </a:lnTo>
                  <a:lnTo>
                    <a:pt x="54622" y="17510"/>
                  </a:lnTo>
                  <a:lnTo>
                    <a:pt x="54577" y="17329"/>
                  </a:lnTo>
                  <a:lnTo>
                    <a:pt x="54440" y="17238"/>
                  </a:lnTo>
                  <a:lnTo>
                    <a:pt x="54213" y="16965"/>
                  </a:lnTo>
                  <a:lnTo>
                    <a:pt x="54213" y="17101"/>
                  </a:lnTo>
                  <a:lnTo>
                    <a:pt x="54122" y="17147"/>
                  </a:lnTo>
                  <a:lnTo>
                    <a:pt x="53986" y="17010"/>
                  </a:lnTo>
                  <a:lnTo>
                    <a:pt x="53713" y="17056"/>
                  </a:lnTo>
                  <a:lnTo>
                    <a:pt x="53667" y="17101"/>
                  </a:lnTo>
                  <a:lnTo>
                    <a:pt x="53531" y="17010"/>
                  </a:lnTo>
                  <a:lnTo>
                    <a:pt x="53394" y="16965"/>
                  </a:lnTo>
                  <a:lnTo>
                    <a:pt x="53167" y="16783"/>
                  </a:lnTo>
                  <a:lnTo>
                    <a:pt x="52849" y="16783"/>
                  </a:lnTo>
                  <a:lnTo>
                    <a:pt x="52803" y="16692"/>
                  </a:lnTo>
                  <a:lnTo>
                    <a:pt x="52758" y="16692"/>
                  </a:lnTo>
                  <a:lnTo>
                    <a:pt x="52530" y="16783"/>
                  </a:lnTo>
                  <a:lnTo>
                    <a:pt x="52439" y="16919"/>
                  </a:lnTo>
                  <a:lnTo>
                    <a:pt x="52166" y="16919"/>
                  </a:lnTo>
                  <a:lnTo>
                    <a:pt x="52030" y="17010"/>
                  </a:lnTo>
                  <a:lnTo>
                    <a:pt x="51848" y="16874"/>
                  </a:lnTo>
                  <a:lnTo>
                    <a:pt x="51803" y="16874"/>
                  </a:lnTo>
                  <a:lnTo>
                    <a:pt x="51803" y="16737"/>
                  </a:lnTo>
                  <a:lnTo>
                    <a:pt x="51757" y="16692"/>
                  </a:lnTo>
                  <a:lnTo>
                    <a:pt x="51575" y="16783"/>
                  </a:lnTo>
                  <a:lnTo>
                    <a:pt x="51575" y="16692"/>
                  </a:lnTo>
                  <a:lnTo>
                    <a:pt x="51348" y="16464"/>
                  </a:lnTo>
                  <a:lnTo>
                    <a:pt x="51302" y="16374"/>
                  </a:lnTo>
                  <a:lnTo>
                    <a:pt x="51257" y="16374"/>
                  </a:lnTo>
                  <a:lnTo>
                    <a:pt x="51257" y="16237"/>
                  </a:lnTo>
                  <a:lnTo>
                    <a:pt x="51302" y="16192"/>
                  </a:lnTo>
                  <a:lnTo>
                    <a:pt x="51211" y="16101"/>
                  </a:lnTo>
                  <a:lnTo>
                    <a:pt x="51120" y="16101"/>
                  </a:lnTo>
                  <a:lnTo>
                    <a:pt x="51120" y="16055"/>
                  </a:lnTo>
                  <a:lnTo>
                    <a:pt x="51120" y="15919"/>
                  </a:lnTo>
                  <a:lnTo>
                    <a:pt x="51029" y="15919"/>
                  </a:lnTo>
                  <a:lnTo>
                    <a:pt x="50893" y="15964"/>
                  </a:lnTo>
                  <a:lnTo>
                    <a:pt x="50756" y="15964"/>
                  </a:lnTo>
                  <a:lnTo>
                    <a:pt x="50620" y="15873"/>
                  </a:lnTo>
                  <a:lnTo>
                    <a:pt x="50575" y="15873"/>
                  </a:lnTo>
                  <a:lnTo>
                    <a:pt x="50529" y="15782"/>
                  </a:lnTo>
                  <a:lnTo>
                    <a:pt x="50393" y="15737"/>
                  </a:lnTo>
                  <a:lnTo>
                    <a:pt x="50256" y="15737"/>
                  </a:lnTo>
                  <a:lnTo>
                    <a:pt x="50302" y="15646"/>
                  </a:lnTo>
                  <a:lnTo>
                    <a:pt x="50302" y="15509"/>
                  </a:lnTo>
                  <a:lnTo>
                    <a:pt x="50438" y="15418"/>
                  </a:lnTo>
                  <a:lnTo>
                    <a:pt x="50438" y="15373"/>
                  </a:lnTo>
                  <a:lnTo>
                    <a:pt x="50347" y="15327"/>
                  </a:lnTo>
                  <a:lnTo>
                    <a:pt x="50211" y="15327"/>
                  </a:lnTo>
                  <a:lnTo>
                    <a:pt x="50165" y="15009"/>
                  </a:lnTo>
                  <a:lnTo>
                    <a:pt x="50120" y="14964"/>
                  </a:lnTo>
                  <a:lnTo>
                    <a:pt x="50120" y="14873"/>
                  </a:lnTo>
                  <a:lnTo>
                    <a:pt x="50256" y="14827"/>
                  </a:lnTo>
                  <a:lnTo>
                    <a:pt x="50256" y="14736"/>
                  </a:lnTo>
                  <a:lnTo>
                    <a:pt x="50165" y="14691"/>
                  </a:lnTo>
                  <a:lnTo>
                    <a:pt x="50211" y="14600"/>
                  </a:lnTo>
                  <a:lnTo>
                    <a:pt x="50256" y="14281"/>
                  </a:lnTo>
                  <a:lnTo>
                    <a:pt x="50211" y="14145"/>
                  </a:lnTo>
                  <a:lnTo>
                    <a:pt x="50120" y="14145"/>
                  </a:lnTo>
                  <a:lnTo>
                    <a:pt x="50029" y="14054"/>
                  </a:lnTo>
                  <a:lnTo>
                    <a:pt x="49938" y="13963"/>
                  </a:lnTo>
                  <a:lnTo>
                    <a:pt x="49756" y="14009"/>
                  </a:lnTo>
                  <a:lnTo>
                    <a:pt x="49619" y="14009"/>
                  </a:lnTo>
                  <a:lnTo>
                    <a:pt x="49210" y="14145"/>
                  </a:lnTo>
                  <a:lnTo>
                    <a:pt x="48664" y="14145"/>
                  </a:lnTo>
                  <a:lnTo>
                    <a:pt x="48483" y="14100"/>
                  </a:lnTo>
                  <a:lnTo>
                    <a:pt x="48392" y="14100"/>
                  </a:lnTo>
                  <a:lnTo>
                    <a:pt x="48210" y="14372"/>
                  </a:lnTo>
                  <a:lnTo>
                    <a:pt x="48028" y="14463"/>
                  </a:lnTo>
                  <a:lnTo>
                    <a:pt x="47982" y="14600"/>
                  </a:lnTo>
                  <a:lnTo>
                    <a:pt x="48119" y="14645"/>
                  </a:lnTo>
                  <a:lnTo>
                    <a:pt x="48210" y="14600"/>
                  </a:lnTo>
                  <a:lnTo>
                    <a:pt x="48255" y="14600"/>
                  </a:lnTo>
                  <a:lnTo>
                    <a:pt x="48210" y="14736"/>
                  </a:lnTo>
                  <a:lnTo>
                    <a:pt x="48119" y="14827"/>
                  </a:lnTo>
                  <a:lnTo>
                    <a:pt x="48164" y="14918"/>
                  </a:lnTo>
                  <a:lnTo>
                    <a:pt x="48346" y="14918"/>
                  </a:lnTo>
                  <a:lnTo>
                    <a:pt x="48392" y="15009"/>
                  </a:lnTo>
                  <a:lnTo>
                    <a:pt x="48573" y="14918"/>
                  </a:lnTo>
                  <a:lnTo>
                    <a:pt x="48573" y="14827"/>
                  </a:lnTo>
                  <a:lnTo>
                    <a:pt x="48483" y="14736"/>
                  </a:lnTo>
                  <a:lnTo>
                    <a:pt x="48483" y="14645"/>
                  </a:lnTo>
                  <a:lnTo>
                    <a:pt x="48573" y="14600"/>
                  </a:lnTo>
                  <a:lnTo>
                    <a:pt x="48573" y="14691"/>
                  </a:lnTo>
                  <a:lnTo>
                    <a:pt x="48664" y="14691"/>
                  </a:lnTo>
                  <a:lnTo>
                    <a:pt x="48846" y="14782"/>
                  </a:lnTo>
                  <a:lnTo>
                    <a:pt x="48983" y="14782"/>
                  </a:lnTo>
                  <a:lnTo>
                    <a:pt x="48983" y="14645"/>
                  </a:lnTo>
                  <a:lnTo>
                    <a:pt x="49074" y="14554"/>
                  </a:lnTo>
                  <a:lnTo>
                    <a:pt x="49074" y="14691"/>
                  </a:lnTo>
                  <a:lnTo>
                    <a:pt x="49210" y="14873"/>
                  </a:lnTo>
                  <a:lnTo>
                    <a:pt x="49256" y="14782"/>
                  </a:lnTo>
                  <a:lnTo>
                    <a:pt x="49256" y="14691"/>
                  </a:lnTo>
                  <a:lnTo>
                    <a:pt x="49392" y="14691"/>
                  </a:lnTo>
                  <a:lnTo>
                    <a:pt x="49438" y="14554"/>
                  </a:lnTo>
                  <a:lnTo>
                    <a:pt x="49529" y="14554"/>
                  </a:lnTo>
                  <a:lnTo>
                    <a:pt x="49847" y="14463"/>
                  </a:lnTo>
                  <a:lnTo>
                    <a:pt x="49983" y="14463"/>
                  </a:lnTo>
                  <a:lnTo>
                    <a:pt x="49983" y="14509"/>
                  </a:lnTo>
                  <a:lnTo>
                    <a:pt x="50120" y="14509"/>
                  </a:lnTo>
                  <a:lnTo>
                    <a:pt x="50029" y="14600"/>
                  </a:lnTo>
                  <a:lnTo>
                    <a:pt x="50074" y="14736"/>
                  </a:lnTo>
                  <a:lnTo>
                    <a:pt x="49892" y="14918"/>
                  </a:lnTo>
                  <a:lnTo>
                    <a:pt x="49801" y="14827"/>
                  </a:lnTo>
                  <a:lnTo>
                    <a:pt x="49710" y="14873"/>
                  </a:lnTo>
                  <a:lnTo>
                    <a:pt x="49574" y="14873"/>
                  </a:lnTo>
                  <a:lnTo>
                    <a:pt x="49483" y="14827"/>
                  </a:lnTo>
                  <a:lnTo>
                    <a:pt x="49392" y="14827"/>
                  </a:lnTo>
                  <a:lnTo>
                    <a:pt x="49256" y="15100"/>
                  </a:lnTo>
                  <a:lnTo>
                    <a:pt x="49301" y="15237"/>
                  </a:lnTo>
                  <a:lnTo>
                    <a:pt x="49301" y="15464"/>
                  </a:lnTo>
                  <a:lnTo>
                    <a:pt x="49256" y="15237"/>
                  </a:lnTo>
                  <a:lnTo>
                    <a:pt x="49210" y="15237"/>
                  </a:lnTo>
                  <a:lnTo>
                    <a:pt x="49165" y="15146"/>
                  </a:lnTo>
                  <a:lnTo>
                    <a:pt x="49074" y="15146"/>
                  </a:lnTo>
                  <a:lnTo>
                    <a:pt x="48983" y="15282"/>
                  </a:lnTo>
                  <a:lnTo>
                    <a:pt x="48801" y="15282"/>
                  </a:lnTo>
                  <a:lnTo>
                    <a:pt x="48710" y="15327"/>
                  </a:lnTo>
                  <a:lnTo>
                    <a:pt x="48710" y="15191"/>
                  </a:lnTo>
                  <a:lnTo>
                    <a:pt x="48664" y="15191"/>
                  </a:lnTo>
                  <a:lnTo>
                    <a:pt x="48573" y="15327"/>
                  </a:lnTo>
                  <a:lnTo>
                    <a:pt x="48437" y="15418"/>
                  </a:lnTo>
                  <a:lnTo>
                    <a:pt x="48392" y="15373"/>
                  </a:lnTo>
                  <a:lnTo>
                    <a:pt x="48301" y="15373"/>
                  </a:lnTo>
                  <a:lnTo>
                    <a:pt x="48210" y="15464"/>
                  </a:lnTo>
                  <a:lnTo>
                    <a:pt x="48210" y="15509"/>
                  </a:lnTo>
                  <a:lnTo>
                    <a:pt x="47982" y="15509"/>
                  </a:lnTo>
                  <a:lnTo>
                    <a:pt x="47891" y="15555"/>
                  </a:lnTo>
                  <a:lnTo>
                    <a:pt x="47891" y="15691"/>
                  </a:lnTo>
                  <a:lnTo>
                    <a:pt x="47937" y="15828"/>
                  </a:lnTo>
                  <a:lnTo>
                    <a:pt x="47800" y="16237"/>
                  </a:lnTo>
                  <a:lnTo>
                    <a:pt x="47709" y="16555"/>
                  </a:lnTo>
                  <a:lnTo>
                    <a:pt x="47709" y="16646"/>
                  </a:lnTo>
                  <a:lnTo>
                    <a:pt x="47846" y="16737"/>
                  </a:lnTo>
                  <a:lnTo>
                    <a:pt x="47800" y="16828"/>
                  </a:lnTo>
                  <a:lnTo>
                    <a:pt x="47664" y="16874"/>
                  </a:lnTo>
                  <a:lnTo>
                    <a:pt x="47664" y="16965"/>
                  </a:lnTo>
                  <a:lnTo>
                    <a:pt x="47755" y="17101"/>
                  </a:lnTo>
                  <a:lnTo>
                    <a:pt x="47755" y="17283"/>
                  </a:lnTo>
                  <a:lnTo>
                    <a:pt x="47664" y="17329"/>
                  </a:lnTo>
                  <a:lnTo>
                    <a:pt x="47664" y="17283"/>
                  </a:lnTo>
                  <a:lnTo>
                    <a:pt x="47527" y="17374"/>
                  </a:lnTo>
                  <a:lnTo>
                    <a:pt x="47482" y="17329"/>
                  </a:lnTo>
                  <a:lnTo>
                    <a:pt x="47482" y="17192"/>
                  </a:lnTo>
                  <a:lnTo>
                    <a:pt x="47527" y="17192"/>
                  </a:lnTo>
                  <a:lnTo>
                    <a:pt x="47527" y="17056"/>
                  </a:lnTo>
                  <a:lnTo>
                    <a:pt x="47436" y="17056"/>
                  </a:lnTo>
                  <a:lnTo>
                    <a:pt x="47255" y="17374"/>
                  </a:lnTo>
                  <a:lnTo>
                    <a:pt x="47209" y="17738"/>
                  </a:lnTo>
                  <a:lnTo>
                    <a:pt x="47300" y="18102"/>
                  </a:lnTo>
                  <a:lnTo>
                    <a:pt x="47300" y="18602"/>
                  </a:lnTo>
                  <a:lnTo>
                    <a:pt x="47255" y="18102"/>
                  </a:lnTo>
                  <a:lnTo>
                    <a:pt x="47164" y="17874"/>
                  </a:lnTo>
                  <a:lnTo>
                    <a:pt x="47118" y="17829"/>
                  </a:lnTo>
                  <a:lnTo>
                    <a:pt x="47164" y="17692"/>
                  </a:lnTo>
                  <a:lnTo>
                    <a:pt x="47164" y="17601"/>
                  </a:lnTo>
                  <a:lnTo>
                    <a:pt x="47027" y="17465"/>
                  </a:lnTo>
                  <a:lnTo>
                    <a:pt x="47073" y="17283"/>
                  </a:lnTo>
                  <a:lnTo>
                    <a:pt x="47073" y="17010"/>
                  </a:lnTo>
                  <a:lnTo>
                    <a:pt x="46936" y="16828"/>
                  </a:lnTo>
                  <a:lnTo>
                    <a:pt x="46936" y="16555"/>
                  </a:lnTo>
                  <a:lnTo>
                    <a:pt x="47073" y="16374"/>
                  </a:lnTo>
                  <a:lnTo>
                    <a:pt x="47164" y="16101"/>
                  </a:lnTo>
                  <a:lnTo>
                    <a:pt x="47164" y="15873"/>
                  </a:lnTo>
                  <a:lnTo>
                    <a:pt x="47118" y="15873"/>
                  </a:lnTo>
                  <a:lnTo>
                    <a:pt x="47073" y="15964"/>
                  </a:lnTo>
                  <a:lnTo>
                    <a:pt x="47073" y="16192"/>
                  </a:lnTo>
                  <a:lnTo>
                    <a:pt x="46982" y="16283"/>
                  </a:lnTo>
                  <a:lnTo>
                    <a:pt x="46936" y="16237"/>
                  </a:lnTo>
                  <a:lnTo>
                    <a:pt x="46891" y="16101"/>
                  </a:lnTo>
                  <a:lnTo>
                    <a:pt x="46982" y="15828"/>
                  </a:lnTo>
                  <a:lnTo>
                    <a:pt x="46982" y="15691"/>
                  </a:lnTo>
                  <a:lnTo>
                    <a:pt x="46891" y="15600"/>
                  </a:lnTo>
                  <a:lnTo>
                    <a:pt x="46800" y="15691"/>
                  </a:lnTo>
                  <a:lnTo>
                    <a:pt x="46754" y="15691"/>
                  </a:lnTo>
                  <a:lnTo>
                    <a:pt x="46709" y="15600"/>
                  </a:lnTo>
                  <a:lnTo>
                    <a:pt x="46709" y="15464"/>
                  </a:lnTo>
                  <a:lnTo>
                    <a:pt x="46709" y="15327"/>
                  </a:lnTo>
                  <a:lnTo>
                    <a:pt x="46618" y="15327"/>
                  </a:lnTo>
                  <a:lnTo>
                    <a:pt x="46618" y="15237"/>
                  </a:lnTo>
                  <a:lnTo>
                    <a:pt x="46663" y="15146"/>
                  </a:lnTo>
                  <a:lnTo>
                    <a:pt x="46663" y="15009"/>
                  </a:lnTo>
                  <a:lnTo>
                    <a:pt x="46527" y="15009"/>
                  </a:lnTo>
                  <a:lnTo>
                    <a:pt x="46118" y="15191"/>
                  </a:lnTo>
                  <a:lnTo>
                    <a:pt x="45845" y="15327"/>
                  </a:lnTo>
                  <a:lnTo>
                    <a:pt x="45754" y="15282"/>
                  </a:lnTo>
                  <a:lnTo>
                    <a:pt x="45754" y="15191"/>
                  </a:lnTo>
                  <a:lnTo>
                    <a:pt x="45708" y="15191"/>
                  </a:lnTo>
                  <a:lnTo>
                    <a:pt x="45572" y="15327"/>
                  </a:lnTo>
                  <a:lnTo>
                    <a:pt x="45481" y="15327"/>
                  </a:lnTo>
                  <a:lnTo>
                    <a:pt x="45390" y="15237"/>
                  </a:lnTo>
                  <a:lnTo>
                    <a:pt x="45162" y="15418"/>
                  </a:lnTo>
                  <a:lnTo>
                    <a:pt x="45162" y="15282"/>
                  </a:lnTo>
                  <a:lnTo>
                    <a:pt x="45026" y="15191"/>
                  </a:lnTo>
                  <a:lnTo>
                    <a:pt x="44935" y="15191"/>
                  </a:lnTo>
                  <a:lnTo>
                    <a:pt x="44935" y="15373"/>
                  </a:lnTo>
                  <a:lnTo>
                    <a:pt x="44753" y="15373"/>
                  </a:lnTo>
                  <a:lnTo>
                    <a:pt x="44435" y="15191"/>
                  </a:lnTo>
                  <a:lnTo>
                    <a:pt x="44162" y="15191"/>
                  </a:lnTo>
                  <a:lnTo>
                    <a:pt x="43889" y="15055"/>
                  </a:lnTo>
                  <a:lnTo>
                    <a:pt x="43707" y="15055"/>
                  </a:lnTo>
                  <a:lnTo>
                    <a:pt x="43707" y="14918"/>
                  </a:lnTo>
                  <a:lnTo>
                    <a:pt x="43525" y="14782"/>
                  </a:lnTo>
                  <a:lnTo>
                    <a:pt x="43389" y="14827"/>
                  </a:lnTo>
                  <a:lnTo>
                    <a:pt x="43298" y="14736"/>
                  </a:lnTo>
                  <a:lnTo>
                    <a:pt x="43252" y="14554"/>
                  </a:lnTo>
                  <a:lnTo>
                    <a:pt x="43070" y="14463"/>
                  </a:lnTo>
                  <a:lnTo>
                    <a:pt x="43025" y="14372"/>
                  </a:lnTo>
                  <a:lnTo>
                    <a:pt x="43161" y="14327"/>
                  </a:lnTo>
                  <a:lnTo>
                    <a:pt x="43343" y="14327"/>
                  </a:lnTo>
                  <a:lnTo>
                    <a:pt x="43343" y="14190"/>
                  </a:lnTo>
                  <a:lnTo>
                    <a:pt x="43480" y="14100"/>
                  </a:lnTo>
                  <a:lnTo>
                    <a:pt x="43434" y="13963"/>
                  </a:lnTo>
                  <a:lnTo>
                    <a:pt x="43571" y="13963"/>
                  </a:lnTo>
                  <a:lnTo>
                    <a:pt x="43753" y="14054"/>
                  </a:lnTo>
                  <a:lnTo>
                    <a:pt x="43844" y="14009"/>
                  </a:lnTo>
                  <a:lnTo>
                    <a:pt x="43844" y="13918"/>
                  </a:lnTo>
                  <a:lnTo>
                    <a:pt x="44025" y="13918"/>
                  </a:lnTo>
                  <a:lnTo>
                    <a:pt x="44389" y="14054"/>
                  </a:lnTo>
                  <a:lnTo>
                    <a:pt x="44526" y="13872"/>
                  </a:lnTo>
                  <a:lnTo>
                    <a:pt x="44526" y="13736"/>
                  </a:lnTo>
                  <a:lnTo>
                    <a:pt x="44571" y="13554"/>
                  </a:lnTo>
                  <a:lnTo>
                    <a:pt x="44526" y="13372"/>
                  </a:lnTo>
                  <a:lnTo>
                    <a:pt x="44526" y="13190"/>
                  </a:lnTo>
                  <a:lnTo>
                    <a:pt x="44435" y="13053"/>
                  </a:lnTo>
                  <a:lnTo>
                    <a:pt x="44344" y="12826"/>
                  </a:lnTo>
                  <a:lnTo>
                    <a:pt x="44253" y="12781"/>
                  </a:lnTo>
                  <a:lnTo>
                    <a:pt x="44207" y="12690"/>
                  </a:lnTo>
                  <a:lnTo>
                    <a:pt x="43980" y="12462"/>
                  </a:lnTo>
                  <a:lnTo>
                    <a:pt x="43935" y="12462"/>
                  </a:lnTo>
                  <a:lnTo>
                    <a:pt x="43889" y="12599"/>
                  </a:lnTo>
                  <a:lnTo>
                    <a:pt x="43844" y="12599"/>
                  </a:lnTo>
                  <a:lnTo>
                    <a:pt x="43798" y="12462"/>
                  </a:lnTo>
                  <a:lnTo>
                    <a:pt x="43571" y="12371"/>
                  </a:lnTo>
                  <a:lnTo>
                    <a:pt x="43571" y="12508"/>
                  </a:lnTo>
                  <a:lnTo>
                    <a:pt x="43707" y="12644"/>
                  </a:lnTo>
                  <a:lnTo>
                    <a:pt x="43662" y="12735"/>
                  </a:lnTo>
                  <a:lnTo>
                    <a:pt x="43753" y="12826"/>
                  </a:lnTo>
                  <a:lnTo>
                    <a:pt x="43662" y="12963"/>
                  </a:lnTo>
                  <a:lnTo>
                    <a:pt x="43571" y="12826"/>
                  </a:lnTo>
                  <a:lnTo>
                    <a:pt x="43571" y="12644"/>
                  </a:lnTo>
                  <a:lnTo>
                    <a:pt x="43434" y="12644"/>
                  </a:lnTo>
                  <a:lnTo>
                    <a:pt x="43207" y="12508"/>
                  </a:lnTo>
                  <a:lnTo>
                    <a:pt x="43161" y="12417"/>
                  </a:lnTo>
                  <a:lnTo>
                    <a:pt x="43070" y="12462"/>
                  </a:lnTo>
                  <a:lnTo>
                    <a:pt x="42979" y="12417"/>
                  </a:lnTo>
                  <a:lnTo>
                    <a:pt x="42934" y="12280"/>
                  </a:lnTo>
                  <a:lnTo>
                    <a:pt x="42752" y="12189"/>
                  </a:lnTo>
                  <a:lnTo>
                    <a:pt x="42707" y="12189"/>
                  </a:lnTo>
                  <a:lnTo>
                    <a:pt x="42479" y="11916"/>
                  </a:lnTo>
                  <a:lnTo>
                    <a:pt x="42252" y="11826"/>
                  </a:lnTo>
                  <a:lnTo>
                    <a:pt x="42206" y="11644"/>
                  </a:lnTo>
                  <a:lnTo>
                    <a:pt x="41570" y="11280"/>
                  </a:lnTo>
                  <a:lnTo>
                    <a:pt x="41388" y="10961"/>
                  </a:lnTo>
                  <a:lnTo>
                    <a:pt x="41388" y="10734"/>
                  </a:lnTo>
                  <a:lnTo>
                    <a:pt x="41251" y="10370"/>
                  </a:lnTo>
                  <a:lnTo>
                    <a:pt x="41251" y="10234"/>
                  </a:lnTo>
                  <a:lnTo>
                    <a:pt x="41115" y="10234"/>
                  </a:lnTo>
                  <a:lnTo>
                    <a:pt x="40887" y="10097"/>
                  </a:lnTo>
                  <a:lnTo>
                    <a:pt x="40751" y="10097"/>
                  </a:lnTo>
                  <a:lnTo>
                    <a:pt x="40660" y="9961"/>
                  </a:lnTo>
                  <a:lnTo>
                    <a:pt x="40478" y="9961"/>
                  </a:lnTo>
                  <a:lnTo>
                    <a:pt x="40387" y="9870"/>
                  </a:lnTo>
                  <a:lnTo>
                    <a:pt x="40205" y="9961"/>
                  </a:lnTo>
                  <a:lnTo>
                    <a:pt x="40023" y="10143"/>
                  </a:lnTo>
                  <a:lnTo>
                    <a:pt x="39841" y="10416"/>
                  </a:lnTo>
                  <a:lnTo>
                    <a:pt x="39705" y="10461"/>
                  </a:lnTo>
                  <a:lnTo>
                    <a:pt x="39568" y="10598"/>
                  </a:lnTo>
                  <a:lnTo>
                    <a:pt x="39432" y="10598"/>
                  </a:lnTo>
                  <a:lnTo>
                    <a:pt x="39296" y="10507"/>
                  </a:lnTo>
                  <a:lnTo>
                    <a:pt x="39068" y="10461"/>
                  </a:lnTo>
                  <a:lnTo>
                    <a:pt x="38977" y="10370"/>
                  </a:lnTo>
                  <a:lnTo>
                    <a:pt x="39068" y="10234"/>
                  </a:lnTo>
                  <a:lnTo>
                    <a:pt x="39114" y="10143"/>
                  </a:lnTo>
                  <a:lnTo>
                    <a:pt x="39250" y="10143"/>
                  </a:lnTo>
                  <a:lnTo>
                    <a:pt x="39387" y="10006"/>
                  </a:lnTo>
                  <a:lnTo>
                    <a:pt x="39477" y="9915"/>
                  </a:lnTo>
                  <a:lnTo>
                    <a:pt x="39523" y="9870"/>
                  </a:lnTo>
                  <a:lnTo>
                    <a:pt x="39477" y="9779"/>
                  </a:lnTo>
                  <a:lnTo>
                    <a:pt x="39387" y="9824"/>
                  </a:lnTo>
                  <a:lnTo>
                    <a:pt x="39296" y="9733"/>
                  </a:lnTo>
                  <a:lnTo>
                    <a:pt x="39296" y="9643"/>
                  </a:lnTo>
                  <a:lnTo>
                    <a:pt x="39477" y="9506"/>
                  </a:lnTo>
                  <a:lnTo>
                    <a:pt x="39477" y="9461"/>
                  </a:lnTo>
                  <a:lnTo>
                    <a:pt x="39614" y="9279"/>
                  </a:lnTo>
                  <a:lnTo>
                    <a:pt x="39614" y="9188"/>
                  </a:lnTo>
                  <a:lnTo>
                    <a:pt x="39568" y="9006"/>
                  </a:lnTo>
                  <a:lnTo>
                    <a:pt x="39387" y="9051"/>
                  </a:lnTo>
                  <a:lnTo>
                    <a:pt x="39387" y="9188"/>
                  </a:lnTo>
                  <a:lnTo>
                    <a:pt x="39114" y="9370"/>
                  </a:lnTo>
                  <a:lnTo>
                    <a:pt x="38932" y="9370"/>
                  </a:lnTo>
                  <a:lnTo>
                    <a:pt x="39114" y="9643"/>
                  </a:lnTo>
                  <a:lnTo>
                    <a:pt x="38977" y="9779"/>
                  </a:lnTo>
                  <a:lnTo>
                    <a:pt x="38977" y="9643"/>
                  </a:lnTo>
                  <a:lnTo>
                    <a:pt x="38795" y="9643"/>
                  </a:lnTo>
                  <a:lnTo>
                    <a:pt x="38613" y="9779"/>
                  </a:lnTo>
                  <a:lnTo>
                    <a:pt x="38704" y="9824"/>
                  </a:lnTo>
                  <a:lnTo>
                    <a:pt x="38659" y="10006"/>
                  </a:lnTo>
                  <a:lnTo>
                    <a:pt x="38522" y="9915"/>
                  </a:lnTo>
                  <a:lnTo>
                    <a:pt x="38386" y="10006"/>
                  </a:lnTo>
                  <a:lnTo>
                    <a:pt x="38431" y="10143"/>
                  </a:lnTo>
                  <a:lnTo>
                    <a:pt x="38568" y="10143"/>
                  </a:lnTo>
                  <a:lnTo>
                    <a:pt x="38613" y="10234"/>
                  </a:lnTo>
                  <a:lnTo>
                    <a:pt x="38386" y="10370"/>
                  </a:lnTo>
                  <a:lnTo>
                    <a:pt x="38295" y="10143"/>
                  </a:lnTo>
                  <a:lnTo>
                    <a:pt x="38113" y="10097"/>
                  </a:lnTo>
                  <a:lnTo>
                    <a:pt x="38022" y="9915"/>
                  </a:lnTo>
                  <a:lnTo>
                    <a:pt x="38022" y="9188"/>
                  </a:lnTo>
                  <a:lnTo>
                    <a:pt x="38159" y="8915"/>
                  </a:lnTo>
                  <a:lnTo>
                    <a:pt x="38159" y="8415"/>
                  </a:lnTo>
                  <a:lnTo>
                    <a:pt x="38295" y="8233"/>
                  </a:lnTo>
                  <a:lnTo>
                    <a:pt x="38159" y="7550"/>
                  </a:lnTo>
                  <a:lnTo>
                    <a:pt x="38159" y="7369"/>
                  </a:lnTo>
                  <a:lnTo>
                    <a:pt x="37931" y="7459"/>
                  </a:lnTo>
                  <a:lnTo>
                    <a:pt x="37795" y="7641"/>
                  </a:lnTo>
                  <a:lnTo>
                    <a:pt x="37886" y="7732"/>
                  </a:lnTo>
                  <a:lnTo>
                    <a:pt x="37795" y="7823"/>
                  </a:lnTo>
                  <a:lnTo>
                    <a:pt x="37886" y="8005"/>
                  </a:lnTo>
                  <a:lnTo>
                    <a:pt x="37840" y="8278"/>
                  </a:lnTo>
                  <a:lnTo>
                    <a:pt x="37704" y="8233"/>
                  </a:lnTo>
                  <a:lnTo>
                    <a:pt x="37613" y="8142"/>
                  </a:lnTo>
                  <a:lnTo>
                    <a:pt x="37567" y="8233"/>
                  </a:lnTo>
                  <a:lnTo>
                    <a:pt x="37567" y="8324"/>
                  </a:lnTo>
                  <a:lnTo>
                    <a:pt x="37431" y="8278"/>
                  </a:lnTo>
                  <a:lnTo>
                    <a:pt x="37294" y="8415"/>
                  </a:lnTo>
                  <a:lnTo>
                    <a:pt x="37294" y="8506"/>
                  </a:lnTo>
                  <a:lnTo>
                    <a:pt x="37203" y="8506"/>
                  </a:lnTo>
                  <a:lnTo>
                    <a:pt x="36840" y="8687"/>
                  </a:lnTo>
                  <a:lnTo>
                    <a:pt x="36658" y="8869"/>
                  </a:lnTo>
                  <a:lnTo>
                    <a:pt x="36521" y="8778"/>
                  </a:lnTo>
                  <a:lnTo>
                    <a:pt x="36521" y="8687"/>
                  </a:lnTo>
                  <a:lnTo>
                    <a:pt x="36749" y="8596"/>
                  </a:lnTo>
                  <a:lnTo>
                    <a:pt x="36794" y="8460"/>
                  </a:lnTo>
                  <a:lnTo>
                    <a:pt x="36612" y="8460"/>
                  </a:lnTo>
                  <a:lnTo>
                    <a:pt x="36476" y="8506"/>
                  </a:lnTo>
                  <a:lnTo>
                    <a:pt x="36203" y="8506"/>
                  </a:lnTo>
                  <a:lnTo>
                    <a:pt x="36021" y="8642"/>
                  </a:lnTo>
                  <a:lnTo>
                    <a:pt x="35794" y="8642"/>
                  </a:lnTo>
                  <a:lnTo>
                    <a:pt x="35339" y="9006"/>
                  </a:lnTo>
                  <a:lnTo>
                    <a:pt x="35066" y="9051"/>
                  </a:lnTo>
                  <a:lnTo>
                    <a:pt x="34884" y="9324"/>
                  </a:lnTo>
                  <a:lnTo>
                    <a:pt x="34884" y="9188"/>
                  </a:lnTo>
                  <a:lnTo>
                    <a:pt x="35111" y="8915"/>
                  </a:lnTo>
                  <a:lnTo>
                    <a:pt x="35020" y="8824"/>
                  </a:lnTo>
                  <a:lnTo>
                    <a:pt x="34793" y="9006"/>
                  </a:lnTo>
                  <a:lnTo>
                    <a:pt x="34793" y="8960"/>
                  </a:lnTo>
                  <a:lnTo>
                    <a:pt x="34657" y="8960"/>
                  </a:lnTo>
                  <a:lnTo>
                    <a:pt x="34566" y="9006"/>
                  </a:lnTo>
                  <a:lnTo>
                    <a:pt x="34475" y="8915"/>
                  </a:lnTo>
                  <a:lnTo>
                    <a:pt x="34338" y="8960"/>
                  </a:lnTo>
                  <a:lnTo>
                    <a:pt x="34293" y="9051"/>
                  </a:lnTo>
                  <a:lnTo>
                    <a:pt x="33883" y="9324"/>
                  </a:lnTo>
                  <a:lnTo>
                    <a:pt x="33747" y="9324"/>
                  </a:lnTo>
                  <a:lnTo>
                    <a:pt x="33474" y="9415"/>
                  </a:lnTo>
                  <a:lnTo>
                    <a:pt x="33292" y="9597"/>
                  </a:lnTo>
                  <a:lnTo>
                    <a:pt x="33338" y="9733"/>
                  </a:lnTo>
                  <a:lnTo>
                    <a:pt x="33201" y="9688"/>
                  </a:lnTo>
                  <a:lnTo>
                    <a:pt x="33110" y="9779"/>
                  </a:lnTo>
                  <a:lnTo>
                    <a:pt x="32974" y="9733"/>
                  </a:lnTo>
                  <a:lnTo>
                    <a:pt x="32974" y="9779"/>
                  </a:lnTo>
                  <a:lnTo>
                    <a:pt x="33156" y="9961"/>
                  </a:lnTo>
                  <a:lnTo>
                    <a:pt x="33156" y="9961"/>
                  </a:lnTo>
                  <a:lnTo>
                    <a:pt x="32974" y="9870"/>
                  </a:lnTo>
                  <a:lnTo>
                    <a:pt x="32837" y="9688"/>
                  </a:lnTo>
                  <a:lnTo>
                    <a:pt x="32928" y="9552"/>
                  </a:lnTo>
                  <a:lnTo>
                    <a:pt x="33019" y="9552"/>
                  </a:lnTo>
                  <a:lnTo>
                    <a:pt x="33110" y="9415"/>
                  </a:lnTo>
                  <a:lnTo>
                    <a:pt x="33292" y="9279"/>
                  </a:lnTo>
                  <a:lnTo>
                    <a:pt x="33338" y="9370"/>
                  </a:lnTo>
                  <a:lnTo>
                    <a:pt x="33474" y="9324"/>
                  </a:lnTo>
                  <a:lnTo>
                    <a:pt x="33474" y="9188"/>
                  </a:lnTo>
                  <a:lnTo>
                    <a:pt x="33611" y="9097"/>
                  </a:lnTo>
                  <a:lnTo>
                    <a:pt x="33611" y="9188"/>
                  </a:lnTo>
                  <a:lnTo>
                    <a:pt x="33974" y="9006"/>
                  </a:lnTo>
                  <a:lnTo>
                    <a:pt x="34111" y="8824"/>
                  </a:lnTo>
                  <a:lnTo>
                    <a:pt x="34293" y="8733"/>
                  </a:lnTo>
                  <a:lnTo>
                    <a:pt x="34566" y="8733"/>
                  </a:lnTo>
                  <a:lnTo>
                    <a:pt x="34611" y="8687"/>
                  </a:lnTo>
                  <a:lnTo>
                    <a:pt x="34839" y="8687"/>
                  </a:lnTo>
                  <a:lnTo>
                    <a:pt x="35111" y="8596"/>
                  </a:lnTo>
                  <a:lnTo>
                    <a:pt x="35157" y="8687"/>
                  </a:lnTo>
                  <a:lnTo>
                    <a:pt x="35248" y="8687"/>
                  </a:lnTo>
                  <a:lnTo>
                    <a:pt x="35339" y="8596"/>
                  </a:lnTo>
                  <a:lnTo>
                    <a:pt x="35475" y="8596"/>
                  </a:lnTo>
                  <a:lnTo>
                    <a:pt x="35657" y="8551"/>
                  </a:lnTo>
                  <a:lnTo>
                    <a:pt x="35748" y="8415"/>
                  </a:lnTo>
                  <a:lnTo>
                    <a:pt x="36066" y="8324"/>
                  </a:lnTo>
                  <a:lnTo>
                    <a:pt x="36430" y="8233"/>
                  </a:lnTo>
                  <a:lnTo>
                    <a:pt x="36476" y="8051"/>
                  </a:lnTo>
                  <a:lnTo>
                    <a:pt x="36521" y="8051"/>
                  </a:lnTo>
                  <a:lnTo>
                    <a:pt x="36612" y="8005"/>
                  </a:lnTo>
                  <a:lnTo>
                    <a:pt x="36521" y="7914"/>
                  </a:lnTo>
                  <a:lnTo>
                    <a:pt x="36521" y="7778"/>
                  </a:lnTo>
                  <a:lnTo>
                    <a:pt x="36430" y="7687"/>
                  </a:lnTo>
                  <a:lnTo>
                    <a:pt x="36339" y="7778"/>
                  </a:lnTo>
                  <a:lnTo>
                    <a:pt x="36339" y="7914"/>
                  </a:lnTo>
                  <a:lnTo>
                    <a:pt x="36203" y="7914"/>
                  </a:lnTo>
                  <a:lnTo>
                    <a:pt x="36203" y="7823"/>
                  </a:lnTo>
                  <a:lnTo>
                    <a:pt x="36112" y="7823"/>
                  </a:lnTo>
                  <a:lnTo>
                    <a:pt x="36066" y="7732"/>
                  </a:lnTo>
                  <a:lnTo>
                    <a:pt x="35885" y="7732"/>
                  </a:lnTo>
                  <a:lnTo>
                    <a:pt x="35612" y="7869"/>
                  </a:lnTo>
                  <a:lnTo>
                    <a:pt x="35566" y="8005"/>
                  </a:lnTo>
                  <a:lnTo>
                    <a:pt x="35475" y="8096"/>
                  </a:lnTo>
                  <a:lnTo>
                    <a:pt x="35384" y="7960"/>
                  </a:lnTo>
                  <a:lnTo>
                    <a:pt x="35293" y="7960"/>
                  </a:lnTo>
                  <a:lnTo>
                    <a:pt x="35157" y="8051"/>
                  </a:lnTo>
                  <a:lnTo>
                    <a:pt x="34793" y="8142"/>
                  </a:lnTo>
                  <a:lnTo>
                    <a:pt x="34338" y="8187"/>
                  </a:lnTo>
                  <a:lnTo>
                    <a:pt x="34293" y="8096"/>
                  </a:lnTo>
                  <a:lnTo>
                    <a:pt x="34202" y="8096"/>
                  </a:lnTo>
                  <a:lnTo>
                    <a:pt x="34202" y="8187"/>
                  </a:lnTo>
                  <a:lnTo>
                    <a:pt x="34111" y="8233"/>
                  </a:lnTo>
                  <a:lnTo>
                    <a:pt x="33974" y="8187"/>
                  </a:lnTo>
                  <a:lnTo>
                    <a:pt x="33838" y="8187"/>
                  </a:lnTo>
                  <a:lnTo>
                    <a:pt x="33793" y="8369"/>
                  </a:lnTo>
                  <a:lnTo>
                    <a:pt x="33565" y="8596"/>
                  </a:lnTo>
                  <a:lnTo>
                    <a:pt x="33520" y="8551"/>
                  </a:lnTo>
                  <a:lnTo>
                    <a:pt x="33110" y="8551"/>
                  </a:lnTo>
                  <a:lnTo>
                    <a:pt x="33019" y="8596"/>
                  </a:lnTo>
                  <a:lnTo>
                    <a:pt x="32883" y="8596"/>
                  </a:lnTo>
                  <a:lnTo>
                    <a:pt x="32837" y="8687"/>
                  </a:lnTo>
                  <a:lnTo>
                    <a:pt x="32656" y="8733"/>
                  </a:lnTo>
                  <a:lnTo>
                    <a:pt x="32565" y="8869"/>
                  </a:lnTo>
                  <a:lnTo>
                    <a:pt x="32337" y="8960"/>
                  </a:lnTo>
                  <a:lnTo>
                    <a:pt x="32064" y="9051"/>
                  </a:lnTo>
                  <a:lnTo>
                    <a:pt x="31973" y="9188"/>
                  </a:lnTo>
                  <a:lnTo>
                    <a:pt x="31973" y="9461"/>
                  </a:lnTo>
                  <a:lnTo>
                    <a:pt x="31973" y="9915"/>
                  </a:lnTo>
                  <a:lnTo>
                    <a:pt x="31973" y="10143"/>
                  </a:lnTo>
                  <a:lnTo>
                    <a:pt x="31882" y="10143"/>
                  </a:lnTo>
                  <a:lnTo>
                    <a:pt x="31746" y="10188"/>
                  </a:lnTo>
                  <a:lnTo>
                    <a:pt x="31428" y="10461"/>
                  </a:lnTo>
                  <a:lnTo>
                    <a:pt x="31519" y="10325"/>
                  </a:lnTo>
                  <a:lnTo>
                    <a:pt x="31655" y="10143"/>
                  </a:lnTo>
                  <a:lnTo>
                    <a:pt x="31655" y="10006"/>
                  </a:lnTo>
                  <a:lnTo>
                    <a:pt x="31609" y="9961"/>
                  </a:lnTo>
                  <a:lnTo>
                    <a:pt x="31609" y="9870"/>
                  </a:lnTo>
                  <a:lnTo>
                    <a:pt x="31428" y="9643"/>
                  </a:lnTo>
                  <a:lnTo>
                    <a:pt x="31291" y="9643"/>
                  </a:lnTo>
                  <a:lnTo>
                    <a:pt x="31246" y="9506"/>
                  </a:lnTo>
                  <a:lnTo>
                    <a:pt x="31155" y="9461"/>
                  </a:lnTo>
                  <a:lnTo>
                    <a:pt x="31155" y="9279"/>
                  </a:lnTo>
                  <a:lnTo>
                    <a:pt x="30973" y="9051"/>
                  </a:lnTo>
                  <a:lnTo>
                    <a:pt x="30927" y="9051"/>
                  </a:lnTo>
                  <a:lnTo>
                    <a:pt x="30836" y="8960"/>
                  </a:lnTo>
                  <a:lnTo>
                    <a:pt x="30836" y="8824"/>
                  </a:lnTo>
                  <a:lnTo>
                    <a:pt x="30745" y="8778"/>
                  </a:lnTo>
                  <a:lnTo>
                    <a:pt x="30654" y="8824"/>
                  </a:lnTo>
                  <a:lnTo>
                    <a:pt x="30518" y="8733"/>
                  </a:lnTo>
                  <a:lnTo>
                    <a:pt x="30245" y="8460"/>
                  </a:lnTo>
                  <a:lnTo>
                    <a:pt x="30200" y="8187"/>
                  </a:lnTo>
                  <a:lnTo>
                    <a:pt x="30200" y="7960"/>
                  </a:lnTo>
                  <a:lnTo>
                    <a:pt x="30154" y="8051"/>
                  </a:lnTo>
                  <a:lnTo>
                    <a:pt x="30063" y="8005"/>
                  </a:lnTo>
                  <a:lnTo>
                    <a:pt x="30018" y="7823"/>
                  </a:lnTo>
                  <a:lnTo>
                    <a:pt x="30063" y="7641"/>
                  </a:lnTo>
                  <a:lnTo>
                    <a:pt x="30063" y="7596"/>
                  </a:lnTo>
                  <a:lnTo>
                    <a:pt x="30109" y="7505"/>
                  </a:lnTo>
                  <a:lnTo>
                    <a:pt x="29927" y="7323"/>
                  </a:lnTo>
                  <a:lnTo>
                    <a:pt x="29927" y="7187"/>
                  </a:lnTo>
                  <a:lnTo>
                    <a:pt x="29790" y="7050"/>
                  </a:lnTo>
                  <a:lnTo>
                    <a:pt x="29699" y="7050"/>
                  </a:lnTo>
                  <a:lnTo>
                    <a:pt x="29654" y="6959"/>
                  </a:lnTo>
                  <a:lnTo>
                    <a:pt x="29517" y="6823"/>
                  </a:lnTo>
                  <a:lnTo>
                    <a:pt x="29381" y="6823"/>
                  </a:lnTo>
                  <a:lnTo>
                    <a:pt x="28926" y="6504"/>
                  </a:lnTo>
                  <a:lnTo>
                    <a:pt x="28835" y="6504"/>
                  </a:lnTo>
                  <a:lnTo>
                    <a:pt x="28790" y="6413"/>
                  </a:lnTo>
                  <a:lnTo>
                    <a:pt x="28790" y="6323"/>
                  </a:lnTo>
                  <a:lnTo>
                    <a:pt x="28608" y="6277"/>
                  </a:lnTo>
                  <a:lnTo>
                    <a:pt x="28471" y="6277"/>
                  </a:lnTo>
                  <a:lnTo>
                    <a:pt x="28380" y="6186"/>
                  </a:lnTo>
                  <a:lnTo>
                    <a:pt x="28335" y="5868"/>
                  </a:lnTo>
                  <a:lnTo>
                    <a:pt x="28244" y="5686"/>
                  </a:lnTo>
                  <a:lnTo>
                    <a:pt x="28153" y="5640"/>
                  </a:lnTo>
                  <a:lnTo>
                    <a:pt x="28108" y="5458"/>
                  </a:lnTo>
                  <a:lnTo>
                    <a:pt x="28017" y="5276"/>
                  </a:lnTo>
                  <a:lnTo>
                    <a:pt x="27926" y="5231"/>
                  </a:lnTo>
                  <a:lnTo>
                    <a:pt x="27653" y="5231"/>
                  </a:lnTo>
                  <a:lnTo>
                    <a:pt x="27607" y="5276"/>
                  </a:lnTo>
                  <a:lnTo>
                    <a:pt x="27380" y="5276"/>
                  </a:lnTo>
                  <a:lnTo>
                    <a:pt x="27152" y="5322"/>
                  </a:lnTo>
                  <a:lnTo>
                    <a:pt x="27061" y="5276"/>
                  </a:lnTo>
                  <a:lnTo>
                    <a:pt x="27016" y="5276"/>
                  </a:lnTo>
                  <a:lnTo>
                    <a:pt x="26925" y="5231"/>
                  </a:lnTo>
                  <a:lnTo>
                    <a:pt x="26880" y="5276"/>
                  </a:lnTo>
                  <a:lnTo>
                    <a:pt x="26789" y="5276"/>
                  </a:lnTo>
                  <a:lnTo>
                    <a:pt x="26789" y="5231"/>
                  </a:lnTo>
                  <a:lnTo>
                    <a:pt x="26880" y="5231"/>
                  </a:lnTo>
                  <a:lnTo>
                    <a:pt x="26880" y="5140"/>
                  </a:lnTo>
                  <a:lnTo>
                    <a:pt x="26743" y="5049"/>
                  </a:lnTo>
                  <a:lnTo>
                    <a:pt x="26652" y="5095"/>
                  </a:lnTo>
                  <a:lnTo>
                    <a:pt x="26561" y="5049"/>
                  </a:lnTo>
                  <a:lnTo>
                    <a:pt x="26561" y="5004"/>
                  </a:lnTo>
                  <a:lnTo>
                    <a:pt x="26607" y="4958"/>
                  </a:lnTo>
                  <a:lnTo>
                    <a:pt x="26561" y="4913"/>
                  </a:lnTo>
                  <a:lnTo>
                    <a:pt x="26334" y="4913"/>
                  </a:lnTo>
                  <a:lnTo>
                    <a:pt x="26334" y="4822"/>
                  </a:lnTo>
                  <a:lnTo>
                    <a:pt x="26243" y="4685"/>
                  </a:lnTo>
                  <a:lnTo>
                    <a:pt x="26015" y="4549"/>
                  </a:lnTo>
                  <a:lnTo>
                    <a:pt x="25924" y="4549"/>
                  </a:lnTo>
                  <a:lnTo>
                    <a:pt x="25879" y="4503"/>
                  </a:lnTo>
                  <a:lnTo>
                    <a:pt x="25788" y="4503"/>
                  </a:lnTo>
                  <a:lnTo>
                    <a:pt x="25743" y="4549"/>
                  </a:lnTo>
                  <a:lnTo>
                    <a:pt x="25743" y="4503"/>
                  </a:lnTo>
                  <a:lnTo>
                    <a:pt x="25743" y="4458"/>
                  </a:lnTo>
                  <a:lnTo>
                    <a:pt x="25606" y="4367"/>
                  </a:lnTo>
                  <a:lnTo>
                    <a:pt x="25515" y="4503"/>
                  </a:lnTo>
                  <a:lnTo>
                    <a:pt x="25470" y="4458"/>
                  </a:lnTo>
                  <a:lnTo>
                    <a:pt x="25470" y="4367"/>
                  </a:lnTo>
                  <a:lnTo>
                    <a:pt x="25515" y="4321"/>
                  </a:lnTo>
                  <a:lnTo>
                    <a:pt x="25470" y="4230"/>
                  </a:lnTo>
                  <a:lnTo>
                    <a:pt x="25333" y="4185"/>
                  </a:lnTo>
                  <a:lnTo>
                    <a:pt x="25197" y="4230"/>
                  </a:lnTo>
                  <a:lnTo>
                    <a:pt x="25242" y="4139"/>
                  </a:lnTo>
                  <a:lnTo>
                    <a:pt x="25242" y="4094"/>
                  </a:lnTo>
                  <a:lnTo>
                    <a:pt x="25106" y="4003"/>
                  </a:lnTo>
                  <a:lnTo>
                    <a:pt x="25015" y="3867"/>
                  </a:lnTo>
                  <a:lnTo>
                    <a:pt x="25015" y="3821"/>
                  </a:lnTo>
                  <a:lnTo>
                    <a:pt x="24969" y="3776"/>
                  </a:lnTo>
                  <a:lnTo>
                    <a:pt x="24878" y="3776"/>
                  </a:lnTo>
                  <a:lnTo>
                    <a:pt x="24787" y="3821"/>
                  </a:lnTo>
                  <a:lnTo>
                    <a:pt x="24469" y="4094"/>
                  </a:lnTo>
                  <a:lnTo>
                    <a:pt x="24151" y="4276"/>
                  </a:lnTo>
                  <a:lnTo>
                    <a:pt x="24424" y="4094"/>
                  </a:lnTo>
                  <a:lnTo>
                    <a:pt x="24606" y="3821"/>
                  </a:lnTo>
                  <a:lnTo>
                    <a:pt x="24787" y="3639"/>
                  </a:lnTo>
                  <a:lnTo>
                    <a:pt x="24833" y="3457"/>
                  </a:lnTo>
                  <a:lnTo>
                    <a:pt x="24742" y="3366"/>
                  </a:lnTo>
                  <a:lnTo>
                    <a:pt x="24515" y="3230"/>
                  </a:lnTo>
                  <a:lnTo>
                    <a:pt x="24333" y="3230"/>
                  </a:lnTo>
                  <a:lnTo>
                    <a:pt x="24151" y="3321"/>
                  </a:lnTo>
                  <a:lnTo>
                    <a:pt x="24014" y="3321"/>
                  </a:lnTo>
                  <a:lnTo>
                    <a:pt x="23923" y="3366"/>
                  </a:lnTo>
                  <a:lnTo>
                    <a:pt x="23696" y="3366"/>
                  </a:lnTo>
                  <a:lnTo>
                    <a:pt x="23514" y="3594"/>
                  </a:lnTo>
                  <a:lnTo>
                    <a:pt x="23332" y="3730"/>
                  </a:lnTo>
                  <a:lnTo>
                    <a:pt x="23469" y="3594"/>
                  </a:lnTo>
                  <a:lnTo>
                    <a:pt x="23469" y="3366"/>
                  </a:lnTo>
                  <a:lnTo>
                    <a:pt x="23514" y="3184"/>
                  </a:lnTo>
                  <a:lnTo>
                    <a:pt x="23514" y="3048"/>
                  </a:lnTo>
                  <a:lnTo>
                    <a:pt x="23241" y="2912"/>
                  </a:lnTo>
                  <a:lnTo>
                    <a:pt x="23241" y="2821"/>
                  </a:lnTo>
                  <a:lnTo>
                    <a:pt x="23378" y="2775"/>
                  </a:lnTo>
                  <a:lnTo>
                    <a:pt x="23514" y="2775"/>
                  </a:lnTo>
                  <a:lnTo>
                    <a:pt x="23514" y="2730"/>
                  </a:lnTo>
                  <a:lnTo>
                    <a:pt x="23150" y="2502"/>
                  </a:lnTo>
                  <a:lnTo>
                    <a:pt x="23105" y="2411"/>
                  </a:lnTo>
                  <a:lnTo>
                    <a:pt x="23196" y="2275"/>
                  </a:lnTo>
                  <a:lnTo>
                    <a:pt x="23378" y="2184"/>
                  </a:lnTo>
                  <a:lnTo>
                    <a:pt x="23514" y="2047"/>
                  </a:lnTo>
                  <a:lnTo>
                    <a:pt x="23423" y="1956"/>
                  </a:lnTo>
                  <a:lnTo>
                    <a:pt x="23332" y="1775"/>
                  </a:lnTo>
                  <a:lnTo>
                    <a:pt x="23241" y="1775"/>
                  </a:lnTo>
                  <a:lnTo>
                    <a:pt x="23196" y="1820"/>
                  </a:lnTo>
                  <a:lnTo>
                    <a:pt x="23105" y="1729"/>
                  </a:lnTo>
                  <a:lnTo>
                    <a:pt x="23014" y="1684"/>
                  </a:lnTo>
                  <a:lnTo>
                    <a:pt x="22832" y="1684"/>
                  </a:lnTo>
                  <a:lnTo>
                    <a:pt x="22650" y="1593"/>
                  </a:lnTo>
                  <a:lnTo>
                    <a:pt x="22559" y="1547"/>
                  </a:lnTo>
                  <a:lnTo>
                    <a:pt x="22468" y="1593"/>
                  </a:lnTo>
                  <a:lnTo>
                    <a:pt x="22286" y="1593"/>
                  </a:lnTo>
                  <a:lnTo>
                    <a:pt x="22195" y="1729"/>
                  </a:lnTo>
                  <a:lnTo>
                    <a:pt x="22195" y="1820"/>
                  </a:lnTo>
                  <a:lnTo>
                    <a:pt x="22104" y="1684"/>
                  </a:lnTo>
                  <a:lnTo>
                    <a:pt x="22150" y="1547"/>
                  </a:lnTo>
                  <a:lnTo>
                    <a:pt x="22241" y="1502"/>
                  </a:lnTo>
                  <a:lnTo>
                    <a:pt x="22241" y="1365"/>
                  </a:lnTo>
                  <a:lnTo>
                    <a:pt x="22286" y="1274"/>
                  </a:lnTo>
                  <a:lnTo>
                    <a:pt x="22377" y="1229"/>
                  </a:lnTo>
                  <a:lnTo>
                    <a:pt x="22377" y="1047"/>
                  </a:lnTo>
                  <a:lnTo>
                    <a:pt x="22423" y="910"/>
                  </a:lnTo>
                  <a:lnTo>
                    <a:pt x="22377" y="819"/>
                  </a:lnTo>
                  <a:lnTo>
                    <a:pt x="22332" y="819"/>
                  </a:lnTo>
                  <a:lnTo>
                    <a:pt x="22150" y="1001"/>
                  </a:lnTo>
                  <a:lnTo>
                    <a:pt x="22104" y="1138"/>
                  </a:lnTo>
                  <a:lnTo>
                    <a:pt x="22059" y="1138"/>
                  </a:lnTo>
                  <a:lnTo>
                    <a:pt x="21922" y="1092"/>
                  </a:lnTo>
                  <a:lnTo>
                    <a:pt x="21786" y="1138"/>
                  </a:lnTo>
                  <a:lnTo>
                    <a:pt x="21740" y="1229"/>
                  </a:lnTo>
                  <a:lnTo>
                    <a:pt x="21786" y="1365"/>
                  </a:lnTo>
                  <a:lnTo>
                    <a:pt x="21695" y="1502"/>
                  </a:lnTo>
                  <a:lnTo>
                    <a:pt x="21604" y="1502"/>
                  </a:lnTo>
                  <a:lnTo>
                    <a:pt x="21558" y="1411"/>
                  </a:lnTo>
                  <a:lnTo>
                    <a:pt x="21467" y="1638"/>
                  </a:lnTo>
                  <a:lnTo>
                    <a:pt x="21467" y="1729"/>
                  </a:lnTo>
                  <a:lnTo>
                    <a:pt x="21422" y="1547"/>
                  </a:lnTo>
                  <a:lnTo>
                    <a:pt x="21422" y="1365"/>
                  </a:lnTo>
                  <a:lnTo>
                    <a:pt x="21467" y="1229"/>
                  </a:lnTo>
                  <a:lnTo>
                    <a:pt x="21422" y="1229"/>
                  </a:lnTo>
                  <a:lnTo>
                    <a:pt x="21331" y="1365"/>
                  </a:lnTo>
                  <a:lnTo>
                    <a:pt x="21286" y="1456"/>
                  </a:lnTo>
                  <a:lnTo>
                    <a:pt x="21149" y="1502"/>
                  </a:lnTo>
                  <a:lnTo>
                    <a:pt x="21240" y="1274"/>
                  </a:lnTo>
                  <a:lnTo>
                    <a:pt x="21149" y="1092"/>
                  </a:lnTo>
                  <a:lnTo>
                    <a:pt x="21013" y="1092"/>
                  </a:lnTo>
                  <a:lnTo>
                    <a:pt x="21013" y="1001"/>
                  </a:lnTo>
                  <a:lnTo>
                    <a:pt x="21195" y="865"/>
                  </a:lnTo>
                  <a:lnTo>
                    <a:pt x="21331" y="819"/>
                  </a:lnTo>
                  <a:lnTo>
                    <a:pt x="21513" y="956"/>
                  </a:lnTo>
                  <a:lnTo>
                    <a:pt x="21740" y="865"/>
                  </a:lnTo>
                  <a:lnTo>
                    <a:pt x="21877" y="819"/>
                  </a:lnTo>
                  <a:lnTo>
                    <a:pt x="22059" y="638"/>
                  </a:lnTo>
                  <a:lnTo>
                    <a:pt x="22059" y="592"/>
                  </a:lnTo>
                  <a:lnTo>
                    <a:pt x="22104" y="501"/>
                  </a:lnTo>
                  <a:lnTo>
                    <a:pt x="22059" y="456"/>
                  </a:lnTo>
                  <a:lnTo>
                    <a:pt x="21877" y="365"/>
                  </a:lnTo>
                  <a:lnTo>
                    <a:pt x="21786" y="365"/>
                  </a:lnTo>
                  <a:lnTo>
                    <a:pt x="21786" y="228"/>
                  </a:lnTo>
                  <a:lnTo>
                    <a:pt x="21740" y="183"/>
                  </a:lnTo>
                  <a:lnTo>
                    <a:pt x="21695" y="137"/>
                  </a:lnTo>
                  <a:lnTo>
                    <a:pt x="21740" y="92"/>
                  </a:lnTo>
                  <a:lnTo>
                    <a:pt x="21786" y="46"/>
                  </a:lnTo>
                  <a:lnTo>
                    <a:pt x="2183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0"/>
            <p:cNvSpPr/>
            <p:nvPr/>
          </p:nvSpPr>
          <p:spPr>
            <a:xfrm>
              <a:off x="4509648" y="3275360"/>
              <a:ext cx="3125" cy="4174"/>
            </a:xfrm>
            <a:custGeom>
              <a:rect b="b" l="l" r="r" t="t"/>
              <a:pathLst>
                <a:path extrusionOk="0" h="183" w="137">
                  <a:moveTo>
                    <a:pt x="0" y="1"/>
                  </a:moveTo>
                  <a:lnTo>
                    <a:pt x="0" y="92"/>
                  </a:lnTo>
                  <a:lnTo>
                    <a:pt x="46" y="183"/>
                  </a:lnTo>
                  <a:lnTo>
                    <a:pt x="91" y="183"/>
                  </a:lnTo>
                  <a:lnTo>
                    <a:pt x="137" y="137"/>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0"/>
            <p:cNvSpPr/>
            <p:nvPr/>
          </p:nvSpPr>
          <p:spPr>
            <a:xfrm>
              <a:off x="4524154" y="3278484"/>
              <a:ext cx="7298" cy="4174"/>
            </a:xfrm>
            <a:custGeom>
              <a:rect b="b" l="l" r="r" t="t"/>
              <a:pathLst>
                <a:path extrusionOk="0" h="183" w="320">
                  <a:moveTo>
                    <a:pt x="137" y="0"/>
                  </a:moveTo>
                  <a:lnTo>
                    <a:pt x="92" y="91"/>
                  </a:lnTo>
                  <a:lnTo>
                    <a:pt x="1" y="137"/>
                  </a:lnTo>
                  <a:lnTo>
                    <a:pt x="92" y="182"/>
                  </a:lnTo>
                  <a:lnTo>
                    <a:pt x="274" y="137"/>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0"/>
            <p:cNvSpPr/>
            <p:nvPr/>
          </p:nvSpPr>
          <p:spPr>
            <a:xfrm>
              <a:off x="4513799" y="3273284"/>
              <a:ext cx="10377" cy="5223"/>
            </a:xfrm>
            <a:custGeom>
              <a:rect b="b" l="l" r="r" t="t"/>
              <a:pathLst>
                <a:path extrusionOk="0" h="229" w="455">
                  <a:moveTo>
                    <a:pt x="364" y="1"/>
                  </a:moveTo>
                  <a:lnTo>
                    <a:pt x="136" y="92"/>
                  </a:lnTo>
                  <a:lnTo>
                    <a:pt x="45" y="92"/>
                  </a:lnTo>
                  <a:lnTo>
                    <a:pt x="0" y="183"/>
                  </a:lnTo>
                  <a:lnTo>
                    <a:pt x="45" y="183"/>
                  </a:lnTo>
                  <a:lnTo>
                    <a:pt x="273" y="228"/>
                  </a:lnTo>
                  <a:lnTo>
                    <a:pt x="318" y="228"/>
                  </a:lnTo>
                  <a:lnTo>
                    <a:pt x="409" y="183"/>
                  </a:lnTo>
                  <a:lnTo>
                    <a:pt x="455" y="92"/>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0"/>
            <p:cNvSpPr/>
            <p:nvPr/>
          </p:nvSpPr>
          <p:spPr>
            <a:xfrm>
              <a:off x="4500297" y="3287813"/>
              <a:ext cx="4174" cy="4174"/>
            </a:xfrm>
            <a:custGeom>
              <a:rect b="b" l="l" r="r" t="t"/>
              <a:pathLst>
                <a:path extrusionOk="0" h="183" w="183">
                  <a:moveTo>
                    <a:pt x="137" y="0"/>
                  </a:moveTo>
                  <a:lnTo>
                    <a:pt x="46" y="91"/>
                  </a:lnTo>
                  <a:lnTo>
                    <a:pt x="1" y="137"/>
                  </a:lnTo>
                  <a:lnTo>
                    <a:pt x="46" y="182"/>
                  </a:lnTo>
                  <a:lnTo>
                    <a:pt x="137" y="137"/>
                  </a:lnTo>
                  <a:lnTo>
                    <a:pt x="183"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0"/>
            <p:cNvSpPr/>
            <p:nvPr/>
          </p:nvSpPr>
          <p:spPr>
            <a:xfrm>
              <a:off x="4496146" y="3280560"/>
              <a:ext cx="11449" cy="10377"/>
            </a:xfrm>
            <a:custGeom>
              <a:rect b="b" l="l" r="r" t="t"/>
              <a:pathLst>
                <a:path extrusionOk="0" h="455" w="502">
                  <a:moveTo>
                    <a:pt x="319" y="0"/>
                  </a:moveTo>
                  <a:lnTo>
                    <a:pt x="274" y="46"/>
                  </a:lnTo>
                  <a:lnTo>
                    <a:pt x="92" y="227"/>
                  </a:lnTo>
                  <a:lnTo>
                    <a:pt x="1" y="455"/>
                  </a:lnTo>
                  <a:lnTo>
                    <a:pt x="92" y="455"/>
                  </a:lnTo>
                  <a:lnTo>
                    <a:pt x="92" y="409"/>
                  </a:lnTo>
                  <a:lnTo>
                    <a:pt x="274" y="227"/>
                  </a:lnTo>
                  <a:lnTo>
                    <a:pt x="365" y="227"/>
                  </a:lnTo>
                  <a:lnTo>
                    <a:pt x="501" y="91"/>
                  </a:lnTo>
                  <a:lnTo>
                    <a:pt x="456" y="0"/>
                  </a:lnTo>
                  <a:lnTo>
                    <a:pt x="410" y="46"/>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0"/>
            <p:cNvSpPr/>
            <p:nvPr/>
          </p:nvSpPr>
          <p:spPr>
            <a:xfrm>
              <a:off x="4509648" y="3234899"/>
              <a:ext cx="5200" cy="8325"/>
            </a:xfrm>
            <a:custGeom>
              <a:rect b="b" l="l" r="r" t="t"/>
              <a:pathLst>
                <a:path extrusionOk="0" h="365" w="228">
                  <a:moveTo>
                    <a:pt x="0" y="1"/>
                  </a:moveTo>
                  <a:lnTo>
                    <a:pt x="0" y="46"/>
                  </a:lnTo>
                  <a:lnTo>
                    <a:pt x="46" y="274"/>
                  </a:lnTo>
                  <a:lnTo>
                    <a:pt x="137" y="365"/>
                  </a:lnTo>
                  <a:lnTo>
                    <a:pt x="227" y="365"/>
                  </a:lnTo>
                  <a:lnTo>
                    <a:pt x="227" y="274"/>
                  </a:lnTo>
                  <a:lnTo>
                    <a:pt x="137"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0"/>
            <p:cNvSpPr/>
            <p:nvPr/>
          </p:nvSpPr>
          <p:spPr>
            <a:xfrm>
              <a:off x="4183934" y="3049246"/>
              <a:ext cx="7276" cy="6249"/>
            </a:xfrm>
            <a:custGeom>
              <a:rect b="b" l="l" r="r" t="t"/>
              <a:pathLst>
                <a:path extrusionOk="0" h="274" w="319">
                  <a:moveTo>
                    <a:pt x="0" y="0"/>
                  </a:moveTo>
                  <a:lnTo>
                    <a:pt x="91" y="137"/>
                  </a:lnTo>
                  <a:lnTo>
                    <a:pt x="182" y="182"/>
                  </a:lnTo>
                  <a:lnTo>
                    <a:pt x="273" y="273"/>
                  </a:lnTo>
                  <a:lnTo>
                    <a:pt x="319"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0"/>
            <p:cNvSpPr/>
            <p:nvPr/>
          </p:nvSpPr>
          <p:spPr>
            <a:xfrm>
              <a:off x="4154877" y="3044046"/>
              <a:ext cx="6249" cy="3147"/>
            </a:xfrm>
            <a:custGeom>
              <a:rect b="b" l="l" r="r" t="t"/>
              <a:pathLst>
                <a:path extrusionOk="0" h="138" w="274">
                  <a:moveTo>
                    <a:pt x="1" y="1"/>
                  </a:moveTo>
                  <a:lnTo>
                    <a:pt x="92" y="137"/>
                  </a:lnTo>
                  <a:lnTo>
                    <a:pt x="274"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0"/>
            <p:cNvSpPr/>
            <p:nvPr/>
          </p:nvSpPr>
          <p:spPr>
            <a:xfrm>
              <a:off x="4171481" y="3048197"/>
              <a:ext cx="7298" cy="6249"/>
            </a:xfrm>
            <a:custGeom>
              <a:rect b="b" l="l" r="r" t="t"/>
              <a:pathLst>
                <a:path extrusionOk="0" h="274" w="320">
                  <a:moveTo>
                    <a:pt x="46" y="1"/>
                  </a:moveTo>
                  <a:lnTo>
                    <a:pt x="1" y="92"/>
                  </a:lnTo>
                  <a:lnTo>
                    <a:pt x="46" y="228"/>
                  </a:lnTo>
                  <a:lnTo>
                    <a:pt x="228" y="274"/>
                  </a:lnTo>
                  <a:lnTo>
                    <a:pt x="319" y="183"/>
                  </a:lnTo>
                  <a:lnTo>
                    <a:pt x="183"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0"/>
            <p:cNvSpPr/>
            <p:nvPr/>
          </p:nvSpPr>
          <p:spPr>
            <a:xfrm>
              <a:off x="4257580" y="3071027"/>
              <a:ext cx="12476" cy="5200"/>
            </a:xfrm>
            <a:custGeom>
              <a:rect b="b" l="l" r="r" t="t"/>
              <a:pathLst>
                <a:path extrusionOk="0" h="228" w="547">
                  <a:moveTo>
                    <a:pt x="455" y="0"/>
                  </a:moveTo>
                  <a:lnTo>
                    <a:pt x="228" y="137"/>
                  </a:lnTo>
                  <a:lnTo>
                    <a:pt x="137" y="46"/>
                  </a:lnTo>
                  <a:lnTo>
                    <a:pt x="0" y="182"/>
                  </a:lnTo>
                  <a:lnTo>
                    <a:pt x="91" y="228"/>
                  </a:lnTo>
                  <a:lnTo>
                    <a:pt x="273" y="182"/>
                  </a:lnTo>
                  <a:lnTo>
                    <a:pt x="410" y="228"/>
                  </a:lnTo>
                  <a:lnTo>
                    <a:pt x="546" y="91"/>
                  </a:lnTo>
                  <a:lnTo>
                    <a:pt x="4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0"/>
            <p:cNvSpPr/>
            <p:nvPr/>
          </p:nvSpPr>
          <p:spPr>
            <a:xfrm>
              <a:off x="3965073" y="3332424"/>
              <a:ext cx="5200" cy="8302"/>
            </a:xfrm>
            <a:custGeom>
              <a:rect b="b" l="l" r="r" t="t"/>
              <a:pathLst>
                <a:path extrusionOk="0" h="364" w="228">
                  <a:moveTo>
                    <a:pt x="228" y="0"/>
                  </a:moveTo>
                  <a:lnTo>
                    <a:pt x="91" y="91"/>
                  </a:lnTo>
                  <a:lnTo>
                    <a:pt x="0" y="273"/>
                  </a:lnTo>
                  <a:lnTo>
                    <a:pt x="0" y="318"/>
                  </a:lnTo>
                  <a:lnTo>
                    <a:pt x="46" y="364"/>
                  </a:lnTo>
                  <a:lnTo>
                    <a:pt x="137" y="364"/>
                  </a:lnTo>
                  <a:lnTo>
                    <a:pt x="228" y="227"/>
                  </a:lnTo>
                  <a:lnTo>
                    <a:pt x="182" y="137"/>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0"/>
            <p:cNvSpPr/>
            <p:nvPr/>
          </p:nvSpPr>
          <p:spPr>
            <a:xfrm>
              <a:off x="4372712" y="4432955"/>
              <a:ext cx="13502" cy="6249"/>
            </a:xfrm>
            <a:custGeom>
              <a:rect b="b" l="l" r="r" t="t"/>
              <a:pathLst>
                <a:path extrusionOk="0" h="274" w="592">
                  <a:moveTo>
                    <a:pt x="410" y="1"/>
                  </a:moveTo>
                  <a:lnTo>
                    <a:pt x="319" y="92"/>
                  </a:lnTo>
                  <a:lnTo>
                    <a:pt x="92" y="92"/>
                  </a:lnTo>
                  <a:lnTo>
                    <a:pt x="1" y="183"/>
                  </a:lnTo>
                  <a:lnTo>
                    <a:pt x="137" y="274"/>
                  </a:lnTo>
                  <a:lnTo>
                    <a:pt x="319" y="183"/>
                  </a:lnTo>
                  <a:lnTo>
                    <a:pt x="456" y="137"/>
                  </a:lnTo>
                  <a:lnTo>
                    <a:pt x="5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0"/>
            <p:cNvSpPr/>
            <p:nvPr/>
          </p:nvSpPr>
          <p:spPr>
            <a:xfrm>
              <a:off x="4252402" y="4379038"/>
              <a:ext cx="109955" cy="78846"/>
            </a:xfrm>
            <a:custGeom>
              <a:rect b="b" l="l" r="r" t="t"/>
              <a:pathLst>
                <a:path extrusionOk="0" h="3457" w="4821">
                  <a:moveTo>
                    <a:pt x="1183" y="0"/>
                  </a:moveTo>
                  <a:lnTo>
                    <a:pt x="1137" y="136"/>
                  </a:lnTo>
                  <a:lnTo>
                    <a:pt x="1137" y="227"/>
                  </a:lnTo>
                  <a:lnTo>
                    <a:pt x="1137" y="364"/>
                  </a:lnTo>
                  <a:lnTo>
                    <a:pt x="1001" y="500"/>
                  </a:lnTo>
                  <a:lnTo>
                    <a:pt x="955" y="546"/>
                  </a:lnTo>
                  <a:lnTo>
                    <a:pt x="773" y="455"/>
                  </a:lnTo>
                  <a:lnTo>
                    <a:pt x="682" y="455"/>
                  </a:lnTo>
                  <a:lnTo>
                    <a:pt x="591" y="591"/>
                  </a:lnTo>
                  <a:lnTo>
                    <a:pt x="682" y="637"/>
                  </a:lnTo>
                  <a:lnTo>
                    <a:pt x="819" y="637"/>
                  </a:lnTo>
                  <a:lnTo>
                    <a:pt x="773" y="728"/>
                  </a:lnTo>
                  <a:lnTo>
                    <a:pt x="682" y="864"/>
                  </a:lnTo>
                  <a:lnTo>
                    <a:pt x="682" y="955"/>
                  </a:lnTo>
                  <a:lnTo>
                    <a:pt x="728" y="1137"/>
                  </a:lnTo>
                  <a:lnTo>
                    <a:pt x="864" y="1364"/>
                  </a:lnTo>
                  <a:lnTo>
                    <a:pt x="1001" y="1364"/>
                  </a:lnTo>
                  <a:lnTo>
                    <a:pt x="1092" y="1228"/>
                  </a:lnTo>
                  <a:lnTo>
                    <a:pt x="1319" y="1092"/>
                  </a:lnTo>
                  <a:lnTo>
                    <a:pt x="1501" y="1092"/>
                  </a:lnTo>
                  <a:lnTo>
                    <a:pt x="1546" y="1228"/>
                  </a:lnTo>
                  <a:lnTo>
                    <a:pt x="1455" y="1410"/>
                  </a:lnTo>
                  <a:lnTo>
                    <a:pt x="1274" y="1455"/>
                  </a:lnTo>
                  <a:lnTo>
                    <a:pt x="1274" y="1546"/>
                  </a:lnTo>
                  <a:lnTo>
                    <a:pt x="1001" y="1637"/>
                  </a:lnTo>
                  <a:lnTo>
                    <a:pt x="1001" y="1728"/>
                  </a:lnTo>
                  <a:lnTo>
                    <a:pt x="1046" y="1774"/>
                  </a:lnTo>
                  <a:lnTo>
                    <a:pt x="1183" y="1956"/>
                  </a:lnTo>
                  <a:lnTo>
                    <a:pt x="1364" y="2047"/>
                  </a:lnTo>
                  <a:lnTo>
                    <a:pt x="1501" y="2047"/>
                  </a:lnTo>
                  <a:lnTo>
                    <a:pt x="1774" y="2138"/>
                  </a:lnTo>
                  <a:lnTo>
                    <a:pt x="2138" y="2365"/>
                  </a:lnTo>
                  <a:lnTo>
                    <a:pt x="2320" y="2410"/>
                  </a:lnTo>
                  <a:lnTo>
                    <a:pt x="2365" y="2456"/>
                  </a:lnTo>
                  <a:lnTo>
                    <a:pt x="2638" y="2365"/>
                  </a:lnTo>
                  <a:lnTo>
                    <a:pt x="3093" y="2365"/>
                  </a:lnTo>
                  <a:lnTo>
                    <a:pt x="3047" y="2410"/>
                  </a:lnTo>
                  <a:lnTo>
                    <a:pt x="2911" y="2410"/>
                  </a:lnTo>
                  <a:lnTo>
                    <a:pt x="2729" y="2501"/>
                  </a:lnTo>
                  <a:lnTo>
                    <a:pt x="2229" y="2501"/>
                  </a:lnTo>
                  <a:lnTo>
                    <a:pt x="2092" y="2410"/>
                  </a:lnTo>
                  <a:lnTo>
                    <a:pt x="1819" y="2320"/>
                  </a:lnTo>
                  <a:lnTo>
                    <a:pt x="1410" y="2183"/>
                  </a:lnTo>
                  <a:lnTo>
                    <a:pt x="1228" y="2138"/>
                  </a:lnTo>
                  <a:lnTo>
                    <a:pt x="1228" y="2183"/>
                  </a:lnTo>
                  <a:lnTo>
                    <a:pt x="1274" y="2274"/>
                  </a:lnTo>
                  <a:lnTo>
                    <a:pt x="1228" y="2320"/>
                  </a:lnTo>
                  <a:lnTo>
                    <a:pt x="1137" y="2274"/>
                  </a:lnTo>
                  <a:lnTo>
                    <a:pt x="864" y="2183"/>
                  </a:lnTo>
                  <a:lnTo>
                    <a:pt x="728" y="2092"/>
                  </a:lnTo>
                  <a:lnTo>
                    <a:pt x="682" y="2138"/>
                  </a:lnTo>
                  <a:lnTo>
                    <a:pt x="773" y="2229"/>
                  </a:lnTo>
                  <a:lnTo>
                    <a:pt x="1092" y="2365"/>
                  </a:lnTo>
                  <a:lnTo>
                    <a:pt x="1137" y="2456"/>
                  </a:lnTo>
                  <a:lnTo>
                    <a:pt x="1001" y="2456"/>
                  </a:lnTo>
                  <a:lnTo>
                    <a:pt x="1001" y="2501"/>
                  </a:lnTo>
                  <a:lnTo>
                    <a:pt x="910" y="2547"/>
                  </a:lnTo>
                  <a:lnTo>
                    <a:pt x="864" y="2456"/>
                  </a:lnTo>
                  <a:lnTo>
                    <a:pt x="728" y="2320"/>
                  </a:lnTo>
                  <a:lnTo>
                    <a:pt x="637" y="2365"/>
                  </a:lnTo>
                  <a:lnTo>
                    <a:pt x="682" y="2501"/>
                  </a:lnTo>
                  <a:lnTo>
                    <a:pt x="318" y="2501"/>
                  </a:lnTo>
                  <a:lnTo>
                    <a:pt x="273" y="2547"/>
                  </a:lnTo>
                  <a:lnTo>
                    <a:pt x="318" y="2592"/>
                  </a:lnTo>
                  <a:lnTo>
                    <a:pt x="273" y="2638"/>
                  </a:lnTo>
                  <a:lnTo>
                    <a:pt x="182" y="2638"/>
                  </a:lnTo>
                  <a:lnTo>
                    <a:pt x="0" y="2683"/>
                  </a:lnTo>
                  <a:lnTo>
                    <a:pt x="46" y="2774"/>
                  </a:lnTo>
                  <a:lnTo>
                    <a:pt x="364" y="2774"/>
                  </a:lnTo>
                  <a:lnTo>
                    <a:pt x="409" y="2729"/>
                  </a:lnTo>
                  <a:lnTo>
                    <a:pt x="455" y="2683"/>
                  </a:lnTo>
                  <a:lnTo>
                    <a:pt x="546" y="2729"/>
                  </a:lnTo>
                  <a:lnTo>
                    <a:pt x="682" y="2820"/>
                  </a:lnTo>
                  <a:lnTo>
                    <a:pt x="773" y="2774"/>
                  </a:lnTo>
                  <a:lnTo>
                    <a:pt x="819" y="2865"/>
                  </a:lnTo>
                  <a:lnTo>
                    <a:pt x="819" y="2956"/>
                  </a:lnTo>
                  <a:lnTo>
                    <a:pt x="910" y="3002"/>
                  </a:lnTo>
                  <a:lnTo>
                    <a:pt x="773" y="3047"/>
                  </a:lnTo>
                  <a:lnTo>
                    <a:pt x="728" y="3184"/>
                  </a:lnTo>
                  <a:lnTo>
                    <a:pt x="819" y="3275"/>
                  </a:lnTo>
                  <a:lnTo>
                    <a:pt x="910" y="3275"/>
                  </a:lnTo>
                  <a:lnTo>
                    <a:pt x="1001" y="3320"/>
                  </a:lnTo>
                  <a:lnTo>
                    <a:pt x="1137" y="3456"/>
                  </a:lnTo>
                  <a:lnTo>
                    <a:pt x="1228" y="3456"/>
                  </a:lnTo>
                  <a:lnTo>
                    <a:pt x="1274" y="3411"/>
                  </a:lnTo>
                  <a:lnTo>
                    <a:pt x="1137" y="3320"/>
                  </a:lnTo>
                  <a:lnTo>
                    <a:pt x="1001" y="3229"/>
                  </a:lnTo>
                  <a:lnTo>
                    <a:pt x="1001" y="3184"/>
                  </a:lnTo>
                  <a:lnTo>
                    <a:pt x="1001" y="3138"/>
                  </a:lnTo>
                  <a:lnTo>
                    <a:pt x="1137" y="3229"/>
                  </a:lnTo>
                  <a:lnTo>
                    <a:pt x="1228" y="3138"/>
                  </a:lnTo>
                  <a:lnTo>
                    <a:pt x="1274" y="3047"/>
                  </a:lnTo>
                  <a:lnTo>
                    <a:pt x="1137" y="3047"/>
                  </a:lnTo>
                  <a:lnTo>
                    <a:pt x="1046" y="3002"/>
                  </a:lnTo>
                  <a:lnTo>
                    <a:pt x="1410" y="2865"/>
                  </a:lnTo>
                  <a:lnTo>
                    <a:pt x="1546" y="2774"/>
                  </a:lnTo>
                  <a:lnTo>
                    <a:pt x="2183" y="2956"/>
                  </a:lnTo>
                  <a:lnTo>
                    <a:pt x="2229" y="2911"/>
                  </a:lnTo>
                  <a:lnTo>
                    <a:pt x="2229" y="2820"/>
                  </a:lnTo>
                  <a:lnTo>
                    <a:pt x="2501" y="2820"/>
                  </a:lnTo>
                  <a:lnTo>
                    <a:pt x="2774" y="2729"/>
                  </a:lnTo>
                  <a:lnTo>
                    <a:pt x="3093" y="2774"/>
                  </a:lnTo>
                  <a:lnTo>
                    <a:pt x="3320" y="2729"/>
                  </a:lnTo>
                  <a:lnTo>
                    <a:pt x="3638" y="2774"/>
                  </a:lnTo>
                  <a:lnTo>
                    <a:pt x="3820" y="2865"/>
                  </a:lnTo>
                  <a:lnTo>
                    <a:pt x="4002" y="2911"/>
                  </a:lnTo>
                  <a:lnTo>
                    <a:pt x="4184" y="2865"/>
                  </a:lnTo>
                  <a:lnTo>
                    <a:pt x="4321" y="2729"/>
                  </a:lnTo>
                  <a:lnTo>
                    <a:pt x="4366" y="2592"/>
                  </a:lnTo>
                  <a:lnTo>
                    <a:pt x="4548" y="2547"/>
                  </a:lnTo>
                  <a:lnTo>
                    <a:pt x="4639" y="2592"/>
                  </a:lnTo>
                  <a:lnTo>
                    <a:pt x="4821" y="2501"/>
                  </a:lnTo>
                  <a:lnTo>
                    <a:pt x="4775" y="2365"/>
                  </a:lnTo>
                  <a:lnTo>
                    <a:pt x="4639" y="2320"/>
                  </a:lnTo>
                  <a:lnTo>
                    <a:pt x="4366" y="2365"/>
                  </a:lnTo>
                  <a:lnTo>
                    <a:pt x="4184" y="2365"/>
                  </a:lnTo>
                  <a:lnTo>
                    <a:pt x="4002" y="2183"/>
                  </a:lnTo>
                  <a:lnTo>
                    <a:pt x="3775" y="2138"/>
                  </a:lnTo>
                  <a:lnTo>
                    <a:pt x="3684" y="2047"/>
                  </a:lnTo>
                  <a:lnTo>
                    <a:pt x="3093" y="1819"/>
                  </a:lnTo>
                  <a:lnTo>
                    <a:pt x="2911" y="1774"/>
                  </a:lnTo>
                  <a:lnTo>
                    <a:pt x="2911" y="1592"/>
                  </a:lnTo>
                  <a:lnTo>
                    <a:pt x="2683" y="1410"/>
                  </a:lnTo>
                  <a:lnTo>
                    <a:pt x="2501" y="1410"/>
                  </a:lnTo>
                  <a:lnTo>
                    <a:pt x="2411" y="1137"/>
                  </a:lnTo>
                  <a:lnTo>
                    <a:pt x="2320" y="955"/>
                  </a:lnTo>
                  <a:lnTo>
                    <a:pt x="2092" y="1001"/>
                  </a:lnTo>
                  <a:lnTo>
                    <a:pt x="1956" y="955"/>
                  </a:lnTo>
                  <a:lnTo>
                    <a:pt x="1910" y="910"/>
                  </a:lnTo>
                  <a:lnTo>
                    <a:pt x="2001" y="773"/>
                  </a:lnTo>
                  <a:lnTo>
                    <a:pt x="2092" y="728"/>
                  </a:lnTo>
                  <a:lnTo>
                    <a:pt x="2183" y="819"/>
                  </a:lnTo>
                  <a:lnTo>
                    <a:pt x="2092" y="409"/>
                  </a:lnTo>
                  <a:lnTo>
                    <a:pt x="1865" y="182"/>
                  </a:lnTo>
                  <a:lnTo>
                    <a:pt x="1728" y="0"/>
                  </a:lnTo>
                  <a:lnTo>
                    <a:pt x="1683" y="0"/>
                  </a:lnTo>
                  <a:lnTo>
                    <a:pt x="1501" y="91"/>
                  </a:lnTo>
                  <a:lnTo>
                    <a:pt x="1410" y="136"/>
                  </a:lnTo>
                  <a:lnTo>
                    <a:pt x="1319" y="46"/>
                  </a:lnTo>
                  <a:lnTo>
                    <a:pt x="1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0"/>
            <p:cNvSpPr/>
            <p:nvPr/>
          </p:nvSpPr>
          <p:spPr>
            <a:xfrm>
              <a:off x="4204689" y="4412222"/>
              <a:ext cx="3125" cy="2098"/>
            </a:xfrm>
            <a:custGeom>
              <a:rect b="b" l="l" r="r" t="t"/>
              <a:pathLst>
                <a:path extrusionOk="0" h="92" w="137">
                  <a:moveTo>
                    <a:pt x="45" y="0"/>
                  </a:moveTo>
                  <a:lnTo>
                    <a:pt x="0" y="46"/>
                  </a:lnTo>
                  <a:lnTo>
                    <a:pt x="136" y="91"/>
                  </a:lnTo>
                  <a:cubicBezTo>
                    <a:pt x="91" y="46"/>
                    <a:pt x="91" y="46"/>
                    <a:pt x="45" y="0"/>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0"/>
            <p:cNvSpPr/>
            <p:nvPr/>
          </p:nvSpPr>
          <p:spPr>
            <a:xfrm>
              <a:off x="4194312" y="4394592"/>
              <a:ext cx="31132" cy="17653"/>
            </a:xfrm>
            <a:custGeom>
              <a:rect b="b" l="l" r="r" t="t"/>
              <a:pathLst>
                <a:path extrusionOk="0" h="774" w="1365">
                  <a:moveTo>
                    <a:pt x="46" y="0"/>
                  </a:moveTo>
                  <a:lnTo>
                    <a:pt x="0" y="91"/>
                  </a:lnTo>
                  <a:lnTo>
                    <a:pt x="46" y="228"/>
                  </a:lnTo>
                  <a:lnTo>
                    <a:pt x="137" y="410"/>
                  </a:lnTo>
                  <a:lnTo>
                    <a:pt x="319" y="455"/>
                  </a:lnTo>
                  <a:lnTo>
                    <a:pt x="546" y="546"/>
                  </a:lnTo>
                  <a:lnTo>
                    <a:pt x="637" y="637"/>
                  </a:lnTo>
                  <a:lnTo>
                    <a:pt x="819" y="637"/>
                  </a:lnTo>
                  <a:lnTo>
                    <a:pt x="1001" y="682"/>
                  </a:lnTo>
                  <a:lnTo>
                    <a:pt x="1183" y="773"/>
                  </a:lnTo>
                  <a:lnTo>
                    <a:pt x="1319" y="773"/>
                  </a:lnTo>
                  <a:lnTo>
                    <a:pt x="1365" y="728"/>
                  </a:lnTo>
                  <a:lnTo>
                    <a:pt x="1274" y="637"/>
                  </a:lnTo>
                  <a:lnTo>
                    <a:pt x="1228" y="637"/>
                  </a:lnTo>
                  <a:lnTo>
                    <a:pt x="1092" y="546"/>
                  </a:lnTo>
                  <a:lnTo>
                    <a:pt x="1001" y="455"/>
                  </a:lnTo>
                  <a:lnTo>
                    <a:pt x="819" y="455"/>
                  </a:lnTo>
                  <a:lnTo>
                    <a:pt x="682" y="364"/>
                  </a:lnTo>
                  <a:lnTo>
                    <a:pt x="546" y="319"/>
                  </a:lnTo>
                  <a:lnTo>
                    <a:pt x="410" y="319"/>
                  </a:lnTo>
                  <a:lnTo>
                    <a:pt x="319" y="273"/>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0"/>
            <p:cNvSpPr/>
            <p:nvPr/>
          </p:nvSpPr>
          <p:spPr>
            <a:xfrm>
              <a:off x="4198463" y="4373837"/>
              <a:ext cx="4174" cy="3147"/>
            </a:xfrm>
            <a:custGeom>
              <a:rect b="b" l="l" r="r" t="t"/>
              <a:pathLst>
                <a:path extrusionOk="0" h="138" w="183">
                  <a:moveTo>
                    <a:pt x="0" y="1"/>
                  </a:moveTo>
                  <a:lnTo>
                    <a:pt x="91" y="137"/>
                  </a:lnTo>
                  <a:lnTo>
                    <a:pt x="182"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30"/>
            <p:cNvSpPr/>
            <p:nvPr/>
          </p:nvSpPr>
          <p:spPr>
            <a:xfrm>
              <a:off x="4195338" y="4361385"/>
              <a:ext cx="7298" cy="10400"/>
            </a:xfrm>
            <a:custGeom>
              <a:rect b="b" l="l" r="r" t="t"/>
              <a:pathLst>
                <a:path extrusionOk="0" h="456" w="320">
                  <a:moveTo>
                    <a:pt x="1" y="1"/>
                  </a:moveTo>
                  <a:lnTo>
                    <a:pt x="1" y="228"/>
                  </a:lnTo>
                  <a:lnTo>
                    <a:pt x="92" y="365"/>
                  </a:lnTo>
                  <a:lnTo>
                    <a:pt x="274" y="456"/>
                  </a:lnTo>
                  <a:lnTo>
                    <a:pt x="319" y="456"/>
                  </a:lnTo>
                  <a:lnTo>
                    <a:pt x="274" y="365"/>
                  </a:lnTo>
                  <a:lnTo>
                    <a:pt x="137"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30"/>
            <p:cNvSpPr/>
            <p:nvPr/>
          </p:nvSpPr>
          <p:spPr>
            <a:xfrm>
              <a:off x="4229572" y="4426751"/>
              <a:ext cx="4174" cy="3125"/>
            </a:xfrm>
            <a:custGeom>
              <a:rect b="b" l="l" r="r" t="t"/>
              <a:pathLst>
                <a:path extrusionOk="0" h="137" w="183">
                  <a:moveTo>
                    <a:pt x="91" y="0"/>
                  </a:moveTo>
                  <a:lnTo>
                    <a:pt x="1" y="46"/>
                  </a:lnTo>
                  <a:lnTo>
                    <a:pt x="46" y="91"/>
                  </a:lnTo>
                  <a:lnTo>
                    <a:pt x="137"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30"/>
            <p:cNvSpPr/>
            <p:nvPr/>
          </p:nvSpPr>
          <p:spPr>
            <a:xfrm>
              <a:off x="4197413" y="4385241"/>
              <a:ext cx="11427" cy="7298"/>
            </a:xfrm>
            <a:custGeom>
              <a:rect b="b" l="l" r="r" t="t"/>
              <a:pathLst>
                <a:path extrusionOk="0" h="320" w="501">
                  <a:moveTo>
                    <a:pt x="455" y="1"/>
                  </a:moveTo>
                  <a:lnTo>
                    <a:pt x="228" y="46"/>
                  </a:lnTo>
                  <a:lnTo>
                    <a:pt x="137" y="46"/>
                  </a:lnTo>
                  <a:lnTo>
                    <a:pt x="1" y="92"/>
                  </a:lnTo>
                  <a:lnTo>
                    <a:pt x="92" y="137"/>
                  </a:lnTo>
                  <a:lnTo>
                    <a:pt x="228" y="137"/>
                  </a:lnTo>
                  <a:lnTo>
                    <a:pt x="274" y="183"/>
                  </a:lnTo>
                  <a:lnTo>
                    <a:pt x="319" y="274"/>
                  </a:lnTo>
                  <a:lnTo>
                    <a:pt x="410" y="319"/>
                  </a:lnTo>
                  <a:lnTo>
                    <a:pt x="501"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30"/>
            <p:cNvSpPr/>
            <p:nvPr/>
          </p:nvSpPr>
          <p:spPr>
            <a:xfrm>
              <a:off x="4214017" y="4412222"/>
              <a:ext cx="31132" cy="18702"/>
            </a:xfrm>
            <a:custGeom>
              <a:rect b="b" l="l" r="r" t="t"/>
              <a:pathLst>
                <a:path extrusionOk="0" h="820" w="1365">
                  <a:moveTo>
                    <a:pt x="46" y="0"/>
                  </a:moveTo>
                  <a:lnTo>
                    <a:pt x="0" y="46"/>
                  </a:lnTo>
                  <a:lnTo>
                    <a:pt x="46" y="137"/>
                  </a:lnTo>
                  <a:lnTo>
                    <a:pt x="182" y="228"/>
                  </a:lnTo>
                  <a:lnTo>
                    <a:pt x="228" y="364"/>
                  </a:lnTo>
                  <a:lnTo>
                    <a:pt x="364" y="410"/>
                  </a:lnTo>
                  <a:lnTo>
                    <a:pt x="546" y="592"/>
                  </a:lnTo>
                  <a:lnTo>
                    <a:pt x="819" y="592"/>
                  </a:lnTo>
                  <a:lnTo>
                    <a:pt x="910" y="637"/>
                  </a:lnTo>
                  <a:lnTo>
                    <a:pt x="910" y="728"/>
                  </a:lnTo>
                  <a:lnTo>
                    <a:pt x="1046" y="819"/>
                  </a:lnTo>
                  <a:lnTo>
                    <a:pt x="1137" y="774"/>
                  </a:lnTo>
                  <a:lnTo>
                    <a:pt x="1092" y="728"/>
                  </a:lnTo>
                  <a:lnTo>
                    <a:pt x="1228" y="592"/>
                  </a:lnTo>
                  <a:lnTo>
                    <a:pt x="1228" y="501"/>
                  </a:lnTo>
                  <a:lnTo>
                    <a:pt x="1137" y="455"/>
                  </a:lnTo>
                  <a:lnTo>
                    <a:pt x="1228" y="410"/>
                  </a:lnTo>
                  <a:lnTo>
                    <a:pt x="1365" y="455"/>
                  </a:lnTo>
                  <a:lnTo>
                    <a:pt x="1365" y="455"/>
                  </a:lnTo>
                  <a:lnTo>
                    <a:pt x="1274" y="319"/>
                  </a:lnTo>
                  <a:lnTo>
                    <a:pt x="1183" y="273"/>
                  </a:lnTo>
                  <a:lnTo>
                    <a:pt x="1001" y="319"/>
                  </a:lnTo>
                  <a:lnTo>
                    <a:pt x="955" y="228"/>
                  </a:lnTo>
                  <a:lnTo>
                    <a:pt x="864" y="182"/>
                  </a:lnTo>
                  <a:lnTo>
                    <a:pt x="637" y="46"/>
                  </a:lnTo>
                  <a:lnTo>
                    <a:pt x="501" y="46"/>
                  </a:lnTo>
                  <a:lnTo>
                    <a:pt x="364" y="91"/>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0"/>
            <p:cNvSpPr/>
            <p:nvPr/>
          </p:nvSpPr>
          <p:spPr>
            <a:xfrm>
              <a:off x="4192236" y="4368660"/>
              <a:ext cx="5200" cy="4174"/>
            </a:xfrm>
            <a:custGeom>
              <a:rect b="b" l="l" r="r" t="t"/>
              <a:pathLst>
                <a:path extrusionOk="0" h="183" w="228">
                  <a:moveTo>
                    <a:pt x="0" y="0"/>
                  </a:moveTo>
                  <a:lnTo>
                    <a:pt x="46" y="91"/>
                  </a:lnTo>
                  <a:lnTo>
                    <a:pt x="182" y="182"/>
                  </a:lnTo>
                  <a:lnTo>
                    <a:pt x="228" y="182"/>
                  </a:lnTo>
                  <a:lnTo>
                    <a:pt x="182"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0"/>
            <p:cNvSpPr/>
            <p:nvPr/>
          </p:nvSpPr>
          <p:spPr>
            <a:xfrm>
              <a:off x="4287663" y="4444381"/>
              <a:ext cx="46687" cy="19728"/>
            </a:xfrm>
            <a:custGeom>
              <a:rect b="b" l="l" r="r" t="t"/>
              <a:pathLst>
                <a:path extrusionOk="0" h="865" w="2047">
                  <a:moveTo>
                    <a:pt x="1137" y="0"/>
                  </a:moveTo>
                  <a:lnTo>
                    <a:pt x="910" y="91"/>
                  </a:lnTo>
                  <a:lnTo>
                    <a:pt x="546" y="182"/>
                  </a:lnTo>
                  <a:lnTo>
                    <a:pt x="364" y="137"/>
                  </a:lnTo>
                  <a:lnTo>
                    <a:pt x="273" y="182"/>
                  </a:lnTo>
                  <a:lnTo>
                    <a:pt x="137" y="182"/>
                  </a:lnTo>
                  <a:lnTo>
                    <a:pt x="46" y="228"/>
                  </a:lnTo>
                  <a:lnTo>
                    <a:pt x="137" y="319"/>
                  </a:lnTo>
                  <a:lnTo>
                    <a:pt x="228" y="273"/>
                  </a:lnTo>
                  <a:lnTo>
                    <a:pt x="364" y="319"/>
                  </a:lnTo>
                  <a:lnTo>
                    <a:pt x="137" y="410"/>
                  </a:lnTo>
                  <a:lnTo>
                    <a:pt x="0" y="455"/>
                  </a:lnTo>
                  <a:lnTo>
                    <a:pt x="0" y="546"/>
                  </a:lnTo>
                  <a:lnTo>
                    <a:pt x="137" y="637"/>
                  </a:lnTo>
                  <a:lnTo>
                    <a:pt x="228" y="546"/>
                  </a:lnTo>
                  <a:lnTo>
                    <a:pt x="182" y="637"/>
                  </a:lnTo>
                  <a:lnTo>
                    <a:pt x="273" y="682"/>
                  </a:lnTo>
                  <a:lnTo>
                    <a:pt x="319" y="773"/>
                  </a:lnTo>
                  <a:lnTo>
                    <a:pt x="410" y="728"/>
                  </a:lnTo>
                  <a:lnTo>
                    <a:pt x="592" y="819"/>
                  </a:lnTo>
                  <a:lnTo>
                    <a:pt x="683" y="819"/>
                  </a:lnTo>
                  <a:lnTo>
                    <a:pt x="683" y="682"/>
                  </a:lnTo>
                  <a:lnTo>
                    <a:pt x="592" y="637"/>
                  </a:lnTo>
                  <a:lnTo>
                    <a:pt x="592" y="546"/>
                  </a:lnTo>
                  <a:lnTo>
                    <a:pt x="774" y="501"/>
                  </a:lnTo>
                  <a:lnTo>
                    <a:pt x="819" y="682"/>
                  </a:lnTo>
                  <a:lnTo>
                    <a:pt x="910" y="728"/>
                  </a:lnTo>
                  <a:lnTo>
                    <a:pt x="1046" y="682"/>
                  </a:lnTo>
                  <a:lnTo>
                    <a:pt x="1183" y="728"/>
                  </a:lnTo>
                  <a:lnTo>
                    <a:pt x="1365" y="864"/>
                  </a:lnTo>
                  <a:lnTo>
                    <a:pt x="1410" y="864"/>
                  </a:lnTo>
                  <a:lnTo>
                    <a:pt x="1410" y="728"/>
                  </a:lnTo>
                  <a:lnTo>
                    <a:pt x="1228" y="591"/>
                  </a:lnTo>
                  <a:lnTo>
                    <a:pt x="1092" y="546"/>
                  </a:lnTo>
                  <a:lnTo>
                    <a:pt x="1183" y="501"/>
                  </a:lnTo>
                  <a:lnTo>
                    <a:pt x="1092" y="455"/>
                  </a:lnTo>
                  <a:lnTo>
                    <a:pt x="910" y="410"/>
                  </a:lnTo>
                  <a:lnTo>
                    <a:pt x="865" y="410"/>
                  </a:lnTo>
                  <a:lnTo>
                    <a:pt x="728" y="273"/>
                  </a:lnTo>
                  <a:lnTo>
                    <a:pt x="1001" y="273"/>
                  </a:lnTo>
                  <a:lnTo>
                    <a:pt x="1092" y="137"/>
                  </a:lnTo>
                  <a:lnTo>
                    <a:pt x="1228" y="137"/>
                  </a:lnTo>
                  <a:lnTo>
                    <a:pt x="1319" y="273"/>
                  </a:lnTo>
                  <a:lnTo>
                    <a:pt x="1365" y="410"/>
                  </a:lnTo>
                  <a:lnTo>
                    <a:pt x="1547" y="364"/>
                  </a:lnTo>
                  <a:lnTo>
                    <a:pt x="1683" y="273"/>
                  </a:lnTo>
                  <a:lnTo>
                    <a:pt x="1774" y="319"/>
                  </a:lnTo>
                  <a:lnTo>
                    <a:pt x="1865" y="410"/>
                  </a:lnTo>
                  <a:lnTo>
                    <a:pt x="2002" y="319"/>
                  </a:lnTo>
                  <a:lnTo>
                    <a:pt x="2047" y="273"/>
                  </a:lnTo>
                  <a:lnTo>
                    <a:pt x="2002" y="182"/>
                  </a:lnTo>
                  <a:lnTo>
                    <a:pt x="1956" y="46"/>
                  </a:lnTo>
                  <a:lnTo>
                    <a:pt x="182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30"/>
            <p:cNvSpPr/>
            <p:nvPr/>
          </p:nvSpPr>
          <p:spPr>
            <a:xfrm>
              <a:off x="4261731" y="4450608"/>
              <a:ext cx="4174" cy="3125"/>
            </a:xfrm>
            <a:custGeom>
              <a:rect b="b" l="l" r="r" t="t"/>
              <a:pathLst>
                <a:path extrusionOk="0" h="137" w="183">
                  <a:moveTo>
                    <a:pt x="137" y="0"/>
                  </a:moveTo>
                  <a:lnTo>
                    <a:pt x="0" y="46"/>
                  </a:lnTo>
                  <a:lnTo>
                    <a:pt x="91" y="137"/>
                  </a:lnTo>
                  <a:lnTo>
                    <a:pt x="182"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30"/>
            <p:cNvSpPr/>
            <p:nvPr/>
          </p:nvSpPr>
          <p:spPr>
            <a:xfrm>
              <a:off x="4261731" y="4445407"/>
              <a:ext cx="3125" cy="3147"/>
            </a:xfrm>
            <a:custGeom>
              <a:rect b="b" l="l" r="r" t="t"/>
              <a:pathLst>
                <a:path extrusionOk="0" h="138" w="137">
                  <a:moveTo>
                    <a:pt x="46" y="1"/>
                  </a:moveTo>
                  <a:lnTo>
                    <a:pt x="0" y="92"/>
                  </a:lnTo>
                  <a:lnTo>
                    <a:pt x="46" y="137"/>
                  </a:lnTo>
                  <a:lnTo>
                    <a:pt x="137"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30"/>
            <p:cNvSpPr/>
            <p:nvPr/>
          </p:nvSpPr>
          <p:spPr>
            <a:xfrm>
              <a:off x="4246176" y="4422600"/>
              <a:ext cx="18679" cy="9351"/>
            </a:xfrm>
            <a:custGeom>
              <a:rect b="b" l="l" r="r" t="t"/>
              <a:pathLst>
                <a:path extrusionOk="0" h="410" w="819">
                  <a:moveTo>
                    <a:pt x="273" y="0"/>
                  </a:moveTo>
                  <a:lnTo>
                    <a:pt x="182" y="46"/>
                  </a:lnTo>
                  <a:lnTo>
                    <a:pt x="0" y="91"/>
                  </a:lnTo>
                  <a:lnTo>
                    <a:pt x="0" y="182"/>
                  </a:lnTo>
                  <a:lnTo>
                    <a:pt x="91" y="228"/>
                  </a:lnTo>
                  <a:lnTo>
                    <a:pt x="137" y="319"/>
                  </a:lnTo>
                  <a:lnTo>
                    <a:pt x="228" y="273"/>
                  </a:lnTo>
                  <a:lnTo>
                    <a:pt x="364" y="273"/>
                  </a:lnTo>
                  <a:lnTo>
                    <a:pt x="455" y="364"/>
                  </a:lnTo>
                  <a:lnTo>
                    <a:pt x="500" y="319"/>
                  </a:lnTo>
                  <a:lnTo>
                    <a:pt x="591" y="410"/>
                  </a:lnTo>
                  <a:lnTo>
                    <a:pt x="682" y="410"/>
                  </a:lnTo>
                  <a:lnTo>
                    <a:pt x="773" y="364"/>
                  </a:lnTo>
                  <a:lnTo>
                    <a:pt x="773" y="273"/>
                  </a:lnTo>
                  <a:lnTo>
                    <a:pt x="819" y="137"/>
                  </a:lnTo>
                  <a:lnTo>
                    <a:pt x="773" y="91"/>
                  </a:lnTo>
                  <a:lnTo>
                    <a:pt x="682" y="137"/>
                  </a:lnTo>
                  <a:lnTo>
                    <a:pt x="591" y="182"/>
                  </a:lnTo>
                  <a:lnTo>
                    <a:pt x="546"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30"/>
            <p:cNvSpPr/>
            <p:nvPr/>
          </p:nvSpPr>
          <p:spPr>
            <a:xfrm>
              <a:off x="4242025" y="4428826"/>
              <a:ext cx="5200" cy="5200"/>
            </a:xfrm>
            <a:custGeom>
              <a:rect b="b" l="l" r="r" t="t"/>
              <a:pathLst>
                <a:path extrusionOk="0" h="228" w="228">
                  <a:moveTo>
                    <a:pt x="91" y="0"/>
                  </a:moveTo>
                  <a:lnTo>
                    <a:pt x="0" y="137"/>
                  </a:lnTo>
                  <a:lnTo>
                    <a:pt x="0" y="227"/>
                  </a:lnTo>
                  <a:lnTo>
                    <a:pt x="137" y="182"/>
                  </a:lnTo>
                  <a:lnTo>
                    <a:pt x="182"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30"/>
            <p:cNvSpPr/>
            <p:nvPr/>
          </p:nvSpPr>
          <p:spPr>
            <a:xfrm>
              <a:off x="4155927" y="4289815"/>
              <a:ext cx="8325" cy="11449"/>
            </a:xfrm>
            <a:custGeom>
              <a:rect b="b" l="l" r="r" t="t"/>
              <a:pathLst>
                <a:path extrusionOk="0" h="502" w="365">
                  <a:moveTo>
                    <a:pt x="91" y="1"/>
                  </a:moveTo>
                  <a:lnTo>
                    <a:pt x="0" y="92"/>
                  </a:lnTo>
                  <a:lnTo>
                    <a:pt x="91" y="365"/>
                  </a:lnTo>
                  <a:lnTo>
                    <a:pt x="91" y="501"/>
                  </a:lnTo>
                  <a:lnTo>
                    <a:pt x="137" y="501"/>
                  </a:lnTo>
                  <a:lnTo>
                    <a:pt x="273" y="319"/>
                  </a:lnTo>
                  <a:lnTo>
                    <a:pt x="364" y="274"/>
                  </a:lnTo>
                  <a:lnTo>
                    <a:pt x="319" y="137"/>
                  </a:lnTo>
                  <a:lnTo>
                    <a:pt x="137"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30"/>
            <p:cNvSpPr/>
            <p:nvPr/>
          </p:nvSpPr>
          <p:spPr>
            <a:xfrm>
              <a:off x="4159028" y="4308494"/>
              <a:ext cx="5223" cy="8325"/>
            </a:xfrm>
            <a:custGeom>
              <a:rect b="b" l="l" r="r" t="t"/>
              <a:pathLst>
                <a:path extrusionOk="0" h="365" w="229">
                  <a:moveTo>
                    <a:pt x="137" y="0"/>
                  </a:moveTo>
                  <a:lnTo>
                    <a:pt x="1" y="91"/>
                  </a:lnTo>
                  <a:lnTo>
                    <a:pt x="46" y="182"/>
                  </a:lnTo>
                  <a:lnTo>
                    <a:pt x="46" y="273"/>
                  </a:lnTo>
                  <a:lnTo>
                    <a:pt x="137" y="364"/>
                  </a:lnTo>
                  <a:lnTo>
                    <a:pt x="228" y="319"/>
                  </a:lnTo>
                  <a:lnTo>
                    <a:pt x="228"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30"/>
            <p:cNvSpPr/>
            <p:nvPr/>
          </p:nvSpPr>
          <p:spPr>
            <a:xfrm>
              <a:off x="4327074" y="4468238"/>
              <a:ext cx="4174" cy="2098"/>
            </a:xfrm>
            <a:custGeom>
              <a:rect b="b" l="l" r="r" t="t"/>
              <a:pathLst>
                <a:path extrusionOk="0" h="92" w="183">
                  <a:moveTo>
                    <a:pt x="92" y="0"/>
                  </a:moveTo>
                  <a:cubicBezTo>
                    <a:pt x="92" y="0"/>
                    <a:pt x="46" y="46"/>
                    <a:pt x="1" y="46"/>
                  </a:cubicBezTo>
                  <a:lnTo>
                    <a:pt x="92"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0"/>
            <p:cNvSpPr/>
            <p:nvPr/>
          </p:nvSpPr>
          <p:spPr>
            <a:xfrm>
              <a:off x="4177708" y="4332351"/>
              <a:ext cx="11427" cy="11427"/>
            </a:xfrm>
            <a:custGeom>
              <a:rect b="b" l="l" r="r" t="t"/>
              <a:pathLst>
                <a:path extrusionOk="0" h="501" w="501">
                  <a:moveTo>
                    <a:pt x="1" y="0"/>
                  </a:moveTo>
                  <a:lnTo>
                    <a:pt x="1" y="46"/>
                  </a:lnTo>
                  <a:lnTo>
                    <a:pt x="137" y="273"/>
                  </a:lnTo>
                  <a:lnTo>
                    <a:pt x="273" y="319"/>
                  </a:lnTo>
                  <a:lnTo>
                    <a:pt x="501" y="501"/>
                  </a:lnTo>
                  <a:lnTo>
                    <a:pt x="410" y="319"/>
                  </a:lnTo>
                  <a:lnTo>
                    <a:pt x="273" y="91"/>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0"/>
            <p:cNvSpPr/>
            <p:nvPr/>
          </p:nvSpPr>
          <p:spPr>
            <a:xfrm>
              <a:off x="4189111" y="4374887"/>
              <a:ext cx="3147" cy="7276"/>
            </a:xfrm>
            <a:custGeom>
              <a:rect b="b" l="l" r="r" t="t"/>
              <a:pathLst>
                <a:path extrusionOk="0" h="319" w="138">
                  <a:moveTo>
                    <a:pt x="137" y="0"/>
                  </a:moveTo>
                  <a:lnTo>
                    <a:pt x="46" y="46"/>
                  </a:lnTo>
                  <a:lnTo>
                    <a:pt x="46" y="182"/>
                  </a:lnTo>
                  <a:lnTo>
                    <a:pt x="1" y="228"/>
                  </a:lnTo>
                  <a:lnTo>
                    <a:pt x="1" y="318"/>
                  </a:lnTo>
                  <a:lnTo>
                    <a:pt x="92" y="273"/>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0"/>
            <p:cNvSpPr/>
            <p:nvPr/>
          </p:nvSpPr>
          <p:spPr>
            <a:xfrm>
              <a:off x="4156953" y="4264932"/>
              <a:ext cx="16627" cy="19728"/>
            </a:xfrm>
            <a:custGeom>
              <a:rect b="b" l="l" r="r" t="t"/>
              <a:pathLst>
                <a:path extrusionOk="0" h="865" w="729">
                  <a:moveTo>
                    <a:pt x="319" y="0"/>
                  </a:moveTo>
                  <a:lnTo>
                    <a:pt x="228" y="91"/>
                  </a:lnTo>
                  <a:lnTo>
                    <a:pt x="92" y="91"/>
                  </a:lnTo>
                  <a:lnTo>
                    <a:pt x="1" y="182"/>
                  </a:lnTo>
                  <a:lnTo>
                    <a:pt x="137" y="319"/>
                  </a:lnTo>
                  <a:lnTo>
                    <a:pt x="319" y="592"/>
                  </a:lnTo>
                  <a:lnTo>
                    <a:pt x="365" y="546"/>
                  </a:lnTo>
                  <a:lnTo>
                    <a:pt x="456" y="637"/>
                  </a:lnTo>
                  <a:lnTo>
                    <a:pt x="365" y="682"/>
                  </a:lnTo>
                  <a:lnTo>
                    <a:pt x="410" y="864"/>
                  </a:lnTo>
                  <a:lnTo>
                    <a:pt x="729" y="864"/>
                  </a:lnTo>
                  <a:lnTo>
                    <a:pt x="638" y="637"/>
                  </a:lnTo>
                  <a:lnTo>
                    <a:pt x="501" y="501"/>
                  </a:lnTo>
                  <a:lnTo>
                    <a:pt x="501" y="319"/>
                  </a:lnTo>
                  <a:lnTo>
                    <a:pt x="365" y="273"/>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30"/>
            <p:cNvSpPr/>
            <p:nvPr/>
          </p:nvSpPr>
          <p:spPr>
            <a:xfrm>
              <a:off x="4152825" y="4280486"/>
              <a:ext cx="4151" cy="7276"/>
            </a:xfrm>
            <a:custGeom>
              <a:rect b="b" l="l" r="r" t="t"/>
              <a:pathLst>
                <a:path extrusionOk="0" h="319" w="182">
                  <a:moveTo>
                    <a:pt x="0" y="0"/>
                  </a:moveTo>
                  <a:lnTo>
                    <a:pt x="0" y="182"/>
                  </a:lnTo>
                  <a:lnTo>
                    <a:pt x="91" y="273"/>
                  </a:lnTo>
                  <a:lnTo>
                    <a:pt x="91" y="319"/>
                  </a:lnTo>
                  <a:lnTo>
                    <a:pt x="182" y="319"/>
                  </a:lnTo>
                  <a:lnTo>
                    <a:pt x="182" y="228"/>
                  </a:lnTo>
                  <a:lnTo>
                    <a:pt x="136"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30"/>
            <p:cNvSpPr/>
            <p:nvPr/>
          </p:nvSpPr>
          <p:spPr>
            <a:xfrm>
              <a:off x="4151776" y="4270109"/>
              <a:ext cx="12476" cy="18702"/>
            </a:xfrm>
            <a:custGeom>
              <a:rect b="b" l="l" r="r" t="t"/>
              <a:pathLst>
                <a:path extrusionOk="0" h="820" w="547">
                  <a:moveTo>
                    <a:pt x="46" y="1"/>
                  </a:moveTo>
                  <a:lnTo>
                    <a:pt x="1" y="92"/>
                  </a:lnTo>
                  <a:lnTo>
                    <a:pt x="1" y="183"/>
                  </a:lnTo>
                  <a:lnTo>
                    <a:pt x="46" y="365"/>
                  </a:lnTo>
                  <a:lnTo>
                    <a:pt x="182" y="410"/>
                  </a:lnTo>
                  <a:lnTo>
                    <a:pt x="273" y="455"/>
                  </a:lnTo>
                  <a:lnTo>
                    <a:pt x="273" y="546"/>
                  </a:lnTo>
                  <a:lnTo>
                    <a:pt x="364" y="774"/>
                  </a:lnTo>
                  <a:lnTo>
                    <a:pt x="455" y="819"/>
                  </a:lnTo>
                  <a:lnTo>
                    <a:pt x="501" y="774"/>
                  </a:lnTo>
                  <a:lnTo>
                    <a:pt x="546" y="592"/>
                  </a:lnTo>
                  <a:lnTo>
                    <a:pt x="410" y="365"/>
                  </a:lnTo>
                  <a:lnTo>
                    <a:pt x="18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0"/>
            <p:cNvSpPr/>
            <p:nvPr/>
          </p:nvSpPr>
          <p:spPr>
            <a:xfrm>
              <a:off x="4162153" y="4287739"/>
              <a:ext cx="16627" cy="34257"/>
            </a:xfrm>
            <a:custGeom>
              <a:rect b="b" l="l" r="r" t="t"/>
              <a:pathLst>
                <a:path extrusionOk="0" h="1502" w="729">
                  <a:moveTo>
                    <a:pt x="182" y="1"/>
                  </a:moveTo>
                  <a:lnTo>
                    <a:pt x="91" y="92"/>
                  </a:lnTo>
                  <a:lnTo>
                    <a:pt x="91" y="274"/>
                  </a:lnTo>
                  <a:lnTo>
                    <a:pt x="182" y="365"/>
                  </a:lnTo>
                  <a:lnTo>
                    <a:pt x="137" y="501"/>
                  </a:lnTo>
                  <a:lnTo>
                    <a:pt x="182" y="592"/>
                  </a:lnTo>
                  <a:lnTo>
                    <a:pt x="228" y="592"/>
                  </a:lnTo>
                  <a:lnTo>
                    <a:pt x="319" y="501"/>
                  </a:lnTo>
                  <a:lnTo>
                    <a:pt x="273" y="592"/>
                  </a:lnTo>
                  <a:lnTo>
                    <a:pt x="182" y="683"/>
                  </a:lnTo>
                  <a:lnTo>
                    <a:pt x="0" y="729"/>
                  </a:lnTo>
                  <a:lnTo>
                    <a:pt x="182" y="1047"/>
                  </a:lnTo>
                  <a:lnTo>
                    <a:pt x="228" y="1229"/>
                  </a:lnTo>
                  <a:lnTo>
                    <a:pt x="364" y="1365"/>
                  </a:lnTo>
                  <a:lnTo>
                    <a:pt x="455" y="1320"/>
                  </a:lnTo>
                  <a:lnTo>
                    <a:pt x="501" y="1138"/>
                  </a:lnTo>
                  <a:lnTo>
                    <a:pt x="546" y="1274"/>
                  </a:lnTo>
                  <a:lnTo>
                    <a:pt x="546" y="1456"/>
                  </a:lnTo>
                  <a:lnTo>
                    <a:pt x="637" y="1502"/>
                  </a:lnTo>
                  <a:lnTo>
                    <a:pt x="728" y="1411"/>
                  </a:lnTo>
                  <a:lnTo>
                    <a:pt x="728" y="1183"/>
                  </a:lnTo>
                  <a:lnTo>
                    <a:pt x="683" y="956"/>
                  </a:lnTo>
                  <a:lnTo>
                    <a:pt x="683" y="910"/>
                  </a:lnTo>
                  <a:lnTo>
                    <a:pt x="683" y="592"/>
                  </a:lnTo>
                  <a:lnTo>
                    <a:pt x="592" y="456"/>
                  </a:lnTo>
                  <a:lnTo>
                    <a:pt x="501"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0"/>
            <p:cNvSpPr/>
            <p:nvPr/>
          </p:nvSpPr>
          <p:spPr>
            <a:xfrm>
              <a:off x="4177708" y="4339603"/>
              <a:ext cx="9351" cy="9374"/>
            </a:xfrm>
            <a:custGeom>
              <a:rect b="b" l="l" r="r" t="t"/>
              <a:pathLst>
                <a:path extrusionOk="0" h="411" w="410">
                  <a:moveTo>
                    <a:pt x="1" y="1"/>
                  </a:moveTo>
                  <a:lnTo>
                    <a:pt x="46" y="228"/>
                  </a:lnTo>
                  <a:lnTo>
                    <a:pt x="228" y="410"/>
                  </a:lnTo>
                  <a:lnTo>
                    <a:pt x="364" y="410"/>
                  </a:lnTo>
                  <a:lnTo>
                    <a:pt x="410" y="319"/>
                  </a:lnTo>
                  <a:lnTo>
                    <a:pt x="228"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0"/>
            <p:cNvSpPr/>
            <p:nvPr/>
          </p:nvSpPr>
          <p:spPr>
            <a:xfrm>
              <a:off x="4186010" y="4364509"/>
              <a:ext cx="5200" cy="8325"/>
            </a:xfrm>
            <a:custGeom>
              <a:rect b="b" l="l" r="r" t="t"/>
              <a:pathLst>
                <a:path extrusionOk="0" h="365" w="228">
                  <a:moveTo>
                    <a:pt x="91" y="0"/>
                  </a:moveTo>
                  <a:lnTo>
                    <a:pt x="46" y="46"/>
                  </a:lnTo>
                  <a:lnTo>
                    <a:pt x="0" y="91"/>
                  </a:lnTo>
                  <a:lnTo>
                    <a:pt x="46" y="228"/>
                  </a:lnTo>
                  <a:lnTo>
                    <a:pt x="91" y="273"/>
                  </a:lnTo>
                  <a:lnTo>
                    <a:pt x="91" y="364"/>
                  </a:lnTo>
                  <a:lnTo>
                    <a:pt x="137" y="364"/>
                  </a:lnTo>
                  <a:lnTo>
                    <a:pt x="228" y="273"/>
                  </a:lnTo>
                  <a:lnTo>
                    <a:pt x="228"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0"/>
            <p:cNvSpPr/>
            <p:nvPr/>
          </p:nvSpPr>
          <p:spPr>
            <a:xfrm>
              <a:off x="4174606" y="4348954"/>
              <a:ext cx="13502" cy="10377"/>
            </a:xfrm>
            <a:custGeom>
              <a:rect b="b" l="l" r="r" t="t"/>
              <a:pathLst>
                <a:path extrusionOk="0" h="455" w="592">
                  <a:moveTo>
                    <a:pt x="46" y="0"/>
                  </a:moveTo>
                  <a:lnTo>
                    <a:pt x="137" y="137"/>
                  </a:lnTo>
                  <a:lnTo>
                    <a:pt x="91" y="318"/>
                  </a:lnTo>
                  <a:lnTo>
                    <a:pt x="0" y="364"/>
                  </a:lnTo>
                  <a:lnTo>
                    <a:pt x="91" y="455"/>
                  </a:lnTo>
                  <a:lnTo>
                    <a:pt x="273" y="409"/>
                  </a:lnTo>
                  <a:lnTo>
                    <a:pt x="455" y="364"/>
                  </a:lnTo>
                  <a:lnTo>
                    <a:pt x="455" y="318"/>
                  </a:lnTo>
                  <a:lnTo>
                    <a:pt x="591" y="318"/>
                  </a:lnTo>
                  <a:lnTo>
                    <a:pt x="591" y="228"/>
                  </a:lnTo>
                  <a:lnTo>
                    <a:pt x="364" y="91"/>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30"/>
            <p:cNvSpPr/>
            <p:nvPr/>
          </p:nvSpPr>
          <p:spPr>
            <a:xfrm>
              <a:off x="4180810" y="4363460"/>
              <a:ext cx="5223" cy="9374"/>
            </a:xfrm>
            <a:custGeom>
              <a:rect b="b" l="l" r="r" t="t"/>
              <a:pathLst>
                <a:path extrusionOk="0" h="411" w="229">
                  <a:moveTo>
                    <a:pt x="46" y="1"/>
                  </a:moveTo>
                  <a:lnTo>
                    <a:pt x="46" y="46"/>
                  </a:lnTo>
                  <a:lnTo>
                    <a:pt x="92" y="92"/>
                  </a:lnTo>
                  <a:lnTo>
                    <a:pt x="46" y="137"/>
                  </a:lnTo>
                  <a:lnTo>
                    <a:pt x="1" y="228"/>
                  </a:lnTo>
                  <a:lnTo>
                    <a:pt x="46" y="365"/>
                  </a:lnTo>
                  <a:lnTo>
                    <a:pt x="92" y="410"/>
                  </a:lnTo>
                  <a:lnTo>
                    <a:pt x="228" y="410"/>
                  </a:lnTo>
                  <a:lnTo>
                    <a:pt x="137" y="319"/>
                  </a:lnTo>
                  <a:lnTo>
                    <a:pt x="228" y="228"/>
                  </a:lnTo>
                  <a:lnTo>
                    <a:pt x="228"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0"/>
            <p:cNvSpPr/>
            <p:nvPr/>
          </p:nvSpPr>
          <p:spPr>
            <a:xfrm>
              <a:off x="4168379" y="4334426"/>
              <a:ext cx="4174" cy="3125"/>
            </a:xfrm>
            <a:custGeom>
              <a:rect b="b" l="l" r="r" t="t"/>
              <a:pathLst>
                <a:path extrusionOk="0" h="137" w="183">
                  <a:moveTo>
                    <a:pt x="0" y="0"/>
                  </a:moveTo>
                  <a:lnTo>
                    <a:pt x="0" y="137"/>
                  </a:lnTo>
                  <a:lnTo>
                    <a:pt x="91"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0"/>
            <p:cNvSpPr/>
            <p:nvPr/>
          </p:nvSpPr>
          <p:spPr>
            <a:xfrm>
              <a:off x="4174606" y="4335452"/>
              <a:ext cx="2098" cy="6249"/>
            </a:xfrm>
            <a:custGeom>
              <a:rect b="b" l="l" r="r" t="t"/>
              <a:pathLst>
                <a:path extrusionOk="0" h="274" w="92">
                  <a:moveTo>
                    <a:pt x="46" y="1"/>
                  </a:moveTo>
                  <a:lnTo>
                    <a:pt x="0" y="137"/>
                  </a:lnTo>
                  <a:lnTo>
                    <a:pt x="46" y="274"/>
                  </a:lnTo>
                  <a:lnTo>
                    <a:pt x="91" y="228"/>
                  </a:lnTo>
                  <a:lnTo>
                    <a:pt x="91"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0"/>
            <p:cNvSpPr/>
            <p:nvPr/>
          </p:nvSpPr>
          <p:spPr>
            <a:xfrm>
              <a:off x="4167330" y="4323022"/>
              <a:ext cx="8325" cy="9351"/>
            </a:xfrm>
            <a:custGeom>
              <a:rect b="b" l="l" r="r" t="t"/>
              <a:pathLst>
                <a:path extrusionOk="0" h="410" w="365">
                  <a:moveTo>
                    <a:pt x="92" y="0"/>
                  </a:moveTo>
                  <a:lnTo>
                    <a:pt x="46" y="46"/>
                  </a:lnTo>
                  <a:lnTo>
                    <a:pt x="46" y="137"/>
                  </a:lnTo>
                  <a:lnTo>
                    <a:pt x="1" y="228"/>
                  </a:lnTo>
                  <a:lnTo>
                    <a:pt x="92" y="273"/>
                  </a:lnTo>
                  <a:lnTo>
                    <a:pt x="137" y="409"/>
                  </a:lnTo>
                  <a:lnTo>
                    <a:pt x="183" y="409"/>
                  </a:lnTo>
                  <a:lnTo>
                    <a:pt x="274" y="318"/>
                  </a:lnTo>
                  <a:lnTo>
                    <a:pt x="274" y="182"/>
                  </a:lnTo>
                  <a:lnTo>
                    <a:pt x="365" y="91"/>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0"/>
            <p:cNvSpPr/>
            <p:nvPr/>
          </p:nvSpPr>
          <p:spPr>
            <a:xfrm>
              <a:off x="4197413" y="4375913"/>
              <a:ext cx="6249" cy="8325"/>
            </a:xfrm>
            <a:custGeom>
              <a:rect b="b" l="l" r="r" t="t"/>
              <a:pathLst>
                <a:path extrusionOk="0" h="365" w="274">
                  <a:moveTo>
                    <a:pt x="46" y="1"/>
                  </a:moveTo>
                  <a:lnTo>
                    <a:pt x="1" y="46"/>
                  </a:lnTo>
                  <a:lnTo>
                    <a:pt x="46" y="183"/>
                  </a:lnTo>
                  <a:lnTo>
                    <a:pt x="228" y="364"/>
                  </a:lnTo>
                  <a:lnTo>
                    <a:pt x="274" y="319"/>
                  </a:lnTo>
                  <a:lnTo>
                    <a:pt x="274" y="228"/>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30"/>
            <p:cNvSpPr/>
            <p:nvPr/>
          </p:nvSpPr>
          <p:spPr>
            <a:xfrm>
              <a:off x="4152825" y="4210992"/>
              <a:ext cx="2075" cy="3125"/>
            </a:xfrm>
            <a:custGeom>
              <a:rect b="b" l="l" r="r" t="t"/>
              <a:pathLst>
                <a:path extrusionOk="0" h="137" w="91">
                  <a:moveTo>
                    <a:pt x="0" y="0"/>
                  </a:moveTo>
                  <a:lnTo>
                    <a:pt x="0" y="91"/>
                  </a:lnTo>
                  <a:lnTo>
                    <a:pt x="91"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30"/>
            <p:cNvSpPr/>
            <p:nvPr/>
          </p:nvSpPr>
          <p:spPr>
            <a:xfrm>
              <a:off x="4156953" y="4195437"/>
              <a:ext cx="7298" cy="3125"/>
            </a:xfrm>
            <a:custGeom>
              <a:rect b="b" l="l" r="r" t="t"/>
              <a:pathLst>
                <a:path extrusionOk="0" h="137" w="320">
                  <a:moveTo>
                    <a:pt x="183" y="0"/>
                  </a:moveTo>
                  <a:lnTo>
                    <a:pt x="1" y="46"/>
                  </a:lnTo>
                  <a:lnTo>
                    <a:pt x="92" y="137"/>
                  </a:lnTo>
                  <a:lnTo>
                    <a:pt x="319"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0"/>
            <p:cNvSpPr/>
            <p:nvPr/>
          </p:nvSpPr>
          <p:spPr>
            <a:xfrm>
              <a:off x="4151776" y="4181935"/>
              <a:ext cx="6249" cy="5223"/>
            </a:xfrm>
            <a:custGeom>
              <a:rect b="b" l="l" r="r" t="t"/>
              <a:pathLst>
                <a:path extrusionOk="0" h="229" w="274">
                  <a:moveTo>
                    <a:pt x="1" y="1"/>
                  </a:moveTo>
                  <a:lnTo>
                    <a:pt x="46" y="92"/>
                  </a:lnTo>
                  <a:lnTo>
                    <a:pt x="46" y="228"/>
                  </a:lnTo>
                  <a:lnTo>
                    <a:pt x="137" y="183"/>
                  </a:lnTo>
                  <a:lnTo>
                    <a:pt x="273"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0"/>
            <p:cNvSpPr/>
            <p:nvPr/>
          </p:nvSpPr>
          <p:spPr>
            <a:xfrm>
              <a:off x="4158002" y="4204765"/>
              <a:ext cx="3125" cy="3125"/>
            </a:xfrm>
            <a:custGeom>
              <a:rect b="b" l="l" r="r" t="t"/>
              <a:pathLst>
                <a:path extrusionOk="0" h="137" w="137">
                  <a:moveTo>
                    <a:pt x="0" y="0"/>
                  </a:moveTo>
                  <a:lnTo>
                    <a:pt x="137"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0"/>
            <p:cNvSpPr/>
            <p:nvPr/>
          </p:nvSpPr>
          <p:spPr>
            <a:xfrm>
              <a:off x="4161104" y="4198539"/>
              <a:ext cx="7298" cy="9351"/>
            </a:xfrm>
            <a:custGeom>
              <a:rect b="b" l="l" r="r" t="t"/>
              <a:pathLst>
                <a:path extrusionOk="0" h="410" w="320">
                  <a:moveTo>
                    <a:pt x="137" y="1"/>
                  </a:moveTo>
                  <a:lnTo>
                    <a:pt x="1" y="92"/>
                  </a:lnTo>
                  <a:lnTo>
                    <a:pt x="46" y="182"/>
                  </a:lnTo>
                  <a:lnTo>
                    <a:pt x="137" y="364"/>
                  </a:lnTo>
                  <a:lnTo>
                    <a:pt x="228" y="410"/>
                  </a:lnTo>
                  <a:lnTo>
                    <a:pt x="319" y="273"/>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0"/>
            <p:cNvSpPr/>
            <p:nvPr/>
          </p:nvSpPr>
          <p:spPr>
            <a:xfrm>
              <a:off x="4163179" y="4208916"/>
              <a:ext cx="3147" cy="3125"/>
            </a:xfrm>
            <a:custGeom>
              <a:rect b="b" l="l" r="r" t="t"/>
              <a:pathLst>
                <a:path extrusionOk="0" h="137" w="138">
                  <a:moveTo>
                    <a:pt x="137" y="0"/>
                  </a:moveTo>
                  <a:lnTo>
                    <a:pt x="1" y="46"/>
                  </a:lnTo>
                  <a:lnTo>
                    <a:pt x="46"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30"/>
            <p:cNvSpPr/>
            <p:nvPr/>
          </p:nvSpPr>
          <p:spPr>
            <a:xfrm>
              <a:off x="4332274" y="4460962"/>
              <a:ext cx="3125" cy="6249"/>
            </a:xfrm>
            <a:custGeom>
              <a:rect b="b" l="l" r="r" t="t"/>
              <a:pathLst>
                <a:path extrusionOk="0" h="274" w="137">
                  <a:moveTo>
                    <a:pt x="46" y="1"/>
                  </a:moveTo>
                  <a:lnTo>
                    <a:pt x="91" y="92"/>
                  </a:lnTo>
                  <a:lnTo>
                    <a:pt x="0" y="228"/>
                  </a:lnTo>
                  <a:lnTo>
                    <a:pt x="46" y="274"/>
                  </a:lnTo>
                  <a:lnTo>
                    <a:pt x="136" y="274"/>
                  </a:lnTo>
                  <a:lnTo>
                    <a:pt x="136" y="183"/>
                  </a:lnTo>
                  <a:lnTo>
                    <a:pt x="136"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30"/>
            <p:cNvSpPr/>
            <p:nvPr/>
          </p:nvSpPr>
          <p:spPr>
            <a:xfrm>
              <a:off x="4154877" y="4188162"/>
              <a:ext cx="8325" cy="5223"/>
            </a:xfrm>
            <a:custGeom>
              <a:rect b="b" l="l" r="r" t="t"/>
              <a:pathLst>
                <a:path extrusionOk="0" h="229" w="365">
                  <a:moveTo>
                    <a:pt x="46" y="1"/>
                  </a:moveTo>
                  <a:lnTo>
                    <a:pt x="1" y="137"/>
                  </a:lnTo>
                  <a:lnTo>
                    <a:pt x="92" y="228"/>
                  </a:lnTo>
                  <a:lnTo>
                    <a:pt x="92" y="137"/>
                  </a:lnTo>
                  <a:lnTo>
                    <a:pt x="319" y="92"/>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0"/>
            <p:cNvSpPr/>
            <p:nvPr/>
          </p:nvSpPr>
          <p:spPr>
            <a:xfrm>
              <a:off x="4151776" y="4176758"/>
              <a:ext cx="5200" cy="4174"/>
            </a:xfrm>
            <a:custGeom>
              <a:rect b="b" l="l" r="r" t="t"/>
              <a:pathLst>
                <a:path extrusionOk="0" h="183" w="228">
                  <a:moveTo>
                    <a:pt x="46" y="1"/>
                  </a:moveTo>
                  <a:lnTo>
                    <a:pt x="1" y="91"/>
                  </a:lnTo>
                  <a:lnTo>
                    <a:pt x="46" y="182"/>
                  </a:lnTo>
                  <a:lnTo>
                    <a:pt x="137" y="182"/>
                  </a:lnTo>
                  <a:lnTo>
                    <a:pt x="228" y="137"/>
                  </a:lnTo>
                  <a:lnTo>
                    <a:pt x="228"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0"/>
            <p:cNvSpPr/>
            <p:nvPr/>
          </p:nvSpPr>
          <p:spPr>
            <a:xfrm>
              <a:off x="4160077" y="4180909"/>
              <a:ext cx="3125" cy="5200"/>
            </a:xfrm>
            <a:custGeom>
              <a:rect b="b" l="l" r="r" t="t"/>
              <a:pathLst>
                <a:path extrusionOk="0" h="228" w="137">
                  <a:moveTo>
                    <a:pt x="137" y="0"/>
                  </a:moveTo>
                  <a:lnTo>
                    <a:pt x="0" y="46"/>
                  </a:lnTo>
                  <a:lnTo>
                    <a:pt x="137" y="228"/>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30"/>
            <p:cNvSpPr/>
            <p:nvPr/>
          </p:nvSpPr>
          <p:spPr>
            <a:xfrm>
              <a:off x="4154877" y="4166380"/>
              <a:ext cx="6249" cy="3147"/>
            </a:xfrm>
            <a:custGeom>
              <a:rect b="b" l="l" r="r" t="t"/>
              <a:pathLst>
                <a:path extrusionOk="0" h="138" w="274">
                  <a:moveTo>
                    <a:pt x="46" y="1"/>
                  </a:moveTo>
                  <a:lnTo>
                    <a:pt x="1" y="46"/>
                  </a:lnTo>
                  <a:lnTo>
                    <a:pt x="92" y="137"/>
                  </a:lnTo>
                  <a:lnTo>
                    <a:pt x="274"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30"/>
            <p:cNvSpPr/>
            <p:nvPr/>
          </p:nvSpPr>
          <p:spPr>
            <a:xfrm>
              <a:off x="4156953" y="4173656"/>
              <a:ext cx="2098" cy="3125"/>
            </a:xfrm>
            <a:custGeom>
              <a:rect b="b" l="l" r="r" t="t"/>
              <a:pathLst>
                <a:path extrusionOk="0" h="137" w="92">
                  <a:moveTo>
                    <a:pt x="1" y="0"/>
                  </a:moveTo>
                  <a:lnTo>
                    <a:pt x="1" y="46"/>
                  </a:lnTo>
                  <a:lnTo>
                    <a:pt x="46" y="137"/>
                  </a:lnTo>
                  <a:lnTo>
                    <a:pt x="92"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30"/>
            <p:cNvSpPr/>
            <p:nvPr/>
          </p:nvSpPr>
          <p:spPr>
            <a:xfrm>
              <a:off x="4264832" y="4407022"/>
              <a:ext cx="10400" cy="19751"/>
            </a:xfrm>
            <a:custGeom>
              <a:rect b="b" l="l" r="r" t="t"/>
              <a:pathLst>
                <a:path extrusionOk="0" h="866" w="456">
                  <a:moveTo>
                    <a:pt x="92" y="1"/>
                  </a:moveTo>
                  <a:lnTo>
                    <a:pt x="92" y="183"/>
                  </a:lnTo>
                  <a:lnTo>
                    <a:pt x="1" y="319"/>
                  </a:lnTo>
                  <a:lnTo>
                    <a:pt x="92" y="456"/>
                  </a:lnTo>
                  <a:lnTo>
                    <a:pt x="46" y="547"/>
                  </a:lnTo>
                  <a:lnTo>
                    <a:pt x="46" y="683"/>
                  </a:lnTo>
                  <a:lnTo>
                    <a:pt x="183" y="774"/>
                  </a:lnTo>
                  <a:lnTo>
                    <a:pt x="319" y="820"/>
                  </a:lnTo>
                  <a:lnTo>
                    <a:pt x="365" y="865"/>
                  </a:lnTo>
                  <a:lnTo>
                    <a:pt x="456" y="774"/>
                  </a:lnTo>
                  <a:lnTo>
                    <a:pt x="274" y="638"/>
                  </a:lnTo>
                  <a:lnTo>
                    <a:pt x="365" y="547"/>
                  </a:lnTo>
                  <a:lnTo>
                    <a:pt x="319" y="456"/>
                  </a:lnTo>
                  <a:lnTo>
                    <a:pt x="319" y="410"/>
                  </a:lnTo>
                  <a:lnTo>
                    <a:pt x="228" y="228"/>
                  </a:lnTo>
                  <a:lnTo>
                    <a:pt x="183"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30"/>
            <p:cNvSpPr/>
            <p:nvPr/>
          </p:nvSpPr>
          <p:spPr>
            <a:xfrm>
              <a:off x="4143474" y="4163279"/>
              <a:ext cx="7298" cy="3125"/>
            </a:xfrm>
            <a:custGeom>
              <a:rect b="b" l="l" r="r" t="t"/>
              <a:pathLst>
                <a:path extrusionOk="0" h="137" w="320">
                  <a:moveTo>
                    <a:pt x="92" y="0"/>
                  </a:moveTo>
                  <a:lnTo>
                    <a:pt x="1" y="91"/>
                  </a:lnTo>
                  <a:lnTo>
                    <a:pt x="92" y="137"/>
                  </a:lnTo>
                  <a:lnTo>
                    <a:pt x="319"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30"/>
            <p:cNvSpPr/>
            <p:nvPr/>
          </p:nvSpPr>
          <p:spPr>
            <a:xfrm>
              <a:off x="4147625" y="4185060"/>
              <a:ext cx="3147" cy="3125"/>
            </a:xfrm>
            <a:custGeom>
              <a:rect b="b" l="l" r="r" t="t"/>
              <a:pathLst>
                <a:path extrusionOk="0" h="137" w="138">
                  <a:moveTo>
                    <a:pt x="46" y="0"/>
                  </a:moveTo>
                  <a:lnTo>
                    <a:pt x="1" y="91"/>
                  </a:lnTo>
                  <a:lnTo>
                    <a:pt x="46" y="137"/>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0"/>
            <p:cNvSpPr/>
            <p:nvPr/>
          </p:nvSpPr>
          <p:spPr>
            <a:xfrm>
              <a:off x="4140372" y="4189211"/>
              <a:ext cx="6249" cy="4174"/>
            </a:xfrm>
            <a:custGeom>
              <a:rect b="b" l="l" r="r" t="t"/>
              <a:pathLst>
                <a:path extrusionOk="0" h="183" w="274">
                  <a:moveTo>
                    <a:pt x="46" y="0"/>
                  </a:moveTo>
                  <a:lnTo>
                    <a:pt x="0" y="91"/>
                  </a:lnTo>
                  <a:lnTo>
                    <a:pt x="228" y="182"/>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30"/>
            <p:cNvSpPr/>
            <p:nvPr/>
          </p:nvSpPr>
          <p:spPr>
            <a:xfrm>
              <a:off x="4165255" y="4130071"/>
              <a:ext cx="4174" cy="3147"/>
            </a:xfrm>
            <a:custGeom>
              <a:rect b="b" l="l" r="r" t="t"/>
              <a:pathLst>
                <a:path extrusionOk="0" h="138" w="183">
                  <a:moveTo>
                    <a:pt x="92" y="1"/>
                  </a:moveTo>
                  <a:lnTo>
                    <a:pt x="1" y="46"/>
                  </a:lnTo>
                  <a:lnTo>
                    <a:pt x="137" y="137"/>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0"/>
            <p:cNvSpPr/>
            <p:nvPr/>
          </p:nvSpPr>
          <p:spPr>
            <a:xfrm>
              <a:off x="4155927" y="4208916"/>
              <a:ext cx="6249" cy="5200"/>
            </a:xfrm>
            <a:custGeom>
              <a:rect b="b" l="l" r="r" t="t"/>
              <a:pathLst>
                <a:path extrusionOk="0" h="228" w="274">
                  <a:moveTo>
                    <a:pt x="46" y="0"/>
                  </a:moveTo>
                  <a:lnTo>
                    <a:pt x="0" y="91"/>
                  </a:lnTo>
                  <a:lnTo>
                    <a:pt x="137" y="228"/>
                  </a:lnTo>
                  <a:lnTo>
                    <a:pt x="273" y="182"/>
                  </a:lnTo>
                  <a:lnTo>
                    <a:pt x="228" y="91"/>
                  </a:lnTo>
                  <a:lnTo>
                    <a:pt x="91"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30"/>
            <p:cNvSpPr/>
            <p:nvPr/>
          </p:nvSpPr>
          <p:spPr>
            <a:xfrm>
              <a:off x="4162153" y="4168456"/>
              <a:ext cx="4174" cy="5223"/>
            </a:xfrm>
            <a:custGeom>
              <a:rect b="b" l="l" r="r" t="t"/>
              <a:pathLst>
                <a:path extrusionOk="0" h="229" w="183">
                  <a:moveTo>
                    <a:pt x="46" y="1"/>
                  </a:moveTo>
                  <a:lnTo>
                    <a:pt x="0" y="46"/>
                  </a:lnTo>
                  <a:lnTo>
                    <a:pt x="91" y="137"/>
                  </a:lnTo>
                  <a:lnTo>
                    <a:pt x="91" y="228"/>
                  </a:lnTo>
                  <a:lnTo>
                    <a:pt x="182" y="183"/>
                  </a:lnTo>
                  <a:lnTo>
                    <a:pt x="18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30"/>
            <p:cNvSpPr/>
            <p:nvPr/>
          </p:nvSpPr>
          <p:spPr>
            <a:xfrm>
              <a:off x="4169406" y="4166380"/>
              <a:ext cx="3147" cy="4174"/>
            </a:xfrm>
            <a:custGeom>
              <a:rect b="b" l="l" r="r" t="t"/>
              <a:pathLst>
                <a:path extrusionOk="0" h="183" w="138">
                  <a:moveTo>
                    <a:pt x="137" y="1"/>
                  </a:moveTo>
                  <a:lnTo>
                    <a:pt x="1" y="92"/>
                  </a:lnTo>
                  <a:lnTo>
                    <a:pt x="46" y="183"/>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30"/>
            <p:cNvSpPr/>
            <p:nvPr/>
          </p:nvSpPr>
          <p:spPr>
            <a:xfrm>
              <a:off x="4170455" y="4180909"/>
              <a:ext cx="11427" cy="13502"/>
            </a:xfrm>
            <a:custGeom>
              <a:rect b="b" l="l" r="r" t="t"/>
              <a:pathLst>
                <a:path extrusionOk="0" h="592" w="501">
                  <a:moveTo>
                    <a:pt x="228" y="0"/>
                  </a:moveTo>
                  <a:lnTo>
                    <a:pt x="46" y="46"/>
                  </a:lnTo>
                  <a:lnTo>
                    <a:pt x="0" y="273"/>
                  </a:lnTo>
                  <a:lnTo>
                    <a:pt x="0" y="410"/>
                  </a:lnTo>
                  <a:lnTo>
                    <a:pt x="0" y="592"/>
                  </a:lnTo>
                  <a:lnTo>
                    <a:pt x="137" y="455"/>
                  </a:lnTo>
                  <a:lnTo>
                    <a:pt x="228" y="501"/>
                  </a:lnTo>
                  <a:lnTo>
                    <a:pt x="273" y="546"/>
                  </a:lnTo>
                  <a:lnTo>
                    <a:pt x="364" y="501"/>
                  </a:lnTo>
                  <a:lnTo>
                    <a:pt x="455" y="410"/>
                  </a:lnTo>
                  <a:lnTo>
                    <a:pt x="500" y="273"/>
                  </a:lnTo>
                  <a:lnTo>
                    <a:pt x="409" y="137"/>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30"/>
            <p:cNvSpPr/>
            <p:nvPr/>
          </p:nvSpPr>
          <p:spPr>
            <a:xfrm>
              <a:off x="4145549" y="4119716"/>
              <a:ext cx="18702" cy="37359"/>
            </a:xfrm>
            <a:custGeom>
              <a:rect b="b" l="l" r="r" t="t"/>
              <a:pathLst>
                <a:path extrusionOk="0" h="1638" w="820">
                  <a:moveTo>
                    <a:pt x="183" y="0"/>
                  </a:moveTo>
                  <a:lnTo>
                    <a:pt x="92" y="91"/>
                  </a:lnTo>
                  <a:lnTo>
                    <a:pt x="92" y="182"/>
                  </a:lnTo>
                  <a:lnTo>
                    <a:pt x="137" y="273"/>
                  </a:lnTo>
                  <a:lnTo>
                    <a:pt x="137" y="364"/>
                  </a:lnTo>
                  <a:lnTo>
                    <a:pt x="46" y="455"/>
                  </a:lnTo>
                  <a:lnTo>
                    <a:pt x="1" y="591"/>
                  </a:lnTo>
                  <a:lnTo>
                    <a:pt x="46" y="682"/>
                  </a:lnTo>
                  <a:lnTo>
                    <a:pt x="92" y="728"/>
                  </a:lnTo>
                  <a:lnTo>
                    <a:pt x="137" y="910"/>
                  </a:lnTo>
                  <a:lnTo>
                    <a:pt x="183" y="1410"/>
                  </a:lnTo>
                  <a:lnTo>
                    <a:pt x="92" y="1592"/>
                  </a:lnTo>
                  <a:lnTo>
                    <a:pt x="274" y="1637"/>
                  </a:lnTo>
                  <a:lnTo>
                    <a:pt x="546" y="1637"/>
                  </a:lnTo>
                  <a:lnTo>
                    <a:pt x="546" y="1546"/>
                  </a:lnTo>
                  <a:lnTo>
                    <a:pt x="546" y="1410"/>
                  </a:lnTo>
                  <a:lnTo>
                    <a:pt x="592" y="1274"/>
                  </a:lnTo>
                  <a:lnTo>
                    <a:pt x="774" y="1319"/>
                  </a:lnTo>
                  <a:lnTo>
                    <a:pt x="819" y="1274"/>
                  </a:lnTo>
                  <a:lnTo>
                    <a:pt x="637" y="1137"/>
                  </a:lnTo>
                  <a:lnTo>
                    <a:pt x="683" y="1046"/>
                  </a:lnTo>
                  <a:lnTo>
                    <a:pt x="501" y="910"/>
                  </a:lnTo>
                  <a:lnTo>
                    <a:pt x="501" y="773"/>
                  </a:lnTo>
                  <a:lnTo>
                    <a:pt x="592" y="773"/>
                  </a:lnTo>
                  <a:lnTo>
                    <a:pt x="774" y="864"/>
                  </a:lnTo>
                  <a:lnTo>
                    <a:pt x="774" y="819"/>
                  </a:lnTo>
                  <a:lnTo>
                    <a:pt x="683" y="773"/>
                  </a:lnTo>
                  <a:lnTo>
                    <a:pt x="501" y="637"/>
                  </a:lnTo>
                  <a:lnTo>
                    <a:pt x="683" y="682"/>
                  </a:lnTo>
                  <a:lnTo>
                    <a:pt x="683" y="546"/>
                  </a:lnTo>
                  <a:lnTo>
                    <a:pt x="637" y="455"/>
                  </a:lnTo>
                  <a:lnTo>
                    <a:pt x="683" y="273"/>
                  </a:lnTo>
                  <a:lnTo>
                    <a:pt x="501" y="46"/>
                  </a:lnTo>
                  <a:lnTo>
                    <a:pt x="36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30"/>
            <p:cNvSpPr/>
            <p:nvPr/>
          </p:nvSpPr>
          <p:spPr>
            <a:xfrm>
              <a:off x="4169406" y="4176758"/>
              <a:ext cx="4174" cy="3125"/>
            </a:xfrm>
            <a:custGeom>
              <a:rect b="b" l="l" r="r" t="t"/>
              <a:pathLst>
                <a:path extrusionOk="0" h="137" w="183">
                  <a:moveTo>
                    <a:pt x="46" y="1"/>
                  </a:moveTo>
                  <a:lnTo>
                    <a:pt x="1" y="46"/>
                  </a:lnTo>
                  <a:lnTo>
                    <a:pt x="46" y="137"/>
                  </a:lnTo>
                  <a:lnTo>
                    <a:pt x="183" y="91"/>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30"/>
            <p:cNvSpPr/>
            <p:nvPr/>
          </p:nvSpPr>
          <p:spPr>
            <a:xfrm>
              <a:off x="4164228" y="4184011"/>
              <a:ext cx="3125" cy="4174"/>
            </a:xfrm>
            <a:custGeom>
              <a:rect b="b" l="l" r="r" t="t"/>
              <a:pathLst>
                <a:path extrusionOk="0" h="183" w="137">
                  <a:moveTo>
                    <a:pt x="91" y="1"/>
                  </a:moveTo>
                  <a:lnTo>
                    <a:pt x="0" y="137"/>
                  </a:lnTo>
                  <a:lnTo>
                    <a:pt x="137" y="183"/>
                  </a:lnTo>
                  <a:lnTo>
                    <a:pt x="137"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30"/>
            <p:cNvSpPr/>
            <p:nvPr/>
          </p:nvSpPr>
          <p:spPr>
            <a:xfrm>
              <a:off x="4299066" y="2964174"/>
              <a:ext cx="3147" cy="3147"/>
            </a:xfrm>
            <a:custGeom>
              <a:rect b="b" l="l" r="r" t="t"/>
              <a:pathLst>
                <a:path extrusionOk="0" h="138" w="138">
                  <a:moveTo>
                    <a:pt x="46" y="1"/>
                  </a:moveTo>
                  <a:lnTo>
                    <a:pt x="1" y="137"/>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30"/>
            <p:cNvSpPr/>
            <p:nvPr/>
          </p:nvSpPr>
          <p:spPr>
            <a:xfrm>
              <a:off x="4307368" y="2971450"/>
              <a:ext cx="6249" cy="10377"/>
            </a:xfrm>
            <a:custGeom>
              <a:rect b="b" l="l" r="r" t="t"/>
              <a:pathLst>
                <a:path extrusionOk="0" h="455" w="274">
                  <a:moveTo>
                    <a:pt x="46" y="0"/>
                  </a:moveTo>
                  <a:lnTo>
                    <a:pt x="1" y="137"/>
                  </a:lnTo>
                  <a:lnTo>
                    <a:pt x="182" y="455"/>
                  </a:lnTo>
                  <a:lnTo>
                    <a:pt x="273"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30"/>
            <p:cNvSpPr/>
            <p:nvPr/>
          </p:nvSpPr>
          <p:spPr>
            <a:xfrm>
              <a:off x="4313595" y="2967299"/>
              <a:ext cx="6249" cy="8325"/>
            </a:xfrm>
            <a:custGeom>
              <a:rect b="b" l="l" r="r" t="t"/>
              <a:pathLst>
                <a:path extrusionOk="0" h="365" w="274">
                  <a:moveTo>
                    <a:pt x="182" y="0"/>
                  </a:moveTo>
                  <a:lnTo>
                    <a:pt x="0" y="182"/>
                  </a:lnTo>
                  <a:lnTo>
                    <a:pt x="91" y="319"/>
                  </a:lnTo>
                  <a:lnTo>
                    <a:pt x="273" y="364"/>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30"/>
            <p:cNvSpPr/>
            <p:nvPr/>
          </p:nvSpPr>
          <p:spPr>
            <a:xfrm>
              <a:off x="4316697" y="2979729"/>
              <a:ext cx="2098" cy="3147"/>
            </a:xfrm>
            <a:custGeom>
              <a:rect b="b" l="l" r="r" t="t"/>
              <a:pathLst>
                <a:path extrusionOk="0" h="138" w="92">
                  <a:moveTo>
                    <a:pt x="92" y="1"/>
                  </a:moveTo>
                  <a:lnTo>
                    <a:pt x="1" y="92"/>
                  </a:lnTo>
                  <a:lnTo>
                    <a:pt x="92"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0"/>
            <p:cNvSpPr/>
            <p:nvPr/>
          </p:nvSpPr>
          <p:spPr>
            <a:xfrm>
              <a:off x="4312546" y="2987005"/>
              <a:ext cx="5223" cy="8325"/>
            </a:xfrm>
            <a:custGeom>
              <a:rect b="b" l="l" r="r" t="t"/>
              <a:pathLst>
                <a:path extrusionOk="0" h="365" w="229">
                  <a:moveTo>
                    <a:pt x="137" y="0"/>
                  </a:moveTo>
                  <a:lnTo>
                    <a:pt x="1" y="137"/>
                  </a:lnTo>
                  <a:lnTo>
                    <a:pt x="92" y="364"/>
                  </a:lnTo>
                  <a:lnTo>
                    <a:pt x="228" y="364"/>
                  </a:lnTo>
                  <a:lnTo>
                    <a:pt x="228"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0"/>
            <p:cNvSpPr/>
            <p:nvPr/>
          </p:nvSpPr>
          <p:spPr>
            <a:xfrm>
              <a:off x="4314621" y="3000484"/>
              <a:ext cx="9374" cy="11427"/>
            </a:xfrm>
            <a:custGeom>
              <a:rect b="b" l="l" r="r" t="t"/>
              <a:pathLst>
                <a:path extrusionOk="0" h="501" w="411">
                  <a:moveTo>
                    <a:pt x="1" y="1"/>
                  </a:moveTo>
                  <a:lnTo>
                    <a:pt x="1" y="137"/>
                  </a:lnTo>
                  <a:lnTo>
                    <a:pt x="183" y="319"/>
                  </a:lnTo>
                  <a:lnTo>
                    <a:pt x="183" y="455"/>
                  </a:lnTo>
                  <a:lnTo>
                    <a:pt x="274" y="455"/>
                  </a:lnTo>
                  <a:lnTo>
                    <a:pt x="410" y="501"/>
                  </a:lnTo>
                  <a:lnTo>
                    <a:pt x="410" y="364"/>
                  </a:lnTo>
                  <a:lnTo>
                    <a:pt x="319" y="92"/>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30"/>
            <p:cNvSpPr/>
            <p:nvPr/>
          </p:nvSpPr>
          <p:spPr>
            <a:xfrm>
              <a:off x="4317746" y="3016039"/>
              <a:ext cx="5200" cy="10400"/>
            </a:xfrm>
            <a:custGeom>
              <a:rect b="b" l="l" r="r" t="t"/>
              <a:pathLst>
                <a:path extrusionOk="0" h="456" w="228">
                  <a:moveTo>
                    <a:pt x="182" y="1"/>
                  </a:moveTo>
                  <a:lnTo>
                    <a:pt x="0" y="274"/>
                  </a:lnTo>
                  <a:lnTo>
                    <a:pt x="46" y="410"/>
                  </a:lnTo>
                  <a:lnTo>
                    <a:pt x="182" y="456"/>
                  </a:lnTo>
                  <a:lnTo>
                    <a:pt x="228" y="274"/>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30"/>
            <p:cNvSpPr/>
            <p:nvPr/>
          </p:nvSpPr>
          <p:spPr>
            <a:xfrm>
              <a:off x="4344704" y="3029541"/>
              <a:ext cx="7298" cy="7276"/>
            </a:xfrm>
            <a:custGeom>
              <a:rect b="b" l="l" r="r" t="t"/>
              <a:pathLst>
                <a:path extrusionOk="0" h="319" w="320">
                  <a:moveTo>
                    <a:pt x="183" y="0"/>
                  </a:moveTo>
                  <a:lnTo>
                    <a:pt x="1" y="182"/>
                  </a:lnTo>
                  <a:lnTo>
                    <a:pt x="137" y="318"/>
                  </a:lnTo>
                  <a:lnTo>
                    <a:pt x="319" y="318"/>
                  </a:lnTo>
                  <a:lnTo>
                    <a:pt x="319" y="13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0"/>
            <p:cNvSpPr/>
            <p:nvPr/>
          </p:nvSpPr>
          <p:spPr>
            <a:xfrm>
              <a:off x="4315670" y="3028491"/>
              <a:ext cx="3125" cy="9351"/>
            </a:xfrm>
            <a:custGeom>
              <a:rect b="b" l="l" r="r" t="t"/>
              <a:pathLst>
                <a:path extrusionOk="0" h="410" w="137">
                  <a:moveTo>
                    <a:pt x="46" y="1"/>
                  </a:moveTo>
                  <a:lnTo>
                    <a:pt x="0" y="410"/>
                  </a:lnTo>
                  <a:lnTo>
                    <a:pt x="137" y="18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0"/>
            <p:cNvSpPr/>
            <p:nvPr/>
          </p:nvSpPr>
          <p:spPr>
            <a:xfrm>
              <a:off x="4312546" y="3045095"/>
              <a:ext cx="3147" cy="3125"/>
            </a:xfrm>
            <a:custGeom>
              <a:rect b="b" l="l" r="r" t="t"/>
              <a:pathLst>
                <a:path extrusionOk="0" h="137" w="138">
                  <a:moveTo>
                    <a:pt x="46" y="0"/>
                  </a:moveTo>
                  <a:lnTo>
                    <a:pt x="1" y="137"/>
                  </a:lnTo>
                  <a:lnTo>
                    <a:pt x="137"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0"/>
            <p:cNvSpPr/>
            <p:nvPr/>
          </p:nvSpPr>
          <p:spPr>
            <a:xfrm>
              <a:off x="4306342" y="3051322"/>
              <a:ext cx="6226" cy="5200"/>
            </a:xfrm>
            <a:custGeom>
              <a:rect b="b" l="l" r="r" t="t"/>
              <a:pathLst>
                <a:path extrusionOk="0" h="228" w="273">
                  <a:moveTo>
                    <a:pt x="182" y="0"/>
                  </a:moveTo>
                  <a:lnTo>
                    <a:pt x="46" y="46"/>
                  </a:lnTo>
                  <a:lnTo>
                    <a:pt x="0" y="227"/>
                  </a:lnTo>
                  <a:lnTo>
                    <a:pt x="182" y="227"/>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0"/>
            <p:cNvSpPr/>
            <p:nvPr/>
          </p:nvSpPr>
          <p:spPr>
            <a:xfrm>
              <a:off x="4322923" y="3071027"/>
              <a:ext cx="4174" cy="3125"/>
            </a:xfrm>
            <a:custGeom>
              <a:rect b="b" l="l" r="r" t="t"/>
              <a:pathLst>
                <a:path extrusionOk="0" h="137" w="183">
                  <a:moveTo>
                    <a:pt x="183" y="0"/>
                  </a:moveTo>
                  <a:lnTo>
                    <a:pt x="1" y="91"/>
                  </a:lnTo>
                  <a:lnTo>
                    <a:pt x="137"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0"/>
            <p:cNvSpPr/>
            <p:nvPr/>
          </p:nvSpPr>
          <p:spPr>
            <a:xfrm>
              <a:off x="4303217" y="3076205"/>
              <a:ext cx="18702" cy="17653"/>
            </a:xfrm>
            <a:custGeom>
              <a:rect b="b" l="l" r="r" t="t"/>
              <a:pathLst>
                <a:path extrusionOk="0" h="774" w="820">
                  <a:moveTo>
                    <a:pt x="819" y="1"/>
                  </a:moveTo>
                  <a:lnTo>
                    <a:pt x="501" y="137"/>
                  </a:lnTo>
                  <a:lnTo>
                    <a:pt x="364" y="46"/>
                  </a:lnTo>
                  <a:lnTo>
                    <a:pt x="183" y="92"/>
                  </a:lnTo>
                  <a:lnTo>
                    <a:pt x="137" y="228"/>
                  </a:lnTo>
                  <a:lnTo>
                    <a:pt x="273" y="319"/>
                  </a:lnTo>
                  <a:lnTo>
                    <a:pt x="319" y="501"/>
                  </a:lnTo>
                  <a:lnTo>
                    <a:pt x="137" y="637"/>
                  </a:lnTo>
                  <a:lnTo>
                    <a:pt x="1" y="683"/>
                  </a:lnTo>
                  <a:lnTo>
                    <a:pt x="183" y="774"/>
                  </a:lnTo>
                  <a:lnTo>
                    <a:pt x="546" y="683"/>
                  </a:lnTo>
                  <a:lnTo>
                    <a:pt x="728" y="546"/>
                  </a:lnTo>
                  <a:lnTo>
                    <a:pt x="728" y="364"/>
                  </a:lnTo>
                  <a:lnTo>
                    <a:pt x="637" y="228"/>
                  </a:lnTo>
                  <a:lnTo>
                    <a:pt x="819" y="46"/>
                  </a:lnTo>
                  <a:lnTo>
                    <a:pt x="8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0"/>
            <p:cNvSpPr/>
            <p:nvPr/>
          </p:nvSpPr>
          <p:spPr>
            <a:xfrm>
              <a:off x="783724" y="3121843"/>
              <a:ext cx="4174" cy="5223"/>
            </a:xfrm>
            <a:custGeom>
              <a:rect b="b" l="l" r="r" t="t"/>
              <a:pathLst>
                <a:path extrusionOk="0" h="229" w="183">
                  <a:moveTo>
                    <a:pt x="0" y="1"/>
                  </a:moveTo>
                  <a:lnTo>
                    <a:pt x="46" y="92"/>
                  </a:lnTo>
                  <a:lnTo>
                    <a:pt x="182" y="228"/>
                  </a:lnTo>
                  <a:lnTo>
                    <a:pt x="182" y="228"/>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0"/>
            <p:cNvSpPr/>
            <p:nvPr/>
          </p:nvSpPr>
          <p:spPr>
            <a:xfrm>
              <a:off x="772320" y="3023314"/>
              <a:ext cx="6249" cy="23879"/>
            </a:xfrm>
            <a:custGeom>
              <a:rect b="b" l="l" r="r" t="t"/>
              <a:pathLst>
                <a:path extrusionOk="0" h="1047" w="274">
                  <a:moveTo>
                    <a:pt x="228" y="0"/>
                  </a:moveTo>
                  <a:lnTo>
                    <a:pt x="91" y="137"/>
                  </a:lnTo>
                  <a:lnTo>
                    <a:pt x="91" y="409"/>
                  </a:lnTo>
                  <a:lnTo>
                    <a:pt x="46" y="500"/>
                  </a:lnTo>
                  <a:lnTo>
                    <a:pt x="91" y="637"/>
                  </a:lnTo>
                  <a:lnTo>
                    <a:pt x="0" y="955"/>
                  </a:lnTo>
                  <a:lnTo>
                    <a:pt x="91" y="1046"/>
                  </a:lnTo>
                  <a:lnTo>
                    <a:pt x="273" y="910"/>
                  </a:lnTo>
                  <a:lnTo>
                    <a:pt x="273" y="682"/>
                  </a:lnTo>
                  <a:lnTo>
                    <a:pt x="137" y="591"/>
                  </a:lnTo>
                  <a:lnTo>
                    <a:pt x="273" y="409"/>
                  </a:lnTo>
                  <a:lnTo>
                    <a:pt x="273" y="273"/>
                  </a:lnTo>
                  <a:lnTo>
                    <a:pt x="228" y="182"/>
                  </a:lnTo>
                  <a:lnTo>
                    <a:pt x="273"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0"/>
            <p:cNvSpPr/>
            <p:nvPr/>
          </p:nvSpPr>
          <p:spPr>
            <a:xfrm>
              <a:off x="787875" y="3130144"/>
              <a:ext cx="5200" cy="5200"/>
            </a:xfrm>
            <a:custGeom>
              <a:rect b="b" l="l" r="r" t="t"/>
              <a:pathLst>
                <a:path extrusionOk="0" h="228" w="228">
                  <a:moveTo>
                    <a:pt x="137" y="1"/>
                  </a:moveTo>
                  <a:lnTo>
                    <a:pt x="0" y="46"/>
                  </a:lnTo>
                  <a:lnTo>
                    <a:pt x="46" y="137"/>
                  </a:lnTo>
                  <a:lnTo>
                    <a:pt x="137" y="228"/>
                  </a:lnTo>
                  <a:lnTo>
                    <a:pt x="228"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0"/>
            <p:cNvSpPr/>
            <p:nvPr/>
          </p:nvSpPr>
          <p:spPr>
            <a:xfrm>
              <a:off x="794101" y="3139473"/>
              <a:ext cx="4174" cy="3147"/>
            </a:xfrm>
            <a:custGeom>
              <a:rect b="b" l="l" r="r" t="t"/>
              <a:pathLst>
                <a:path extrusionOk="0" h="138" w="183">
                  <a:moveTo>
                    <a:pt x="91" y="1"/>
                  </a:moveTo>
                  <a:lnTo>
                    <a:pt x="0" y="92"/>
                  </a:lnTo>
                  <a:lnTo>
                    <a:pt x="46"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0"/>
            <p:cNvSpPr/>
            <p:nvPr/>
          </p:nvSpPr>
          <p:spPr>
            <a:xfrm>
              <a:off x="792026" y="3123918"/>
              <a:ext cx="3125" cy="5223"/>
            </a:xfrm>
            <a:custGeom>
              <a:rect b="b" l="l" r="r" t="t"/>
              <a:pathLst>
                <a:path extrusionOk="0" h="229" w="137">
                  <a:moveTo>
                    <a:pt x="46" y="1"/>
                  </a:moveTo>
                  <a:lnTo>
                    <a:pt x="0" y="137"/>
                  </a:lnTo>
                  <a:lnTo>
                    <a:pt x="46" y="228"/>
                  </a:lnTo>
                  <a:lnTo>
                    <a:pt x="137" y="183"/>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0"/>
            <p:cNvSpPr/>
            <p:nvPr/>
          </p:nvSpPr>
          <p:spPr>
            <a:xfrm>
              <a:off x="761942" y="3062726"/>
              <a:ext cx="4174" cy="3125"/>
            </a:xfrm>
            <a:custGeom>
              <a:rect b="b" l="l" r="r" t="t"/>
              <a:pathLst>
                <a:path extrusionOk="0" h="137" w="183">
                  <a:moveTo>
                    <a:pt x="137" y="0"/>
                  </a:moveTo>
                  <a:lnTo>
                    <a:pt x="0" y="91"/>
                  </a:lnTo>
                  <a:lnTo>
                    <a:pt x="18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0"/>
            <p:cNvSpPr/>
            <p:nvPr/>
          </p:nvSpPr>
          <p:spPr>
            <a:xfrm>
              <a:off x="770244" y="3049246"/>
              <a:ext cx="6249" cy="18679"/>
            </a:xfrm>
            <a:custGeom>
              <a:rect b="b" l="l" r="r" t="t"/>
              <a:pathLst>
                <a:path extrusionOk="0" h="819" w="274">
                  <a:moveTo>
                    <a:pt x="273" y="0"/>
                  </a:moveTo>
                  <a:lnTo>
                    <a:pt x="46" y="91"/>
                  </a:lnTo>
                  <a:lnTo>
                    <a:pt x="46" y="318"/>
                  </a:lnTo>
                  <a:lnTo>
                    <a:pt x="0" y="409"/>
                  </a:lnTo>
                  <a:lnTo>
                    <a:pt x="91" y="591"/>
                  </a:lnTo>
                  <a:lnTo>
                    <a:pt x="46" y="728"/>
                  </a:lnTo>
                  <a:lnTo>
                    <a:pt x="91" y="819"/>
                  </a:lnTo>
                  <a:lnTo>
                    <a:pt x="182" y="591"/>
                  </a:lnTo>
                  <a:lnTo>
                    <a:pt x="182" y="409"/>
                  </a:lnTo>
                  <a:lnTo>
                    <a:pt x="137" y="318"/>
                  </a:lnTo>
                  <a:lnTo>
                    <a:pt x="182" y="137"/>
                  </a:lnTo>
                  <a:lnTo>
                    <a:pt x="273"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0"/>
            <p:cNvSpPr/>
            <p:nvPr/>
          </p:nvSpPr>
          <p:spPr>
            <a:xfrm>
              <a:off x="770244" y="3076205"/>
              <a:ext cx="5200" cy="8325"/>
            </a:xfrm>
            <a:custGeom>
              <a:rect b="b" l="l" r="r" t="t"/>
              <a:pathLst>
                <a:path extrusionOk="0" h="365" w="228">
                  <a:moveTo>
                    <a:pt x="182" y="1"/>
                  </a:moveTo>
                  <a:lnTo>
                    <a:pt x="0" y="92"/>
                  </a:lnTo>
                  <a:lnTo>
                    <a:pt x="0" y="228"/>
                  </a:lnTo>
                  <a:lnTo>
                    <a:pt x="0" y="364"/>
                  </a:lnTo>
                  <a:lnTo>
                    <a:pt x="137" y="364"/>
                  </a:lnTo>
                  <a:lnTo>
                    <a:pt x="228" y="183"/>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0"/>
            <p:cNvSpPr/>
            <p:nvPr/>
          </p:nvSpPr>
          <p:spPr>
            <a:xfrm>
              <a:off x="776471" y="3107314"/>
              <a:ext cx="3125" cy="2098"/>
            </a:xfrm>
            <a:custGeom>
              <a:rect b="b" l="l" r="r" t="t"/>
              <a:pathLst>
                <a:path extrusionOk="0" h="92" w="137">
                  <a:moveTo>
                    <a:pt x="136" y="1"/>
                  </a:moveTo>
                  <a:lnTo>
                    <a:pt x="0" y="46"/>
                  </a:lnTo>
                  <a:lnTo>
                    <a:pt x="91" y="92"/>
                  </a:lnTo>
                  <a:lnTo>
                    <a:pt x="13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0"/>
            <p:cNvSpPr/>
            <p:nvPr/>
          </p:nvSpPr>
          <p:spPr>
            <a:xfrm>
              <a:off x="796177" y="3143624"/>
              <a:ext cx="5200" cy="11449"/>
            </a:xfrm>
            <a:custGeom>
              <a:rect b="b" l="l" r="r" t="t"/>
              <a:pathLst>
                <a:path extrusionOk="0" h="502" w="228">
                  <a:moveTo>
                    <a:pt x="91" y="1"/>
                  </a:moveTo>
                  <a:lnTo>
                    <a:pt x="0" y="92"/>
                  </a:lnTo>
                  <a:lnTo>
                    <a:pt x="0" y="274"/>
                  </a:lnTo>
                  <a:cubicBezTo>
                    <a:pt x="0" y="274"/>
                    <a:pt x="46" y="274"/>
                    <a:pt x="46" y="319"/>
                  </a:cubicBezTo>
                  <a:lnTo>
                    <a:pt x="137" y="501"/>
                  </a:lnTo>
                  <a:lnTo>
                    <a:pt x="228" y="365"/>
                  </a:lnTo>
                  <a:lnTo>
                    <a:pt x="182" y="228"/>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0"/>
            <p:cNvSpPr/>
            <p:nvPr/>
          </p:nvSpPr>
          <p:spPr>
            <a:xfrm>
              <a:off x="1416472" y="1976701"/>
              <a:ext cx="119306" cy="263495"/>
            </a:xfrm>
            <a:custGeom>
              <a:rect b="b" l="l" r="r" t="t"/>
              <a:pathLst>
                <a:path extrusionOk="0" h="11553" w="5231">
                  <a:moveTo>
                    <a:pt x="364" y="0"/>
                  </a:moveTo>
                  <a:lnTo>
                    <a:pt x="273" y="91"/>
                  </a:lnTo>
                  <a:lnTo>
                    <a:pt x="364" y="182"/>
                  </a:lnTo>
                  <a:lnTo>
                    <a:pt x="364" y="273"/>
                  </a:lnTo>
                  <a:lnTo>
                    <a:pt x="273" y="319"/>
                  </a:lnTo>
                  <a:lnTo>
                    <a:pt x="137" y="228"/>
                  </a:lnTo>
                  <a:lnTo>
                    <a:pt x="0" y="228"/>
                  </a:lnTo>
                  <a:lnTo>
                    <a:pt x="228" y="455"/>
                  </a:lnTo>
                  <a:lnTo>
                    <a:pt x="500" y="637"/>
                  </a:lnTo>
                  <a:lnTo>
                    <a:pt x="591" y="773"/>
                  </a:lnTo>
                  <a:lnTo>
                    <a:pt x="546" y="910"/>
                  </a:lnTo>
                  <a:lnTo>
                    <a:pt x="546" y="910"/>
                  </a:lnTo>
                  <a:lnTo>
                    <a:pt x="637" y="864"/>
                  </a:lnTo>
                  <a:lnTo>
                    <a:pt x="728" y="864"/>
                  </a:lnTo>
                  <a:lnTo>
                    <a:pt x="773" y="955"/>
                  </a:lnTo>
                  <a:lnTo>
                    <a:pt x="682" y="1046"/>
                  </a:lnTo>
                  <a:lnTo>
                    <a:pt x="591" y="1092"/>
                  </a:lnTo>
                  <a:lnTo>
                    <a:pt x="637" y="1183"/>
                  </a:lnTo>
                  <a:lnTo>
                    <a:pt x="728" y="1183"/>
                  </a:lnTo>
                  <a:lnTo>
                    <a:pt x="773" y="1365"/>
                  </a:lnTo>
                  <a:lnTo>
                    <a:pt x="637" y="1410"/>
                  </a:lnTo>
                  <a:lnTo>
                    <a:pt x="546" y="1410"/>
                  </a:lnTo>
                  <a:lnTo>
                    <a:pt x="455" y="1274"/>
                  </a:lnTo>
                  <a:lnTo>
                    <a:pt x="318" y="1365"/>
                  </a:lnTo>
                  <a:lnTo>
                    <a:pt x="228" y="1592"/>
                  </a:lnTo>
                  <a:lnTo>
                    <a:pt x="409" y="1728"/>
                  </a:lnTo>
                  <a:lnTo>
                    <a:pt x="455" y="1910"/>
                  </a:lnTo>
                  <a:lnTo>
                    <a:pt x="591" y="2138"/>
                  </a:lnTo>
                  <a:lnTo>
                    <a:pt x="728" y="2365"/>
                  </a:lnTo>
                  <a:lnTo>
                    <a:pt x="728" y="2729"/>
                  </a:lnTo>
                  <a:lnTo>
                    <a:pt x="819" y="2774"/>
                  </a:lnTo>
                  <a:lnTo>
                    <a:pt x="864" y="3047"/>
                  </a:lnTo>
                  <a:lnTo>
                    <a:pt x="955" y="3411"/>
                  </a:lnTo>
                  <a:lnTo>
                    <a:pt x="1092" y="3684"/>
                  </a:lnTo>
                  <a:lnTo>
                    <a:pt x="1228" y="3775"/>
                  </a:lnTo>
                  <a:lnTo>
                    <a:pt x="1274" y="3820"/>
                  </a:lnTo>
                  <a:lnTo>
                    <a:pt x="1183" y="3911"/>
                  </a:lnTo>
                  <a:lnTo>
                    <a:pt x="1592" y="4275"/>
                  </a:lnTo>
                  <a:lnTo>
                    <a:pt x="1728" y="4321"/>
                  </a:lnTo>
                  <a:lnTo>
                    <a:pt x="1910" y="4594"/>
                  </a:lnTo>
                  <a:lnTo>
                    <a:pt x="1956" y="4867"/>
                  </a:lnTo>
                  <a:lnTo>
                    <a:pt x="1910" y="5048"/>
                  </a:lnTo>
                  <a:lnTo>
                    <a:pt x="2047" y="5276"/>
                  </a:lnTo>
                  <a:lnTo>
                    <a:pt x="2047" y="5458"/>
                  </a:lnTo>
                  <a:lnTo>
                    <a:pt x="2183" y="5549"/>
                  </a:lnTo>
                  <a:lnTo>
                    <a:pt x="2320" y="5685"/>
                  </a:lnTo>
                  <a:lnTo>
                    <a:pt x="2274" y="5731"/>
                  </a:lnTo>
                  <a:lnTo>
                    <a:pt x="2320" y="5867"/>
                  </a:lnTo>
                  <a:lnTo>
                    <a:pt x="2502" y="6140"/>
                  </a:lnTo>
                  <a:lnTo>
                    <a:pt x="2502" y="6322"/>
                  </a:lnTo>
                  <a:lnTo>
                    <a:pt x="2592" y="6549"/>
                  </a:lnTo>
                  <a:lnTo>
                    <a:pt x="2638" y="6822"/>
                  </a:lnTo>
                  <a:lnTo>
                    <a:pt x="2683" y="6959"/>
                  </a:lnTo>
                  <a:lnTo>
                    <a:pt x="2683" y="7095"/>
                  </a:lnTo>
                  <a:lnTo>
                    <a:pt x="2683" y="7368"/>
                  </a:lnTo>
                  <a:lnTo>
                    <a:pt x="2820" y="7686"/>
                  </a:lnTo>
                  <a:lnTo>
                    <a:pt x="2774" y="7777"/>
                  </a:lnTo>
                  <a:lnTo>
                    <a:pt x="2820" y="8005"/>
                  </a:lnTo>
                  <a:lnTo>
                    <a:pt x="2956" y="8141"/>
                  </a:lnTo>
                  <a:lnTo>
                    <a:pt x="3275" y="8505"/>
                  </a:lnTo>
                  <a:lnTo>
                    <a:pt x="3275" y="8641"/>
                  </a:lnTo>
                  <a:lnTo>
                    <a:pt x="3366" y="8869"/>
                  </a:lnTo>
                  <a:lnTo>
                    <a:pt x="3366" y="9187"/>
                  </a:lnTo>
                  <a:lnTo>
                    <a:pt x="3411" y="9460"/>
                  </a:lnTo>
                  <a:lnTo>
                    <a:pt x="3502" y="9733"/>
                  </a:lnTo>
                  <a:lnTo>
                    <a:pt x="3548" y="9869"/>
                  </a:lnTo>
                  <a:lnTo>
                    <a:pt x="3775" y="10142"/>
                  </a:lnTo>
                  <a:lnTo>
                    <a:pt x="3820" y="10279"/>
                  </a:lnTo>
                  <a:lnTo>
                    <a:pt x="3775" y="10551"/>
                  </a:lnTo>
                  <a:lnTo>
                    <a:pt x="3729" y="10870"/>
                  </a:lnTo>
                  <a:lnTo>
                    <a:pt x="3820" y="11052"/>
                  </a:lnTo>
                  <a:lnTo>
                    <a:pt x="3957" y="11188"/>
                  </a:lnTo>
                  <a:lnTo>
                    <a:pt x="4093" y="11416"/>
                  </a:lnTo>
                  <a:lnTo>
                    <a:pt x="4275" y="11552"/>
                  </a:lnTo>
                  <a:lnTo>
                    <a:pt x="4275" y="11370"/>
                  </a:lnTo>
                  <a:lnTo>
                    <a:pt x="4275" y="11188"/>
                  </a:lnTo>
                  <a:lnTo>
                    <a:pt x="4230" y="11052"/>
                  </a:lnTo>
                  <a:lnTo>
                    <a:pt x="4184" y="10870"/>
                  </a:lnTo>
                  <a:lnTo>
                    <a:pt x="4184" y="10597"/>
                  </a:lnTo>
                  <a:lnTo>
                    <a:pt x="4366" y="10461"/>
                  </a:lnTo>
                  <a:lnTo>
                    <a:pt x="4412" y="10506"/>
                  </a:lnTo>
                  <a:lnTo>
                    <a:pt x="4412" y="10642"/>
                  </a:lnTo>
                  <a:lnTo>
                    <a:pt x="4503" y="10688"/>
                  </a:lnTo>
                  <a:lnTo>
                    <a:pt x="4821" y="10642"/>
                  </a:lnTo>
                  <a:lnTo>
                    <a:pt x="4866" y="10597"/>
                  </a:lnTo>
                  <a:lnTo>
                    <a:pt x="4912" y="10551"/>
                  </a:lnTo>
                  <a:lnTo>
                    <a:pt x="5003" y="10642"/>
                  </a:lnTo>
                  <a:lnTo>
                    <a:pt x="4957" y="10688"/>
                  </a:lnTo>
                  <a:lnTo>
                    <a:pt x="4957" y="10824"/>
                  </a:lnTo>
                  <a:lnTo>
                    <a:pt x="5139" y="11006"/>
                  </a:lnTo>
                  <a:lnTo>
                    <a:pt x="5139" y="11143"/>
                  </a:lnTo>
                  <a:lnTo>
                    <a:pt x="5230" y="11234"/>
                  </a:lnTo>
                  <a:lnTo>
                    <a:pt x="5230" y="11143"/>
                  </a:lnTo>
                  <a:lnTo>
                    <a:pt x="5185" y="11052"/>
                  </a:lnTo>
                  <a:lnTo>
                    <a:pt x="5230" y="10870"/>
                  </a:lnTo>
                  <a:lnTo>
                    <a:pt x="5230" y="10688"/>
                  </a:lnTo>
                  <a:lnTo>
                    <a:pt x="5048" y="10597"/>
                  </a:lnTo>
                  <a:lnTo>
                    <a:pt x="5048" y="10370"/>
                  </a:lnTo>
                  <a:lnTo>
                    <a:pt x="4957" y="10233"/>
                  </a:lnTo>
                  <a:lnTo>
                    <a:pt x="4866" y="10279"/>
                  </a:lnTo>
                  <a:lnTo>
                    <a:pt x="4730" y="10279"/>
                  </a:lnTo>
                  <a:lnTo>
                    <a:pt x="4548" y="10142"/>
                  </a:lnTo>
                  <a:lnTo>
                    <a:pt x="4503" y="9915"/>
                  </a:lnTo>
                  <a:lnTo>
                    <a:pt x="4412" y="9733"/>
                  </a:lnTo>
                  <a:lnTo>
                    <a:pt x="4184" y="9551"/>
                  </a:lnTo>
                  <a:lnTo>
                    <a:pt x="4093" y="9551"/>
                  </a:lnTo>
                  <a:lnTo>
                    <a:pt x="3957" y="9369"/>
                  </a:lnTo>
                  <a:lnTo>
                    <a:pt x="3866" y="9096"/>
                  </a:lnTo>
                  <a:lnTo>
                    <a:pt x="3775" y="8914"/>
                  </a:lnTo>
                  <a:lnTo>
                    <a:pt x="3684" y="8687"/>
                  </a:lnTo>
                  <a:lnTo>
                    <a:pt x="3729" y="8459"/>
                  </a:lnTo>
                  <a:lnTo>
                    <a:pt x="3684" y="8141"/>
                  </a:lnTo>
                  <a:lnTo>
                    <a:pt x="3593" y="7959"/>
                  </a:lnTo>
                  <a:lnTo>
                    <a:pt x="3639" y="7686"/>
                  </a:lnTo>
                  <a:lnTo>
                    <a:pt x="3593" y="7550"/>
                  </a:lnTo>
                  <a:lnTo>
                    <a:pt x="3502" y="7322"/>
                  </a:lnTo>
                  <a:lnTo>
                    <a:pt x="3593" y="7231"/>
                  </a:lnTo>
                  <a:lnTo>
                    <a:pt x="3593" y="7140"/>
                  </a:lnTo>
                  <a:lnTo>
                    <a:pt x="3593" y="7050"/>
                  </a:lnTo>
                  <a:lnTo>
                    <a:pt x="3684" y="7004"/>
                  </a:lnTo>
                  <a:lnTo>
                    <a:pt x="3775" y="7050"/>
                  </a:lnTo>
                  <a:lnTo>
                    <a:pt x="3957" y="7004"/>
                  </a:lnTo>
                  <a:lnTo>
                    <a:pt x="4139" y="7004"/>
                  </a:lnTo>
                  <a:lnTo>
                    <a:pt x="4321" y="7140"/>
                  </a:lnTo>
                  <a:lnTo>
                    <a:pt x="4412" y="7368"/>
                  </a:lnTo>
                  <a:lnTo>
                    <a:pt x="4594" y="7413"/>
                  </a:lnTo>
                  <a:lnTo>
                    <a:pt x="4730" y="7504"/>
                  </a:lnTo>
                  <a:lnTo>
                    <a:pt x="4866" y="7732"/>
                  </a:lnTo>
                  <a:lnTo>
                    <a:pt x="4957" y="7777"/>
                  </a:lnTo>
                  <a:lnTo>
                    <a:pt x="4866" y="7595"/>
                  </a:lnTo>
                  <a:lnTo>
                    <a:pt x="4730" y="7368"/>
                  </a:lnTo>
                  <a:lnTo>
                    <a:pt x="4503" y="7186"/>
                  </a:lnTo>
                  <a:lnTo>
                    <a:pt x="4366" y="7004"/>
                  </a:lnTo>
                  <a:lnTo>
                    <a:pt x="4230" y="6777"/>
                  </a:lnTo>
                  <a:lnTo>
                    <a:pt x="4230" y="6686"/>
                  </a:lnTo>
                  <a:lnTo>
                    <a:pt x="4139" y="6595"/>
                  </a:lnTo>
                  <a:lnTo>
                    <a:pt x="4002" y="6322"/>
                  </a:lnTo>
                  <a:lnTo>
                    <a:pt x="3911" y="6140"/>
                  </a:lnTo>
                  <a:lnTo>
                    <a:pt x="3820" y="6094"/>
                  </a:lnTo>
                  <a:lnTo>
                    <a:pt x="3775" y="5913"/>
                  </a:lnTo>
                  <a:lnTo>
                    <a:pt x="3548" y="5640"/>
                  </a:lnTo>
                  <a:lnTo>
                    <a:pt x="3320" y="5276"/>
                  </a:lnTo>
                  <a:lnTo>
                    <a:pt x="3275" y="5048"/>
                  </a:lnTo>
                  <a:lnTo>
                    <a:pt x="3002" y="4685"/>
                  </a:lnTo>
                  <a:lnTo>
                    <a:pt x="2865" y="4412"/>
                  </a:lnTo>
                  <a:lnTo>
                    <a:pt x="2729" y="4321"/>
                  </a:lnTo>
                  <a:lnTo>
                    <a:pt x="2729" y="4184"/>
                  </a:lnTo>
                  <a:lnTo>
                    <a:pt x="2638" y="4002"/>
                  </a:lnTo>
                  <a:lnTo>
                    <a:pt x="2547" y="3957"/>
                  </a:lnTo>
                  <a:lnTo>
                    <a:pt x="2547" y="4048"/>
                  </a:lnTo>
                  <a:lnTo>
                    <a:pt x="2456" y="4048"/>
                  </a:lnTo>
                  <a:lnTo>
                    <a:pt x="2411" y="3957"/>
                  </a:lnTo>
                  <a:lnTo>
                    <a:pt x="2456" y="3820"/>
                  </a:lnTo>
                  <a:lnTo>
                    <a:pt x="2411" y="3730"/>
                  </a:lnTo>
                  <a:lnTo>
                    <a:pt x="2229" y="3639"/>
                  </a:lnTo>
                  <a:lnTo>
                    <a:pt x="2092" y="3457"/>
                  </a:lnTo>
                  <a:lnTo>
                    <a:pt x="2047" y="3229"/>
                  </a:lnTo>
                  <a:lnTo>
                    <a:pt x="1956" y="3138"/>
                  </a:lnTo>
                  <a:lnTo>
                    <a:pt x="1910" y="2956"/>
                  </a:lnTo>
                  <a:lnTo>
                    <a:pt x="1956" y="2820"/>
                  </a:lnTo>
                  <a:lnTo>
                    <a:pt x="2001" y="2865"/>
                  </a:lnTo>
                  <a:lnTo>
                    <a:pt x="1956" y="2638"/>
                  </a:lnTo>
                  <a:lnTo>
                    <a:pt x="1910" y="2365"/>
                  </a:lnTo>
                  <a:lnTo>
                    <a:pt x="1865" y="2183"/>
                  </a:lnTo>
                  <a:lnTo>
                    <a:pt x="1728" y="2138"/>
                  </a:lnTo>
                  <a:lnTo>
                    <a:pt x="1546" y="1956"/>
                  </a:lnTo>
                  <a:lnTo>
                    <a:pt x="1546" y="1819"/>
                  </a:lnTo>
                  <a:lnTo>
                    <a:pt x="1455" y="1728"/>
                  </a:lnTo>
                  <a:lnTo>
                    <a:pt x="1455" y="1683"/>
                  </a:lnTo>
                  <a:lnTo>
                    <a:pt x="1501" y="1637"/>
                  </a:lnTo>
                  <a:lnTo>
                    <a:pt x="1683" y="1819"/>
                  </a:lnTo>
                  <a:lnTo>
                    <a:pt x="1819" y="2001"/>
                  </a:lnTo>
                  <a:lnTo>
                    <a:pt x="1728" y="1819"/>
                  </a:lnTo>
                  <a:lnTo>
                    <a:pt x="1546" y="1546"/>
                  </a:lnTo>
                  <a:lnTo>
                    <a:pt x="1365" y="1365"/>
                  </a:lnTo>
                  <a:lnTo>
                    <a:pt x="1319" y="1365"/>
                  </a:lnTo>
                  <a:lnTo>
                    <a:pt x="1274" y="1228"/>
                  </a:lnTo>
                  <a:lnTo>
                    <a:pt x="955" y="955"/>
                  </a:lnTo>
                  <a:lnTo>
                    <a:pt x="819" y="773"/>
                  </a:lnTo>
                  <a:lnTo>
                    <a:pt x="864" y="500"/>
                  </a:lnTo>
                  <a:lnTo>
                    <a:pt x="773" y="410"/>
                  </a:lnTo>
                  <a:lnTo>
                    <a:pt x="500" y="319"/>
                  </a:lnTo>
                  <a:lnTo>
                    <a:pt x="409" y="91"/>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0"/>
            <p:cNvSpPr/>
            <p:nvPr/>
          </p:nvSpPr>
          <p:spPr>
            <a:xfrm>
              <a:off x="1591771" y="2271282"/>
              <a:ext cx="11427" cy="24906"/>
            </a:xfrm>
            <a:custGeom>
              <a:rect b="b" l="l" r="r" t="t"/>
              <a:pathLst>
                <a:path extrusionOk="0" h="1092" w="501">
                  <a:moveTo>
                    <a:pt x="182" y="0"/>
                  </a:moveTo>
                  <a:lnTo>
                    <a:pt x="137" y="46"/>
                  </a:lnTo>
                  <a:lnTo>
                    <a:pt x="137" y="273"/>
                  </a:lnTo>
                  <a:lnTo>
                    <a:pt x="91" y="410"/>
                  </a:lnTo>
                  <a:lnTo>
                    <a:pt x="46" y="637"/>
                  </a:lnTo>
                  <a:lnTo>
                    <a:pt x="0" y="819"/>
                  </a:lnTo>
                  <a:lnTo>
                    <a:pt x="0" y="910"/>
                  </a:lnTo>
                  <a:lnTo>
                    <a:pt x="182" y="1092"/>
                  </a:lnTo>
                  <a:lnTo>
                    <a:pt x="182" y="865"/>
                  </a:lnTo>
                  <a:lnTo>
                    <a:pt x="228" y="455"/>
                  </a:lnTo>
                  <a:lnTo>
                    <a:pt x="273" y="455"/>
                  </a:lnTo>
                  <a:lnTo>
                    <a:pt x="455" y="273"/>
                  </a:lnTo>
                  <a:lnTo>
                    <a:pt x="501" y="91"/>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0"/>
            <p:cNvSpPr/>
            <p:nvPr/>
          </p:nvSpPr>
          <p:spPr>
            <a:xfrm>
              <a:off x="1477665" y="1785825"/>
              <a:ext cx="4174" cy="6249"/>
            </a:xfrm>
            <a:custGeom>
              <a:rect b="b" l="l" r="r" t="t"/>
              <a:pathLst>
                <a:path extrusionOk="0" h="274" w="183">
                  <a:moveTo>
                    <a:pt x="91" y="1"/>
                  </a:moveTo>
                  <a:lnTo>
                    <a:pt x="0" y="137"/>
                  </a:lnTo>
                  <a:lnTo>
                    <a:pt x="0" y="274"/>
                  </a:lnTo>
                  <a:lnTo>
                    <a:pt x="91" y="274"/>
                  </a:lnTo>
                  <a:lnTo>
                    <a:pt x="182"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0"/>
            <p:cNvSpPr/>
            <p:nvPr/>
          </p:nvSpPr>
          <p:spPr>
            <a:xfrm>
              <a:off x="1488042" y="1259929"/>
              <a:ext cx="4174" cy="5223"/>
            </a:xfrm>
            <a:custGeom>
              <a:rect b="b" l="l" r="r" t="t"/>
              <a:pathLst>
                <a:path extrusionOk="0" h="229" w="183">
                  <a:moveTo>
                    <a:pt x="182" y="1"/>
                  </a:moveTo>
                  <a:lnTo>
                    <a:pt x="46" y="46"/>
                  </a:lnTo>
                  <a:lnTo>
                    <a:pt x="0" y="137"/>
                  </a:lnTo>
                  <a:lnTo>
                    <a:pt x="46" y="228"/>
                  </a:lnTo>
                  <a:lnTo>
                    <a:pt x="137"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0"/>
            <p:cNvSpPr/>
            <p:nvPr/>
          </p:nvSpPr>
          <p:spPr>
            <a:xfrm>
              <a:off x="247451" y="1574240"/>
              <a:ext cx="4174" cy="17653"/>
            </a:xfrm>
            <a:custGeom>
              <a:rect b="b" l="l" r="r" t="t"/>
              <a:pathLst>
                <a:path extrusionOk="0" h="774" w="183">
                  <a:moveTo>
                    <a:pt x="0" y="0"/>
                  </a:moveTo>
                  <a:lnTo>
                    <a:pt x="0" y="273"/>
                  </a:lnTo>
                  <a:lnTo>
                    <a:pt x="91" y="455"/>
                  </a:lnTo>
                  <a:lnTo>
                    <a:pt x="46" y="728"/>
                  </a:lnTo>
                  <a:lnTo>
                    <a:pt x="91" y="773"/>
                  </a:lnTo>
                  <a:lnTo>
                    <a:pt x="182" y="637"/>
                  </a:lnTo>
                  <a:lnTo>
                    <a:pt x="137" y="182"/>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0"/>
            <p:cNvSpPr/>
            <p:nvPr/>
          </p:nvSpPr>
          <p:spPr>
            <a:xfrm>
              <a:off x="254704" y="1585643"/>
              <a:ext cx="2098" cy="6249"/>
            </a:xfrm>
            <a:custGeom>
              <a:rect b="b" l="l" r="r" t="t"/>
              <a:pathLst>
                <a:path extrusionOk="0" h="274" w="92">
                  <a:moveTo>
                    <a:pt x="1" y="0"/>
                  </a:moveTo>
                  <a:lnTo>
                    <a:pt x="1" y="182"/>
                  </a:lnTo>
                  <a:lnTo>
                    <a:pt x="92" y="273"/>
                  </a:lnTo>
                  <a:lnTo>
                    <a:pt x="92"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0"/>
            <p:cNvSpPr/>
            <p:nvPr/>
          </p:nvSpPr>
          <p:spPr>
            <a:xfrm>
              <a:off x="1610427" y="2286837"/>
              <a:ext cx="5223" cy="4174"/>
            </a:xfrm>
            <a:custGeom>
              <a:rect b="b" l="l" r="r" t="t"/>
              <a:pathLst>
                <a:path extrusionOk="0" h="183" w="229">
                  <a:moveTo>
                    <a:pt x="228" y="1"/>
                  </a:moveTo>
                  <a:lnTo>
                    <a:pt x="92" y="46"/>
                  </a:lnTo>
                  <a:lnTo>
                    <a:pt x="1" y="183"/>
                  </a:lnTo>
                  <a:lnTo>
                    <a:pt x="46" y="183"/>
                  </a:lnTo>
                  <a:lnTo>
                    <a:pt x="18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0"/>
            <p:cNvSpPr/>
            <p:nvPr/>
          </p:nvSpPr>
          <p:spPr>
            <a:xfrm>
              <a:off x="1643635" y="2210090"/>
              <a:ext cx="15578" cy="22830"/>
            </a:xfrm>
            <a:custGeom>
              <a:rect b="b" l="l" r="r" t="t"/>
              <a:pathLst>
                <a:path extrusionOk="0" h="1001" w="683">
                  <a:moveTo>
                    <a:pt x="682" y="0"/>
                  </a:moveTo>
                  <a:lnTo>
                    <a:pt x="637" y="46"/>
                  </a:lnTo>
                  <a:lnTo>
                    <a:pt x="455" y="46"/>
                  </a:lnTo>
                  <a:lnTo>
                    <a:pt x="364" y="228"/>
                  </a:lnTo>
                  <a:lnTo>
                    <a:pt x="319" y="273"/>
                  </a:lnTo>
                  <a:lnTo>
                    <a:pt x="273" y="409"/>
                  </a:lnTo>
                  <a:lnTo>
                    <a:pt x="228" y="500"/>
                  </a:lnTo>
                  <a:lnTo>
                    <a:pt x="182" y="591"/>
                  </a:lnTo>
                  <a:lnTo>
                    <a:pt x="46" y="728"/>
                  </a:lnTo>
                  <a:lnTo>
                    <a:pt x="0" y="955"/>
                  </a:lnTo>
                  <a:lnTo>
                    <a:pt x="91" y="1001"/>
                  </a:lnTo>
                  <a:lnTo>
                    <a:pt x="273" y="819"/>
                  </a:lnTo>
                  <a:lnTo>
                    <a:pt x="364" y="637"/>
                  </a:lnTo>
                  <a:lnTo>
                    <a:pt x="455" y="546"/>
                  </a:lnTo>
                  <a:lnTo>
                    <a:pt x="501" y="409"/>
                  </a:lnTo>
                  <a:lnTo>
                    <a:pt x="546" y="228"/>
                  </a:lnTo>
                  <a:lnTo>
                    <a:pt x="6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0"/>
            <p:cNvSpPr/>
            <p:nvPr/>
          </p:nvSpPr>
          <p:spPr>
            <a:xfrm>
              <a:off x="1608352" y="2234973"/>
              <a:ext cx="27004" cy="36332"/>
            </a:xfrm>
            <a:custGeom>
              <a:rect b="b" l="l" r="r" t="t"/>
              <a:pathLst>
                <a:path extrusionOk="0" h="1593" w="1184">
                  <a:moveTo>
                    <a:pt x="1047" y="1"/>
                  </a:moveTo>
                  <a:lnTo>
                    <a:pt x="865" y="228"/>
                  </a:lnTo>
                  <a:lnTo>
                    <a:pt x="820" y="319"/>
                  </a:lnTo>
                  <a:lnTo>
                    <a:pt x="729" y="364"/>
                  </a:lnTo>
                  <a:lnTo>
                    <a:pt x="638" y="410"/>
                  </a:lnTo>
                  <a:lnTo>
                    <a:pt x="547" y="410"/>
                  </a:lnTo>
                  <a:lnTo>
                    <a:pt x="501" y="273"/>
                  </a:lnTo>
                  <a:lnTo>
                    <a:pt x="456" y="273"/>
                  </a:lnTo>
                  <a:lnTo>
                    <a:pt x="410" y="410"/>
                  </a:lnTo>
                  <a:lnTo>
                    <a:pt x="456" y="501"/>
                  </a:lnTo>
                  <a:lnTo>
                    <a:pt x="365" y="592"/>
                  </a:lnTo>
                  <a:lnTo>
                    <a:pt x="274" y="774"/>
                  </a:lnTo>
                  <a:lnTo>
                    <a:pt x="228" y="774"/>
                  </a:lnTo>
                  <a:lnTo>
                    <a:pt x="228" y="865"/>
                  </a:lnTo>
                  <a:lnTo>
                    <a:pt x="183" y="1001"/>
                  </a:lnTo>
                  <a:lnTo>
                    <a:pt x="46" y="1092"/>
                  </a:lnTo>
                  <a:lnTo>
                    <a:pt x="46" y="1183"/>
                  </a:lnTo>
                  <a:lnTo>
                    <a:pt x="137" y="1274"/>
                  </a:lnTo>
                  <a:lnTo>
                    <a:pt x="46" y="1320"/>
                  </a:lnTo>
                  <a:lnTo>
                    <a:pt x="1" y="1456"/>
                  </a:lnTo>
                  <a:lnTo>
                    <a:pt x="46" y="1592"/>
                  </a:lnTo>
                  <a:lnTo>
                    <a:pt x="137" y="1592"/>
                  </a:lnTo>
                  <a:lnTo>
                    <a:pt x="183" y="1410"/>
                  </a:lnTo>
                  <a:lnTo>
                    <a:pt x="274" y="1320"/>
                  </a:lnTo>
                  <a:lnTo>
                    <a:pt x="274" y="1092"/>
                  </a:lnTo>
                  <a:lnTo>
                    <a:pt x="365" y="1047"/>
                  </a:lnTo>
                  <a:lnTo>
                    <a:pt x="365" y="956"/>
                  </a:lnTo>
                  <a:lnTo>
                    <a:pt x="410" y="910"/>
                  </a:lnTo>
                  <a:lnTo>
                    <a:pt x="501" y="910"/>
                  </a:lnTo>
                  <a:lnTo>
                    <a:pt x="638" y="819"/>
                  </a:lnTo>
                  <a:lnTo>
                    <a:pt x="729" y="592"/>
                  </a:lnTo>
                  <a:lnTo>
                    <a:pt x="911" y="410"/>
                  </a:lnTo>
                  <a:lnTo>
                    <a:pt x="1092" y="364"/>
                  </a:lnTo>
                  <a:lnTo>
                    <a:pt x="1183" y="319"/>
                  </a:lnTo>
                  <a:lnTo>
                    <a:pt x="1183" y="137"/>
                  </a:lnTo>
                  <a:lnTo>
                    <a:pt x="113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0"/>
            <p:cNvSpPr/>
            <p:nvPr/>
          </p:nvSpPr>
          <p:spPr>
            <a:xfrm>
              <a:off x="1677869" y="2173780"/>
              <a:ext cx="3125" cy="3125"/>
            </a:xfrm>
            <a:custGeom>
              <a:rect b="b" l="l" r="r" t="t"/>
              <a:pathLst>
                <a:path extrusionOk="0" h="137" w="137">
                  <a:moveTo>
                    <a:pt x="46" y="0"/>
                  </a:moveTo>
                  <a:lnTo>
                    <a:pt x="0" y="46"/>
                  </a:lnTo>
                  <a:lnTo>
                    <a:pt x="46" y="137"/>
                  </a:lnTo>
                  <a:lnTo>
                    <a:pt x="91" y="137"/>
                  </a:lnTo>
                  <a:lnTo>
                    <a:pt x="136"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0"/>
            <p:cNvSpPr/>
            <p:nvPr/>
          </p:nvSpPr>
          <p:spPr>
            <a:xfrm>
              <a:off x="1701725" y="2055524"/>
              <a:ext cx="5200" cy="7276"/>
            </a:xfrm>
            <a:custGeom>
              <a:rect b="b" l="l" r="r" t="t"/>
              <a:pathLst>
                <a:path extrusionOk="0" h="319" w="228">
                  <a:moveTo>
                    <a:pt x="91" y="1"/>
                  </a:moveTo>
                  <a:lnTo>
                    <a:pt x="0" y="92"/>
                  </a:lnTo>
                  <a:lnTo>
                    <a:pt x="0" y="183"/>
                  </a:lnTo>
                  <a:lnTo>
                    <a:pt x="91" y="319"/>
                  </a:lnTo>
                  <a:lnTo>
                    <a:pt x="137" y="319"/>
                  </a:lnTo>
                  <a:lnTo>
                    <a:pt x="227" y="228"/>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0"/>
            <p:cNvSpPr/>
            <p:nvPr/>
          </p:nvSpPr>
          <p:spPr>
            <a:xfrm>
              <a:off x="1452759" y="1255779"/>
              <a:ext cx="23879" cy="19728"/>
            </a:xfrm>
            <a:custGeom>
              <a:rect b="b" l="l" r="r" t="t"/>
              <a:pathLst>
                <a:path extrusionOk="0" h="865" w="1047">
                  <a:moveTo>
                    <a:pt x="228" y="1"/>
                  </a:moveTo>
                  <a:lnTo>
                    <a:pt x="228" y="46"/>
                  </a:lnTo>
                  <a:lnTo>
                    <a:pt x="137" y="92"/>
                  </a:lnTo>
                  <a:lnTo>
                    <a:pt x="137" y="137"/>
                  </a:lnTo>
                  <a:lnTo>
                    <a:pt x="46" y="137"/>
                  </a:lnTo>
                  <a:lnTo>
                    <a:pt x="1" y="319"/>
                  </a:lnTo>
                  <a:lnTo>
                    <a:pt x="1" y="547"/>
                  </a:lnTo>
                  <a:lnTo>
                    <a:pt x="46" y="592"/>
                  </a:lnTo>
                  <a:lnTo>
                    <a:pt x="228" y="592"/>
                  </a:lnTo>
                  <a:lnTo>
                    <a:pt x="410" y="638"/>
                  </a:lnTo>
                  <a:lnTo>
                    <a:pt x="592" y="774"/>
                  </a:lnTo>
                  <a:lnTo>
                    <a:pt x="774" y="865"/>
                  </a:lnTo>
                  <a:lnTo>
                    <a:pt x="956" y="819"/>
                  </a:lnTo>
                  <a:lnTo>
                    <a:pt x="1047" y="638"/>
                  </a:lnTo>
                  <a:lnTo>
                    <a:pt x="1047" y="501"/>
                  </a:lnTo>
                  <a:lnTo>
                    <a:pt x="911" y="365"/>
                  </a:lnTo>
                  <a:lnTo>
                    <a:pt x="956" y="274"/>
                  </a:lnTo>
                  <a:lnTo>
                    <a:pt x="865" y="137"/>
                  </a:lnTo>
                  <a:lnTo>
                    <a:pt x="729" y="46"/>
                  </a:lnTo>
                  <a:lnTo>
                    <a:pt x="683" y="92"/>
                  </a:lnTo>
                  <a:lnTo>
                    <a:pt x="547"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0"/>
            <p:cNvSpPr/>
            <p:nvPr/>
          </p:nvSpPr>
          <p:spPr>
            <a:xfrm>
              <a:off x="1689273" y="2059674"/>
              <a:ext cx="14551" cy="28030"/>
            </a:xfrm>
            <a:custGeom>
              <a:rect b="b" l="l" r="r" t="t"/>
              <a:pathLst>
                <a:path extrusionOk="0" h="1229" w="638">
                  <a:moveTo>
                    <a:pt x="364" y="1"/>
                  </a:moveTo>
                  <a:lnTo>
                    <a:pt x="319" y="92"/>
                  </a:lnTo>
                  <a:lnTo>
                    <a:pt x="319" y="410"/>
                  </a:lnTo>
                  <a:lnTo>
                    <a:pt x="319" y="546"/>
                  </a:lnTo>
                  <a:lnTo>
                    <a:pt x="182" y="592"/>
                  </a:lnTo>
                  <a:lnTo>
                    <a:pt x="91" y="728"/>
                  </a:lnTo>
                  <a:lnTo>
                    <a:pt x="0" y="774"/>
                  </a:lnTo>
                  <a:lnTo>
                    <a:pt x="0" y="819"/>
                  </a:lnTo>
                  <a:lnTo>
                    <a:pt x="91" y="956"/>
                  </a:lnTo>
                  <a:lnTo>
                    <a:pt x="91" y="1047"/>
                  </a:lnTo>
                  <a:lnTo>
                    <a:pt x="0" y="1138"/>
                  </a:lnTo>
                  <a:lnTo>
                    <a:pt x="46" y="1183"/>
                  </a:lnTo>
                  <a:lnTo>
                    <a:pt x="182" y="1138"/>
                  </a:lnTo>
                  <a:lnTo>
                    <a:pt x="228" y="1229"/>
                  </a:lnTo>
                  <a:lnTo>
                    <a:pt x="319" y="1229"/>
                  </a:lnTo>
                  <a:lnTo>
                    <a:pt x="319" y="1047"/>
                  </a:lnTo>
                  <a:lnTo>
                    <a:pt x="319" y="956"/>
                  </a:lnTo>
                  <a:lnTo>
                    <a:pt x="455" y="865"/>
                  </a:lnTo>
                  <a:lnTo>
                    <a:pt x="546" y="728"/>
                  </a:lnTo>
                  <a:lnTo>
                    <a:pt x="546" y="546"/>
                  </a:lnTo>
                  <a:lnTo>
                    <a:pt x="546" y="455"/>
                  </a:lnTo>
                  <a:lnTo>
                    <a:pt x="637" y="364"/>
                  </a:lnTo>
                  <a:lnTo>
                    <a:pt x="592" y="228"/>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0"/>
            <p:cNvSpPr/>
            <p:nvPr/>
          </p:nvSpPr>
          <p:spPr>
            <a:xfrm>
              <a:off x="1673718" y="2182082"/>
              <a:ext cx="3125" cy="8302"/>
            </a:xfrm>
            <a:custGeom>
              <a:rect b="b" l="l" r="r" t="t"/>
              <a:pathLst>
                <a:path extrusionOk="0" h="364" w="137">
                  <a:moveTo>
                    <a:pt x="91" y="0"/>
                  </a:moveTo>
                  <a:lnTo>
                    <a:pt x="91" y="137"/>
                  </a:lnTo>
                  <a:lnTo>
                    <a:pt x="0" y="364"/>
                  </a:lnTo>
                  <a:lnTo>
                    <a:pt x="46" y="364"/>
                  </a:lnTo>
                  <a:lnTo>
                    <a:pt x="137" y="273"/>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0"/>
            <p:cNvSpPr/>
            <p:nvPr/>
          </p:nvSpPr>
          <p:spPr>
            <a:xfrm>
              <a:off x="957996" y="1103310"/>
              <a:ext cx="68468" cy="28030"/>
            </a:xfrm>
            <a:custGeom>
              <a:rect b="b" l="l" r="r" t="t"/>
              <a:pathLst>
                <a:path extrusionOk="0" h="1229" w="3002">
                  <a:moveTo>
                    <a:pt x="2592" y="0"/>
                  </a:moveTo>
                  <a:lnTo>
                    <a:pt x="2456" y="91"/>
                  </a:lnTo>
                  <a:lnTo>
                    <a:pt x="2229" y="46"/>
                  </a:lnTo>
                  <a:lnTo>
                    <a:pt x="1819" y="91"/>
                  </a:lnTo>
                  <a:lnTo>
                    <a:pt x="1592" y="273"/>
                  </a:lnTo>
                  <a:lnTo>
                    <a:pt x="1410" y="319"/>
                  </a:lnTo>
                  <a:lnTo>
                    <a:pt x="1364" y="228"/>
                  </a:lnTo>
                  <a:lnTo>
                    <a:pt x="1319" y="91"/>
                  </a:lnTo>
                  <a:lnTo>
                    <a:pt x="1228" y="91"/>
                  </a:lnTo>
                  <a:lnTo>
                    <a:pt x="1046" y="137"/>
                  </a:lnTo>
                  <a:lnTo>
                    <a:pt x="773" y="137"/>
                  </a:lnTo>
                  <a:lnTo>
                    <a:pt x="682" y="91"/>
                  </a:lnTo>
                  <a:lnTo>
                    <a:pt x="682" y="228"/>
                  </a:lnTo>
                  <a:lnTo>
                    <a:pt x="546" y="319"/>
                  </a:lnTo>
                  <a:lnTo>
                    <a:pt x="273" y="273"/>
                  </a:lnTo>
                  <a:lnTo>
                    <a:pt x="136" y="182"/>
                  </a:lnTo>
                  <a:lnTo>
                    <a:pt x="136" y="46"/>
                  </a:lnTo>
                  <a:lnTo>
                    <a:pt x="0" y="46"/>
                  </a:lnTo>
                  <a:lnTo>
                    <a:pt x="91" y="319"/>
                  </a:lnTo>
                  <a:lnTo>
                    <a:pt x="364" y="683"/>
                  </a:lnTo>
                  <a:lnTo>
                    <a:pt x="409" y="819"/>
                  </a:lnTo>
                  <a:lnTo>
                    <a:pt x="955" y="1001"/>
                  </a:lnTo>
                  <a:lnTo>
                    <a:pt x="1364" y="1046"/>
                  </a:lnTo>
                  <a:lnTo>
                    <a:pt x="1683" y="1183"/>
                  </a:lnTo>
                  <a:lnTo>
                    <a:pt x="1910" y="1228"/>
                  </a:lnTo>
                  <a:lnTo>
                    <a:pt x="2138" y="1137"/>
                  </a:lnTo>
                  <a:lnTo>
                    <a:pt x="2365" y="1228"/>
                  </a:lnTo>
                  <a:lnTo>
                    <a:pt x="2501" y="1137"/>
                  </a:lnTo>
                  <a:lnTo>
                    <a:pt x="2820" y="955"/>
                  </a:lnTo>
                  <a:lnTo>
                    <a:pt x="2911" y="773"/>
                  </a:lnTo>
                  <a:lnTo>
                    <a:pt x="3002" y="592"/>
                  </a:lnTo>
                  <a:lnTo>
                    <a:pt x="2956" y="364"/>
                  </a:lnTo>
                  <a:lnTo>
                    <a:pt x="2820" y="319"/>
                  </a:lnTo>
                  <a:lnTo>
                    <a:pt x="2683" y="319"/>
                  </a:lnTo>
                  <a:lnTo>
                    <a:pt x="2638" y="182"/>
                  </a:lnTo>
                  <a:lnTo>
                    <a:pt x="2683" y="91"/>
                  </a:lnTo>
                  <a:lnTo>
                    <a:pt x="2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0"/>
            <p:cNvSpPr/>
            <p:nvPr/>
          </p:nvSpPr>
          <p:spPr>
            <a:xfrm>
              <a:off x="942418" y="1210141"/>
              <a:ext cx="56038" cy="37359"/>
            </a:xfrm>
            <a:custGeom>
              <a:rect b="b" l="l" r="r" t="t"/>
              <a:pathLst>
                <a:path extrusionOk="0" h="1638" w="2457">
                  <a:moveTo>
                    <a:pt x="547" y="1"/>
                  </a:moveTo>
                  <a:lnTo>
                    <a:pt x="410" y="183"/>
                  </a:lnTo>
                  <a:lnTo>
                    <a:pt x="228" y="456"/>
                  </a:lnTo>
                  <a:lnTo>
                    <a:pt x="319" y="637"/>
                  </a:lnTo>
                  <a:lnTo>
                    <a:pt x="274" y="956"/>
                  </a:lnTo>
                  <a:lnTo>
                    <a:pt x="183" y="1320"/>
                  </a:lnTo>
                  <a:lnTo>
                    <a:pt x="46" y="1456"/>
                  </a:lnTo>
                  <a:lnTo>
                    <a:pt x="1" y="1593"/>
                  </a:lnTo>
                  <a:lnTo>
                    <a:pt x="137" y="1638"/>
                  </a:lnTo>
                  <a:lnTo>
                    <a:pt x="228" y="1547"/>
                  </a:lnTo>
                  <a:lnTo>
                    <a:pt x="365" y="1365"/>
                  </a:lnTo>
                  <a:lnTo>
                    <a:pt x="592" y="1229"/>
                  </a:lnTo>
                  <a:lnTo>
                    <a:pt x="819" y="1274"/>
                  </a:lnTo>
                  <a:lnTo>
                    <a:pt x="1183" y="1274"/>
                  </a:lnTo>
                  <a:lnTo>
                    <a:pt x="1365" y="1229"/>
                  </a:lnTo>
                  <a:lnTo>
                    <a:pt x="1729" y="1274"/>
                  </a:lnTo>
                  <a:lnTo>
                    <a:pt x="1911" y="1138"/>
                  </a:lnTo>
                  <a:lnTo>
                    <a:pt x="2138" y="1138"/>
                  </a:lnTo>
                  <a:lnTo>
                    <a:pt x="2320" y="1183"/>
                  </a:lnTo>
                  <a:lnTo>
                    <a:pt x="2457" y="1047"/>
                  </a:lnTo>
                  <a:lnTo>
                    <a:pt x="2320" y="910"/>
                  </a:lnTo>
                  <a:lnTo>
                    <a:pt x="2229" y="774"/>
                  </a:lnTo>
                  <a:lnTo>
                    <a:pt x="2047" y="546"/>
                  </a:lnTo>
                  <a:lnTo>
                    <a:pt x="1729" y="274"/>
                  </a:lnTo>
                  <a:lnTo>
                    <a:pt x="1502" y="274"/>
                  </a:lnTo>
                  <a:lnTo>
                    <a:pt x="1320" y="183"/>
                  </a:lnTo>
                  <a:lnTo>
                    <a:pt x="1138" y="46"/>
                  </a:lnTo>
                  <a:lnTo>
                    <a:pt x="1001" y="46"/>
                  </a:lnTo>
                  <a:lnTo>
                    <a:pt x="910" y="92"/>
                  </a:lnTo>
                  <a:lnTo>
                    <a:pt x="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0"/>
            <p:cNvSpPr/>
            <p:nvPr/>
          </p:nvSpPr>
          <p:spPr>
            <a:xfrm>
              <a:off x="973550" y="1337726"/>
              <a:ext cx="12453" cy="11427"/>
            </a:xfrm>
            <a:custGeom>
              <a:rect b="b" l="l" r="r" t="t"/>
              <a:pathLst>
                <a:path extrusionOk="0" h="501" w="546">
                  <a:moveTo>
                    <a:pt x="455" y="1"/>
                  </a:moveTo>
                  <a:lnTo>
                    <a:pt x="364" y="46"/>
                  </a:lnTo>
                  <a:lnTo>
                    <a:pt x="364" y="183"/>
                  </a:lnTo>
                  <a:lnTo>
                    <a:pt x="182" y="274"/>
                  </a:lnTo>
                  <a:lnTo>
                    <a:pt x="0" y="274"/>
                  </a:lnTo>
                  <a:lnTo>
                    <a:pt x="137" y="456"/>
                  </a:lnTo>
                  <a:lnTo>
                    <a:pt x="319" y="501"/>
                  </a:lnTo>
                  <a:lnTo>
                    <a:pt x="319" y="410"/>
                  </a:lnTo>
                  <a:lnTo>
                    <a:pt x="501" y="365"/>
                  </a:lnTo>
                  <a:lnTo>
                    <a:pt x="546" y="274"/>
                  </a:lnTo>
                  <a:lnTo>
                    <a:pt x="501"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0"/>
            <p:cNvSpPr/>
            <p:nvPr/>
          </p:nvSpPr>
          <p:spPr>
            <a:xfrm>
              <a:off x="1365634" y="1312843"/>
              <a:ext cx="6249" cy="7276"/>
            </a:xfrm>
            <a:custGeom>
              <a:rect b="b" l="l" r="r" t="t"/>
              <a:pathLst>
                <a:path extrusionOk="0" h="319" w="274">
                  <a:moveTo>
                    <a:pt x="137" y="0"/>
                  </a:moveTo>
                  <a:lnTo>
                    <a:pt x="92" y="46"/>
                  </a:lnTo>
                  <a:lnTo>
                    <a:pt x="1" y="91"/>
                  </a:lnTo>
                  <a:lnTo>
                    <a:pt x="92" y="273"/>
                  </a:lnTo>
                  <a:lnTo>
                    <a:pt x="183" y="319"/>
                  </a:lnTo>
                  <a:lnTo>
                    <a:pt x="228" y="273"/>
                  </a:lnTo>
                  <a:lnTo>
                    <a:pt x="273" y="228"/>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0"/>
            <p:cNvSpPr/>
            <p:nvPr/>
          </p:nvSpPr>
          <p:spPr>
            <a:xfrm>
              <a:off x="1374962" y="1310767"/>
              <a:ext cx="4174" cy="5200"/>
            </a:xfrm>
            <a:custGeom>
              <a:rect b="b" l="l" r="r" t="t"/>
              <a:pathLst>
                <a:path extrusionOk="0" h="228" w="183">
                  <a:moveTo>
                    <a:pt x="1" y="0"/>
                  </a:moveTo>
                  <a:lnTo>
                    <a:pt x="1" y="91"/>
                  </a:lnTo>
                  <a:lnTo>
                    <a:pt x="137" y="228"/>
                  </a:lnTo>
                  <a:lnTo>
                    <a:pt x="183" y="228"/>
                  </a:lnTo>
                  <a:lnTo>
                    <a:pt x="183"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0"/>
            <p:cNvSpPr/>
            <p:nvPr/>
          </p:nvSpPr>
          <p:spPr>
            <a:xfrm>
              <a:off x="1379113" y="1306616"/>
              <a:ext cx="3147" cy="6249"/>
            </a:xfrm>
            <a:custGeom>
              <a:rect b="b" l="l" r="r" t="t"/>
              <a:pathLst>
                <a:path extrusionOk="0" h="274" w="138">
                  <a:moveTo>
                    <a:pt x="1" y="0"/>
                  </a:moveTo>
                  <a:lnTo>
                    <a:pt x="1" y="46"/>
                  </a:lnTo>
                  <a:lnTo>
                    <a:pt x="46" y="273"/>
                  </a:lnTo>
                  <a:lnTo>
                    <a:pt x="137" y="273"/>
                  </a:lnTo>
                  <a:lnTo>
                    <a:pt x="137" y="137"/>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30"/>
            <p:cNvSpPr/>
            <p:nvPr/>
          </p:nvSpPr>
          <p:spPr>
            <a:xfrm>
              <a:off x="1373936" y="1315945"/>
              <a:ext cx="6249" cy="9351"/>
            </a:xfrm>
            <a:custGeom>
              <a:rect b="b" l="l" r="r" t="t"/>
              <a:pathLst>
                <a:path extrusionOk="0" h="410" w="274">
                  <a:moveTo>
                    <a:pt x="0" y="1"/>
                  </a:moveTo>
                  <a:lnTo>
                    <a:pt x="46" y="46"/>
                  </a:lnTo>
                  <a:lnTo>
                    <a:pt x="182" y="228"/>
                  </a:lnTo>
                  <a:lnTo>
                    <a:pt x="228" y="410"/>
                  </a:lnTo>
                  <a:lnTo>
                    <a:pt x="273" y="319"/>
                  </a:lnTo>
                  <a:lnTo>
                    <a:pt x="228"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0"/>
            <p:cNvSpPr/>
            <p:nvPr/>
          </p:nvSpPr>
          <p:spPr>
            <a:xfrm>
              <a:off x="1337627" y="1987055"/>
              <a:ext cx="2098" cy="5223"/>
            </a:xfrm>
            <a:custGeom>
              <a:rect b="b" l="l" r="r" t="t"/>
              <a:pathLst>
                <a:path extrusionOk="0" h="229" w="92">
                  <a:moveTo>
                    <a:pt x="46" y="1"/>
                  </a:moveTo>
                  <a:lnTo>
                    <a:pt x="1" y="46"/>
                  </a:lnTo>
                  <a:lnTo>
                    <a:pt x="1" y="137"/>
                  </a:lnTo>
                  <a:lnTo>
                    <a:pt x="46" y="228"/>
                  </a:lnTo>
                  <a:lnTo>
                    <a:pt x="92" y="137"/>
                  </a:lnTo>
                  <a:lnTo>
                    <a:pt x="9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0"/>
            <p:cNvSpPr/>
            <p:nvPr/>
          </p:nvSpPr>
          <p:spPr>
            <a:xfrm>
              <a:off x="1335551" y="1994331"/>
              <a:ext cx="8325" cy="10400"/>
            </a:xfrm>
            <a:custGeom>
              <a:rect b="b" l="l" r="r" t="t"/>
              <a:pathLst>
                <a:path extrusionOk="0" h="456" w="365">
                  <a:moveTo>
                    <a:pt x="365" y="0"/>
                  </a:moveTo>
                  <a:lnTo>
                    <a:pt x="137" y="46"/>
                  </a:lnTo>
                  <a:lnTo>
                    <a:pt x="1" y="228"/>
                  </a:lnTo>
                  <a:lnTo>
                    <a:pt x="1" y="364"/>
                  </a:lnTo>
                  <a:lnTo>
                    <a:pt x="137" y="455"/>
                  </a:lnTo>
                  <a:lnTo>
                    <a:pt x="228" y="273"/>
                  </a:lnTo>
                  <a:lnTo>
                    <a:pt x="319" y="273"/>
                  </a:lnTo>
                  <a:lnTo>
                    <a:pt x="365" y="137"/>
                  </a:lnTo>
                  <a:lnTo>
                    <a:pt x="319" y="91"/>
                  </a:lnTo>
                  <a:lnTo>
                    <a:pt x="36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30"/>
            <p:cNvSpPr/>
            <p:nvPr/>
          </p:nvSpPr>
          <p:spPr>
            <a:xfrm>
              <a:off x="1628080" y="1643734"/>
              <a:ext cx="3125" cy="5200"/>
            </a:xfrm>
            <a:custGeom>
              <a:rect b="b" l="l" r="r" t="t"/>
              <a:pathLst>
                <a:path extrusionOk="0" h="228" w="137">
                  <a:moveTo>
                    <a:pt x="46" y="0"/>
                  </a:moveTo>
                  <a:lnTo>
                    <a:pt x="0" y="46"/>
                  </a:lnTo>
                  <a:lnTo>
                    <a:pt x="46" y="228"/>
                  </a:lnTo>
                  <a:lnTo>
                    <a:pt x="91" y="137"/>
                  </a:lnTo>
                  <a:lnTo>
                    <a:pt x="13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0"/>
            <p:cNvSpPr/>
            <p:nvPr/>
          </p:nvSpPr>
          <p:spPr>
            <a:xfrm>
              <a:off x="1623929" y="1635432"/>
              <a:ext cx="6226" cy="5200"/>
            </a:xfrm>
            <a:custGeom>
              <a:rect b="b" l="l" r="r" t="t"/>
              <a:pathLst>
                <a:path extrusionOk="0" h="228" w="273">
                  <a:moveTo>
                    <a:pt x="46" y="0"/>
                  </a:moveTo>
                  <a:lnTo>
                    <a:pt x="0" y="91"/>
                  </a:lnTo>
                  <a:lnTo>
                    <a:pt x="182" y="228"/>
                  </a:lnTo>
                  <a:lnTo>
                    <a:pt x="228" y="228"/>
                  </a:lnTo>
                  <a:lnTo>
                    <a:pt x="273"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30"/>
            <p:cNvSpPr/>
            <p:nvPr/>
          </p:nvSpPr>
          <p:spPr>
            <a:xfrm>
              <a:off x="1326223" y="1968399"/>
              <a:ext cx="16627" cy="14551"/>
            </a:xfrm>
            <a:custGeom>
              <a:rect b="b" l="l" r="r" t="t"/>
              <a:pathLst>
                <a:path extrusionOk="0" h="638" w="729">
                  <a:moveTo>
                    <a:pt x="228" y="0"/>
                  </a:moveTo>
                  <a:lnTo>
                    <a:pt x="137" y="46"/>
                  </a:lnTo>
                  <a:lnTo>
                    <a:pt x="91" y="228"/>
                  </a:lnTo>
                  <a:lnTo>
                    <a:pt x="0" y="319"/>
                  </a:lnTo>
                  <a:lnTo>
                    <a:pt x="0" y="410"/>
                  </a:lnTo>
                  <a:lnTo>
                    <a:pt x="91" y="637"/>
                  </a:lnTo>
                  <a:lnTo>
                    <a:pt x="137" y="592"/>
                  </a:lnTo>
                  <a:lnTo>
                    <a:pt x="182" y="546"/>
                  </a:lnTo>
                  <a:lnTo>
                    <a:pt x="228" y="501"/>
                  </a:lnTo>
                  <a:lnTo>
                    <a:pt x="319" y="501"/>
                  </a:lnTo>
                  <a:lnTo>
                    <a:pt x="410" y="592"/>
                  </a:lnTo>
                  <a:lnTo>
                    <a:pt x="546" y="637"/>
                  </a:lnTo>
                  <a:lnTo>
                    <a:pt x="637" y="546"/>
                  </a:lnTo>
                  <a:lnTo>
                    <a:pt x="683" y="455"/>
                  </a:lnTo>
                  <a:lnTo>
                    <a:pt x="592" y="364"/>
                  </a:lnTo>
                  <a:lnTo>
                    <a:pt x="592" y="273"/>
                  </a:lnTo>
                  <a:lnTo>
                    <a:pt x="728" y="182"/>
                  </a:lnTo>
                  <a:lnTo>
                    <a:pt x="728" y="137"/>
                  </a:lnTo>
                  <a:lnTo>
                    <a:pt x="592" y="137"/>
                  </a:lnTo>
                  <a:lnTo>
                    <a:pt x="592" y="182"/>
                  </a:lnTo>
                  <a:lnTo>
                    <a:pt x="501" y="228"/>
                  </a:lnTo>
                  <a:lnTo>
                    <a:pt x="455" y="228"/>
                  </a:lnTo>
                  <a:lnTo>
                    <a:pt x="546" y="91"/>
                  </a:lnTo>
                  <a:lnTo>
                    <a:pt x="546" y="46"/>
                  </a:lnTo>
                  <a:lnTo>
                    <a:pt x="501" y="0"/>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30"/>
            <p:cNvSpPr/>
            <p:nvPr/>
          </p:nvSpPr>
          <p:spPr>
            <a:xfrm>
              <a:off x="1314819" y="1970474"/>
              <a:ext cx="8302" cy="9351"/>
            </a:xfrm>
            <a:custGeom>
              <a:rect b="b" l="l" r="r" t="t"/>
              <a:pathLst>
                <a:path extrusionOk="0" h="410" w="364">
                  <a:moveTo>
                    <a:pt x="273" y="0"/>
                  </a:moveTo>
                  <a:lnTo>
                    <a:pt x="182" y="137"/>
                  </a:lnTo>
                  <a:lnTo>
                    <a:pt x="46" y="182"/>
                  </a:lnTo>
                  <a:lnTo>
                    <a:pt x="0" y="319"/>
                  </a:lnTo>
                  <a:lnTo>
                    <a:pt x="91" y="410"/>
                  </a:lnTo>
                  <a:lnTo>
                    <a:pt x="137" y="410"/>
                  </a:lnTo>
                  <a:lnTo>
                    <a:pt x="137" y="364"/>
                  </a:lnTo>
                  <a:lnTo>
                    <a:pt x="182" y="319"/>
                  </a:lnTo>
                  <a:lnTo>
                    <a:pt x="273" y="364"/>
                  </a:lnTo>
                  <a:lnTo>
                    <a:pt x="318" y="319"/>
                  </a:lnTo>
                  <a:lnTo>
                    <a:pt x="273" y="182"/>
                  </a:lnTo>
                  <a:lnTo>
                    <a:pt x="364" y="91"/>
                  </a:lnTo>
                  <a:lnTo>
                    <a:pt x="31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30"/>
            <p:cNvSpPr/>
            <p:nvPr/>
          </p:nvSpPr>
          <p:spPr>
            <a:xfrm>
              <a:off x="1341778" y="1987055"/>
              <a:ext cx="3147" cy="6249"/>
            </a:xfrm>
            <a:custGeom>
              <a:rect b="b" l="l" r="r" t="t"/>
              <a:pathLst>
                <a:path extrusionOk="0" h="274" w="138">
                  <a:moveTo>
                    <a:pt x="46" y="1"/>
                  </a:moveTo>
                  <a:lnTo>
                    <a:pt x="46" y="46"/>
                  </a:lnTo>
                  <a:lnTo>
                    <a:pt x="46" y="92"/>
                  </a:lnTo>
                  <a:lnTo>
                    <a:pt x="1" y="228"/>
                  </a:lnTo>
                  <a:lnTo>
                    <a:pt x="1" y="274"/>
                  </a:lnTo>
                  <a:lnTo>
                    <a:pt x="92" y="183"/>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0"/>
            <p:cNvSpPr/>
            <p:nvPr/>
          </p:nvSpPr>
          <p:spPr>
            <a:xfrm>
              <a:off x="890554" y="1103310"/>
              <a:ext cx="51887" cy="44611"/>
            </a:xfrm>
            <a:custGeom>
              <a:rect b="b" l="l" r="r" t="t"/>
              <a:pathLst>
                <a:path extrusionOk="0" h="1956" w="2275">
                  <a:moveTo>
                    <a:pt x="1" y="0"/>
                  </a:moveTo>
                  <a:lnTo>
                    <a:pt x="92" y="182"/>
                  </a:lnTo>
                  <a:lnTo>
                    <a:pt x="228" y="319"/>
                  </a:lnTo>
                  <a:lnTo>
                    <a:pt x="319" y="364"/>
                  </a:lnTo>
                  <a:lnTo>
                    <a:pt x="365" y="501"/>
                  </a:lnTo>
                  <a:lnTo>
                    <a:pt x="456" y="592"/>
                  </a:lnTo>
                  <a:lnTo>
                    <a:pt x="501" y="728"/>
                  </a:lnTo>
                  <a:lnTo>
                    <a:pt x="456" y="819"/>
                  </a:lnTo>
                  <a:lnTo>
                    <a:pt x="456" y="955"/>
                  </a:lnTo>
                  <a:lnTo>
                    <a:pt x="410" y="1092"/>
                  </a:lnTo>
                  <a:lnTo>
                    <a:pt x="456" y="1319"/>
                  </a:lnTo>
                  <a:lnTo>
                    <a:pt x="819" y="1592"/>
                  </a:lnTo>
                  <a:lnTo>
                    <a:pt x="1001" y="1774"/>
                  </a:lnTo>
                  <a:lnTo>
                    <a:pt x="1365" y="1956"/>
                  </a:lnTo>
                  <a:lnTo>
                    <a:pt x="1547" y="1956"/>
                  </a:lnTo>
                  <a:lnTo>
                    <a:pt x="1729" y="1820"/>
                  </a:lnTo>
                  <a:lnTo>
                    <a:pt x="1775" y="1820"/>
                  </a:lnTo>
                  <a:lnTo>
                    <a:pt x="1956" y="1910"/>
                  </a:lnTo>
                  <a:lnTo>
                    <a:pt x="2002" y="1820"/>
                  </a:lnTo>
                  <a:lnTo>
                    <a:pt x="2138" y="1683"/>
                  </a:lnTo>
                  <a:lnTo>
                    <a:pt x="2184" y="1456"/>
                  </a:lnTo>
                  <a:lnTo>
                    <a:pt x="2275" y="1319"/>
                  </a:lnTo>
                  <a:lnTo>
                    <a:pt x="2229" y="1228"/>
                  </a:lnTo>
                  <a:lnTo>
                    <a:pt x="2229" y="1001"/>
                  </a:lnTo>
                  <a:lnTo>
                    <a:pt x="2047" y="955"/>
                  </a:lnTo>
                  <a:lnTo>
                    <a:pt x="1866" y="773"/>
                  </a:lnTo>
                  <a:lnTo>
                    <a:pt x="1866" y="637"/>
                  </a:lnTo>
                  <a:lnTo>
                    <a:pt x="1956" y="501"/>
                  </a:lnTo>
                  <a:lnTo>
                    <a:pt x="2138" y="455"/>
                  </a:lnTo>
                  <a:lnTo>
                    <a:pt x="2138" y="364"/>
                  </a:lnTo>
                  <a:lnTo>
                    <a:pt x="1729" y="273"/>
                  </a:lnTo>
                  <a:lnTo>
                    <a:pt x="1365" y="228"/>
                  </a:lnTo>
                  <a:lnTo>
                    <a:pt x="1047" y="228"/>
                  </a:lnTo>
                  <a:lnTo>
                    <a:pt x="638"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0"/>
            <p:cNvSpPr/>
            <p:nvPr/>
          </p:nvSpPr>
          <p:spPr>
            <a:xfrm>
              <a:off x="1680971" y="2168580"/>
              <a:ext cx="2098" cy="2098"/>
            </a:xfrm>
            <a:custGeom>
              <a:rect b="b" l="l" r="r" t="t"/>
              <a:pathLst>
                <a:path extrusionOk="0" h="92" w="92">
                  <a:moveTo>
                    <a:pt x="0" y="1"/>
                  </a:moveTo>
                  <a:lnTo>
                    <a:pt x="46"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0"/>
            <p:cNvSpPr/>
            <p:nvPr/>
          </p:nvSpPr>
          <p:spPr>
            <a:xfrm>
              <a:off x="1684072" y="2056573"/>
              <a:ext cx="6249" cy="5200"/>
            </a:xfrm>
            <a:custGeom>
              <a:rect b="b" l="l" r="r" t="t"/>
              <a:pathLst>
                <a:path extrusionOk="0" h="228" w="274">
                  <a:moveTo>
                    <a:pt x="137" y="0"/>
                  </a:moveTo>
                  <a:lnTo>
                    <a:pt x="46" y="46"/>
                  </a:lnTo>
                  <a:lnTo>
                    <a:pt x="1" y="182"/>
                  </a:lnTo>
                  <a:lnTo>
                    <a:pt x="92" y="228"/>
                  </a:lnTo>
                  <a:lnTo>
                    <a:pt x="228" y="228"/>
                  </a:lnTo>
                  <a:lnTo>
                    <a:pt x="274"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0"/>
            <p:cNvSpPr/>
            <p:nvPr/>
          </p:nvSpPr>
          <p:spPr>
            <a:xfrm>
              <a:off x="1689273" y="2101161"/>
              <a:ext cx="4174" cy="9374"/>
            </a:xfrm>
            <a:custGeom>
              <a:rect b="b" l="l" r="r" t="t"/>
              <a:pathLst>
                <a:path extrusionOk="0" h="411" w="183">
                  <a:moveTo>
                    <a:pt x="46" y="1"/>
                  </a:moveTo>
                  <a:lnTo>
                    <a:pt x="46" y="137"/>
                  </a:lnTo>
                  <a:lnTo>
                    <a:pt x="0" y="319"/>
                  </a:lnTo>
                  <a:lnTo>
                    <a:pt x="91" y="410"/>
                  </a:lnTo>
                  <a:lnTo>
                    <a:pt x="182" y="319"/>
                  </a:lnTo>
                  <a:lnTo>
                    <a:pt x="91"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0"/>
            <p:cNvSpPr/>
            <p:nvPr/>
          </p:nvSpPr>
          <p:spPr>
            <a:xfrm>
              <a:off x="1684072" y="2120867"/>
              <a:ext cx="3147" cy="2098"/>
            </a:xfrm>
            <a:custGeom>
              <a:rect b="b" l="l" r="r" t="t"/>
              <a:pathLst>
                <a:path extrusionOk="0" h="92" w="138">
                  <a:moveTo>
                    <a:pt x="46" y="1"/>
                  </a:moveTo>
                  <a:lnTo>
                    <a:pt x="1" y="46"/>
                  </a:lnTo>
                  <a:lnTo>
                    <a:pt x="92" y="92"/>
                  </a:lnTo>
                  <a:lnTo>
                    <a:pt x="137"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0"/>
            <p:cNvSpPr/>
            <p:nvPr/>
          </p:nvSpPr>
          <p:spPr>
            <a:xfrm>
              <a:off x="1681997" y="2150950"/>
              <a:ext cx="3147" cy="2098"/>
            </a:xfrm>
            <a:custGeom>
              <a:rect b="b" l="l" r="r" t="t"/>
              <a:pathLst>
                <a:path extrusionOk="0" h="92" w="138">
                  <a:moveTo>
                    <a:pt x="46" y="1"/>
                  </a:moveTo>
                  <a:lnTo>
                    <a:pt x="1" y="46"/>
                  </a:lnTo>
                  <a:lnTo>
                    <a:pt x="46" y="92"/>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0"/>
            <p:cNvSpPr/>
            <p:nvPr/>
          </p:nvSpPr>
          <p:spPr>
            <a:xfrm>
              <a:off x="1689273" y="1731885"/>
              <a:ext cx="21804" cy="37381"/>
            </a:xfrm>
            <a:custGeom>
              <a:rect b="b" l="l" r="r" t="t"/>
              <a:pathLst>
                <a:path extrusionOk="0" h="1639" w="956">
                  <a:moveTo>
                    <a:pt x="546" y="1"/>
                  </a:moveTo>
                  <a:lnTo>
                    <a:pt x="455" y="92"/>
                  </a:lnTo>
                  <a:lnTo>
                    <a:pt x="455" y="183"/>
                  </a:lnTo>
                  <a:lnTo>
                    <a:pt x="410" y="228"/>
                  </a:lnTo>
                  <a:lnTo>
                    <a:pt x="182" y="456"/>
                  </a:lnTo>
                  <a:lnTo>
                    <a:pt x="91" y="456"/>
                  </a:lnTo>
                  <a:lnTo>
                    <a:pt x="0" y="638"/>
                  </a:lnTo>
                  <a:lnTo>
                    <a:pt x="91" y="638"/>
                  </a:lnTo>
                  <a:lnTo>
                    <a:pt x="273" y="547"/>
                  </a:lnTo>
                  <a:lnTo>
                    <a:pt x="273" y="592"/>
                  </a:lnTo>
                  <a:lnTo>
                    <a:pt x="228" y="729"/>
                  </a:lnTo>
                  <a:lnTo>
                    <a:pt x="273" y="1002"/>
                  </a:lnTo>
                  <a:lnTo>
                    <a:pt x="364" y="1093"/>
                  </a:lnTo>
                  <a:lnTo>
                    <a:pt x="364" y="1274"/>
                  </a:lnTo>
                  <a:lnTo>
                    <a:pt x="319" y="1365"/>
                  </a:lnTo>
                  <a:lnTo>
                    <a:pt x="319" y="1456"/>
                  </a:lnTo>
                  <a:lnTo>
                    <a:pt x="455" y="1638"/>
                  </a:lnTo>
                  <a:lnTo>
                    <a:pt x="546" y="1638"/>
                  </a:lnTo>
                  <a:lnTo>
                    <a:pt x="501" y="1456"/>
                  </a:lnTo>
                  <a:lnTo>
                    <a:pt x="455" y="1320"/>
                  </a:lnTo>
                  <a:lnTo>
                    <a:pt x="501" y="1229"/>
                  </a:lnTo>
                  <a:lnTo>
                    <a:pt x="501" y="1138"/>
                  </a:lnTo>
                  <a:lnTo>
                    <a:pt x="546" y="956"/>
                  </a:lnTo>
                  <a:lnTo>
                    <a:pt x="683" y="774"/>
                  </a:lnTo>
                  <a:lnTo>
                    <a:pt x="864" y="638"/>
                  </a:lnTo>
                  <a:lnTo>
                    <a:pt x="955" y="592"/>
                  </a:lnTo>
                  <a:lnTo>
                    <a:pt x="910" y="456"/>
                  </a:lnTo>
                  <a:lnTo>
                    <a:pt x="819" y="228"/>
                  </a:lnTo>
                  <a:lnTo>
                    <a:pt x="637" y="46"/>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0"/>
            <p:cNvSpPr/>
            <p:nvPr/>
          </p:nvSpPr>
          <p:spPr>
            <a:xfrm>
              <a:off x="1688223" y="2123992"/>
              <a:ext cx="3147" cy="7276"/>
            </a:xfrm>
            <a:custGeom>
              <a:rect b="b" l="l" r="r" t="t"/>
              <a:pathLst>
                <a:path extrusionOk="0" h="319" w="138">
                  <a:moveTo>
                    <a:pt x="92" y="0"/>
                  </a:moveTo>
                  <a:lnTo>
                    <a:pt x="46" y="91"/>
                  </a:lnTo>
                  <a:lnTo>
                    <a:pt x="1" y="319"/>
                  </a:lnTo>
                  <a:lnTo>
                    <a:pt x="46" y="273"/>
                  </a:lnTo>
                  <a:lnTo>
                    <a:pt x="137" y="182"/>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0"/>
            <p:cNvSpPr/>
            <p:nvPr/>
          </p:nvSpPr>
          <p:spPr>
            <a:xfrm>
              <a:off x="1680971" y="2161328"/>
              <a:ext cx="2098" cy="5200"/>
            </a:xfrm>
            <a:custGeom>
              <a:rect b="b" l="l" r="r" t="t"/>
              <a:pathLst>
                <a:path extrusionOk="0" h="228" w="92">
                  <a:moveTo>
                    <a:pt x="91" y="1"/>
                  </a:moveTo>
                  <a:lnTo>
                    <a:pt x="0" y="92"/>
                  </a:lnTo>
                  <a:lnTo>
                    <a:pt x="46" y="228"/>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0"/>
            <p:cNvSpPr/>
            <p:nvPr/>
          </p:nvSpPr>
          <p:spPr>
            <a:xfrm>
              <a:off x="1689273" y="2113614"/>
              <a:ext cx="5200" cy="4174"/>
            </a:xfrm>
            <a:custGeom>
              <a:rect b="b" l="l" r="r" t="t"/>
              <a:pathLst>
                <a:path extrusionOk="0" h="183" w="228">
                  <a:moveTo>
                    <a:pt x="0" y="0"/>
                  </a:moveTo>
                  <a:lnTo>
                    <a:pt x="46" y="91"/>
                  </a:lnTo>
                  <a:lnTo>
                    <a:pt x="137" y="182"/>
                  </a:lnTo>
                  <a:lnTo>
                    <a:pt x="228" y="137"/>
                  </a:lnTo>
                  <a:lnTo>
                    <a:pt x="18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30"/>
            <p:cNvSpPr/>
            <p:nvPr/>
          </p:nvSpPr>
          <p:spPr>
            <a:xfrm>
              <a:off x="264032" y="1274458"/>
              <a:ext cx="8325" cy="6249"/>
            </a:xfrm>
            <a:custGeom>
              <a:rect b="b" l="l" r="r" t="t"/>
              <a:pathLst>
                <a:path extrusionOk="0" h="274" w="365">
                  <a:moveTo>
                    <a:pt x="274" y="0"/>
                  </a:moveTo>
                  <a:lnTo>
                    <a:pt x="183" y="137"/>
                  </a:lnTo>
                  <a:lnTo>
                    <a:pt x="1" y="182"/>
                  </a:lnTo>
                  <a:lnTo>
                    <a:pt x="46" y="273"/>
                  </a:lnTo>
                  <a:lnTo>
                    <a:pt x="228" y="228"/>
                  </a:lnTo>
                  <a:lnTo>
                    <a:pt x="365" y="182"/>
                  </a:lnTo>
                  <a:lnTo>
                    <a:pt x="365" y="91"/>
                  </a:lnTo>
                  <a:lnTo>
                    <a:pt x="27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30"/>
            <p:cNvSpPr/>
            <p:nvPr/>
          </p:nvSpPr>
          <p:spPr>
            <a:xfrm>
              <a:off x="258855" y="1244375"/>
              <a:ext cx="17653" cy="16627"/>
            </a:xfrm>
            <a:custGeom>
              <a:rect b="b" l="l" r="r" t="t"/>
              <a:pathLst>
                <a:path extrusionOk="0" h="729" w="774">
                  <a:moveTo>
                    <a:pt x="637" y="1"/>
                  </a:moveTo>
                  <a:lnTo>
                    <a:pt x="592" y="92"/>
                  </a:lnTo>
                  <a:lnTo>
                    <a:pt x="410" y="228"/>
                  </a:lnTo>
                  <a:lnTo>
                    <a:pt x="228" y="319"/>
                  </a:lnTo>
                  <a:lnTo>
                    <a:pt x="92" y="546"/>
                  </a:lnTo>
                  <a:lnTo>
                    <a:pt x="1" y="728"/>
                  </a:lnTo>
                  <a:lnTo>
                    <a:pt x="92" y="728"/>
                  </a:lnTo>
                  <a:lnTo>
                    <a:pt x="228" y="683"/>
                  </a:lnTo>
                  <a:lnTo>
                    <a:pt x="319" y="546"/>
                  </a:lnTo>
                  <a:lnTo>
                    <a:pt x="410" y="546"/>
                  </a:lnTo>
                  <a:lnTo>
                    <a:pt x="410" y="592"/>
                  </a:lnTo>
                  <a:lnTo>
                    <a:pt x="364" y="683"/>
                  </a:lnTo>
                  <a:lnTo>
                    <a:pt x="546" y="592"/>
                  </a:lnTo>
                  <a:lnTo>
                    <a:pt x="683" y="410"/>
                  </a:lnTo>
                  <a:lnTo>
                    <a:pt x="683" y="273"/>
                  </a:lnTo>
                  <a:lnTo>
                    <a:pt x="774" y="228"/>
                  </a:lnTo>
                  <a:lnTo>
                    <a:pt x="774" y="46"/>
                  </a:lnTo>
                  <a:lnTo>
                    <a:pt x="7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0"/>
            <p:cNvSpPr/>
            <p:nvPr/>
          </p:nvSpPr>
          <p:spPr>
            <a:xfrm>
              <a:off x="297240" y="1265130"/>
              <a:ext cx="7276" cy="6249"/>
            </a:xfrm>
            <a:custGeom>
              <a:rect b="b" l="l" r="r" t="t"/>
              <a:pathLst>
                <a:path extrusionOk="0" h="274" w="319">
                  <a:moveTo>
                    <a:pt x="46" y="0"/>
                  </a:moveTo>
                  <a:lnTo>
                    <a:pt x="0" y="46"/>
                  </a:lnTo>
                  <a:lnTo>
                    <a:pt x="91" y="137"/>
                  </a:lnTo>
                  <a:lnTo>
                    <a:pt x="137" y="273"/>
                  </a:lnTo>
                  <a:lnTo>
                    <a:pt x="228" y="273"/>
                  </a:lnTo>
                  <a:lnTo>
                    <a:pt x="273" y="228"/>
                  </a:lnTo>
                  <a:lnTo>
                    <a:pt x="319"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0"/>
            <p:cNvSpPr/>
            <p:nvPr/>
          </p:nvSpPr>
          <p:spPr>
            <a:xfrm>
              <a:off x="279609" y="1270307"/>
              <a:ext cx="9351" cy="10400"/>
            </a:xfrm>
            <a:custGeom>
              <a:rect b="b" l="l" r="r" t="t"/>
              <a:pathLst>
                <a:path extrusionOk="0" h="456" w="410">
                  <a:moveTo>
                    <a:pt x="273" y="1"/>
                  </a:moveTo>
                  <a:lnTo>
                    <a:pt x="182" y="92"/>
                  </a:lnTo>
                  <a:lnTo>
                    <a:pt x="137" y="228"/>
                  </a:lnTo>
                  <a:lnTo>
                    <a:pt x="0" y="319"/>
                  </a:lnTo>
                  <a:lnTo>
                    <a:pt x="46" y="364"/>
                  </a:lnTo>
                  <a:lnTo>
                    <a:pt x="137" y="364"/>
                  </a:lnTo>
                  <a:lnTo>
                    <a:pt x="228" y="273"/>
                  </a:lnTo>
                  <a:lnTo>
                    <a:pt x="273" y="319"/>
                  </a:lnTo>
                  <a:lnTo>
                    <a:pt x="319" y="455"/>
                  </a:lnTo>
                  <a:lnTo>
                    <a:pt x="410" y="364"/>
                  </a:lnTo>
                  <a:lnTo>
                    <a:pt x="410" y="273"/>
                  </a:lnTo>
                  <a:lnTo>
                    <a:pt x="364" y="182"/>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0"/>
            <p:cNvSpPr/>
            <p:nvPr/>
          </p:nvSpPr>
          <p:spPr>
            <a:xfrm>
              <a:off x="263006" y="1108488"/>
              <a:ext cx="72642" cy="89223"/>
            </a:xfrm>
            <a:custGeom>
              <a:rect b="b" l="l" r="r" t="t"/>
              <a:pathLst>
                <a:path extrusionOk="0" h="3912" w="3185">
                  <a:moveTo>
                    <a:pt x="182" y="1"/>
                  </a:moveTo>
                  <a:lnTo>
                    <a:pt x="91" y="137"/>
                  </a:lnTo>
                  <a:lnTo>
                    <a:pt x="137" y="274"/>
                  </a:lnTo>
                  <a:lnTo>
                    <a:pt x="273" y="365"/>
                  </a:lnTo>
                  <a:lnTo>
                    <a:pt x="410" y="501"/>
                  </a:lnTo>
                  <a:lnTo>
                    <a:pt x="319" y="592"/>
                  </a:lnTo>
                  <a:lnTo>
                    <a:pt x="182" y="592"/>
                  </a:lnTo>
                  <a:lnTo>
                    <a:pt x="137" y="501"/>
                  </a:lnTo>
                  <a:lnTo>
                    <a:pt x="46" y="365"/>
                  </a:lnTo>
                  <a:lnTo>
                    <a:pt x="1" y="365"/>
                  </a:lnTo>
                  <a:lnTo>
                    <a:pt x="1" y="456"/>
                  </a:lnTo>
                  <a:lnTo>
                    <a:pt x="46" y="592"/>
                  </a:lnTo>
                  <a:lnTo>
                    <a:pt x="1" y="637"/>
                  </a:lnTo>
                  <a:lnTo>
                    <a:pt x="1" y="819"/>
                  </a:lnTo>
                  <a:lnTo>
                    <a:pt x="91" y="910"/>
                  </a:lnTo>
                  <a:lnTo>
                    <a:pt x="182" y="956"/>
                  </a:lnTo>
                  <a:lnTo>
                    <a:pt x="273" y="1047"/>
                  </a:lnTo>
                  <a:lnTo>
                    <a:pt x="273" y="1138"/>
                  </a:lnTo>
                  <a:lnTo>
                    <a:pt x="455" y="1547"/>
                  </a:lnTo>
                  <a:lnTo>
                    <a:pt x="546" y="1683"/>
                  </a:lnTo>
                  <a:lnTo>
                    <a:pt x="683" y="1683"/>
                  </a:lnTo>
                  <a:lnTo>
                    <a:pt x="637" y="1774"/>
                  </a:lnTo>
                  <a:lnTo>
                    <a:pt x="455" y="1774"/>
                  </a:lnTo>
                  <a:lnTo>
                    <a:pt x="364" y="2047"/>
                  </a:lnTo>
                  <a:lnTo>
                    <a:pt x="501" y="2320"/>
                  </a:lnTo>
                  <a:lnTo>
                    <a:pt x="592" y="2548"/>
                  </a:lnTo>
                  <a:lnTo>
                    <a:pt x="592" y="2730"/>
                  </a:lnTo>
                  <a:lnTo>
                    <a:pt x="683" y="2820"/>
                  </a:lnTo>
                  <a:lnTo>
                    <a:pt x="683" y="2957"/>
                  </a:lnTo>
                  <a:lnTo>
                    <a:pt x="637" y="3048"/>
                  </a:lnTo>
                  <a:lnTo>
                    <a:pt x="728" y="3275"/>
                  </a:lnTo>
                  <a:lnTo>
                    <a:pt x="819" y="3548"/>
                  </a:lnTo>
                  <a:lnTo>
                    <a:pt x="956" y="3639"/>
                  </a:lnTo>
                  <a:lnTo>
                    <a:pt x="956" y="3821"/>
                  </a:lnTo>
                  <a:lnTo>
                    <a:pt x="1047" y="3912"/>
                  </a:lnTo>
                  <a:lnTo>
                    <a:pt x="1228" y="3821"/>
                  </a:lnTo>
                  <a:lnTo>
                    <a:pt x="1319" y="3639"/>
                  </a:lnTo>
                  <a:lnTo>
                    <a:pt x="1501" y="3366"/>
                  </a:lnTo>
                  <a:lnTo>
                    <a:pt x="1592" y="3321"/>
                  </a:lnTo>
                  <a:lnTo>
                    <a:pt x="1592" y="3230"/>
                  </a:lnTo>
                  <a:lnTo>
                    <a:pt x="1592" y="3093"/>
                  </a:lnTo>
                  <a:lnTo>
                    <a:pt x="1956" y="2820"/>
                  </a:lnTo>
                  <a:lnTo>
                    <a:pt x="2093" y="2820"/>
                  </a:lnTo>
                  <a:lnTo>
                    <a:pt x="2184" y="2911"/>
                  </a:lnTo>
                  <a:lnTo>
                    <a:pt x="2320" y="2911"/>
                  </a:lnTo>
                  <a:lnTo>
                    <a:pt x="2365" y="2775"/>
                  </a:lnTo>
                  <a:lnTo>
                    <a:pt x="2456" y="2639"/>
                  </a:lnTo>
                  <a:lnTo>
                    <a:pt x="2638" y="2593"/>
                  </a:lnTo>
                  <a:lnTo>
                    <a:pt x="2911" y="2366"/>
                  </a:lnTo>
                  <a:lnTo>
                    <a:pt x="2911" y="2229"/>
                  </a:lnTo>
                  <a:lnTo>
                    <a:pt x="3048" y="2138"/>
                  </a:lnTo>
                  <a:lnTo>
                    <a:pt x="3184" y="1865"/>
                  </a:lnTo>
                  <a:lnTo>
                    <a:pt x="3139" y="1683"/>
                  </a:lnTo>
                  <a:lnTo>
                    <a:pt x="2911" y="1411"/>
                  </a:lnTo>
                  <a:lnTo>
                    <a:pt x="2820" y="1229"/>
                  </a:lnTo>
                  <a:lnTo>
                    <a:pt x="2820" y="1092"/>
                  </a:lnTo>
                  <a:lnTo>
                    <a:pt x="2547" y="910"/>
                  </a:lnTo>
                  <a:lnTo>
                    <a:pt x="2411" y="910"/>
                  </a:lnTo>
                  <a:lnTo>
                    <a:pt x="2320" y="956"/>
                  </a:lnTo>
                  <a:lnTo>
                    <a:pt x="2184" y="865"/>
                  </a:lnTo>
                  <a:lnTo>
                    <a:pt x="2002" y="819"/>
                  </a:lnTo>
                  <a:lnTo>
                    <a:pt x="1820" y="637"/>
                  </a:lnTo>
                  <a:lnTo>
                    <a:pt x="1729" y="637"/>
                  </a:lnTo>
                  <a:lnTo>
                    <a:pt x="1683" y="683"/>
                  </a:lnTo>
                  <a:lnTo>
                    <a:pt x="1592" y="637"/>
                  </a:lnTo>
                  <a:lnTo>
                    <a:pt x="1547" y="546"/>
                  </a:lnTo>
                  <a:lnTo>
                    <a:pt x="1410" y="410"/>
                  </a:lnTo>
                  <a:lnTo>
                    <a:pt x="1319" y="410"/>
                  </a:lnTo>
                  <a:lnTo>
                    <a:pt x="1319" y="546"/>
                  </a:lnTo>
                  <a:lnTo>
                    <a:pt x="1228" y="546"/>
                  </a:lnTo>
                  <a:lnTo>
                    <a:pt x="1092" y="319"/>
                  </a:lnTo>
                  <a:lnTo>
                    <a:pt x="1001" y="274"/>
                  </a:lnTo>
                  <a:lnTo>
                    <a:pt x="1001" y="365"/>
                  </a:lnTo>
                  <a:lnTo>
                    <a:pt x="1092" y="501"/>
                  </a:lnTo>
                  <a:lnTo>
                    <a:pt x="1092" y="592"/>
                  </a:lnTo>
                  <a:lnTo>
                    <a:pt x="1001" y="683"/>
                  </a:lnTo>
                  <a:lnTo>
                    <a:pt x="1001" y="819"/>
                  </a:lnTo>
                  <a:lnTo>
                    <a:pt x="910" y="819"/>
                  </a:lnTo>
                  <a:lnTo>
                    <a:pt x="865" y="728"/>
                  </a:lnTo>
                  <a:lnTo>
                    <a:pt x="865" y="183"/>
                  </a:lnTo>
                  <a:lnTo>
                    <a:pt x="683" y="137"/>
                  </a:lnTo>
                  <a:lnTo>
                    <a:pt x="546"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30"/>
            <p:cNvSpPr/>
            <p:nvPr/>
          </p:nvSpPr>
          <p:spPr>
            <a:xfrm>
              <a:off x="294115" y="1258903"/>
              <a:ext cx="6249" cy="4174"/>
            </a:xfrm>
            <a:custGeom>
              <a:rect b="b" l="l" r="r" t="t"/>
              <a:pathLst>
                <a:path extrusionOk="0" h="183" w="274">
                  <a:moveTo>
                    <a:pt x="137" y="0"/>
                  </a:moveTo>
                  <a:lnTo>
                    <a:pt x="46" y="91"/>
                  </a:lnTo>
                  <a:lnTo>
                    <a:pt x="1" y="137"/>
                  </a:lnTo>
                  <a:lnTo>
                    <a:pt x="46" y="182"/>
                  </a:lnTo>
                  <a:lnTo>
                    <a:pt x="183" y="182"/>
                  </a:lnTo>
                  <a:lnTo>
                    <a:pt x="274"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0"/>
            <p:cNvSpPr/>
            <p:nvPr/>
          </p:nvSpPr>
          <p:spPr>
            <a:xfrm>
              <a:off x="286862" y="1290013"/>
              <a:ext cx="19728" cy="10400"/>
            </a:xfrm>
            <a:custGeom>
              <a:rect b="b" l="l" r="r" t="t"/>
              <a:pathLst>
                <a:path extrusionOk="0" h="456" w="865">
                  <a:moveTo>
                    <a:pt x="683" y="1"/>
                  </a:moveTo>
                  <a:lnTo>
                    <a:pt x="592" y="92"/>
                  </a:lnTo>
                  <a:lnTo>
                    <a:pt x="592" y="183"/>
                  </a:lnTo>
                  <a:lnTo>
                    <a:pt x="455" y="183"/>
                  </a:lnTo>
                  <a:lnTo>
                    <a:pt x="410" y="92"/>
                  </a:lnTo>
                  <a:lnTo>
                    <a:pt x="364" y="92"/>
                  </a:lnTo>
                  <a:lnTo>
                    <a:pt x="273" y="183"/>
                  </a:lnTo>
                  <a:lnTo>
                    <a:pt x="228" y="228"/>
                  </a:lnTo>
                  <a:lnTo>
                    <a:pt x="92" y="228"/>
                  </a:lnTo>
                  <a:lnTo>
                    <a:pt x="1" y="319"/>
                  </a:lnTo>
                  <a:lnTo>
                    <a:pt x="92" y="364"/>
                  </a:lnTo>
                  <a:lnTo>
                    <a:pt x="182" y="364"/>
                  </a:lnTo>
                  <a:lnTo>
                    <a:pt x="273" y="455"/>
                  </a:lnTo>
                  <a:lnTo>
                    <a:pt x="410" y="455"/>
                  </a:lnTo>
                  <a:lnTo>
                    <a:pt x="501" y="410"/>
                  </a:lnTo>
                  <a:lnTo>
                    <a:pt x="819" y="410"/>
                  </a:lnTo>
                  <a:lnTo>
                    <a:pt x="865" y="274"/>
                  </a:lnTo>
                  <a:lnTo>
                    <a:pt x="865" y="228"/>
                  </a:lnTo>
                  <a:lnTo>
                    <a:pt x="819" y="228"/>
                  </a:lnTo>
                  <a:lnTo>
                    <a:pt x="819" y="137"/>
                  </a:lnTo>
                  <a:lnTo>
                    <a:pt x="8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0"/>
            <p:cNvSpPr/>
            <p:nvPr/>
          </p:nvSpPr>
          <p:spPr>
            <a:xfrm>
              <a:off x="921686" y="1197688"/>
              <a:ext cx="17653" cy="21827"/>
            </a:xfrm>
            <a:custGeom>
              <a:rect b="b" l="l" r="r" t="t"/>
              <a:pathLst>
                <a:path extrusionOk="0" h="957" w="774">
                  <a:moveTo>
                    <a:pt x="319" y="1"/>
                  </a:moveTo>
                  <a:lnTo>
                    <a:pt x="137" y="46"/>
                  </a:lnTo>
                  <a:lnTo>
                    <a:pt x="0" y="183"/>
                  </a:lnTo>
                  <a:lnTo>
                    <a:pt x="0" y="319"/>
                  </a:lnTo>
                  <a:lnTo>
                    <a:pt x="137" y="501"/>
                  </a:lnTo>
                  <a:lnTo>
                    <a:pt x="91" y="592"/>
                  </a:lnTo>
                  <a:lnTo>
                    <a:pt x="137" y="683"/>
                  </a:lnTo>
                  <a:lnTo>
                    <a:pt x="273" y="729"/>
                  </a:lnTo>
                  <a:lnTo>
                    <a:pt x="410" y="911"/>
                  </a:lnTo>
                  <a:lnTo>
                    <a:pt x="591" y="956"/>
                  </a:lnTo>
                  <a:lnTo>
                    <a:pt x="637" y="911"/>
                  </a:lnTo>
                  <a:lnTo>
                    <a:pt x="637" y="865"/>
                  </a:lnTo>
                  <a:lnTo>
                    <a:pt x="682" y="683"/>
                  </a:lnTo>
                  <a:lnTo>
                    <a:pt x="773" y="592"/>
                  </a:lnTo>
                  <a:lnTo>
                    <a:pt x="728" y="410"/>
                  </a:lnTo>
                  <a:lnTo>
                    <a:pt x="501"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0"/>
            <p:cNvSpPr/>
            <p:nvPr/>
          </p:nvSpPr>
          <p:spPr>
            <a:xfrm>
              <a:off x="397844" y="1191484"/>
              <a:ext cx="7298" cy="11427"/>
            </a:xfrm>
            <a:custGeom>
              <a:rect b="b" l="l" r="r" t="t"/>
              <a:pathLst>
                <a:path extrusionOk="0" h="501" w="320">
                  <a:moveTo>
                    <a:pt x="46" y="0"/>
                  </a:moveTo>
                  <a:lnTo>
                    <a:pt x="1" y="46"/>
                  </a:lnTo>
                  <a:lnTo>
                    <a:pt x="1" y="182"/>
                  </a:lnTo>
                  <a:lnTo>
                    <a:pt x="137" y="364"/>
                  </a:lnTo>
                  <a:lnTo>
                    <a:pt x="92" y="409"/>
                  </a:lnTo>
                  <a:lnTo>
                    <a:pt x="137" y="500"/>
                  </a:lnTo>
                  <a:lnTo>
                    <a:pt x="274" y="409"/>
                  </a:lnTo>
                  <a:lnTo>
                    <a:pt x="319" y="273"/>
                  </a:lnTo>
                  <a:lnTo>
                    <a:pt x="228"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0"/>
            <p:cNvSpPr/>
            <p:nvPr/>
          </p:nvSpPr>
          <p:spPr>
            <a:xfrm>
              <a:off x="360508" y="1151024"/>
              <a:ext cx="16627" cy="9351"/>
            </a:xfrm>
            <a:custGeom>
              <a:rect b="b" l="l" r="r" t="t"/>
              <a:pathLst>
                <a:path extrusionOk="0" h="410" w="729">
                  <a:moveTo>
                    <a:pt x="592" y="0"/>
                  </a:moveTo>
                  <a:lnTo>
                    <a:pt x="546" y="46"/>
                  </a:lnTo>
                  <a:lnTo>
                    <a:pt x="364" y="46"/>
                  </a:lnTo>
                  <a:lnTo>
                    <a:pt x="319" y="228"/>
                  </a:lnTo>
                  <a:lnTo>
                    <a:pt x="92" y="182"/>
                  </a:lnTo>
                  <a:lnTo>
                    <a:pt x="1" y="319"/>
                  </a:lnTo>
                  <a:lnTo>
                    <a:pt x="1" y="410"/>
                  </a:lnTo>
                  <a:lnTo>
                    <a:pt x="274" y="410"/>
                  </a:lnTo>
                  <a:lnTo>
                    <a:pt x="455" y="364"/>
                  </a:lnTo>
                  <a:lnTo>
                    <a:pt x="546" y="273"/>
                  </a:lnTo>
                  <a:lnTo>
                    <a:pt x="683" y="364"/>
                  </a:lnTo>
                  <a:lnTo>
                    <a:pt x="728" y="228"/>
                  </a:lnTo>
                  <a:lnTo>
                    <a:pt x="683" y="46"/>
                  </a:lnTo>
                  <a:lnTo>
                    <a:pt x="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0"/>
            <p:cNvSpPr/>
            <p:nvPr/>
          </p:nvSpPr>
          <p:spPr>
            <a:xfrm>
              <a:off x="815882" y="1099159"/>
              <a:ext cx="118257" cy="89223"/>
            </a:xfrm>
            <a:custGeom>
              <a:rect b="b" l="l" r="r" t="t"/>
              <a:pathLst>
                <a:path extrusionOk="0" h="3912" w="5185">
                  <a:moveTo>
                    <a:pt x="2047" y="0"/>
                  </a:moveTo>
                  <a:lnTo>
                    <a:pt x="2001" y="46"/>
                  </a:lnTo>
                  <a:lnTo>
                    <a:pt x="2229" y="273"/>
                  </a:lnTo>
                  <a:lnTo>
                    <a:pt x="2365" y="273"/>
                  </a:lnTo>
                  <a:lnTo>
                    <a:pt x="2411" y="364"/>
                  </a:lnTo>
                  <a:lnTo>
                    <a:pt x="2047" y="364"/>
                  </a:lnTo>
                  <a:lnTo>
                    <a:pt x="1956" y="455"/>
                  </a:lnTo>
                  <a:lnTo>
                    <a:pt x="2001" y="637"/>
                  </a:lnTo>
                  <a:lnTo>
                    <a:pt x="2092" y="819"/>
                  </a:lnTo>
                  <a:lnTo>
                    <a:pt x="2138" y="1046"/>
                  </a:lnTo>
                  <a:lnTo>
                    <a:pt x="2411" y="1274"/>
                  </a:lnTo>
                  <a:lnTo>
                    <a:pt x="2456" y="1410"/>
                  </a:lnTo>
                  <a:lnTo>
                    <a:pt x="2365" y="1456"/>
                  </a:lnTo>
                  <a:lnTo>
                    <a:pt x="2183" y="1456"/>
                  </a:lnTo>
                  <a:lnTo>
                    <a:pt x="2001" y="1274"/>
                  </a:lnTo>
                  <a:lnTo>
                    <a:pt x="1910" y="1046"/>
                  </a:lnTo>
                  <a:lnTo>
                    <a:pt x="1819" y="1001"/>
                  </a:lnTo>
                  <a:lnTo>
                    <a:pt x="1638" y="1046"/>
                  </a:lnTo>
                  <a:lnTo>
                    <a:pt x="1547" y="1092"/>
                  </a:lnTo>
                  <a:lnTo>
                    <a:pt x="1501" y="1046"/>
                  </a:lnTo>
                  <a:lnTo>
                    <a:pt x="1365" y="1001"/>
                  </a:lnTo>
                  <a:lnTo>
                    <a:pt x="1319" y="819"/>
                  </a:lnTo>
                  <a:lnTo>
                    <a:pt x="1274" y="683"/>
                  </a:lnTo>
                  <a:lnTo>
                    <a:pt x="1137" y="683"/>
                  </a:lnTo>
                  <a:lnTo>
                    <a:pt x="955" y="546"/>
                  </a:lnTo>
                  <a:lnTo>
                    <a:pt x="728" y="501"/>
                  </a:lnTo>
                  <a:lnTo>
                    <a:pt x="637" y="455"/>
                  </a:lnTo>
                  <a:lnTo>
                    <a:pt x="592" y="319"/>
                  </a:lnTo>
                  <a:lnTo>
                    <a:pt x="410" y="364"/>
                  </a:lnTo>
                  <a:lnTo>
                    <a:pt x="273" y="455"/>
                  </a:lnTo>
                  <a:lnTo>
                    <a:pt x="273" y="728"/>
                  </a:lnTo>
                  <a:lnTo>
                    <a:pt x="228" y="774"/>
                  </a:lnTo>
                  <a:lnTo>
                    <a:pt x="228" y="955"/>
                  </a:lnTo>
                  <a:lnTo>
                    <a:pt x="182" y="1183"/>
                  </a:lnTo>
                  <a:lnTo>
                    <a:pt x="0" y="1319"/>
                  </a:lnTo>
                  <a:lnTo>
                    <a:pt x="0" y="1410"/>
                  </a:lnTo>
                  <a:lnTo>
                    <a:pt x="182" y="1683"/>
                  </a:lnTo>
                  <a:lnTo>
                    <a:pt x="273" y="1683"/>
                  </a:lnTo>
                  <a:lnTo>
                    <a:pt x="410" y="1774"/>
                  </a:lnTo>
                  <a:lnTo>
                    <a:pt x="319" y="1820"/>
                  </a:lnTo>
                  <a:lnTo>
                    <a:pt x="228" y="1865"/>
                  </a:lnTo>
                  <a:lnTo>
                    <a:pt x="273" y="2002"/>
                  </a:lnTo>
                  <a:lnTo>
                    <a:pt x="364" y="2047"/>
                  </a:lnTo>
                  <a:lnTo>
                    <a:pt x="455" y="2183"/>
                  </a:lnTo>
                  <a:lnTo>
                    <a:pt x="455" y="2274"/>
                  </a:lnTo>
                  <a:lnTo>
                    <a:pt x="546" y="2365"/>
                  </a:lnTo>
                  <a:lnTo>
                    <a:pt x="728" y="2456"/>
                  </a:lnTo>
                  <a:lnTo>
                    <a:pt x="773" y="2547"/>
                  </a:lnTo>
                  <a:lnTo>
                    <a:pt x="728" y="2593"/>
                  </a:lnTo>
                  <a:lnTo>
                    <a:pt x="819" y="2684"/>
                  </a:lnTo>
                  <a:lnTo>
                    <a:pt x="910" y="2638"/>
                  </a:lnTo>
                  <a:lnTo>
                    <a:pt x="1001" y="2638"/>
                  </a:lnTo>
                  <a:lnTo>
                    <a:pt x="1046" y="2729"/>
                  </a:lnTo>
                  <a:lnTo>
                    <a:pt x="955" y="2820"/>
                  </a:lnTo>
                  <a:lnTo>
                    <a:pt x="910" y="2775"/>
                  </a:lnTo>
                  <a:lnTo>
                    <a:pt x="773" y="2775"/>
                  </a:lnTo>
                  <a:lnTo>
                    <a:pt x="728" y="2866"/>
                  </a:lnTo>
                  <a:lnTo>
                    <a:pt x="819" y="3002"/>
                  </a:lnTo>
                  <a:lnTo>
                    <a:pt x="1274" y="3320"/>
                  </a:lnTo>
                  <a:lnTo>
                    <a:pt x="1547" y="3411"/>
                  </a:lnTo>
                  <a:lnTo>
                    <a:pt x="1774" y="3411"/>
                  </a:lnTo>
                  <a:lnTo>
                    <a:pt x="1910" y="3502"/>
                  </a:lnTo>
                  <a:lnTo>
                    <a:pt x="2047" y="3593"/>
                  </a:lnTo>
                  <a:lnTo>
                    <a:pt x="2092" y="3775"/>
                  </a:lnTo>
                  <a:lnTo>
                    <a:pt x="2229" y="3912"/>
                  </a:lnTo>
                  <a:lnTo>
                    <a:pt x="2456" y="3912"/>
                  </a:lnTo>
                  <a:lnTo>
                    <a:pt x="2729" y="3821"/>
                  </a:lnTo>
                  <a:lnTo>
                    <a:pt x="2911" y="3821"/>
                  </a:lnTo>
                  <a:lnTo>
                    <a:pt x="3047" y="3912"/>
                  </a:lnTo>
                  <a:lnTo>
                    <a:pt x="3229" y="3912"/>
                  </a:lnTo>
                  <a:lnTo>
                    <a:pt x="3275" y="3775"/>
                  </a:lnTo>
                  <a:lnTo>
                    <a:pt x="3275" y="3593"/>
                  </a:lnTo>
                  <a:lnTo>
                    <a:pt x="3184" y="3411"/>
                  </a:lnTo>
                  <a:lnTo>
                    <a:pt x="3184" y="3320"/>
                  </a:lnTo>
                  <a:lnTo>
                    <a:pt x="3093" y="3320"/>
                  </a:lnTo>
                  <a:lnTo>
                    <a:pt x="3002" y="3229"/>
                  </a:lnTo>
                  <a:lnTo>
                    <a:pt x="3002" y="3139"/>
                  </a:lnTo>
                  <a:lnTo>
                    <a:pt x="3047" y="3048"/>
                  </a:lnTo>
                  <a:lnTo>
                    <a:pt x="3093" y="3093"/>
                  </a:lnTo>
                  <a:lnTo>
                    <a:pt x="3184" y="3184"/>
                  </a:lnTo>
                  <a:lnTo>
                    <a:pt x="3320" y="3229"/>
                  </a:lnTo>
                  <a:lnTo>
                    <a:pt x="3411" y="3366"/>
                  </a:lnTo>
                  <a:lnTo>
                    <a:pt x="3366" y="3457"/>
                  </a:lnTo>
                  <a:lnTo>
                    <a:pt x="3366" y="3457"/>
                  </a:lnTo>
                  <a:lnTo>
                    <a:pt x="3502" y="3411"/>
                  </a:lnTo>
                  <a:lnTo>
                    <a:pt x="3639" y="3184"/>
                  </a:lnTo>
                  <a:lnTo>
                    <a:pt x="3821" y="2911"/>
                  </a:lnTo>
                  <a:lnTo>
                    <a:pt x="4048" y="2638"/>
                  </a:lnTo>
                  <a:lnTo>
                    <a:pt x="4230" y="2593"/>
                  </a:lnTo>
                  <a:lnTo>
                    <a:pt x="4412" y="2502"/>
                  </a:lnTo>
                  <a:lnTo>
                    <a:pt x="4457" y="2547"/>
                  </a:lnTo>
                  <a:lnTo>
                    <a:pt x="4412" y="2638"/>
                  </a:lnTo>
                  <a:lnTo>
                    <a:pt x="4548" y="2684"/>
                  </a:lnTo>
                  <a:lnTo>
                    <a:pt x="4685" y="2729"/>
                  </a:lnTo>
                  <a:lnTo>
                    <a:pt x="4821" y="2684"/>
                  </a:lnTo>
                  <a:lnTo>
                    <a:pt x="4821" y="2547"/>
                  </a:lnTo>
                  <a:lnTo>
                    <a:pt x="5049" y="2411"/>
                  </a:lnTo>
                  <a:lnTo>
                    <a:pt x="5185" y="2274"/>
                  </a:lnTo>
                  <a:lnTo>
                    <a:pt x="5094" y="2183"/>
                  </a:lnTo>
                  <a:lnTo>
                    <a:pt x="4912" y="2229"/>
                  </a:lnTo>
                  <a:lnTo>
                    <a:pt x="4639" y="2320"/>
                  </a:lnTo>
                  <a:lnTo>
                    <a:pt x="4457" y="2183"/>
                  </a:lnTo>
                  <a:lnTo>
                    <a:pt x="4184" y="2138"/>
                  </a:lnTo>
                  <a:lnTo>
                    <a:pt x="4093" y="2002"/>
                  </a:lnTo>
                  <a:lnTo>
                    <a:pt x="3912" y="2002"/>
                  </a:lnTo>
                  <a:lnTo>
                    <a:pt x="3866" y="1911"/>
                  </a:lnTo>
                  <a:lnTo>
                    <a:pt x="3593" y="1683"/>
                  </a:lnTo>
                  <a:lnTo>
                    <a:pt x="3502" y="1592"/>
                  </a:lnTo>
                  <a:lnTo>
                    <a:pt x="3411" y="1319"/>
                  </a:lnTo>
                  <a:lnTo>
                    <a:pt x="3411" y="1228"/>
                  </a:lnTo>
                  <a:lnTo>
                    <a:pt x="3275" y="1092"/>
                  </a:lnTo>
                  <a:lnTo>
                    <a:pt x="3229" y="910"/>
                  </a:lnTo>
                  <a:lnTo>
                    <a:pt x="3047" y="819"/>
                  </a:lnTo>
                  <a:lnTo>
                    <a:pt x="3047" y="728"/>
                  </a:lnTo>
                  <a:lnTo>
                    <a:pt x="3138" y="683"/>
                  </a:lnTo>
                  <a:lnTo>
                    <a:pt x="3093" y="592"/>
                  </a:lnTo>
                  <a:lnTo>
                    <a:pt x="3184" y="546"/>
                  </a:lnTo>
                  <a:lnTo>
                    <a:pt x="3229" y="501"/>
                  </a:lnTo>
                  <a:lnTo>
                    <a:pt x="3229" y="364"/>
                  </a:lnTo>
                  <a:lnTo>
                    <a:pt x="3138" y="319"/>
                  </a:lnTo>
                  <a:lnTo>
                    <a:pt x="3002" y="228"/>
                  </a:lnTo>
                  <a:lnTo>
                    <a:pt x="2729" y="228"/>
                  </a:lnTo>
                  <a:lnTo>
                    <a:pt x="2502" y="182"/>
                  </a:lnTo>
                  <a:lnTo>
                    <a:pt x="2365" y="46"/>
                  </a:lnTo>
                  <a:lnTo>
                    <a:pt x="2183" y="46"/>
                  </a:lnTo>
                  <a:lnTo>
                    <a:pt x="204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0"/>
            <p:cNvSpPr/>
            <p:nvPr/>
          </p:nvSpPr>
          <p:spPr>
            <a:xfrm>
              <a:off x="352206" y="1147899"/>
              <a:ext cx="9374" cy="10400"/>
            </a:xfrm>
            <a:custGeom>
              <a:rect b="b" l="l" r="r" t="t"/>
              <a:pathLst>
                <a:path extrusionOk="0" h="456" w="411">
                  <a:moveTo>
                    <a:pt x="228" y="1"/>
                  </a:moveTo>
                  <a:lnTo>
                    <a:pt x="137" y="137"/>
                  </a:lnTo>
                  <a:lnTo>
                    <a:pt x="137" y="228"/>
                  </a:lnTo>
                  <a:lnTo>
                    <a:pt x="46" y="274"/>
                  </a:lnTo>
                  <a:lnTo>
                    <a:pt x="1" y="410"/>
                  </a:lnTo>
                  <a:lnTo>
                    <a:pt x="92" y="456"/>
                  </a:lnTo>
                  <a:lnTo>
                    <a:pt x="183" y="410"/>
                  </a:lnTo>
                  <a:lnTo>
                    <a:pt x="319" y="319"/>
                  </a:lnTo>
                  <a:lnTo>
                    <a:pt x="319" y="228"/>
                  </a:lnTo>
                  <a:lnTo>
                    <a:pt x="274" y="183"/>
                  </a:lnTo>
                  <a:lnTo>
                    <a:pt x="319" y="92"/>
                  </a:lnTo>
                  <a:lnTo>
                    <a:pt x="410" y="92"/>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0"/>
            <p:cNvSpPr/>
            <p:nvPr/>
          </p:nvSpPr>
          <p:spPr>
            <a:xfrm>
              <a:off x="548259" y="1306616"/>
              <a:ext cx="28030" cy="25955"/>
            </a:xfrm>
            <a:custGeom>
              <a:rect b="b" l="l" r="r" t="t"/>
              <a:pathLst>
                <a:path extrusionOk="0" h="1138" w="1229">
                  <a:moveTo>
                    <a:pt x="819" y="0"/>
                  </a:moveTo>
                  <a:lnTo>
                    <a:pt x="546" y="91"/>
                  </a:lnTo>
                  <a:lnTo>
                    <a:pt x="228" y="273"/>
                  </a:lnTo>
                  <a:lnTo>
                    <a:pt x="91" y="273"/>
                  </a:lnTo>
                  <a:lnTo>
                    <a:pt x="46" y="364"/>
                  </a:lnTo>
                  <a:lnTo>
                    <a:pt x="91" y="501"/>
                  </a:lnTo>
                  <a:lnTo>
                    <a:pt x="228" y="592"/>
                  </a:lnTo>
                  <a:lnTo>
                    <a:pt x="273" y="728"/>
                  </a:lnTo>
                  <a:lnTo>
                    <a:pt x="182" y="819"/>
                  </a:lnTo>
                  <a:lnTo>
                    <a:pt x="46" y="773"/>
                  </a:lnTo>
                  <a:lnTo>
                    <a:pt x="0" y="864"/>
                  </a:lnTo>
                  <a:lnTo>
                    <a:pt x="91" y="955"/>
                  </a:lnTo>
                  <a:lnTo>
                    <a:pt x="319" y="955"/>
                  </a:lnTo>
                  <a:lnTo>
                    <a:pt x="728" y="1046"/>
                  </a:lnTo>
                  <a:lnTo>
                    <a:pt x="910" y="1092"/>
                  </a:lnTo>
                  <a:lnTo>
                    <a:pt x="1001" y="1137"/>
                  </a:lnTo>
                  <a:lnTo>
                    <a:pt x="1092" y="1046"/>
                  </a:lnTo>
                  <a:lnTo>
                    <a:pt x="1137" y="955"/>
                  </a:lnTo>
                  <a:lnTo>
                    <a:pt x="1228" y="864"/>
                  </a:lnTo>
                  <a:lnTo>
                    <a:pt x="1228" y="773"/>
                  </a:lnTo>
                  <a:lnTo>
                    <a:pt x="1137" y="683"/>
                  </a:lnTo>
                  <a:lnTo>
                    <a:pt x="1137" y="410"/>
                  </a:lnTo>
                  <a:lnTo>
                    <a:pt x="1001" y="319"/>
                  </a:lnTo>
                  <a:lnTo>
                    <a:pt x="956" y="137"/>
                  </a:lnTo>
                  <a:lnTo>
                    <a:pt x="956" y="46"/>
                  </a:lnTo>
                  <a:lnTo>
                    <a:pt x="8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0"/>
            <p:cNvSpPr/>
            <p:nvPr/>
          </p:nvSpPr>
          <p:spPr>
            <a:xfrm>
              <a:off x="858395" y="1227771"/>
              <a:ext cx="21827" cy="13525"/>
            </a:xfrm>
            <a:custGeom>
              <a:rect b="b" l="l" r="r" t="t"/>
              <a:pathLst>
                <a:path extrusionOk="0" h="593" w="957">
                  <a:moveTo>
                    <a:pt x="46" y="1"/>
                  </a:moveTo>
                  <a:lnTo>
                    <a:pt x="1" y="46"/>
                  </a:lnTo>
                  <a:lnTo>
                    <a:pt x="92" y="183"/>
                  </a:lnTo>
                  <a:lnTo>
                    <a:pt x="183" y="319"/>
                  </a:lnTo>
                  <a:lnTo>
                    <a:pt x="319" y="319"/>
                  </a:lnTo>
                  <a:lnTo>
                    <a:pt x="501" y="456"/>
                  </a:lnTo>
                  <a:lnTo>
                    <a:pt x="683" y="456"/>
                  </a:lnTo>
                  <a:lnTo>
                    <a:pt x="820" y="592"/>
                  </a:lnTo>
                  <a:lnTo>
                    <a:pt x="911" y="592"/>
                  </a:lnTo>
                  <a:lnTo>
                    <a:pt x="956" y="501"/>
                  </a:lnTo>
                  <a:lnTo>
                    <a:pt x="729" y="274"/>
                  </a:lnTo>
                  <a:lnTo>
                    <a:pt x="547" y="228"/>
                  </a:lnTo>
                  <a:lnTo>
                    <a:pt x="365" y="228"/>
                  </a:lnTo>
                  <a:lnTo>
                    <a:pt x="183"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0"/>
            <p:cNvSpPr/>
            <p:nvPr/>
          </p:nvSpPr>
          <p:spPr>
            <a:xfrm>
              <a:off x="795127" y="1142722"/>
              <a:ext cx="22853" cy="29057"/>
            </a:xfrm>
            <a:custGeom>
              <a:rect b="b" l="l" r="r" t="t"/>
              <a:pathLst>
                <a:path extrusionOk="0" h="1274" w="1002">
                  <a:moveTo>
                    <a:pt x="1" y="1"/>
                  </a:moveTo>
                  <a:lnTo>
                    <a:pt x="46" y="92"/>
                  </a:lnTo>
                  <a:lnTo>
                    <a:pt x="183" y="364"/>
                  </a:lnTo>
                  <a:lnTo>
                    <a:pt x="410" y="546"/>
                  </a:lnTo>
                  <a:lnTo>
                    <a:pt x="637" y="865"/>
                  </a:lnTo>
                  <a:lnTo>
                    <a:pt x="774" y="1229"/>
                  </a:lnTo>
                  <a:lnTo>
                    <a:pt x="910" y="1274"/>
                  </a:lnTo>
                  <a:lnTo>
                    <a:pt x="1001" y="1229"/>
                  </a:lnTo>
                  <a:lnTo>
                    <a:pt x="1001" y="1047"/>
                  </a:lnTo>
                  <a:lnTo>
                    <a:pt x="819" y="637"/>
                  </a:lnTo>
                  <a:lnTo>
                    <a:pt x="774" y="455"/>
                  </a:lnTo>
                  <a:lnTo>
                    <a:pt x="637" y="364"/>
                  </a:lnTo>
                  <a:lnTo>
                    <a:pt x="365" y="319"/>
                  </a:lnTo>
                  <a:lnTo>
                    <a:pt x="228"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0"/>
            <p:cNvSpPr/>
            <p:nvPr/>
          </p:nvSpPr>
          <p:spPr>
            <a:xfrm>
              <a:off x="688297" y="1345001"/>
              <a:ext cx="10400" cy="7276"/>
            </a:xfrm>
            <a:custGeom>
              <a:rect b="b" l="l" r="r" t="t"/>
              <a:pathLst>
                <a:path extrusionOk="0" h="319" w="456">
                  <a:moveTo>
                    <a:pt x="46" y="0"/>
                  </a:moveTo>
                  <a:lnTo>
                    <a:pt x="0" y="91"/>
                  </a:lnTo>
                  <a:lnTo>
                    <a:pt x="0" y="137"/>
                  </a:lnTo>
                  <a:lnTo>
                    <a:pt x="137" y="227"/>
                  </a:lnTo>
                  <a:lnTo>
                    <a:pt x="137" y="318"/>
                  </a:lnTo>
                  <a:lnTo>
                    <a:pt x="319" y="318"/>
                  </a:lnTo>
                  <a:lnTo>
                    <a:pt x="364" y="273"/>
                  </a:lnTo>
                  <a:lnTo>
                    <a:pt x="455" y="273"/>
                  </a:lnTo>
                  <a:lnTo>
                    <a:pt x="455" y="227"/>
                  </a:lnTo>
                  <a:lnTo>
                    <a:pt x="364"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0"/>
            <p:cNvSpPr/>
            <p:nvPr/>
          </p:nvSpPr>
          <p:spPr>
            <a:xfrm>
              <a:off x="1241174" y="2634332"/>
              <a:ext cx="9351" cy="5200"/>
            </a:xfrm>
            <a:custGeom>
              <a:rect b="b" l="l" r="r" t="t"/>
              <a:pathLst>
                <a:path extrusionOk="0" h="228" w="410">
                  <a:moveTo>
                    <a:pt x="0" y="0"/>
                  </a:moveTo>
                  <a:lnTo>
                    <a:pt x="0" y="46"/>
                  </a:lnTo>
                  <a:lnTo>
                    <a:pt x="91" y="137"/>
                  </a:lnTo>
                  <a:lnTo>
                    <a:pt x="273" y="137"/>
                  </a:lnTo>
                  <a:lnTo>
                    <a:pt x="409" y="228"/>
                  </a:lnTo>
                  <a:lnTo>
                    <a:pt x="409" y="46"/>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0"/>
            <p:cNvSpPr/>
            <p:nvPr/>
          </p:nvSpPr>
          <p:spPr>
            <a:xfrm>
              <a:off x="1080381" y="2872899"/>
              <a:ext cx="7298" cy="3147"/>
            </a:xfrm>
            <a:custGeom>
              <a:rect b="b" l="l" r="r" t="t"/>
              <a:pathLst>
                <a:path extrusionOk="0" h="138" w="320">
                  <a:moveTo>
                    <a:pt x="183" y="1"/>
                  </a:moveTo>
                  <a:lnTo>
                    <a:pt x="1" y="46"/>
                  </a:lnTo>
                  <a:lnTo>
                    <a:pt x="46" y="92"/>
                  </a:lnTo>
                  <a:lnTo>
                    <a:pt x="183" y="92"/>
                  </a:lnTo>
                  <a:lnTo>
                    <a:pt x="319" y="137"/>
                  </a:lnTo>
                  <a:lnTo>
                    <a:pt x="319" y="46"/>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0"/>
            <p:cNvSpPr/>
            <p:nvPr/>
          </p:nvSpPr>
          <p:spPr>
            <a:xfrm>
              <a:off x="1232872" y="2773321"/>
              <a:ext cx="3125" cy="5200"/>
            </a:xfrm>
            <a:custGeom>
              <a:rect b="b" l="l" r="r" t="t"/>
              <a:pathLst>
                <a:path extrusionOk="0" h="228" w="137">
                  <a:moveTo>
                    <a:pt x="91" y="1"/>
                  </a:moveTo>
                  <a:lnTo>
                    <a:pt x="0" y="46"/>
                  </a:lnTo>
                  <a:lnTo>
                    <a:pt x="46" y="228"/>
                  </a:lnTo>
                  <a:lnTo>
                    <a:pt x="137" y="182"/>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0"/>
            <p:cNvSpPr/>
            <p:nvPr/>
          </p:nvSpPr>
          <p:spPr>
            <a:xfrm>
              <a:off x="1248426" y="2776423"/>
              <a:ext cx="32181" cy="77819"/>
            </a:xfrm>
            <a:custGeom>
              <a:rect b="b" l="l" r="r" t="t"/>
              <a:pathLst>
                <a:path extrusionOk="0" h="3412" w="1411">
                  <a:moveTo>
                    <a:pt x="910" y="1"/>
                  </a:moveTo>
                  <a:lnTo>
                    <a:pt x="819" y="46"/>
                  </a:lnTo>
                  <a:lnTo>
                    <a:pt x="819" y="183"/>
                  </a:lnTo>
                  <a:lnTo>
                    <a:pt x="683" y="228"/>
                  </a:lnTo>
                  <a:lnTo>
                    <a:pt x="501" y="410"/>
                  </a:lnTo>
                  <a:lnTo>
                    <a:pt x="364" y="683"/>
                  </a:lnTo>
                  <a:lnTo>
                    <a:pt x="410" y="774"/>
                  </a:lnTo>
                  <a:lnTo>
                    <a:pt x="364" y="865"/>
                  </a:lnTo>
                  <a:lnTo>
                    <a:pt x="319" y="956"/>
                  </a:lnTo>
                  <a:lnTo>
                    <a:pt x="137" y="1229"/>
                  </a:lnTo>
                  <a:lnTo>
                    <a:pt x="46" y="1547"/>
                  </a:lnTo>
                  <a:lnTo>
                    <a:pt x="0" y="1593"/>
                  </a:lnTo>
                  <a:lnTo>
                    <a:pt x="46" y="1684"/>
                  </a:lnTo>
                  <a:lnTo>
                    <a:pt x="46" y="2002"/>
                  </a:lnTo>
                  <a:lnTo>
                    <a:pt x="91" y="2320"/>
                  </a:lnTo>
                  <a:lnTo>
                    <a:pt x="137" y="2366"/>
                  </a:lnTo>
                  <a:lnTo>
                    <a:pt x="182" y="2457"/>
                  </a:lnTo>
                  <a:lnTo>
                    <a:pt x="137" y="2457"/>
                  </a:lnTo>
                  <a:lnTo>
                    <a:pt x="137" y="2548"/>
                  </a:lnTo>
                  <a:lnTo>
                    <a:pt x="228" y="2684"/>
                  </a:lnTo>
                  <a:lnTo>
                    <a:pt x="319" y="2730"/>
                  </a:lnTo>
                  <a:lnTo>
                    <a:pt x="319" y="2821"/>
                  </a:lnTo>
                  <a:lnTo>
                    <a:pt x="546" y="2912"/>
                  </a:lnTo>
                  <a:lnTo>
                    <a:pt x="683" y="3094"/>
                  </a:lnTo>
                  <a:lnTo>
                    <a:pt x="637" y="3276"/>
                  </a:lnTo>
                  <a:lnTo>
                    <a:pt x="683" y="3412"/>
                  </a:lnTo>
                  <a:lnTo>
                    <a:pt x="774" y="3366"/>
                  </a:lnTo>
                  <a:lnTo>
                    <a:pt x="910" y="3412"/>
                  </a:lnTo>
                  <a:lnTo>
                    <a:pt x="865" y="3230"/>
                  </a:lnTo>
                  <a:lnTo>
                    <a:pt x="910" y="3048"/>
                  </a:lnTo>
                  <a:lnTo>
                    <a:pt x="819" y="2821"/>
                  </a:lnTo>
                  <a:lnTo>
                    <a:pt x="955" y="2639"/>
                  </a:lnTo>
                  <a:lnTo>
                    <a:pt x="1137" y="2320"/>
                  </a:lnTo>
                  <a:lnTo>
                    <a:pt x="1137" y="2139"/>
                  </a:lnTo>
                  <a:lnTo>
                    <a:pt x="1228" y="2048"/>
                  </a:lnTo>
                  <a:lnTo>
                    <a:pt x="1137" y="2048"/>
                  </a:lnTo>
                  <a:lnTo>
                    <a:pt x="1183" y="1729"/>
                  </a:lnTo>
                  <a:lnTo>
                    <a:pt x="1228" y="1547"/>
                  </a:lnTo>
                  <a:lnTo>
                    <a:pt x="1183" y="1274"/>
                  </a:lnTo>
                  <a:lnTo>
                    <a:pt x="1274" y="1138"/>
                  </a:lnTo>
                  <a:lnTo>
                    <a:pt x="1319" y="729"/>
                  </a:lnTo>
                  <a:lnTo>
                    <a:pt x="1365" y="501"/>
                  </a:lnTo>
                  <a:lnTo>
                    <a:pt x="1410" y="501"/>
                  </a:lnTo>
                  <a:lnTo>
                    <a:pt x="1365" y="365"/>
                  </a:lnTo>
                  <a:lnTo>
                    <a:pt x="1228" y="228"/>
                  </a:lnTo>
                  <a:lnTo>
                    <a:pt x="1183" y="228"/>
                  </a:lnTo>
                  <a:lnTo>
                    <a:pt x="1092" y="92"/>
                  </a:lnTo>
                  <a:lnTo>
                    <a:pt x="9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0"/>
            <p:cNvSpPr/>
            <p:nvPr/>
          </p:nvSpPr>
          <p:spPr>
            <a:xfrm>
              <a:off x="1052373" y="2892604"/>
              <a:ext cx="43585" cy="37359"/>
            </a:xfrm>
            <a:custGeom>
              <a:rect b="b" l="l" r="r" t="t"/>
              <a:pathLst>
                <a:path extrusionOk="0" h="1638" w="1911">
                  <a:moveTo>
                    <a:pt x="1274" y="1"/>
                  </a:moveTo>
                  <a:lnTo>
                    <a:pt x="1138" y="46"/>
                  </a:lnTo>
                  <a:lnTo>
                    <a:pt x="1047" y="46"/>
                  </a:lnTo>
                  <a:lnTo>
                    <a:pt x="910" y="92"/>
                  </a:lnTo>
                  <a:lnTo>
                    <a:pt x="774" y="92"/>
                  </a:lnTo>
                  <a:lnTo>
                    <a:pt x="637" y="183"/>
                  </a:lnTo>
                  <a:lnTo>
                    <a:pt x="501" y="183"/>
                  </a:lnTo>
                  <a:lnTo>
                    <a:pt x="455" y="319"/>
                  </a:lnTo>
                  <a:lnTo>
                    <a:pt x="228" y="501"/>
                  </a:lnTo>
                  <a:lnTo>
                    <a:pt x="1" y="683"/>
                  </a:lnTo>
                  <a:lnTo>
                    <a:pt x="92" y="819"/>
                  </a:lnTo>
                  <a:lnTo>
                    <a:pt x="92" y="1138"/>
                  </a:lnTo>
                  <a:lnTo>
                    <a:pt x="183" y="1274"/>
                  </a:lnTo>
                  <a:lnTo>
                    <a:pt x="183" y="1365"/>
                  </a:lnTo>
                  <a:lnTo>
                    <a:pt x="274" y="1456"/>
                  </a:lnTo>
                  <a:lnTo>
                    <a:pt x="455" y="1456"/>
                  </a:lnTo>
                  <a:lnTo>
                    <a:pt x="546" y="1547"/>
                  </a:lnTo>
                  <a:lnTo>
                    <a:pt x="683" y="1547"/>
                  </a:lnTo>
                  <a:lnTo>
                    <a:pt x="819" y="1638"/>
                  </a:lnTo>
                  <a:lnTo>
                    <a:pt x="910" y="1592"/>
                  </a:lnTo>
                  <a:lnTo>
                    <a:pt x="956" y="1456"/>
                  </a:lnTo>
                  <a:lnTo>
                    <a:pt x="1092" y="1456"/>
                  </a:lnTo>
                  <a:lnTo>
                    <a:pt x="1229" y="1502"/>
                  </a:lnTo>
                  <a:lnTo>
                    <a:pt x="1320" y="1365"/>
                  </a:lnTo>
                  <a:lnTo>
                    <a:pt x="1320" y="1274"/>
                  </a:lnTo>
                  <a:lnTo>
                    <a:pt x="1456" y="1229"/>
                  </a:lnTo>
                  <a:lnTo>
                    <a:pt x="1592" y="1138"/>
                  </a:lnTo>
                  <a:lnTo>
                    <a:pt x="1592" y="1001"/>
                  </a:lnTo>
                  <a:lnTo>
                    <a:pt x="1683" y="728"/>
                  </a:lnTo>
                  <a:lnTo>
                    <a:pt x="1729" y="683"/>
                  </a:lnTo>
                  <a:lnTo>
                    <a:pt x="1774" y="546"/>
                  </a:lnTo>
                  <a:lnTo>
                    <a:pt x="1911" y="365"/>
                  </a:lnTo>
                  <a:lnTo>
                    <a:pt x="1820" y="137"/>
                  </a:lnTo>
                  <a:lnTo>
                    <a:pt x="1638" y="46"/>
                  </a:lnTo>
                  <a:lnTo>
                    <a:pt x="1502" y="1"/>
                  </a:lnTo>
                  <a:lnTo>
                    <a:pt x="1365" y="46"/>
                  </a:lnTo>
                  <a:cubicBezTo>
                    <a:pt x="1365" y="46"/>
                    <a:pt x="1274" y="1"/>
                    <a:pt x="1274" y="1"/>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0"/>
            <p:cNvSpPr/>
            <p:nvPr/>
          </p:nvSpPr>
          <p:spPr>
            <a:xfrm>
              <a:off x="1194487" y="2820008"/>
              <a:ext cx="5200" cy="3125"/>
            </a:xfrm>
            <a:custGeom>
              <a:rect b="b" l="l" r="r" t="t"/>
              <a:pathLst>
                <a:path extrusionOk="0" h="137" w="228">
                  <a:moveTo>
                    <a:pt x="91" y="0"/>
                  </a:moveTo>
                  <a:lnTo>
                    <a:pt x="0" y="46"/>
                  </a:lnTo>
                  <a:lnTo>
                    <a:pt x="0" y="137"/>
                  </a:lnTo>
                  <a:lnTo>
                    <a:pt x="137" y="137"/>
                  </a:lnTo>
                  <a:lnTo>
                    <a:pt x="228"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0"/>
            <p:cNvSpPr/>
            <p:nvPr/>
          </p:nvSpPr>
          <p:spPr>
            <a:xfrm>
              <a:off x="1260879" y="2669593"/>
              <a:ext cx="7276" cy="5200"/>
            </a:xfrm>
            <a:custGeom>
              <a:rect b="b" l="l" r="r" t="t"/>
              <a:pathLst>
                <a:path extrusionOk="0" h="228" w="319">
                  <a:moveTo>
                    <a:pt x="0" y="1"/>
                  </a:moveTo>
                  <a:lnTo>
                    <a:pt x="46" y="137"/>
                  </a:lnTo>
                  <a:lnTo>
                    <a:pt x="228" y="183"/>
                  </a:lnTo>
                  <a:lnTo>
                    <a:pt x="319" y="228"/>
                  </a:lnTo>
                  <a:lnTo>
                    <a:pt x="319" y="92"/>
                  </a:lnTo>
                  <a:lnTo>
                    <a:pt x="182" y="1"/>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0"/>
            <p:cNvSpPr/>
            <p:nvPr/>
          </p:nvSpPr>
          <p:spPr>
            <a:xfrm>
              <a:off x="1393642" y="2719381"/>
              <a:ext cx="4174" cy="5200"/>
            </a:xfrm>
            <a:custGeom>
              <a:rect b="b" l="l" r="r" t="t"/>
              <a:pathLst>
                <a:path extrusionOk="0" h="228" w="183">
                  <a:moveTo>
                    <a:pt x="46" y="1"/>
                  </a:moveTo>
                  <a:lnTo>
                    <a:pt x="1" y="46"/>
                  </a:lnTo>
                  <a:lnTo>
                    <a:pt x="1" y="137"/>
                  </a:lnTo>
                  <a:lnTo>
                    <a:pt x="137" y="228"/>
                  </a:lnTo>
                  <a:lnTo>
                    <a:pt x="182" y="183"/>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0"/>
            <p:cNvSpPr/>
            <p:nvPr/>
          </p:nvSpPr>
          <p:spPr>
            <a:xfrm>
              <a:off x="1396766" y="2702778"/>
              <a:ext cx="11427" cy="9374"/>
            </a:xfrm>
            <a:custGeom>
              <a:rect b="b" l="l" r="r" t="t"/>
              <a:pathLst>
                <a:path extrusionOk="0" h="411" w="501">
                  <a:moveTo>
                    <a:pt x="500" y="1"/>
                  </a:moveTo>
                  <a:lnTo>
                    <a:pt x="409" y="46"/>
                  </a:lnTo>
                  <a:lnTo>
                    <a:pt x="364" y="92"/>
                  </a:lnTo>
                  <a:lnTo>
                    <a:pt x="273" y="92"/>
                  </a:lnTo>
                  <a:lnTo>
                    <a:pt x="227" y="137"/>
                  </a:lnTo>
                  <a:lnTo>
                    <a:pt x="182" y="137"/>
                  </a:lnTo>
                  <a:lnTo>
                    <a:pt x="45" y="228"/>
                  </a:lnTo>
                  <a:lnTo>
                    <a:pt x="0" y="319"/>
                  </a:lnTo>
                  <a:lnTo>
                    <a:pt x="45" y="365"/>
                  </a:lnTo>
                  <a:lnTo>
                    <a:pt x="182" y="365"/>
                  </a:lnTo>
                  <a:lnTo>
                    <a:pt x="227" y="410"/>
                  </a:lnTo>
                  <a:lnTo>
                    <a:pt x="273" y="365"/>
                  </a:lnTo>
                  <a:lnTo>
                    <a:pt x="273" y="274"/>
                  </a:lnTo>
                  <a:lnTo>
                    <a:pt x="409" y="183"/>
                  </a:lnTo>
                  <a:lnTo>
                    <a:pt x="50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30"/>
            <p:cNvSpPr/>
            <p:nvPr/>
          </p:nvSpPr>
          <p:spPr>
            <a:xfrm>
              <a:off x="1315845" y="2801329"/>
              <a:ext cx="3147" cy="3125"/>
            </a:xfrm>
            <a:custGeom>
              <a:rect b="b" l="l" r="r" t="t"/>
              <a:pathLst>
                <a:path extrusionOk="0" h="137" w="138">
                  <a:moveTo>
                    <a:pt x="1" y="0"/>
                  </a:moveTo>
                  <a:lnTo>
                    <a:pt x="1" y="137"/>
                  </a:lnTo>
                  <a:lnTo>
                    <a:pt x="92" y="137"/>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0"/>
            <p:cNvSpPr/>
            <p:nvPr/>
          </p:nvSpPr>
          <p:spPr>
            <a:xfrm>
              <a:off x="1429951" y="2561713"/>
              <a:ext cx="43585" cy="37359"/>
            </a:xfrm>
            <a:custGeom>
              <a:rect b="b" l="l" r="r" t="t"/>
              <a:pathLst>
                <a:path extrusionOk="0" h="1638" w="1911">
                  <a:moveTo>
                    <a:pt x="1183" y="1"/>
                  </a:moveTo>
                  <a:lnTo>
                    <a:pt x="1001" y="183"/>
                  </a:lnTo>
                  <a:lnTo>
                    <a:pt x="1001" y="274"/>
                  </a:lnTo>
                  <a:lnTo>
                    <a:pt x="910" y="410"/>
                  </a:lnTo>
                  <a:lnTo>
                    <a:pt x="774" y="455"/>
                  </a:lnTo>
                  <a:lnTo>
                    <a:pt x="637" y="501"/>
                  </a:lnTo>
                  <a:lnTo>
                    <a:pt x="592" y="501"/>
                  </a:lnTo>
                  <a:lnTo>
                    <a:pt x="501" y="274"/>
                  </a:lnTo>
                  <a:lnTo>
                    <a:pt x="410" y="274"/>
                  </a:lnTo>
                  <a:lnTo>
                    <a:pt x="182" y="546"/>
                  </a:lnTo>
                  <a:lnTo>
                    <a:pt x="182" y="683"/>
                  </a:lnTo>
                  <a:lnTo>
                    <a:pt x="46" y="774"/>
                  </a:lnTo>
                  <a:lnTo>
                    <a:pt x="0" y="956"/>
                  </a:lnTo>
                  <a:lnTo>
                    <a:pt x="228" y="1001"/>
                  </a:lnTo>
                  <a:lnTo>
                    <a:pt x="273" y="1138"/>
                  </a:lnTo>
                  <a:lnTo>
                    <a:pt x="228" y="1183"/>
                  </a:lnTo>
                  <a:lnTo>
                    <a:pt x="228" y="1274"/>
                  </a:lnTo>
                  <a:lnTo>
                    <a:pt x="364" y="1456"/>
                  </a:lnTo>
                  <a:lnTo>
                    <a:pt x="546" y="1502"/>
                  </a:lnTo>
                  <a:lnTo>
                    <a:pt x="546" y="1592"/>
                  </a:lnTo>
                  <a:lnTo>
                    <a:pt x="592" y="1638"/>
                  </a:lnTo>
                  <a:lnTo>
                    <a:pt x="683" y="1547"/>
                  </a:lnTo>
                  <a:lnTo>
                    <a:pt x="774" y="1592"/>
                  </a:lnTo>
                  <a:lnTo>
                    <a:pt x="819" y="1547"/>
                  </a:lnTo>
                  <a:lnTo>
                    <a:pt x="819" y="1456"/>
                  </a:lnTo>
                  <a:lnTo>
                    <a:pt x="683" y="1320"/>
                  </a:lnTo>
                  <a:lnTo>
                    <a:pt x="728" y="1183"/>
                  </a:lnTo>
                  <a:lnTo>
                    <a:pt x="819" y="956"/>
                  </a:lnTo>
                  <a:lnTo>
                    <a:pt x="1001" y="819"/>
                  </a:lnTo>
                  <a:lnTo>
                    <a:pt x="1046" y="728"/>
                  </a:lnTo>
                  <a:lnTo>
                    <a:pt x="1228" y="774"/>
                  </a:lnTo>
                  <a:lnTo>
                    <a:pt x="1456" y="910"/>
                  </a:lnTo>
                  <a:lnTo>
                    <a:pt x="1501" y="1047"/>
                  </a:lnTo>
                  <a:lnTo>
                    <a:pt x="1638" y="1001"/>
                  </a:lnTo>
                  <a:lnTo>
                    <a:pt x="1683" y="683"/>
                  </a:lnTo>
                  <a:lnTo>
                    <a:pt x="1865" y="546"/>
                  </a:lnTo>
                  <a:lnTo>
                    <a:pt x="1911" y="410"/>
                  </a:lnTo>
                  <a:lnTo>
                    <a:pt x="1820" y="365"/>
                  </a:lnTo>
                  <a:lnTo>
                    <a:pt x="1820" y="274"/>
                  </a:lnTo>
                  <a:lnTo>
                    <a:pt x="1638" y="137"/>
                  </a:lnTo>
                  <a:lnTo>
                    <a:pt x="1501" y="92"/>
                  </a:lnTo>
                  <a:lnTo>
                    <a:pt x="1410" y="46"/>
                  </a:lnTo>
                  <a:lnTo>
                    <a:pt x="1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0"/>
            <p:cNvSpPr/>
            <p:nvPr/>
          </p:nvSpPr>
          <p:spPr>
            <a:xfrm>
              <a:off x="1413347" y="2657140"/>
              <a:ext cx="6249" cy="6249"/>
            </a:xfrm>
            <a:custGeom>
              <a:rect b="b" l="l" r="r" t="t"/>
              <a:pathLst>
                <a:path extrusionOk="0" h="274" w="274">
                  <a:moveTo>
                    <a:pt x="46" y="1"/>
                  </a:moveTo>
                  <a:lnTo>
                    <a:pt x="1" y="92"/>
                  </a:lnTo>
                  <a:lnTo>
                    <a:pt x="92" y="274"/>
                  </a:lnTo>
                  <a:lnTo>
                    <a:pt x="228" y="274"/>
                  </a:lnTo>
                  <a:lnTo>
                    <a:pt x="274" y="228"/>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0"/>
            <p:cNvSpPr/>
            <p:nvPr/>
          </p:nvSpPr>
          <p:spPr>
            <a:xfrm>
              <a:off x="1420623" y="2646785"/>
              <a:ext cx="3125" cy="8302"/>
            </a:xfrm>
            <a:custGeom>
              <a:rect b="b" l="l" r="r" t="t"/>
              <a:pathLst>
                <a:path extrusionOk="0" h="364" w="137">
                  <a:moveTo>
                    <a:pt x="0" y="0"/>
                  </a:moveTo>
                  <a:lnTo>
                    <a:pt x="0" y="136"/>
                  </a:lnTo>
                  <a:lnTo>
                    <a:pt x="46" y="364"/>
                  </a:lnTo>
                  <a:lnTo>
                    <a:pt x="91" y="318"/>
                  </a:lnTo>
                  <a:lnTo>
                    <a:pt x="136" y="227"/>
                  </a:lnTo>
                  <a:lnTo>
                    <a:pt x="91"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0"/>
            <p:cNvSpPr/>
            <p:nvPr/>
          </p:nvSpPr>
          <p:spPr>
            <a:xfrm>
              <a:off x="1372887" y="2599049"/>
              <a:ext cx="3147" cy="2098"/>
            </a:xfrm>
            <a:custGeom>
              <a:rect b="b" l="l" r="r" t="t"/>
              <a:pathLst>
                <a:path extrusionOk="0" h="92" w="138">
                  <a:moveTo>
                    <a:pt x="1" y="1"/>
                  </a:moveTo>
                  <a:lnTo>
                    <a:pt x="46" y="92"/>
                  </a:lnTo>
                  <a:lnTo>
                    <a:pt x="137"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0"/>
            <p:cNvSpPr/>
            <p:nvPr/>
          </p:nvSpPr>
          <p:spPr>
            <a:xfrm>
              <a:off x="1392615" y="2606325"/>
              <a:ext cx="4174" cy="8325"/>
            </a:xfrm>
            <a:custGeom>
              <a:rect b="b" l="l" r="r" t="t"/>
              <a:pathLst>
                <a:path extrusionOk="0" h="365" w="183">
                  <a:moveTo>
                    <a:pt x="46" y="0"/>
                  </a:moveTo>
                  <a:lnTo>
                    <a:pt x="0" y="91"/>
                  </a:lnTo>
                  <a:lnTo>
                    <a:pt x="0" y="228"/>
                  </a:lnTo>
                  <a:lnTo>
                    <a:pt x="46" y="364"/>
                  </a:lnTo>
                  <a:lnTo>
                    <a:pt x="137" y="364"/>
                  </a:lnTo>
                  <a:lnTo>
                    <a:pt x="182" y="228"/>
                  </a:lnTo>
                  <a:lnTo>
                    <a:pt x="91"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0"/>
            <p:cNvSpPr/>
            <p:nvPr/>
          </p:nvSpPr>
          <p:spPr>
            <a:xfrm>
              <a:off x="1368759" y="2601125"/>
              <a:ext cx="6226" cy="7298"/>
            </a:xfrm>
            <a:custGeom>
              <a:rect b="b" l="l" r="r" t="t"/>
              <a:pathLst>
                <a:path extrusionOk="0" h="320" w="273">
                  <a:moveTo>
                    <a:pt x="91" y="1"/>
                  </a:moveTo>
                  <a:lnTo>
                    <a:pt x="46" y="46"/>
                  </a:lnTo>
                  <a:lnTo>
                    <a:pt x="0" y="137"/>
                  </a:lnTo>
                  <a:lnTo>
                    <a:pt x="91" y="319"/>
                  </a:lnTo>
                  <a:lnTo>
                    <a:pt x="182" y="319"/>
                  </a:lnTo>
                  <a:lnTo>
                    <a:pt x="273" y="228"/>
                  </a:lnTo>
                  <a:lnTo>
                    <a:pt x="227" y="137"/>
                  </a:lnTo>
                  <a:lnTo>
                    <a:pt x="136"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0"/>
            <p:cNvSpPr/>
            <p:nvPr/>
          </p:nvSpPr>
          <p:spPr>
            <a:xfrm>
              <a:off x="1470412" y="2554460"/>
              <a:ext cx="4151" cy="8325"/>
            </a:xfrm>
            <a:custGeom>
              <a:rect b="b" l="l" r="r" t="t"/>
              <a:pathLst>
                <a:path extrusionOk="0" h="365" w="182">
                  <a:moveTo>
                    <a:pt x="46" y="0"/>
                  </a:moveTo>
                  <a:lnTo>
                    <a:pt x="0" y="91"/>
                  </a:lnTo>
                  <a:lnTo>
                    <a:pt x="0" y="228"/>
                  </a:lnTo>
                  <a:lnTo>
                    <a:pt x="46" y="364"/>
                  </a:lnTo>
                  <a:lnTo>
                    <a:pt x="137" y="364"/>
                  </a:lnTo>
                  <a:lnTo>
                    <a:pt x="182" y="273"/>
                  </a:lnTo>
                  <a:lnTo>
                    <a:pt x="137" y="182"/>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0"/>
            <p:cNvSpPr/>
            <p:nvPr/>
          </p:nvSpPr>
          <p:spPr>
            <a:xfrm>
              <a:off x="1394691" y="2614627"/>
              <a:ext cx="3125" cy="3125"/>
            </a:xfrm>
            <a:custGeom>
              <a:rect b="b" l="l" r="r" t="t"/>
              <a:pathLst>
                <a:path extrusionOk="0" h="137" w="137">
                  <a:moveTo>
                    <a:pt x="91" y="0"/>
                  </a:moveTo>
                  <a:lnTo>
                    <a:pt x="0" y="46"/>
                  </a:lnTo>
                  <a:lnTo>
                    <a:pt x="46" y="137"/>
                  </a:lnTo>
                  <a:lnTo>
                    <a:pt x="136"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0"/>
            <p:cNvSpPr/>
            <p:nvPr/>
          </p:nvSpPr>
          <p:spPr>
            <a:xfrm>
              <a:off x="1458985" y="2556536"/>
              <a:ext cx="5223" cy="4174"/>
            </a:xfrm>
            <a:custGeom>
              <a:rect b="b" l="l" r="r" t="t"/>
              <a:pathLst>
                <a:path extrusionOk="0" h="183" w="229">
                  <a:moveTo>
                    <a:pt x="137" y="0"/>
                  </a:moveTo>
                  <a:lnTo>
                    <a:pt x="1" y="137"/>
                  </a:lnTo>
                  <a:lnTo>
                    <a:pt x="137" y="182"/>
                  </a:lnTo>
                  <a:lnTo>
                    <a:pt x="228" y="137"/>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0"/>
            <p:cNvSpPr/>
            <p:nvPr/>
          </p:nvSpPr>
          <p:spPr>
            <a:xfrm>
              <a:off x="1509823" y="2454883"/>
              <a:ext cx="6249" cy="14551"/>
            </a:xfrm>
            <a:custGeom>
              <a:rect b="b" l="l" r="r" t="t"/>
              <a:pathLst>
                <a:path extrusionOk="0" h="638" w="274">
                  <a:moveTo>
                    <a:pt x="137" y="0"/>
                  </a:moveTo>
                  <a:lnTo>
                    <a:pt x="91" y="91"/>
                  </a:lnTo>
                  <a:lnTo>
                    <a:pt x="0" y="319"/>
                  </a:lnTo>
                  <a:lnTo>
                    <a:pt x="46" y="455"/>
                  </a:lnTo>
                  <a:lnTo>
                    <a:pt x="137" y="364"/>
                  </a:lnTo>
                  <a:lnTo>
                    <a:pt x="182" y="410"/>
                  </a:lnTo>
                  <a:lnTo>
                    <a:pt x="137" y="501"/>
                  </a:lnTo>
                  <a:lnTo>
                    <a:pt x="91" y="637"/>
                  </a:lnTo>
                  <a:lnTo>
                    <a:pt x="182" y="637"/>
                  </a:lnTo>
                  <a:lnTo>
                    <a:pt x="273" y="546"/>
                  </a:lnTo>
                  <a:lnTo>
                    <a:pt x="273" y="364"/>
                  </a:lnTo>
                  <a:lnTo>
                    <a:pt x="273" y="273"/>
                  </a:lnTo>
                  <a:lnTo>
                    <a:pt x="182" y="228"/>
                  </a:lnTo>
                  <a:lnTo>
                    <a:pt x="18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0"/>
            <p:cNvSpPr/>
            <p:nvPr/>
          </p:nvSpPr>
          <p:spPr>
            <a:xfrm>
              <a:off x="1428902" y="2517125"/>
              <a:ext cx="3147" cy="2098"/>
            </a:xfrm>
            <a:custGeom>
              <a:rect b="b" l="l" r="r" t="t"/>
              <a:pathLst>
                <a:path extrusionOk="0" h="92" w="138">
                  <a:moveTo>
                    <a:pt x="46" y="0"/>
                  </a:moveTo>
                  <a:lnTo>
                    <a:pt x="1" y="91"/>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30"/>
            <p:cNvSpPr/>
            <p:nvPr/>
          </p:nvSpPr>
          <p:spPr>
            <a:xfrm>
              <a:off x="1383264" y="2365683"/>
              <a:ext cx="188823" cy="280076"/>
            </a:xfrm>
            <a:custGeom>
              <a:rect b="b" l="l" r="r" t="t"/>
              <a:pathLst>
                <a:path extrusionOk="0" h="12280" w="8279">
                  <a:moveTo>
                    <a:pt x="6504" y="0"/>
                  </a:moveTo>
                  <a:lnTo>
                    <a:pt x="6550" y="46"/>
                  </a:lnTo>
                  <a:lnTo>
                    <a:pt x="6459" y="227"/>
                  </a:lnTo>
                  <a:lnTo>
                    <a:pt x="6459" y="364"/>
                  </a:lnTo>
                  <a:lnTo>
                    <a:pt x="6504" y="409"/>
                  </a:lnTo>
                  <a:lnTo>
                    <a:pt x="6595" y="409"/>
                  </a:lnTo>
                  <a:lnTo>
                    <a:pt x="6777" y="227"/>
                  </a:lnTo>
                  <a:lnTo>
                    <a:pt x="6868" y="455"/>
                  </a:lnTo>
                  <a:lnTo>
                    <a:pt x="6777" y="591"/>
                  </a:lnTo>
                  <a:lnTo>
                    <a:pt x="6686" y="637"/>
                  </a:lnTo>
                  <a:lnTo>
                    <a:pt x="6595" y="546"/>
                  </a:lnTo>
                  <a:lnTo>
                    <a:pt x="6550" y="546"/>
                  </a:lnTo>
                  <a:lnTo>
                    <a:pt x="6595" y="728"/>
                  </a:lnTo>
                  <a:lnTo>
                    <a:pt x="6550" y="819"/>
                  </a:lnTo>
                  <a:lnTo>
                    <a:pt x="6413" y="773"/>
                  </a:lnTo>
                  <a:lnTo>
                    <a:pt x="6413" y="637"/>
                  </a:lnTo>
                  <a:lnTo>
                    <a:pt x="6368" y="500"/>
                  </a:lnTo>
                  <a:lnTo>
                    <a:pt x="6322" y="409"/>
                  </a:lnTo>
                  <a:lnTo>
                    <a:pt x="6232" y="409"/>
                  </a:lnTo>
                  <a:lnTo>
                    <a:pt x="6141" y="364"/>
                  </a:lnTo>
                  <a:lnTo>
                    <a:pt x="6095" y="500"/>
                  </a:lnTo>
                  <a:lnTo>
                    <a:pt x="6186" y="728"/>
                  </a:lnTo>
                  <a:lnTo>
                    <a:pt x="6186" y="910"/>
                  </a:lnTo>
                  <a:lnTo>
                    <a:pt x="6095" y="955"/>
                  </a:lnTo>
                  <a:lnTo>
                    <a:pt x="6004" y="1092"/>
                  </a:lnTo>
                  <a:lnTo>
                    <a:pt x="6004" y="1183"/>
                  </a:lnTo>
                  <a:lnTo>
                    <a:pt x="6186" y="1364"/>
                  </a:lnTo>
                  <a:lnTo>
                    <a:pt x="6232" y="1501"/>
                  </a:lnTo>
                  <a:lnTo>
                    <a:pt x="6186" y="1728"/>
                  </a:lnTo>
                  <a:lnTo>
                    <a:pt x="6095" y="1774"/>
                  </a:lnTo>
                  <a:lnTo>
                    <a:pt x="5959" y="1774"/>
                  </a:lnTo>
                  <a:lnTo>
                    <a:pt x="5913" y="1819"/>
                  </a:lnTo>
                  <a:lnTo>
                    <a:pt x="6050" y="2001"/>
                  </a:lnTo>
                  <a:lnTo>
                    <a:pt x="6141" y="1956"/>
                  </a:lnTo>
                  <a:lnTo>
                    <a:pt x="6277" y="1819"/>
                  </a:lnTo>
                  <a:lnTo>
                    <a:pt x="6413" y="2183"/>
                  </a:lnTo>
                  <a:lnTo>
                    <a:pt x="6459" y="2592"/>
                  </a:lnTo>
                  <a:lnTo>
                    <a:pt x="6459" y="2774"/>
                  </a:lnTo>
                  <a:lnTo>
                    <a:pt x="6459" y="3184"/>
                  </a:lnTo>
                  <a:lnTo>
                    <a:pt x="6322" y="3729"/>
                  </a:lnTo>
                  <a:lnTo>
                    <a:pt x="6368" y="3957"/>
                  </a:lnTo>
                  <a:lnTo>
                    <a:pt x="6322" y="4184"/>
                  </a:lnTo>
                  <a:lnTo>
                    <a:pt x="6095" y="4275"/>
                  </a:lnTo>
                  <a:lnTo>
                    <a:pt x="6004" y="4503"/>
                  </a:lnTo>
                  <a:lnTo>
                    <a:pt x="6050" y="4775"/>
                  </a:lnTo>
                  <a:lnTo>
                    <a:pt x="5913" y="4957"/>
                  </a:lnTo>
                  <a:lnTo>
                    <a:pt x="5913" y="5094"/>
                  </a:lnTo>
                  <a:lnTo>
                    <a:pt x="5731" y="5276"/>
                  </a:lnTo>
                  <a:lnTo>
                    <a:pt x="5322" y="5503"/>
                  </a:lnTo>
                  <a:lnTo>
                    <a:pt x="5185" y="5549"/>
                  </a:lnTo>
                  <a:lnTo>
                    <a:pt x="5095" y="5685"/>
                  </a:lnTo>
                  <a:lnTo>
                    <a:pt x="4913" y="5594"/>
                  </a:lnTo>
                  <a:lnTo>
                    <a:pt x="4731" y="5367"/>
                  </a:lnTo>
                  <a:lnTo>
                    <a:pt x="4731" y="5276"/>
                  </a:lnTo>
                  <a:lnTo>
                    <a:pt x="4822" y="5230"/>
                  </a:lnTo>
                  <a:lnTo>
                    <a:pt x="4913" y="5094"/>
                  </a:lnTo>
                  <a:lnTo>
                    <a:pt x="4867" y="5003"/>
                  </a:lnTo>
                  <a:lnTo>
                    <a:pt x="5004" y="4866"/>
                  </a:lnTo>
                  <a:lnTo>
                    <a:pt x="4776" y="4866"/>
                  </a:lnTo>
                  <a:lnTo>
                    <a:pt x="4640" y="5048"/>
                  </a:lnTo>
                  <a:lnTo>
                    <a:pt x="4503" y="5094"/>
                  </a:lnTo>
                  <a:lnTo>
                    <a:pt x="4458" y="5230"/>
                  </a:lnTo>
                  <a:lnTo>
                    <a:pt x="4594" y="5458"/>
                  </a:lnTo>
                  <a:lnTo>
                    <a:pt x="4594" y="5821"/>
                  </a:lnTo>
                  <a:lnTo>
                    <a:pt x="4594" y="6003"/>
                  </a:lnTo>
                  <a:lnTo>
                    <a:pt x="4367" y="6185"/>
                  </a:lnTo>
                  <a:lnTo>
                    <a:pt x="4367" y="6276"/>
                  </a:lnTo>
                  <a:lnTo>
                    <a:pt x="4321" y="6367"/>
                  </a:lnTo>
                  <a:lnTo>
                    <a:pt x="4276" y="6640"/>
                  </a:lnTo>
                  <a:lnTo>
                    <a:pt x="4367" y="6731"/>
                  </a:lnTo>
                  <a:lnTo>
                    <a:pt x="4367" y="6822"/>
                  </a:lnTo>
                  <a:lnTo>
                    <a:pt x="4321" y="6867"/>
                  </a:lnTo>
                  <a:lnTo>
                    <a:pt x="4367" y="6913"/>
                  </a:lnTo>
                  <a:lnTo>
                    <a:pt x="4321" y="7004"/>
                  </a:lnTo>
                  <a:lnTo>
                    <a:pt x="4230" y="7049"/>
                  </a:lnTo>
                  <a:lnTo>
                    <a:pt x="4276" y="7095"/>
                  </a:lnTo>
                  <a:lnTo>
                    <a:pt x="4185" y="7140"/>
                  </a:lnTo>
                  <a:lnTo>
                    <a:pt x="4094" y="7095"/>
                  </a:lnTo>
                  <a:lnTo>
                    <a:pt x="3958" y="7186"/>
                  </a:lnTo>
                  <a:lnTo>
                    <a:pt x="3912" y="7140"/>
                  </a:lnTo>
                  <a:lnTo>
                    <a:pt x="3867" y="6958"/>
                  </a:lnTo>
                  <a:lnTo>
                    <a:pt x="3821" y="6958"/>
                  </a:lnTo>
                  <a:lnTo>
                    <a:pt x="3730" y="7049"/>
                  </a:lnTo>
                  <a:lnTo>
                    <a:pt x="3639" y="7049"/>
                  </a:lnTo>
                  <a:lnTo>
                    <a:pt x="3594" y="7004"/>
                  </a:lnTo>
                  <a:lnTo>
                    <a:pt x="3230" y="7140"/>
                  </a:lnTo>
                  <a:lnTo>
                    <a:pt x="3048" y="7186"/>
                  </a:lnTo>
                  <a:lnTo>
                    <a:pt x="2866" y="7277"/>
                  </a:lnTo>
                  <a:lnTo>
                    <a:pt x="2684" y="7277"/>
                  </a:lnTo>
                  <a:lnTo>
                    <a:pt x="2457" y="7322"/>
                  </a:lnTo>
                  <a:lnTo>
                    <a:pt x="2411" y="7277"/>
                  </a:lnTo>
                  <a:lnTo>
                    <a:pt x="2229" y="7322"/>
                  </a:lnTo>
                  <a:lnTo>
                    <a:pt x="1956" y="7504"/>
                  </a:lnTo>
                  <a:lnTo>
                    <a:pt x="1865" y="7686"/>
                  </a:lnTo>
                  <a:lnTo>
                    <a:pt x="1774" y="7777"/>
                  </a:lnTo>
                  <a:lnTo>
                    <a:pt x="1729" y="7868"/>
                  </a:lnTo>
                  <a:lnTo>
                    <a:pt x="1547" y="8141"/>
                  </a:lnTo>
                  <a:lnTo>
                    <a:pt x="1411" y="8186"/>
                  </a:lnTo>
                  <a:lnTo>
                    <a:pt x="1274" y="8368"/>
                  </a:lnTo>
                  <a:lnTo>
                    <a:pt x="1229" y="8459"/>
                  </a:lnTo>
                  <a:lnTo>
                    <a:pt x="1138" y="8596"/>
                  </a:lnTo>
                  <a:lnTo>
                    <a:pt x="910" y="8596"/>
                  </a:lnTo>
                  <a:lnTo>
                    <a:pt x="819" y="8732"/>
                  </a:lnTo>
                  <a:lnTo>
                    <a:pt x="865" y="8960"/>
                  </a:lnTo>
                  <a:lnTo>
                    <a:pt x="956" y="9005"/>
                  </a:lnTo>
                  <a:lnTo>
                    <a:pt x="1001" y="9096"/>
                  </a:lnTo>
                  <a:lnTo>
                    <a:pt x="956" y="9187"/>
                  </a:lnTo>
                  <a:lnTo>
                    <a:pt x="819" y="9187"/>
                  </a:lnTo>
                  <a:lnTo>
                    <a:pt x="637" y="9323"/>
                  </a:lnTo>
                  <a:lnTo>
                    <a:pt x="592" y="9414"/>
                  </a:lnTo>
                  <a:lnTo>
                    <a:pt x="501" y="9505"/>
                  </a:lnTo>
                  <a:lnTo>
                    <a:pt x="365" y="9687"/>
                  </a:lnTo>
                  <a:lnTo>
                    <a:pt x="274" y="9778"/>
                  </a:lnTo>
                  <a:lnTo>
                    <a:pt x="183" y="9778"/>
                  </a:lnTo>
                  <a:lnTo>
                    <a:pt x="1" y="9869"/>
                  </a:lnTo>
                  <a:lnTo>
                    <a:pt x="183" y="9869"/>
                  </a:lnTo>
                  <a:lnTo>
                    <a:pt x="228" y="10006"/>
                  </a:lnTo>
                  <a:lnTo>
                    <a:pt x="274" y="10233"/>
                  </a:lnTo>
                  <a:lnTo>
                    <a:pt x="228" y="10278"/>
                  </a:lnTo>
                  <a:lnTo>
                    <a:pt x="228" y="10142"/>
                  </a:lnTo>
                  <a:lnTo>
                    <a:pt x="137" y="10051"/>
                  </a:lnTo>
                  <a:lnTo>
                    <a:pt x="92" y="10187"/>
                  </a:lnTo>
                  <a:lnTo>
                    <a:pt x="137" y="10324"/>
                  </a:lnTo>
                  <a:lnTo>
                    <a:pt x="228" y="10369"/>
                  </a:lnTo>
                  <a:lnTo>
                    <a:pt x="274" y="10460"/>
                  </a:lnTo>
                  <a:lnTo>
                    <a:pt x="228" y="10551"/>
                  </a:lnTo>
                  <a:lnTo>
                    <a:pt x="274" y="10506"/>
                  </a:lnTo>
                  <a:lnTo>
                    <a:pt x="365" y="10415"/>
                  </a:lnTo>
                  <a:lnTo>
                    <a:pt x="456" y="10369"/>
                  </a:lnTo>
                  <a:lnTo>
                    <a:pt x="547" y="10415"/>
                  </a:lnTo>
                  <a:lnTo>
                    <a:pt x="501" y="10460"/>
                  </a:lnTo>
                  <a:lnTo>
                    <a:pt x="547" y="10506"/>
                  </a:lnTo>
                  <a:lnTo>
                    <a:pt x="683" y="10460"/>
                  </a:lnTo>
                  <a:lnTo>
                    <a:pt x="637" y="10324"/>
                  </a:lnTo>
                  <a:lnTo>
                    <a:pt x="547" y="10233"/>
                  </a:lnTo>
                  <a:lnTo>
                    <a:pt x="410" y="10278"/>
                  </a:lnTo>
                  <a:lnTo>
                    <a:pt x="410" y="10187"/>
                  </a:lnTo>
                  <a:lnTo>
                    <a:pt x="456" y="10142"/>
                  </a:lnTo>
                  <a:lnTo>
                    <a:pt x="456" y="10006"/>
                  </a:lnTo>
                  <a:lnTo>
                    <a:pt x="501" y="9915"/>
                  </a:lnTo>
                  <a:lnTo>
                    <a:pt x="637" y="9960"/>
                  </a:lnTo>
                  <a:lnTo>
                    <a:pt x="774" y="10233"/>
                  </a:lnTo>
                  <a:lnTo>
                    <a:pt x="774" y="10415"/>
                  </a:lnTo>
                  <a:lnTo>
                    <a:pt x="865" y="10460"/>
                  </a:lnTo>
                  <a:lnTo>
                    <a:pt x="865" y="10733"/>
                  </a:lnTo>
                  <a:lnTo>
                    <a:pt x="774" y="11006"/>
                  </a:lnTo>
                  <a:lnTo>
                    <a:pt x="592" y="11006"/>
                  </a:lnTo>
                  <a:lnTo>
                    <a:pt x="637" y="11097"/>
                  </a:lnTo>
                  <a:lnTo>
                    <a:pt x="774" y="11324"/>
                  </a:lnTo>
                  <a:lnTo>
                    <a:pt x="819" y="11597"/>
                  </a:lnTo>
                  <a:lnTo>
                    <a:pt x="956" y="11734"/>
                  </a:lnTo>
                  <a:lnTo>
                    <a:pt x="956" y="11870"/>
                  </a:lnTo>
                  <a:lnTo>
                    <a:pt x="865" y="11961"/>
                  </a:lnTo>
                  <a:lnTo>
                    <a:pt x="1001" y="12098"/>
                  </a:lnTo>
                  <a:lnTo>
                    <a:pt x="1092" y="12052"/>
                  </a:lnTo>
                  <a:lnTo>
                    <a:pt x="1229" y="12143"/>
                  </a:lnTo>
                  <a:lnTo>
                    <a:pt x="1274" y="12052"/>
                  </a:lnTo>
                  <a:lnTo>
                    <a:pt x="1274" y="12007"/>
                  </a:lnTo>
                  <a:lnTo>
                    <a:pt x="1138" y="11825"/>
                  </a:lnTo>
                  <a:lnTo>
                    <a:pt x="1138" y="11552"/>
                  </a:lnTo>
                  <a:lnTo>
                    <a:pt x="1229" y="11461"/>
                  </a:lnTo>
                  <a:lnTo>
                    <a:pt x="1320" y="11552"/>
                  </a:lnTo>
                  <a:lnTo>
                    <a:pt x="1274" y="11597"/>
                  </a:lnTo>
                  <a:lnTo>
                    <a:pt x="1274" y="11688"/>
                  </a:lnTo>
                  <a:lnTo>
                    <a:pt x="1365" y="11825"/>
                  </a:lnTo>
                  <a:lnTo>
                    <a:pt x="1411" y="12007"/>
                  </a:lnTo>
                  <a:lnTo>
                    <a:pt x="1365" y="12143"/>
                  </a:lnTo>
                  <a:lnTo>
                    <a:pt x="1411" y="12280"/>
                  </a:lnTo>
                  <a:lnTo>
                    <a:pt x="1547" y="12189"/>
                  </a:lnTo>
                  <a:lnTo>
                    <a:pt x="1729" y="11961"/>
                  </a:lnTo>
                  <a:lnTo>
                    <a:pt x="1547" y="11825"/>
                  </a:lnTo>
                  <a:lnTo>
                    <a:pt x="1547" y="11734"/>
                  </a:lnTo>
                  <a:lnTo>
                    <a:pt x="1638" y="11688"/>
                  </a:lnTo>
                  <a:lnTo>
                    <a:pt x="1729" y="11734"/>
                  </a:lnTo>
                  <a:lnTo>
                    <a:pt x="1820" y="11779"/>
                  </a:lnTo>
                  <a:lnTo>
                    <a:pt x="1865" y="11597"/>
                  </a:lnTo>
                  <a:lnTo>
                    <a:pt x="1865" y="11370"/>
                  </a:lnTo>
                  <a:lnTo>
                    <a:pt x="1820" y="11234"/>
                  </a:lnTo>
                  <a:lnTo>
                    <a:pt x="1820" y="10779"/>
                  </a:lnTo>
                  <a:lnTo>
                    <a:pt x="1820" y="10551"/>
                  </a:lnTo>
                  <a:lnTo>
                    <a:pt x="1865" y="10415"/>
                  </a:lnTo>
                  <a:lnTo>
                    <a:pt x="2047" y="10233"/>
                  </a:lnTo>
                  <a:lnTo>
                    <a:pt x="2002" y="10142"/>
                  </a:lnTo>
                  <a:lnTo>
                    <a:pt x="1911" y="10097"/>
                  </a:lnTo>
                  <a:lnTo>
                    <a:pt x="1911" y="9960"/>
                  </a:lnTo>
                  <a:lnTo>
                    <a:pt x="1820" y="9915"/>
                  </a:lnTo>
                  <a:lnTo>
                    <a:pt x="1865" y="9824"/>
                  </a:lnTo>
                  <a:lnTo>
                    <a:pt x="1593" y="9824"/>
                  </a:lnTo>
                  <a:lnTo>
                    <a:pt x="1547" y="9778"/>
                  </a:lnTo>
                  <a:lnTo>
                    <a:pt x="1684" y="9687"/>
                  </a:lnTo>
                  <a:lnTo>
                    <a:pt x="1729" y="9596"/>
                  </a:lnTo>
                  <a:lnTo>
                    <a:pt x="1684" y="9414"/>
                  </a:lnTo>
                  <a:lnTo>
                    <a:pt x="1593" y="9323"/>
                  </a:lnTo>
                  <a:lnTo>
                    <a:pt x="1456" y="9369"/>
                  </a:lnTo>
                  <a:lnTo>
                    <a:pt x="1456" y="9414"/>
                  </a:lnTo>
                  <a:lnTo>
                    <a:pt x="1365" y="9460"/>
                  </a:lnTo>
                  <a:lnTo>
                    <a:pt x="1229" y="9460"/>
                  </a:lnTo>
                  <a:lnTo>
                    <a:pt x="1047" y="9278"/>
                  </a:lnTo>
                  <a:lnTo>
                    <a:pt x="1092" y="9141"/>
                  </a:lnTo>
                  <a:lnTo>
                    <a:pt x="1320" y="9050"/>
                  </a:lnTo>
                  <a:lnTo>
                    <a:pt x="1547" y="9005"/>
                  </a:lnTo>
                  <a:lnTo>
                    <a:pt x="1774" y="9096"/>
                  </a:lnTo>
                  <a:lnTo>
                    <a:pt x="1911" y="9141"/>
                  </a:lnTo>
                  <a:lnTo>
                    <a:pt x="1911" y="9050"/>
                  </a:lnTo>
                  <a:lnTo>
                    <a:pt x="1911" y="8960"/>
                  </a:lnTo>
                  <a:lnTo>
                    <a:pt x="1956" y="8778"/>
                  </a:lnTo>
                  <a:lnTo>
                    <a:pt x="1911" y="8687"/>
                  </a:lnTo>
                  <a:lnTo>
                    <a:pt x="1956" y="8596"/>
                  </a:lnTo>
                  <a:lnTo>
                    <a:pt x="2047" y="8596"/>
                  </a:lnTo>
                  <a:lnTo>
                    <a:pt x="2138" y="8687"/>
                  </a:lnTo>
                  <a:lnTo>
                    <a:pt x="2229" y="8687"/>
                  </a:lnTo>
                  <a:lnTo>
                    <a:pt x="2366" y="8641"/>
                  </a:lnTo>
                  <a:lnTo>
                    <a:pt x="2639" y="8596"/>
                  </a:lnTo>
                  <a:lnTo>
                    <a:pt x="2866" y="8505"/>
                  </a:lnTo>
                  <a:lnTo>
                    <a:pt x="3093" y="8505"/>
                  </a:lnTo>
                  <a:lnTo>
                    <a:pt x="3184" y="8459"/>
                  </a:lnTo>
                  <a:lnTo>
                    <a:pt x="3184" y="8414"/>
                  </a:lnTo>
                  <a:lnTo>
                    <a:pt x="3366" y="8323"/>
                  </a:lnTo>
                  <a:lnTo>
                    <a:pt x="3412" y="8232"/>
                  </a:lnTo>
                  <a:lnTo>
                    <a:pt x="3594" y="8095"/>
                  </a:lnTo>
                  <a:lnTo>
                    <a:pt x="3776" y="8004"/>
                  </a:lnTo>
                  <a:lnTo>
                    <a:pt x="4003" y="8050"/>
                  </a:lnTo>
                  <a:lnTo>
                    <a:pt x="4139" y="8050"/>
                  </a:lnTo>
                  <a:lnTo>
                    <a:pt x="4230" y="8095"/>
                  </a:lnTo>
                  <a:lnTo>
                    <a:pt x="4230" y="8232"/>
                  </a:lnTo>
                  <a:lnTo>
                    <a:pt x="4094" y="8414"/>
                  </a:lnTo>
                  <a:lnTo>
                    <a:pt x="4048" y="8550"/>
                  </a:lnTo>
                  <a:lnTo>
                    <a:pt x="4139" y="8596"/>
                  </a:lnTo>
                  <a:lnTo>
                    <a:pt x="4139" y="8732"/>
                  </a:lnTo>
                  <a:lnTo>
                    <a:pt x="4185" y="8869"/>
                  </a:lnTo>
                  <a:lnTo>
                    <a:pt x="4139" y="8914"/>
                  </a:lnTo>
                  <a:lnTo>
                    <a:pt x="4185" y="9096"/>
                  </a:lnTo>
                  <a:lnTo>
                    <a:pt x="4321" y="9141"/>
                  </a:lnTo>
                  <a:lnTo>
                    <a:pt x="4549" y="9369"/>
                  </a:lnTo>
                  <a:lnTo>
                    <a:pt x="4731" y="9414"/>
                  </a:lnTo>
                  <a:lnTo>
                    <a:pt x="4822" y="9369"/>
                  </a:lnTo>
                  <a:lnTo>
                    <a:pt x="4958" y="9096"/>
                  </a:lnTo>
                  <a:lnTo>
                    <a:pt x="4958" y="8960"/>
                  </a:lnTo>
                  <a:lnTo>
                    <a:pt x="5049" y="8914"/>
                  </a:lnTo>
                  <a:lnTo>
                    <a:pt x="5095" y="8823"/>
                  </a:lnTo>
                  <a:lnTo>
                    <a:pt x="5049" y="8732"/>
                  </a:lnTo>
                  <a:lnTo>
                    <a:pt x="5140" y="8550"/>
                  </a:lnTo>
                  <a:lnTo>
                    <a:pt x="5322" y="8505"/>
                  </a:lnTo>
                  <a:lnTo>
                    <a:pt x="5413" y="8505"/>
                  </a:lnTo>
                  <a:lnTo>
                    <a:pt x="5458" y="8414"/>
                  </a:lnTo>
                  <a:lnTo>
                    <a:pt x="5413" y="8368"/>
                  </a:lnTo>
                  <a:lnTo>
                    <a:pt x="5413" y="8232"/>
                  </a:lnTo>
                  <a:lnTo>
                    <a:pt x="5095" y="8095"/>
                  </a:lnTo>
                  <a:lnTo>
                    <a:pt x="5095" y="8004"/>
                  </a:lnTo>
                  <a:lnTo>
                    <a:pt x="5140" y="7777"/>
                  </a:lnTo>
                  <a:lnTo>
                    <a:pt x="5231" y="7732"/>
                  </a:lnTo>
                  <a:lnTo>
                    <a:pt x="5276" y="7686"/>
                  </a:lnTo>
                  <a:lnTo>
                    <a:pt x="5276" y="7777"/>
                  </a:lnTo>
                  <a:lnTo>
                    <a:pt x="5276" y="7914"/>
                  </a:lnTo>
                  <a:lnTo>
                    <a:pt x="5322" y="7959"/>
                  </a:lnTo>
                  <a:lnTo>
                    <a:pt x="5413" y="7914"/>
                  </a:lnTo>
                  <a:lnTo>
                    <a:pt x="5413" y="7868"/>
                  </a:lnTo>
                  <a:lnTo>
                    <a:pt x="5549" y="7914"/>
                  </a:lnTo>
                  <a:lnTo>
                    <a:pt x="5640" y="7959"/>
                  </a:lnTo>
                  <a:lnTo>
                    <a:pt x="5777" y="7959"/>
                  </a:lnTo>
                  <a:lnTo>
                    <a:pt x="5731" y="8004"/>
                  </a:lnTo>
                  <a:lnTo>
                    <a:pt x="5595" y="8050"/>
                  </a:lnTo>
                  <a:lnTo>
                    <a:pt x="5549" y="8095"/>
                  </a:lnTo>
                  <a:lnTo>
                    <a:pt x="5640" y="8141"/>
                  </a:lnTo>
                  <a:lnTo>
                    <a:pt x="5731" y="8095"/>
                  </a:lnTo>
                  <a:lnTo>
                    <a:pt x="5959" y="7959"/>
                  </a:lnTo>
                  <a:lnTo>
                    <a:pt x="6322" y="8004"/>
                  </a:lnTo>
                  <a:lnTo>
                    <a:pt x="6550" y="8004"/>
                  </a:lnTo>
                  <a:lnTo>
                    <a:pt x="6504" y="7959"/>
                  </a:lnTo>
                  <a:lnTo>
                    <a:pt x="6459" y="7777"/>
                  </a:lnTo>
                  <a:lnTo>
                    <a:pt x="6504" y="7595"/>
                  </a:lnTo>
                  <a:lnTo>
                    <a:pt x="6641" y="7504"/>
                  </a:lnTo>
                  <a:lnTo>
                    <a:pt x="6777" y="7550"/>
                  </a:lnTo>
                  <a:lnTo>
                    <a:pt x="6823" y="7686"/>
                  </a:lnTo>
                  <a:lnTo>
                    <a:pt x="6777" y="7868"/>
                  </a:lnTo>
                  <a:lnTo>
                    <a:pt x="6823" y="7959"/>
                  </a:lnTo>
                  <a:lnTo>
                    <a:pt x="6959" y="7959"/>
                  </a:lnTo>
                  <a:lnTo>
                    <a:pt x="7096" y="7777"/>
                  </a:lnTo>
                  <a:lnTo>
                    <a:pt x="7005" y="7504"/>
                  </a:lnTo>
                  <a:lnTo>
                    <a:pt x="7050" y="7322"/>
                  </a:lnTo>
                  <a:lnTo>
                    <a:pt x="7232" y="7186"/>
                  </a:lnTo>
                  <a:lnTo>
                    <a:pt x="7323" y="7186"/>
                  </a:lnTo>
                  <a:lnTo>
                    <a:pt x="7369" y="7095"/>
                  </a:lnTo>
                  <a:lnTo>
                    <a:pt x="7323" y="7004"/>
                  </a:lnTo>
                  <a:lnTo>
                    <a:pt x="7323" y="6822"/>
                  </a:lnTo>
                  <a:lnTo>
                    <a:pt x="7459" y="6777"/>
                  </a:lnTo>
                  <a:lnTo>
                    <a:pt x="7596" y="6777"/>
                  </a:lnTo>
                  <a:lnTo>
                    <a:pt x="7641" y="6867"/>
                  </a:lnTo>
                  <a:lnTo>
                    <a:pt x="7550" y="7004"/>
                  </a:lnTo>
                  <a:lnTo>
                    <a:pt x="7505" y="7186"/>
                  </a:lnTo>
                  <a:lnTo>
                    <a:pt x="7550" y="7641"/>
                  </a:lnTo>
                  <a:lnTo>
                    <a:pt x="7641" y="7686"/>
                  </a:lnTo>
                  <a:lnTo>
                    <a:pt x="7732" y="7641"/>
                  </a:lnTo>
                  <a:lnTo>
                    <a:pt x="7778" y="7459"/>
                  </a:lnTo>
                  <a:lnTo>
                    <a:pt x="7914" y="7459"/>
                  </a:lnTo>
                  <a:lnTo>
                    <a:pt x="8096" y="7322"/>
                  </a:lnTo>
                  <a:lnTo>
                    <a:pt x="8142" y="7095"/>
                  </a:lnTo>
                  <a:lnTo>
                    <a:pt x="8096" y="6958"/>
                  </a:lnTo>
                  <a:lnTo>
                    <a:pt x="8278" y="6822"/>
                  </a:lnTo>
                  <a:lnTo>
                    <a:pt x="8233" y="6686"/>
                  </a:lnTo>
                  <a:lnTo>
                    <a:pt x="8187" y="6595"/>
                  </a:lnTo>
                  <a:lnTo>
                    <a:pt x="8005" y="6367"/>
                  </a:lnTo>
                  <a:lnTo>
                    <a:pt x="7914" y="6185"/>
                  </a:lnTo>
                  <a:lnTo>
                    <a:pt x="7869" y="5776"/>
                  </a:lnTo>
                  <a:lnTo>
                    <a:pt x="7914" y="5321"/>
                  </a:lnTo>
                  <a:lnTo>
                    <a:pt x="7960" y="5048"/>
                  </a:lnTo>
                  <a:lnTo>
                    <a:pt x="7778" y="4457"/>
                  </a:lnTo>
                  <a:lnTo>
                    <a:pt x="7596" y="4230"/>
                  </a:lnTo>
                  <a:lnTo>
                    <a:pt x="7596" y="4002"/>
                  </a:lnTo>
                  <a:lnTo>
                    <a:pt x="7641" y="3729"/>
                  </a:lnTo>
                  <a:lnTo>
                    <a:pt x="7869" y="3638"/>
                  </a:lnTo>
                  <a:lnTo>
                    <a:pt x="8005" y="3638"/>
                  </a:lnTo>
                  <a:lnTo>
                    <a:pt x="8051" y="3729"/>
                  </a:lnTo>
                  <a:lnTo>
                    <a:pt x="8096" y="3684"/>
                  </a:lnTo>
                  <a:lnTo>
                    <a:pt x="8051" y="3502"/>
                  </a:lnTo>
                  <a:lnTo>
                    <a:pt x="8051" y="3366"/>
                  </a:lnTo>
                  <a:lnTo>
                    <a:pt x="8005" y="3320"/>
                  </a:lnTo>
                  <a:lnTo>
                    <a:pt x="7960" y="3184"/>
                  </a:lnTo>
                  <a:lnTo>
                    <a:pt x="7960" y="3093"/>
                  </a:lnTo>
                  <a:lnTo>
                    <a:pt x="7960" y="2956"/>
                  </a:lnTo>
                  <a:lnTo>
                    <a:pt x="8005" y="2865"/>
                  </a:lnTo>
                  <a:lnTo>
                    <a:pt x="8005" y="2820"/>
                  </a:lnTo>
                  <a:lnTo>
                    <a:pt x="8051" y="2683"/>
                  </a:lnTo>
                  <a:lnTo>
                    <a:pt x="8005" y="2638"/>
                  </a:lnTo>
                  <a:lnTo>
                    <a:pt x="7960" y="2410"/>
                  </a:lnTo>
                  <a:lnTo>
                    <a:pt x="8005" y="2320"/>
                  </a:lnTo>
                  <a:lnTo>
                    <a:pt x="7960" y="2229"/>
                  </a:lnTo>
                  <a:lnTo>
                    <a:pt x="7914" y="1910"/>
                  </a:lnTo>
                  <a:lnTo>
                    <a:pt x="7732" y="1637"/>
                  </a:lnTo>
                  <a:lnTo>
                    <a:pt x="7687" y="1637"/>
                  </a:lnTo>
                  <a:lnTo>
                    <a:pt x="7596" y="1592"/>
                  </a:lnTo>
                  <a:lnTo>
                    <a:pt x="7550" y="1273"/>
                  </a:lnTo>
                  <a:lnTo>
                    <a:pt x="7414" y="1137"/>
                  </a:lnTo>
                  <a:lnTo>
                    <a:pt x="7096" y="773"/>
                  </a:lnTo>
                  <a:lnTo>
                    <a:pt x="7005" y="591"/>
                  </a:lnTo>
                  <a:lnTo>
                    <a:pt x="6959" y="364"/>
                  </a:lnTo>
                  <a:lnTo>
                    <a:pt x="6914" y="91"/>
                  </a:lnTo>
                  <a:lnTo>
                    <a:pt x="6959" y="46"/>
                  </a:lnTo>
                  <a:lnTo>
                    <a:pt x="6868" y="91"/>
                  </a:lnTo>
                  <a:lnTo>
                    <a:pt x="6777" y="91"/>
                  </a:lnTo>
                  <a:lnTo>
                    <a:pt x="6732" y="46"/>
                  </a:lnTo>
                  <a:lnTo>
                    <a:pt x="659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30"/>
            <p:cNvSpPr/>
            <p:nvPr/>
          </p:nvSpPr>
          <p:spPr>
            <a:xfrm>
              <a:off x="1377038" y="2740136"/>
              <a:ext cx="9374" cy="15578"/>
            </a:xfrm>
            <a:custGeom>
              <a:rect b="b" l="l" r="r" t="t"/>
              <a:pathLst>
                <a:path extrusionOk="0" h="683" w="411">
                  <a:moveTo>
                    <a:pt x="319" y="0"/>
                  </a:moveTo>
                  <a:lnTo>
                    <a:pt x="274" y="182"/>
                  </a:lnTo>
                  <a:lnTo>
                    <a:pt x="137" y="228"/>
                  </a:lnTo>
                  <a:lnTo>
                    <a:pt x="137" y="319"/>
                  </a:lnTo>
                  <a:lnTo>
                    <a:pt x="137" y="364"/>
                  </a:lnTo>
                  <a:lnTo>
                    <a:pt x="1" y="455"/>
                  </a:lnTo>
                  <a:lnTo>
                    <a:pt x="46" y="682"/>
                  </a:lnTo>
                  <a:lnTo>
                    <a:pt x="137" y="637"/>
                  </a:lnTo>
                  <a:lnTo>
                    <a:pt x="137" y="500"/>
                  </a:lnTo>
                  <a:lnTo>
                    <a:pt x="319" y="410"/>
                  </a:lnTo>
                  <a:lnTo>
                    <a:pt x="319" y="273"/>
                  </a:lnTo>
                  <a:lnTo>
                    <a:pt x="410" y="182"/>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30"/>
            <p:cNvSpPr/>
            <p:nvPr/>
          </p:nvSpPr>
          <p:spPr>
            <a:xfrm>
              <a:off x="1432027" y="2512974"/>
              <a:ext cx="4174" cy="4174"/>
            </a:xfrm>
            <a:custGeom>
              <a:rect b="b" l="l" r="r" t="t"/>
              <a:pathLst>
                <a:path extrusionOk="0" h="183" w="183">
                  <a:moveTo>
                    <a:pt x="182" y="0"/>
                  </a:moveTo>
                  <a:lnTo>
                    <a:pt x="46" y="46"/>
                  </a:lnTo>
                  <a:lnTo>
                    <a:pt x="0" y="137"/>
                  </a:lnTo>
                  <a:lnTo>
                    <a:pt x="46" y="182"/>
                  </a:lnTo>
                  <a:lnTo>
                    <a:pt x="137" y="182"/>
                  </a:lnTo>
                  <a:lnTo>
                    <a:pt x="182"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30"/>
            <p:cNvSpPr/>
            <p:nvPr/>
          </p:nvSpPr>
          <p:spPr>
            <a:xfrm>
              <a:off x="1494268" y="2343879"/>
              <a:ext cx="5200" cy="7298"/>
            </a:xfrm>
            <a:custGeom>
              <a:rect b="b" l="l" r="r" t="t"/>
              <a:pathLst>
                <a:path extrusionOk="0" h="320" w="228">
                  <a:moveTo>
                    <a:pt x="137" y="1"/>
                  </a:moveTo>
                  <a:lnTo>
                    <a:pt x="0" y="137"/>
                  </a:lnTo>
                  <a:lnTo>
                    <a:pt x="46" y="228"/>
                  </a:lnTo>
                  <a:lnTo>
                    <a:pt x="91" y="319"/>
                  </a:lnTo>
                  <a:lnTo>
                    <a:pt x="182" y="274"/>
                  </a:lnTo>
                  <a:lnTo>
                    <a:pt x="182" y="137"/>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30"/>
            <p:cNvSpPr/>
            <p:nvPr/>
          </p:nvSpPr>
          <p:spPr>
            <a:xfrm>
              <a:off x="1502548" y="2252603"/>
              <a:ext cx="99623" cy="116204"/>
            </a:xfrm>
            <a:custGeom>
              <a:rect b="b" l="l" r="r" t="t"/>
              <a:pathLst>
                <a:path extrusionOk="0" h="5095" w="4368">
                  <a:moveTo>
                    <a:pt x="501" y="1"/>
                  </a:moveTo>
                  <a:lnTo>
                    <a:pt x="501" y="46"/>
                  </a:lnTo>
                  <a:lnTo>
                    <a:pt x="410" y="137"/>
                  </a:lnTo>
                  <a:lnTo>
                    <a:pt x="319" y="137"/>
                  </a:lnTo>
                  <a:lnTo>
                    <a:pt x="319" y="183"/>
                  </a:lnTo>
                  <a:lnTo>
                    <a:pt x="365" y="319"/>
                  </a:lnTo>
                  <a:lnTo>
                    <a:pt x="410" y="501"/>
                  </a:lnTo>
                  <a:lnTo>
                    <a:pt x="683" y="910"/>
                  </a:lnTo>
                  <a:lnTo>
                    <a:pt x="774" y="1092"/>
                  </a:lnTo>
                  <a:lnTo>
                    <a:pt x="774" y="1411"/>
                  </a:lnTo>
                  <a:lnTo>
                    <a:pt x="729" y="1502"/>
                  </a:lnTo>
                  <a:lnTo>
                    <a:pt x="820" y="1729"/>
                  </a:lnTo>
                  <a:lnTo>
                    <a:pt x="865" y="1911"/>
                  </a:lnTo>
                  <a:lnTo>
                    <a:pt x="865" y="1956"/>
                  </a:lnTo>
                  <a:lnTo>
                    <a:pt x="820" y="2002"/>
                  </a:lnTo>
                  <a:lnTo>
                    <a:pt x="683" y="2138"/>
                  </a:lnTo>
                  <a:lnTo>
                    <a:pt x="729" y="2275"/>
                  </a:lnTo>
                  <a:lnTo>
                    <a:pt x="820" y="2411"/>
                  </a:lnTo>
                  <a:lnTo>
                    <a:pt x="865" y="2502"/>
                  </a:lnTo>
                  <a:lnTo>
                    <a:pt x="911" y="2548"/>
                  </a:lnTo>
                  <a:lnTo>
                    <a:pt x="956" y="2639"/>
                  </a:lnTo>
                  <a:lnTo>
                    <a:pt x="911" y="2684"/>
                  </a:lnTo>
                  <a:lnTo>
                    <a:pt x="911" y="2821"/>
                  </a:lnTo>
                  <a:lnTo>
                    <a:pt x="820" y="2866"/>
                  </a:lnTo>
                  <a:lnTo>
                    <a:pt x="547" y="2821"/>
                  </a:lnTo>
                  <a:lnTo>
                    <a:pt x="319" y="2684"/>
                  </a:lnTo>
                  <a:lnTo>
                    <a:pt x="183" y="2730"/>
                  </a:lnTo>
                  <a:lnTo>
                    <a:pt x="137" y="2866"/>
                  </a:lnTo>
                  <a:lnTo>
                    <a:pt x="183" y="2911"/>
                  </a:lnTo>
                  <a:lnTo>
                    <a:pt x="228" y="2911"/>
                  </a:lnTo>
                  <a:lnTo>
                    <a:pt x="410" y="3048"/>
                  </a:lnTo>
                  <a:lnTo>
                    <a:pt x="410" y="3093"/>
                  </a:lnTo>
                  <a:lnTo>
                    <a:pt x="365" y="3184"/>
                  </a:lnTo>
                  <a:lnTo>
                    <a:pt x="274" y="3321"/>
                  </a:lnTo>
                  <a:lnTo>
                    <a:pt x="183" y="3366"/>
                  </a:lnTo>
                  <a:lnTo>
                    <a:pt x="137" y="3412"/>
                  </a:lnTo>
                  <a:lnTo>
                    <a:pt x="46" y="3503"/>
                  </a:lnTo>
                  <a:lnTo>
                    <a:pt x="1" y="3594"/>
                  </a:lnTo>
                  <a:lnTo>
                    <a:pt x="46" y="3776"/>
                  </a:lnTo>
                  <a:lnTo>
                    <a:pt x="46" y="4003"/>
                  </a:lnTo>
                  <a:lnTo>
                    <a:pt x="46" y="4094"/>
                  </a:lnTo>
                  <a:lnTo>
                    <a:pt x="137" y="4094"/>
                  </a:lnTo>
                  <a:lnTo>
                    <a:pt x="274" y="4185"/>
                  </a:lnTo>
                  <a:lnTo>
                    <a:pt x="410" y="4321"/>
                  </a:lnTo>
                  <a:lnTo>
                    <a:pt x="501" y="4594"/>
                  </a:lnTo>
                  <a:lnTo>
                    <a:pt x="547" y="4867"/>
                  </a:lnTo>
                  <a:lnTo>
                    <a:pt x="501" y="4913"/>
                  </a:lnTo>
                  <a:lnTo>
                    <a:pt x="547" y="5049"/>
                  </a:lnTo>
                  <a:lnTo>
                    <a:pt x="683" y="5094"/>
                  </a:lnTo>
                  <a:lnTo>
                    <a:pt x="865" y="4913"/>
                  </a:lnTo>
                  <a:lnTo>
                    <a:pt x="956" y="4776"/>
                  </a:lnTo>
                  <a:lnTo>
                    <a:pt x="911" y="4640"/>
                  </a:lnTo>
                  <a:lnTo>
                    <a:pt x="1002" y="4594"/>
                  </a:lnTo>
                  <a:lnTo>
                    <a:pt x="1229" y="4594"/>
                  </a:lnTo>
                  <a:lnTo>
                    <a:pt x="1320" y="4685"/>
                  </a:lnTo>
                  <a:lnTo>
                    <a:pt x="1365" y="4594"/>
                  </a:lnTo>
                  <a:lnTo>
                    <a:pt x="1456" y="4412"/>
                  </a:lnTo>
                  <a:lnTo>
                    <a:pt x="1411" y="4321"/>
                  </a:lnTo>
                  <a:lnTo>
                    <a:pt x="1229" y="4321"/>
                  </a:lnTo>
                  <a:lnTo>
                    <a:pt x="1047" y="4276"/>
                  </a:lnTo>
                  <a:lnTo>
                    <a:pt x="865" y="4048"/>
                  </a:lnTo>
                  <a:lnTo>
                    <a:pt x="683" y="4094"/>
                  </a:lnTo>
                  <a:lnTo>
                    <a:pt x="501" y="4003"/>
                  </a:lnTo>
                  <a:lnTo>
                    <a:pt x="456" y="3867"/>
                  </a:lnTo>
                  <a:lnTo>
                    <a:pt x="456" y="3730"/>
                  </a:lnTo>
                  <a:lnTo>
                    <a:pt x="592" y="3639"/>
                  </a:lnTo>
                  <a:lnTo>
                    <a:pt x="683" y="3639"/>
                  </a:lnTo>
                  <a:lnTo>
                    <a:pt x="865" y="3730"/>
                  </a:lnTo>
                  <a:lnTo>
                    <a:pt x="956" y="3821"/>
                  </a:lnTo>
                  <a:lnTo>
                    <a:pt x="1138" y="3548"/>
                  </a:lnTo>
                  <a:lnTo>
                    <a:pt x="1320" y="3412"/>
                  </a:lnTo>
                  <a:lnTo>
                    <a:pt x="1456" y="3412"/>
                  </a:lnTo>
                  <a:lnTo>
                    <a:pt x="1547" y="3457"/>
                  </a:lnTo>
                  <a:lnTo>
                    <a:pt x="1684" y="3503"/>
                  </a:lnTo>
                  <a:lnTo>
                    <a:pt x="1820" y="3503"/>
                  </a:lnTo>
                  <a:lnTo>
                    <a:pt x="1957" y="3639"/>
                  </a:lnTo>
                  <a:lnTo>
                    <a:pt x="2184" y="3821"/>
                  </a:lnTo>
                  <a:lnTo>
                    <a:pt x="2411" y="3957"/>
                  </a:lnTo>
                  <a:lnTo>
                    <a:pt x="2639" y="4003"/>
                  </a:lnTo>
                  <a:lnTo>
                    <a:pt x="2730" y="4139"/>
                  </a:lnTo>
                  <a:lnTo>
                    <a:pt x="2866" y="4185"/>
                  </a:lnTo>
                  <a:lnTo>
                    <a:pt x="2866" y="4048"/>
                  </a:lnTo>
                  <a:lnTo>
                    <a:pt x="2866" y="3912"/>
                  </a:lnTo>
                  <a:lnTo>
                    <a:pt x="2821" y="3776"/>
                  </a:lnTo>
                  <a:lnTo>
                    <a:pt x="2866" y="3503"/>
                  </a:lnTo>
                  <a:lnTo>
                    <a:pt x="2957" y="3184"/>
                  </a:lnTo>
                  <a:lnTo>
                    <a:pt x="3185" y="2866"/>
                  </a:lnTo>
                  <a:lnTo>
                    <a:pt x="3321" y="2821"/>
                  </a:lnTo>
                  <a:lnTo>
                    <a:pt x="3457" y="2866"/>
                  </a:lnTo>
                  <a:lnTo>
                    <a:pt x="3639" y="2866"/>
                  </a:lnTo>
                  <a:lnTo>
                    <a:pt x="3639" y="2775"/>
                  </a:lnTo>
                  <a:lnTo>
                    <a:pt x="3730" y="2684"/>
                  </a:lnTo>
                  <a:lnTo>
                    <a:pt x="3821" y="2730"/>
                  </a:lnTo>
                  <a:lnTo>
                    <a:pt x="3912" y="2730"/>
                  </a:lnTo>
                  <a:lnTo>
                    <a:pt x="3958" y="2639"/>
                  </a:lnTo>
                  <a:lnTo>
                    <a:pt x="4003" y="2548"/>
                  </a:lnTo>
                  <a:lnTo>
                    <a:pt x="4140" y="2502"/>
                  </a:lnTo>
                  <a:lnTo>
                    <a:pt x="4231" y="2411"/>
                  </a:lnTo>
                  <a:lnTo>
                    <a:pt x="4231" y="2229"/>
                  </a:lnTo>
                  <a:lnTo>
                    <a:pt x="4322" y="2184"/>
                  </a:lnTo>
                  <a:lnTo>
                    <a:pt x="4367" y="2093"/>
                  </a:lnTo>
                  <a:lnTo>
                    <a:pt x="4276" y="2093"/>
                  </a:lnTo>
                  <a:lnTo>
                    <a:pt x="4185" y="2229"/>
                  </a:lnTo>
                  <a:lnTo>
                    <a:pt x="4094" y="2320"/>
                  </a:lnTo>
                  <a:lnTo>
                    <a:pt x="3958" y="2320"/>
                  </a:lnTo>
                  <a:lnTo>
                    <a:pt x="4003" y="2229"/>
                  </a:lnTo>
                  <a:lnTo>
                    <a:pt x="3958" y="2138"/>
                  </a:lnTo>
                  <a:lnTo>
                    <a:pt x="3867" y="1956"/>
                  </a:lnTo>
                  <a:lnTo>
                    <a:pt x="3639" y="1865"/>
                  </a:lnTo>
                  <a:lnTo>
                    <a:pt x="3594" y="1774"/>
                  </a:lnTo>
                  <a:lnTo>
                    <a:pt x="3594" y="1547"/>
                  </a:lnTo>
                  <a:lnTo>
                    <a:pt x="3685" y="1320"/>
                  </a:lnTo>
                  <a:lnTo>
                    <a:pt x="3685" y="1183"/>
                  </a:lnTo>
                  <a:lnTo>
                    <a:pt x="3639" y="1092"/>
                  </a:lnTo>
                  <a:lnTo>
                    <a:pt x="3594" y="1183"/>
                  </a:lnTo>
                  <a:lnTo>
                    <a:pt x="3548" y="1320"/>
                  </a:lnTo>
                  <a:lnTo>
                    <a:pt x="3457" y="1456"/>
                  </a:lnTo>
                  <a:lnTo>
                    <a:pt x="3185" y="1638"/>
                  </a:lnTo>
                  <a:lnTo>
                    <a:pt x="3003" y="1684"/>
                  </a:lnTo>
                  <a:lnTo>
                    <a:pt x="2912" y="1638"/>
                  </a:lnTo>
                  <a:lnTo>
                    <a:pt x="2821" y="1638"/>
                  </a:lnTo>
                  <a:lnTo>
                    <a:pt x="2639" y="1502"/>
                  </a:lnTo>
                  <a:lnTo>
                    <a:pt x="2457" y="1502"/>
                  </a:lnTo>
                  <a:lnTo>
                    <a:pt x="2229" y="1365"/>
                  </a:lnTo>
                  <a:lnTo>
                    <a:pt x="2093" y="1229"/>
                  </a:lnTo>
                  <a:lnTo>
                    <a:pt x="1911" y="1183"/>
                  </a:lnTo>
                  <a:lnTo>
                    <a:pt x="1866" y="1092"/>
                  </a:lnTo>
                  <a:lnTo>
                    <a:pt x="1684" y="910"/>
                  </a:lnTo>
                  <a:lnTo>
                    <a:pt x="1320" y="592"/>
                  </a:lnTo>
                  <a:lnTo>
                    <a:pt x="1183" y="365"/>
                  </a:lnTo>
                  <a:lnTo>
                    <a:pt x="956" y="319"/>
                  </a:lnTo>
                  <a:lnTo>
                    <a:pt x="729" y="92"/>
                  </a:lnTo>
                  <a:lnTo>
                    <a:pt x="63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30"/>
            <p:cNvSpPr/>
            <p:nvPr/>
          </p:nvSpPr>
          <p:spPr>
            <a:xfrm>
              <a:off x="1378087" y="2591796"/>
              <a:ext cx="3125" cy="2098"/>
            </a:xfrm>
            <a:custGeom>
              <a:rect b="b" l="l" r="r" t="t"/>
              <a:pathLst>
                <a:path extrusionOk="0" h="92" w="137">
                  <a:moveTo>
                    <a:pt x="0" y="1"/>
                  </a:moveTo>
                  <a:lnTo>
                    <a:pt x="0" y="46"/>
                  </a:lnTo>
                  <a:lnTo>
                    <a:pt x="91" y="92"/>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0"/>
            <p:cNvSpPr/>
            <p:nvPr/>
          </p:nvSpPr>
          <p:spPr>
            <a:xfrm>
              <a:off x="1337627" y="2787850"/>
              <a:ext cx="5223" cy="5200"/>
            </a:xfrm>
            <a:custGeom>
              <a:rect b="b" l="l" r="r" t="t"/>
              <a:pathLst>
                <a:path extrusionOk="0" h="228" w="229">
                  <a:moveTo>
                    <a:pt x="46" y="0"/>
                  </a:moveTo>
                  <a:lnTo>
                    <a:pt x="1" y="182"/>
                  </a:lnTo>
                  <a:lnTo>
                    <a:pt x="92" y="228"/>
                  </a:lnTo>
                  <a:lnTo>
                    <a:pt x="183" y="228"/>
                  </a:lnTo>
                  <a:lnTo>
                    <a:pt x="228"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30"/>
            <p:cNvSpPr/>
            <p:nvPr/>
          </p:nvSpPr>
          <p:spPr>
            <a:xfrm>
              <a:off x="1321023" y="2798227"/>
              <a:ext cx="4174" cy="5200"/>
            </a:xfrm>
            <a:custGeom>
              <a:rect b="b" l="l" r="r" t="t"/>
              <a:pathLst>
                <a:path extrusionOk="0" h="228" w="183">
                  <a:moveTo>
                    <a:pt x="92" y="0"/>
                  </a:moveTo>
                  <a:lnTo>
                    <a:pt x="1" y="91"/>
                  </a:lnTo>
                  <a:lnTo>
                    <a:pt x="46" y="182"/>
                  </a:lnTo>
                  <a:lnTo>
                    <a:pt x="137" y="227"/>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0"/>
            <p:cNvSpPr/>
            <p:nvPr/>
          </p:nvSpPr>
          <p:spPr>
            <a:xfrm>
              <a:off x="1374962" y="2596996"/>
              <a:ext cx="2098" cy="1049"/>
            </a:xfrm>
            <a:custGeom>
              <a:rect b="b" l="l" r="r" t="t"/>
              <a:pathLst>
                <a:path extrusionOk="0" h="46" w="92">
                  <a:moveTo>
                    <a:pt x="1" y="0"/>
                  </a:moveTo>
                  <a:lnTo>
                    <a:pt x="92" y="45"/>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0"/>
            <p:cNvSpPr/>
            <p:nvPr/>
          </p:nvSpPr>
          <p:spPr>
            <a:xfrm>
              <a:off x="1377038" y="2594921"/>
              <a:ext cx="2098" cy="1049"/>
            </a:xfrm>
            <a:custGeom>
              <a:rect b="b" l="l" r="r" t="t"/>
              <a:pathLst>
                <a:path extrusionOk="0" h="46" w="92">
                  <a:moveTo>
                    <a:pt x="1" y="0"/>
                  </a:moveTo>
                  <a:lnTo>
                    <a:pt x="46"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0"/>
            <p:cNvSpPr/>
            <p:nvPr/>
          </p:nvSpPr>
          <p:spPr>
            <a:xfrm>
              <a:off x="1397793" y="2607351"/>
              <a:ext cx="2098" cy="3147"/>
            </a:xfrm>
            <a:custGeom>
              <a:rect b="b" l="l" r="r" t="t"/>
              <a:pathLst>
                <a:path extrusionOk="0" h="138" w="92">
                  <a:moveTo>
                    <a:pt x="46" y="1"/>
                  </a:moveTo>
                  <a:lnTo>
                    <a:pt x="0" y="46"/>
                  </a:lnTo>
                  <a:lnTo>
                    <a:pt x="0" y="137"/>
                  </a:lnTo>
                  <a:lnTo>
                    <a:pt x="91" y="137"/>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0"/>
            <p:cNvSpPr/>
            <p:nvPr/>
          </p:nvSpPr>
          <p:spPr>
            <a:xfrm>
              <a:off x="1370834" y="2568989"/>
              <a:ext cx="4151" cy="4151"/>
            </a:xfrm>
            <a:custGeom>
              <a:rect b="b" l="l" r="r" t="t"/>
              <a:pathLst>
                <a:path extrusionOk="0" h="182" w="182">
                  <a:moveTo>
                    <a:pt x="45" y="0"/>
                  </a:moveTo>
                  <a:lnTo>
                    <a:pt x="0" y="91"/>
                  </a:lnTo>
                  <a:lnTo>
                    <a:pt x="0" y="182"/>
                  </a:lnTo>
                  <a:lnTo>
                    <a:pt x="91" y="182"/>
                  </a:lnTo>
                  <a:lnTo>
                    <a:pt x="136"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0"/>
            <p:cNvSpPr/>
            <p:nvPr/>
          </p:nvSpPr>
          <p:spPr>
            <a:xfrm>
              <a:off x="1371861" y="2558611"/>
              <a:ext cx="4174" cy="8325"/>
            </a:xfrm>
            <a:custGeom>
              <a:rect b="b" l="l" r="r" t="t"/>
              <a:pathLst>
                <a:path extrusionOk="0" h="365" w="183">
                  <a:moveTo>
                    <a:pt x="137" y="0"/>
                  </a:moveTo>
                  <a:lnTo>
                    <a:pt x="46" y="46"/>
                  </a:lnTo>
                  <a:lnTo>
                    <a:pt x="0" y="137"/>
                  </a:lnTo>
                  <a:lnTo>
                    <a:pt x="0" y="273"/>
                  </a:lnTo>
                  <a:lnTo>
                    <a:pt x="46" y="364"/>
                  </a:lnTo>
                  <a:lnTo>
                    <a:pt x="91" y="319"/>
                  </a:lnTo>
                  <a:lnTo>
                    <a:pt x="182" y="137"/>
                  </a:lnTo>
                  <a:lnTo>
                    <a:pt x="137"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0"/>
            <p:cNvSpPr/>
            <p:nvPr/>
          </p:nvSpPr>
          <p:spPr>
            <a:xfrm>
              <a:off x="1356306" y="2549260"/>
              <a:ext cx="4174" cy="7298"/>
            </a:xfrm>
            <a:custGeom>
              <a:rect b="b" l="l" r="r" t="t"/>
              <a:pathLst>
                <a:path extrusionOk="0" h="320" w="183">
                  <a:moveTo>
                    <a:pt x="91" y="1"/>
                  </a:moveTo>
                  <a:lnTo>
                    <a:pt x="0" y="92"/>
                  </a:lnTo>
                  <a:lnTo>
                    <a:pt x="0" y="183"/>
                  </a:lnTo>
                  <a:lnTo>
                    <a:pt x="46" y="319"/>
                  </a:lnTo>
                  <a:lnTo>
                    <a:pt x="137" y="274"/>
                  </a:lnTo>
                  <a:lnTo>
                    <a:pt x="182" y="183"/>
                  </a:lnTo>
                  <a:lnTo>
                    <a:pt x="182"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0"/>
            <p:cNvSpPr/>
            <p:nvPr/>
          </p:nvSpPr>
          <p:spPr>
            <a:xfrm>
              <a:off x="1315845" y="2562762"/>
              <a:ext cx="4174" cy="6249"/>
            </a:xfrm>
            <a:custGeom>
              <a:rect b="b" l="l" r="r" t="t"/>
              <a:pathLst>
                <a:path extrusionOk="0" h="274" w="183">
                  <a:moveTo>
                    <a:pt x="137" y="0"/>
                  </a:moveTo>
                  <a:lnTo>
                    <a:pt x="92" y="91"/>
                  </a:lnTo>
                  <a:lnTo>
                    <a:pt x="46" y="91"/>
                  </a:lnTo>
                  <a:lnTo>
                    <a:pt x="1" y="137"/>
                  </a:lnTo>
                  <a:lnTo>
                    <a:pt x="92" y="273"/>
                  </a:lnTo>
                  <a:lnTo>
                    <a:pt x="137" y="228"/>
                  </a:lnTo>
                  <a:lnTo>
                    <a:pt x="183" y="228"/>
                  </a:lnTo>
                  <a:lnTo>
                    <a:pt x="18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0"/>
            <p:cNvSpPr/>
            <p:nvPr/>
          </p:nvSpPr>
          <p:spPr>
            <a:xfrm>
              <a:off x="1321023" y="2585570"/>
              <a:ext cx="13525" cy="8325"/>
            </a:xfrm>
            <a:custGeom>
              <a:rect b="b" l="l" r="r" t="t"/>
              <a:pathLst>
                <a:path extrusionOk="0" h="365" w="593">
                  <a:moveTo>
                    <a:pt x="410" y="1"/>
                  </a:moveTo>
                  <a:lnTo>
                    <a:pt x="92" y="92"/>
                  </a:lnTo>
                  <a:lnTo>
                    <a:pt x="1" y="183"/>
                  </a:lnTo>
                  <a:lnTo>
                    <a:pt x="46" y="319"/>
                  </a:lnTo>
                  <a:lnTo>
                    <a:pt x="228" y="365"/>
                  </a:lnTo>
                  <a:lnTo>
                    <a:pt x="501" y="274"/>
                  </a:lnTo>
                  <a:lnTo>
                    <a:pt x="592" y="92"/>
                  </a:lnTo>
                  <a:lnTo>
                    <a:pt x="5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30"/>
            <p:cNvSpPr/>
            <p:nvPr/>
          </p:nvSpPr>
          <p:spPr>
            <a:xfrm>
              <a:off x="1342827" y="2554460"/>
              <a:ext cx="4151" cy="3125"/>
            </a:xfrm>
            <a:custGeom>
              <a:rect b="b" l="l" r="r" t="t"/>
              <a:pathLst>
                <a:path extrusionOk="0" h="137" w="182">
                  <a:moveTo>
                    <a:pt x="91" y="0"/>
                  </a:moveTo>
                  <a:lnTo>
                    <a:pt x="0" y="46"/>
                  </a:lnTo>
                  <a:lnTo>
                    <a:pt x="46"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0"/>
            <p:cNvSpPr/>
            <p:nvPr/>
          </p:nvSpPr>
          <p:spPr>
            <a:xfrm>
              <a:off x="2136345" y="3600025"/>
              <a:ext cx="8302" cy="7298"/>
            </a:xfrm>
            <a:custGeom>
              <a:rect b="b" l="l" r="r" t="t"/>
              <a:pathLst>
                <a:path extrusionOk="0" h="320" w="364">
                  <a:moveTo>
                    <a:pt x="228" y="1"/>
                  </a:moveTo>
                  <a:lnTo>
                    <a:pt x="46" y="137"/>
                  </a:lnTo>
                  <a:lnTo>
                    <a:pt x="0" y="228"/>
                  </a:lnTo>
                  <a:lnTo>
                    <a:pt x="91" y="274"/>
                  </a:lnTo>
                  <a:lnTo>
                    <a:pt x="182" y="319"/>
                  </a:lnTo>
                  <a:lnTo>
                    <a:pt x="228" y="274"/>
                  </a:lnTo>
                  <a:lnTo>
                    <a:pt x="319" y="274"/>
                  </a:lnTo>
                  <a:lnTo>
                    <a:pt x="364" y="137"/>
                  </a:lnTo>
                  <a:lnTo>
                    <a:pt x="27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0"/>
            <p:cNvSpPr/>
            <p:nvPr/>
          </p:nvSpPr>
          <p:spPr>
            <a:xfrm>
              <a:off x="2143598" y="3586545"/>
              <a:ext cx="1049" cy="8325"/>
            </a:xfrm>
            <a:custGeom>
              <a:rect b="b" l="l" r="r" t="t"/>
              <a:pathLst>
                <a:path extrusionOk="0" h="365" w="46">
                  <a:moveTo>
                    <a:pt x="1" y="1"/>
                  </a:moveTo>
                  <a:lnTo>
                    <a:pt x="1" y="183"/>
                  </a:lnTo>
                  <a:lnTo>
                    <a:pt x="46" y="364"/>
                  </a:lnTo>
                  <a:lnTo>
                    <a:pt x="46" y="228"/>
                  </a:lnTo>
                  <a:lnTo>
                    <a:pt x="46"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0"/>
            <p:cNvSpPr/>
            <p:nvPr/>
          </p:nvSpPr>
          <p:spPr>
            <a:xfrm>
              <a:off x="2139447" y="3610402"/>
              <a:ext cx="6249" cy="4174"/>
            </a:xfrm>
            <a:custGeom>
              <a:rect b="b" l="l" r="r" t="t"/>
              <a:pathLst>
                <a:path extrusionOk="0" h="183" w="274">
                  <a:moveTo>
                    <a:pt x="92" y="1"/>
                  </a:moveTo>
                  <a:lnTo>
                    <a:pt x="1" y="137"/>
                  </a:lnTo>
                  <a:lnTo>
                    <a:pt x="92" y="183"/>
                  </a:lnTo>
                  <a:lnTo>
                    <a:pt x="273" y="183"/>
                  </a:lnTo>
                  <a:lnTo>
                    <a:pt x="228"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30"/>
            <p:cNvSpPr/>
            <p:nvPr/>
          </p:nvSpPr>
          <p:spPr>
            <a:xfrm>
              <a:off x="2149824" y="3651889"/>
              <a:ext cx="4174" cy="9374"/>
            </a:xfrm>
            <a:custGeom>
              <a:rect b="b" l="l" r="r" t="t"/>
              <a:pathLst>
                <a:path extrusionOk="0" h="411" w="183">
                  <a:moveTo>
                    <a:pt x="91" y="1"/>
                  </a:moveTo>
                  <a:lnTo>
                    <a:pt x="0" y="92"/>
                  </a:lnTo>
                  <a:lnTo>
                    <a:pt x="46" y="228"/>
                  </a:lnTo>
                  <a:lnTo>
                    <a:pt x="137" y="410"/>
                  </a:lnTo>
                  <a:lnTo>
                    <a:pt x="182"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0"/>
            <p:cNvSpPr/>
            <p:nvPr/>
          </p:nvSpPr>
          <p:spPr>
            <a:xfrm>
              <a:off x="2143598" y="3572017"/>
              <a:ext cx="2098" cy="9374"/>
            </a:xfrm>
            <a:custGeom>
              <a:rect b="b" l="l" r="r" t="t"/>
              <a:pathLst>
                <a:path extrusionOk="0" h="411" w="92">
                  <a:moveTo>
                    <a:pt x="1" y="1"/>
                  </a:moveTo>
                  <a:lnTo>
                    <a:pt x="46" y="274"/>
                  </a:lnTo>
                  <a:lnTo>
                    <a:pt x="1" y="410"/>
                  </a:lnTo>
                  <a:lnTo>
                    <a:pt x="91" y="274"/>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0"/>
            <p:cNvSpPr/>
            <p:nvPr/>
          </p:nvSpPr>
          <p:spPr>
            <a:xfrm>
              <a:off x="2153975" y="3669519"/>
              <a:ext cx="2098" cy="5223"/>
            </a:xfrm>
            <a:custGeom>
              <a:rect b="b" l="l" r="r" t="t"/>
              <a:pathLst>
                <a:path extrusionOk="0" h="229" w="92">
                  <a:moveTo>
                    <a:pt x="0" y="1"/>
                  </a:moveTo>
                  <a:lnTo>
                    <a:pt x="0" y="92"/>
                  </a:lnTo>
                  <a:lnTo>
                    <a:pt x="46" y="228"/>
                  </a:lnTo>
                  <a:lnTo>
                    <a:pt x="91"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0"/>
            <p:cNvSpPr/>
            <p:nvPr/>
          </p:nvSpPr>
          <p:spPr>
            <a:xfrm>
              <a:off x="2138421" y="3628032"/>
              <a:ext cx="7276" cy="7298"/>
            </a:xfrm>
            <a:custGeom>
              <a:rect b="b" l="l" r="r" t="t"/>
              <a:pathLst>
                <a:path extrusionOk="0" h="320" w="319">
                  <a:moveTo>
                    <a:pt x="182" y="1"/>
                  </a:moveTo>
                  <a:lnTo>
                    <a:pt x="0" y="92"/>
                  </a:lnTo>
                  <a:lnTo>
                    <a:pt x="46" y="228"/>
                  </a:lnTo>
                  <a:lnTo>
                    <a:pt x="182" y="319"/>
                  </a:lnTo>
                  <a:lnTo>
                    <a:pt x="318" y="274"/>
                  </a:lnTo>
                  <a:lnTo>
                    <a:pt x="318"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0"/>
            <p:cNvSpPr/>
            <p:nvPr/>
          </p:nvSpPr>
          <p:spPr>
            <a:xfrm>
              <a:off x="2134270" y="3580319"/>
              <a:ext cx="6249" cy="4174"/>
            </a:xfrm>
            <a:custGeom>
              <a:rect b="b" l="l" r="r" t="t"/>
              <a:pathLst>
                <a:path extrusionOk="0" h="183" w="274">
                  <a:moveTo>
                    <a:pt x="273" y="1"/>
                  </a:moveTo>
                  <a:lnTo>
                    <a:pt x="46" y="46"/>
                  </a:lnTo>
                  <a:lnTo>
                    <a:pt x="0" y="137"/>
                  </a:lnTo>
                  <a:lnTo>
                    <a:pt x="91" y="183"/>
                  </a:lnTo>
                  <a:lnTo>
                    <a:pt x="273"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0"/>
            <p:cNvSpPr/>
            <p:nvPr/>
          </p:nvSpPr>
          <p:spPr>
            <a:xfrm>
              <a:off x="2113515" y="3567866"/>
              <a:ext cx="12476" cy="20778"/>
            </a:xfrm>
            <a:custGeom>
              <a:rect b="b" l="l" r="r" t="t"/>
              <a:pathLst>
                <a:path extrusionOk="0" h="911" w="547">
                  <a:moveTo>
                    <a:pt x="92" y="1"/>
                  </a:moveTo>
                  <a:lnTo>
                    <a:pt x="1" y="319"/>
                  </a:lnTo>
                  <a:lnTo>
                    <a:pt x="92" y="501"/>
                  </a:lnTo>
                  <a:lnTo>
                    <a:pt x="46" y="683"/>
                  </a:lnTo>
                  <a:lnTo>
                    <a:pt x="137" y="911"/>
                  </a:lnTo>
                  <a:lnTo>
                    <a:pt x="273" y="911"/>
                  </a:lnTo>
                  <a:lnTo>
                    <a:pt x="319" y="774"/>
                  </a:lnTo>
                  <a:lnTo>
                    <a:pt x="455" y="820"/>
                  </a:lnTo>
                  <a:lnTo>
                    <a:pt x="546" y="774"/>
                  </a:lnTo>
                  <a:lnTo>
                    <a:pt x="546" y="592"/>
                  </a:lnTo>
                  <a:lnTo>
                    <a:pt x="501" y="456"/>
                  </a:lnTo>
                  <a:lnTo>
                    <a:pt x="546" y="319"/>
                  </a:lnTo>
                  <a:lnTo>
                    <a:pt x="455" y="228"/>
                  </a:lnTo>
                  <a:lnTo>
                    <a:pt x="410" y="274"/>
                  </a:lnTo>
                  <a:lnTo>
                    <a:pt x="410" y="410"/>
                  </a:lnTo>
                  <a:lnTo>
                    <a:pt x="228" y="410"/>
                  </a:lnTo>
                  <a:lnTo>
                    <a:pt x="228"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0"/>
            <p:cNvSpPr/>
            <p:nvPr/>
          </p:nvSpPr>
          <p:spPr>
            <a:xfrm>
              <a:off x="2123892" y="3594847"/>
              <a:ext cx="10400" cy="15578"/>
            </a:xfrm>
            <a:custGeom>
              <a:rect b="b" l="l" r="r" t="t"/>
              <a:pathLst>
                <a:path extrusionOk="0" h="683" w="456">
                  <a:moveTo>
                    <a:pt x="0" y="0"/>
                  </a:moveTo>
                  <a:lnTo>
                    <a:pt x="0" y="46"/>
                  </a:lnTo>
                  <a:lnTo>
                    <a:pt x="0" y="137"/>
                  </a:lnTo>
                  <a:lnTo>
                    <a:pt x="91" y="137"/>
                  </a:lnTo>
                  <a:lnTo>
                    <a:pt x="182" y="228"/>
                  </a:lnTo>
                  <a:lnTo>
                    <a:pt x="137" y="319"/>
                  </a:lnTo>
                  <a:lnTo>
                    <a:pt x="91" y="592"/>
                  </a:lnTo>
                  <a:lnTo>
                    <a:pt x="137" y="683"/>
                  </a:lnTo>
                  <a:lnTo>
                    <a:pt x="319" y="592"/>
                  </a:lnTo>
                  <a:lnTo>
                    <a:pt x="455" y="546"/>
                  </a:lnTo>
                  <a:lnTo>
                    <a:pt x="410" y="455"/>
                  </a:lnTo>
                  <a:lnTo>
                    <a:pt x="273" y="228"/>
                  </a:lnTo>
                  <a:lnTo>
                    <a:pt x="27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0"/>
            <p:cNvSpPr/>
            <p:nvPr/>
          </p:nvSpPr>
          <p:spPr>
            <a:xfrm>
              <a:off x="2009786" y="3451707"/>
              <a:ext cx="4174" cy="3125"/>
            </a:xfrm>
            <a:custGeom>
              <a:rect b="b" l="l" r="r" t="t"/>
              <a:pathLst>
                <a:path extrusionOk="0" h="137" w="183">
                  <a:moveTo>
                    <a:pt x="1" y="0"/>
                  </a:moveTo>
                  <a:lnTo>
                    <a:pt x="46" y="91"/>
                  </a:lnTo>
                  <a:lnTo>
                    <a:pt x="183"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30"/>
            <p:cNvSpPr/>
            <p:nvPr/>
          </p:nvSpPr>
          <p:spPr>
            <a:xfrm>
              <a:off x="1943394" y="3405020"/>
              <a:ext cx="20778" cy="15578"/>
            </a:xfrm>
            <a:custGeom>
              <a:rect b="b" l="l" r="r" t="t"/>
              <a:pathLst>
                <a:path extrusionOk="0" h="683" w="911">
                  <a:moveTo>
                    <a:pt x="46" y="1"/>
                  </a:moveTo>
                  <a:lnTo>
                    <a:pt x="1" y="92"/>
                  </a:lnTo>
                  <a:lnTo>
                    <a:pt x="137" y="274"/>
                  </a:lnTo>
                  <a:lnTo>
                    <a:pt x="365" y="455"/>
                  </a:lnTo>
                  <a:lnTo>
                    <a:pt x="547" y="637"/>
                  </a:lnTo>
                  <a:lnTo>
                    <a:pt x="729" y="683"/>
                  </a:lnTo>
                  <a:lnTo>
                    <a:pt x="911" y="683"/>
                  </a:lnTo>
                  <a:lnTo>
                    <a:pt x="865" y="546"/>
                  </a:lnTo>
                  <a:lnTo>
                    <a:pt x="683" y="410"/>
                  </a:lnTo>
                  <a:lnTo>
                    <a:pt x="592" y="364"/>
                  </a:lnTo>
                  <a:lnTo>
                    <a:pt x="547" y="274"/>
                  </a:lnTo>
                  <a:lnTo>
                    <a:pt x="410" y="183"/>
                  </a:lnTo>
                  <a:lnTo>
                    <a:pt x="183"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30"/>
            <p:cNvSpPr/>
            <p:nvPr/>
          </p:nvSpPr>
          <p:spPr>
            <a:xfrm>
              <a:off x="1999409" y="3455858"/>
              <a:ext cx="20778" cy="15578"/>
            </a:xfrm>
            <a:custGeom>
              <a:rect b="b" l="l" r="r" t="t"/>
              <a:pathLst>
                <a:path extrusionOk="0" h="683" w="911">
                  <a:moveTo>
                    <a:pt x="92" y="0"/>
                  </a:moveTo>
                  <a:lnTo>
                    <a:pt x="1" y="46"/>
                  </a:lnTo>
                  <a:lnTo>
                    <a:pt x="1" y="228"/>
                  </a:lnTo>
                  <a:lnTo>
                    <a:pt x="137" y="455"/>
                  </a:lnTo>
                  <a:lnTo>
                    <a:pt x="365" y="546"/>
                  </a:lnTo>
                  <a:lnTo>
                    <a:pt x="547" y="500"/>
                  </a:lnTo>
                  <a:lnTo>
                    <a:pt x="683" y="682"/>
                  </a:lnTo>
                  <a:lnTo>
                    <a:pt x="865" y="637"/>
                  </a:lnTo>
                  <a:lnTo>
                    <a:pt x="910" y="500"/>
                  </a:lnTo>
                  <a:lnTo>
                    <a:pt x="865" y="409"/>
                  </a:lnTo>
                  <a:lnTo>
                    <a:pt x="774" y="364"/>
                  </a:lnTo>
                  <a:lnTo>
                    <a:pt x="683" y="273"/>
                  </a:lnTo>
                  <a:lnTo>
                    <a:pt x="456" y="137"/>
                  </a:lnTo>
                  <a:lnTo>
                    <a:pt x="228" y="137"/>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0"/>
            <p:cNvSpPr/>
            <p:nvPr/>
          </p:nvSpPr>
          <p:spPr>
            <a:xfrm>
              <a:off x="1951696" y="3428877"/>
              <a:ext cx="5223" cy="5223"/>
            </a:xfrm>
            <a:custGeom>
              <a:rect b="b" l="l" r="r" t="t"/>
              <a:pathLst>
                <a:path extrusionOk="0" h="229" w="229">
                  <a:moveTo>
                    <a:pt x="92" y="1"/>
                  </a:moveTo>
                  <a:lnTo>
                    <a:pt x="1" y="92"/>
                  </a:lnTo>
                  <a:lnTo>
                    <a:pt x="1" y="137"/>
                  </a:lnTo>
                  <a:lnTo>
                    <a:pt x="92" y="228"/>
                  </a:lnTo>
                  <a:lnTo>
                    <a:pt x="228" y="228"/>
                  </a:lnTo>
                  <a:lnTo>
                    <a:pt x="228"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0"/>
            <p:cNvSpPr/>
            <p:nvPr/>
          </p:nvSpPr>
          <p:spPr>
            <a:xfrm>
              <a:off x="1941318" y="3399843"/>
              <a:ext cx="4174" cy="4174"/>
            </a:xfrm>
            <a:custGeom>
              <a:rect b="b" l="l" r="r" t="t"/>
              <a:pathLst>
                <a:path extrusionOk="0" h="183" w="183">
                  <a:moveTo>
                    <a:pt x="183" y="0"/>
                  </a:moveTo>
                  <a:lnTo>
                    <a:pt x="1" y="182"/>
                  </a:lnTo>
                  <a:lnTo>
                    <a:pt x="137"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0"/>
            <p:cNvSpPr/>
            <p:nvPr/>
          </p:nvSpPr>
          <p:spPr>
            <a:xfrm>
              <a:off x="1956896" y="3441330"/>
              <a:ext cx="3125" cy="2098"/>
            </a:xfrm>
            <a:custGeom>
              <a:rect b="b" l="l" r="r" t="t"/>
              <a:pathLst>
                <a:path extrusionOk="0" h="92" w="137">
                  <a:moveTo>
                    <a:pt x="46" y="0"/>
                  </a:moveTo>
                  <a:lnTo>
                    <a:pt x="0" y="46"/>
                  </a:lnTo>
                  <a:lnTo>
                    <a:pt x="91"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30"/>
            <p:cNvSpPr/>
            <p:nvPr/>
          </p:nvSpPr>
          <p:spPr>
            <a:xfrm>
              <a:off x="1956896" y="3430953"/>
              <a:ext cx="10377" cy="11427"/>
            </a:xfrm>
            <a:custGeom>
              <a:rect b="b" l="l" r="r" t="t"/>
              <a:pathLst>
                <a:path extrusionOk="0" h="501" w="455">
                  <a:moveTo>
                    <a:pt x="182" y="1"/>
                  </a:moveTo>
                  <a:lnTo>
                    <a:pt x="46" y="92"/>
                  </a:lnTo>
                  <a:lnTo>
                    <a:pt x="0" y="274"/>
                  </a:lnTo>
                  <a:lnTo>
                    <a:pt x="91" y="274"/>
                  </a:lnTo>
                  <a:lnTo>
                    <a:pt x="228" y="319"/>
                  </a:lnTo>
                  <a:lnTo>
                    <a:pt x="273" y="410"/>
                  </a:lnTo>
                  <a:lnTo>
                    <a:pt x="364" y="455"/>
                  </a:lnTo>
                  <a:lnTo>
                    <a:pt x="455" y="501"/>
                  </a:lnTo>
                  <a:lnTo>
                    <a:pt x="455" y="319"/>
                  </a:lnTo>
                  <a:lnTo>
                    <a:pt x="409" y="228"/>
                  </a:lnTo>
                  <a:lnTo>
                    <a:pt x="273" y="137"/>
                  </a:lnTo>
                  <a:lnTo>
                    <a:pt x="228"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0"/>
            <p:cNvSpPr/>
            <p:nvPr/>
          </p:nvSpPr>
          <p:spPr>
            <a:xfrm>
              <a:off x="1945469" y="3424726"/>
              <a:ext cx="4174" cy="6249"/>
            </a:xfrm>
            <a:custGeom>
              <a:rect b="b" l="l" r="r" t="t"/>
              <a:pathLst>
                <a:path extrusionOk="0" h="274" w="183">
                  <a:moveTo>
                    <a:pt x="1" y="1"/>
                  </a:moveTo>
                  <a:lnTo>
                    <a:pt x="1" y="137"/>
                  </a:lnTo>
                  <a:lnTo>
                    <a:pt x="46" y="228"/>
                  </a:lnTo>
                  <a:lnTo>
                    <a:pt x="46" y="274"/>
                  </a:lnTo>
                  <a:lnTo>
                    <a:pt x="137" y="228"/>
                  </a:lnTo>
                  <a:lnTo>
                    <a:pt x="183" y="137"/>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0"/>
            <p:cNvSpPr/>
            <p:nvPr/>
          </p:nvSpPr>
          <p:spPr>
            <a:xfrm>
              <a:off x="1968300" y="3443405"/>
              <a:ext cx="3125" cy="3125"/>
            </a:xfrm>
            <a:custGeom>
              <a:rect b="b" l="l" r="r" t="t"/>
              <a:pathLst>
                <a:path extrusionOk="0" h="137" w="137">
                  <a:moveTo>
                    <a:pt x="0" y="0"/>
                  </a:moveTo>
                  <a:lnTo>
                    <a:pt x="0" y="91"/>
                  </a:lnTo>
                  <a:lnTo>
                    <a:pt x="46" y="137"/>
                  </a:lnTo>
                  <a:lnTo>
                    <a:pt x="137"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0"/>
            <p:cNvSpPr/>
            <p:nvPr/>
          </p:nvSpPr>
          <p:spPr>
            <a:xfrm>
              <a:off x="2002534" y="3501496"/>
              <a:ext cx="10400" cy="4174"/>
            </a:xfrm>
            <a:custGeom>
              <a:rect b="b" l="l" r="r" t="t"/>
              <a:pathLst>
                <a:path extrusionOk="0" h="183" w="456">
                  <a:moveTo>
                    <a:pt x="0" y="0"/>
                  </a:moveTo>
                  <a:lnTo>
                    <a:pt x="0" y="91"/>
                  </a:lnTo>
                  <a:lnTo>
                    <a:pt x="91" y="137"/>
                  </a:lnTo>
                  <a:lnTo>
                    <a:pt x="228" y="137"/>
                  </a:lnTo>
                  <a:lnTo>
                    <a:pt x="364" y="182"/>
                  </a:lnTo>
                  <a:lnTo>
                    <a:pt x="455" y="137"/>
                  </a:lnTo>
                  <a:lnTo>
                    <a:pt x="319"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0"/>
            <p:cNvSpPr/>
            <p:nvPr/>
          </p:nvSpPr>
          <p:spPr>
            <a:xfrm>
              <a:off x="1978677" y="3423700"/>
              <a:ext cx="23879" cy="18679"/>
            </a:xfrm>
            <a:custGeom>
              <a:rect b="b" l="l" r="r" t="t"/>
              <a:pathLst>
                <a:path extrusionOk="0" h="819" w="1047">
                  <a:moveTo>
                    <a:pt x="0" y="0"/>
                  </a:moveTo>
                  <a:lnTo>
                    <a:pt x="182" y="137"/>
                  </a:lnTo>
                  <a:lnTo>
                    <a:pt x="591" y="501"/>
                  </a:lnTo>
                  <a:lnTo>
                    <a:pt x="728" y="637"/>
                  </a:lnTo>
                  <a:lnTo>
                    <a:pt x="819" y="728"/>
                  </a:lnTo>
                  <a:lnTo>
                    <a:pt x="819" y="819"/>
                  </a:lnTo>
                  <a:lnTo>
                    <a:pt x="910" y="728"/>
                  </a:lnTo>
                  <a:lnTo>
                    <a:pt x="1046" y="819"/>
                  </a:lnTo>
                  <a:lnTo>
                    <a:pt x="955" y="682"/>
                  </a:lnTo>
                  <a:lnTo>
                    <a:pt x="1046" y="637"/>
                  </a:lnTo>
                  <a:lnTo>
                    <a:pt x="728" y="319"/>
                  </a:lnTo>
                  <a:lnTo>
                    <a:pt x="500" y="182"/>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0"/>
            <p:cNvSpPr/>
            <p:nvPr/>
          </p:nvSpPr>
          <p:spPr>
            <a:xfrm>
              <a:off x="2016013" y="3439255"/>
              <a:ext cx="19728" cy="25955"/>
            </a:xfrm>
            <a:custGeom>
              <a:rect b="b" l="l" r="r" t="t"/>
              <a:pathLst>
                <a:path extrusionOk="0" h="1138" w="865">
                  <a:moveTo>
                    <a:pt x="0" y="0"/>
                  </a:moveTo>
                  <a:lnTo>
                    <a:pt x="0" y="91"/>
                  </a:lnTo>
                  <a:lnTo>
                    <a:pt x="91" y="137"/>
                  </a:lnTo>
                  <a:lnTo>
                    <a:pt x="91" y="228"/>
                  </a:lnTo>
                  <a:lnTo>
                    <a:pt x="182" y="364"/>
                  </a:lnTo>
                  <a:lnTo>
                    <a:pt x="228" y="637"/>
                  </a:lnTo>
                  <a:lnTo>
                    <a:pt x="546" y="910"/>
                  </a:lnTo>
                  <a:lnTo>
                    <a:pt x="683" y="956"/>
                  </a:lnTo>
                  <a:lnTo>
                    <a:pt x="683" y="1092"/>
                  </a:lnTo>
                  <a:lnTo>
                    <a:pt x="819" y="1137"/>
                  </a:lnTo>
                  <a:lnTo>
                    <a:pt x="865" y="956"/>
                  </a:lnTo>
                  <a:lnTo>
                    <a:pt x="683" y="774"/>
                  </a:lnTo>
                  <a:lnTo>
                    <a:pt x="546" y="728"/>
                  </a:lnTo>
                  <a:lnTo>
                    <a:pt x="501" y="592"/>
                  </a:lnTo>
                  <a:lnTo>
                    <a:pt x="273" y="319"/>
                  </a:lnTo>
                  <a:lnTo>
                    <a:pt x="319" y="182"/>
                  </a:lnTo>
                  <a:lnTo>
                    <a:pt x="182"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0"/>
            <p:cNvSpPr/>
            <p:nvPr/>
          </p:nvSpPr>
          <p:spPr>
            <a:xfrm>
              <a:off x="2027417" y="3476590"/>
              <a:ext cx="17653" cy="13502"/>
            </a:xfrm>
            <a:custGeom>
              <a:rect b="b" l="l" r="r" t="t"/>
              <a:pathLst>
                <a:path extrusionOk="0" h="592" w="774">
                  <a:moveTo>
                    <a:pt x="1" y="1"/>
                  </a:moveTo>
                  <a:lnTo>
                    <a:pt x="92" y="137"/>
                  </a:lnTo>
                  <a:lnTo>
                    <a:pt x="92" y="274"/>
                  </a:lnTo>
                  <a:lnTo>
                    <a:pt x="319" y="456"/>
                  </a:lnTo>
                  <a:lnTo>
                    <a:pt x="592" y="592"/>
                  </a:lnTo>
                  <a:lnTo>
                    <a:pt x="774" y="547"/>
                  </a:lnTo>
                  <a:lnTo>
                    <a:pt x="728" y="501"/>
                  </a:lnTo>
                  <a:lnTo>
                    <a:pt x="728" y="410"/>
                  </a:lnTo>
                  <a:lnTo>
                    <a:pt x="637" y="274"/>
                  </a:lnTo>
                  <a:lnTo>
                    <a:pt x="319" y="183"/>
                  </a:lnTo>
                  <a:lnTo>
                    <a:pt x="183"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0"/>
            <p:cNvSpPr/>
            <p:nvPr/>
          </p:nvSpPr>
          <p:spPr>
            <a:xfrm>
              <a:off x="1935115" y="3409171"/>
              <a:ext cx="3125" cy="2098"/>
            </a:xfrm>
            <a:custGeom>
              <a:rect b="b" l="l" r="r" t="t"/>
              <a:pathLst>
                <a:path extrusionOk="0" h="92" w="137">
                  <a:moveTo>
                    <a:pt x="0" y="1"/>
                  </a:move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0"/>
            <p:cNvSpPr/>
            <p:nvPr/>
          </p:nvSpPr>
          <p:spPr>
            <a:xfrm>
              <a:off x="1751514" y="3367685"/>
              <a:ext cx="4174" cy="4174"/>
            </a:xfrm>
            <a:custGeom>
              <a:rect b="b" l="l" r="r" t="t"/>
              <a:pathLst>
                <a:path extrusionOk="0" h="183" w="183">
                  <a:moveTo>
                    <a:pt x="182" y="0"/>
                  </a:moveTo>
                  <a:lnTo>
                    <a:pt x="0" y="91"/>
                  </a:lnTo>
                  <a:lnTo>
                    <a:pt x="46" y="182"/>
                  </a:lnTo>
                  <a:lnTo>
                    <a:pt x="137"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0"/>
            <p:cNvSpPr/>
            <p:nvPr/>
          </p:nvSpPr>
          <p:spPr>
            <a:xfrm>
              <a:off x="1842790" y="3439255"/>
              <a:ext cx="3125" cy="8325"/>
            </a:xfrm>
            <a:custGeom>
              <a:rect b="b" l="l" r="r" t="t"/>
              <a:pathLst>
                <a:path extrusionOk="0" h="365" w="137">
                  <a:moveTo>
                    <a:pt x="137" y="0"/>
                  </a:moveTo>
                  <a:lnTo>
                    <a:pt x="46" y="46"/>
                  </a:lnTo>
                  <a:lnTo>
                    <a:pt x="0" y="91"/>
                  </a:lnTo>
                  <a:lnTo>
                    <a:pt x="46" y="182"/>
                  </a:lnTo>
                  <a:lnTo>
                    <a:pt x="91" y="182"/>
                  </a:lnTo>
                  <a:lnTo>
                    <a:pt x="137" y="319"/>
                  </a:lnTo>
                  <a:lnTo>
                    <a:pt x="137" y="228"/>
                  </a:lnTo>
                  <a:lnTo>
                    <a:pt x="137" y="0"/>
                  </a:lnTo>
                  <a:close/>
                  <a:moveTo>
                    <a:pt x="137" y="319"/>
                  </a:moveTo>
                  <a:lnTo>
                    <a:pt x="91" y="364"/>
                  </a:lnTo>
                  <a:lnTo>
                    <a:pt x="137" y="364"/>
                  </a:lnTo>
                  <a:lnTo>
                    <a:pt x="137" y="319"/>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0"/>
            <p:cNvSpPr/>
            <p:nvPr/>
          </p:nvSpPr>
          <p:spPr>
            <a:xfrm>
              <a:off x="1832412" y="3460009"/>
              <a:ext cx="7276" cy="5200"/>
            </a:xfrm>
            <a:custGeom>
              <a:rect b="b" l="l" r="r" t="t"/>
              <a:pathLst>
                <a:path extrusionOk="0" h="228" w="319">
                  <a:moveTo>
                    <a:pt x="46" y="0"/>
                  </a:moveTo>
                  <a:lnTo>
                    <a:pt x="1" y="46"/>
                  </a:lnTo>
                  <a:lnTo>
                    <a:pt x="46" y="182"/>
                  </a:lnTo>
                  <a:lnTo>
                    <a:pt x="137" y="227"/>
                  </a:lnTo>
                  <a:lnTo>
                    <a:pt x="228" y="182"/>
                  </a:lnTo>
                  <a:lnTo>
                    <a:pt x="273" y="227"/>
                  </a:lnTo>
                  <a:lnTo>
                    <a:pt x="319" y="182"/>
                  </a:lnTo>
                  <a:lnTo>
                    <a:pt x="273" y="137"/>
                  </a:lnTo>
                  <a:lnTo>
                    <a:pt x="228" y="137"/>
                  </a:lnTo>
                  <a:lnTo>
                    <a:pt x="228" y="91"/>
                  </a:lnTo>
                  <a:lnTo>
                    <a:pt x="228" y="46"/>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0"/>
            <p:cNvSpPr/>
            <p:nvPr/>
          </p:nvSpPr>
          <p:spPr>
            <a:xfrm>
              <a:off x="1705876" y="3435104"/>
              <a:ext cx="3125" cy="1072"/>
            </a:xfrm>
            <a:custGeom>
              <a:rect b="b" l="l" r="r" t="t"/>
              <a:pathLst>
                <a:path extrusionOk="0" h="47" w="137">
                  <a:moveTo>
                    <a:pt x="0" y="1"/>
                  </a:moveTo>
                  <a:lnTo>
                    <a:pt x="0" y="46"/>
                  </a:lnTo>
                  <a:lnTo>
                    <a:pt x="136"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0"/>
            <p:cNvSpPr/>
            <p:nvPr/>
          </p:nvSpPr>
          <p:spPr>
            <a:xfrm>
              <a:off x="1701725" y="3442356"/>
              <a:ext cx="3125" cy="1072"/>
            </a:xfrm>
            <a:custGeom>
              <a:rect b="b" l="l" r="r" t="t"/>
              <a:pathLst>
                <a:path extrusionOk="0" h="47" w="137">
                  <a:moveTo>
                    <a:pt x="0" y="1"/>
                  </a:moveTo>
                  <a:lnTo>
                    <a:pt x="91"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0"/>
            <p:cNvSpPr/>
            <p:nvPr/>
          </p:nvSpPr>
          <p:spPr>
            <a:xfrm>
              <a:off x="1705876" y="3444432"/>
              <a:ext cx="2075" cy="1072"/>
            </a:xfrm>
            <a:custGeom>
              <a:rect b="b" l="l" r="r" t="t"/>
              <a:pathLst>
                <a:path extrusionOk="0" h="47" w="91">
                  <a:moveTo>
                    <a:pt x="0" y="1"/>
                  </a:moveTo>
                  <a:lnTo>
                    <a:pt x="91" y="46"/>
                  </a:lnTo>
                  <a:lnTo>
                    <a:pt x="91" y="46"/>
                  </a:lnTo>
                  <a:lnTo>
                    <a:pt x="4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0"/>
            <p:cNvSpPr/>
            <p:nvPr/>
          </p:nvSpPr>
          <p:spPr>
            <a:xfrm>
              <a:off x="1836563" y="3466213"/>
              <a:ext cx="10400" cy="8325"/>
            </a:xfrm>
            <a:custGeom>
              <a:rect b="b" l="l" r="r" t="t"/>
              <a:pathLst>
                <a:path extrusionOk="0" h="365" w="456">
                  <a:moveTo>
                    <a:pt x="0" y="1"/>
                  </a:moveTo>
                  <a:lnTo>
                    <a:pt x="0" y="46"/>
                  </a:lnTo>
                  <a:lnTo>
                    <a:pt x="46" y="92"/>
                  </a:lnTo>
                  <a:lnTo>
                    <a:pt x="91" y="228"/>
                  </a:lnTo>
                  <a:lnTo>
                    <a:pt x="137" y="228"/>
                  </a:lnTo>
                  <a:lnTo>
                    <a:pt x="137" y="319"/>
                  </a:lnTo>
                  <a:lnTo>
                    <a:pt x="273" y="365"/>
                  </a:lnTo>
                  <a:lnTo>
                    <a:pt x="319" y="319"/>
                  </a:lnTo>
                  <a:lnTo>
                    <a:pt x="364" y="274"/>
                  </a:lnTo>
                  <a:lnTo>
                    <a:pt x="455" y="183"/>
                  </a:lnTo>
                  <a:lnTo>
                    <a:pt x="410" y="137"/>
                  </a:lnTo>
                  <a:lnTo>
                    <a:pt x="364" y="137"/>
                  </a:lnTo>
                  <a:lnTo>
                    <a:pt x="228" y="228"/>
                  </a:lnTo>
                  <a:lnTo>
                    <a:pt x="228" y="137"/>
                  </a:lnTo>
                  <a:lnTo>
                    <a:pt x="182" y="137"/>
                  </a:lnTo>
                  <a:lnTo>
                    <a:pt x="137" y="92"/>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0"/>
            <p:cNvSpPr/>
            <p:nvPr/>
          </p:nvSpPr>
          <p:spPr>
            <a:xfrm>
              <a:off x="1700676" y="3444432"/>
              <a:ext cx="7276" cy="4174"/>
            </a:xfrm>
            <a:custGeom>
              <a:rect b="b" l="l" r="r" t="t"/>
              <a:pathLst>
                <a:path extrusionOk="0" h="183" w="319">
                  <a:moveTo>
                    <a:pt x="1" y="1"/>
                  </a:moveTo>
                  <a:lnTo>
                    <a:pt x="319" y="183"/>
                  </a:lnTo>
                  <a:lnTo>
                    <a:pt x="228" y="92"/>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0"/>
            <p:cNvSpPr/>
            <p:nvPr/>
          </p:nvSpPr>
          <p:spPr>
            <a:xfrm>
              <a:off x="1705876" y="3440281"/>
              <a:ext cx="5200" cy="2098"/>
            </a:xfrm>
            <a:custGeom>
              <a:rect b="b" l="l" r="r" t="t"/>
              <a:pathLst>
                <a:path extrusionOk="0" h="92" w="228">
                  <a:moveTo>
                    <a:pt x="91" y="1"/>
                  </a:moveTo>
                  <a:lnTo>
                    <a:pt x="0" y="92"/>
                  </a:lnTo>
                  <a:lnTo>
                    <a:pt x="182" y="92"/>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30"/>
            <p:cNvSpPr/>
            <p:nvPr/>
          </p:nvSpPr>
          <p:spPr>
            <a:xfrm>
              <a:off x="1712080" y="3427851"/>
              <a:ext cx="3147" cy="3125"/>
            </a:xfrm>
            <a:custGeom>
              <a:rect b="b" l="l" r="r" t="t"/>
              <a:pathLst>
                <a:path extrusionOk="0" h="137" w="138">
                  <a:moveTo>
                    <a:pt x="1" y="0"/>
                  </a:moveTo>
                  <a:lnTo>
                    <a:pt x="92" y="137"/>
                  </a:lnTo>
                  <a:lnTo>
                    <a:pt x="137" y="137"/>
                  </a:lnTo>
                  <a:lnTo>
                    <a:pt x="92"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0"/>
            <p:cNvSpPr/>
            <p:nvPr/>
          </p:nvSpPr>
          <p:spPr>
            <a:xfrm>
              <a:off x="1726608" y="3426802"/>
              <a:ext cx="1072" cy="1072"/>
            </a:xfrm>
            <a:custGeom>
              <a:rect b="b" l="l" r="r" t="t"/>
              <a:pathLst>
                <a:path extrusionOk="0" h="47" w="47">
                  <a:moveTo>
                    <a:pt x="1" y="1"/>
                  </a:moveTo>
                  <a:lnTo>
                    <a:pt x="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0"/>
            <p:cNvSpPr/>
            <p:nvPr/>
          </p:nvSpPr>
          <p:spPr>
            <a:xfrm>
              <a:off x="1479740" y="3288839"/>
              <a:ext cx="356846" cy="196076"/>
            </a:xfrm>
            <a:custGeom>
              <a:rect b="b" l="l" r="r" t="t"/>
              <a:pathLst>
                <a:path extrusionOk="0" h="8597" w="15646">
                  <a:moveTo>
                    <a:pt x="1274" y="1"/>
                  </a:moveTo>
                  <a:lnTo>
                    <a:pt x="1001" y="46"/>
                  </a:lnTo>
                  <a:lnTo>
                    <a:pt x="955" y="92"/>
                  </a:lnTo>
                  <a:lnTo>
                    <a:pt x="774" y="274"/>
                  </a:lnTo>
                  <a:lnTo>
                    <a:pt x="637" y="274"/>
                  </a:lnTo>
                  <a:lnTo>
                    <a:pt x="501" y="410"/>
                  </a:lnTo>
                  <a:lnTo>
                    <a:pt x="319" y="410"/>
                  </a:lnTo>
                  <a:lnTo>
                    <a:pt x="182" y="501"/>
                  </a:lnTo>
                  <a:lnTo>
                    <a:pt x="228" y="592"/>
                  </a:lnTo>
                  <a:lnTo>
                    <a:pt x="228" y="729"/>
                  </a:lnTo>
                  <a:lnTo>
                    <a:pt x="46" y="820"/>
                  </a:lnTo>
                  <a:lnTo>
                    <a:pt x="0" y="956"/>
                  </a:lnTo>
                  <a:lnTo>
                    <a:pt x="182" y="956"/>
                  </a:lnTo>
                  <a:lnTo>
                    <a:pt x="319" y="911"/>
                  </a:lnTo>
                  <a:lnTo>
                    <a:pt x="364" y="820"/>
                  </a:lnTo>
                  <a:lnTo>
                    <a:pt x="455" y="911"/>
                  </a:lnTo>
                  <a:lnTo>
                    <a:pt x="683" y="1047"/>
                  </a:lnTo>
                  <a:lnTo>
                    <a:pt x="774" y="1183"/>
                  </a:lnTo>
                  <a:lnTo>
                    <a:pt x="728" y="1229"/>
                  </a:lnTo>
                  <a:lnTo>
                    <a:pt x="774" y="1411"/>
                  </a:lnTo>
                  <a:lnTo>
                    <a:pt x="910" y="1547"/>
                  </a:lnTo>
                  <a:lnTo>
                    <a:pt x="1092" y="1593"/>
                  </a:lnTo>
                  <a:lnTo>
                    <a:pt x="1228" y="1547"/>
                  </a:lnTo>
                  <a:lnTo>
                    <a:pt x="1319" y="1593"/>
                  </a:lnTo>
                  <a:lnTo>
                    <a:pt x="1410" y="1547"/>
                  </a:lnTo>
                  <a:lnTo>
                    <a:pt x="1501" y="1593"/>
                  </a:lnTo>
                  <a:lnTo>
                    <a:pt x="1774" y="1547"/>
                  </a:lnTo>
                  <a:lnTo>
                    <a:pt x="1820" y="1593"/>
                  </a:lnTo>
                  <a:lnTo>
                    <a:pt x="1956" y="1547"/>
                  </a:lnTo>
                  <a:lnTo>
                    <a:pt x="1865" y="1456"/>
                  </a:lnTo>
                  <a:lnTo>
                    <a:pt x="2274" y="1502"/>
                  </a:lnTo>
                  <a:lnTo>
                    <a:pt x="2320" y="1638"/>
                  </a:lnTo>
                  <a:lnTo>
                    <a:pt x="2320" y="1775"/>
                  </a:lnTo>
                  <a:lnTo>
                    <a:pt x="2229" y="1775"/>
                  </a:lnTo>
                  <a:lnTo>
                    <a:pt x="2138" y="1866"/>
                  </a:lnTo>
                  <a:lnTo>
                    <a:pt x="2047" y="2048"/>
                  </a:lnTo>
                  <a:lnTo>
                    <a:pt x="1956" y="1911"/>
                  </a:lnTo>
                  <a:lnTo>
                    <a:pt x="1729" y="1775"/>
                  </a:lnTo>
                  <a:lnTo>
                    <a:pt x="1592" y="1820"/>
                  </a:lnTo>
                  <a:lnTo>
                    <a:pt x="1547" y="2002"/>
                  </a:lnTo>
                  <a:lnTo>
                    <a:pt x="1410" y="2093"/>
                  </a:lnTo>
                  <a:lnTo>
                    <a:pt x="1274" y="2048"/>
                  </a:lnTo>
                  <a:lnTo>
                    <a:pt x="1092" y="2002"/>
                  </a:lnTo>
                  <a:lnTo>
                    <a:pt x="1046" y="1957"/>
                  </a:lnTo>
                  <a:lnTo>
                    <a:pt x="865" y="1957"/>
                  </a:lnTo>
                  <a:lnTo>
                    <a:pt x="774" y="2093"/>
                  </a:lnTo>
                  <a:lnTo>
                    <a:pt x="819" y="2184"/>
                  </a:lnTo>
                  <a:lnTo>
                    <a:pt x="1001" y="2184"/>
                  </a:lnTo>
                  <a:lnTo>
                    <a:pt x="1137" y="2275"/>
                  </a:lnTo>
                  <a:lnTo>
                    <a:pt x="1228" y="2457"/>
                  </a:lnTo>
                  <a:lnTo>
                    <a:pt x="1274" y="2548"/>
                  </a:lnTo>
                  <a:lnTo>
                    <a:pt x="1365" y="2502"/>
                  </a:lnTo>
                  <a:lnTo>
                    <a:pt x="1410" y="2593"/>
                  </a:lnTo>
                  <a:lnTo>
                    <a:pt x="1365" y="2730"/>
                  </a:lnTo>
                  <a:lnTo>
                    <a:pt x="1319" y="2730"/>
                  </a:lnTo>
                  <a:lnTo>
                    <a:pt x="1319" y="2821"/>
                  </a:lnTo>
                  <a:lnTo>
                    <a:pt x="1410" y="3094"/>
                  </a:lnTo>
                  <a:lnTo>
                    <a:pt x="1592" y="3139"/>
                  </a:lnTo>
                  <a:lnTo>
                    <a:pt x="1729" y="3139"/>
                  </a:lnTo>
                  <a:lnTo>
                    <a:pt x="1911" y="2912"/>
                  </a:lnTo>
                  <a:lnTo>
                    <a:pt x="1865" y="2775"/>
                  </a:lnTo>
                  <a:lnTo>
                    <a:pt x="2002" y="2548"/>
                  </a:lnTo>
                  <a:lnTo>
                    <a:pt x="2047" y="2548"/>
                  </a:lnTo>
                  <a:lnTo>
                    <a:pt x="2092" y="2411"/>
                  </a:lnTo>
                  <a:lnTo>
                    <a:pt x="2138" y="2229"/>
                  </a:lnTo>
                  <a:lnTo>
                    <a:pt x="2229" y="2093"/>
                  </a:lnTo>
                  <a:lnTo>
                    <a:pt x="2229" y="2275"/>
                  </a:lnTo>
                  <a:lnTo>
                    <a:pt x="2138" y="2411"/>
                  </a:lnTo>
                  <a:lnTo>
                    <a:pt x="2229" y="2548"/>
                  </a:lnTo>
                  <a:lnTo>
                    <a:pt x="2274" y="2775"/>
                  </a:lnTo>
                  <a:lnTo>
                    <a:pt x="2365" y="2866"/>
                  </a:lnTo>
                  <a:lnTo>
                    <a:pt x="2365" y="2775"/>
                  </a:lnTo>
                  <a:lnTo>
                    <a:pt x="2456" y="2775"/>
                  </a:lnTo>
                  <a:lnTo>
                    <a:pt x="2502" y="2821"/>
                  </a:lnTo>
                  <a:lnTo>
                    <a:pt x="2547" y="2957"/>
                  </a:lnTo>
                  <a:lnTo>
                    <a:pt x="2593" y="2866"/>
                  </a:lnTo>
                  <a:lnTo>
                    <a:pt x="2638" y="2912"/>
                  </a:lnTo>
                  <a:lnTo>
                    <a:pt x="2684" y="2957"/>
                  </a:lnTo>
                  <a:lnTo>
                    <a:pt x="2820" y="3003"/>
                  </a:lnTo>
                  <a:lnTo>
                    <a:pt x="2957" y="2957"/>
                  </a:lnTo>
                  <a:lnTo>
                    <a:pt x="3048" y="2957"/>
                  </a:lnTo>
                  <a:lnTo>
                    <a:pt x="3093" y="3003"/>
                  </a:lnTo>
                  <a:lnTo>
                    <a:pt x="2911" y="3003"/>
                  </a:lnTo>
                  <a:lnTo>
                    <a:pt x="2866" y="3139"/>
                  </a:lnTo>
                  <a:lnTo>
                    <a:pt x="3048" y="3185"/>
                  </a:lnTo>
                  <a:lnTo>
                    <a:pt x="3093" y="3230"/>
                  </a:lnTo>
                  <a:lnTo>
                    <a:pt x="3093" y="3275"/>
                  </a:lnTo>
                  <a:lnTo>
                    <a:pt x="3320" y="3366"/>
                  </a:lnTo>
                  <a:lnTo>
                    <a:pt x="3548" y="3412"/>
                  </a:lnTo>
                  <a:lnTo>
                    <a:pt x="4048" y="3548"/>
                  </a:lnTo>
                  <a:lnTo>
                    <a:pt x="4503" y="3685"/>
                  </a:lnTo>
                  <a:lnTo>
                    <a:pt x="4639" y="3685"/>
                  </a:lnTo>
                  <a:lnTo>
                    <a:pt x="4867" y="3730"/>
                  </a:lnTo>
                  <a:lnTo>
                    <a:pt x="4912" y="3912"/>
                  </a:lnTo>
                  <a:lnTo>
                    <a:pt x="5140" y="4003"/>
                  </a:lnTo>
                  <a:lnTo>
                    <a:pt x="5276" y="3958"/>
                  </a:lnTo>
                  <a:lnTo>
                    <a:pt x="5367" y="3912"/>
                  </a:lnTo>
                  <a:lnTo>
                    <a:pt x="5276" y="4049"/>
                  </a:lnTo>
                  <a:lnTo>
                    <a:pt x="5322" y="4094"/>
                  </a:lnTo>
                  <a:lnTo>
                    <a:pt x="5413" y="4094"/>
                  </a:lnTo>
                  <a:lnTo>
                    <a:pt x="5458" y="4140"/>
                  </a:lnTo>
                  <a:lnTo>
                    <a:pt x="5640" y="4094"/>
                  </a:lnTo>
                  <a:lnTo>
                    <a:pt x="5503" y="4185"/>
                  </a:lnTo>
                  <a:lnTo>
                    <a:pt x="5594" y="4276"/>
                  </a:lnTo>
                  <a:lnTo>
                    <a:pt x="5549" y="4322"/>
                  </a:lnTo>
                  <a:lnTo>
                    <a:pt x="5640" y="4412"/>
                  </a:lnTo>
                  <a:lnTo>
                    <a:pt x="5776" y="4367"/>
                  </a:lnTo>
                  <a:lnTo>
                    <a:pt x="5640" y="4503"/>
                  </a:lnTo>
                  <a:lnTo>
                    <a:pt x="5640" y="4594"/>
                  </a:lnTo>
                  <a:lnTo>
                    <a:pt x="5822" y="4776"/>
                  </a:lnTo>
                  <a:lnTo>
                    <a:pt x="5776" y="4913"/>
                  </a:lnTo>
                  <a:lnTo>
                    <a:pt x="5822" y="5049"/>
                  </a:lnTo>
                  <a:lnTo>
                    <a:pt x="5958" y="5140"/>
                  </a:lnTo>
                  <a:lnTo>
                    <a:pt x="6140" y="5277"/>
                  </a:lnTo>
                  <a:lnTo>
                    <a:pt x="6231" y="5368"/>
                  </a:lnTo>
                  <a:lnTo>
                    <a:pt x="6095" y="5322"/>
                  </a:lnTo>
                  <a:lnTo>
                    <a:pt x="6049" y="5368"/>
                  </a:lnTo>
                  <a:lnTo>
                    <a:pt x="6004" y="5458"/>
                  </a:lnTo>
                  <a:lnTo>
                    <a:pt x="6140" y="5549"/>
                  </a:lnTo>
                  <a:lnTo>
                    <a:pt x="6277" y="5640"/>
                  </a:lnTo>
                  <a:lnTo>
                    <a:pt x="6459" y="5595"/>
                  </a:lnTo>
                  <a:lnTo>
                    <a:pt x="6550" y="5640"/>
                  </a:lnTo>
                  <a:lnTo>
                    <a:pt x="6459" y="5640"/>
                  </a:lnTo>
                  <a:lnTo>
                    <a:pt x="6277" y="5686"/>
                  </a:lnTo>
                  <a:lnTo>
                    <a:pt x="6140" y="5686"/>
                  </a:lnTo>
                  <a:lnTo>
                    <a:pt x="6231" y="5822"/>
                  </a:lnTo>
                  <a:lnTo>
                    <a:pt x="6322" y="5868"/>
                  </a:lnTo>
                  <a:lnTo>
                    <a:pt x="6277" y="6050"/>
                  </a:lnTo>
                  <a:lnTo>
                    <a:pt x="6277" y="6095"/>
                  </a:lnTo>
                  <a:lnTo>
                    <a:pt x="6277" y="6186"/>
                  </a:lnTo>
                  <a:lnTo>
                    <a:pt x="6231" y="6323"/>
                  </a:lnTo>
                  <a:lnTo>
                    <a:pt x="6140" y="6368"/>
                  </a:lnTo>
                  <a:lnTo>
                    <a:pt x="6231" y="6505"/>
                  </a:lnTo>
                  <a:lnTo>
                    <a:pt x="6413" y="6368"/>
                  </a:lnTo>
                  <a:lnTo>
                    <a:pt x="6504" y="6459"/>
                  </a:lnTo>
                  <a:lnTo>
                    <a:pt x="6595" y="6459"/>
                  </a:lnTo>
                  <a:lnTo>
                    <a:pt x="6731" y="6368"/>
                  </a:lnTo>
                  <a:lnTo>
                    <a:pt x="6959" y="6414"/>
                  </a:lnTo>
                  <a:lnTo>
                    <a:pt x="7095" y="6323"/>
                  </a:lnTo>
                  <a:lnTo>
                    <a:pt x="7141" y="6141"/>
                  </a:lnTo>
                  <a:lnTo>
                    <a:pt x="7141" y="6323"/>
                  </a:lnTo>
                  <a:lnTo>
                    <a:pt x="7050" y="6459"/>
                  </a:lnTo>
                  <a:lnTo>
                    <a:pt x="7095" y="6595"/>
                  </a:lnTo>
                  <a:lnTo>
                    <a:pt x="7141" y="6641"/>
                  </a:lnTo>
                  <a:lnTo>
                    <a:pt x="7323" y="6777"/>
                  </a:lnTo>
                  <a:lnTo>
                    <a:pt x="7323" y="6823"/>
                  </a:lnTo>
                  <a:lnTo>
                    <a:pt x="7368" y="6959"/>
                  </a:lnTo>
                  <a:lnTo>
                    <a:pt x="7596" y="7187"/>
                  </a:lnTo>
                  <a:lnTo>
                    <a:pt x="7777" y="7232"/>
                  </a:lnTo>
                  <a:lnTo>
                    <a:pt x="8096" y="7232"/>
                  </a:lnTo>
                  <a:lnTo>
                    <a:pt x="8187" y="7323"/>
                  </a:lnTo>
                  <a:lnTo>
                    <a:pt x="8323" y="7278"/>
                  </a:lnTo>
                  <a:lnTo>
                    <a:pt x="8778" y="7278"/>
                  </a:lnTo>
                  <a:lnTo>
                    <a:pt x="8869" y="7232"/>
                  </a:lnTo>
                  <a:lnTo>
                    <a:pt x="8914" y="7369"/>
                  </a:lnTo>
                  <a:lnTo>
                    <a:pt x="9005" y="7460"/>
                  </a:lnTo>
                  <a:lnTo>
                    <a:pt x="9142" y="7505"/>
                  </a:lnTo>
                  <a:lnTo>
                    <a:pt x="9278" y="7369"/>
                  </a:lnTo>
                  <a:lnTo>
                    <a:pt x="9597" y="7323"/>
                  </a:lnTo>
                  <a:lnTo>
                    <a:pt x="9597" y="7232"/>
                  </a:lnTo>
                  <a:lnTo>
                    <a:pt x="9688" y="7278"/>
                  </a:lnTo>
                  <a:lnTo>
                    <a:pt x="9733" y="7187"/>
                  </a:lnTo>
                  <a:lnTo>
                    <a:pt x="9733" y="6959"/>
                  </a:lnTo>
                  <a:lnTo>
                    <a:pt x="9506" y="6823"/>
                  </a:lnTo>
                  <a:lnTo>
                    <a:pt x="9278" y="6732"/>
                  </a:lnTo>
                  <a:lnTo>
                    <a:pt x="9096" y="6686"/>
                  </a:lnTo>
                  <a:lnTo>
                    <a:pt x="9005" y="6595"/>
                  </a:lnTo>
                  <a:lnTo>
                    <a:pt x="8914" y="6550"/>
                  </a:lnTo>
                  <a:lnTo>
                    <a:pt x="8869" y="6595"/>
                  </a:lnTo>
                  <a:lnTo>
                    <a:pt x="8778" y="6505"/>
                  </a:lnTo>
                  <a:lnTo>
                    <a:pt x="8733" y="6323"/>
                  </a:lnTo>
                  <a:lnTo>
                    <a:pt x="8596" y="6141"/>
                  </a:lnTo>
                  <a:lnTo>
                    <a:pt x="8460" y="6050"/>
                  </a:lnTo>
                  <a:lnTo>
                    <a:pt x="8551" y="6095"/>
                  </a:lnTo>
                  <a:lnTo>
                    <a:pt x="8733" y="6186"/>
                  </a:lnTo>
                  <a:lnTo>
                    <a:pt x="8778" y="6323"/>
                  </a:lnTo>
                  <a:lnTo>
                    <a:pt x="8778" y="6505"/>
                  </a:lnTo>
                  <a:lnTo>
                    <a:pt x="8869" y="6505"/>
                  </a:lnTo>
                  <a:lnTo>
                    <a:pt x="9051" y="6550"/>
                  </a:lnTo>
                  <a:lnTo>
                    <a:pt x="9142" y="6641"/>
                  </a:lnTo>
                  <a:lnTo>
                    <a:pt x="9415" y="6641"/>
                  </a:lnTo>
                  <a:lnTo>
                    <a:pt x="9642" y="6595"/>
                  </a:lnTo>
                  <a:lnTo>
                    <a:pt x="9824" y="6595"/>
                  </a:lnTo>
                  <a:lnTo>
                    <a:pt x="9960" y="6550"/>
                  </a:lnTo>
                  <a:lnTo>
                    <a:pt x="9915" y="6505"/>
                  </a:lnTo>
                  <a:lnTo>
                    <a:pt x="9779" y="6414"/>
                  </a:lnTo>
                  <a:lnTo>
                    <a:pt x="9733" y="6323"/>
                  </a:lnTo>
                  <a:lnTo>
                    <a:pt x="9642" y="6323"/>
                  </a:lnTo>
                  <a:lnTo>
                    <a:pt x="9551" y="6186"/>
                  </a:lnTo>
                  <a:lnTo>
                    <a:pt x="9551" y="6186"/>
                  </a:lnTo>
                  <a:lnTo>
                    <a:pt x="9642" y="6277"/>
                  </a:lnTo>
                  <a:lnTo>
                    <a:pt x="9824" y="6232"/>
                  </a:lnTo>
                  <a:lnTo>
                    <a:pt x="9915" y="6368"/>
                  </a:lnTo>
                  <a:lnTo>
                    <a:pt x="10097" y="6414"/>
                  </a:lnTo>
                  <a:lnTo>
                    <a:pt x="10006" y="6323"/>
                  </a:lnTo>
                  <a:lnTo>
                    <a:pt x="10006" y="6232"/>
                  </a:lnTo>
                  <a:lnTo>
                    <a:pt x="10097" y="6141"/>
                  </a:lnTo>
                  <a:lnTo>
                    <a:pt x="10097" y="6050"/>
                  </a:lnTo>
                  <a:lnTo>
                    <a:pt x="10097" y="5959"/>
                  </a:lnTo>
                  <a:lnTo>
                    <a:pt x="9960" y="5822"/>
                  </a:lnTo>
                  <a:lnTo>
                    <a:pt x="9960" y="5777"/>
                  </a:lnTo>
                  <a:lnTo>
                    <a:pt x="10097" y="5868"/>
                  </a:lnTo>
                  <a:lnTo>
                    <a:pt x="10142" y="5959"/>
                  </a:lnTo>
                  <a:lnTo>
                    <a:pt x="10324" y="6095"/>
                  </a:lnTo>
                  <a:lnTo>
                    <a:pt x="10415" y="6095"/>
                  </a:lnTo>
                  <a:lnTo>
                    <a:pt x="10415" y="6050"/>
                  </a:lnTo>
                  <a:lnTo>
                    <a:pt x="10415" y="5913"/>
                  </a:lnTo>
                  <a:lnTo>
                    <a:pt x="10461" y="5959"/>
                  </a:lnTo>
                  <a:lnTo>
                    <a:pt x="10506" y="6095"/>
                  </a:lnTo>
                  <a:lnTo>
                    <a:pt x="10552" y="6095"/>
                  </a:lnTo>
                  <a:lnTo>
                    <a:pt x="10552" y="6004"/>
                  </a:lnTo>
                  <a:lnTo>
                    <a:pt x="10506" y="5913"/>
                  </a:lnTo>
                  <a:lnTo>
                    <a:pt x="10552" y="5731"/>
                  </a:lnTo>
                  <a:lnTo>
                    <a:pt x="10643" y="5822"/>
                  </a:lnTo>
                  <a:lnTo>
                    <a:pt x="10825" y="5868"/>
                  </a:lnTo>
                  <a:lnTo>
                    <a:pt x="10870" y="6004"/>
                  </a:lnTo>
                  <a:lnTo>
                    <a:pt x="11052" y="6004"/>
                  </a:lnTo>
                  <a:lnTo>
                    <a:pt x="11143" y="6050"/>
                  </a:lnTo>
                  <a:lnTo>
                    <a:pt x="11188" y="5959"/>
                  </a:lnTo>
                  <a:lnTo>
                    <a:pt x="11188" y="6050"/>
                  </a:lnTo>
                  <a:lnTo>
                    <a:pt x="11188" y="6186"/>
                  </a:lnTo>
                  <a:lnTo>
                    <a:pt x="11279" y="6186"/>
                  </a:lnTo>
                  <a:lnTo>
                    <a:pt x="11370" y="6277"/>
                  </a:lnTo>
                  <a:lnTo>
                    <a:pt x="11825" y="6414"/>
                  </a:lnTo>
                  <a:lnTo>
                    <a:pt x="11962" y="6459"/>
                  </a:lnTo>
                  <a:lnTo>
                    <a:pt x="12053" y="6595"/>
                  </a:lnTo>
                  <a:lnTo>
                    <a:pt x="12144" y="6823"/>
                  </a:lnTo>
                  <a:lnTo>
                    <a:pt x="12325" y="7096"/>
                  </a:lnTo>
                  <a:lnTo>
                    <a:pt x="12371" y="7232"/>
                  </a:lnTo>
                  <a:lnTo>
                    <a:pt x="12507" y="7232"/>
                  </a:lnTo>
                  <a:lnTo>
                    <a:pt x="12598" y="7369"/>
                  </a:lnTo>
                  <a:lnTo>
                    <a:pt x="12644" y="7460"/>
                  </a:lnTo>
                  <a:lnTo>
                    <a:pt x="13008" y="7869"/>
                  </a:lnTo>
                  <a:lnTo>
                    <a:pt x="13008" y="7960"/>
                  </a:lnTo>
                  <a:lnTo>
                    <a:pt x="13144" y="8051"/>
                  </a:lnTo>
                  <a:lnTo>
                    <a:pt x="13371" y="8142"/>
                  </a:lnTo>
                  <a:lnTo>
                    <a:pt x="13462" y="8096"/>
                  </a:lnTo>
                  <a:lnTo>
                    <a:pt x="13553" y="8096"/>
                  </a:lnTo>
                  <a:lnTo>
                    <a:pt x="13690" y="8142"/>
                  </a:lnTo>
                  <a:lnTo>
                    <a:pt x="13917" y="8142"/>
                  </a:lnTo>
                  <a:lnTo>
                    <a:pt x="14099" y="8187"/>
                  </a:lnTo>
                  <a:lnTo>
                    <a:pt x="14236" y="8187"/>
                  </a:lnTo>
                  <a:lnTo>
                    <a:pt x="14463" y="8233"/>
                  </a:lnTo>
                  <a:lnTo>
                    <a:pt x="14599" y="8278"/>
                  </a:lnTo>
                  <a:lnTo>
                    <a:pt x="14781" y="8278"/>
                  </a:lnTo>
                  <a:lnTo>
                    <a:pt x="14827" y="8369"/>
                  </a:lnTo>
                  <a:lnTo>
                    <a:pt x="15009" y="8369"/>
                  </a:lnTo>
                  <a:lnTo>
                    <a:pt x="15054" y="8415"/>
                  </a:lnTo>
                  <a:lnTo>
                    <a:pt x="14963" y="8460"/>
                  </a:lnTo>
                  <a:lnTo>
                    <a:pt x="15100" y="8506"/>
                  </a:lnTo>
                  <a:lnTo>
                    <a:pt x="15282" y="8597"/>
                  </a:lnTo>
                  <a:lnTo>
                    <a:pt x="15464" y="8551"/>
                  </a:lnTo>
                  <a:lnTo>
                    <a:pt x="15509" y="8460"/>
                  </a:lnTo>
                  <a:lnTo>
                    <a:pt x="15327" y="8369"/>
                  </a:lnTo>
                  <a:lnTo>
                    <a:pt x="15236" y="8369"/>
                  </a:lnTo>
                  <a:lnTo>
                    <a:pt x="15236" y="8278"/>
                  </a:lnTo>
                  <a:lnTo>
                    <a:pt x="15373" y="8233"/>
                  </a:lnTo>
                  <a:lnTo>
                    <a:pt x="15509" y="8278"/>
                  </a:lnTo>
                  <a:lnTo>
                    <a:pt x="15645" y="8187"/>
                  </a:lnTo>
                  <a:lnTo>
                    <a:pt x="15373" y="8142"/>
                  </a:lnTo>
                  <a:lnTo>
                    <a:pt x="15009" y="8096"/>
                  </a:lnTo>
                  <a:lnTo>
                    <a:pt x="14827" y="7960"/>
                  </a:lnTo>
                  <a:lnTo>
                    <a:pt x="14736" y="7869"/>
                  </a:lnTo>
                  <a:lnTo>
                    <a:pt x="14918" y="7823"/>
                  </a:lnTo>
                  <a:lnTo>
                    <a:pt x="15054" y="7823"/>
                  </a:lnTo>
                  <a:lnTo>
                    <a:pt x="15100" y="7778"/>
                  </a:lnTo>
                  <a:lnTo>
                    <a:pt x="15009" y="7687"/>
                  </a:lnTo>
                  <a:lnTo>
                    <a:pt x="14736" y="7687"/>
                  </a:lnTo>
                  <a:lnTo>
                    <a:pt x="14463" y="7642"/>
                  </a:lnTo>
                  <a:lnTo>
                    <a:pt x="14372" y="7551"/>
                  </a:lnTo>
                  <a:lnTo>
                    <a:pt x="14372" y="7460"/>
                  </a:lnTo>
                  <a:lnTo>
                    <a:pt x="14463" y="7369"/>
                  </a:lnTo>
                  <a:lnTo>
                    <a:pt x="14508" y="7232"/>
                  </a:lnTo>
                  <a:lnTo>
                    <a:pt x="14418" y="7141"/>
                  </a:lnTo>
                  <a:lnTo>
                    <a:pt x="14327" y="7141"/>
                  </a:lnTo>
                  <a:lnTo>
                    <a:pt x="14236" y="7187"/>
                  </a:lnTo>
                  <a:lnTo>
                    <a:pt x="14054" y="7187"/>
                  </a:lnTo>
                  <a:lnTo>
                    <a:pt x="13917" y="7005"/>
                  </a:lnTo>
                  <a:lnTo>
                    <a:pt x="13872" y="6823"/>
                  </a:lnTo>
                  <a:lnTo>
                    <a:pt x="13735" y="6732"/>
                  </a:lnTo>
                  <a:lnTo>
                    <a:pt x="13599" y="6414"/>
                  </a:lnTo>
                  <a:lnTo>
                    <a:pt x="13508" y="6368"/>
                  </a:lnTo>
                  <a:lnTo>
                    <a:pt x="13462" y="6232"/>
                  </a:lnTo>
                  <a:lnTo>
                    <a:pt x="13326" y="6232"/>
                  </a:lnTo>
                  <a:lnTo>
                    <a:pt x="13190" y="6186"/>
                  </a:lnTo>
                  <a:lnTo>
                    <a:pt x="13099" y="6004"/>
                  </a:lnTo>
                  <a:lnTo>
                    <a:pt x="12917" y="5822"/>
                  </a:lnTo>
                  <a:lnTo>
                    <a:pt x="12917" y="5640"/>
                  </a:lnTo>
                  <a:lnTo>
                    <a:pt x="12780" y="5549"/>
                  </a:lnTo>
                  <a:lnTo>
                    <a:pt x="12689" y="5368"/>
                  </a:lnTo>
                  <a:lnTo>
                    <a:pt x="12689" y="5322"/>
                  </a:lnTo>
                  <a:lnTo>
                    <a:pt x="13053" y="5322"/>
                  </a:lnTo>
                  <a:lnTo>
                    <a:pt x="13326" y="5186"/>
                  </a:lnTo>
                  <a:lnTo>
                    <a:pt x="13417" y="5049"/>
                  </a:lnTo>
                  <a:lnTo>
                    <a:pt x="13371" y="4867"/>
                  </a:lnTo>
                  <a:lnTo>
                    <a:pt x="13144" y="4640"/>
                  </a:lnTo>
                  <a:lnTo>
                    <a:pt x="13008" y="4594"/>
                  </a:lnTo>
                  <a:lnTo>
                    <a:pt x="12917" y="4685"/>
                  </a:lnTo>
                  <a:lnTo>
                    <a:pt x="12735" y="4594"/>
                  </a:lnTo>
                  <a:lnTo>
                    <a:pt x="12462" y="4458"/>
                  </a:lnTo>
                  <a:lnTo>
                    <a:pt x="12325" y="4322"/>
                  </a:lnTo>
                  <a:lnTo>
                    <a:pt x="12144" y="4322"/>
                  </a:lnTo>
                  <a:lnTo>
                    <a:pt x="11780" y="4185"/>
                  </a:lnTo>
                  <a:lnTo>
                    <a:pt x="11734" y="4094"/>
                  </a:lnTo>
                  <a:lnTo>
                    <a:pt x="11825" y="3912"/>
                  </a:lnTo>
                  <a:lnTo>
                    <a:pt x="11871" y="3776"/>
                  </a:lnTo>
                  <a:lnTo>
                    <a:pt x="11734" y="3639"/>
                  </a:lnTo>
                  <a:lnTo>
                    <a:pt x="11461" y="3321"/>
                  </a:lnTo>
                  <a:lnTo>
                    <a:pt x="11416" y="3321"/>
                  </a:lnTo>
                  <a:lnTo>
                    <a:pt x="11279" y="3366"/>
                  </a:lnTo>
                  <a:lnTo>
                    <a:pt x="11234" y="3230"/>
                  </a:lnTo>
                  <a:lnTo>
                    <a:pt x="11097" y="3139"/>
                  </a:lnTo>
                  <a:lnTo>
                    <a:pt x="11052" y="3048"/>
                  </a:lnTo>
                  <a:lnTo>
                    <a:pt x="10870" y="3003"/>
                  </a:lnTo>
                  <a:lnTo>
                    <a:pt x="10779" y="2866"/>
                  </a:lnTo>
                  <a:lnTo>
                    <a:pt x="10734" y="2912"/>
                  </a:lnTo>
                  <a:lnTo>
                    <a:pt x="10597" y="2821"/>
                  </a:lnTo>
                  <a:lnTo>
                    <a:pt x="10415" y="2821"/>
                  </a:lnTo>
                  <a:lnTo>
                    <a:pt x="10233" y="2684"/>
                  </a:lnTo>
                  <a:lnTo>
                    <a:pt x="10051" y="2639"/>
                  </a:lnTo>
                  <a:lnTo>
                    <a:pt x="9779" y="2457"/>
                  </a:lnTo>
                  <a:lnTo>
                    <a:pt x="9324" y="2411"/>
                  </a:lnTo>
                  <a:lnTo>
                    <a:pt x="9187" y="2366"/>
                  </a:lnTo>
                  <a:lnTo>
                    <a:pt x="9096" y="2229"/>
                  </a:lnTo>
                  <a:lnTo>
                    <a:pt x="9005" y="2229"/>
                  </a:lnTo>
                  <a:lnTo>
                    <a:pt x="8960" y="2275"/>
                  </a:lnTo>
                  <a:lnTo>
                    <a:pt x="8642" y="2138"/>
                  </a:lnTo>
                  <a:lnTo>
                    <a:pt x="8551" y="2093"/>
                  </a:lnTo>
                  <a:lnTo>
                    <a:pt x="8414" y="2002"/>
                  </a:lnTo>
                  <a:lnTo>
                    <a:pt x="8141" y="1911"/>
                  </a:lnTo>
                  <a:lnTo>
                    <a:pt x="8005" y="1911"/>
                  </a:lnTo>
                  <a:lnTo>
                    <a:pt x="7868" y="1957"/>
                  </a:lnTo>
                  <a:lnTo>
                    <a:pt x="7777" y="1911"/>
                  </a:lnTo>
                  <a:lnTo>
                    <a:pt x="7777" y="1820"/>
                  </a:lnTo>
                  <a:lnTo>
                    <a:pt x="7777" y="1729"/>
                  </a:lnTo>
                  <a:lnTo>
                    <a:pt x="7687" y="1684"/>
                  </a:lnTo>
                  <a:lnTo>
                    <a:pt x="7550" y="1684"/>
                  </a:lnTo>
                  <a:lnTo>
                    <a:pt x="7323" y="1638"/>
                  </a:lnTo>
                  <a:lnTo>
                    <a:pt x="7232" y="1593"/>
                  </a:lnTo>
                  <a:lnTo>
                    <a:pt x="7095" y="1638"/>
                  </a:lnTo>
                  <a:lnTo>
                    <a:pt x="6640" y="1411"/>
                  </a:lnTo>
                  <a:lnTo>
                    <a:pt x="6459" y="1365"/>
                  </a:lnTo>
                  <a:lnTo>
                    <a:pt x="6277" y="1365"/>
                  </a:lnTo>
                  <a:lnTo>
                    <a:pt x="6140" y="1229"/>
                  </a:lnTo>
                  <a:lnTo>
                    <a:pt x="5822" y="1138"/>
                  </a:lnTo>
                  <a:lnTo>
                    <a:pt x="5594" y="1047"/>
                  </a:lnTo>
                  <a:lnTo>
                    <a:pt x="5458" y="911"/>
                  </a:lnTo>
                  <a:lnTo>
                    <a:pt x="5276" y="911"/>
                  </a:lnTo>
                  <a:lnTo>
                    <a:pt x="4912" y="1138"/>
                  </a:lnTo>
                  <a:lnTo>
                    <a:pt x="4867" y="1229"/>
                  </a:lnTo>
                  <a:lnTo>
                    <a:pt x="4958" y="1365"/>
                  </a:lnTo>
                  <a:lnTo>
                    <a:pt x="4912" y="1456"/>
                  </a:lnTo>
                  <a:lnTo>
                    <a:pt x="4685" y="1502"/>
                  </a:lnTo>
                  <a:lnTo>
                    <a:pt x="4548" y="1547"/>
                  </a:lnTo>
                  <a:lnTo>
                    <a:pt x="4366" y="1547"/>
                  </a:lnTo>
                  <a:lnTo>
                    <a:pt x="4321" y="1638"/>
                  </a:lnTo>
                  <a:lnTo>
                    <a:pt x="4276" y="1775"/>
                  </a:lnTo>
                  <a:lnTo>
                    <a:pt x="4139" y="1866"/>
                  </a:lnTo>
                  <a:lnTo>
                    <a:pt x="3957" y="1866"/>
                  </a:lnTo>
                  <a:lnTo>
                    <a:pt x="3866" y="2048"/>
                  </a:lnTo>
                  <a:lnTo>
                    <a:pt x="3866" y="2229"/>
                  </a:lnTo>
                  <a:lnTo>
                    <a:pt x="3775" y="2275"/>
                  </a:lnTo>
                  <a:lnTo>
                    <a:pt x="3684" y="2320"/>
                  </a:lnTo>
                  <a:lnTo>
                    <a:pt x="3639" y="2457"/>
                  </a:lnTo>
                  <a:lnTo>
                    <a:pt x="3502" y="2548"/>
                  </a:lnTo>
                  <a:lnTo>
                    <a:pt x="3366" y="2548"/>
                  </a:lnTo>
                  <a:lnTo>
                    <a:pt x="3275" y="2457"/>
                  </a:lnTo>
                  <a:lnTo>
                    <a:pt x="3093" y="2320"/>
                  </a:lnTo>
                  <a:lnTo>
                    <a:pt x="3048" y="2138"/>
                  </a:lnTo>
                  <a:lnTo>
                    <a:pt x="3002" y="2184"/>
                  </a:lnTo>
                  <a:lnTo>
                    <a:pt x="2957" y="2048"/>
                  </a:lnTo>
                  <a:lnTo>
                    <a:pt x="2957" y="1866"/>
                  </a:lnTo>
                  <a:lnTo>
                    <a:pt x="2866" y="1820"/>
                  </a:lnTo>
                  <a:lnTo>
                    <a:pt x="2775" y="1911"/>
                  </a:lnTo>
                  <a:lnTo>
                    <a:pt x="2820" y="2093"/>
                  </a:lnTo>
                  <a:lnTo>
                    <a:pt x="2729" y="2093"/>
                  </a:lnTo>
                  <a:lnTo>
                    <a:pt x="2638" y="2002"/>
                  </a:lnTo>
                  <a:lnTo>
                    <a:pt x="2547" y="1820"/>
                  </a:lnTo>
                  <a:lnTo>
                    <a:pt x="2547" y="1456"/>
                  </a:lnTo>
                  <a:lnTo>
                    <a:pt x="2456" y="1229"/>
                  </a:lnTo>
                  <a:lnTo>
                    <a:pt x="2547" y="1092"/>
                  </a:lnTo>
                  <a:lnTo>
                    <a:pt x="2638" y="911"/>
                  </a:lnTo>
                  <a:lnTo>
                    <a:pt x="2593" y="774"/>
                  </a:lnTo>
                  <a:lnTo>
                    <a:pt x="2456" y="683"/>
                  </a:lnTo>
                  <a:lnTo>
                    <a:pt x="2456" y="456"/>
                  </a:lnTo>
                  <a:lnTo>
                    <a:pt x="2502" y="410"/>
                  </a:lnTo>
                  <a:lnTo>
                    <a:pt x="2456" y="319"/>
                  </a:lnTo>
                  <a:lnTo>
                    <a:pt x="1956" y="319"/>
                  </a:lnTo>
                  <a:lnTo>
                    <a:pt x="1683" y="137"/>
                  </a:lnTo>
                  <a:lnTo>
                    <a:pt x="1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0"/>
            <p:cNvSpPr/>
            <p:nvPr/>
          </p:nvSpPr>
          <p:spPr>
            <a:xfrm>
              <a:off x="1732835" y="3427851"/>
              <a:ext cx="1049" cy="2098"/>
            </a:xfrm>
            <a:custGeom>
              <a:rect b="b" l="l" r="r" t="t"/>
              <a:pathLst>
                <a:path extrusionOk="0" h="92" w="46">
                  <a:moveTo>
                    <a:pt x="0" y="0"/>
                  </a:moveTo>
                  <a:lnTo>
                    <a:pt x="46"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0"/>
            <p:cNvSpPr/>
            <p:nvPr/>
          </p:nvSpPr>
          <p:spPr>
            <a:xfrm>
              <a:off x="1723507" y="3423700"/>
              <a:ext cx="2098" cy="4174"/>
            </a:xfrm>
            <a:custGeom>
              <a:rect b="b" l="l" r="r" t="t"/>
              <a:pathLst>
                <a:path extrusionOk="0" h="183" w="92">
                  <a:moveTo>
                    <a:pt x="46" y="0"/>
                  </a:moveTo>
                  <a:lnTo>
                    <a:pt x="0" y="91"/>
                  </a:lnTo>
                  <a:lnTo>
                    <a:pt x="91" y="182"/>
                  </a:lnTo>
                  <a:lnTo>
                    <a:pt x="91" y="137"/>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0"/>
            <p:cNvSpPr/>
            <p:nvPr/>
          </p:nvSpPr>
          <p:spPr>
            <a:xfrm>
              <a:off x="1708978" y="3428877"/>
              <a:ext cx="3125" cy="5223"/>
            </a:xfrm>
            <a:custGeom>
              <a:rect b="b" l="l" r="r" t="t"/>
              <a:pathLst>
                <a:path extrusionOk="0" h="229" w="137">
                  <a:moveTo>
                    <a:pt x="91" y="1"/>
                  </a:moveTo>
                  <a:lnTo>
                    <a:pt x="0" y="92"/>
                  </a:lnTo>
                  <a:lnTo>
                    <a:pt x="0" y="183"/>
                  </a:lnTo>
                  <a:lnTo>
                    <a:pt x="46" y="228"/>
                  </a:lnTo>
                  <a:lnTo>
                    <a:pt x="91" y="228"/>
                  </a:lnTo>
                  <a:lnTo>
                    <a:pt x="137"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0"/>
            <p:cNvSpPr/>
            <p:nvPr/>
          </p:nvSpPr>
          <p:spPr>
            <a:xfrm>
              <a:off x="1825160" y="3455858"/>
              <a:ext cx="6249" cy="7276"/>
            </a:xfrm>
            <a:custGeom>
              <a:rect b="b" l="l" r="r" t="t"/>
              <a:pathLst>
                <a:path extrusionOk="0" h="319" w="274">
                  <a:moveTo>
                    <a:pt x="91" y="0"/>
                  </a:moveTo>
                  <a:lnTo>
                    <a:pt x="0" y="91"/>
                  </a:lnTo>
                  <a:lnTo>
                    <a:pt x="46" y="228"/>
                  </a:lnTo>
                  <a:lnTo>
                    <a:pt x="137" y="228"/>
                  </a:lnTo>
                  <a:lnTo>
                    <a:pt x="182" y="273"/>
                  </a:lnTo>
                  <a:lnTo>
                    <a:pt x="228" y="319"/>
                  </a:lnTo>
                  <a:lnTo>
                    <a:pt x="273" y="182"/>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0"/>
            <p:cNvSpPr/>
            <p:nvPr/>
          </p:nvSpPr>
          <p:spPr>
            <a:xfrm>
              <a:off x="1908133" y="3374937"/>
              <a:ext cx="4174" cy="7298"/>
            </a:xfrm>
            <a:custGeom>
              <a:rect b="b" l="l" r="r" t="t"/>
              <a:pathLst>
                <a:path extrusionOk="0" h="320" w="183">
                  <a:moveTo>
                    <a:pt x="46" y="1"/>
                  </a:moveTo>
                  <a:lnTo>
                    <a:pt x="1" y="92"/>
                  </a:lnTo>
                  <a:lnTo>
                    <a:pt x="46" y="183"/>
                  </a:lnTo>
                  <a:lnTo>
                    <a:pt x="46" y="319"/>
                  </a:lnTo>
                  <a:lnTo>
                    <a:pt x="183" y="228"/>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0"/>
            <p:cNvSpPr/>
            <p:nvPr/>
          </p:nvSpPr>
          <p:spPr>
            <a:xfrm>
              <a:off x="1902956" y="3364560"/>
              <a:ext cx="5200" cy="5223"/>
            </a:xfrm>
            <a:custGeom>
              <a:rect b="b" l="l" r="r" t="t"/>
              <a:pathLst>
                <a:path extrusionOk="0" h="229" w="228">
                  <a:moveTo>
                    <a:pt x="137" y="1"/>
                  </a:moveTo>
                  <a:lnTo>
                    <a:pt x="91" y="92"/>
                  </a:lnTo>
                  <a:lnTo>
                    <a:pt x="0" y="137"/>
                  </a:lnTo>
                  <a:lnTo>
                    <a:pt x="46" y="183"/>
                  </a:lnTo>
                  <a:lnTo>
                    <a:pt x="137" y="228"/>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0"/>
            <p:cNvSpPr/>
            <p:nvPr/>
          </p:nvSpPr>
          <p:spPr>
            <a:xfrm>
              <a:off x="1912284" y="3383239"/>
              <a:ext cx="21804" cy="27004"/>
            </a:xfrm>
            <a:custGeom>
              <a:rect b="b" l="l" r="r" t="t"/>
              <a:pathLst>
                <a:path extrusionOk="0" h="1184" w="956">
                  <a:moveTo>
                    <a:pt x="182" y="1"/>
                  </a:moveTo>
                  <a:lnTo>
                    <a:pt x="46" y="46"/>
                  </a:lnTo>
                  <a:lnTo>
                    <a:pt x="1" y="183"/>
                  </a:lnTo>
                  <a:lnTo>
                    <a:pt x="46" y="319"/>
                  </a:lnTo>
                  <a:lnTo>
                    <a:pt x="46" y="546"/>
                  </a:lnTo>
                  <a:lnTo>
                    <a:pt x="182" y="637"/>
                  </a:lnTo>
                  <a:lnTo>
                    <a:pt x="319" y="910"/>
                  </a:lnTo>
                  <a:lnTo>
                    <a:pt x="273" y="1001"/>
                  </a:lnTo>
                  <a:lnTo>
                    <a:pt x="364" y="1138"/>
                  </a:lnTo>
                  <a:lnTo>
                    <a:pt x="501" y="1138"/>
                  </a:lnTo>
                  <a:lnTo>
                    <a:pt x="592" y="1183"/>
                  </a:lnTo>
                  <a:lnTo>
                    <a:pt x="819" y="1138"/>
                  </a:lnTo>
                  <a:lnTo>
                    <a:pt x="865" y="1092"/>
                  </a:lnTo>
                  <a:lnTo>
                    <a:pt x="956" y="1047"/>
                  </a:lnTo>
                  <a:lnTo>
                    <a:pt x="956" y="819"/>
                  </a:lnTo>
                  <a:lnTo>
                    <a:pt x="819" y="637"/>
                  </a:lnTo>
                  <a:lnTo>
                    <a:pt x="546" y="410"/>
                  </a:lnTo>
                  <a:lnTo>
                    <a:pt x="319" y="364"/>
                  </a:lnTo>
                  <a:lnTo>
                    <a:pt x="273"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0"/>
            <p:cNvSpPr/>
            <p:nvPr/>
          </p:nvSpPr>
          <p:spPr>
            <a:xfrm>
              <a:off x="1772246" y="3379088"/>
              <a:ext cx="3147" cy="5223"/>
            </a:xfrm>
            <a:custGeom>
              <a:rect b="b" l="l" r="r" t="t"/>
              <a:pathLst>
                <a:path extrusionOk="0" h="229" w="138">
                  <a:moveTo>
                    <a:pt x="46" y="1"/>
                  </a:moveTo>
                  <a:lnTo>
                    <a:pt x="1" y="137"/>
                  </a:lnTo>
                  <a:lnTo>
                    <a:pt x="46" y="228"/>
                  </a:lnTo>
                  <a:lnTo>
                    <a:pt x="137" y="228"/>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0"/>
            <p:cNvSpPr/>
            <p:nvPr/>
          </p:nvSpPr>
          <p:spPr>
            <a:xfrm>
              <a:off x="1764993" y="3316847"/>
              <a:ext cx="14551" cy="6249"/>
            </a:xfrm>
            <a:custGeom>
              <a:rect b="b" l="l" r="r" t="t"/>
              <a:pathLst>
                <a:path extrusionOk="0" h="274" w="638">
                  <a:moveTo>
                    <a:pt x="319" y="1"/>
                  </a:moveTo>
                  <a:lnTo>
                    <a:pt x="182" y="46"/>
                  </a:lnTo>
                  <a:lnTo>
                    <a:pt x="46" y="46"/>
                  </a:lnTo>
                  <a:lnTo>
                    <a:pt x="0" y="92"/>
                  </a:lnTo>
                  <a:lnTo>
                    <a:pt x="46" y="228"/>
                  </a:lnTo>
                  <a:lnTo>
                    <a:pt x="182" y="228"/>
                  </a:lnTo>
                  <a:lnTo>
                    <a:pt x="273" y="274"/>
                  </a:lnTo>
                  <a:lnTo>
                    <a:pt x="455" y="274"/>
                  </a:lnTo>
                  <a:lnTo>
                    <a:pt x="637" y="137"/>
                  </a:lnTo>
                  <a:lnTo>
                    <a:pt x="546" y="46"/>
                  </a:lnTo>
                  <a:lnTo>
                    <a:pt x="410"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30"/>
            <p:cNvSpPr/>
            <p:nvPr/>
          </p:nvSpPr>
          <p:spPr>
            <a:xfrm>
              <a:off x="1783673" y="3384288"/>
              <a:ext cx="6226" cy="7276"/>
            </a:xfrm>
            <a:custGeom>
              <a:rect b="b" l="l" r="r" t="t"/>
              <a:pathLst>
                <a:path extrusionOk="0" h="319" w="273">
                  <a:moveTo>
                    <a:pt x="91" y="0"/>
                  </a:moveTo>
                  <a:lnTo>
                    <a:pt x="0" y="91"/>
                  </a:lnTo>
                  <a:lnTo>
                    <a:pt x="91" y="227"/>
                  </a:lnTo>
                  <a:lnTo>
                    <a:pt x="227" y="318"/>
                  </a:lnTo>
                  <a:lnTo>
                    <a:pt x="273" y="227"/>
                  </a:lnTo>
                  <a:lnTo>
                    <a:pt x="22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0"/>
            <p:cNvSpPr/>
            <p:nvPr/>
          </p:nvSpPr>
          <p:spPr>
            <a:xfrm>
              <a:off x="1894654" y="3496296"/>
              <a:ext cx="5200" cy="3147"/>
            </a:xfrm>
            <a:custGeom>
              <a:rect b="b" l="l" r="r" t="t"/>
              <a:pathLst>
                <a:path extrusionOk="0" h="138" w="228">
                  <a:moveTo>
                    <a:pt x="91" y="1"/>
                  </a:moveTo>
                  <a:lnTo>
                    <a:pt x="0" y="92"/>
                  </a:lnTo>
                  <a:lnTo>
                    <a:pt x="0" y="137"/>
                  </a:lnTo>
                  <a:lnTo>
                    <a:pt x="228" y="137"/>
                  </a:lnTo>
                  <a:lnTo>
                    <a:pt x="228"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0"/>
            <p:cNvSpPr/>
            <p:nvPr/>
          </p:nvSpPr>
          <p:spPr>
            <a:xfrm>
              <a:off x="1869748" y="3450658"/>
              <a:ext cx="6249" cy="7298"/>
            </a:xfrm>
            <a:custGeom>
              <a:rect b="b" l="l" r="r" t="t"/>
              <a:pathLst>
                <a:path extrusionOk="0" h="320" w="274">
                  <a:moveTo>
                    <a:pt x="46" y="1"/>
                  </a:moveTo>
                  <a:lnTo>
                    <a:pt x="1" y="137"/>
                  </a:lnTo>
                  <a:lnTo>
                    <a:pt x="46" y="228"/>
                  </a:lnTo>
                  <a:lnTo>
                    <a:pt x="92" y="183"/>
                  </a:lnTo>
                  <a:lnTo>
                    <a:pt x="274" y="319"/>
                  </a:lnTo>
                  <a:lnTo>
                    <a:pt x="274" y="228"/>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0"/>
            <p:cNvSpPr/>
            <p:nvPr/>
          </p:nvSpPr>
          <p:spPr>
            <a:xfrm>
              <a:off x="1879099" y="3498372"/>
              <a:ext cx="10377" cy="5223"/>
            </a:xfrm>
            <a:custGeom>
              <a:rect b="b" l="l" r="r" t="t"/>
              <a:pathLst>
                <a:path extrusionOk="0" h="229" w="455">
                  <a:moveTo>
                    <a:pt x="0" y="1"/>
                  </a:moveTo>
                  <a:lnTo>
                    <a:pt x="228" y="228"/>
                  </a:lnTo>
                  <a:lnTo>
                    <a:pt x="319" y="183"/>
                  </a:lnTo>
                  <a:lnTo>
                    <a:pt x="409" y="228"/>
                  </a:lnTo>
                  <a:lnTo>
                    <a:pt x="455" y="228"/>
                  </a:lnTo>
                  <a:lnTo>
                    <a:pt x="409" y="137"/>
                  </a:lnTo>
                  <a:lnTo>
                    <a:pt x="273"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0"/>
            <p:cNvSpPr/>
            <p:nvPr/>
          </p:nvSpPr>
          <p:spPr>
            <a:xfrm>
              <a:off x="1828261" y="3328273"/>
              <a:ext cx="6249" cy="6249"/>
            </a:xfrm>
            <a:custGeom>
              <a:rect b="b" l="l" r="r" t="t"/>
              <a:pathLst>
                <a:path extrusionOk="0" h="274" w="274">
                  <a:moveTo>
                    <a:pt x="183" y="0"/>
                  </a:moveTo>
                  <a:lnTo>
                    <a:pt x="1" y="46"/>
                  </a:lnTo>
                  <a:lnTo>
                    <a:pt x="1" y="182"/>
                  </a:lnTo>
                  <a:lnTo>
                    <a:pt x="92" y="273"/>
                  </a:lnTo>
                  <a:lnTo>
                    <a:pt x="274" y="228"/>
                  </a:lnTo>
                  <a:lnTo>
                    <a:pt x="274" y="4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0"/>
            <p:cNvSpPr/>
            <p:nvPr/>
          </p:nvSpPr>
          <p:spPr>
            <a:xfrm>
              <a:off x="1826186" y="3371836"/>
              <a:ext cx="5223" cy="6249"/>
            </a:xfrm>
            <a:custGeom>
              <a:rect b="b" l="l" r="r" t="t"/>
              <a:pathLst>
                <a:path extrusionOk="0" h="274" w="229">
                  <a:moveTo>
                    <a:pt x="1" y="0"/>
                  </a:moveTo>
                  <a:lnTo>
                    <a:pt x="1" y="91"/>
                  </a:lnTo>
                  <a:lnTo>
                    <a:pt x="137" y="273"/>
                  </a:lnTo>
                  <a:lnTo>
                    <a:pt x="228"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0"/>
            <p:cNvSpPr/>
            <p:nvPr/>
          </p:nvSpPr>
          <p:spPr>
            <a:xfrm>
              <a:off x="1721431" y="3426802"/>
              <a:ext cx="2098" cy="2098"/>
            </a:xfrm>
            <a:custGeom>
              <a:rect b="b" l="l" r="r" t="t"/>
              <a:pathLst>
                <a:path extrusionOk="0" h="92" w="92">
                  <a:moveTo>
                    <a:pt x="0" y="1"/>
                  </a:moveTo>
                  <a:lnTo>
                    <a:pt x="0" y="92"/>
                  </a:lnTo>
                  <a:lnTo>
                    <a:pt x="91" y="92"/>
                  </a:lnTo>
                  <a:lnTo>
                    <a:pt x="46"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0"/>
            <p:cNvSpPr/>
            <p:nvPr/>
          </p:nvSpPr>
          <p:spPr>
            <a:xfrm>
              <a:off x="1841741" y="3330349"/>
              <a:ext cx="41532" cy="42536"/>
            </a:xfrm>
            <a:custGeom>
              <a:rect b="b" l="l" r="r" t="t"/>
              <a:pathLst>
                <a:path extrusionOk="0" h="1865" w="1821">
                  <a:moveTo>
                    <a:pt x="1" y="0"/>
                  </a:moveTo>
                  <a:lnTo>
                    <a:pt x="46" y="91"/>
                  </a:lnTo>
                  <a:lnTo>
                    <a:pt x="137" y="182"/>
                  </a:lnTo>
                  <a:lnTo>
                    <a:pt x="683" y="500"/>
                  </a:lnTo>
                  <a:lnTo>
                    <a:pt x="956" y="682"/>
                  </a:lnTo>
                  <a:lnTo>
                    <a:pt x="1183" y="682"/>
                  </a:lnTo>
                  <a:lnTo>
                    <a:pt x="1456" y="1001"/>
                  </a:lnTo>
                  <a:lnTo>
                    <a:pt x="1547" y="1410"/>
                  </a:lnTo>
                  <a:lnTo>
                    <a:pt x="1502" y="1546"/>
                  </a:lnTo>
                  <a:lnTo>
                    <a:pt x="1547" y="1683"/>
                  </a:lnTo>
                  <a:lnTo>
                    <a:pt x="1729" y="1865"/>
                  </a:lnTo>
                  <a:lnTo>
                    <a:pt x="1775" y="1683"/>
                  </a:lnTo>
                  <a:lnTo>
                    <a:pt x="1820" y="1546"/>
                  </a:lnTo>
                  <a:lnTo>
                    <a:pt x="1820" y="1410"/>
                  </a:lnTo>
                  <a:lnTo>
                    <a:pt x="1729" y="1365"/>
                  </a:lnTo>
                  <a:lnTo>
                    <a:pt x="1684" y="1001"/>
                  </a:lnTo>
                  <a:lnTo>
                    <a:pt x="1593" y="1001"/>
                  </a:lnTo>
                  <a:lnTo>
                    <a:pt x="1456" y="773"/>
                  </a:lnTo>
                  <a:lnTo>
                    <a:pt x="1274" y="682"/>
                  </a:lnTo>
                  <a:lnTo>
                    <a:pt x="1138" y="546"/>
                  </a:lnTo>
                  <a:lnTo>
                    <a:pt x="910" y="500"/>
                  </a:lnTo>
                  <a:lnTo>
                    <a:pt x="638" y="273"/>
                  </a:lnTo>
                  <a:lnTo>
                    <a:pt x="365" y="182"/>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0"/>
            <p:cNvSpPr/>
            <p:nvPr/>
          </p:nvSpPr>
          <p:spPr>
            <a:xfrm>
              <a:off x="1816858" y="3303367"/>
              <a:ext cx="5200" cy="5223"/>
            </a:xfrm>
            <a:custGeom>
              <a:rect b="b" l="l" r="r" t="t"/>
              <a:pathLst>
                <a:path extrusionOk="0" h="229" w="228">
                  <a:moveTo>
                    <a:pt x="0" y="1"/>
                  </a:moveTo>
                  <a:lnTo>
                    <a:pt x="46" y="92"/>
                  </a:lnTo>
                  <a:lnTo>
                    <a:pt x="228" y="228"/>
                  </a:lnTo>
                  <a:lnTo>
                    <a:pt x="228"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0"/>
            <p:cNvSpPr/>
            <p:nvPr/>
          </p:nvSpPr>
          <p:spPr>
            <a:xfrm>
              <a:off x="1794027" y="3359383"/>
              <a:ext cx="77819" cy="41510"/>
            </a:xfrm>
            <a:custGeom>
              <a:rect b="b" l="l" r="r" t="t"/>
              <a:pathLst>
                <a:path extrusionOk="0" h="1820" w="3412">
                  <a:moveTo>
                    <a:pt x="3230" y="1"/>
                  </a:moveTo>
                  <a:lnTo>
                    <a:pt x="3093" y="92"/>
                  </a:lnTo>
                  <a:lnTo>
                    <a:pt x="3048" y="137"/>
                  </a:lnTo>
                  <a:lnTo>
                    <a:pt x="2957" y="92"/>
                  </a:lnTo>
                  <a:lnTo>
                    <a:pt x="2775" y="46"/>
                  </a:lnTo>
                  <a:lnTo>
                    <a:pt x="2684" y="182"/>
                  </a:lnTo>
                  <a:lnTo>
                    <a:pt x="2775" y="546"/>
                  </a:lnTo>
                  <a:lnTo>
                    <a:pt x="2821" y="592"/>
                  </a:lnTo>
                  <a:lnTo>
                    <a:pt x="2730" y="683"/>
                  </a:lnTo>
                  <a:lnTo>
                    <a:pt x="2593" y="683"/>
                  </a:lnTo>
                  <a:lnTo>
                    <a:pt x="2275" y="910"/>
                  </a:lnTo>
                  <a:lnTo>
                    <a:pt x="2229" y="1092"/>
                  </a:lnTo>
                  <a:lnTo>
                    <a:pt x="2138" y="1138"/>
                  </a:lnTo>
                  <a:lnTo>
                    <a:pt x="2047" y="1138"/>
                  </a:lnTo>
                  <a:lnTo>
                    <a:pt x="1911" y="1183"/>
                  </a:lnTo>
                  <a:lnTo>
                    <a:pt x="1820" y="1092"/>
                  </a:lnTo>
                  <a:lnTo>
                    <a:pt x="1729" y="1092"/>
                  </a:lnTo>
                  <a:lnTo>
                    <a:pt x="1593" y="1229"/>
                  </a:lnTo>
                  <a:lnTo>
                    <a:pt x="1502" y="1183"/>
                  </a:lnTo>
                  <a:lnTo>
                    <a:pt x="1456" y="1001"/>
                  </a:lnTo>
                  <a:lnTo>
                    <a:pt x="1502" y="865"/>
                  </a:lnTo>
                  <a:lnTo>
                    <a:pt x="1365" y="819"/>
                  </a:lnTo>
                  <a:lnTo>
                    <a:pt x="1320" y="910"/>
                  </a:lnTo>
                  <a:lnTo>
                    <a:pt x="1320" y="1001"/>
                  </a:lnTo>
                  <a:lnTo>
                    <a:pt x="1183" y="1092"/>
                  </a:lnTo>
                  <a:lnTo>
                    <a:pt x="1047" y="1047"/>
                  </a:lnTo>
                  <a:lnTo>
                    <a:pt x="865" y="1138"/>
                  </a:lnTo>
                  <a:lnTo>
                    <a:pt x="728" y="1138"/>
                  </a:lnTo>
                  <a:lnTo>
                    <a:pt x="592" y="1092"/>
                  </a:lnTo>
                  <a:lnTo>
                    <a:pt x="456" y="1092"/>
                  </a:lnTo>
                  <a:lnTo>
                    <a:pt x="274" y="1138"/>
                  </a:lnTo>
                  <a:lnTo>
                    <a:pt x="137" y="1047"/>
                  </a:lnTo>
                  <a:lnTo>
                    <a:pt x="1" y="1229"/>
                  </a:lnTo>
                  <a:lnTo>
                    <a:pt x="137" y="1410"/>
                  </a:lnTo>
                  <a:lnTo>
                    <a:pt x="319" y="1410"/>
                  </a:lnTo>
                  <a:lnTo>
                    <a:pt x="547" y="1638"/>
                  </a:lnTo>
                  <a:lnTo>
                    <a:pt x="592" y="1729"/>
                  </a:lnTo>
                  <a:lnTo>
                    <a:pt x="728" y="1638"/>
                  </a:lnTo>
                  <a:lnTo>
                    <a:pt x="956" y="1638"/>
                  </a:lnTo>
                  <a:lnTo>
                    <a:pt x="1047" y="1820"/>
                  </a:lnTo>
                  <a:lnTo>
                    <a:pt x="1365" y="1820"/>
                  </a:lnTo>
                  <a:lnTo>
                    <a:pt x="1638" y="1729"/>
                  </a:lnTo>
                  <a:lnTo>
                    <a:pt x="1820" y="1774"/>
                  </a:lnTo>
                  <a:lnTo>
                    <a:pt x="1956" y="1729"/>
                  </a:lnTo>
                  <a:lnTo>
                    <a:pt x="2138" y="1820"/>
                  </a:lnTo>
                  <a:lnTo>
                    <a:pt x="2184" y="1729"/>
                  </a:lnTo>
                  <a:lnTo>
                    <a:pt x="2184" y="1592"/>
                  </a:lnTo>
                  <a:lnTo>
                    <a:pt x="2411" y="1592"/>
                  </a:lnTo>
                  <a:lnTo>
                    <a:pt x="2684" y="1274"/>
                  </a:lnTo>
                  <a:lnTo>
                    <a:pt x="2684" y="1138"/>
                  </a:lnTo>
                  <a:lnTo>
                    <a:pt x="2821" y="1138"/>
                  </a:lnTo>
                  <a:lnTo>
                    <a:pt x="2912" y="1183"/>
                  </a:lnTo>
                  <a:lnTo>
                    <a:pt x="3093" y="1138"/>
                  </a:lnTo>
                  <a:lnTo>
                    <a:pt x="3184" y="1001"/>
                  </a:lnTo>
                  <a:lnTo>
                    <a:pt x="3002" y="819"/>
                  </a:lnTo>
                  <a:lnTo>
                    <a:pt x="3002" y="728"/>
                  </a:lnTo>
                  <a:lnTo>
                    <a:pt x="3139" y="683"/>
                  </a:lnTo>
                  <a:lnTo>
                    <a:pt x="3184" y="728"/>
                  </a:lnTo>
                  <a:lnTo>
                    <a:pt x="3412" y="546"/>
                  </a:lnTo>
                  <a:lnTo>
                    <a:pt x="3366" y="182"/>
                  </a:lnTo>
                  <a:lnTo>
                    <a:pt x="323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0"/>
            <p:cNvSpPr/>
            <p:nvPr/>
          </p:nvSpPr>
          <p:spPr>
            <a:xfrm>
              <a:off x="1293038" y="2912310"/>
              <a:ext cx="3125" cy="4174"/>
            </a:xfrm>
            <a:custGeom>
              <a:rect b="b" l="l" r="r" t="t"/>
              <a:pathLst>
                <a:path extrusionOk="0" h="183" w="137">
                  <a:moveTo>
                    <a:pt x="91" y="1"/>
                  </a:moveTo>
                  <a:lnTo>
                    <a:pt x="0" y="92"/>
                  </a:lnTo>
                  <a:lnTo>
                    <a:pt x="91" y="183"/>
                  </a:lnTo>
                  <a:lnTo>
                    <a:pt x="136" y="46"/>
                  </a:lnTo>
                  <a:cubicBezTo>
                    <a:pt x="136" y="46"/>
                    <a:pt x="91" y="1"/>
                    <a:pt x="91" y="1"/>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0"/>
            <p:cNvSpPr/>
            <p:nvPr/>
          </p:nvSpPr>
          <p:spPr>
            <a:xfrm>
              <a:off x="1377038" y="3075178"/>
              <a:ext cx="2098" cy="3125"/>
            </a:xfrm>
            <a:custGeom>
              <a:rect b="b" l="l" r="r" t="t"/>
              <a:pathLst>
                <a:path extrusionOk="0" h="137" w="92">
                  <a:moveTo>
                    <a:pt x="1" y="0"/>
                  </a:moveTo>
                  <a:lnTo>
                    <a:pt x="1" y="91"/>
                  </a:lnTo>
                  <a:lnTo>
                    <a:pt x="92" y="137"/>
                  </a:lnTo>
                  <a:lnTo>
                    <a:pt x="92"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0"/>
            <p:cNvSpPr/>
            <p:nvPr/>
          </p:nvSpPr>
          <p:spPr>
            <a:xfrm>
              <a:off x="1378087" y="3072054"/>
              <a:ext cx="2098" cy="1072"/>
            </a:xfrm>
            <a:custGeom>
              <a:rect b="b" l="l" r="r" t="t"/>
              <a:pathLst>
                <a:path extrusionOk="0" h="47" w="92">
                  <a:moveTo>
                    <a:pt x="0" y="1"/>
                  </a:moveTo>
                  <a:lnTo>
                    <a:pt x="46" y="46"/>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0"/>
            <p:cNvSpPr/>
            <p:nvPr/>
          </p:nvSpPr>
          <p:spPr>
            <a:xfrm>
              <a:off x="1336600" y="3039895"/>
              <a:ext cx="5200" cy="4174"/>
            </a:xfrm>
            <a:custGeom>
              <a:rect b="b" l="l" r="r" t="t"/>
              <a:pathLst>
                <a:path extrusionOk="0" h="183" w="228">
                  <a:moveTo>
                    <a:pt x="0" y="1"/>
                  </a:moveTo>
                  <a:lnTo>
                    <a:pt x="46" y="46"/>
                  </a:lnTo>
                  <a:lnTo>
                    <a:pt x="137" y="183"/>
                  </a:lnTo>
                  <a:lnTo>
                    <a:pt x="228"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0"/>
            <p:cNvSpPr/>
            <p:nvPr/>
          </p:nvSpPr>
          <p:spPr>
            <a:xfrm>
              <a:off x="1310668" y="3094884"/>
              <a:ext cx="87147" cy="80921"/>
            </a:xfrm>
            <a:custGeom>
              <a:rect b="b" l="l" r="r" t="t"/>
              <a:pathLst>
                <a:path extrusionOk="0" h="3548" w="3821">
                  <a:moveTo>
                    <a:pt x="2729" y="0"/>
                  </a:moveTo>
                  <a:lnTo>
                    <a:pt x="2729" y="182"/>
                  </a:lnTo>
                  <a:lnTo>
                    <a:pt x="2820" y="501"/>
                  </a:lnTo>
                  <a:lnTo>
                    <a:pt x="2774" y="591"/>
                  </a:lnTo>
                  <a:lnTo>
                    <a:pt x="2683" y="455"/>
                  </a:lnTo>
                  <a:lnTo>
                    <a:pt x="2593" y="501"/>
                  </a:lnTo>
                  <a:lnTo>
                    <a:pt x="2593" y="682"/>
                  </a:lnTo>
                  <a:lnTo>
                    <a:pt x="2593" y="773"/>
                  </a:lnTo>
                  <a:lnTo>
                    <a:pt x="2456" y="682"/>
                  </a:lnTo>
                  <a:lnTo>
                    <a:pt x="2320" y="637"/>
                  </a:lnTo>
                  <a:lnTo>
                    <a:pt x="2229" y="955"/>
                  </a:lnTo>
                  <a:lnTo>
                    <a:pt x="2274" y="1001"/>
                  </a:lnTo>
                  <a:lnTo>
                    <a:pt x="2274" y="1092"/>
                  </a:lnTo>
                  <a:lnTo>
                    <a:pt x="2183" y="1137"/>
                  </a:lnTo>
                  <a:lnTo>
                    <a:pt x="2092" y="955"/>
                  </a:lnTo>
                  <a:lnTo>
                    <a:pt x="1910" y="1046"/>
                  </a:lnTo>
                  <a:lnTo>
                    <a:pt x="1819" y="1319"/>
                  </a:lnTo>
                  <a:lnTo>
                    <a:pt x="1637" y="1410"/>
                  </a:lnTo>
                  <a:lnTo>
                    <a:pt x="1501" y="1456"/>
                  </a:lnTo>
                  <a:lnTo>
                    <a:pt x="1365" y="1592"/>
                  </a:lnTo>
                  <a:lnTo>
                    <a:pt x="1546" y="1319"/>
                  </a:lnTo>
                  <a:lnTo>
                    <a:pt x="1501" y="1092"/>
                  </a:lnTo>
                  <a:lnTo>
                    <a:pt x="1319" y="910"/>
                  </a:lnTo>
                  <a:lnTo>
                    <a:pt x="1183" y="910"/>
                  </a:lnTo>
                  <a:lnTo>
                    <a:pt x="1092" y="1046"/>
                  </a:lnTo>
                  <a:lnTo>
                    <a:pt x="910" y="1137"/>
                  </a:lnTo>
                  <a:lnTo>
                    <a:pt x="819" y="1274"/>
                  </a:lnTo>
                  <a:lnTo>
                    <a:pt x="910" y="1410"/>
                  </a:lnTo>
                  <a:lnTo>
                    <a:pt x="682" y="1456"/>
                  </a:lnTo>
                  <a:lnTo>
                    <a:pt x="546" y="1410"/>
                  </a:lnTo>
                  <a:lnTo>
                    <a:pt x="410" y="1501"/>
                  </a:lnTo>
                  <a:lnTo>
                    <a:pt x="273" y="1547"/>
                  </a:lnTo>
                  <a:lnTo>
                    <a:pt x="91" y="1728"/>
                  </a:lnTo>
                  <a:lnTo>
                    <a:pt x="182" y="1865"/>
                  </a:lnTo>
                  <a:lnTo>
                    <a:pt x="137" y="2092"/>
                  </a:lnTo>
                  <a:lnTo>
                    <a:pt x="0" y="2320"/>
                  </a:lnTo>
                  <a:lnTo>
                    <a:pt x="182" y="2456"/>
                  </a:lnTo>
                  <a:lnTo>
                    <a:pt x="228" y="2365"/>
                  </a:lnTo>
                  <a:lnTo>
                    <a:pt x="364" y="2047"/>
                  </a:lnTo>
                  <a:lnTo>
                    <a:pt x="455" y="1956"/>
                  </a:lnTo>
                  <a:lnTo>
                    <a:pt x="546" y="1774"/>
                  </a:lnTo>
                  <a:lnTo>
                    <a:pt x="637" y="1728"/>
                  </a:lnTo>
                  <a:lnTo>
                    <a:pt x="728" y="1819"/>
                  </a:lnTo>
                  <a:lnTo>
                    <a:pt x="682" y="2001"/>
                  </a:lnTo>
                  <a:lnTo>
                    <a:pt x="728" y="2047"/>
                  </a:lnTo>
                  <a:lnTo>
                    <a:pt x="819" y="2001"/>
                  </a:lnTo>
                  <a:lnTo>
                    <a:pt x="910" y="2047"/>
                  </a:lnTo>
                  <a:lnTo>
                    <a:pt x="910" y="1910"/>
                  </a:lnTo>
                  <a:lnTo>
                    <a:pt x="955" y="1865"/>
                  </a:lnTo>
                  <a:lnTo>
                    <a:pt x="1046" y="1865"/>
                  </a:lnTo>
                  <a:lnTo>
                    <a:pt x="1001" y="1956"/>
                  </a:lnTo>
                  <a:lnTo>
                    <a:pt x="1092" y="1956"/>
                  </a:lnTo>
                  <a:lnTo>
                    <a:pt x="1228" y="2047"/>
                  </a:lnTo>
                  <a:lnTo>
                    <a:pt x="1274" y="2047"/>
                  </a:lnTo>
                  <a:lnTo>
                    <a:pt x="1183" y="1956"/>
                  </a:lnTo>
                  <a:lnTo>
                    <a:pt x="1228" y="1865"/>
                  </a:lnTo>
                  <a:lnTo>
                    <a:pt x="1228" y="1819"/>
                  </a:lnTo>
                  <a:lnTo>
                    <a:pt x="1274" y="1728"/>
                  </a:lnTo>
                  <a:lnTo>
                    <a:pt x="1365" y="1728"/>
                  </a:lnTo>
                  <a:lnTo>
                    <a:pt x="1501" y="1865"/>
                  </a:lnTo>
                  <a:lnTo>
                    <a:pt x="1637" y="1910"/>
                  </a:lnTo>
                  <a:lnTo>
                    <a:pt x="1774" y="2001"/>
                  </a:lnTo>
                  <a:lnTo>
                    <a:pt x="1819" y="2138"/>
                  </a:lnTo>
                  <a:lnTo>
                    <a:pt x="1956" y="2274"/>
                  </a:lnTo>
                  <a:lnTo>
                    <a:pt x="1956" y="2274"/>
                  </a:lnTo>
                  <a:lnTo>
                    <a:pt x="1819" y="2229"/>
                  </a:lnTo>
                  <a:lnTo>
                    <a:pt x="1728" y="2274"/>
                  </a:lnTo>
                  <a:lnTo>
                    <a:pt x="1774" y="2320"/>
                  </a:lnTo>
                  <a:lnTo>
                    <a:pt x="1683" y="2456"/>
                  </a:lnTo>
                  <a:lnTo>
                    <a:pt x="1774" y="2502"/>
                  </a:lnTo>
                  <a:lnTo>
                    <a:pt x="1774" y="2638"/>
                  </a:lnTo>
                  <a:lnTo>
                    <a:pt x="1728" y="2729"/>
                  </a:lnTo>
                  <a:lnTo>
                    <a:pt x="1865" y="2911"/>
                  </a:lnTo>
                  <a:lnTo>
                    <a:pt x="1865" y="3047"/>
                  </a:lnTo>
                  <a:lnTo>
                    <a:pt x="2047" y="3184"/>
                  </a:lnTo>
                  <a:lnTo>
                    <a:pt x="2183" y="3184"/>
                  </a:lnTo>
                  <a:lnTo>
                    <a:pt x="2320" y="3320"/>
                  </a:lnTo>
                  <a:lnTo>
                    <a:pt x="2502" y="3411"/>
                  </a:lnTo>
                  <a:lnTo>
                    <a:pt x="2638" y="3320"/>
                  </a:lnTo>
                  <a:lnTo>
                    <a:pt x="2638" y="3229"/>
                  </a:lnTo>
                  <a:lnTo>
                    <a:pt x="2729" y="3184"/>
                  </a:lnTo>
                  <a:lnTo>
                    <a:pt x="2774" y="3229"/>
                  </a:lnTo>
                  <a:lnTo>
                    <a:pt x="2729" y="3320"/>
                  </a:lnTo>
                  <a:lnTo>
                    <a:pt x="2774" y="3502"/>
                  </a:lnTo>
                  <a:lnTo>
                    <a:pt x="2820" y="3548"/>
                  </a:lnTo>
                  <a:lnTo>
                    <a:pt x="2956" y="3457"/>
                  </a:lnTo>
                  <a:lnTo>
                    <a:pt x="3184" y="3184"/>
                  </a:lnTo>
                  <a:lnTo>
                    <a:pt x="3184" y="3002"/>
                  </a:lnTo>
                  <a:lnTo>
                    <a:pt x="3093" y="2911"/>
                  </a:lnTo>
                  <a:lnTo>
                    <a:pt x="3002" y="2684"/>
                  </a:lnTo>
                  <a:lnTo>
                    <a:pt x="2865" y="2593"/>
                  </a:lnTo>
                  <a:lnTo>
                    <a:pt x="2911" y="2456"/>
                  </a:lnTo>
                  <a:lnTo>
                    <a:pt x="3093" y="2138"/>
                  </a:lnTo>
                  <a:lnTo>
                    <a:pt x="3229" y="2092"/>
                  </a:lnTo>
                  <a:lnTo>
                    <a:pt x="3320" y="2229"/>
                  </a:lnTo>
                  <a:lnTo>
                    <a:pt x="3366" y="2365"/>
                  </a:lnTo>
                  <a:lnTo>
                    <a:pt x="3457" y="2502"/>
                  </a:lnTo>
                  <a:lnTo>
                    <a:pt x="3411" y="2638"/>
                  </a:lnTo>
                  <a:lnTo>
                    <a:pt x="3502" y="2911"/>
                  </a:lnTo>
                  <a:lnTo>
                    <a:pt x="3548" y="3002"/>
                  </a:lnTo>
                  <a:lnTo>
                    <a:pt x="3548" y="2911"/>
                  </a:lnTo>
                  <a:lnTo>
                    <a:pt x="3593" y="2729"/>
                  </a:lnTo>
                  <a:lnTo>
                    <a:pt x="3502" y="2502"/>
                  </a:lnTo>
                  <a:lnTo>
                    <a:pt x="3548" y="2365"/>
                  </a:lnTo>
                  <a:lnTo>
                    <a:pt x="3639" y="2365"/>
                  </a:lnTo>
                  <a:lnTo>
                    <a:pt x="3684" y="2456"/>
                  </a:lnTo>
                  <a:lnTo>
                    <a:pt x="3684" y="2365"/>
                  </a:lnTo>
                  <a:lnTo>
                    <a:pt x="3775" y="2365"/>
                  </a:lnTo>
                  <a:lnTo>
                    <a:pt x="3820" y="2183"/>
                  </a:lnTo>
                  <a:lnTo>
                    <a:pt x="3820" y="1910"/>
                  </a:lnTo>
                  <a:lnTo>
                    <a:pt x="3730" y="1774"/>
                  </a:lnTo>
                  <a:lnTo>
                    <a:pt x="3639" y="1638"/>
                  </a:lnTo>
                  <a:lnTo>
                    <a:pt x="3639" y="1456"/>
                  </a:lnTo>
                  <a:lnTo>
                    <a:pt x="3593" y="1274"/>
                  </a:lnTo>
                  <a:lnTo>
                    <a:pt x="3548" y="1365"/>
                  </a:lnTo>
                  <a:lnTo>
                    <a:pt x="3548" y="1183"/>
                  </a:lnTo>
                  <a:lnTo>
                    <a:pt x="3548" y="1092"/>
                  </a:lnTo>
                  <a:lnTo>
                    <a:pt x="3502" y="1046"/>
                  </a:lnTo>
                  <a:lnTo>
                    <a:pt x="3411" y="955"/>
                  </a:lnTo>
                  <a:lnTo>
                    <a:pt x="3411" y="864"/>
                  </a:lnTo>
                  <a:lnTo>
                    <a:pt x="3548" y="864"/>
                  </a:lnTo>
                  <a:lnTo>
                    <a:pt x="3548" y="682"/>
                  </a:lnTo>
                  <a:lnTo>
                    <a:pt x="3411" y="501"/>
                  </a:lnTo>
                  <a:lnTo>
                    <a:pt x="3411" y="410"/>
                  </a:lnTo>
                  <a:lnTo>
                    <a:pt x="3320" y="501"/>
                  </a:lnTo>
                  <a:lnTo>
                    <a:pt x="3184" y="319"/>
                  </a:lnTo>
                  <a:lnTo>
                    <a:pt x="2956" y="137"/>
                  </a:lnTo>
                  <a:lnTo>
                    <a:pt x="2911" y="0"/>
                  </a:lnTo>
                  <a:lnTo>
                    <a:pt x="2865" y="46"/>
                  </a:lnTo>
                  <a:lnTo>
                    <a:pt x="272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0"/>
            <p:cNvSpPr/>
            <p:nvPr/>
          </p:nvSpPr>
          <p:spPr>
            <a:xfrm>
              <a:off x="1374962" y="3081405"/>
              <a:ext cx="5223" cy="13502"/>
            </a:xfrm>
            <a:custGeom>
              <a:rect b="b" l="l" r="r" t="t"/>
              <a:pathLst>
                <a:path extrusionOk="0" h="592" w="229">
                  <a:moveTo>
                    <a:pt x="137" y="0"/>
                  </a:moveTo>
                  <a:lnTo>
                    <a:pt x="46" y="45"/>
                  </a:lnTo>
                  <a:lnTo>
                    <a:pt x="1" y="182"/>
                  </a:lnTo>
                  <a:lnTo>
                    <a:pt x="92" y="409"/>
                  </a:lnTo>
                  <a:lnTo>
                    <a:pt x="92" y="500"/>
                  </a:lnTo>
                  <a:lnTo>
                    <a:pt x="92" y="546"/>
                  </a:lnTo>
                  <a:lnTo>
                    <a:pt x="183" y="591"/>
                  </a:lnTo>
                  <a:lnTo>
                    <a:pt x="228" y="409"/>
                  </a:lnTo>
                  <a:lnTo>
                    <a:pt x="92" y="273"/>
                  </a:lnTo>
                  <a:lnTo>
                    <a:pt x="92" y="136"/>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30"/>
            <p:cNvSpPr/>
            <p:nvPr/>
          </p:nvSpPr>
          <p:spPr>
            <a:xfrm>
              <a:off x="1382238" y="3095910"/>
              <a:ext cx="2098" cy="3147"/>
            </a:xfrm>
            <a:custGeom>
              <a:rect b="b" l="l" r="r" t="t"/>
              <a:pathLst>
                <a:path extrusionOk="0" h="138" w="92">
                  <a:moveTo>
                    <a:pt x="46" y="1"/>
                  </a:moveTo>
                  <a:lnTo>
                    <a:pt x="0" y="92"/>
                  </a:lnTo>
                  <a:lnTo>
                    <a:pt x="91" y="137"/>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0"/>
            <p:cNvSpPr/>
            <p:nvPr/>
          </p:nvSpPr>
          <p:spPr>
            <a:xfrm>
              <a:off x="1308593" y="3154001"/>
              <a:ext cx="9351" cy="7276"/>
            </a:xfrm>
            <a:custGeom>
              <a:rect b="b" l="l" r="r" t="t"/>
              <a:pathLst>
                <a:path extrusionOk="0" h="319" w="410">
                  <a:moveTo>
                    <a:pt x="228" y="1"/>
                  </a:moveTo>
                  <a:lnTo>
                    <a:pt x="137" y="92"/>
                  </a:lnTo>
                  <a:lnTo>
                    <a:pt x="0" y="92"/>
                  </a:lnTo>
                  <a:lnTo>
                    <a:pt x="0" y="183"/>
                  </a:lnTo>
                  <a:lnTo>
                    <a:pt x="137" y="319"/>
                  </a:lnTo>
                  <a:lnTo>
                    <a:pt x="228" y="319"/>
                  </a:lnTo>
                  <a:lnTo>
                    <a:pt x="410" y="137"/>
                  </a:lnTo>
                  <a:lnTo>
                    <a:pt x="410" y="92"/>
                  </a:lnTo>
                  <a:lnTo>
                    <a:pt x="319" y="46"/>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0"/>
            <p:cNvSpPr/>
            <p:nvPr/>
          </p:nvSpPr>
          <p:spPr>
            <a:xfrm>
              <a:off x="1384314" y="3087608"/>
              <a:ext cx="4174" cy="8325"/>
            </a:xfrm>
            <a:custGeom>
              <a:rect b="b" l="l" r="r" t="t"/>
              <a:pathLst>
                <a:path extrusionOk="0" h="365" w="183">
                  <a:moveTo>
                    <a:pt x="46" y="1"/>
                  </a:moveTo>
                  <a:lnTo>
                    <a:pt x="0" y="183"/>
                  </a:lnTo>
                  <a:lnTo>
                    <a:pt x="0" y="228"/>
                  </a:lnTo>
                  <a:lnTo>
                    <a:pt x="91" y="365"/>
                  </a:lnTo>
                  <a:lnTo>
                    <a:pt x="182" y="319"/>
                  </a:lnTo>
                  <a:lnTo>
                    <a:pt x="137"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0"/>
            <p:cNvSpPr/>
            <p:nvPr/>
          </p:nvSpPr>
          <p:spPr>
            <a:xfrm>
              <a:off x="1274359" y="3021239"/>
              <a:ext cx="23879" cy="26981"/>
            </a:xfrm>
            <a:custGeom>
              <a:rect b="b" l="l" r="r" t="t"/>
              <a:pathLst>
                <a:path extrusionOk="0" h="1183" w="1047">
                  <a:moveTo>
                    <a:pt x="137" y="0"/>
                  </a:moveTo>
                  <a:lnTo>
                    <a:pt x="0" y="46"/>
                  </a:lnTo>
                  <a:lnTo>
                    <a:pt x="46" y="137"/>
                  </a:lnTo>
                  <a:lnTo>
                    <a:pt x="137" y="137"/>
                  </a:lnTo>
                  <a:lnTo>
                    <a:pt x="182" y="319"/>
                  </a:lnTo>
                  <a:lnTo>
                    <a:pt x="273" y="364"/>
                  </a:lnTo>
                  <a:lnTo>
                    <a:pt x="410" y="500"/>
                  </a:lnTo>
                  <a:lnTo>
                    <a:pt x="410" y="728"/>
                  </a:lnTo>
                  <a:lnTo>
                    <a:pt x="501" y="819"/>
                  </a:lnTo>
                  <a:lnTo>
                    <a:pt x="546" y="955"/>
                  </a:lnTo>
                  <a:lnTo>
                    <a:pt x="683" y="1137"/>
                  </a:lnTo>
                  <a:lnTo>
                    <a:pt x="819" y="1183"/>
                  </a:lnTo>
                  <a:lnTo>
                    <a:pt x="955" y="1046"/>
                  </a:lnTo>
                  <a:lnTo>
                    <a:pt x="955" y="955"/>
                  </a:lnTo>
                  <a:lnTo>
                    <a:pt x="1046" y="864"/>
                  </a:lnTo>
                  <a:lnTo>
                    <a:pt x="1046" y="728"/>
                  </a:lnTo>
                  <a:lnTo>
                    <a:pt x="955" y="637"/>
                  </a:lnTo>
                  <a:lnTo>
                    <a:pt x="1001" y="500"/>
                  </a:lnTo>
                  <a:lnTo>
                    <a:pt x="1001" y="364"/>
                  </a:lnTo>
                  <a:lnTo>
                    <a:pt x="865" y="319"/>
                  </a:lnTo>
                  <a:lnTo>
                    <a:pt x="501" y="0"/>
                  </a:lnTo>
                  <a:lnTo>
                    <a:pt x="319"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0"/>
            <p:cNvSpPr/>
            <p:nvPr/>
          </p:nvSpPr>
          <p:spPr>
            <a:xfrm>
              <a:off x="1316895" y="3072054"/>
              <a:ext cx="20755" cy="36332"/>
            </a:xfrm>
            <a:custGeom>
              <a:rect b="b" l="l" r="r" t="t"/>
              <a:pathLst>
                <a:path extrusionOk="0" h="1593" w="910">
                  <a:moveTo>
                    <a:pt x="591" y="1"/>
                  </a:moveTo>
                  <a:lnTo>
                    <a:pt x="500" y="92"/>
                  </a:lnTo>
                  <a:lnTo>
                    <a:pt x="500" y="228"/>
                  </a:lnTo>
                  <a:lnTo>
                    <a:pt x="409" y="365"/>
                  </a:lnTo>
                  <a:lnTo>
                    <a:pt x="409" y="592"/>
                  </a:lnTo>
                  <a:lnTo>
                    <a:pt x="318" y="774"/>
                  </a:lnTo>
                  <a:lnTo>
                    <a:pt x="91" y="865"/>
                  </a:lnTo>
                  <a:lnTo>
                    <a:pt x="0" y="956"/>
                  </a:lnTo>
                  <a:lnTo>
                    <a:pt x="46" y="1183"/>
                  </a:lnTo>
                  <a:lnTo>
                    <a:pt x="182" y="1229"/>
                  </a:lnTo>
                  <a:lnTo>
                    <a:pt x="364" y="1320"/>
                  </a:lnTo>
                  <a:lnTo>
                    <a:pt x="500" y="1320"/>
                  </a:lnTo>
                  <a:lnTo>
                    <a:pt x="500" y="1502"/>
                  </a:lnTo>
                  <a:lnTo>
                    <a:pt x="637" y="1592"/>
                  </a:lnTo>
                  <a:lnTo>
                    <a:pt x="773" y="1502"/>
                  </a:lnTo>
                  <a:lnTo>
                    <a:pt x="773" y="1365"/>
                  </a:lnTo>
                  <a:lnTo>
                    <a:pt x="682" y="1138"/>
                  </a:lnTo>
                  <a:lnTo>
                    <a:pt x="637" y="819"/>
                  </a:lnTo>
                  <a:lnTo>
                    <a:pt x="773" y="365"/>
                  </a:lnTo>
                  <a:lnTo>
                    <a:pt x="910" y="228"/>
                  </a:lnTo>
                  <a:lnTo>
                    <a:pt x="910" y="92"/>
                  </a:lnTo>
                  <a:lnTo>
                    <a:pt x="773" y="1"/>
                  </a:lnTo>
                  <a:lnTo>
                    <a:pt x="728" y="46"/>
                  </a:lnTo>
                  <a:lnTo>
                    <a:pt x="5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0"/>
            <p:cNvSpPr/>
            <p:nvPr/>
          </p:nvSpPr>
          <p:spPr>
            <a:xfrm>
              <a:off x="1266057" y="3077254"/>
              <a:ext cx="6249" cy="5200"/>
            </a:xfrm>
            <a:custGeom>
              <a:rect b="b" l="l" r="r" t="t"/>
              <a:pathLst>
                <a:path extrusionOk="0" h="228" w="274">
                  <a:moveTo>
                    <a:pt x="137" y="0"/>
                  </a:moveTo>
                  <a:lnTo>
                    <a:pt x="137" y="91"/>
                  </a:lnTo>
                  <a:lnTo>
                    <a:pt x="46" y="137"/>
                  </a:lnTo>
                  <a:lnTo>
                    <a:pt x="1" y="227"/>
                  </a:lnTo>
                  <a:lnTo>
                    <a:pt x="273" y="227"/>
                  </a:lnTo>
                  <a:lnTo>
                    <a:pt x="273" y="137"/>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0"/>
            <p:cNvSpPr/>
            <p:nvPr/>
          </p:nvSpPr>
          <p:spPr>
            <a:xfrm>
              <a:off x="1268132" y="3015012"/>
              <a:ext cx="5200" cy="4174"/>
            </a:xfrm>
            <a:custGeom>
              <a:rect b="b" l="l" r="r" t="t"/>
              <a:pathLst>
                <a:path extrusionOk="0" h="183" w="228">
                  <a:moveTo>
                    <a:pt x="1" y="0"/>
                  </a:moveTo>
                  <a:lnTo>
                    <a:pt x="1" y="91"/>
                  </a:lnTo>
                  <a:lnTo>
                    <a:pt x="228" y="182"/>
                  </a:lnTo>
                  <a:lnTo>
                    <a:pt x="228" y="137"/>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0"/>
            <p:cNvSpPr/>
            <p:nvPr/>
          </p:nvSpPr>
          <p:spPr>
            <a:xfrm>
              <a:off x="1265030" y="3052348"/>
              <a:ext cx="5200" cy="6249"/>
            </a:xfrm>
            <a:custGeom>
              <a:rect b="b" l="l" r="r" t="t"/>
              <a:pathLst>
                <a:path extrusionOk="0" h="274" w="228">
                  <a:moveTo>
                    <a:pt x="0" y="1"/>
                  </a:moveTo>
                  <a:lnTo>
                    <a:pt x="0" y="92"/>
                  </a:lnTo>
                  <a:lnTo>
                    <a:pt x="46" y="273"/>
                  </a:lnTo>
                  <a:lnTo>
                    <a:pt x="91" y="273"/>
                  </a:lnTo>
                  <a:lnTo>
                    <a:pt x="182" y="228"/>
                  </a:lnTo>
                  <a:lnTo>
                    <a:pt x="227" y="182"/>
                  </a:lnTo>
                  <a:lnTo>
                    <a:pt x="182"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0"/>
            <p:cNvSpPr/>
            <p:nvPr/>
          </p:nvSpPr>
          <p:spPr>
            <a:xfrm>
              <a:off x="1315845" y="3041971"/>
              <a:ext cx="4174" cy="3147"/>
            </a:xfrm>
            <a:custGeom>
              <a:rect b="b" l="l" r="r" t="t"/>
              <a:pathLst>
                <a:path extrusionOk="0" h="138" w="183">
                  <a:moveTo>
                    <a:pt x="92" y="1"/>
                  </a:moveTo>
                  <a:lnTo>
                    <a:pt x="1" y="46"/>
                  </a:lnTo>
                  <a:lnTo>
                    <a:pt x="46" y="137"/>
                  </a:lnTo>
                  <a:lnTo>
                    <a:pt x="183" y="137"/>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30"/>
            <p:cNvSpPr/>
            <p:nvPr/>
          </p:nvSpPr>
          <p:spPr>
            <a:xfrm>
              <a:off x="1305468" y="3037820"/>
              <a:ext cx="6249" cy="12476"/>
            </a:xfrm>
            <a:custGeom>
              <a:rect b="b" l="l" r="r" t="t"/>
              <a:pathLst>
                <a:path extrusionOk="0" h="547" w="274">
                  <a:moveTo>
                    <a:pt x="228" y="1"/>
                  </a:moveTo>
                  <a:lnTo>
                    <a:pt x="183" y="46"/>
                  </a:lnTo>
                  <a:lnTo>
                    <a:pt x="92" y="183"/>
                  </a:lnTo>
                  <a:lnTo>
                    <a:pt x="1" y="319"/>
                  </a:lnTo>
                  <a:lnTo>
                    <a:pt x="92" y="547"/>
                  </a:lnTo>
                  <a:lnTo>
                    <a:pt x="183" y="501"/>
                  </a:lnTo>
                  <a:lnTo>
                    <a:pt x="274" y="319"/>
                  </a:lnTo>
                  <a:lnTo>
                    <a:pt x="183" y="183"/>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0"/>
            <p:cNvSpPr/>
            <p:nvPr/>
          </p:nvSpPr>
          <p:spPr>
            <a:xfrm>
              <a:off x="1329325" y="3039895"/>
              <a:ext cx="17653" cy="14551"/>
            </a:xfrm>
            <a:custGeom>
              <a:rect b="b" l="l" r="r" t="t"/>
              <a:pathLst>
                <a:path extrusionOk="0" h="638" w="774">
                  <a:moveTo>
                    <a:pt x="46" y="1"/>
                  </a:moveTo>
                  <a:lnTo>
                    <a:pt x="46" y="183"/>
                  </a:lnTo>
                  <a:lnTo>
                    <a:pt x="92" y="319"/>
                  </a:lnTo>
                  <a:lnTo>
                    <a:pt x="1" y="365"/>
                  </a:lnTo>
                  <a:lnTo>
                    <a:pt x="1" y="456"/>
                  </a:lnTo>
                  <a:lnTo>
                    <a:pt x="46" y="547"/>
                  </a:lnTo>
                  <a:lnTo>
                    <a:pt x="183" y="365"/>
                  </a:lnTo>
                  <a:lnTo>
                    <a:pt x="274" y="319"/>
                  </a:lnTo>
                  <a:lnTo>
                    <a:pt x="456" y="547"/>
                  </a:lnTo>
                  <a:lnTo>
                    <a:pt x="638" y="638"/>
                  </a:lnTo>
                  <a:lnTo>
                    <a:pt x="774" y="638"/>
                  </a:lnTo>
                  <a:lnTo>
                    <a:pt x="774" y="501"/>
                  </a:lnTo>
                  <a:lnTo>
                    <a:pt x="683" y="410"/>
                  </a:lnTo>
                  <a:lnTo>
                    <a:pt x="456" y="228"/>
                  </a:lnTo>
                  <a:lnTo>
                    <a:pt x="319" y="228"/>
                  </a:lnTo>
                  <a:lnTo>
                    <a:pt x="183" y="92"/>
                  </a:lnTo>
                  <a:lnTo>
                    <a:pt x="137" y="92"/>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0"/>
            <p:cNvSpPr/>
            <p:nvPr/>
          </p:nvSpPr>
          <p:spPr>
            <a:xfrm>
              <a:off x="1304442" y="3052348"/>
              <a:ext cx="26981" cy="29057"/>
            </a:xfrm>
            <a:custGeom>
              <a:rect b="b" l="l" r="r" t="t"/>
              <a:pathLst>
                <a:path extrusionOk="0" h="1274" w="1183">
                  <a:moveTo>
                    <a:pt x="182" y="1"/>
                  </a:moveTo>
                  <a:lnTo>
                    <a:pt x="46" y="46"/>
                  </a:lnTo>
                  <a:lnTo>
                    <a:pt x="0" y="137"/>
                  </a:lnTo>
                  <a:lnTo>
                    <a:pt x="182" y="228"/>
                  </a:lnTo>
                  <a:lnTo>
                    <a:pt x="228" y="228"/>
                  </a:lnTo>
                  <a:lnTo>
                    <a:pt x="228" y="364"/>
                  </a:lnTo>
                  <a:lnTo>
                    <a:pt x="228" y="546"/>
                  </a:lnTo>
                  <a:lnTo>
                    <a:pt x="228" y="819"/>
                  </a:lnTo>
                  <a:lnTo>
                    <a:pt x="182" y="1001"/>
                  </a:lnTo>
                  <a:lnTo>
                    <a:pt x="228" y="1274"/>
                  </a:lnTo>
                  <a:lnTo>
                    <a:pt x="319" y="1229"/>
                  </a:lnTo>
                  <a:lnTo>
                    <a:pt x="364" y="1183"/>
                  </a:lnTo>
                  <a:lnTo>
                    <a:pt x="546" y="1047"/>
                  </a:lnTo>
                  <a:lnTo>
                    <a:pt x="637" y="1047"/>
                  </a:lnTo>
                  <a:lnTo>
                    <a:pt x="637" y="1001"/>
                  </a:lnTo>
                  <a:lnTo>
                    <a:pt x="728" y="1001"/>
                  </a:lnTo>
                  <a:lnTo>
                    <a:pt x="773" y="910"/>
                  </a:lnTo>
                  <a:lnTo>
                    <a:pt x="1001" y="728"/>
                  </a:lnTo>
                  <a:lnTo>
                    <a:pt x="1046" y="592"/>
                  </a:lnTo>
                  <a:lnTo>
                    <a:pt x="1137" y="501"/>
                  </a:lnTo>
                  <a:lnTo>
                    <a:pt x="1183" y="364"/>
                  </a:lnTo>
                  <a:lnTo>
                    <a:pt x="1092" y="273"/>
                  </a:lnTo>
                  <a:lnTo>
                    <a:pt x="1001" y="319"/>
                  </a:lnTo>
                  <a:lnTo>
                    <a:pt x="910" y="455"/>
                  </a:lnTo>
                  <a:lnTo>
                    <a:pt x="819" y="319"/>
                  </a:lnTo>
                  <a:lnTo>
                    <a:pt x="683" y="273"/>
                  </a:lnTo>
                  <a:lnTo>
                    <a:pt x="455" y="273"/>
                  </a:lnTo>
                  <a:lnTo>
                    <a:pt x="455" y="228"/>
                  </a:lnTo>
                  <a:lnTo>
                    <a:pt x="364" y="18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0"/>
            <p:cNvSpPr/>
            <p:nvPr/>
          </p:nvSpPr>
          <p:spPr>
            <a:xfrm>
              <a:off x="1301317" y="3019163"/>
              <a:ext cx="7298" cy="8325"/>
            </a:xfrm>
            <a:custGeom>
              <a:rect b="b" l="l" r="r" t="t"/>
              <a:pathLst>
                <a:path extrusionOk="0" h="365" w="320">
                  <a:moveTo>
                    <a:pt x="92" y="0"/>
                  </a:moveTo>
                  <a:lnTo>
                    <a:pt x="1" y="137"/>
                  </a:lnTo>
                  <a:lnTo>
                    <a:pt x="46" y="273"/>
                  </a:lnTo>
                  <a:lnTo>
                    <a:pt x="228" y="364"/>
                  </a:lnTo>
                  <a:lnTo>
                    <a:pt x="274" y="273"/>
                  </a:lnTo>
                  <a:lnTo>
                    <a:pt x="319" y="228"/>
                  </a:lnTo>
                  <a:lnTo>
                    <a:pt x="274"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0"/>
            <p:cNvSpPr/>
            <p:nvPr/>
          </p:nvSpPr>
          <p:spPr>
            <a:xfrm>
              <a:off x="1324147" y="3028491"/>
              <a:ext cx="5200" cy="8325"/>
            </a:xfrm>
            <a:custGeom>
              <a:rect b="b" l="l" r="r" t="t"/>
              <a:pathLst>
                <a:path extrusionOk="0" h="365" w="228">
                  <a:moveTo>
                    <a:pt x="46" y="1"/>
                  </a:moveTo>
                  <a:lnTo>
                    <a:pt x="0" y="46"/>
                  </a:lnTo>
                  <a:lnTo>
                    <a:pt x="0" y="137"/>
                  </a:lnTo>
                  <a:lnTo>
                    <a:pt x="228" y="364"/>
                  </a:lnTo>
                  <a:lnTo>
                    <a:pt x="228" y="273"/>
                  </a:lnTo>
                  <a:lnTo>
                    <a:pt x="228" y="18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0"/>
            <p:cNvSpPr/>
            <p:nvPr/>
          </p:nvSpPr>
          <p:spPr>
            <a:xfrm>
              <a:off x="1284736" y="2902982"/>
              <a:ext cx="2098" cy="4174"/>
            </a:xfrm>
            <a:custGeom>
              <a:rect b="b" l="l" r="r" t="t"/>
              <a:pathLst>
                <a:path extrusionOk="0" h="183" w="92">
                  <a:moveTo>
                    <a:pt x="91" y="1"/>
                  </a:moveTo>
                  <a:lnTo>
                    <a:pt x="0" y="91"/>
                  </a:lnTo>
                  <a:lnTo>
                    <a:pt x="91" y="18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0"/>
            <p:cNvSpPr/>
            <p:nvPr/>
          </p:nvSpPr>
          <p:spPr>
            <a:xfrm>
              <a:off x="1281611" y="2915435"/>
              <a:ext cx="5223" cy="2098"/>
            </a:xfrm>
            <a:custGeom>
              <a:rect b="b" l="l" r="r" t="t"/>
              <a:pathLst>
                <a:path extrusionOk="0" h="92" w="229">
                  <a:moveTo>
                    <a:pt x="1" y="0"/>
                  </a:moveTo>
                  <a:lnTo>
                    <a:pt x="92"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0"/>
            <p:cNvSpPr/>
            <p:nvPr/>
          </p:nvSpPr>
          <p:spPr>
            <a:xfrm>
              <a:off x="1265030" y="3045095"/>
              <a:ext cx="10377" cy="7276"/>
            </a:xfrm>
            <a:custGeom>
              <a:rect b="b" l="l" r="r" t="t"/>
              <a:pathLst>
                <a:path extrusionOk="0" h="319" w="455">
                  <a:moveTo>
                    <a:pt x="46" y="0"/>
                  </a:moveTo>
                  <a:lnTo>
                    <a:pt x="0" y="46"/>
                  </a:lnTo>
                  <a:lnTo>
                    <a:pt x="46" y="182"/>
                  </a:lnTo>
                  <a:lnTo>
                    <a:pt x="91" y="273"/>
                  </a:lnTo>
                  <a:lnTo>
                    <a:pt x="273" y="273"/>
                  </a:lnTo>
                  <a:lnTo>
                    <a:pt x="364" y="319"/>
                  </a:lnTo>
                  <a:lnTo>
                    <a:pt x="455" y="228"/>
                  </a:lnTo>
                  <a:lnTo>
                    <a:pt x="409" y="137"/>
                  </a:lnTo>
                  <a:lnTo>
                    <a:pt x="273"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0"/>
            <p:cNvSpPr/>
            <p:nvPr/>
          </p:nvSpPr>
          <p:spPr>
            <a:xfrm>
              <a:off x="1278510" y="2908159"/>
              <a:ext cx="3125" cy="3147"/>
            </a:xfrm>
            <a:custGeom>
              <a:rect b="b" l="l" r="r" t="t"/>
              <a:pathLst>
                <a:path extrusionOk="0" h="138" w="137">
                  <a:moveTo>
                    <a:pt x="46" y="1"/>
                  </a:moveTo>
                  <a:lnTo>
                    <a:pt x="0" y="137"/>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0"/>
            <p:cNvSpPr/>
            <p:nvPr/>
          </p:nvSpPr>
          <p:spPr>
            <a:xfrm>
              <a:off x="1316895" y="3076205"/>
              <a:ext cx="6226" cy="7276"/>
            </a:xfrm>
            <a:custGeom>
              <a:rect b="b" l="l" r="r" t="t"/>
              <a:pathLst>
                <a:path extrusionOk="0" h="319" w="273">
                  <a:moveTo>
                    <a:pt x="182" y="1"/>
                  </a:moveTo>
                  <a:lnTo>
                    <a:pt x="46" y="46"/>
                  </a:lnTo>
                  <a:lnTo>
                    <a:pt x="0" y="228"/>
                  </a:lnTo>
                  <a:lnTo>
                    <a:pt x="91" y="319"/>
                  </a:lnTo>
                  <a:lnTo>
                    <a:pt x="227" y="137"/>
                  </a:lnTo>
                  <a:lnTo>
                    <a:pt x="273"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30"/>
            <p:cNvSpPr/>
            <p:nvPr/>
          </p:nvSpPr>
          <p:spPr>
            <a:xfrm>
              <a:off x="1217294" y="3127043"/>
              <a:ext cx="4174" cy="7276"/>
            </a:xfrm>
            <a:custGeom>
              <a:rect b="b" l="l" r="r" t="t"/>
              <a:pathLst>
                <a:path extrusionOk="0" h="319" w="183">
                  <a:moveTo>
                    <a:pt x="137" y="0"/>
                  </a:moveTo>
                  <a:lnTo>
                    <a:pt x="1" y="91"/>
                  </a:lnTo>
                  <a:lnTo>
                    <a:pt x="1" y="182"/>
                  </a:lnTo>
                  <a:lnTo>
                    <a:pt x="92" y="318"/>
                  </a:lnTo>
                  <a:lnTo>
                    <a:pt x="183" y="318"/>
                  </a:lnTo>
                  <a:lnTo>
                    <a:pt x="183" y="137"/>
                  </a:lnTo>
                  <a:lnTo>
                    <a:pt x="183"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0"/>
            <p:cNvSpPr/>
            <p:nvPr/>
          </p:nvSpPr>
          <p:spPr>
            <a:xfrm>
              <a:off x="1222494" y="3122892"/>
              <a:ext cx="1049" cy="1049"/>
            </a:xfrm>
            <a:custGeom>
              <a:rect b="b" l="l" r="r" t="t"/>
              <a:pathLst>
                <a:path extrusionOk="0" h="46" w="46">
                  <a:moveTo>
                    <a:pt x="46" y="0"/>
                  </a:moveTo>
                  <a:lnTo>
                    <a:pt x="0" y="46"/>
                  </a:lnTo>
                  <a:lnTo>
                    <a:pt x="46"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0"/>
            <p:cNvSpPr/>
            <p:nvPr/>
          </p:nvSpPr>
          <p:spPr>
            <a:xfrm>
              <a:off x="1224570" y="3122892"/>
              <a:ext cx="2098" cy="2098"/>
            </a:xfrm>
            <a:custGeom>
              <a:rect b="b" l="l" r="r" t="t"/>
              <a:pathLst>
                <a:path extrusionOk="0" h="92" w="92">
                  <a:moveTo>
                    <a:pt x="46" y="0"/>
                  </a:moveTo>
                  <a:lnTo>
                    <a:pt x="0" y="46"/>
                  </a:lnTo>
                  <a:lnTo>
                    <a:pt x="91"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0"/>
            <p:cNvSpPr/>
            <p:nvPr/>
          </p:nvSpPr>
          <p:spPr>
            <a:xfrm>
              <a:off x="1368759" y="3087608"/>
              <a:ext cx="2098" cy="6249"/>
            </a:xfrm>
            <a:custGeom>
              <a:rect b="b" l="l" r="r" t="t"/>
              <a:pathLst>
                <a:path extrusionOk="0" h="274" w="92">
                  <a:moveTo>
                    <a:pt x="46" y="1"/>
                  </a:moveTo>
                  <a:lnTo>
                    <a:pt x="0" y="137"/>
                  </a:lnTo>
                  <a:lnTo>
                    <a:pt x="91" y="274"/>
                  </a:lnTo>
                  <a:lnTo>
                    <a:pt x="91"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0"/>
            <p:cNvSpPr/>
            <p:nvPr/>
          </p:nvSpPr>
          <p:spPr>
            <a:xfrm>
              <a:off x="1337627" y="3104212"/>
              <a:ext cx="5223" cy="4174"/>
            </a:xfrm>
            <a:custGeom>
              <a:rect b="b" l="l" r="r" t="t"/>
              <a:pathLst>
                <a:path extrusionOk="0" h="183" w="229">
                  <a:moveTo>
                    <a:pt x="46" y="1"/>
                  </a:moveTo>
                  <a:lnTo>
                    <a:pt x="1" y="92"/>
                  </a:lnTo>
                  <a:lnTo>
                    <a:pt x="92" y="182"/>
                  </a:lnTo>
                  <a:lnTo>
                    <a:pt x="228" y="137"/>
                  </a:lnTo>
                  <a:lnTo>
                    <a:pt x="228" y="46"/>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0"/>
            <p:cNvSpPr/>
            <p:nvPr/>
          </p:nvSpPr>
          <p:spPr>
            <a:xfrm>
              <a:off x="1358381" y="3102137"/>
              <a:ext cx="4174" cy="6249"/>
            </a:xfrm>
            <a:custGeom>
              <a:rect b="b" l="l" r="r" t="t"/>
              <a:pathLst>
                <a:path extrusionOk="0" h="274" w="183">
                  <a:moveTo>
                    <a:pt x="46" y="1"/>
                  </a:moveTo>
                  <a:lnTo>
                    <a:pt x="0" y="92"/>
                  </a:lnTo>
                  <a:lnTo>
                    <a:pt x="46" y="183"/>
                  </a:lnTo>
                  <a:lnTo>
                    <a:pt x="137" y="273"/>
                  </a:lnTo>
                  <a:lnTo>
                    <a:pt x="182"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30"/>
            <p:cNvSpPr/>
            <p:nvPr/>
          </p:nvSpPr>
          <p:spPr>
            <a:xfrm>
              <a:off x="1335551" y="3067903"/>
              <a:ext cx="11427" cy="32181"/>
            </a:xfrm>
            <a:custGeom>
              <a:rect b="b" l="l" r="r" t="t"/>
              <a:pathLst>
                <a:path extrusionOk="0" h="1411" w="501">
                  <a:moveTo>
                    <a:pt x="410" y="1"/>
                  </a:moveTo>
                  <a:lnTo>
                    <a:pt x="365" y="319"/>
                  </a:lnTo>
                  <a:lnTo>
                    <a:pt x="228" y="547"/>
                  </a:lnTo>
                  <a:lnTo>
                    <a:pt x="183" y="728"/>
                  </a:lnTo>
                  <a:lnTo>
                    <a:pt x="137" y="956"/>
                  </a:lnTo>
                  <a:lnTo>
                    <a:pt x="1" y="1092"/>
                  </a:lnTo>
                  <a:lnTo>
                    <a:pt x="1" y="1274"/>
                  </a:lnTo>
                  <a:lnTo>
                    <a:pt x="46" y="1411"/>
                  </a:lnTo>
                  <a:lnTo>
                    <a:pt x="137" y="1274"/>
                  </a:lnTo>
                  <a:lnTo>
                    <a:pt x="228" y="910"/>
                  </a:lnTo>
                  <a:lnTo>
                    <a:pt x="410" y="683"/>
                  </a:lnTo>
                  <a:lnTo>
                    <a:pt x="455" y="547"/>
                  </a:lnTo>
                  <a:lnTo>
                    <a:pt x="455" y="365"/>
                  </a:lnTo>
                  <a:lnTo>
                    <a:pt x="501" y="274"/>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0"/>
            <p:cNvSpPr/>
            <p:nvPr/>
          </p:nvSpPr>
          <p:spPr>
            <a:xfrm>
              <a:off x="1350079" y="3058575"/>
              <a:ext cx="6249" cy="4174"/>
            </a:xfrm>
            <a:custGeom>
              <a:rect b="b" l="l" r="r" t="t"/>
              <a:pathLst>
                <a:path extrusionOk="0" h="183" w="274">
                  <a:moveTo>
                    <a:pt x="273" y="0"/>
                  </a:moveTo>
                  <a:lnTo>
                    <a:pt x="91" y="46"/>
                  </a:lnTo>
                  <a:lnTo>
                    <a:pt x="0" y="91"/>
                  </a:lnTo>
                  <a:lnTo>
                    <a:pt x="137" y="182"/>
                  </a:lnTo>
                  <a:lnTo>
                    <a:pt x="273" y="182"/>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0"/>
            <p:cNvSpPr/>
            <p:nvPr/>
          </p:nvSpPr>
          <p:spPr>
            <a:xfrm>
              <a:off x="1343853" y="3087608"/>
              <a:ext cx="13502" cy="10400"/>
            </a:xfrm>
            <a:custGeom>
              <a:rect b="b" l="l" r="r" t="t"/>
              <a:pathLst>
                <a:path extrusionOk="0" h="456" w="592">
                  <a:moveTo>
                    <a:pt x="410" y="1"/>
                  </a:moveTo>
                  <a:lnTo>
                    <a:pt x="137" y="137"/>
                  </a:lnTo>
                  <a:lnTo>
                    <a:pt x="1" y="274"/>
                  </a:lnTo>
                  <a:lnTo>
                    <a:pt x="91" y="410"/>
                  </a:lnTo>
                  <a:lnTo>
                    <a:pt x="91" y="456"/>
                  </a:lnTo>
                  <a:lnTo>
                    <a:pt x="273" y="456"/>
                  </a:lnTo>
                  <a:lnTo>
                    <a:pt x="501" y="365"/>
                  </a:lnTo>
                  <a:lnTo>
                    <a:pt x="592" y="228"/>
                  </a:lnTo>
                  <a:lnTo>
                    <a:pt x="546" y="46"/>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0"/>
            <p:cNvSpPr/>
            <p:nvPr/>
          </p:nvSpPr>
          <p:spPr>
            <a:xfrm>
              <a:off x="1351106" y="3076205"/>
              <a:ext cx="1072" cy="3147"/>
            </a:xfrm>
            <a:custGeom>
              <a:rect b="b" l="l" r="r" t="t"/>
              <a:pathLst>
                <a:path extrusionOk="0" h="138" w="47">
                  <a:moveTo>
                    <a:pt x="46" y="1"/>
                  </a:moveTo>
                  <a:lnTo>
                    <a:pt x="1" y="46"/>
                  </a:lnTo>
                  <a:lnTo>
                    <a:pt x="46"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0"/>
            <p:cNvSpPr/>
            <p:nvPr/>
          </p:nvSpPr>
          <p:spPr>
            <a:xfrm>
              <a:off x="1352155" y="3064801"/>
              <a:ext cx="17653" cy="24906"/>
            </a:xfrm>
            <a:custGeom>
              <a:rect b="b" l="l" r="r" t="t"/>
              <a:pathLst>
                <a:path extrusionOk="0" h="1092" w="774">
                  <a:moveTo>
                    <a:pt x="0" y="0"/>
                  </a:moveTo>
                  <a:lnTo>
                    <a:pt x="46" y="137"/>
                  </a:lnTo>
                  <a:lnTo>
                    <a:pt x="46" y="319"/>
                  </a:lnTo>
                  <a:lnTo>
                    <a:pt x="137" y="410"/>
                  </a:lnTo>
                  <a:lnTo>
                    <a:pt x="228" y="319"/>
                  </a:lnTo>
                  <a:lnTo>
                    <a:pt x="319" y="410"/>
                  </a:lnTo>
                  <a:lnTo>
                    <a:pt x="319" y="592"/>
                  </a:lnTo>
                  <a:lnTo>
                    <a:pt x="364" y="773"/>
                  </a:lnTo>
                  <a:lnTo>
                    <a:pt x="410" y="1001"/>
                  </a:lnTo>
                  <a:lnTo>
                    <a:pt x="546" y="1092"/>
                  </a:lnTo>
                  <a:lnTo>
                    <a:pt x="546" y="864"/>
                  </a:lnTo>
                  <a:lnTo>
                    <a:pt x="637" y="955"/>
                  </a:lnTo>
                  <a:lnTo>
                    <a:pt x="774" y="955"/>
                  </a:lnTo>
                  <a:lnTo>
                    <a:pt x="774" y="819"/>
                  </a:lnTo>
                  <a:lnTo>
                    <a:pt x="637" y="592"/>
                  </a:lnTo>
                  <a:lnTo>
                    <a:pt x="546" y="501"/>
                  </a:lnTo>
                  <a:lnTo>
                    <a:pt x="501" y="273"/>
                  </a:lnTo>
                  <a:lnTo>
                    <a:pt x="410" y="46"/>
                  </a:lnTo>
                  <a:lnTo>
                    <a:pt x="410" y="0"/>
                  </a:lnTo>
                  <a:lnTo>
                    <a:pt x="228"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0"/>
            <p:cNvSpPr/>
            <p:nvPr/>
          </p:nvSpPr>
          <p:spPr>
            <a:xfrm>
              <a:off x="1350079" y="3038869"/>
              <a:ext cx="26981" cy="30106"/>
            </a:xfrm>
            <a:custGeom>
              <a:rect b="b" l="l" r="r" t="t"/>
              <a:pathLst>
                <a:path extrusionOk="0" h="1320" w="1183">
                  <a:moveTo>
                    <a:pt x="501" y="0"/>
                  </a:moveTo>
                  <a:lnTo>
                    <a:pt x="410" y="46"/>
                  </a:lnTo>
                  <a:lnTo>
                    <a:pt x="364" y="91"/>
                  </a:lnTo>
                  <a:lnTo>
                    <a:pt x="46" y="91"/>
                  </a:lnTo>
                  <a:lnTo>
                    <a:pt x="0" y="46"/>
                  </a:lnTo>
                  <a:lnTo>
                    <a:pt x="0" y="182"/>
                  </a:lnTo>
                  <a:lnTo>
                    <a:pt x="137" y="410"/>
                  </a:lnTo>
                  <a:lnTo>
                    <a:pt x="319" y="592"/>
                  </a:lnTo>
                  <a:lnTo>
                    <a:pt x="501" y="773"/>
                  </a:lnTo>
                  <a:lnTo>
                    <a:pt x="592" y="819"/>
                  </a:lnTo>
                  <a:lnTo>
                    <a:pt x="546" y="910"/>
                  </a:lnTo>
                  <a:lnTo>
                    <a:pt x="501" y="1001"/>
                  </a:lnTo>
                  <a:lnTo>
                    <a:pt x="455" y="1046"/>
                  </a:lnTo>
                  <a:lnTo>
                    <a:pt x="546" y="1001"/>
                  </a:lnTo>
                  <a:lnTo>
                    <a:pt x="546" y="1046"/>
                  </a:lnTo>
                  <a:lnTo>
                    <a:pt x="637" y="1092"/>
                  </a:lnTo>
                  <a:lnTo>
                    <a:pt x="728" y="1183"/>
                  </a:lnTo>
                  <a:lnTo>
                    <a:pt x="819" y="1274"/>
                  </a:lnTo>
                  <a:lnTo>
                    <a:pt x="1046" y="1319"/>
                  </a:lnTo>
                  <a:lnTo>
                    <a:pt x="1092" y="1319"/>
                  </a:lnTo>
                  <a:lnTo>
                    <a:pt x="1137" y="1274"/>
                  </a:lnTo>
                  <a:lnTo>
                    <a:pt x="1183" y="1319"/>
                  </a:lnTo>
                  <a:lnTo>
                    <a:pt x="1137" y="1228"/>
                  </a:lnTo>
                  <a:lnTo>
                    <a:pt x="1092" y="1092"/>
                  </a:lnTo>
                  <a:lnTo>
                    <a:pt x="1001" y="1001"/>
                  </a:lnTo>
                  <a:lnTo>
                    <a:pt x="1001" y="773"/>
                  </a:lnTo>
                  <a:lnTo>
                    <a:pt x="955" y="501"/>
                  </a:lnTo>
                  <a:lnTo>
                    <a:pt x="1001" y="410"/>
                  </a:lnTo>
                  <a:lnTo>
                    <a:pt x="910" y="364"/>
                  </a:lnTo>
                  <a:lnTo>
                    <a:pt x="774" y="182"/>
                  </a:lnTo>
                  <a:lnTo>
                    <a:pt x="728" y="46"/>
                  </a:lnTo>
                  <a:lnTo>
                    <a:pt x="546"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0"/>
            <p:cNvSpPr/>
            <p:nvPr/>
          </p:nvSpPr>
          <p:spPr>
            <a:xfrm>
              <a:off x="1300291" y="2989080"/>
              <a:ext cx="6249" cy="11427"/>
            </a:xfrm>
            <a:custGeom>
              <a:rect b="b" l="l" r="r" t="t"/>
              <a:pathLst>
                <a:path extrusionOk="0" h="501" w="274">
                  <a:moveTo>
                    <a:pt x="182" y="0"/>
                  </a:moveTo>
                  <a:lnTo>
                    <a:pt x="0" y="137"/>
                  </a:lnTo>
                  <a:lnTo>
                    <a:pt x="91" y="319"/>
                  </a:lnTo>
                  <a:lnTo>
                    <a:pt x="46" y="410"/>
                  </a:lnTo>
                  <a:lnTo>
                    <a:pt x="91" y="501"/>
                  </a:lnTo>
                  <a:lnTo>
                    <a:pt x="182" y="410"/>
                  </a:lnTo>
                  <a:lnTo>
                    <a:pt x="228" y="182"/>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0"/>
            <p:cNvSpPr/>
            <p:nvPr/>
          </p:nvSpPr>
          <p:spPr>
            <a:xfrm>
              <a:off x="1222494" y="3063752"/>
              <a:ext cx="42559" cy="57087"/>
            </a:xfrm>
            <a:custGeom>
              <a:rect b="b" l="l" r="r" t="t"/>
              <a:pathLst>
                <a:path extrusionOk="0" h="2503" w="1866">
                  <a:moveTo>
                    <a:pt x="1683" y="1"/>
                  </a:moveTo>
                  <a:lnTo>
                    <a:pt x="1592" y="46"/>
                  </a:lnTo>
                  <a:lnTo>
                    <a:pt x="1547" y="274"/>
                  </a:lnTo>
                  <a:lnTo>
                    <a:pt x="1592" y="501"/>
                  </a:lnTo>
                  <a:lnTo>
                    <a:pt x="1456" y="456"/>
                  </a:lnTo>
                  <a:lnTo>
                    <a:pt x="1547" y="592"/>
                  </a:lnTo>
                  <a:lnTo>
                    <a:pt x="1547" y="729"/>
                  </a:lnTo>
                  <a:lnTo>
                    <a:pt x="1410" y="865"/>
                  </a:lnTo>
                  <a:lnTo>
                    <a:pt x="1319" y="865"/>
                  </a:lnTo>
                  <a:lnTo>
                    <a:pt x="1183" y="1001"/>
                  </a:lnTo>
                  <a:lnTo>
                    <a:pt x="1183" y="1138"/>
                  </a:lnTo>
                  <a:lnTo>
                    <a:pt x="1001" y="1229"/>
                  </a:lnTo>
                  <a:lnTo>
                    <a:pt x="865" y="1593"/>
                  </a:lnTo>
                  <a:lnTo>
                    <a:pt x="637" y="1775"/>
                  </a:lnTo>
                  <a:lnTo>
                    <a:pt x="501" y="1820"/>
                  </a:lnTo>
                  <a:lnTo>
                    <a:pt x="364" y="2047"/>
                  </a:lnTo>
                  <a:lnTo>
                    <a:pt x="273" y="2047"/>
                  </a:lnTo>
                  <a:lnTo>
                    <a:pt x="46" y="2366"/>
                  </a:lnTo>
                  <a:lnTo>
                    <a:pt x="0" y="2457"/>
                  </a:lnTo>
                  <a:lnTo>
                    <a:pt x="46" y="2502"/>
                  </a:lnTo>
                  <a:lnTo>
                    <a:pt x="182" y="2366"/>
                  </a:lnTo>
                  <a:lnTo>
                    <a:pt x="273" y="2366"/>
                  </a:lnTo>
                  <a:lnTo>
                    <a:pt x="410" y="2229"/>
                  </a:lnTo>
                  <a:lnTo>
                    <a:pt x="546" y="2184"/>
                  </a:lnTo>
                  <a:lnTo>
                    <a:pt x="728" y="1911"/>
                  </a:lnTo>
                  <a:lnTo>
                    <a:pt x="910" y="1866"/>
                  </a:lnTo>
                  <a:lnTo>
                    <a:pt x="1046" y="1729"/>
                  </a:lnTo>
                  <a:lnTo>
                    <a:pt x="1046" y="1638"/>
                  </a:lnTo>
                  <a:lnTo>
                    <a:pt x="1183" y="1547"/>
                  </a:lnTo>
                  <a:lnTo>
                    <a:pt x="1183" y="1274"/>
                  </a:lnTo>
                  <a:lnTo>
                    <a:pt x="1274" y="1183"/>
                  </a:lnTo>
                  <a:lnTo>
                    <a:pt x="1501" y="1138"/>
                  </a:lnTo>
                  <a:lnTo>
                    <a:pt x="1547" y="1001"/>
                  </a:lnTo>
                  <a:lnTo>
                    <a:pt x="1683" y="865"/>
                  </a:lnTo>
                  <a:lnTo>
                    <a:pt x="1820" y="865"/>
                  </a:lnTo>
                  <a:lnTo>
                    <a:pt x="1865" y="729"/>
                  </a:lnTo>
                  <a:lnTo>
                    <a:pt x="1774" y="547"/>
                  </a:lnTo>
                  <a:lnTo>
                    <a:pt x="1683" y="410"/>
                  </a:lnTo>
                  <a:lnTo>
                    <a:pt x="1683" y="228"/>
                  </a:lnTo>
                  <a:lnTo>
                    <a:pt x="1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0"/>
            <p:cNvSpPr/>
            <p:nvPr/>
          </p:nvSpPr>
          <p:spPr>
            <a:xfrm>
              <a:off x="1259830" y="2920612"/>
              <a:ext cx="88197" cy="122431"/>
            </a:xfrm>
            <a:custGeom>
              <a:rect b="b" l="l" r="r" t="t"/>
              <a:pathLst>
                <a:path extrusionOk="0" h="5368" w="3867">
                  <a:moveTo>
                    <a:pt x="774" y="1"/>
                  </a:moveTo>
                  <a:lnTo>
                    <a:pt x="546" y="92"/>
                  </a:lnTo>
                  <a:lnTo>
                    <a:pt x="501" y="274"/>
                  </a:lnTo>
                  <a:lnTo>
                    <a:pt x="365" y="592"/>
                  </a:lnTo>
                  <a:lnTo>
                    <a:pt x="410" y="774"/>
                  </a:lnTo>
                  <a:lnTo>
                    <a:pt x="410" y="1138"/>
                  </a:lnTo>
                  <a:lnTo>
                    <a:pt x="319" y="1501"/>
                  </a:lnTo>
                  <a:lnTo>
                    <a:pt x="228" y="1683"/>
                  </a:lnTo>
                  <a:lnTo>
                    <a:pt x="365" y="1956"/>
                  </a:lnTo>
                  <a:lnTo>
                    <a:pt x="365" y="2093"/>
                  </a:lnTo>
                  <a:lnTo>
                    <a:pt x="228" y="2138"/>
                  </a:lnTo>
                  <a:lnTo>
                    <a:pt x="137" y="2093"/>
                  </a:lnTo>
                  <a:lnTo>
                    <a:pt x="1" y="2002"/>
                  </a:lnTo>
                  <a:lnTo>
                    <a:pt x="1" y="2184"/>
                  </a:lnTo>
                  <a:lnTo>
                    <a:pt x="46" y="2366"/>
                  </a:lnTo>
                  <a:lnTo>
                    <a:pt x="137" y="2366"/>
                  </a:lnTo>
                  <a:lnTo>
                    <a:pt x="137" y="2411"/>
                  </a:lnTo>
                  <a:lnTo>
                    <a:pt x="92" y="2502"/>
                  </a:lnTo>
                  <a:lnTo>
                    <a:pt x="137" y="2729"/>
                  </a:lnTo>
                  <a:lnTo>
                    <a:pt x="274" y="2957"/>
                  </a:lnTo>
                  <a:lnTo>
                    <a:pt x="274" y="3275"/>
                  </a:lnTo>
                  <a:lnTo>
                    <a:pt x="319" y="3321"/>
                  </a:lnTo>
                  <a:lnTo>
                    <a:pt x="410" y="3275"/>
                  </a:lnTo>
                  <a:lnTo>
                    <a:pt x="455" y="3275"/>
                  </a:lnTo>
                  <a:lnTo>
                    <a:pt x="455" y="3457"/>
                  </a:lnTo>
                  <a:lnTo>
                    <a:pt x="637" y="3639"/>
                  </a:lnTo>
                  <a:lnTo>
                    <a:pt x="728" y="3639"/>
                  </a:lnTo>
                  <a:lnTo>
                    <a:pt x="819" y="3548"/>
                  </a:lnTo>
                  <a:lnTo>
                    <a:pt x="728" y="3457"/>
                  </a:lnTo>
                  <a:lnTo>
                    <a:pt x="728" y="3321"/>
                  </a:lnTo>
                  <a:lnTo>
                    <a:pt x="910" y="3366"/>
                  </a:lnTo>
                  <a:lnTo>
                    <a:pt x="1047" y="3457"/>
                  </a:lnTo>
                  <a:lnTo>
                    <a:pt x="865" y="3685"/>
                  </a:lnTo>
                  <a:lnTo>
                    <a:pt x="774" y="3775"/>
                  </a:lnTo>
                  <a:lnTo>
                    <a:pt x="819" y="3866"/>
                  </a:lnTo>
                  <a:lnTo>
                    <a:pt x="774" y="4048"/>
                  </a:lnTo>
                  <a:lnTo>
                    <a:pt x="910" y="4230"/>
                  </a:lnTo>
                  <a:lnTo>
                    <a:pt x="956" y="4094"/>
                  </a:lnTo>
                  <a:lnTo>
                    <a:pt x="1047" y="4048"/>
                  </a:lnTo>
                  <a:lnTo>
                    <a:pt x="1092" y="4185"/>
                  </a:lnTo>
                  <a:lnTo>
                    <a:pt x="1001" y="4321"/>
                  </a:lnTo>
                  <a:lnTo>
                    <a:pt x="1138" y="4276"/>
                  </a:lnTo>
                  <a:lnTo>
                    <a:pt x="1274" y="4185"/>
                  </a:lnTo>
                  <a:lnTo>
                    <a:pt x="1411" y="4367"/>
                  </a:lnTo>
                  <a:lnTo>
                    <a:pt x="1592" y="4276"/>
                  </a:lnTo>
                  <a:lnTo>
                    <a:pt x="1547" y="4185"/>
                  </a:lnTo>
                  <a:lnTo>
                    <a:pt x="1638" y="4094"/>
                  </a:lnTo>
                  <a:lnTo>
                    <a:pt x="1820" y="4048"/>
                  </a:lnTo>
                  <a:lnTo>
                    <a:pt x="2138" y="4185"/>
                  </a:lnTo>
                  <a:lnTo>
                    <a:pt x="2184" y="4321"/>
                  </a:lnTo>
                  <a:lnTo>
                    <a:pt x="2366" y="4458"/>
                  </a:lnTo>
                  <a:lnTo>
                    <a:pt x="2548" y="4685"/>
                  </a:lnTo>
                  <a:lnTo>
                    <a:pt x="2593" y="4685"/>
                  </a:lnTo>
                  <a:lnTo>
                    <a:pt x="2548" y="4412"/>
                  </a:lnTo>
                  <a:lnTo>
                    <a:pt x="2366" y="4139"/>
                  </a:lnTo>
                  <a:lnTo>
                    <a:pt x="2411" y="4048"/>
                  </a:lnTo>
                  <a:lnTo>
                    <a:pt x="2502" y="4048"/>
                  </a:lnTo>
                  <a:lnTo>
                    <a:pt x="2593" y="4185"/>
                  </a:lnTo>
                  <a:lnTo>
                    <a:pt x="2684" y="4230"/>
                  </a:lnTo>
                  <a:lnTo>
                    <a:pt x="2775" y="4412"/>
                  </a:lnTo>
                  <a:lnTo>
                    <a:pt x="3002" y="4503"/>
                  </a:lnTo>
                  <a:lnTo>
                    <a:pt x="3093" y="4640"/>
                  </a:lnTo>
                  <a:lnTo>
                    <a:pt x="3093" y="4822"/>
                  </a:lnTo>
                  <a:lnTo>
                    <a:pt x="3184" y="4867"/>
                  </a:lnTo>
                  <a:lnTo>
                    <a:pt x="3366" y="5049"/>
                  </a:lnTo>
                  <a:lnTo>
                    <a:pt x="3503" y="5003"/>
                  </a:lnTo>
                  <a:lnTo>
                    <a:pt x="3503" y="4958"/>
                  </a:lnTo>
                  <a:lnTo>
                    <a:pt x="3639" y="5003"/>
                  </a:lnTo>
                  <a:lnTo>
                    <a:pt x="3639" y="5049"/>
                  </a:lnTo>
                  <a:lnTo>
                    <a:pt x="3503" y="5140"/>
                  </a:lnTo>
                  <a:lnTo>
                    <a:pt x="3639" y="5322"/>
                  </a:lnTo>
                  <a:lnTo>
                    <a:pt x="3775" y="5367"/>
                  </a:lnTo>
                  <a:lnTo>
                    <a:pt x="3821" y="5094"/>
                  </a:lnTo>
                  <a:lnTo>
                    <a:pt x="3821" y="5003"/>
                  </a:lnTo>
                  <a:lnTo>
                    <a:pt x="3866" y="4958"/>
                  </a:lnTo>
                  <a:lnTo>
                    <a:pt x="3821" y="4867"/>
                  </a:lnTo>
                  <a:lnTo>
                    <a:pt x="3685" y="4867"/>
                  </a:lnTo>
                  <a:lnTo>
                    <a:pt x="3548" y="4822"/>
                  </a:lnTo>
                  <a:lnTo>
                    <a:pt x="3412" y="4822"/>
                  </a:lnTo>
                  <a:lnTo>
                    <a:pt x="3412" y="4685"/>
                  </a:lnTo>
                  <a:lnTo>
                    <a:pt x="3321" y="4412"/>
                  </a:lnTo>
                  <a:lnTo>
                    <a:pt x="3275" y="4276"/>
                  </a:lnTo>
                  <a:lnTo>
                    <a:pt x="3366" y="4230"/>
                  </a:lnTo>
                  <a:lnTo>
                    <a:pt x="3412" y="4276"/>
                  </a:lnTo>
                  <a:lnTo>
                    <a:pt x="3548" y="4276"/>
                  </a:lnTo>
                  <a:lnTo>
                    <a:pt x="3503" y="4230"/>
                  </a:lnTo>
                  <a:lnTo>
                    <a:pt x="3366" y="4094"/>
                  </a:lnTo>
                  <a:lnTo>
                    <a:pt x="3184" y="4094"/>
                  </a:lnTo>
                  <a:lnTo>
                    <a:pt x="3093" y="3957"/>
                  </a:lnTo>
                  <a:lnTo>
                    <a:pt x="3002" y="4003"/>
                  </a:lnTo>
                  <a:lnTo>
                    <a:pt x="3002" y="4139"/>
                  </a:lnTo>
                  <a:lnTo>
                    <a:pt x="2911" y="4230"/>
                  </a:lnTo>
                  <a:lnTo>
                    <a:pt x="2820" y="4139"/>
                  </a:lnTo>
                  <a:lnTo>
                    <a:pt x="2866" y="3957"/>
                  </a:lnTo>
                  <a:lnTo>
                    <a:pt x="2775" y="3775"/>
                  </a:lnTo>
                  <a:lnTo>
                    <a:pt x="2548" y="3639"/>
                  </a:lnTo>
                  <a:lnTo>
                    <a:pt x="2366" y="3639"/>
                  </a:lnTo>
                  <a:lnTo>
                    <a:pt x="2138" y="3821"/>
                  </a:lnTo>
                  <a:lnTo>
                    <a:pt x="2138" y="3957"/>
                  </a:lnTo>
                  <a:lnTo>
                    <a:pt x="2002" y="4003"/>
                  </a:lnTo>
                  <a:lnTo>
                    <a:pt x="1820" y="3912"/>
                  </a:lnTo>
                  <a:lnTo>
                    <a:pt x="1729" y="3775"/>
                  </a:lnTo>
                  <a:lnTo>
                    <a:pt x="1638" y="3685"/>
                  </a:lnTo>
                  <a:lnTo>
                    <a:pt x="1638" y="3503"/>
                  </a:lnTo>
                  <a:lnTo>
                    <a:pt x="1683" y="3412"/>
                  </a:lnTo>
                  <a:lnTo>
                    <a:pt x="1592" y="3275"/>
                  </a:lnTo>
                  <a:lnTo>
                    <a:pt x="1502" y="3093"/>
                  </a:lnTo>
                  <a:lnTo>
                    <a:pt x="1411" y="3002"/>
                  </a:lnTo>
                  <a:lnTo>
                    <a:pt x="1411" y="2820"/>
                  </a:lnTo>
                  <a:lnTo>
                    <a:pt x="1502" y="2684"/>
                  </a:lnTo>
                  <a:lnTo>
                    <a:pt x="1502" y="2502"/>
                  </a:lnTo>
                  <a:lnTo>
                    <a:pt x="1547" y="2366"/>
                  </a:lnTo>
                  <a:lnTo>
                    <a:pt x="1820" y="2138"/>
                  </a:lnTo>
                  <a:lnTo>
                    <a:pt x="1911" y="2093"/>
                  </a:lnTo>
                  <a:lnTo>
                    <a:pt x="1865" y="2184"/>
                  </a:lnTo>
                  <a:lnTo>
                    <a:pt x="1865" y="2275"/>
                  </a:lnTo>
                  <a:lnTo>
                    <a:pt x="2002" y="2047"/>
                  </a:lnTo>
                  <a:lnTo>
                    <a:pt x="1956" y="1865"/>
                  </a:lnTo>
                  <a:lnTo>
                    <a:pt x="2047" y="1638"/>
                  </a:lnTo>
                  <a:lnTo>
                    <a:pt x="2138" y="1274"/>
                  </a:lnTo>
                  <a:lnTo>
                    <a:pt x="2047" y="1183"/>
                  </a:lnTo>
                  <a:lnTo>
                    <a:pt x="2002" y="956"/>
                  </a:lnTo>
                  <a:lnTo>
                    <a:pt x="1911" y="956"/>
                  </a:lnTo>
                  <a:lnTo>
                    <a:pt x="1774" y="683"/>
                  </a:lnTo>
                  <a:lnTo>
                    <a:pt x="1774" y="364"/>
                  </a:lnTo>
                  <a:lnTo>
                    <a:pt x="1865" y="274"/>
                  </a:lnTo>
                  <a:lnTo>
                    <a:pt x="1911" y="183"/>
                  </a:lnTo>
                  <a:lnTo>
                    <a:pt x="1774" y="1"/>
                  </a:lnTo>
                  <a:lnTo>
                    <a:pt x="1729" y="46"/>
                  </a:lnTo>
                  <a:lnTo>
                    <a:pt x="1683" y="137"/>
                  </a:lnTo>
                  <a:lnTo>
                    <a:pt x="1592" y="228"/>
                  </a:lnTo>
                  <a:lnTo>
                    <a:pt x="1365" y="228"/>
                  </a:lnTo>
                  <a:lnTo>
                    <a:pt x="1320" y="319"/>
                  </a:lnTo>
                  <a:lnTo>
                    <a:pt x="1229" y="228"/>
                  </a:lnTo>
                  <a:lnTo>
                    <a:pt x="1092" y="92"/>
                  </a:lnTo>
                  <a:lnTo>
                    <a:pt x="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0"/>
            <p:cNvSpPr/>
            <p:nvPr/>
          </p:nvSpPr>
          <p:spPr>
            <a:xfrm>
              <a:off x="1342827" y="3009812"/>
              <a:ext cx="8302" cy="11449"/>
            </a:xfrm>
            <a:custGeom>
              <a:rect b="b" l="l" r="r" t="t"/>
              <a:pathLst>
                <a:path extrusionOk="0" h="502" w="364">
                  <a:moveTo>
                    <a:pt x="136" y="1"/>
                  </a:moveTo>
                  <a:lnTo>
                    <a:pt x="91" y="92"/>
                  </a:lnTo>
                  <a:lnTo>
                    <a:pt x="91" y="228"/>
                  </a:lnTo>
                  <a:lnTo>
                    <a:pt x="46" y="365"/>
                  </a:lnTo>
                  <a:lnTo>
                    <a:pt x="0" y="410"/>
                  </a:lnTo>
                  <a:lnTo>
                    <a:pt x="91" y="501"/>
                  </a:lnTo>
                  <a:lnTo>
                    <a:pt x="273" y="456"/>
                  </a:lnTo>
                  <a:lnTo>
                    <a:pt x="364" y="274"/>
                  </a:lnTo>
                  <a:lnTo>
                    <a:pt x="273" y="137"/>
                  </a:lnTo>
                  <a:lnTo>
                    <a:pt x="13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30"/>
            <p:cNvSpPr/>
            <p:nvPr/>
          </p:nvSpPr>
          <p:spPr>
            <a:xfrm>
              <a:off x="1303393" y="3005661"/>
              <a:ext cx="3147" cy="4174"/>
            </a:xfrm>
            <a:custGeom>
              <a:rect b="b" l="l" r="r" t="t"/>
              <a:pathLst>
                <a:path extrusionOk="0" h="183" w="138">
                  <a:moveTo>
                    <a:pt x="1" y="1"/>
                  </a:moveTo>
                  <a:lnTo>
                    <a:pt x="46" y="137"/>
                  </a:lnTo>
                  <a:lnTo>
                    <a:pt x="137" y="183"/>
                  </a:lnTo>
                  <a:lnTo>
                    <a:pt x="92" y="92"/>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30"/>
            <p:cNvSpPr/>
            <p:nvPr/>
          </p:nvSpPr>
          <p:spPr>
            <a:xfrm>
              <a:off x="1420623" y="3350054"/>
              <a:ext cx="8302" cy="4174"/>
            </a:xfrm>
            <a:custGeom>
              <a:rect b="b" l="l" r="r" t="t"/>
              <a:pathLst>
                <a:path extrusionOk="0" h="183" w="364">
                  <a:moveTo>
                    <a:pt x="273" y="0"/>
                  </a:moveTo>
                  <a:lnTo>
                    <a:pt x="182" y="46"/>
                  </a:lnTo>
                  <a:lnTo>
                    <a:pt x="0" y="91"/>
                  </a:lnTo>
                  <a:lnTo>
                    <a:pt x="136" y="182"/>
                  </a:lnTo>
                  <a:lnTo>
                    <a:pt x="227" y="137"/>
                  </a:lnTo>
                  <a:lnTo>
                    <a:pt x="273" y="182"/>
                  </a:lnTo>
                  <a:lnTo>
                    <a:pt x="364"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0"/>
            <p:cNvSpPr/>
            <p:nvPr/>
          </p:nvSpPr>
          <p:spPr>
            <a:xfrm>
              <a:off x="1457959" y="3399843"/>
              <a:ext cx="3125" cy="2098"/>
            </a:xfrm>
            <a:custGeom>
              <a:rect b="b" l="l" r="r" t="t"/>
              <a:pathLst>
                <a:path extrusionOk="0" h="92" w="137">
                  <a:moveTo>
                    <a:pt x="46" y="0"/>
                  </a:moveTo>
                  <a:lnTo>
                    <a:pt x="0"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0"/>
            <p:cNvSpPr/>
            <p:nvPr/>
          </p:nvSpPr>
          <p:spPr>
            <a:xfrm>
              <a:off x="1416472" y="3436153"/>
              <a:ext cx="8302" cy="3125"/>
            </a:xfrm>
            <a:custGeom>
              <a:rect b="b" l="l" r="r" t="t"/>
              <a:pathLst>
                <a:path extrusionOk="0" h="137" w="364">
                  <a:moveTo>
                    <a:pt x="0" y="0"/>
                  </a:moveTo>
                  <a:lnTo>
                    <a:pt x="46" y="46"/>
                  </a:lnTo>
                  <a:lnTo>
                    <a:pt x="182" y="136"/>
                  </a:lnTo>
                  <a:lnTo>
                    <a:pt x="364" y="91"/>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0"/>
            <p:cNvSpPr/>
            <p:nvPr/>
          </p:nvSpPr>
          <p:spPr>
            <a:xfrm>
              <a:off x="1420623" y="3337602"/>
              <a:ext cx="3125" cy="2098"/>
            </a:xfrm>
            <a:custGeom>
              <a:rect b="b" l="l" r="r" t="t"/>
              <a:pathLst>
                <a:path extrusionOk="0" h="92" w="137">
                  <a:moveTo>
                    <a:pt x="0" y="0"/>
                  </a:moveTo>
                  <a:lnTo>
                    <a:pt x="0" y="91"/>
                  </a:lnTo>
                  <a:lnTo>
                    <a:pt x="91" y="91"/>
                  </a:lnTo>
                  <a:lnTo>
                    <a:pt x="13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0"/>
            <p:cNvSpPr/>
            <p:nvPr/>
          </p:nvSpPr>
          <p:spPr>
            <a:xfrm>
              <a:off x="1417498" y="3341752"/>
              <a:ext cx="2098" cy="2098"/>
            </a:xfrm>
            <a:custGeom>
              <a:rect b="b" l="l" r="r" t="t"/>
              <a:pathLst>
                <a:path extrusionOk="0" h="92" w="92">
                  <a:moveTo>
                    <a:pt x="92" y="0"/>
                  </a:moveTo>
                  <a:lnTo>
                    <a:pt x="1" y="91"/>
                  </a:lnTo>
                  <a:lnTo>
                    <a:pt x="92"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0"/>
            <p:cNvSpPr/>
            <p:nvPr/>
          </p:nvSpPr>
          <p:spPr>
            <a:xfrm>
              <a:off x="1047196" y="3331375"/>
              <a:ext cx="19728" cy="13502"/>
            </a:xfrm>
            <a:custGeom>
              <a:rect b="b" l="l" r="r" t="t"/>
              <a:pathLst>
                <a:path extrusionOk="0" h="592" w="865">
                  <a:moveTo>
                    <a:pt x="228" y="228"/>
                  </a:moveTo>
                  <a:lnTo>
                    <a:pt x="91" y="273"/>
                  </a:lnTo>
                  <a:lnTo>
                    <a:pt x="0" y="364"/>
                  </a:lnTo>
                  <a:lnTo>
                    <a:pt x="137" y="364"/>
                  </a:lnTo>
                  <a:lnTo>
                    <a:pt x="137" y="319"/>
                  </a:lnTo>
                  <a:lnTo>
                    <a:pt x="228" y="228"/>
                  </a:lnTo>
                  <a:close/>
                  <a:moveTo>
                    <a:pt x="182" y="1"/>
                  </a:moveTo>
                  <a:lnTo>
                    <a:pt x="228" y="137"/>
                  </a:lnTo>
                  <a:lnTo>
                    <a:pt x="228" y="228"/>
                  </a:lnTo>
                  <a:lnTo>
                    <a:pt x="228" y="455"/>
                  </a:lnTo>
                  <a:lnTo>
                    <a:pt x="364" y="592"/>
                  </a:lnTo>
                  <a:lnTo>
                    <a:pt x="501" y="410"/>
                  </a:lnTo>
                  <a:lnTo>
                    <a:pt x="592" y="501"/>
                  </a:lnTo>
                  <a:lnTo>
                    <a:pt x="682" y="546"/>
                  </a:lnTo>
                  <a:lnTo>
                    <a:pt x="728" y="410"/>
                  </a:lnTo>
                  <a:lnTo>
                    <a:pt x="864" y="364"/>
                  </a:lnTo>
                  <a:lnTo>
                    <a:pt x="819" y="228"/>
                  </a:lnTo>
                  <a:lnTo>
                    <a:pt x="546"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30"/>
            <p:cNvSpPr/>
            <p:nvPr/>
          </p:nvSpPr>
          <p:spPr>
            <a:xfrm>
              <a:off x="1058600" y="3199639"/>
              <a:ext cx="8325" cy="10400"/>
            </a:xfrm>
            <a:custGeom>
              <a:rect b="b" l="l" r="r" t="t"/>
              <a:pathLst>
                <a:path extrusionOk="0" h="456" w="365">
                  <a:moveTo>
                    <a:pt x="182" y="1"/>
                  </a:moveTo>
                  <a:lnTo>
                    <a:pt x="46" y="92"/>
                  </a:lnTo>
                  <a:lnTo>
                    <a:pt x="1" y="183"/>
                  </a:lnTo>
                  <a:lnTo>
                    <a:pt x="137" y="365"/>
                  </a:lnTo>
                  <a:lnTo>
                    <a:pt x="228" y="365"/>
                  </a:lnTo>
                  <a:lnTo>
                    <a:pt x="182" y="455"/>
                  </a:lnTo>
                  <a:lnTo>
                    <a:pt x="319" y="455"/>
                  </a:lnTo>
                  <a:lnTo>
                    <a:pt x="364" y="228"/>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0"/>
            <p:cNvSpPr/>
            <p:nvPr/>
          </p:nvSpPr>
          <p:spPr>
            <a:xfrm>
              <a:off x="1412321" y="3309594"/>
              <a:ext cx="14528" cy="7276"/>
            </a:xfrm>
            <a:custGeom>
              <a:rect b="b" l="l" r="r" t="t"/>
              <a:pathLst>
                <a:path extrusionOk="0" h="319" w="637">
                  <a:moveTo>
                    <a:pt x="228" y="1"/>
                  </a:moveTo>
                  <a:lnTo>
                    <a:pt x="0" y="182"/>
                  </a:lnTo>
                  <a:lnTo>
                    <a:pt x="91" y="273"/>
                  </a:lnTo>
                  <a:lnTo>
                    <a:pt x="228" y="319"/>
                  </a:lnTo>
                  <a:lnTo>
                    <a:pt x="364" y="273"/>
                  </a:lnTo>
                  <a:lnTo>
                    <a:pt x="591" y="273"/>
                  </a:lnTo>
                  <a:lnTo>
                    <a:pt x="637" y="18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0"/>
            <p:cNvSpPr/>
            <p:nvPr/>
          </p:nvSpPr>
          <p:spPr>
            <a:xfrm>
              <a:off x="1326223" y="3443405"/>
              <a:ext cx="5200" cy="4174"/>
            </a:xfrm>
            <a:custGeom>
              <a:rect b="b" l="l" r="r" t="t"/>
              <a:pathLst>
                <a:path extrusionOk="0" h="183" w="228">
                  <a:moveTo>
                    <a:pt x="228" y="0"/>
                  </a:moveTo>
                  <a:lnTo>
                    <a:pt x="46" y="46"/>
                  </a:lnTo>
                  <a:lnTo>
                    <a:pt x="0" y="182"/>
                  </a:lnTo>
                  <a:lnTo>
                    <a:pt x="0" y="182"/>
                  </a:lnTo>
                  <a:lnTo>
                    <a:pt x="91"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0"/>
            <p:cNvSpPr/>
            <p:nvPr/>
          </p:nvSpPr>
          <p:spPr>
            <a:xfrm>
              <a:off x="1450683" y="3428877"/>
              <a:ext cx="5223" cy="4174"/>
            </a:xfrm>
            <a:custGeom>
              <a:rect b="b" l="l" r="r" t="t"/>
              <a:pathLst>
                <a:path extrusionOk="0" h="183" w="229">
                  <a:moveTo>
                    <a:pt x="92" y="1"/>
                  </a:moveTo>
                  <a:lnTo>
                    <a:pt x="1" y="46"/>
                  </a:lnTo>
                  <a:lnTo>
                    <a:pt x="1" y="92"/>
                  </a:lnTo>
                  <a:lnTo>
                    <a:pt x="92" y="183"/>
                  </a:lnTo>
                  <a:lnTo>
                    <a:pt x="228" y="183"/>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0"/>
            <p:cNvSpPr/>
            <p:nvPr/>
          </p:nvSpPr>
          <p:spPr>
            <a:xfrm>
              <a:off x="1447582" y="3407096"/>
              <a:ext cx="3125" cy="2098"/>
            </a:xfrm>
            <a:custGeom>
              <a:rect b="b" l="l" r="r" t="t"/>
              <a:pathLst>
                <a:path extrusionOk="0" h="92" w="137">
                  <a:moveTo>
                    <a:pt x="91" y="1"/>
                  </a:moveTo>
                  <a:lnTo>
                    <a:pt x="1" y="92"/>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0"/>
            <p:cNvSpPr/>
            <p:nvPr/>
          </p:nvSpPr>
          <p:spPr>
            <a:xfrm>
              <a:off x="1452759" y="3435104"/>
              <a:ext cx="4174" cy="2098"/>
            </a:xfrm>
            <a:custGeom>
              <a:rect b="b" l="l" r="r" t="t"/>
              <a:pathLst>
                <a:path extrusionOk="0" h="92" w="183">
                  <a:moveTo>
                    <a:pt x="183" y="1"/>
                  </a:moveTo>
                  <a:lnTo>
                    <a:pt x="1" y="92"/>
                  </a:lnTo>
                  <a:lnTo>
                    <a:pt x="92"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0"/>
            <p:cNvSpPr/>
            <p:nvPr/>
          </p:nvSpPr>
          <p:spPr>
            <a:xfrm>
              <a:off x="1329325" y="3475564"/>
              <a:ext cx="4174" cy="3125"/>
            </a:xfrm>
            <a:custGeom>
              <a:rect b="b" l="l" r="r" t="t"/>
              <a:pathLst>
                <a:path extrusionOk="0" h="137" w="183">
                  <a:moveTo>
                    <a:pt x="92" y="0"/>
                  </a:moveTo>
                  <a:lnTo>
                    <a:pt x="1" y="91"/>
                  </a:lnTo>
                  <a:lnTo>
                    <a:pt x="92"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0"/>
            <p:cNvSpPr/>
            <p:nvPr/>
          </p:nvSpPr>
          <p:spPr>
            <a:xfrm>
              <a:off x="1038894" y="3338628"/>
              <a:ext cx="2098" cy="3147"/>
            </a:xfrm>
            <a:custGeom>
              <a:rect b="b" l="l" r="r" t="t"/>
              <a:pathLst>
                <a:path extrusionOk="0" h="138" w="92">
                  <a:moveTo>
                    <a:pt x="46" y="1"/>
                  </a:moveTo>
                  <a:lnTo>
                    <a:pt x="0" y="137"/>
                  </a:lnTo>
                  <a:lnTo>
                    <a:pt x="0" y="137"/>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0"/>
            <p:cNvSpPr/>
            <p:nvPr/>
          </p:nvSpPr>
          <p:spPr>
            <a:xfrm>
              <a:off x="1330374" y="3438228"/>
              <a:ext cx="3125" cy="3125"/>
            </a:xfrm>
            <a:custGeom>
              <a:rect b="b" l="l" r="r" t="t"/>
              <a:pathLst>
                <a:path extrusionOk="0" h="137" w="137">
                  <a:moveTo>
                    <a:pt x="137" y="0"/>
                  </a:moveTo>
                  <a:lnTo>
                    <a:pt x="0" y="91"/>
                  </a:lnTo>
                  <a:lnTo>
                    <a:pt x="91" y="136"/>
                  </a:lnTo>
                  <a:lnTo>
                    <a:pt x="137" y="45"/>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0"/>
            <p:cNvSpPr/>
            <p:nvPr/>
          </p:nvSpPr>
          <p:spPr>
            <a:xfrm>
              <a:off x="1231823" y="3213118"/>
              <a:ext cx="4174" cy="2098"/>
            </a:xfrm>
            <a:custGeom>
              <a:rect b="b" l="l" r="r" t="t"/>
              <a:pathLst>
                <a:path extrusionOk="0" h="92" w="183">
                  <a:moveTo>
                    <a:pt x="183" y="1"/>
                  </a:moveTo>
                  <a:lnTo>
                    <a:pt x="1" y="46"/>
                  </a:lnTo>
                  <a:lnTo>
                    <a:pt x="137"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0"/>
            <p:cNvSpPr/>
            <p:nvPr/>
          </p:nvSpPr>
          <p:spPr>
            <a:xfrm>
              <a:off x="1321023" y="3481791"/>
              <a:ext cx="12476" cy="8302"/>
            </a:xfrm>
            <a:custGeom>
              <a:rect b="b" l="l" r="r" t="t"/>
              <a:pathLst>
                <a:path extrusionOk="0" h="364" w="547">
                  <a:moveTo>
                    <a:pt x="501" y="0"/>
                  </a:moveTo>
                  <a:lnTo>
                    <a:pt x="319" y="46"/>
                  </a:lnTo>
                  <a:lnTo>
                    <a:pt x="365" y="91"/>
                  </a:lnTo>
                  <a:lnTo>
                    <a:pt x="137" y="182"/>
                  </a:lnTo>
                  <a:lnTo>
                    <a:pt x="1" y="319"/>
                  </a:lnTo>
                  <a:lnTo>
                    <a:pt x="137" y="364"/>
                  </a:lnTo>
                  <a:lnTo>
                    <a:pt x="456" y="182"/>
                  </a:lnTo>
                  <a:lnTo>
                    <a:pt x="547" y="91"/>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0"/>
            <p:cNvSpPr/>
            <p:nvPr/>
          </p:nvSpPr>
          <p:spPr>
            <a:xfrm>
              <a:off x="1408170" y="3296115"/>
              <a:ext cx="3125" cy="4174"/>
            </a:xfrm>
            <a:custGeom>
              <a:rect b="b" l="l" r="r" t="t"/>
              <a:pathLst>
                <a:path extrusionOk="0" h="183" w="137">
                  <a:moveTo>
                    <a:pt x="46" y="0"/>
                  </a:moveTo>
                  <a:lnTo>
                    <a:pt x="0" y="137"/>
                  </a:lnTo>
                  <a:lnTo>
                    <a:pt x="137" y="182"/>
                  </a:lnTo>
                  <a:lnTo>
                    <a:pt x="91"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0"/>
            <p:cNvSpPr/>
            <p:nvPr/>
          </p:nvSpPr>
          <p:spPr>
            <a:xfrm>
              <a:off x="1411272" y="3437179"/>
              <a:ext cx="3147" cy="2098"/>
            </a:xfrm>
            <a:custGeom>
              <a:rect b="b" l="l" r="r" t="t"/>
              <a:pathLst>
                <a:path extrusionOk="0" h="92" w="138">
                  <a:moveTo>
                    <a:pt x="1" y="1"/>
                  </a:moveTo>
                  <a:lnTo>
                    <a:pt x="137" y="91"/>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0"/>
            <p:cNvSpPr/>
            <p:nvPr/>
          </p:nvSpPr>
          <p:spPr>
            <a:xfrm>
              <a:off x="1231823" y="3217269"/>
              <a:ext cx="2098" cy="4174"/>
            </a:xfrm>
            <a:custGeom>
              <a:rect b="b" l="l" r="r" t="t"/>
              <a:pathLst>
                <a:path extrusionOk="0" h="183" w="92">
                  <a:moveTo>
                    <a:pt x="1" y="1"/>
                  </a:moveTo>
                  <a:lnTo>
                    <a:pt x="46" y="137"/>
                  </a:lnTo>
                  <a:lnTo>
                    <a:pt x="92" y="183"/>
                  </a:lnTo>
                  <a:lnTo>
                    <a:pt x="92"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0"/>
            <p:cNvSpPr/>
            <p:nvPr/>
          </p:nvSpPr>
          <p:spPr>
            <a:xfrm>
              <a:off x="1325174" y="3366635"/>
              <a:ext cx="10400" cy="21804"/>
            </a:xfrm>
            <a:custGeom>
              <a:rect b="b" l="l" r="r" t="t"/>
              <a:pathLst>
                <a:path extrusionOk="0" h="956" w="456">
                  <a:moveTo>
                    <a:pt x="274" y="1"/>
                  </a:moveTo>
                  <a:lnTo>
                    <a:pt x="228" y="46"/>
                  </a:lnTo>
                  <a:lnTo>
                    <a:pt x="228" y="319"/>
                  </a:lnTo>
                  <a:lnTo>
                    <a:pt x="137" y="547"/>
                  </a:lnTo>
                  <a:lnTo>
                    <a:pt x="1" y="774"/>
                  </a:lnTo>
                  <a:lnTo>
                    <a:pt x="1" y="911"/>
                  </a:lnTo>
                  <a:lnTo>
                    <a:pt x="92" y="956"/>
                  </a:lnTo>
                  <a:lnTo>
                    <a:pt x="183" y="911"/>
                  </a:lnTo>
                  <a:lnTo>
                    <a:pt x="274" y="774"/>
                  </a:lnTo>
                  <a:lnTo>
                    <a:pt x="365" y="729"/>
                  </a:lnTo>
                  <a:lnTo>
                    <a:pt x="410" y="683"/>
                  </a:lnTo>
                  <a:lnTo>
                    <a:pt x="410" y="592"/>
                  </a:lnTo>
                  <a:lnTo>
                    <a:pt x="274" y="547"/>
                  </a:lnTo>
                  <a:lnTo>
                    <a:pt x="228" y="456"/>
                  </a:lnTo>
                  <a:lnTo>
                    <a:pt x="274" y="365"/>
                  </a:lnTo>
                  <a:lnTo>
                    <a:pt x="365" y="319"/>
                  </a:lnTo>
                  <a:lnTo>
                    <a:pt x="410" y="228"/>
                  </a:lnTo>
                  <a:lnTo>
                    <a:pt x="456" y="319"/>
                  </a:lnTo>
                  <a:lnTo>
                    <a:pt x="456" y="228"/>
                  </a:lnTo>
                  <a:lnTo>
                    <a:pt x="410" y="137"/>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0"/>
            <p:cNvSpPr/>
            <p:nvPr/>
          </p:nvSpPr>
          <p:spPr>
            <a:xfrm>
              <a:off x="1402970" y="3435104"/>
              <a:ext cx="4174" cy="3125"/>
            </a:xfrm>
            <a:custGeom>
              <a:rect b="b" l="l" r="r" t="t"/>
              <a:pathLst>
                <a:path extrusionOk="0" h="137" w="183">
                  <a:moveTo>
                    <a:pt x="92" y="1"/>
                  </a:moveTo>
                  <a:lnTo>
                    <a:pt x="1" y="46"/>
                  </a:lnTo>
                  <a:lnTo>
                    <a:pt x="92" y="137"/>
                  </a:lnTo>
                  <a:lnTo>
                    <a:pt x="183"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0"/>
            <p:cNvSpPr/>
            <p:nvPr/>
          </p:nvSpPr>
          <p:spPr>
            <a:xfrm>
              <a:off x="1407121" y="3422651"/>
              <a:ext cx="3147" cy="3147"/>
            </a:xfrm>
            <a:custGeom>
              <a:rect b="b" l="l" r="r" t="t"/>
              <a:pathLst>
                <a:path extrusionOk="0" h="138" w="138">
                  <a:moveTo>
                    <a:pt x="46" y="1"/>
                  </a:moveTo>
                  <a:lnTo>
                    <a:pt x="1" y="46"/>
                  </a:lnTo>
                  <a:lnTo>
                    <a:pt x="1"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0"/>
            <p:cNvSpPr/>
            <p:nvPr/>
          </p:nvSpPr>
          <p:spPr>
            <a:xfrm>
              <a:off x="1252577" y="3456885"/>
              <a:ext cx="34257" cy="20778"/>
            </a:xfrm>
            <a:custGeom>
              <a:rect b="b" l="l" r="r" t="t"/>
              <a:pathLst>
                <a:path extrusionOk="0" h="911" w="1502">
                  <a:moveTo>
                    <a:pt x="364" y="1"/>
                  </a:moveTo>
                  <a:lnTo>
                    <a:pt x="0" y="183"/>
                  </a:lnTo>
                  <a:lnTo>
                    <a:pt x="0" y="319"/>
                  </a:lnTo>
                  <a:lnTo>
                    <a:pt x="91" y="410"/>
                  </a:lnTo>
                  <a:lnTo>
                    <a:pt x="319" y="455"/>
                  </a:lnTo>
                  <a:lnTo>
                    <a:pt x="501" y="455"/>
                  </a:lnTo>
                  <a:lnTo>
                    <a:pt x="637" y="592"/>
                  </a:lnTo>
                  <a:lnTo>
                    <a:pt x="773" y="637"/>
                  </a:lnTo>
                  <a:lnTo>
                    <a:pt x="910" y="819"/>
                  </a:lnTo>
                  <a:lnTo>
                    <a:pt x="1092" y="910"/>
                  </a:lnTo>
                  <a:lnTo>
                    <a:pt x="1319" y="865"/>
                  </a:lnTo>
                  <a:lnTo>
                    <a:pt x="1501" y="774"/>
                  </a:lnTo>
                  <a:lnTo>
                    <a:pt x="1501" y="637"/>
                  </a:lnTo>
                  <a:lnTo>
                    <a:pt x="1365" y="546"/>
                  </a:lnTo>
                  <a:lnTo>
                    <a:pt x="1228" y="319"/>
                  </a:lnTo>
                  <a:lnTo>
                    <a:pt x="1092" y="319"/>
                  </a:lnTo>
                  <a:lnTo>
                    <a:pt x="1046" y="183"/>
                  </a:lnTo>
                  <a:lnTo>
                    <a:pt x="864" y="92"/>
                  </a:lnTo>
                  <a:lnTo>
                    <a:pt x="683" y="183"/>
                  </a:lnTo>
                  <a:lnTo>
                    <a:pt x="546" y="183"/>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0"/>
            <p:cNvSpPr/>
            <p:nvPr/>
          </p:nvSpPr>
          <p:spPr>
            <a:xfrm>
              <a:off x="1334525" y="3443405"/>
              <a:ext cx="70544" cy="36332"/>
            </a:xfrm>
            <a:custGeom>
              <a:rect b="b" l="l" r="r" t="t"/>
              <a:pathLst>
                <a:path extrusionOk="0" h="1593" w="3093">
                  <a:moveTo>
                    <a:pt x="3002" y="0"/>
                  </a:moveTo>
                  <a:lnTo>
                    <a:pt x="2684" y="46"/>
                  </a:lnTo>
                  <a:lnTo>
                    <a:pt x="2502" y="46"/>
                  </a:lnTo>
                  <a:lnTo>
                    <a:pt x="2320" y="91"/>
                  </a:lnTo>
                  <a:lnTo>
                    <a:pt x="2183" y="91"/>
                  </a:lnTo>
                  <a:lnTo>
                    <a:pt x="1956" y="137"/>
                  </a:lnTo>
                  <a:lnTo>
                    <a:pt x="1592" y="91"/>
                  </a:lnTo>
                  <a:lnTo>
                    <a:pt x="1365" y="319"/>
                  </a:lnTo>
                  <a:lnTo>
                    <a:pt x="1183" y="410"/>
                  </a:lnTo>
                  <a:lnTo>
                    <a:pt x="1092" y="455"/>
                  </a:lnTo>
                  <a:lnTo>
                    <a:pt x="955" y="501"/>
                  </a:lnTo>
                  <a:lnTo>
                    <a:pt x="864" y="546"/>
                  </a:lnTo>
                  <a:lnTo>
                    <a:pt x="637" y="546"/>
                  </a:lnTo>
                  <a:lnTo>
                    <a:pt x="546" y="683"/>
                  </a:lnTo>
                  <a:lnTo>
                    <a:pt x="500" y="728"/>
                  </a:lnTo>
                  <a:lnTo>
                    <a:pt x="319" y="819"/>
                  </a:lnTo>
                  <a:lnTo>
                    <a:pt x="273" y="1001"/>
                  </a:lnTo>
                  <a:lnTo>
                    <a:pt x="137" y="1228"/>
                  </a:lnTo>
                  <a:lnTo>
                    <a:pt x="91" y="1274"/>
                  </a:lnTo>
                  <a:lnTo>
                    <a:pt x="182" y="1365"/>
                  </a:lnTo>
                  <a:lnTo>
                    <a:pt x="182" y="1410"/>
                  </a:lnTo>
                  <a:lnTo>
                    <a:pt x="91" y="1410"/>
                  </a:lnTo>
                  <a:lnTo>
                    <a:pt x="46" y="1365"/>
                  </a:lnTo>
                  <a:lnTo>
                    <a:pt x="0" y="1547"/>
                  </a:lnTo>
                  <a:lnTo>
                    <a:pt x="91" y="1592"/>
                  </a:lnTo>
                  <a:lnTo>
                    <a:pt x="319" y="1592"/>
                  </a:lnTo>
                  <a:lnTo>
                    <a:pt x="546" y="1456"/>
                  </a:lnTo>
                  <a:lnTo>
                    <a:pt x="682" y="1410"/>
                  </a:lnTo>
                  <a:lnTo>
                    <a:pt x="819" y="1410"/>
                  </a:lnTo>
                  <a:lnTo>
                    <a:pt x="955" y="1319"/>
                  </a:lnTo>
                  <a:lnTo>
                    <a:pt x="1092" y="1137"/>
                  </a:lnTo>
                  <a:lnTo>
                    <a:pt x="1365" y="910"/>
                  </a:lnTo>
                  <a:lnTo>
                    <a:pt x="1456" y="819"/>
                  </a:lnTo>
                  <a:lnTo>
                    <a:pt x="1547" y="774"/>
                  </a:lnTo>
                  <a:lnTo>
                    <a:pt x="1683" y="637"/>
                  </a:lnTo>
                  <a:lnTo>
                    <a:pt x="1819" y="592"/>
                  </a:lnTo>
                  <a:lnTo>
                    <a:pt x="1956" y="592"/>
                  </a:lnTo>
                  <a:lnTo>
                    <a:pt x="2320" y="546"/>
                  </a:lnTo>
                  <a:lnTo>
                    <a:pt x="2547" y="410"/>
                  </a:lnTo>
                  <a:lnTo>
                    <a:pt x="2774" y="364"/>
                  </a:lnTo>
                  <a:lnTo>
                    <a:pt x="2820" y="273"/>
                  </a:lnTo>
                  <a:lnTo>
                    <a:pt x="2911" y="228"/>
                  </a:lnTo>
                  <a:lnTo>
                    <a:pt x="3047" y="137"/>
                  </a:lnTo>
                  <a:lnTo>
                    <a:pt x="3093" y="46"/>
                  </a:lnTo>
                  <a:lnTo>
                    <a:pt x="300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0"/>
            <p:cNvSpPr/>
            <p:nvPr/>
          </p:nvSpPr>
          <p:spPr>
            <a:xfrm>
              <a:off x="1421649" y="3335526"/>
              <a:ext cx="53963" cy="19728"/>
            </a:xfrm>
            <a:custGeom>
              <a:rect b="b" l="l" r="r" t="t"/>
              <a:pathLst>
                <a:path extrusionOk="0" h="865" w="2366">
                  <a:moveTo>
                    <a:pt x="1228" y="1"/>
                  </a:moveTo>
                  <a:lnTo>
                    <a:pt x="1092" y="137"/>
                  </a:lnTo>
                  <a:lnTo>
                    <a:pt x="956" y="91"/>
                  </a:lnTo>
                  <a:lnTo>
                    <a:pt x="819" y="46"/>
                  </a:lnTo>
                  <a:lnTo>
                    <a:pt x="592" y="91"/>
                  </a:lnTo>
                  <a:lnTo>
                    <a:pt x="273" y="91"/>
                  </a:lnTo>
                  <a:lnTo>
                    <a:pt x="182" y="182"/>
                  </a:lnTo>
                  <a:lnTo>
                    <a:pt x="182" y="273"/>
                  </a:lnTo>
                  <a:lnTo>
                    <a:pt x="46" y="319"/>
                  </a:lnTo>
                  <a:lnTo>
                    <a:pt x="1" y="455"/>
                  </a:lnTo>
                  <a:lnTo>
                    <a:pt x="46" y="546"/>
                  </a:lnTo>
                  <a:lnTo>
                    <a:pt x="137" y="546"/>
                  </a:lnTo>
                  <a:lnTo>
                    <a:pt x="273" y="319"/>
                  </a:lnTo>
                  <a:lnTo>
                    <a:pt x="410" y="455"/>
                  </a:lnTo>
                  <a:lnTo>
                    <a:pt x="455" y="546"/>
                  </a:lnTo>
                  <a:lnTo>
                    <a:pt x="592" y="546"/>
                  </a:lnTo>
                  <a:lnTo>
                    <a:pt x="728" y="410"/>
                  </a:lnTo>
                  <a:lnTo>
                    <a:pt x="865" y="410"/>
                  </a:lnTo>
                  <a:lnTo>
                    <a:pt x="956" y="546"/>
                  </a:lnTo>
                  <a:lnTo>
                    <a:pt x="1274" y="592"/>
                  </a:lnTo>
                  <a:lnTo>
                    <a:pt x="1365" y="455"/>
                  </a:lnTo>
                  <a:lnTo>
                    <a:pt x="1501" y="455"/>
                  </a:lnTo>
                  <a:lnTo>
                    <a:pt x="1820" y="683"/>
                  </a:lnTo>
                  <a:lnTo>
                    <a:pt x="1956" y="683"/>
                  </a:lnTo>
                  <a:lnTo>
                    <a:pt x="2138" y="865"/>
                  </a:lnTo>
                  <a:lnTo>
                    <a:pt x="2320" y="865"/>
                  </a:lnTo>
                  <a:lnTo>
                    <a:pt x="2365" y="728"/>
                  </a:lnTo>
                  <a:lnTo>
                    <a:pt x="2320" y="455"/>
                  </a:lnTo>
                  <a:lnTo>
                    <a:pt x="1911" y="228"/>
                  </a:lnTo>
                  <a:lnTo>
                    <a:pt x="1592" y="137"/>
                  </a:lnTo>
                  <a:lnTo>
                    <a:pt x="1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0"/>
            <p:cNvSpPr/>
            <p:nvPr/>
          </p:nvSpPr>
          <p:spPr>
            <a:xfrm>
              <a:off x="1435129" y="3438228"/>
              <a:ext cx="4174" cy="1049"/>
            </a:xfrm>
            <a:custGeom>
              <a:rect b="b" l="l" r="r" t="t"/>
              <a:pathLst>
                <a:path extrusionOk="0" h="46" w="183">
                  <a:moveTo>
                    <a:pt x="1" y="0"/>
                  </a:moveTo>
                  <a:lnTo>
                    <a:pt x="92" y="45"/>
                  </a:lnTo>
                  <a:lnTo>
                    <a:pt x="183" y="45"/>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0"/>
            <p:cNvSpPr/>
            <p:nvPr/>
          </p:nvSpPr>
          <p:spPr>
            <a:xfrm>
              <a:off x="1268132" y="3434077"/>
              <a:ext cx="61215" cy="17653"/>
            </a:xfrm>
            <a:custGeom>
              <a:rect b="b" l="l" r="r" t="t"/>
              <a:pathLst>
                <a:path extrusionOk="0" h="774" w="2684">
                  <a:moveTo>
                    <a:pt x="2502" y="0"/>
                  </a:moveTo>
                  <a:lnTo>
                    <a:pt x="2365" y="137"/>
                  </a:lnTo>
                  <a:lnTo>
                    <a:pt x="2456" y="137"/>
                  </a:lnTo>
                  <a:lnTo>
                    <a:pt x="2365" y="273"/>
                  </a:lnTo>
                  <a:lnTo>
                    <a:pt x="2184" y="318"/>
                  </a:lnTo>
                  <a:lnTo>
                    <a:pt x="2093" y="455"/>
                  </a:lnTo>
                  <a:lnTo>
                    <a:pt x="1911" y="455"/>
                  </a:lnTo>
                  <a:lnTo>
                    <a:pt x="1820" y="364"/>
                  </a:lnTo>
                  <a:lnTo>
                    <a:pt x="1592" y="364"/>
                  </a:lnTo>
                  <a:lnTo>
                    <a:pt x="1410" y="409"/>
                  </a:lnTo>
                  <a:lnTo>
                    <a:pt x="1228" y="273"/>
                  </a:lnTo>
                  <a:lnTo>
                    <a:pt x="1001" y="227"/>
                  </a:lnTo>
                  <a:lnTo>
                    <a:pt x="910" y="273"/>
                  </a:lnTo>
                  <a:lnTo>
                    <a:pt x="683" y="182"/>
                  </a:lnTo>
                  <a:lnTo>
                    <a:pt x="319" y="273"/>
                  </a:lnTo>
                  <a:lnTo>
                    <a:pt x="91" y="409"/>
                  </a:lnTo>
                  <a:cubicBezTo>
                    <a:pt x="91" y="409"/>
                    <a:pt x="1" y="500"/>
                    <a:pt x="46" y="546"/>
                  </a:cubicBezTo>
                  <a:lnTo>
                    <a:pt x="91" y="682"/>
                  </a:lnTo>
                  <a:lnTo>
                    <a:pt x="683" y="682"/>
                  </a:lnTo>
                  <a:lnTo>
                    <a:pt x="774" y="773"/>
                  </a:lnTo>
                  <a:lnTo>
                    <a:pt x="910" y="728"/>
                  </a:lnTo>
                  <a:lnTo>
                    <a:pt x="1001" y="773"/>
                  </a:lnTo>
                  <a:lnTo>
                    <a:pt x="1092" y="773"/>
                  </a:lnTo>
                  <a:lnTo>
                    <a:pt x="1138" y="728"/>
                  </a:lnTo>
                  <a:lnTo>
                    <a:pt x="1319" y="637"/>
                  </a:lnTo>
                  <a:lnTo>
                    <a:pt x="1592" y="682"/>
                  </a:lnTo>
                  <a:lnTo>
                    <a:pt x="1820" y="591"/>
                  </a:lnTo>
                  <a:lnTo>
                    <a:pt x="2047" y="591"/>
                  </a:lnTo>
                  <a:lnTo>
                    <a:pt x="2138" y="637"/>
                  </a:lnTo>
                  <a:lnTo>
                    <a:pt x="2229" y="546"/>
                  </a:lnTo>
                  <a:lnTo>
                    <a:pt x="2365" y="546"/>
                  </a:lnTo>
                  <a:lnTo>
                    <a:pt x="2502" y="409"/>
                  </a:lnTo>
                  <a:lnTo>
                    <a:pt x="2593" y="364"/>
                  </a:lnTo>
                  <a:lnTo>
                    <a:pt x="2684" y="227"/>
                  </a:lnTo>
                  <a:lnTo>
                    <a:pt x="2684" y="91"/>
                  </a:lnTo>
                  <a:lnTo>
                    <a:pt x="250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0"/>
            <p:cNvSpPr/>
            <p:nvPr/>
          </p:nvSpPr>
          <p:spPr>
            <a:xfrm>
              <a:off x="1211091" y="3436153"/>
              <a:ext cx="45661" cy="18679"/>
            </a:xfrm>
            <a:custGeom>
              <a:rect b="b" l="l" r="r" t="t"/>
              <a:pathLst>
                <a:path extrusionOk="0" h="819" w="2002">
                  <a:moveTo>
                    <a:pt x="1046" y="0"/>
                  </a:moveTo>
                  <a:lnTo>
                    <a:pt x="864" y="91"/>
                  </a:lnTo>
                  <a:lnTo>
                    <a:pt x="864" y="182"/>
                  </a:lnTo>
                  <a:lnTo>
                    <a:pt x="1183" y="318"/>
                  </a:lnTo>
                  <a:lnTo>
                    <a:pt x="1319" y="455"/>
                  </a:lnTo>
                  <a:lnTo>
                    <a:pt x="1092" y="455"/>
                  </a:lnTo>
                  <a:lnTo>
                    <a:pt x="955" y="546"/>
                  </a:lnTo>
                  <a:lnTo>
                    <a:pt x="773" y="409"/>
                  </a:lnTo>
                  <a:lnTo>
                    <a:pt x="728" y="273"/>
                  </a:lnTo>
                  <a:lnTo>
                    <a:pt x="637" y="273"/>
                  </a:lnTo>
                  <a:lnTo>
                    <a:pt x="500" y="318"/>
                  </a:lnTo>
                  <a:lnTo>
                    <a:pt x="364" y="273"/>
                  </a:lnTo>
                  <a:lnTo>
                    <a:pt x="137" y="364"/>
                  </a:lnTo>
                  <a:cubicBezTo>
                    <a:pt x="91" y="409"/>
                    <a:pt x="46" y="455"/>
                    <a:pt x="0" y="500"/>
                  </a:cubicBezTo>
                  <a:lnTo>
                    <a:pt x="0" y="591"/>
                  </a:lnTo>
                  <a:lnTo>
                    <a:pt x="91" y="637"/>
                  </a:lnTo>
                  <a:lnTo>
                    <a:pt x="46" y="728"/>
                  </a:lnTo>
                  <a:lnTo>
                    <a:pt x="137" y="728"/>
                  </a:lnTo>
                  <a:lnTo>
                    <a:pt x="273" y="819"/>
                  </a:lnTo>
                  <a:lnTo>
                    <a:pt x="455" y="773"/>
                  </a:lnTo>
                  <a:lnTo>
                    <a:pt x="591" y="819"/>
                  </a:lnTo>
                  <a:lnTo>
                    <a:pt x="773" y="773"/>
                  </a:lnTo>
                  <a:lnTo>
                    <a:pt x="819" y="682"/>
                  </a:lnTo>
                  <a:lnTo>
                    <a:pt x="955" y="728"/>
                  </a:lnTo>
                  <a:lnTo>
                    <a:pt x="1137" y="637"/>
                  </a:lnTo>
                  <a:lnTo>
                    <a:pt x="1319" y="682"/>
                  </a:lnTo>
                  <a:lnTo>
                    <a:pt x="1501" y="500"/>
                  </a:lnTo>
                  <a:lnTo>
                    <a:pt x="1546" y="637"/>
                  </a:lnTo>
                  <a:lnTo>
                    <a:pt x="1910" y="637"/>
                  </a:lnTo>
                  <a:lnTo>
                    <a:pt x="1819" y="591"/>
                  </a:lnTo>
                  <a:lnTo>
                    <a:pt x="2001" y="591"/>
                  </a:lnTo>
                  <a:lnTo>
                    <a:pt x="2001" y="409"/>
                  </a:lnTo>
                  <a:lnTo>
                    <a:pt x="1956" y="455"/>
                  </a:lnTo>
                  <a:lnTo>
                    <a:pt x="1910" y="318"/>
                  </a:lnTo>
                  <a:lnTo>
                    <a:pt x="1910" y="182"/>
                  </a:lnTo>
                  <a:lnTo>
                    <a:pt x="1728" y="136"/>
                  </a:lnTo>
                  <a:lnTo>
                    <a:pt x="1728" y="273"/>
                  </a:lnTo>
                  <a:lnTo>
                    <a:pt x="1637" y="318"/>
                  </a:lnTo>
                  <a:lnTo>
                    <a:pt x="1637" y="182"/>
                  </a:lnTo>
                  <a:lnTo>
                    <a:pt x="1501" y="91"/>
                  </a:lnTo>
                  <a:lnTo>
                    <a:pt x="1319" y="136"/>
                  </a:lnTo>
                  <a:lnTo>
                    <a:pt x="1183" y="46"/>
                  </a:lnTo>
                  <a:lnTo>
                    <a:pt x="10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0"/>
            <p:cNvSpPr/>
            <p:nvPr/>
          </p:nvSpPr>
          <p:spPr>
            <a:xfrm>
              <a:off x="1302366" y="3480741"/>
              <a:ext cx="5200" cy="4174"/>
            </a:xfrm>
            <a:custGeom>
              <a:rect b="b" l="l" r="r" t="t"/>
              <a:pathLst>
                <a:path extrusionOk="0" h="183" w="228">
                  <a:moveTo>
                    <a:pt x="137" y="1"/>
                  </a:moveTo>
                  <a:lnTo>
                    <a:pt x="46" y="46"/>
                  </a:lnTo>
                  <a:lnTo>
                    <a:pt x="0" y="183"/>
                  </a:lnTo>
                  <a:lnTo>
                    <a:pt x="137" y="183"/>
                  </a:lnTo>
                  <a:lnTo>
                    <a:pt x="228" y="137"/>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0"/>
            <p:cNvSpPr/>
            <p:nvPr/>
          </p:nvSpPr>
          <p:spPr>
            <a:xfrm>
              <a:off x="1434102" y="3350054"/>
              <a:ext cx="2098" cy="2098"/>
            </a:xfrm>
            <a:custGeom>
              <a:rect b="b" l="l" r="r" t="t"/>
              <a:pathLst>
                <a:path extrusionOk="0" h="92" w="92">
                  <a:moveTo>
                    <a:pt x="0" y="0"/>
                  </a:moveTo>
                  <a:lnTo>
                    <a:pt x="0" y="91"/>
                  </a:lnTo>
                  <a:lnTo>
                    <a:pt x="91"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0"/>
            <p:cNvSpPr/>
            <p:nvPr/>
          </p:nvSpPr>
          <p:spPr>
            <a:xfrm>
              <a:off x="1196562" y="3439255"/>
              <a:ext cx="14551" cy="11427"/>
            </a:xfrm>
            <a:custGeom>
              <a:rect b="b" l="l" r="r" t="t"/>
              <a:pathLst>
                <a:path extrusionOk="0" h="501" w="638">
                  <a:moveTo>
                    <a:pt x="410" y="0"/>
                  </a:moveTo>
                  <a:lnTo>
                    <a:pt x="228" y="91"/>
                  </a:lnTo>
                  <a:lnTo>
                    <a:pt x="182" y="319"/>
                  </a:lnTo>
                  <a:lnTo>
                    <a:pt x="46" y="319"/>
                  </a:lnTo>
                  <a:lnTo>
                    <a:pt x="0" y="364"/>
                  </a:lnTo>
                  <a:lnTo>
                    <a:pt x="46" y="410"/>
                  </a:lnTo>
                  <a:lnTo>
                    <a:pt x="319" y="501"/>
                  </a:lnTo>
                  <a:lnTo>
                    <a:pt x="455" y="455"/>
                  </a:lnTo>
                  <a:lnTo>
                    <a:pt x="546" y="501"/>
                  </a:lnTo>
                  <a:lnTo>
                    <a:pt x="546" y="364"/>
                  </a:lnTo>
                  <a:lnTo>
                    <a:pt x="637" y="273"/>
                  </a:lnTo>
                  <a:lnTo>
                    <a:pt x="637" y="46"/>
                  </a:lnTo>
                  <a:lnTo>
                    <a:pt x="4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0"/>
            <p:cNvSpPr/>
            <p:nvPr/>
          </p:nvSpPr>
          <p:spPr>
            <a:xfrm>
              <a:off x="1075203" y="3314771"/>
              <a:ext cx="4174" cy="3147"/>
            </a:xfrm>
            <a:custGeom>
              <a:rect b="b" l="l" r="r" t="t"/>
              <a:pathLst>
                <a:path extrusionOk="0" h="138" w="183">
                  <a:moveTo>
                    <a:pt x="0" y="1"/>
                  </a:moveTo>
                  <a:lnTo>
                    <a:pt x="0" y="92"/>
                  </a:lnTo>
                  <a:lnTo>
                    <a:pt x="137" y="137"/>
                  </a:lnTo>
                  <a:lnTo>
                    <a:pt x="182"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0"/>
            <p:cNvSpPr/>
            <p:nvPr/>
          </p:nvSpPr>
          <p:spPr>
            <a:xfrm>
              <a:off x="1009860" y="3392568"/>
              <a:ext cx="161819" cy="56038"/>
            </a:xfrm>
            <a:custGeom>
              <a:rect b="b" l="l" r="r" t="t"/>
              <a:pathLst>
                <a:path extrusionOk="0" h="2457" w="7095">
                  <a:moveTo>
                    <a:pt x="637" y="1"/>
                  </a:moveTo>
                  <a:lnTo>
                    <a:pt x="455" y="183"/>
                  </a:lnTo>
                  <a:lnTo>
                    <a:pt x="500" y="365"/>
                  </a:lnTo>
                  <a:lnTo>
                    <a:pt x="409" y="547"/>
                  </a:lnTo>
                  <a:lnTo>
                    <a:pt x="227" y="547"/>
                  </a:lnTo>
                  <a:lnTo>
                    <a:pt x="227" y="729"/>
                  </a:lnTo>
                  <a:lnTo>
                    <a:pt x="91" y="774"/>
                  </a:lnTo>
                  <a:lnTo>
                    <a:pt x="46" y="683"/>
                  </a:lnTo>
                  <a:lnTo>
                    <a:pt x="0" y="683"/>
                  </a:lnTo>
                  <a:lnTo>
                    <a:pt x="0" y="820"/>
                  </a:lnTo>
                  <a:lnTo>
                    <a:pt x="91" y="865"/>
                  </a:lnTo>
                  <a:lnTo>
                    <a:pt x="409" y="865"/>
                  </a:lnTo>
                  <a:lnTo>
                    <a:pt x="591" y="774"/>
                  </a:lnTo>
                  <a:lnTo>
                    <a:pt x="682" y="956"/>
                  </a:lnTo>
                  <a:lnTo>
                    <a:pt x="773" y="1001"/>
                  </a:lnTo>
                  <a:lnTo>
                    <a:pt x="864" y="956"/>
                  </a:lnTo>
                  <a:lnTo>
                    <a:pt x="1001" y="956"/>
                  </a:lnTo>
                  <a:lnTo>
                    <a:pt x="910" y="1001"/>
                  </a:lnTo>
                  <a:lnTo>
                    <a:pt x="819" y="1229"/>
                  </a:lnTo>
                  <a:lnTo>
                    <a:pt x="864" y="1274"/>
                  </a:lnTo>
                  <a:lnTo>
                    <a:pt x="1092" y="1320"/>
                  </a:lnTo>
                  <a:lnTo>
                    <a:pt x="1273" y="1411"/>
                  </a:lnTo>
                  <a:lnTo>
                    <a:pt x="1410" y="1320"/>
                  </a:lnTo>
                  <a:lnTo>
                    <a:pt x="1546" y="1365"/>
                  </a:lnTo>
                  <a:lnTo>
                    <a:pt x="1774" y="1365"/>
                  </a:lnTo>
                  <a:lnTo>
                    <a:pt x="2001" y="1547"/>
                  </a:lnTo>
                  <a:lnTo>
                    <a:pt x="2365" y="1684"/>
                  </a:lnTo>
                  <a:lnTo>
                    <a:pt x="2501" y="1502"/>
                  </a:lnTo>
                  <a:lnTo>
                    <a:pt x="2638" y="1502"/>
                  </a:lnTo>
                  <a:lnTo>
                    <a:pt x="2729" y="1638"/>
                  </a:lnTo>
                  <a:lnTo>
                    <a:pt x="2911" y="1638"/>
                  </a:lnTo>
                  <a:lnTo>
                    <a:pt x="3002" y="1547"/>
                  </a:lnTo>
                  <a:lnTo>
                    <a:pt x="3093" y="1502"/>
                  </a:lnTo>
                  <a:lnTo>
                    <a:pt x="3275" y="1638"/>
                  </a:lnTo>
                  <a:lnTo>
                    <a:pt x="3547" y="1638"/>
                  </a:lnTo>
                  <a:lnTo>
                    <a:pt x="3957" y="1911"/>
                  </a:lnTo>
                  <a:lnTo>
                    <a:pt x="4366" y="2047"/>
                  </a:lnTo>
                  <a:lnTo>
                    <a:pt x="4503" y="1957"/>
                  </a:lnTo>
                  <a:lnTo>
                    <a:pt x="4775" y="1957"/>
                  </a:lnTo>
                  <a:lnTo>
                    <a:pt x="5003" y="2138"/>
                  </a:lnTo>
                  <a:lnTo>
                    <a:pt x="5185" y="1957"/>
                  </a:lnTo>
                  <a:lnTo>
                    <a:pt x="5412" y="2002"/>
                  </a:lnTo>
                  <a:lnTo>
                    <a:pt x="5594" y="2138"/>
                  </a:lnTo>
                  <a:lnTo>
                    <a:pt x="5867" y="2138"/>
                  </a:lnTo>
                  <a:lnTo>
                    <a:pt x="6094" y="2002"/>
                  </a:lnTo>
                  <a:lnTo>
                    <a:pt x="6185" y="2002"/>
                  </a:lnTo>
                  <a:lnTo>
                    <a:pt x="6367" y="2184"/>
                  </a:lnTo>
                  <a:lnTo>
                    <a:pt x="6504" y="2229"/>
                  </a:lnTo>
                  <a:lnTo>
                    <a:pt x="6731" y="2366"/>
                  </a:lnTo>
                  <a:lnTo>
                    <a:pt x="6913" y="2366"/>
                  </a:lnTo>
                  <a:lnTo>
                    <a:pt x="7004" y="2457"/>
                  </a:lnTo>
                  <a:lnTo>
                    <a:pt x="7095" y="2457"/>
                  </a:lnTo>
                  <a:lnTo>
                    <a:pt x="7049" y="2229"/>
                  </a:lnTo>
                  <a:lnTo>
                    <a:pt x="6958" y="2138"/>
                  </a:lnTo>
                  <a:lnTo>
                    <a:pt x="7049" y="2047"/>
                  </a:lnTo>
                  <a:lnTo>
                    <a:pt x="7095" y="1684"/>
                  </a:lnTo>
                  <a:lnTo>
                    <a:pt x="7004" y="1593"/>
                  </a:lnTo>
                  <a:lnTo>
                    <a:pt x="6867" y="1593"/>
                  </a:lnTo>
                  <a:lnTo>
                    <a:pt x="6822" y="1547"/>
                  </a:lnTo>
                  <a:lnTo>
                    <a:pt x="6686" y="1547"/>
                  </a:lnTo>
                  <a:lnTo>
                    <a:pt x="6595" y="1593"/>
                  </a:lnTo>
                  <a:lnTo>
                    <a:pt x="6458" y="1593"/>
                  </a:lnTo>
                  <a:lnTo>
                    <a:pt x="6367" y="1547"/>
                  </a:lnTo>
                  <a:lnTo>
                    <a:pt x="6185" y="1593"/>
                  </a:lnTo>
                  <a:lnTo>
                    <a:pt x="6003" y="1502"/>
                  </a:lnTo>
                  <a:lnTo>
                    <a:pt x="5867" y="1365"/>
                  </a:lnTo>
                  <a:lnTo>
                    <a:pt x="5867" y="1274"/>
                  </a:lnTo>
                  <a:lnTo>
                    <a:pt x="5730" y="1047"/>
                  </a:lnTo>
                  <a:lnTo>
                    <a:pt x="5730" y="865"/>
                  </a:lnTo>
                  <a:lnTo>
                    <a:pt x="5503" y="865"/>
                  </a:lnTo>
                  <a:lnTo>
                    <a:pt x="5412" y="910"/>
                  </a:lnTo>
                  <a:lnTo>
                    <a:pt x="5276" y="774"/>
                  </a:lnTo>
                  <a:lnTo>
                    <a:pt x="5139" y="774"/>
                  </a:lnTo>
                  <a:lnTo>
                    <a:pt x="5003" y="638"/>
                  </a:lnTo>
                  <a:lnTo>
                    <a:pt x="4866" y="592"/>
                  </a:lnTo>
                  <a:lnTo>
                    <a:pt x="4593" y="592"/>
                  </a:lnTo>
                  <a:lnTo>
                    <a:pt x="4412" y="410"/>
                  </a:lnTo>
                  <a:lnTo>
                    <a:pt x="4275" y="410"/>
                  </a:lnTo>
                  <a:lnTo>
                    <a:pt x="4230" y="729"/>
                  </a:lnTo>
                  <a:lnTo>
                    <a:pt x="4093" y="865"/>
                  </a:lnTo>
                  <a:lnTo>
                    <a:pt x="3729" y="910"/>
                  </a:lnTo>
                  <a:lnTo>
                    <a:pt x="3320" y="820"/>
                  </a:lnTo>
                  <a:lnTo>
                    <a:pt x="2865" y="865"/>
                  </a:lnTo>
                  <a:lnTo>
                    <a:pt x="2592" y="729"/>
                  </a:lnTo>
                  <a:lnTo>
                    <a:pt x="2501" y="638"/>
                  </a:lnTo>
                  <a:lnTo>
                    <a:pt x="2547" y="501"/>
                  </a:lnTo>
                  <a:lnTo>
                    <a:pt x="2456" y="319"/>
                  </a:lnTo>
                  <a:lnTo>
                    <a:pt x="2092" y="274"/>
                  </a:lnTo>
                  <a:lnTo>
                    <a:pt x="1819" y="228"/>
                  </a:lnTo>
                  <a:lnTo>
                    <a:pt x="1637" y="92"/>
                  </a:lnTo>
                  <a:lnTo>
                    <a:pt x="1410" y="92"/>
                  </a:lnTo>
                  <a:lnTo>
                    <a:pt x="1319" y="183"/>
                  </a:lnTo>
                  <a:lnTo>
                    <a:pt x="1273" y="228"/>
                  </a:lnTo>
                  <a:lnTo>
                    <a:pt x="1137" y="137"/>
                  </a:lnTo>
                  <a:lnTo>
                    <a:pt x="910" y="92"/>
                  </a:lnTo>
                  <a:lnTo>
                    <a:pt x="728" y="92"/>
                  </a:lnTo>
                  <a:lnTo>
                    <a:pt x="6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0"/>
            <p:cNvSpPr/>
            <p:nvPr/>
          </p:nvSpPr>
          <p:spPr>
            <a:xfrm>
              <a:off x="1478691" y="3417473"/>
              <a:ext cx="11449" cy="16627"/>
            </a:xfrm>
            <a:custGeom>
              <a:rect b="b" l="l" r="r" t="t"/>
              <a:pathLst>
                <a:path extrusionOk="0" h="729" w="502">
                  <a:moveTo>
                    <a:pt x="365" y="0"/>
                  </a:moveTo>
                  <a:lnTo>
                    <a:pt x="319" y="46"/>
                  </a:lnTo>
                  <a:lnTo>
                    <a:pt x="319" y="91"/>
                  </a:lnTo>
                  <a:lnTo>
                    <a:pt x="92" y="273"/>
                  </a:lnTo>
                  <a:lnTo>
                    <a:pt x="92" y="364"/>
                  </a:lnTo>
                  <a:lnTo>
                    <a:pt x="92" y="410"/>
                  </a:lnTo>
                  <a:lnTo>
                    <a:pt x="1" y="501"/>
                  </a:lnTo>
                  <a:lnTo>
                    <a:pt x="1" y="592"/>
                  </a:lnTo>
                  <a:lnTo>
                    <a:pt x="137" y="728"/>
                  </a:lnTo>
                  <a:lnTo>
                    <a:pt x="228" y="683"/>
                  </a:lnTo>
                  <a:lnTo>
                    <a:pt x="410" y="455"/>
                  </a:lnTo>
                  <a:lnTo>
                    <a:pt x="501" y="273"/>
                  </a:lnTo>
                  <a:lnTo>
                    <a:pt x="456" y="137"/>
                  </a:lnTo>
                  <a:lnTo>
                    <a:pt x="501" y="46"/>
                  </a:lnTo>
                  <a:lnTo>
                    <a:pt x="45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0"/>
            <p:cNvSpPr/>
            <p:nvPr/>
          </p:nvSpPr>
          <p:spPr>
            <a:xfrm>
              <a:off x="1429951" y="3351081"/>
              <a:ext cx="2098" cy="1072"/>
            </a:xfrm>
            <a:custGeom>
              <a:rect b="b" l="l" r="r" t="t"/>
              <a:pathLst>
                <a:path extrusionOk="0" h="47" w="92">
                  <a:moveTo>
                    <a:pt x="0" y="1"/>
                  </a:moveTo>
                  <a:lnTo>
                    <a:pt x="46" y="46"/>
                  </a:lnTo>
                  <a:lnTo>
                    <a:pt x="91"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0"/>
            <p:cNvSpPr/>
            <p:nvPr/>
          </p:nvSpPr>
          <p:spPr>
            <a:xfrm>
              <a:off x="1430978" y="3415398"/>
              <a:ext cx="3147" cy="3125"/>
            </a:xfrm>
            <a:custGeom>
              <a:rect b="b" l="l" r="r" t="t"/>
              <a:pathLst>
                <a:path extrusionOk="0" h="137" w="138">
                  <a:moveTo>
                    <a:pt x="46" y="0"/>
                  </a:moveTo>
                  <a:lnTo>
                    <a:pt x="1" y="91"/>
                  </a:lnTo>
                  <a:lnTo>
                    <a:pt x="1" y="137"/>
                  </a:lnTo>
                  <a:lnTo>
                    <a:pt x="92" y="137"/>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0"/>
            <p:cNvSpPr/>
            <p:nvPr/>
          </p:nvSpPr>
          <p:spPr>
            <a:xfrm>
              <a:off x="1027490" y="3220394"/>
              <a:ext cx="2098" cy="2098"/>
            </a:xfrm>
            <a:custGeom>
              <a:rect b="b" l="l" r="r" t="t"/>
              <a:pathLst>
                <a:path extrusionOk="0" h="92" w="92">
                  <a:moveTo>
                    <a:pt x="46" y="0"/>
                  </a:moveTo>
                  <a:lnTo>
                    <a:pt x="0" y="91"/>
                  </a:lnTo>
                  <a:lnTo>
                    <a:pt x="91"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0"/>
            <p:cNvSpPr/>
            <p:nvPr/>
          </p:nvSpPr>
          <p:spPr>
            <a:xfrm>
              <a:off x="1027490" y="3215194"/>
              <a:ext cx="2098" cy="3147"/>
            </a:xfrm>
            <a:custGeom>
              <a:rect b="b" l="l" r="r" t="t"/>
              <a:pathLst>
                <a:path extrusionOk="0" h="138" w="92">
                  <a:moveTo>
                    <a:pt x="0" y="1"/>
                  </a:moveTo>
                  <a:lnTo>
                    <a:pt x="0" y="137"/>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0"/>
            <p:cNvSpPr/>
            <p:nvPr/>
          </p:nvSpPr>
          <p:spPr>
            <a:xfrm>
              <a:off x="1142622" y="3412296"/>
              <a:ext cx="23879" cy="7276"/>
            </a:xfrm>
            <a:custGeom>
              <a:rect b="b" l="l" r="r" t="t"/>
              <a:pathLst>
                <a:path extrusionOk="0" h="319" w="1047">
                  <a:moveTo>
                    <a:pt x="91" y="0"/>
                  </a:moveTo>
                  <a:lnTo>
                    <a:pt x="0" y="136"/>
                  </a:lnTo>
                  <a:lnTo>
                    <a:pt x="137" y="318"/>
                  </a:lnTo>
                  <a:lnTo>
                    <a:pt x="273" y="318"/>
                  </a:lnTo>
                  <a:lnTo>
                    <a:pt x="364" y="273"/>
                  </a:lnTo>
                  <a:lnTo>
                    <a:pt x="637" y="273"/>
                  </a:lnTo>
                  <a:lnTo>
                    <a:pt x="774" y="227"/>
                  </a:lnTo>
                  <a:lnTo>
                    <a:pt x="956" y="182"/>
                  </a:lnTo>
                  <a:lnTo>
                    <a:pt x="1046" y="91"/>
                  </a:lnTo>
                  <a:lnTo>
                    <a:pt x="956" y="45"/>
                  </a:lnTo>
                  <a:lnTo>
                    <a:pt x="728" y="91"/>
                  </a:lnTo>
                  <a:lnTo>
                    <a:pt x="637" y="45"/>
                  </a:lnTo>
                  <a:lnTo>
                    <a:pt x="182" y="45"/>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0"/>
            <p:cNvSpPr/>
            <p:nvPr/>
          </p:nvSpPr>
          <p:spPr>
            <a:xfrm>
              <a:off x="1196562" y="3419549"/>
              <a:ext cx="3125" cy="1049"/>
            </a:xfrm>
            <a:custGeom>
              <a:rect b="b" l="l" r="r" t="t"/>
              <a:pathLst>
                <a:path extrusionOk="0" h="46" w="137">
                  <a:moveTo>
                    <a:pt x="0" y="0"/>
                  </a:moveTo>
                  <a:lnTo>
                    <a:pt x="0" y="46"/>
                  </a:lnTo>
                  <a:lnTo>
                    <a:pt x="137"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0"/>
            <p:cNvSpPr/>
            <p:nvPr/>
          </p:nvSpPr>
          <p:spPr>
            <a:xfrm>
              <a:off x="1083505" y="3298190"/>
              <a:ext cx="8302" cy="5200"/>
            </a:xfrm>
            <a:custGeom>
              <a:rect b="b" l="l" r="r" t="t"/>
              <a:pathLst>
                <a:path extrusionOk="0" h="228" w="364">
                  <a:moveTo>
                    <a:pt x="0" y="0"/>
                  </a:moveTo>
                  <a:lnTo>
                    <a:pt x="0" y="91"/>
                  </a:lnTo>
                  <a:lnTo>
                    <a:pt x="91" y="228"/>
                  </a:lnTo>
                  <a:lnTo>
                    <a:pt x="364" y="228"/>
                  </a:lnTo>
                  <a:lnTo>
                    <a:pt x="364" y="182"/>
                  </a:lnTo>
                  <a:lnTo>
                    <a:pt x="318" y="137"/>
                  </a:lnTo>
                  <a:lnTo>
                    <a:pt x="227"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0"/>
            <p:cNvSpPr/>
            <p:nvPr/>
          </p:nvSpPr>
          <p:spPr>
            <a:xfrm>
              <a:off x="1009860" y="3312696"/>
              <a:ext cx="26981" cy="30106"/>
            </a:xfrm>
            <a:custGeom>
              <a:rect b="b" l="l" r="r" t="t"/>
              <a:pathLst>
                <a:path extrusionOk="0" h="1320" w="1183">
                  <a:moveTo>
                    <a:pt x="409" y="1"/>
                  </a:moveTo>
                  <a:lnTo>
                    <a:pt x="409" y="137"/>
                  </a:lnTo>
                  <a:lnTo>
                    <a:pt x="455" y="228"/>
                  </a:lnTo>
                  <a:lnTo>
                    <a:pt x="318" y="183"/>
                  </a:lnTo>
                  <a:lnTo>
                    <a:pt x="227" y="92"/>
                  </a:lnTo>
                  <a:lnTo>
                    <a:pt x="182" y="92"/>
                  </a:lnTo>
                  <a:lnTo>
                    <a:pt x="136" y="228"/>
                  </a:lnTo>
                  <a:lnTo>
                    <a:pt x="0" y="365"/>
                  </a:lnTo>
                  <a:lnTo>
                    <a:pt x="91" y="501"/>
                  </a:lnTo>
                  <a:lnTo>
                    <a:pt x="409" y="501"/>
                  </a:lnTo>
                  <a:lnTo>
                    <a:pt x="455" y="592"/>
                  </a:lnTo>
                  <a:lnTo>
                    <a:pt x="500" y="729"/>
                  </a:lnTo>
                  <a:lnTo>
                    <a:pt x="591" y="820"/>
                  </a:lnTo>
                  <a:lnTo>
                    <a:pt x="637" y="1002"/>
                  </a:lnTo>
                  <a:lnTo>
                    <a:pt x="819" y="1138"/>
                  </a:lnTo>
                  <a:lnTo>
                    <a:pt x="955" y="1092"/>
                  </a:lnTo>
                  <a:lnTo>
                    <a:pt x="1001" y="1274"/>
                  </a:lnTo>
                  <a:lnTo>
                    <a:pt x="1092" y="1320"/>
                  </a:lnTo>
                  <a:lnTo>
                    <a:pt x="1182" y="1229"/>
                  </a:lnTo>
                  <a:lnTo>
                    <a:pt x="1092" y="1047"/>
                  </a:lnTo>
                  <a:lnTo>
                    <a:pt x="1182" y="865"/>
                  </a:lnTo>
                  <a:lnTo>
                    <a:pt x="910" y="774"/>
                  </a:lnTo>
                  <a:lnTo>
                    <a:pt x="773" y="592"/>
                  </a:lnTo>
                  <a:lnTo>
                    <a:pt x="682" y="228"/>
                  </a:lnTo>
                  <a:lnTo>
                    <a:pt x="637" y="183"/>
                  </a:lnTo>
                  <a:lnTo>
                    <a:pt x="591" y="46"/>
                  </a:lnTo>
                  <a:lnTo>
                    <a:pt x="50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0"/>
            <p:cNvSpPr/>
            <p:nvPr/>
          </p:nvSpPr>
          <p:spPr>
            <a:xfrm>
              <a:off x="1016064" y="3223496"/>
              <a:ext cx="6249" cy="4174"/>
            </a:xfrm>
            <a:custGeom>
              <a:rect b="b" l="l" r="r" t="t"/>
              <a:pathLst>
                <a:path extrusionOk="0" h="183" w="274">
                  <a:moveTo>
                    <a:pt x="46" y="1"/>
                  </a:moveTo>
                  <a:lnTo>
                    <a:pt x="1" y="137"/>
                  </a:lnTo>
                  <a:lnTo>
                    <a:pt x="92" y="183"/>
                  </a:lnTo>
                  <a:lnTo>
                    <a:pt x="27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0"/>
            <p:cNvSpPr/>
            <p:nvPr/>
          </p:nvSpPr>
          <p:spPr>
            <a:xfrm>
              <a:off x="1087656" y="3304417"/>
              <a:ext cx="7276" cy="6226"/>
            </a:xfrm>
            <a:custGeom>
              <a:rect b="b" l="l" r="r" t="t"/>
              <a:pathLst>
                <a:path extrusionOk="0" h="273" w="319">
                  <a:moveTo>
                    <a:pt x="0" y="0"/>
                  </a:moveTo>
                  <a:lnTo>
                    <a:pt x="0" y="91"/>
                  </a:lnTo>
                  <a:lnTo>
                    <a:pt x="0" y="182"/>
                  </a:lnTo>
                  <a:lnTo>
                    <a:pt x="45" y="273"/>
                  </a:lnTo>
                  <a:lnTo>
                    <a:pt x="136" y="273"/>
                  </a:lnTo>
                  <a:lnTo>
                    <a:pt x="318"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0"/>
            <p:cNvSpPr/>
            <p:nvPr/>
          </p:nvSpPr>
          <p:spPr>
            <a:xfrm>
              <a:off x="1209015" y="3347979"/>
              <a:ext cx="1049" cy="6249"/>
            </a:xfrm>
            <a:custGeom>
              <a:rect b="b" l="l" r="r" t="t"/>
              <a:pathLst>
                <a:path extrusionOk="0" h="274" w="46">
                  <a:moveTo>
                    <a:pt x="0" y="0"/>
                  </a:moveTo>
                  <a:lnTo>
                    <a:pt x="0" y="46"/>
                  </a:lnTo>
                  <a:lnTo>
                    <a:pt x="0" y="273"/>
                  </a:lnTo>
                  <a:lnTo>
                    <a:pt x="46" y="273"/>
                  </a:lnTo>
                  <a:lnTo>
                    <a:pt x="46"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0"/>
            <p:cNvSpPr/>
            <p:nvPr/>
          </p:nvSpPr>
          <p:spPr>
            <a:xfrm>
              <a:off x="1076230" y="3148824"/>
              <a:ext cx="186748" cy="212657"/>
            </a:xfrm>
            <a:custGeom>
              <a:rect b="b" l="l" r="r" t="t"/>
              <a:pathLst>
                <a:path extrusionOk="0" h="9324" w="8188">
                  <a:moveTo>
                    <a:pt x="6413" y="0"/>
                  </a:moveTo>
                  <a:lnTo>
                    <a:pt x="6322" y="46"/>
                  </a:lnTo>
                  <a:lnTo>
                    <a:pt x="6368" y="228"/>
                  </a:lnTo>
                  <a:lnTo>
                    <a:pt x="6186" y="364"/>
                  </a:lnTo>
                  <a:lnTo>
                    <a:pt x="6141" y="364"/>
                  </a:lnTo>
                  <a:lnTo>
                    <a:pt x="6186" y="228"/>
                  </a:lnTo>
                  <a:lnTo>
                    <a:pt x="6141" y="91"/>
                  </a:lnTo>
                  <a:lnTo>
                    <a:pt x="6050" y="91"/>
                  </a:lnTo>
                  <a:lnTo>
                    <a:pt x="5913" y="455"/>
                  </a:lnTo>
                  <a:lnTo>
                    <a:pt x="5822" y="455"/>
                  </a:lnTo>
                  <a:lnTo>
                    <a:pt x="5640" y="864"/>
                  </a:lnTo>
                  <a:lnTo>
                    <a:pt x="5640" y="1046"/>
                  </a:lnTo>
                  <a:lnTo>
                    <a:pt x="5322" y="1365"/>
                  </a:lnTo>
                  <a:lnTo>
                    <a:pt x="5185" y="1365"/>
                  </a:lnTo>
                  <a:lnTo>
                    <a:pt x="4958" y="1456"/>
                  </a:lnTo>
                  <a:lnTo>
                    <a:pt x="4867" y="1546"/>
                  </a:lnTo>
                  <a:lnTo>
                    <a:pt x="4958" y="1546"/>
                  </a:lnTo>
                  <a:lnTo>
                    <a:pt x="4913" y="1637"/>
                  </a:lnTo>
                  <a:lnTo>
                    <a:pt x="5004" y="1683"/>
                  </a:lnTo>
                  <a:lnTo>
                    <a:pt x="5185" y="1592"/>
                  </a:lnTo>
                  <a:lnTo>
                    <a:pt x="5094" y="1728"/>
                  </a:lnTo>
                  <a:lnTo>
                    <a:pt x="4958" y="1774"/>
                  </a:lnTo>
                  <a:lnTo>
                    <a:pt x="4958" y="1819"/>
                  </a:lnTo>
                  <a:lnTo>
                    <a:pt x="4913" y="1865"/>
                  </a:lnTo>
                  <a:lnTo>
                    <a:pt x="4822" y="1910"/>
                  </a:lnTo>
                  <a:lnTo>
                    <a:pt x="4822" y="1865"/>
                  </a:lnTo>
                  <a:lnTo>
                    <a:pt x="4822" y="1819"/>
                  </a:lnTo>
                  <a:lnTo>
                    <a:pt x="4822" y="1637"/>
                  </a:lnTo>
                  <a:lnTo>
                    <a:pt x="4640" y="1683"/>
                  </a:lnTo>
                  <a:lnTo>
                    <a:pt x="4458" y="1865"/>
                  </a:lnTo>
                  <a:lnTo>
                    <a:pt x="4185" y="1910"/>
                  </a:lnTo>
                  <a:lnTo>
                    <a:pt x="4139" y="2001"/>
                  </a:lnTo>
                  <a:lnTo>
                    <a:pt x="4048" y="2138"/>
                  </a:lnTo>
                  <a:lnTo>
                    <a:pt x="4003" y="2320"/>
                  </a:lnTo>
                  <a:lnTo>
                    <a:pt x="3821" y="2502"/>
                  </a:lnTo>
                  <a:lnTo>
                    <a:pt x="3730" y="2638"/>
                  </a:lnTo>
                  <a:lnTo>
                    <a:pt x="3503" y="2865"/>
                  </a:lnTo>
                  <a:lnTo>
                    <a:pt x="3457" y="3002"/>
                  </a:lnTo>
                  <a:lnTo>
                    <a:pt x="3275" y="3229"/>
                  </a:lnTo>
                  <a:lnTo>
                    <a:pt x="3048" y="3411"/>
                  </a:lnTo>
                  <a:lnTo>
                    <a:pt x="2411" y="3593"/>
                  </a:lnTo>
                  <a:lnTo>
                    <a:pt x="2320" y="3593"/>
                  </a:lnTo>
                  <a:lnTo>
                    <a:pt x="2366" y="3820"/>
                  </a:lnTo>
                  <a:lnTo>
                    <a:pt x="2457" y="3911"/>
                  </a:lnTo>
                  <a:lnTo>
                    <a:pt x="2366" y="3866"/>
                  </a:lnTo>
                  <a:lnTo>
                    <a:pt x="2229" y="3911"/>
                  </a:lnTo>
                  <a:lnTo>
                    <a:pt x="2047" y="3957"/>
                  </a:lnTo>
                  <a:lnTo>
                    <a:pt x="1956" y="4048"/>
                  </a:lnTo>
                  <a:lnTo>
                    <a:pt x="1911" y="4230"/>
                  </a:lnTo>
                  <a:lnTo>
                    <a:pt x="1911" y="4457"/>
                  </a:lnTo>
                  <a:lnTo>
                    <a:pt x="1774" y="4639"/>
                  </a:lnTo>
                  <a:lnTo>
                    <a:pt x="1774" y="4685"/>
                  </a:lnTo>
                  <a:lnTo>
                    <a:pt x="1456" y="4685"/>
                  </a:lnTo>
                  <a:lnTo>
                    <a:pt x="1138" y="4548"/>
                  </a:lnTo>
                  <a:lnTo>
                    <a:pt x="910" y="4548"/>
                  </a:lnTo>
                  <a:lnTo>
                    <a:pt x="819" y="4412"/>
                  </a:lnTo>
                  <a:lnTo>
                    <a:pt x="683" y="4275"/>
                  </a:lnTo>
                  <a:lnTo>
                    <a:pt x="637" y="4275"/>
                  </a:lnTo>
                  <a:lnTo>
                    <a:pt x="501" y="4321"/>
                  </a:lnTo>
                  <a:lnTo>
                    <a:pt x="410" y="4457"/>
                  </a:lnTo>
                  <a:lnTo>
                    <a:pt x="228" y="4685"/>
                  </a:lnTo>
                  <a:lnTo>
                    <a:pt x="92" y="4912"/>
                  </a:lnTo>
                  <a:lnTo>
                    <a:pt x="92" y="5048"/>
                  </a:lnTo>
                  <a:lnTo>
                    <a:pt x="137" y="5139"/>
                  </a:lnTo>
                  <a:lnTo>
                    <a:pt x="137" y="5230"/>
                  </a:lnTo>
                  <a:lnTo>
                    <a:pt x="1" y="5276"/>
                  </a:lnTo>
                  <a:lnTo>
                    <a:pt x="46" y="5594"/>
                  </a:lnTo>
                  <a:lnTo>
                    <a:pt x="274" y="5913"/>
                  </a:lnTo>
                  <a:lnTo>
                    <a:pt x="319" y="6003"/>
                  </a:lnTo>
                  <a:lnTo>
                    <a:pt x="228" y="5958"/>
                  </a:lnTo>
                  <a:lnTo>
                    <a:pt x="183" y="6003"/>
                  </a:lnTo>
                  <a:lnTo>
                    <a:pt x="319" y="6185"/>
                  </a:lnTo>
                  <a:lnTo>
                    <a:pt x="456" y="6231"/>
                  </a:lnTo>
                  <a:lnTo>
                    <a:pt x="546" y="6231"/>
                  </a:lnTo>
                  <a:lnTo>
                    <a:pt x="819" y="6185"/>
                  </a:lnTo>
                  <a:lnTo>
                    <a:pt x="1047" y="6049"/>
                  </a:lnTo>
                  <a:lnTo>
                    <a:pt x="1183" y="6094"/>
                  </a:lnTo>
                  <a:lnTo>
                    <a:pt x="1001" y="6094"/>
                  </a:lnTo>
                  <a:lnTo>
                    <a:pt x="819" y="6231"/>
                  </a:lnTo>
                  <a:lnTo>
                    <a:pt x="546" y="6322"/>
                  </a:lnTo>
                  <a:lnTo>
                    <a:pt x="410" y="6413"/>
                  </a:lnTo>
                  <a:lnTo>
                    <a:pt x="274" y="6413"/>
                  </a:lnTo>
                  <a:lnTo>
                    <a:pt x="274" y="6504"/>
                  </a:lnTo>
                  <a:lnTo>
                    <a:pt x="501" y="6549"/>
                  </a:lnTo>
                  <a:lnTo>
                    <a:pt x="683" y="6640"/>
                  </a:lnTo>
                  <a:lnTo>
                    <a:pt x="910" y="6868"/>
                  </a:lnTo>
                  <a:lnTo>
                    <a:pt x="1001" y="7004"/>
                  </a:lnTo>
                  <a:lnTo>
                    <a:pt x="1001" y="7140"/>
                  </a:lnTo>
                  <a:lnTo>
                    <a:pt x="910" y="7322"/>
                  </a:lnTo>
                  <a:lnTo>
                    <a:pt x="819" y="7413"/>
                  </a:lnTo>
                  <a:lnTo>
                    <a:pt x="819" y="7504"/>
                  </a:lnTo>
                  <a:lnTo>
                    <a:pt x="1001" y="7595"/>
                  </a:lnTo>
                  <a:lnTo>
                    <a:pt x="1001" y="7959"/>
                  </a:lnTo>
                  <a:lnTo>
                    <a:pt x="1047" y="8141"/>
                  </a:lnTo>
                  <a:lnTo>
                    <a:pt x="1092" y="8368"/>
                  </a:lnTo>
                  <a:lnTo>
                    <a:pt x="1229" y="8368"/>
                  </a:lnTo>
                  <a:lnTo>
                    <a:pt x="1320" y="8277"/>
                  </a:lnTo>
                  <a:lnTo>
                    <a:pt x="1365" y="8368"/>
                  </a:lnTo>
                  <a:lnTo>
                    <a:pt x="1547" y="8368"/>
                  </a:lnTo>
                  <a:lnTo>
                    <a:pt x="1683" y="8414"/>
                  </a:lnTo>
                  <a:lnTo>
                    <a:pt x="1865" y="8414"/>
                  </a:lnTo>
                  <a:lnTo>
                    <a:pt x="2002" y="8323"/>
                  </a:lnTo>
                  <a:lnTo>
                    <a:pt x="2093" y="8368"/>
                  </a:lnTo>
                  <a:lnTo>
                    <a:pt x="2184" y="8323"/>
                  </a:lnTo>
                  <a:lnTo>
                    <a:pt x="2275" y="8187"/>
                  </a:lnTo>
                  <a:lnTo>
                    <a:pt x="2275" y="8096"/>
                  </a:lnTo>
                  <a:lnTo>
                    <a:pt x="2320" y="8187"/>
                  </a:lnTo>
                  <a:lnTo>
                    <a:pt x="2275" y="8323"/>
                  </a:lnTo>
                  <a:lnTo>
                    <a:pt x="2366" y="8505"/>
                  </a:lnTo>
                  <a:lnTo>
                    <a:pt x="2366" y="8778"/>
                  </a:lnTo>
                  <a:lnTo>
                    <a:pt x="2366" y="8914"/>
                  </a:lnTo>
                  <a:lnTo>
                    <a:pt x="2457" y="8914"/>
                  </a:lnTo>
                  <a:lnTo>
                    <a:pt x="2639" y="8687"/>
                  </a:lnTo>
                  <a:lnTo>
                    <a:pt x="2730" y="8641"/>
                  </a:lnTo>
                  <a:lnTo>
                    <a:pt x="2820" y="8732"/>
                  </a:lnTo>
                  <a:lnTo>
                    <a:pt x="2957" y="8732"/>
                  </a:lnTo>
                  <a:lnTo>
                    <a:pt x="2957" y="8641"/>
                  </a:lnTo>
                  <a:lnTo>
                    <a:pt x="3184" y="8596"/>
                  </a:lnTo>
                  <a:lnTo>
                    <a:pt x="3275" y="8459"/>
                  </a:lnTo>
                  <a:lnTo>
                    <a:pt x="3366" y="8459"/>
                  </a:lnTo>
                  <a:lnTo>
                    <a:pt x="3503" y="8550"/>
                  </a:lnTo>
                  <a:lnTo>
                    <a:pt x="3594" y="8505"/>
                  </a:lnTo>
                  <a:lnTo>
                    <a:pt x="3685" y="8596"/>
                  </a:lnTo>
                  <a:lnTo>
                    <a:pt x="3685" y="8687"/>
                  </a:lnTo>
                  <a:lnTo>
                    <a:pt x="3776" y="8778"/>
                  </a:lnTo>
                  <a:lnTo>
                    <a:pt x="3912" y="8823"/>
                  </a:lnTo>
                  <a:lnTo>
                    <a:pt x="3912" y="8823"/>
                  </a:lnTo>
                  <a:lnTo>
                    <a:pt x="3867" y="8732"/>
                  </a:lnTo>
                  <a:lnTo>
                    <a:pt x="3912" y="8596"/>
                  </a:lnTo>
                  <a:lnTo>
                    <a:pt x="4003" y="8732"/>
                  </a:lnTo>
                  <a:lnTo>
                    <a:pt x="4185" y="8732"/>
                  </a:lnTo>
                  <a:lnTo>
                    <a:pt x="4276" y="8823"/>
                  </a:lnTo>
                  <a:lnTo>
                    <a:pt x="4321" y="8778"/>
                  </a:lnTo>
                  <a:lnTo>
                    <a:pt x="4367" y="8869"/>
                  </a:lnTo>
                  <a:lnTo>
                    <a:pt x="4458" y="8960"/>
                  </a:lnTo>
                  <a:lnTo>
                    <a:pt x="4412" y="9096"/>
                  </a:lnTo>
                  <a:lnTo>
                    <a:pt x="4458" y="9324"/>
                  </a:lnTo>
                  <a:lnTo>
                    <a:pt x="4640" y="9278"/>
                  </a:lnTo>
                  <a:lnTo>
                    <a:pt x="4958" y="9142"/>
                  </a:lnTo>
                  <a:lnTo>
                    <a:pt x="5185" y="9096"/>
                  </a:lnTo>
                  <a:lnTo>
                    <a:pt x="5458" y="8914"/>
                  </a:lnTo>
                  <a:lnTo>
                    <a:pt x="5640" y="8596"/>
                  </a:lnTo>
                  <a:lnTo>
                    <a:pt x="5640" y="8505"/>
                  </a:lnTo>
                  <a:lnTo>
                    <a:pt x="5640" y="8277"/>
                  </a:lnTo>
                  <a:lnTo>
                    <a:pt x="5686" y="8368"/>
                  </a:lnTo>
                  <a:lnTo>
                    <a:pt x="5777" y="8368"/>
                  </a:lnTo>
                  <a:lnTo>
                    <a:pt x="5913" y="8096"/>
                  </a:lnTo>
                  <a:lnTo>
                    <a:pt x="5868" y="8050"/>
                  </a:lnTo>
                  <a:lnTo>
                    <a:pt x="5777" y="8005"/>
                  </a:lnTo>
                  <a:lnTo>
                    <a:pt x="5777" y="7914"/>
                  </a:lnTo>
                  <a:lnTo>
                    <a:pt x="5822" y="7959"/>
                  </a:lnTo>
                  <a:lnTo>
                    <a:pt x="5959" y="8005"/>
                  </a:lnTo>
                  <a:lnTo>
                    <a:pt x="6004" y="7868"/>
                  </a:lnTo>
                  <a:lnTo>
                    <a:pt x="5959" y="7777"/>
                  </a:lnTo>
                  <a:lnTo>
                    <a:pt x="5868" y="7777"/>
                  </a:lnTo>
                  <a:lnTo>
                    <a:pt x="5822" y="7732"/>
                  </a:lnTo>
                  <a:lnTo>
                    <a:pt x="5913" y="7686"/>
                  </a:lnTo>
                  <a:lnTo>
                    <a:pt x="5959" y="7504"/>
                  </a:lnTo>
                  <a:lnTo>
                    <a:pt x="5731" y="7504"/>
                  </a:lnTo>
                  <a:lnTo>
                    <a:pt x="5777" y="7413"/>
                  </a:lnTo>
                  <a:lnTo>
                    <a:pt x="5731" y="7322"/>
                  </a:lnTo>
                  <a:lnTo>
                    <a:pt x="5731" y="7322"/>
                  </a:lnTo>
                  <a:lnTo>
                    <a:pt x="5868" y="7368"/>
                  </a:lnTo>
                  <a:lnTo>
                    <a:pt x="6004" y="7322"/>
                  </a:lnTo>
                  <a:lnTo>
                    <a:pt x="6004" y="7140"/>
                  </a:lnTo>
                  <a:lnTo>
                    <a:pt x="6141" y="7004"/>
                  </a:lnTo>
                  <a:lnTo>
                    <a:pt x="6186" y="6822"/>
                  </a:lnTo>
                  <a:lnTo>
                    <a:pt x="6141" y="6731"/>
                  </a:lnTo>
                  <a:lnTo>
                    <a:pt x="6231" y="6777"/>
                  </a:lnTo>
                  <a:lnTo>
                    <a:pt x="6277" y="6913"/>
                  </a:lnTo>
                  <a:lnTo>
                    <a:pt x="6413" y="6777"/>
                  </a:lnTo>
                  <a:lnTo>
                    <a:pt x="6504" y="6640"/>
                  </a:lnTo>
                  <a:lnTo>
                    <a:pt x="6413" y="6413"/>
                  </a:lnTo>
                  <a:lnTo>
                    <a:pt x="6641" y="6276"/>
                  </a:lnTo>
                  <a:lnTo>
                    <a:pt x="6686" y="6003"/>
                  </a:lnTo>
                  <a:lnTo>
                    <a:pt x="6777" y="5867"/>
                  </a:lnTo>
                  <a:lnTo>
                    <a:pt x="6777" y="5549"/>
                  </a:lnTo>
                  <a:lnTo>
                    <a:pt x="6868" y="5503"/>
                  </a:lnTo>
                  <a:lnTo>
                    <a:pt x="6868" y="5367"/>
                  </a:lnTo>
                  <a:lnTo>
                    <a:pt x="7050" y="5185"/>
                  </a:lnTo>
                  <a:lnTo>
                    <a:pt x="7096" y="5321"/>
                  </a:lnTo>
                  <a:lnTo>
                    <a:pt x="7141" y="5230"/>
                  </a:lnTo>
                  <a:lnTo>
                    <a:pt x="7096" y="5003"/>
                  </a:lnTo>
                  <a:lnTo>
                    <a:pt x="7368" y="5276"/>
                  </a:lnTo>
                  <a:lnTo>
                    <a:pt x="7550" y="5276"/>
                  </a:lnTo>
                  <a:lnTo>
                    <a:pt x="7687" y="5185"/>
                  </a:lnTo>
                  <a:lnTo>
                    <a:pt x="7778" y="5230"/>
                  </a:lnTo>
                  <a:lnTo>
                    <a:pt x="7869" y="5185"/>
                  </a:lnTo>
                  <a:lnTo>
                    <a:pt x="7914" y="5048"/>
                  </a:lnTo>
                  <a:lnTo>
                    <a:pt x="7778" y="5003"/>
                  </a:lnTo>
                  <a:lnTo>
                    <a:pt x="7732" y="4912"/>
                  </a:lnTo>
                  <a:lnTo>
                    <a:pt x="7596" y="4776"/>
                  </a:lnTo>
                  <a:lnTo>
                    <a:pt x="7505" y="4776"/>
                  </a:lnTo>
                  <a:lnTo>
                    <a:pt x="7141" y="4457"/>
                  </a:lnTo>
                  <a:lnTo>
                    <a:pt x="7050" y="4412"/>
                  </a:lnTo>
                  <a:lnTo>
                    <a:pt x="7005" y="4275"/>
                  </a:lnTo>
                  <a:lnTo>
                    <a:pt x="6914" y="4184"/>
                  </a:lnTo>
                  <a:lnTo>
                    <a:pt x="6959" y="4093"/>
                  </a:lnTo>
                  <a:lnTo>
                    <a:pt x="7141" y="4048"/>
                  </a:lnTo>
                  <a:lnTo>
                    <a:pt x="7232" y="3911"/>
                  </a:lnTo>
                  <a:lnTo>
                    <a:pt x="7141" y="3775"/>
                  </a:lnTo>
                  <a:lnTo>
                    <a:pt x="6868" y="3502"/>
                  </a:lnTo>
                  <a:lnTo>
                    <a:pt x="6823" y="3366"/>
                  </a:lnTo>
                  <a:lnTo>
                    <a:pt x="6686" y="3229"/>
                  </a:lnTo>
                  <a:lnTo>
                    <a:pt x="6732" y="3138"/>
                  </a:lnTo>
                  <a:lnTo>
                    <a:pt x="6823" y="3093"/>
                  </a:lnTo>
                  <a:lnTo>
                    <a:pt x="6777" y="3002"/>
                  </a:lnTo>
                  <a:lnTo>
                    <a:pt x="6732" y="2956"/>
                  </a:lnTo>
                  <a:lnTo>
                    <a:pt x="6595" y="2820"/>
                  </a:lnTo>
                  <a:lnTo>
                    <a:pt x="6686" y="2774"/>
                  </a:lnTo>
                  <a:lnTo>
                    <a:pt x="6868" y="2820"/>
                  </a:lnTo>
                  <a:lnTo>
                    <a:pt x="7005" y="2774"/>
                  </a:lnTo>
                  <a:lnTo>
                    <a:pt x="6868" y="2593"/>
                  </a:lnTo>
                  <a:lnTo>
                    <a:pt x="6686" y="2502"/>
                  </a:lnTo>
                  <a:lnTo>
                    <a:pt x="6777" y="2456"/>
                  </a:lnTo>
                  <a:lnTo>
                    <a:pt x="6732" y="2365"/>
                  </a:lnTo>
                  <a:lnTo>
                    <a:pt x="6823" y="2365"/>
                  </a:lnTo>
                  <a:lnTo>
                    <a:pt x="6823" y="2320"/>
                  </a:lnTo>
                  <a:lnTo>
                    <a:pt x="6868" y="2229"/>
                  </a:lnTo>
                  <a:lnTo>
                    <a:pt x="7050" y="2365"/>
                  </a:lnTo>
                  <a:lnTo>
                    <a:pt x="7141" y="2411"/>
                  </a:lnTo>
                  <a:lnTo>
                    <a:pt x="7323" y="2320"/>
                  </a:lnTo>
                  <a:lnTo>
                    <a:pt x="7550" y="2274"/>
                  </a:lnTo>
                  <a:lnTo>
                    <a:pt x="7550" y="2183"/>
                  </a:lnTo>
                  <a:lnTo>
                    <a:pt x="7323" y="2001"/>
                  </a:lnTo>
                  <a:lnTo>
                    <a:pt x="7323" y="1774"/>
                  </a:lnTo>
                  <a:lnTo>
                    <a:pt x="7414" y="1728"/>
                  </a:lnTo>
                  <a:lnTo>
                    <a:pt x="7732" y="1728"/>
                  </a:lnTo>
                  <a:lnTo>
                    <a:pt x="8005" y="1683"/>
                  </a:lnTo>
                  <a:lnTo>
                    <a:pt x="8187" y="1546"/>
                  </a:lnTo>
                  <a:lnTo>
                    <a:pt x="8142" y="1410"/>
                  </a:lnTo>
                  <a:lnTo>
                    <a:pt x="7823" y="1410"/>
                  </a:lnTo>
                  <a:lnTo>
                    <a:pt x="7687" y="1274"/>
                  </a:lnTo>
                  <a:lnTo>
                    <a:pt x="7550" y="1274"/>
                  </a:lnTo>
                  <a:lnTo>
                    <a:pt x="7368" y="1092"/>
                  </a:lnTo>
                  <a:lnTo>
                    <a:pt x="7232" y="1092"/>
                  </a:lnTo>
                  <a:lnTo>
                    <a:pt x="7141" y="1228"/>
                  </a:lnTo>
                  <a:lnTo>
                    <a:pt x="7050" y="1137"/>
                  </a:lnTo>
                  <a:lnTo>
                    <a:pt x="7232" y="1001"/>
                  </a:lnTo>
                  <a:lnTo>
                    <a:pt x="7141" y="910"/>
                  </a:lnTo>
                  <a:lnTo>
                    <a:pt x="7050" y="910"/>
                  </a:lnTo>
                  <a:lnTo>
                    <a:pt x="6959" y="1046"/>
                  </a:lnTo>
                  <a:lnTo>
                    <a:pt x="6914" y="955"/>
                  </a:lnTo>
                  <a:lnTo>
                    <a:pt x="6823" y="955"/>
                  </a:lnTo>
                  <a:lnTo>
                    <a:pt x="6823" y="728"/>
                  </a:lnTo>
                  <a:lnTo>
                    <a:pt x="6959" y="682"/>
                  </a:lnTo>
                  <a:lnTo>
                    <a:pt x="6959" y="546"/>
                  </a:lnTo>
                  <a:lnTo>
                    <a:pt x="6777" y="410"/>
                  </a:lnTo>
                  <a:lnTo>
                    <a:pt x="6732" y="500"/>
                  </a:lnTo>
                  <a:lnTo>
                    <a:pt x="6550" y="319"/>
                  </a:lnTo>
                  <a:lnTo>
                    <a:pt x="6550" y="137"/>
                  </a:lnTo>
                  <a:lnTo>
                    <a:pt x="641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0"/>
            <p:cNvSpPr/>
            <p:nvPr/>
          </p:nvSpPr>
          <p:spPr>
            <a:xfrm>
              <a:off x="1202789" y="3346930"/>
              <a:ext cx="5200" cy="13525"/>
            </a:xfrm>
            <a:custGeom>
              <a:rect b="b" l="l" r="r" t="t"/>
              <a:pathLst>
                <a:path extrusionOk="0" h="593" w="228">
                  <a:moveTo>
                    <a:pt x="182" y="1"/>
                  </a:moveTo>
                  <a:lnTo>
                    <a:pt x="91" y="46"/>
                  </a:lnTo>
                  <a:lnTo>
                    <a:pt x="0" y="274"/>
                  </a:lnTo>
                  <a:lnTo>
                    <a:pt x="0" y="501"/>
                  </a:lnTo>
                  <a:lnTo>
                    <a:pt x="46" y="592"/>
                  </a:lnTo>
                  <a:lnTo>
                    <a:pt x="182" y="501"/>
                  </a:lnTo>
                  <a:lnTo>
                    <a:pt x="228" y="319"/>
                  </a:lnTo>
                  <a:lnTo>
                    <a:pt x="228"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0"/>
            <p:cNvSpPr/>
            <p:nvPr/>
          </p:nvSpPr>
          <p:spPr>
            <a:xfrm>
              <a:off x="1172706" y="3434077"/>
              <a:ext cx="21804" cy="13502"/>
            </a:xfrm>
            <a:custGeom>
              <a:rect b="b" l="l" r="r" t="t"/>
              <a:pathLst>
                <a:path extrusionOk="0" h="592" w="956">
                  <a:moveTo>
                    <a:pt x="592" y="0"/>
                  </a:moveTo>
                  <a:lnTo>
                    <a:pt x="364" y="91"/>
                  </a:lnTo>
                  <a:lnTo>
                    <a:pt x="182" y="46"/>
                  </a:lnTo>
                  <a:lnTo>
                    <a:pt x="0" y="91"/>
                  </a:lnTo>
                  <a:lnTo>
                    <a:pt x="0" y="227"/>
                  </a:lnTo>
                  <a:lnTo>
                    <a:pt x="91" y="318"/>
                  </a:lnTo>
                  <a:lnTo>
                    <a:pt x="319" y="364"/>
                  </a:lnTo>
                  <a:lnTo>
                    <a:pt x="501" y="500"/>
                  </a:lnTo>
                  <a:lnTo>
                    <a:pt x="546" y="591"/>
                  </a:lnTo>
                  <a:lnTo>
                    <a:pt x="592" y="500"/>
                  </a:lnTo>
                  <a:lnTo>
                    <a:pt x="728" y="455"/>
                  </a:lnTo>
                  <a:lnTo>
                    <a:pt x="774" y="364"/>
                  </a:lnTo>
                  <a:lnTo>
                    <a:pt x="910" y="364"/>
                  </a:lnTo>
                  <a:lnTo>
                    <a:pt x="955" y="273"/>
                  </a:lnTo>
                  <a:lnTo>
                    <a:pt x="774" y="46"/>
                  </a:lnTo>
                  <a:lnTo>
                    <a:pt x="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0"/>
            <p:cNvSpPr/>
            <p:nvPr/>
          </p:nvSpPr>
          <p:spPr>
            <a:xfrm>
              <a:off x="1190336" y="3445481"/>
              <a:ext cx="3125" cy="3125"/>
            </a:xfrm>
            <a:custGeom>
              <a:rect b="b" l="l" r="r" t="t"/>
              <a:pathLst>
                <a:path extrusionOk="0" h="137" w="137">
                  <a:moveTo>
                    <a:pt x="91" y="0"/>
                  </a:moveTo>
                  <a:lnTo>
                    <a:pt x="1" y="91"/>
                  </a:lnTo>
                  <a:lnTo>
                    <a:pt x="46" y="137"/>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30"/>
            <p:cNvSpPr/>
            <p:nvPr/>
          </p:nvSpPr>
          <p:spPr>
            <a:xfrm>
              <a:off x="1186185" y="3411247"/>
              <a:ext cx="7276" cy="5200"/>
            </a:xfrm>
            <a:custGeom>
              <a:rect b="b" l="l" r="r" t="t"/>
              <a:pathLst>
                <a:path extrusionOk="0" h="228" w="319">
                  <a:moveTo>
                    <a:pt x="46" y="1"/>
                  </a:moveTo>
                  <a:lnTo>
                    <a:pt x="1" y="91"/>
                  </a:lnTo>
                  <a:lnTo>
                    <a:pt x="1" y="137"/>
                  </a:lnTo>
                  <a:lnTo>
                    <a:pt x="92" y="228"/>
                  </a:lnTo>
                  <a:lnTo>
                    <a:pt x="183" y="91"/>
                  </a:lnTo>
                  <a:lnTo>
                    <a:pt x="273" y="137"/>
                  </a:lnTo>
                  <a:lnTo>
                    <a:pt x="319" y="137"/>
                  </a:lnTo>
                  <a:lnTo>
                    <a:pt x="273" y="91"/>
                  </a:lnTo>
                  <a:lnTo>
                    <a:pt x="183"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30"/>
            <p:cNvSpPr/>
            <p:nvPr/>
          </p:nvSpPr>
          <p:spPr>
            <a:xfrm>
              <a:off x="1376012" y="3211043"/>
              <a:ext cx="6249" cy="10400"/>
            </a:xfrm>
            <a:custGeom>
              <a:rect b="b" l="l" r="r" t="t"/>
              <a:pathLst>
                <a:path extrusionOk="0" h="456" w="274">
                  <a:moveTo>
                    <a:pt x="46" y="1"/>
                  </a:moveTo>
                  <a:lnTo>
                    <a:pt x="0" y="92"/>
                  </a:lnTo>
                  <a:lnTo>
                    <a:pt x="46" y="319"/>
                  </a:lnTo>
                  <a:lnTo>
                    <a:pt x="182" y="456"/>
                  </a:lnTo>
                  <a:lnTo>
                    <a:pt x="273" y="365"/>
                  </a:lnTo>
                  <a:lnTo>
                    <a:pt x="182"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0"/>
            <p:cNvSpPr/>
            <p:nvPr/>
          </p:nvSpPr>
          <p:spPr>
            <a:xfrm>
              <a:off x="1334525" y="3439255"/>
              <a:ext cx="10400" cy="6249"/>
            </a:xfrm>
            <a:custGeom>
              <a:rect b="b" l="l" r="r" t="t"/>
              <a:pathLst>
                <a:path extrusionOk="0" h="274" w="456">
                  <a:moveTo>
                    <a:pt x="410" y="0"/>
                  </a:moveTo>
                  <a:lnTo>
                    <a:pt x="319" y="46"/>
                  </a:lnTo>
                  <a:lnTo>
                    <a:pt x="137" y="46"/>
                  </a:lnTo>
                  <a:lnTo>
                    <a:pt x="137" y="137"/>
                  </a:lnTo>
                  <a:lnTo>
                    <a:pt x="0" y="228"/>
                  </a:lnTo>
                  <a:lnTo>
                    <a:pt x="46" y="273"/>
                  </a:lnTo>
                  <a:lnTo>
                    <a:pt x="228" y="273"/>
                  </a:lnTo>
                  <a:lnTo>
                    <a:pt x="319" y="182"/>
                  </a:lnTo>
                  <a:lnTo>
                    <a:pt x="4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0"/>
            <p:cNvSpPr/>
            <p:nvPr/>
          </p:nvSpPr>
          <p:spPr>
            <a:xfrm>
              <a:off x="1355257" y="3437179"/>
              <a:ext cx="11449" cy="6249"/>
            </a:xfrm>
            <a:custGeom>
              <a:rect b="b" l="l" r="r" t="t"/>
              <a:pathLst>
                <a:path extrusionOk="0" h="274" w="502">
                  <a:moveTo>
                    <a:pt x="137" y="1"/>
                  </a:moveTo>
                  <a:lnTo>
                    <a:pt x="1" y="46"/>
                  </a:lnTo>
                  <a:lnTo>
                    <a:pt x="46" y="91"/>
                  </a:lnTo>
                  <a:lnTo>
                    <a:pt x="1" y="182"/>
                  </a:lnTo>
                  <a:lnTo>
                    <a:pt x="1" y="228"/>
                  </a:lnTo>
                  <a:lnTo>
                    <a:pt x="183" y="273"/>
                  </a:lnTo>
                  <a:lnTo>
                    <a:pt x="456" y="182"/>
                  </a:lnTo>
                  <a:lnTo>
                    <a:pt x="501" y="46"/>
                  </a:lnTo>
                  <a:lnTo>
                    <a:pt x="456" y="1"/>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0"/>
            <p:cNvSpPr/>
            <p:nvPr/>
          </p:nvSpPr>
          <p:spPr>
            <a:xfrm>
              <a:off x="1252577" y="3252552"/>
              <a:ext cx="122408" cy="135887"/>
            </a:xfrm>
            <a:custGeom>
              <a:rect b="b" l="l" r="r" t="t"/>
              <a:pathLst>
                <a:path extrusionOk="0" h="5958" w="5367">
                  <a:moveTo>
                    <a:pt x="5049" y="0"/>
                  </a:moveTo>
                  <a:lnTo>
                    <a:pt x="4867" y="46"/>
                  </a:lnTo>
                  <a:lnTo>
                    <a:pt x="4867" y="228"/>
                  </a:lnTo>
                  <a:lnTo>
                    <a:pt x="4730" y="319"/>
                  </a:lnTo>
                  <a:lnTo>
                    <a:pt x="4730" y="364"/>
                  </a:lnTo>
                  <a:lnTo>
                    <a:pt x="4548" y="500"/>
                  </a:lnTo>
                  <a:lnTo>
                    <a:pt x="4412" y="500"/>
                  </a:lnTo>
                  <a:lnTo>
                    <a:pt x="4321" y="637"/>
                  </a:lnTo>
                  <a:lnTo>
                    <a:pt x="4139" y="682"/>
                  </a:lnTo>
                  <a:lnTo>
                    <a:pt x="3775" y="637"/>
                  </a:lnTo>
                  <a:lnTo>
                    <a:pt x="3457" y="591"/>
                  </a:lnTo>
                  <a:lnTo>
                    <a:pt x="3411" y="682"/>
                  </a:lnTo>
                  <a:lnTo>
                    <a:pt x="3320" y="682"/>
                  </a:lnTo>
                  <a:lnTo>
                    <a:pt x="3184" y="546"/>
                  </a:lnTo>
                  <a:lnTo>
                    <a:pt x="2911" y="546"/>
                  </a:lnTo>
                  <a:lnTo>
                    <a:pt x="2775" y="500"/>
                  </a:lnTo>
                  <a:lnTo>
                    <a:pt x="2547" y="455"/>
                  </a:lnTo>
                  <a:lnTo>
                    <a:pt x="2456" y="546"/>
                  </a:lnTo>
                  <a:lnTo>
                    <a:pt x="2320" y="455"/>
                  </a:lnTo>
                  <a:lnTo>
                    <a:pt x="2183" y="319"/>
                  </a:lnTo>
                  <a:lnTo>
                    <a:pt x="1910" y="273"/>
                  </a:lnTo>
                  <a:lnTo>
                    <a:pt x="1774" y="273"/>
                  </a:lnTo>
                  <a:lnTo>
                    <a:pt x="1774" y="455"/>
                  </a:lnTo>
                  <a:lnTo>
                    <a:pt x="1683" y="546"/>
                  </a:lnTo>
                  <a:lnTo>
                    <a:pt x="1592" y="682"/>
                  </a:lnTo>
                  <a:lnTo>
                    <a:pt x="1501" y="773"/>
                  </a:lnTo>
                  <a:lnTo>
                    <a:pt x="1274" y="728"/>
                  </a:lnTo>
                  <a:lnTo>
                    <a:pt x="1092" y="773"/>
                  </a:lnTo>
                  <a:lnTo>
                    <a:pt x="1001" y="819"/>
                  </a:lnTo>
                  <a:lnTo>
                    <a:pt x="1046" y="910"/>
                  </a:lnTo>
                  <a:lnTo>
                    <a:pt x="819" y="1092"/>
                  </a:lnTo>
                  <a:lnTo>
                    <a:pt x="819" y="1319"/>
                  </a:lnTo>
                  <a:lnTo>
                    <a:pt x="864" y="1455"/>
                  </a:lnTo>
                  <a:lnTo>
                    <a:pt x="864" y="1728"/>
                  </a:lnTo>
                  <a:lnTo>
                    <a:pt x="819" y="1819"/>
                  </a:lnTo>
                  <a:lnTo>
                    <a:pt x="910" y="2001"/>
                  </a:lnTo>
                  <a:lnTo>
                    <a:pt x="910" y="2138"/>
                  </a:lnTo>
                  <a:lnTo>
                    <a:pt x="864" y="2047"/>
                  </a:lnTo>
                  <a:lnTo>
                    <a:pt x="819" y="1956"/>
                  </a:lnTo>
                  <a:lnTo>
                    <a:pt x="728" y="1956"/>
                  </a:lnTo>
                  <a:lnTo>
                    <a:pt x="592" y="2092"/>
                  </a:lnTo>
                  <a:lnTo>
                    <a:pt x="501" y="2183"/>
                  </a:lnTo>
                  <a:lnTo>
                    <a:pt x="455" y="2320"/>
                  </a:lnTo>
                  <a:lnTo>
                    <a:pt x="501" y="2502"/>
                  </a:lnTo>
                  <a:lnTo>
                    <a:pt x="410" y="2638"/>
                  </a:lnTo>
                  <a:lnTo>
                    <a:pt x="455" y="2956"/>
                  </a:lnTo>
                  <a:lnTo>
                    <a:pt x="410" y="3047"/>
                  </a:lnTo>
                  <a:lnTo>
                    <a:pt x="410" y="3184"/>
                  </a:lnTo>
                  <a:lnTo>
                    <a:pt x="319" y="3229"/>
                  </a:lnTo>
                  <a:lnTo>
                    <a:pt x="319" y="3411"/>
                  </a:lnTo>
                  <a:lnTo>
                    <a:pt x="137" y="3548"/>
                  </a:lnTo>
                  <a:lnTo>
                    <a:pt x="46" y="3775"/>
                  </a:lnTo>
                  <a:lnTo>
                    <a:pt x="91" y="3820"/>
                  </a:lnTo>
                  <a:lnTo>
                    <a:pt x="0" y="3911"/>
                  </a:lnTo>
                  <a:lnTo>
                    <a:pt x="91" y="4184"/>
                  </a:lnTo>
                  <a:lnTo>
                    <a:pt x="182" y="4321"/>
                  </a:lnTo>
                  <a:lnTo>
                    <a:pt x="273" y="4275"/>
                  </a:lnTo>
                  <a:lnTo>
                    <a:pt x="364" y="4275"/>
                  </a:lnTo>
                  <a:lnTo>
                    <a:pt x="455" y="4230"/>
                  </a:lnTo>
                  <a:lnTo>
                    <a:pt x="546" y="4275"/>
                  </a:lnTo>
                  <a:lnTo>
                    <a:pt x="592" y="4457"/>
                  </a:lnTo>
                  <a:lnTo>
                    <a:pt x="728" y="4821"/>
                  </a:lnTo>
                  <a:lnTo>
                    <a:pt x="683" y="4912"/>
                  </a:lnTo>
                  <a:lnTo>
                    <a:pt x="637" y="5139"/>
                  </a:lnTo>
                  <a:lnTo>
                    <a:pt x="501" y="5276"/>
                  </a:lnTo>
                  <a:lnTo>
                    <a:pt x="501" y="5640"/>
                  </a:lnTo>
                  <a:lnTo>
                    <a:pt x="501" y="5913"/>
                  </a:lnTo>
                  <a:lnTo>
                    <a:pt x="592" y="5913"/>
                  </a:lnTo>
                  <a:lnTo>
                    <a:pt x="728" y="5958"/>
                  </a:lnTo>
                  <a:lnTo>
                    <a:pt x="864" y="5958"/>
                  </a:lnTo>
                  <a:lnTo>
                    <a:pt x="955" y="5867"/>
                  </a:lnTo>
                  <a:lnTo>
                    <a:pt x="1092" y="5913"/>
                  </a:lnTo>
                  <a:lnTo>
                    <a:pt x="1228" y="5913"/>
                  </a:lnTo>
                  <a:lnTo>
                    <a:pt x="1319" y="5958"/>
                  </a:lnTo>
                  <a:lnTo>
                    <a:pt x="1365" y="5867"/>
                  </a:lnTo>
                  <a:lnTo>
                    <a:pt x="1365" y="5685"/>
                  </a:lnTo>
                  <a:lnTo>
                    <a:pt x="1228" y="5594"/>
                  </a:lnTo>
                  <a:lnTo>
                    <a:pt x="1228" y="5412"/>
                  </a:lnTo>
                  <a:lnTo>
                    <a:pt x="1319" y="5276"/>
                  </a:lnTo>
                  <a:lnTo>
                    <a:pt x="1319" y="5003"/>
                  </a:lnTo>
                  <a:lnTo>
                    <a:pt x="1319" y="4730"/>
                  </a:lnTo>
                  <a:lnTo>
                    <a:pt x="1228" y="4685"/>
                  </a:lnTo>
                  <a:lnTo>
                    <a:pt x="1410" y="4457"/>
                  </a:lnTo>
                  <a:lnTo>
                    <a:pt x="1456" y="4230"/>
                  </a:lnTo>
                  <a:lnTo>
                    <a:pt x="1410" y="4002"/>
                  </a:lnTo>
                  <a:lnTo>
                    <a:pt x="1319" y="3911"/>
                  </a:lnTo>
                  <a:lnTo>
                    <a:pt x="1319" y="3820"/>
                  </a:lnTo>
                  <a:lnTo>
                    <a:pt x="1456" y="3729"/>
                  </a:lnTo>
                  <a:lnTo>
                    <a:pt x="1547" y="3593"/>
                  </a:lnTo>
                  <a:lnTo>
                    <a:pt x="1683" y="3593"/>
                  </a:lnTo>
                  <a:lnTo>
                    <a:pt x="1865" y="3639"/>
                  </a:lnTo>
                  <a:lnTo>
                    <a:pt x="1865" y="3729"/>
                  </a:lnTo>
                  <a:lnTo>
                    <a:pt x="1910" y="3866"/>
                  </a:lnTo>
                  <a:lnTo>
                    <a:pt x="1910" y="4002"/>
                  </a:lnTo>
                  <a:lnTo>
                    <a:pt x="1774" y="4139"/>
                  </a:lnTo>
                  <a:lnTo>
                    <a:pt x="1774" y="4275"/>
                  </a:lnTo>
                  <a:lnTo>
                    <a:pt x="1865" y="4457"/>
                  </a:lnTo>
                  <a:lnTo>
                    <a:pt x="1956" y="4457"/>
                  </a:lnTo>
                  <a:lnTo>
                    <a:pt x="2047" y="4594"/>
                  </a:lnTo>
                  <a:lnTo>
                    <a:pt x="2229" y="4685"/>
                  </a:lnTo>
                  <a:lnTo>
                    <a:pt x="2274" y="4866"/>
                  </a:lnTo>
                  <a:lnTo>
                    <a:pt x="2183" y="4821"/>
                  </a:lnTo>
                  <a:lnTo>
                    <a:pt x="2183" y="5139"/>
                  </a:lnTo>
                  <a:lnTo>
                    <a:pt x="2229" y="5276"/>
                  </a:lnTo>
                  <a:lnTo>
                    <a:pt x="2320" y="5321"/>
                  </a:lnTo>
                  <a:lnTo>
                    <a:pt x="2411" y="5321"/>
                  </a:lnTo>
                  <a:lnTo>
                    <a:pt x="2593" y="5367"/>
                  </a:lnTo>
                  <a:lnTo>
                    <a:pt x="2729" y="5367"/>
                  </a:lnTo>
                  <a:lnTo>
                    <a:pt x="2729" y="5321"/>
                  </a:lnTo>
                  <a:lnTo>
                    <a:pt x="2684" y="5185"/>
                  </a:lnTo>
                  <a:lnTo>
                    <a:pt x="2820" y="5048"/>
                  </a:lnTo>
                  <a:lnTo>
                    <a:pt x="2957" y="5003"/>
                  </a:lnTo>
                  <a:lnTo>
                    <a:pt x="3138" y="4912"/>
                  </a:lnTo>
                  <a:lnTo>
                    <a:pt x="3366" y="4912"/>
                  </a:lnTo>
                  <a:lnTo>
                    <a:pt x="3457" y="4821"/>
                  </a:lnTo>
                  <a:lnTo>
                    <a:pt x="3502" y="4866"/>
                  </a:lnTo>
                  <a:lnTo>
                    <a:pt x="3639" y="4866"/>
                  </a:lnTo>
                  <a:lnTo>
                    <a:pt x="3730" y="4776"/>
                  </a:lnTo>
                  <a:lnTo>
                    <a:pt x="3684" y="4685"/>
                  </a:lnTo>
                  <a:lnTo>
                    <a:pt x="3184" y="4685"/>
                  </a:lnTo>
                  <a:lnTo>
                    <a:pt x="3184" y="4594"/>
                  </a:lnTo>
                  <a:lnTo>
                    <a:pt x="3093" y="4548"/>
                  </a:lnTo>
                  <a:lnTo>
                    <a:pt x="3138" y="4503"/>
                  </a:lnTo>
                  <a:lnTo>
                    <a:pt x="3047" y="4457"/>
                  </a:lnTo>
                  <a:lnTo>
                    <a:pt x="2957" y="4503"/>
                  </a:lnTo>
                  <a:lnTo>
                    <a:pt x="2957" y="4412"/>
                  </a:lnTo>
                  <a:lnTo>
                    <a:pt x="2820" y="4412"/>
                  </a:lnTo>
                  <a:lnTo>
                    <a:pt x="2775" y="4275"/>
                  </a:lnTo>
                  <a:lnTo>
                    <a:pt x="2866" y="4184"/>
                  </a:lnTo>
                  <a:lnTo>
                    <a:pt x="2911" y="4139"/>
                  </a:lnTo>
                  <a:lnTo>
                    <a:pt x="2957" y="4139"/>
                  </a:lnTo>
                  <a:lnTo>
                    <a:pt x="2911" y="4048"/>
                  </a:lnTo>
                  <a:lnTo>
                    <a:pt x="3002" y="4048"/>
                  </a:lnTo>
                  <a:lnTo>
                    <a:pt x="3047" y="3957"/>
                  </a:lnTo>
                  <a:lnTo>
                    <a:pt x="2957" y="3866"/>
                  </a:lnTo>
                  <a:lnTo>
                    <a:pt x="2866" y="3866"/>
                  </a:lnTo>
                  <a:lnTo>
                    <a:pt x="2911" y="3775"/>
                  </a:lnTo>
                  <a:lnTo>
                    <a:pt x="2866" y="3684"/>
                  </a:lnTo>
                  <a:lnTo>
                    <a:pt x="2729" y="3593"/>
                  </a:lnTo>
                  <a:lnTo>
                    <a:pt x="2638" y="3593"/>
                  </a:lnTo>
                  <a:lnTo>
                    <a:pt x="2593" y="3457"/>
                  </a:lnTo>
                  <a:lnTo>
                    <a:pt x="2365" y="3184"/>
                  </a:lnTo>
                  <a:lnTo>
                    <a:pt x="2274" y="3093"/>
                  </a:lnTo>
                  <a:lnTo>
                    <a:pt x="2183" y="2956"/>
                  </a:lnTo>
                  <a:lnTo>
                    <a:pt x="2183" y="2911"/>
                  </a:lnTo>
                  <a:lnTo>
                    <a:pt x="2274" y="2911"/>
                  </a:lnTo>
                  <a:lnTo>
                    <a:pt x="2274" y="3002"/>
                  </a:lnTo>
                  <a:lnTo>
                    <a:pt x="2456" y="3002"/>
                  </a:lnTo>
                  <a:lnTo>
                    <a:pt x="2547" y="2911"/>
                  </a:lnTo>
                  <a:lnTo>
                    <a:pt x="2593" y="2774"/>
                  </a:lnTo>
                  <a:lnTo>
                    <a:pt x="2911" y="2683"/>
                  </a:lnTo>
                  <a:lnTo>
                    <a:pt x="3138" y="2502"/>
                  </a:lnTo>
                  <a:lnTo>
                    <a:pt x="3275" y="2320"/>
                  </a:lnTo>
                  <a:lnTo>
                    <a:pt x="3411" y="2229"/>
                  </a:lnTo>
                  <a:lnTo>
                    <a:pt x="3411" y="2138"/>
                  </a:lnTo>
                  <a:lnTo>
                    <a:pt x="3593" y="2092"/>
                  </a:lnTo>
                  <a:lnTo>
                    <a:pt x="3730" y="2183"/>
                  </a:lnTo>
                  <a:lnTo>
                    <a:pt x="3821" y="2183"/>
                  </a:lnTo>
                  <a:lnTo>
                    <a:pt x="3957" y="2001"/>
                  </a:lnTo>
                  <a:lnTo>
                    <a:pt x="3957" y="1865"/>
                  </a:lnTo>
                  <a:lnTo>
                    <a:pt x="3821" y="1819"/>
                  </a:lnTo>
                  <a:lnTo>
                    <a:pt x="3457" y="1819"/>
                  </a:lnTo>
                  <a:lnTo>
                    <a:pt x="3275" y="1956"/>
                  </a:lnTo>
                  <a:lnTo>
                    <a:pt x="3047" y="1956"/>
                  </a:lnTo>
                  <a:lnTo>
                    <a:pt x="2957" y="2001"/>
                  </a:lnTo>
                  <a:lnTo>
                    <a:pt x="2820" y="2138"/>
                  </a:lnTo>
                  <a:lnTo>
                    <a:pt x="2638" y="2092"/>
                  </a:lnTo>
                  <a:lnTo>
                    <a:pt x="2547" y="2138"/>
                  </a:lnTo>
                  <a:lnTo>
                    <a:pt x="2365" y="2047"/>
                  </a:lnTo>
                  <a:lnTo>
                    <a:pt x="2229" y="2001"/>
                  </a:lnTo>
                  <a:lnTo>
                    <a:pt x="2092" y="2229"/>
                  </a:lnTo>
                  <a:lnTo>
                    <a:pt x="2001" y="2456"/>
                  </a:lnTo>
                  <a:lnTo>
                    <a:pt x="1820" y="2547"/>
                  </a:lnTo>
                  <a:lnTo>
                    <a:pt x="1638" y="2547"/>
                  </a:lnTo>
                  <a:lnTo>
                    <a:pt x="1638" y="2456"/>
                  </a:lnTo>
                  <a:lnTo>
                    <a:pt x="1410" y="2229"/>
                  </a:lnTo>
                  <a:lnTo>
                    <a:pt x="1183" y="2047"/>
                  </a:lnTo>
                  <a:lnTo>
                    <a:pt x="1092" y="1774"/>
                  </a:lnTo>
                  <a:lnTo>
                    <a:pt x="1137" y="1455"/>
                  </a:lnTo>
                  <a:lnTo>
                    <a:pt x="1228" y="1183"/>
                  </a:lnTo>
                  <a:lnTo>
                    <a:pt x="1410" y="1001"/>
                  </a:lnTo>
                  <a:lnTo>
                    <a:pt x="1592" y="955"/>
                  </a:lnTo>
                  <a:lnTo>
                    <a:pt x="1774" y="1046"/>
                  </a:lnTo>
                  <a:lnTo>
                    <a:pt x="2047" y="1046"/>
                  </a:lnTo>
                  <a:lnTo>
                    <a:pt x="2320" y="910"/>
                  </a:lnTo>
                  <a:lnTo>
                    <a:pt x="2547" y="955"/>
                  </a:lnTo>
                  <a:lnTo>
                    <a:pt x="2593" y="1046"/>
                  </a:lnTo>
                  <a:lnTo>
                    <a:pt x="2775" y="1046"/>
                  </a:lnTo>
                  <a:lnTo>
                    <a:pt x="2866" y="1001"/>
                  </a:lnTo>
                  <a:lnTo>
                    <a:pt x="3366" y="1001"/>
                  </a:lnTo>
                  <a:lnTo>
                    <a:pt x="3411" y="955"/>
                  </a:lnTo>
                  <a:lnTo>
                    <a:pt x="3593" y="955"/>
                  </a:lnTo>
                  <a:lnTo>
                    <a:pt x="3730" y="1046"/>
                  </a:lnTo>
                  <a:lnTo>
                    <a:pt x="3775" y="1137"/>
                  </a:lnTo>
                  <a:lnTo>
                    <a:pt x="3912" y="1183"/>
                  </a:lnTo>
                  <a:lnTo>
                    <a:pt x="4548" y="1046"/>
                  </a:lnTo>
                  <a:lnTo>
                    <a:pt x="4776" y="864"/>
                  </a:lnTo>
                  <a:lnTo>
                    <a:pt x="4867" y="728"/>
                  </a:lnTo>
                  <a:lnTo>
                    <a:pt x="4958" y="728"/>
                  </a:lnTo>
                  <a:lnTo>
                    <a:pt x="5049" y="637"/>
                  </a:lnTo>
                  <a:lnTo>
                    <a:pt x="5140" y="546"/>
                  </a:lnTo>
                  <a:lnTo>
                    <a:pt x="5185" y="409"/>
                  </a:lnTo>
                  <a:lnTo>
                    <a:pt x="5276" y="273"/>
                  </a:lnTo>
                  <a:lnTo>
                    <a:pt x="5367" y="228"/>
                  </a:lnTo>
                  <a:lnTo>
                    <a:pt x="5276" y="137"/>
                  </a:lnTo>
                  <a:lnTo>
                    <a:pt x="5230" y="46"/>
                  </a:lnTo>
                  <a:lnTo>
                    <a:pt x="504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0"/>
            <p:cNvSpPr/>
            <p:nvPr/>
          </p:nvSpPr>
          <p:spPr>
            <a:xfrm>
              <a:off x="1263981" y="3189262"/>
              <a:ext cx="1072" cy="5223"/>
            </a:xfrm>
            <a:custGeom>
              <a:rect b="b" l="l" r="r" t="t"/>
              <a:pathLst>
                <a:path extrusionOk="0" h="229" w="47">
                  <a:moveTo>
                    <a:pt x="46" y="1"/>
                  </a:moveTo>
                  <a:lnTo>
                    <a:pt x="1" y="92"/>
                  </a:lnTo>
                  <a:lnTo>
                    <a:pt x="46" y="228"/>
                  </a:lnTo>
                  <a:lnTo>
                    <a:pt x="46"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0"/>
            <p:cNvSpPr/>
            <p:nvPr/>
          </p:nvSpPr>
          <p:spPr>
            <a:xfrm>
              <a:off x="1328298" y="3306492"/>
              <a:ext cx="15578" cy="7276"/>
            </a:xfrm>
            <a:custGeom>
              <a:rect b="b" l="l" r="r" t="t"/>
              <a:pathLst>
                <a:path extrusionOk="0" h="319" w="683">
                  <a:moveTo>
                    <a:pt x="182" y="0"/>
                  </a:moveTo>
                  <a:lnTo>
                    <a:pt x="0" y="91"/>
                  </a:lnTo>
                  <a:lnTo>
                    <a:pt x="46" y="227"/>
                  </a:lnTo>
                  <a:lnTo>
                    <a:pt x="137" y="318"/>
                  </a:lnTo>
                  <a:lnTo>
                    <a:pt x="273" y="227"/>
                  </a:lnTo>
                  <a:lnTo>
                    <a:pt x="364" y="318"/>
                  </a:lnTo>
                  <a:lnTo>
                    <a:pt x="455" y="227"/>
                  </a:lnTo>
                  <a:lnTo>
                    <a:pt x="501" y="273"/>
                  </a:lnTo>
                  <a:lnTo>
                    <a:pt x="637" y="227"/>
                  </a:lnTo>
                  <a:lnTo>
                    <a:pt x="683" y="137"/>
                  </a:lnTo>
                  <a:lnTo>
                    <a:pt x="546" y="46"/>
                  </a:lnTo>
                  <a:lnTo>
                    <a:pt x="501" y="137"/>
                  </a:lnTo>
                  <a:lnTo>
                    <a:pt x="364" y="182"/>
                  </a:lnTo>
                  <a:lnTo>
                    <a:pt x="364" y="182"/>
                  </a:lnTo>
                  <a:lnTo>
                    <a:pt x="455" y="91"/>
                  </a:lnTo>
                  <a:lnTo>
                    <a:pt x="4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0"/>
            <p:cNvSpPr/>
            <p:nvPr/>
          </p:nvSpPr>
          <p:spPr>
            <a:xfrm>
              <a:off x="1332449" y="3318922"/>
              <a:ext cx="3125" cy="2098"/>
            </a:xfrm>
            <a:custGeom>
              <a:rect b="b" l="l" r="r" t="t"/>
              <a:pathLst>
                <a:path extrusionOk="0" h="92" w="137">
                  <a:moveTo>
                    <a:pt x="137" y="1"/>
                  </a:moveTo>
                  <a:lnTo>
                    <a:pt x="0" y="46"/>
                  </a:lnTo>
                  <a:lnTo>
                    <a:pt x="91"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0"/>
            <p:cNvSpPr/>
            <p:nvPr/>
          </p:nvSpPr>
          <p:spPr>
            <a:xfrm>
              <a:off x="1345928" y="3440281"/>
              <a:ext cx="6249" cy="5223"/>
            </a:xfrm>
            <a:custGeom>
              <a:rect b="b" l="l" r="r" t="t"/>
              <a:pathLst>
                <a:path extrusionOk="0" h="229" w="274">
                  <a:moveTo>
                    <a:pt x="273" y="1"/>
                  </a:moveTo>
                  <a:lnTo>
                    <a:pt x="182" y="92"/>
                  </a:lnTo>
                  <a:lnTo>
                    <a:pt x="46" y="92"/>
                  </a:lnTo>
                  <a:lnTo>
                    <a:pt x="0" y="183"/>
                  </a:lnTo>
                  <a:lnTo>
                    <a:pt x="91" y="183"/>
                  </a:lnTo>
                  <a:lnTo>
                    <a:pt x="182" y="228"/>
                  </a:lnTo>
                  <a:lnTo>
                    <a:pt x="273"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0"/>
            <p:cNvSpPr/>
            <p:nvPr/>
          </p:nvSpPr>
          <p:spPr>
            <a:xfrm>
              <a:off x="1413347" y="3241126"/>
              <a:ext cx="27004" cy="62264"/>
            </a:xfrm>
            <a:custGeom>
              <a:rect b="b" l="l" r="r" t="t"/>
              <a:pathLst>
                <a:path extrusionOk="0" h="2730" w="1184">
                  <a:moveTo>
                    <a:pt x="501" y="1"/>
                  </a:moveTo>
                  <a:lnTo>
                    <a:pt x="410" y="46"/>
                  </a:lnTo>
                  <a:lnTo>
                    <a:pt x="183" y="274"/>
                  </a:lnTo>
                  <a:lnTo>
                    <a:pt x="137" y="501"/>
                  </a:lnTo>
                  <a:lnTo>
                    <a:pt x="137" y="683"/>
                  </a:lnTo>
                  <a:lnTo>
                    <a:pt x="46" y="774"/>
                  </a:lnTo>
                  <a:lnTo>
                    <a:pt x="1" y="956"/>
                  </a:lnTo>
                  <a:lnTo>
                    <a:pt x="92" y="1092"/>
                  </a:lnTo>
                  <a:lnTo>
                    <a:pt x="183" y="1229"/>
                  </a:lnTo>
                  <a:lnTo>
                    <a:pt x="92" y="1365"/>
                  </a:lnTo>
                  <a:lnTo>
                    <a:pt x="92" y="1502"/>
                  </a:lnTo>
                  <a:lnTo>
                    <a:pt x="228" y="1638"/>
                  </a:lnTo>
                  <a:lnTo>
                    <a:pt x="228" y="1729"/>
                  </a:lnTo>
                  <a:lnTo>
                    <a:pt x="228" y="1820"/>
                  </a:lnTo>
                  <a:lnTo>
                    <a:pt x="183" y="2002"/>
                  </a:lnTo>
                  <a:lnTo>
                    <a:pt x="274" y="2184"/>
                  </a:lnTo>
                  <a:lnTo>
                    <a:pt x="455" y="2275"/>
                  </a:lnTo>
                  <a:lnTo>
                    <a:pt x="592" y="2548"/>
                  </a:lnTo>
                  <a:lnTo>
                    <a:pt x="728" y="2593"/>
                  </a:lnTo>
                  <a:lnTo>
                    <a:pt x="728" y="2730"/>
                  </a:lnTo>
                  <a:lnTo>
                    <a:pt x="774" y="2593"/>
                  </a:lnTo>
                  <a:lnTo>
                    <a:pt x="819" y="2593"/>
                  </a:lnTo>
                  <a:lnTo>
                    <a:pt x="774" y="2502"/>
                  </a:lnTo>
                  <a:lnTo>
                    <a:pt x="592" y="2320"/>
                  </a:lnTo>
                  <a:lnTo>
                    <a:pt x="501" y="2093"/>
                  </a:lnTo>
                  <a:lnTo>
                    <a:pt x="365" y="1866"/>
                  </a:lnTo>
                  <a:lnTo>
                    <a:pt x="365" y="1547"/>
                  </a:lnTo>
                  <a:lnTo>
                    <a:pt x="501" y="1502"/>
                  </a:lnTo>
                  <a:lnTo>
                    <a:pt x="683" y="1547"/>
                  </a:lnTo>
                  <a:lnTo>
                    <a:pt x="865" y="1593"/>
                  </a:lnTo>
                  <a:lnTo>
                    <a:pt x="1001" y="1684"/>
                  </a:lnTo>
                  <a:lnTo>
                    <a:pt x="1138" y="1638"/>
                  </a:lnTo>
                  <a:lnTo>
                    <a:pt x="1047" y="1593"/>
                  </a:lnTo>
                  <a:lnTo>
                    <a:pt x="1047" y="1456"/>
                  </a:lnTo>
                  <a:lnTo>
                    <a:pt x="819" y="1320"/>
                  </a:lnTo>
                  <a:lnTo>
                    <a:pt x="728" y="1320"/>
                  </a:lnTo>
                  <a:lnTo>
                    <a:pt x="683" y="1229"/>
                  </a:lnTo>
                  <a:lnTo>
                    <a:pt x="774" y="1092"/>
                  </a:lnTo>
                  <a:lnTo>
                    <a:pt x="1047" y="1001"/>
                  </a:lnTo>
                  <a:lnTo>
                    <a:pt x="1183" y="729"/>
                  </a:lnTo>
                  <a:lnTo>
                    <a:pt x="1183" y="592"/>
                  </a:lnTo>
                  <a:lnTo>
                    <a:pt x="1092" y="501"/>
                  </a:lnTo>
                  <a:lnTo>
                    <a:pt x="819" y="592"/>
                  </a:lnTo>
                  <a:lnTo>
                    <a:pt x="592" y="729"/>
                  </a:lnTo>
                  <a:lnTo>
                    <a:pt x="592" y="820"/>
                  </a:lnTo>
                  <a:lnTo>
                    <a:pt x="637" y="820"/>
                  </a:lnTo>
                  <a:lnTo>
                    <a:pt x="592" y="910"/>
                  </a:lnTo>
                  <a:lnTo>
                    <a:pt x="455" y="956"/>
                  </a:lnTo>
                  <a:lnTo>
                    <a:pt x="410" y="1092"/>
                  </a:lnTo>
                  <a:lnTo>
                    <a:pt x="319" y="1092"/>
                  </a:lnTo>
                  <a:lnTo>
                    <a:pt x="228" y="956"/>
                  </a:lnTo>
                  <a:lnTo>
                    <a:pt x="365" y="865"/>
                  </a:lnTo>
                  <a:lnTo>
                    <a:pt x="455" y="865"/>
                  </a:lnTo>
                  <a:lnTo>
                    <a:pt x="546" y="638"/>
                  </a:lnTo>
                  <a:lnTo>
                    <a:pt x="546" y="410"/>
                  </a:lnTo>
                  <a:lnTo>
                    <a:pt x="410" y="365"/>
                  </a:lnTo>
                  <a:lnTo>
                    <a:pt x="365" y="274"/>
                  </a:lnTo>
                  <a:lnTo>
                    <a:pt x="501" y="137"/>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0"/>
            <p:cNvSpPr/>
            <p:nvPr/>
          </p:nvSpPr>
          <p:spPr>
            <a:xfrm>
              <a:off x="1445506" y="3281586"/>
              <a:ext cx="8325" cy="5200"/>
            </a:xfrm>
            <a:custGeom>
              <a:rect b="b" l="l" r="r" t="t"/>
              <a:pathLst>
                <a:path extrusionOk="0" h="228" w="365">
                  <a:moveTo>
                    <a:pt x="1" y="1"/>
                  </a:moveTo>
                  <a:lnTo>
                    <a:pt x="137" y="137"/>
                  </a:lnTo>
                  <a:lnTo>
                    <a:pt x="364" y="228"/>
                  </a:lnTo>
                  <a:lnTo>
                    <a:pt x="319" y="137"/>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0"/>
            <p:cNvSpPr/>
            <p:nvPr/>
          </p:nvSpPr>
          <p:spPr>
            <a:xfrm>
              <a:off x="1455883" y="3314771"/>
              <a:ext cx="12476" cy="6249"/>
            </a:xfrm>
            <a:custGeom>
              <a:rect b="b" l="l" r="r" t="t"/>
              <a:pathLst>
                <a:path extrusionOk="0" h="274" w="547">
                  <a:moveTo>
                    <a:pt x="410" y="1"/>
                  </a:moveTo>
                  <a:lnTo>
                    <a:pt x="91" y="92"/>
                  </a:lnTo>
                  <a:lnTo>
                    <a:pt x="0" y="137"/>
                  </a:lnTo>
                  <a:lnTo>
                    <a:pt x="91" y="228"/>
                  </a:lnTo>
                  <a:lnTo>
                    <a:pt x="319" y="274"/>
                  </a:lnTo>
                  <a:lnTo>
                    <a:pt x="546" y="228"/>
                  </a:lnTo>
                  <a:lnTo>
                    <a:pt x="501" y="183"/>
                  </a:lnTo>
                  <a:lnTo>
                    <a:pt x="455"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0"/>
            <p:cNvSpPr/>
            <p:nvPr/>
          </p:nvSpPr>
          <p:spPr>
            <a:xfrm>
              <a:off x="1412321" y="3291964"/>
              <a:ext cx="8325" cy="8325"/>
            </a:xfrm>
            <a:custGeom>
              <a:rect b="b" l="l" r="r" t="t"/>
              <a:pathLst>
                <a:path extrusionOk="0" h="365" w="365">
                  <a:moveTo>
                    <a:pt x="46" y="0"/>
                  </a:moveTo>
                  <a:lnTo>
                    <a:pt x="0" y="46"/>
                  </a:lnTo>
                  <a:lnTo>
                    <a:pt x="0" y="137"/>
                  </a:lnTo>
                  <a:lnTo>
                    <a:pt x="91" y="273"/>
                  </a:lnTo>
                  <a:lnTo>
                    <a:pt x="228" y="273"/>
                  </a:lnTo>
                  <a:lnTo>
                    <a:pt x="319" y="364"/>
                  </a:lnTo>
                  <a:lnTo>
                    <a:pt x="364" y="273"/>
                  </a:lnTo>
                  <a:lnTo>
                    <a:pt x="319" y="228"/>
                  </a:lnTo>
                  <a:lnTo>
                    <a:pt x="228" y="182"/>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0"/>
            <p:cNvSpPr/>
            <p:nvPr/>
          </p:nvSpPr>
          <p:spPr>
            <a:xfrm>
              <a:off x="1427876" y="3238024"/>
              <a:ext cx="9351" cy="8325"/>
            </a:xfrm>
            <a:custGeom>
              <a:rect b="b" l="l" r="r" t="t"/>
              <a:pathLst>
                <a:path extrusionOk="0" h="365" w="410">
                  <a:moveTo>
                    <a:pt x="228" y="0"/>
                  </a:moveTo>
                  <a:lnTo>
                    <a:pt x="137" y="91"/>
                  </a:lnTo>
                  <a:lnTo>
                    <a:pt x="0" y="91"/>
                  </a:lnTo>
                  <a:lnTo>
                    <a:pt x="46" y="364"/>
                  </a:lnTo>
                  <a:lnTo>
                    <a:pt x="137" y="273"/>
                  </a:lnTo>
                  <a:lnTo>
                    <a:pt x="273" y="319"/>
                  </a:lnTo>
                  <a:lnTo>
                    <a:pt x="410" y="182"/>
                  </a:lnTo>
                  <a:lnTo>
                    <a:pt x="364"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30"/>
            <p:cNvSpPr/>
            <p:nvPr/>
          </p:nvSpPr>
          <p:spPr>
            <a:xfrm>
              <a:off x="1341778" y="3312696"/>
              <a:ext cx="3147" cy="3147"/>
            </a:xfrm>
            <a:custGeom>
              <a:rect b="b" l="l" r="r" t="t"/>
              <a:pathLst>
                <a:path extrusionOk="0" h="138" w="138">
                  <a:moveTo>
                    <a:pt x="92" y="1"/>
                  </a:moveTo>
                  <a:lnTo>
                    <a:pt x="1" y="92"/>
                  </a:lnTo>
                  <a:lnTo>
                    <a:pt x="137"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0"/>
            <p:cNvSpPr/>
            <p:nvPr/>
          </p:nvSpPr>
          <p:spPr>
            <a:xfrm>
              <a:off x="1259830" y="3442356"/>
              <a:ext cx="5223" cy="7298"/>
            </a:xfrm>
            <a:custGeom>
              <a:rect b="b" l="l" r="r" t="t"/>
              <a:pathLst>
                <a:path extrusionOk="0" h="320" w="229">
                  <a:moveTo>
                    <a:pt x="92" y="1"/>
                  </a:moveTo>
                  <a:lnTo>
                    <a:pt x="1" y="183"/>
                  </a:lnTo>
                  <a:lnTo>
                    <a:pt x="92" y="319"/>
                  </a:lnTo>
                  <a:lnTo>
                    <a:pt x="137" y="137"/>
                  </a:lnTo>
                  <a:lnTo>
                    <a:pt x="228"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0"/>
            <p:cNvSpPr/>
            <p:nvPr/>
          </p:nvSpPr>
          <p:spPr>
            <a:xfrm>
              <a:off x="1307543" y="3291964"/>
              <a:ext cx="4174" cy="2098"/>
            </a:xfrm>
            <a:custGeom>
              <a:rect b="b" l="l" r="r" t="t"/>
              <a:pathLst>
                <a:path extrusionOk="0" h="92" w="183">
                  <a:moveTo>
                    <a:pt x="1" y="0"/>
                  </a:moveTo>
                  <a:lnTo>
                    <a:pt x="46" y="91"/>
                  </a:lnTo>
                  <a:lnTo>
                    <a:pt x="183"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0"/>
            <p:cNvSpPr/>
            <p:nvPr/>
          </p:nvSpPr>
          <p:spPr>
            <a:xfrm>
              <a:off x="1315845" y="3371836"/>
              <a:ext cx="9351" cy="11427"/>
            </a:xfrm>
            <a:custGeom>
              <a:rect b="b" l="l" r="r" t="t"/>
              <a:pathLst>
                <a:path extrusionOk="0" h="501" w="410">
                  <a:moveTo>
                    <a:pt x="364" y="0"/>
                  </a:moveTo>
                  <a:lnTo>
                    <a:pt x="228" y="46"/>
                  </a:lnTo>
                  <a:lnTo>
                    <a:pt x="92" y="182"/>
                  </a:lnTo>
                  <a:lnTo>
                    <a:pt x="137" y="273"/>
                  </a:lnTo>
                  <a:lnTo>
                    <a:pt x="1" y="410"/>
                  </a:lnTo>
                  <a:cubicBezTo>
                    <a:pt x="1" y="410"/>
                    <a:pt x="46" y="455"/>
                    <a:pt x="46" y="455"/>
                  </a:cubicBezTo>
                  <a:lnTo>
                    <a:pt x="92" y="501"/>
                  </a:lnTo>
                  <a:lnTo>
                    <a:pt x="273" y="501"/>
                  </a:lnTo>
                  <a:lnTo>
                    <a:pt x="273" y="455"/>
                  </a:lnTo>
                  <a:lnTo>
                    <a:pt x="319" y="455"/>
                  </a:lnTo>
                  <a:lnTo>
                    <a:pt x="319" y="319"/>
                  </a:lnTo>
                  <a:lnTo>
                    <a:pt x="410" y="228"/>
                  </a:lnTo>
                  <a:lnTo>
                    <a:pt x="410" y="137"/>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0"/>
            <p:cNvSpPr/>
            <p:nvPr/>
          </p:nvSpPr>
          <p:spPr>
            <a:xfrm>
              <a:off x="1265030" y="3445481"/>
              <a:ext cx="3125" cy="4174"/>
            </a:xfrm>
            <a:custGeom>
              <a:rect b="b" l="l" r="r" t="t"/>
              <a:pathLst>
                <a:path extrusionOk="0" h="183" w="137">
                  <a:moveTo>
                    <a:pt x="46" y="0"/>
                  </a:moveTo>
                  <a:lnTo>
                    <a:pt x="0" y="182"/>
                  </a:lnTo>
                  <a:lnTo>
                    <a:pt x="91" y="137"/>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0"/>
            <p:cNvSpPr/>
            <p:nvPr/>
          </p:nvSpPr>
          <p:spPr>
            <a:xfrm>
              <a:off x="1281611" y="3391541"/>
              <a:ext cx="5223" cy="12476"/>
            </a:xfrm>
            <a:custGeom>
              <a:rect b="b" l="l" r="r" t="t"/>
              <a:pathLst>
                <a:path extrusionOk="0" h="547" w="229">
                  <a:moveTo>
                    <a:pt x="137" y="0"/>
                  </a:moveTo>
                  <a:lnTo>
                    <a:pt x="92" y="91"/>
                  </a:lnTo>
                  <a:lnTo>
                    <a:pt x="92" y="228"/>
                  </a:lnTo>
                  <a:lnTo>
                    <a:pt x="1" y="319"/>
                  </a:lnTo>
                  <a:lnTo>
                    <a:pt x="92" y="410"/>
                  </a:lnTo>
                  <a:lnTo>
                    <a:pt x="137" y="546"/>
                  </a:lnTo>
                  <a:lnTo>
                    <a:pt x="183" y="364"/>
                  </a:lnTo>
                  <a:lnTo>
                    <a:pt x="228" y="273"/>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0"/>
            <p:cNvSpPr/>
            <p:nvPr/>
          </p:nvSpPr>
          <p:spPr>
            <a:xfrm>
              <a:off x="1284736" y="3415398"/>
              <a:ext cx="3125" cy="3125"/>
            </a:xfrm>
            <a:custGeom>
              <a:rect b="b" l="l" r="r" t="t"/>
              <a:pathLst>
                <a:path extrusionOk="0" h="137" w="137">
                  <a:moveTo>
                    <a:pt x="46" y="0"/>
                  </a:moveTo>
                  <a:lnTo>
                    <a:pt x="0" y="91"/>
                  </a:lnTo>
                  <a:lnTo>
                    <a:pt x="46" y="137"/>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0"/>
            <p:cNvSpPr/>
            <p:nvPr/>
          </p:nvSpPr>
          <p:spPr>
            <a:xfrm>
              <a:off x="1309619" y="3289888"/>
              <a:ext cx="3147" cy="2098"/>
            </a:xfrm>
            <a:custGeom>
              <a:rect b="b" l="l" r="r" t="t"/>
              <a:pathLst>
                <a:path extrusionOk="0" h="92" w="138">
                  <a:moveTo>
                    <a:pt x="137" y="0"/>
                  </a:moveTo>
                  <a:lnTo>
                    <a:pt x="1" y="46"/>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0"/>
            <p:cNvSpPr/>
            <p:nvPr/>
          </p:nvSpPr>
          <p:spPr>
            <a:xfrm>
              <a:off x="1232872" y="3204839"/>
              <a:ext cx="2098" cy="2098"/>
            </a:xfrm>
            <a:custGeom>
              <a:rect b="b" l="l" r="r" t="t"/>
              <a:pathLst>
                <a:path extrusionOk="0" h="92" w="92">
                  <a:moveTo>
                    <a:pt x="46" y="0"/>
                  </a:moveTo>
                  <a:lnTo>
                    <a:pt x="0" y="46"/>
                  </a:lnTo>
                  <a:lnTo>
                    <a:pt x="91"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0"/>
            <p:cNvSpPr/>
            <p:nvPr/>
          </p:nvSpPr>
          <p:spPr>
            <a:xfrm>
              <a:off x="1398819" y="3196537"/>
              <a:ext cx="5223" cy="9351"/>
            </a:xfrm>
            <a:custGeom>
              <a:rect b="b" l="l" r="r" t="t"/>
              <a:pathLst>
                <a:path extrusionOk="0" h="410" w="229">
                  <a:moveTo>
                    <a:pt x="92" y="0"/>
                  </a:moveTo>
                  <a:lnTo>
                    <a:pt x="1" y="46"/>
                  </a:lnTo>
                  <a:lnTo>
                    <a:pt x="92" y="273"/>
                  </a:lnTo>
                  <a:lnTo>
                    <a:pt x="92" y="410"/>
                  </a:lnTo>
                  <a:lnTo>
                    <a:pt x="183" y="364"/>
                  </a:lnTo>
                  <a:lnTo>
                    <a:pt x="228" y="228"/>
                  </a:lnTo>
                  <a:lnTo>
                    <a:pt x="183"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0"/>
            <p:cNvSpPr/>
            <p:nvPr/>
          </p:nvSpPr>
          <p:spPr>
            <a:xfrm>
              <a:off x="1271234" y="3179933"/>
              <a:ext cx="9374" cy="6249"/>
            </a:xfrm>
            <a:custGeom>
              <a:rect b="b" l="l" r="r" t="t"/>
              <a:pathLst>
                <a:path extrusionOk="0" h="274" w="411">
                  <a:moveTo>
                    <a:pt x="274" y="1"/>
                  </a:moveTo>
                  <a:lnTo>
                    <a:pt x="1" y="228"/>
                  </a:lnTo>
                  <a:lnTo>
                    <a:pt x="46" y="273"/>
                  </a:lnTo>
                  <a:lnTo>
                    <a:pt x="228" y="228"/>
                  </a:lnTo>
                  <a:lnTo>
                    <a:pt x="410" y="92"/>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0"/>
            <p:cNvSpPr/>
            <p:nvPr/>
          </p:nvSpPr>
          <p:spPr>
            <a:xfrm>
              <a:off x="1290962" y="3166454"/>
              <a:ext cx="10377" cy="4174"/>
            </a:xfrm>
            <a:custGeom>
              <a:rect b="b" l="l" r="r" t="t"/>
              <a:pathLst>
                <a:path extrusionOk="0" h="183" w="455">
                  <a:moveTo>
                    <a:pt x="273" y="0"/>
                  </a:moveTo>
                  <a:lnTo>
                    <a:pt x="46" y="46"/>
                  </a:lnTo>
                  <a:lnTo>
                    <a:pt x="0" y="137"/>
                  </a:lnTo>
                  <a:lnTo>
                    <a:pt x="46" y="182"/>
                  </a:lnTo>
                  <a:lnTo>
                    <a:pt x="182" y="182"/>
                  </a:lnTo>
                  <a:lnTo>
                    <a:pt x="273" y="137"/>
                  </a:lnTo>
                  <a:lnTo>
                    <a:pt x="318" y="182"/>
                  </a:lnTo>
                  <a:lnTo>
                    <a:pt x="455" y="91"/>
                  </a:lnTo>
                  <a:lnTo>
                    <a:pt x="455"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0"/>
            <p:cNvSpPr/>
            <p:nvPr/>
          </p:nvSpPr>
          <p:spPr>
            <a:xfrm>
              <a:off x="1285762" y="3158152"/>
              <a:ext cx="3147" cy="3125"/>
            </a:xfrm>
            <a:custGeom>
              <a:rect b="b" l="l" r="r" t="t"/>
              <a:pathLst>
                <a:path extrusionOk="0" h="137" w="138">
                  <a:moveTo>
                    <a:pt x="92" y="1"/>
                  </a:moveTo>
                  <a:lnTo>
                    <a:pt x="1" y="137"/>
                  </a:lnTo>
                  <a:lnTo>
                    <a:pt x="92" y="137"/>
                  </a:lnTo>
                  <a:lnTo>
                    <a:pt x="137" y="91"/>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0"/>
            <p:cNvSpPr/>
            <p:nvPr/>
          </p:nvSpPr>
          <p:spPr>
            <a:xfrm>
              <a:off x="1337627" y="3316847"/>
              <a:ext cx="3147" cy="2098"/>
            </a:xfrm>
            <a:custGeom>
              <a:rect b="b" l="l" r="r" t="t"/>
              <a:pathLst>
                <a:path extrusionOk="0" h="92" w="138">
                  <a:moveTo>
                    <a:pt x="92" y="1"/>
                  </a:moveTo>
                  <a:lnTo>
                    <a:pt x="1" y="46"/>
                  </a:lnTo>
                  <a:lnTo>
                    <a:pt x="137"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30"/>
            <p:cNvSpPr/>
            <p:nvPr/>
          </p:nvSpPr>
          <p:spPr>
            <a:xfrm>
              <a:off x="1373936" y="3437179"/>
              <a:ext cx="2098" cy="2098"/>
            </a:xfrm>
            <a:custGeom>
              <a:rect b="b" l="l" r="r" t="t"/>
              <a:pathLst>
                <a:path extrusionOk="0" h="92" w="92">
                  <a:moveTo>
                    <a:pt x="46" y="1"/>
                  </a:moveTo>
                  <a:lnTo>
                    <a:pt x="0" y="91"/>
                  </a:lnTo>
                  <a:lnTo>
                    <a:pt x="46" y="91"/>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0"/>
            <p:cNvSpPr/>
            <p:nvPr/>
          </p:nvSpPr>
          <p:spPr>
            <a:xfrm>
              <a:off x="1374962" y="3315820"/>
              <a:ext cx="17676" cy="5200"/>
            </a:xfrm>
            <a:custGeom>
              <a:rect b="b" l="l" r="r" t="t"/>
              <a:pathLst>
                <a:path extrusionOk="0" h="228" w="775">
                  <a:moveTo>
                    <a:pt x="319" y="0"/>
                  </a:moveTo>
                  <a:lnTo>
                    <a:pt x="228" y="91"/>
                  </a:lnTo>
                  <a:lnTo>
                    <a:pt x="92" y="46"/>
                  </a:lnTo>
                  <a:lnTo>
                    <a:pt x="1" y="46"/>
                  </a:lnTo>
                  <a:lnTo>
                    <a:pt x="92" y="91"/>
                  </a:lnTo>
                  <a:lnTo>
                    <a:pt x="92" y="182"/>
                  </a:lnTo>
                  <a:lnTo>
                    <a:pt x="274" y="228"/>
                  </a:lnTo>
                  <a:lnTo>
                    <a:pt x="592" y="137"/>
                  </a:lnTo>
                  <a:lnTo>
                    <a:pt x="774" y="91"/>
                  </a:lnTo>
                  <a:lnTo>
                    <a:pt x="638" y="46"/>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0"/>
            <p:cNvSpPr/>
            <p:nvPr/>
          </p:nvSpPr>
          <p:spPr>
            <a:xfrm>
              <a:off x="1380163" y="3424726"/>
              <a:ext cx="18679" cy="8325"/>
            </a:xfrm>
            <a:custGeom>
              <a:rect b="b" l="l" r="r" t="t"/>
              <a:pathLst>
                <a:path extrusionOk="0" h="365" w="819">
                  <a:moveTo>
                    <a:pt x="683" y="1"/>
                  </a:moveTo>
                  <a:lnTo>
                    <a:pt x="546" y="92"/>
                  </a:lnTo>
                  <a:lnTo>
                    <a:pt x="273" y="92"/>
                  </a:lnTo>
                  <a:lnTo>
                    <a:pt x="182" y="46"/>
                  </a:lnTo>
                  <a:lnTo>
                    <a:pt x="91" y="92"/>
                  </a:lnTo>
                  <a:lnTo>
                    <a:pt x="0" y="274"/>
                  </a:lnTo>
                  <a:lnTo>
                    <a:pt x="46" y="319"/>
                  </a:lnTo>
                  <a:lnTo>
                    <a:pt x="228" y="228"/>
                  </a:lnTo>
                  <a:lnTo>
                    <a:pt x="455" y="274"/>
                  </a:lnTo>
                  <a:lnTo>
                    <a:pt x="546" y="365"/>
                  </a:lnTo>
                  <a:lnTo>
                    <a:pt x="592" y="274"/>
                  </a:lnTo>
                  <a:lnTo>
                    <a:pt x="728" y="183"/>
                  </a:lnTo>
                  <a:lnTo>
                    <a:pt x="819" y="137"/>
                  </a:lnTo>
                  <a:lnTo>
                    <a:pt x="819" y="46"/>
                  </a:lnTo>
                  <a:lnTo>
                    <a:pt x="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0"/>
            <p:cNvSpPr/>
            <p:nvPr/>
          </p:nvSpPr>
          <p:spPr>
            <a:xfrm>
              <a:off x="1384314" y="3322047"/>
              <a:ext cx="3125" cy="8325"/>
            </a:xfrm>
            <a:custGeom>
              <a:rect b="b" l="l" r="r" t="t"/>
              <a:pathLst>
                <a:path extrusionOk="0" h="365" w="137">
                  <a:moveTo>
                    <a:pt x="0" y="0"/>
                  </a:moveTo>
                  <a:lnTo>
                    <a:pt x="0" y="137"/>
                  </a:lnTo>
                  <a:lnTo>
                    <a:pt x="91" y="319"/>
                  </a:lnTo>
                  <a:lnTo>
                    <a:pt x="137" y="364"/>
                  </a:lnTo>
                  <a:lnTo>
                    <a:pt x="137" y="273"/>
                  </a:lnTo>
                  <a:lnTo>
                    <a:pt x="46"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0"/>
            <p:cNvSpPr/>
            <p:nvPr/>
          </p:nvSpPr>
          <p:spPr>
            <a:xfrm>
              <a:off x="1007784" y="3406070"/>
              <a:ext cx="2098" cy="2098"/>
            </a:xfrm>
            <a:custGeom>
              <a:rect b="b" l="l" r="r" t="t"/>
              <a:pathLst>
                <a:path extrusionOk="0" h="92" w="92">
                  <a:moveTo>
                    <a:pt x="0" y="0"/>
                  </a:moveTo>
                  <a:lnTo>
                    <a:pt x="46" y="91"/>
                  </a:lnTo>
                  <a:lnTo>
                    <a:pt x="91"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0"/>
            <p:cNvSpPr/>
            <p:nvPr/>
          </p:nvSpPr>
          <p:spPr>
            <a:xfrm>
              <a:off x="1559612" y="3294039"/>
              <a:ext cx="17653" cy="10400"/>
            </a:xfrm>
            <a:custGeom>
              <a:rect b="b" l="l" r="r" t="t"/>
              <a:pathLst>
                <a:path extrusionOk="0" h="456" w="774">
                  <a:moveTo>
                    <a:pt x="0" y="0"/>
                  </a:moveTo>
                  <a:lnTo>
                    <a:pt x="46" y="46"/>
                  </a:lnTo>
                  <a:lnTo>
                    <a:pt x="137" y="182"/>
                  </a:lnTo>
                  <a:lnTo>
                    <a:pt x="137" y="91"/>
                  </a:lnTo>
                  <a:lnTo>
                    <a:pt x="228" y="91"/>
                  </a:lnTo>
                  <a:lnTo>
                    <a:pt x="364" y="273"/>
                  </a:lnTo>
                  <a:lnTo>
                    <a:pt x="364" y="410"/>
                  </a:lnTo>
                  <a:lnTo>
                    <a:pt x="501" y="410"/>
                  </a:lnTo>
                  <a:lnTo>
                    <a:pt x="592" y="455"/>
                  </a:lnTo>
                  <a:lnTo>
                    <a:pt x="774" y="410"/>
                  </a:lnTo>
                  <a:lnTo>
                    <a:pt x="683" y="364"/>
                  </a:lnTo>
                  <a:lnTo>
                    <a:pt x="592" y="273"/>
                  </a:lnTo>
                  <a:lnTo>
                    <a:pt x="455" y="137"/>
                  </a:lnTo>
                  <a:lnTo>
                    <a:pt x="364" y="46"/>
                  </a:lnTo>
                  <a:lnTo>
                    <a:pt x="228"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0"/>
            <p:cNvSpPr/>
            <p:nvPr/>
          </p:nvSpPr>
          <p:spPr>
            <a:xfrm>
              <a:off x="1357332" y="3314771"/>
              <a:ext cx="16627" cy="7298"/>
            </a:xfrm>
            <a:custGeom>
              <a:rect b="b" l="l" r="r" t="t"/>
              <a:pathLst>
                <a:path extrusionOk="0" h="320" w="729">
                  <a:moveTo>
                    <a:pt x="92" y="1"/>
                  </a:moveTo>
                  <a:lnTo>
                    <a:pt x="1" y="137"/>
                  </a:lnTo>
                  <a:lnTo>
                    <a:pt x="1" y="183"/>
                  </a:lnTo>
                  <a:lnTo>
                    <a:pt x="46" y="274"/>
                  </a:lnTo>
                  <a:lnTo>
                    <a:pt x="183" y="319"/>
                  </a:lnTo>
                  <a:lnTo>
                    <a:pt x="365" y="228"/>
                  </a:lnTo>
                  <a:lnTo>
                    <a:pt x="456" y="228"/>
                  </a:lnTo>
                  <a:lnTo>
                    <a:pt x="637" y="183"/>
                  </a:lnTo>
                  <a:lnTo>
                    <a:pt x="728" y="183"/>
                  </a:lnTo>
                  <a:lnTo>
                    <a:pt x="728" y="46"/>
                  </a:lnTo>
                  <a:lnTo>
                    <a:pt x="637" y="1"/>
                  </a:lnTo>
                  <a:lnTo>
                    <a:pt x="547" y="92"/>
                  </a:lnTo>
                  <a:lnTo>
                    <a:pt x="410" y="46"/>
                  </a:lnTo>
                  <a:lnTo>
                    <a:pt x="274" y="1"/>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0"/>
            <p:cNvSpPr/>
            <p:nvPr/>
          </p:nvSpPr>
          <p:spPr>
            <a:xfrm>
              <a:off x="1385340" y="3340703"/>
              <a:ext cx="24929" cy="14551"/>
            </a:xfrm>
            <a:custGeom>
              <a:rect b="b" l="l" r="r" t="t"/>
              <a:pathLst>
                <a:path extrusionOk="0" h="638" w="1093">
                  <a:moveTo>
                    <a:pt x="410" y="1"/>
                  </a:moveTo>
                  <a:lnTo>
                    <a:pt x="274" y="137"/>
                  </a:lnTo>
                  <a:lnTo>
                    <a:pt x="137" y="46"/>
                  </a:lnTo>
                  <a:lnTo>
                    <a:pt x="1" y="137"/>
                  </a:lnTo>
                  <a:lnTo>
                    <a:pt x="1" y="365"/>
                  </a:lnTo>
                  <a:lnTo>
                    <a:pt x="137" y="547"/>
                  </a:lnTo>
                  <a:lnTo>
                    <a:pt x="365" y="592"/>
                  </a:lnTo>
                  <a:lnTo>
                    <a:pt x="410" y="638"/>
                  </a:lnTo>
                  <a:lnTo>
                    <a:pt x="774" y="638"/>
                  </a:lnTo>
                  <a:lnTo>
                    <a:pt x="956" y="501"/>
                  </a:lnTo>
                  <a:lnTo>
                    <a:pt x="1092" y="501"/>
                  </a:lnTo>
                  <a:lnTo>
                    <a:pt x="1092" y="365"/>
                  </a:lnTo>
                  <a:lnTo>
                    <a:pt x="956" y="228"/>
                  </a:lnTo>
                  <a:lnTo>
                    <a:pt x="956" y="137"/>
                  </a:lnTo>
                  <a:lnTo>
                    <a:pt x="728" y="46"/>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30"/>
            <p:cNvSpPr/>
            <p:nvPr/>
          </p:nvSpPr>
          <p:spPr>
            <a:xfrm>
              <a:off x="1081430" y="3290915"/>
              <a:ext cx="5200" cy="3147"/>
            </a:xfrm>
            <a:custGeom>
              <a:rect b="b" l="l" r="r" t="t"/>
              <a:pathLst>
                <a:path extrusionOk="0" h="138" w="228">
                  <a:moveTo>
                    <a:pt x="0" y="1"/>
                  </a:moveTo>
                  <a:lnTo>
                    <a:pt x="0" y="92"/>
                  </a:lnTo>
                  <a:lnTo>
                    <a:pt x="137" y="137"/>
                  </a:lnTo>
                  <a:lnTo>
                    <a:pt x="228" y="92"/>
                  </a:lnTo>
                  <a:lnTo>
                    <a:pt x="228"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30"/>
            <p:cNvSpPr/>
            <p:nvPr/>
          </p:nvSpPr>
          <p:spPr>
            <a:xfrm>
              <a:off x="1233898" y="3202764"/>
              <a:ext cx="4174" cy="3125"/>
            </a:xfrm>
            <a:custGeom>
              <a:rect b="b" l="l" r="r" t="t"/>
              <a:pathLst>
                <a:path extrusionOk="0" h="137" w="183">
                  <a:moveTo>
                    <a:pt x="1" y="0"/>
                  </a:moveTo>
                  <a:lnTo>
                    <a:pt x="1" y="46"/>
                  </a:lnTo>
                  <a:lnTo>
                    <a:pt x="46" y="137"/>
                  </a:lnTo>
                  <a:lnTo>
                    <a:pt x="183" y="137"/>
                  </a:lnTo>
                  <a:lnTo>
                    <a:pt x="183"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0"/>
            <p:cNvSpPr/>
            <p:nvPr/>
          </p:nvSpPr>
          <p:spPr>
            <a:xfrm>
              <a:off x="1027490" y="3226620"/>
              <a:ext cx="2098" cy="3125"/>
            </a:xfrm>
            <a:custGeom>
              <a:rect b="b" l="l" r="r" t="t"/>
              <a:pathLst>
                <a:path extrusionOk="0" h="137" w="92">
                  <a:moveTo>
                    <a:pt x="0" y="0"/>
                  </a:moveTo>
                  <a:lnTo>
                    <a:pt x="0" y="137"/>
                  </a:lnTo>
                  <a:lnTo>
                    <a:pt x="91"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0"/>
            <p:cNvSpPr/>
            <p:nvPr/>
          </p:nvSpPr>
          <p:spPr>
            <a:xfrm>
              <a:off x="1407121" y="3289888"/>
              <a:ext cx="3147" cy="4174"/>
            </a:xfrm>
            <a:custGeom>
              <a:rect b="b" l="l" r="r" t="t"/>
              <a:pathLst>
                <a:path extrusionOk="0" h="183" w="138">
                  <a:moveTo>
                    <a:pt x="46" y="0"/>
                  </a:moveTo>
                  <a:lnTo>
                    <a:pt x="1" y="182"/>
                  </a:lnTo>
                  <a:lnTo>
                    <a:pt x="92" y="182"/>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30"/>
            <p:cNvSpPr/>
            <p:nvPr/>
          </p:nvSpPr>
          <p:spPr>
            <a:xfrm>
              <a:off x="1552336" y="3311669"/>
              <a:ext cx="5223" cy="1049"/>
            </a:xfrm>
            <a:custGeom>
              <a:rect b="b" l="l" r="r" t="t"/>
              <a:pathLst>
                <a:path extrusionOk="0" h="46" w="229">
                  <a:moveTo>
                    <a:pt x="1" y="0"/>
                  </a:moveTo>
                  <a:lnTo>
                    <a:pt x="137"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0"/>
            <p:cNvSpPr/>
            <p:nvPr/>
          </p:nvSpPr>
          <p:spPr>
            <a:xfrm>
              <a:off x="1475589" y="3297141"/>
              <a:ext cx="3125" cy="2098"/>
            </a:xfrm>
            <a:custGeom>
              <a:rect b="b" l="l" r="r" t="t"/>
              <a:pathLst>
                <a:path extrusionOk="0" h="92" w="137">
                  <a:moveTo>
                    <a:pt x="0" y="1"/>
                  </a:moveTo>
                  <a:lnTo>
                    <a:pt x="91"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30"/>
            <p:cNvSpPr/>
            <p:nvPr/>
          </p:nvSpPr>
          <p:spPr>
            <a:xfrm>
              <a:off x="1469363" y="3298190"/>
              <a:ext cx="7276" cy="2098"/>
            </a:xfrm>
            <a:custGeom>
              <a:rect b="b" l="l" r="r" t="t"/>
              <a:pathLst>
                <a:path extrusionOk="0" h="92" w="319">
                  <a:moveTo>
                    <a:pt x="137" y="0"/>
                  </a:moveTo>
                  <a:lnTo>
                    <a:pt x="1" y="46"/>
                  </a:lnTo>
                  <a:lnTo>
                    <a:pt x="137" y="91"/>
                  </a:lnTo>
                  <a:lnTo>
                    <a:pt x="319"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0"/>
            <p:cNvSpPr/>
            <p:nvPr/>
          </p:nvSpPr>
          <p:spPr>
            <a:xfrm>
              <a:off x="1307543" y="3377013"/>
              <a:ext cx="6249" cy="8325"/>
            </a:xfrm>
            <a:custGeom>
              <a:rect b="b" l="l" r="r" t="t"/>
              <a:pathLst>
                <a:path extrusionOk="0" h="365" w="274">
                  <a:moveTo>
                    <a:pt x="137" y="1"/>
                  </a:moveTo>
                  <a:lnTo>
                    <a:pt x="46" y="46"/>
                  </a:lnTo>
                  <a:lnTo>
                    <a:pt x="46" y="183"/>
                  </a:lnTo>
                  <a:lnTo>
                    <a:pt x="1" y="228"/>
                  </a:lnTo>
                  <a:lnTo>
                    <a:pt x="92" y="365"/>
                  </a:lnTo>
                  <a:lnTo>
                    <a:pt x="137" y="365"/>
                  </a:lnTo>
                  <a:lnTo>
                    <a:pt x="274" y="319"/>
                  </a:lnTo>
                  <a:lnTo>
                    <a:pt x="228"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0"/>
            <p:cNvSpPr/>
            <p:nvPr/>
          </p:nvSpPr>
          <p:spPr>
            <a:xfrm>
              <a:off x="1467287" y="3283662"/>
              <a:ext cx="20778" cy="7276"/>
            </a:xfrm>
            <a:custGeom>
              <a:rect b="b" l="l" r="r" t="t"/>
              <a:pathLst>
                <a:path extrusionOk="0" h="319" w="911">
                  <a:moveTo>
                    <a:pt x="410" y="1"/>
                  </a:moveTo>
                  <a:lnTo>
                    <a:pt x="274" y="91"/>
                  </a:lnTo>
                  <a:lnTo>
                    <a:pt x="137" y="91"/>
                  </a:lnTo>
                  <a:lnTo>
                    <a:pt x="92" y="137"/>
                  </a:lnTo>
                  <a:lnTo>
                    <a:pt x="137" y="182"/>
                  </a:lnTo>
                  <a:lnTo>
                    <a:pt x="1" y="228"/>
                  </a:lnTo>
                  <a:lnTo>
                    <a:pt x="228" y="228"/>
                  </a:lnTo>
                  <a:lnTo>
                    <a:pt x="410" y="319"/>
                  </a:lnTo>
                  <a:lnTo>
                    <a:pt x="501" y="273"/>
                  </a:lnTo>
                  <a:lnTo>
                    <a:pt x="501" y="228"/>
                  </a:lnTo>
                  <a:lnTo>
                    <a:pt x="410" y="182"/>
                  </a:lnTo>
                  <a:lnTo>
                    <a:pt x="364" y="137"/>
                  </a:lnTo>
                  <a:lnTo>
                    <a:pt x="410" y="91"/>
                  </a:lnTo>
                  <a:lnTo>
                    <a:pt x="637" y="228"/>
                  </a:lnTo>
                  <a:lnTo>
                    <a:pt x="774" y="273"/>
                  </a:lnTo>
                  <a:lnTo>
                    <a:pt x="910" y="228"/>
                  </a:lnTo>
                  <a:lnTo>
                    <a:pt x="865" y="137"/>
                  </a:lnTo>
                  <a:lnTo>
                    <a:pt x="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30"/>
            <p:cNvSpPr/>
            <p:nvPr/>
          </p:nvSpPr>
          <p:spPr>
            <a:xfrm>
              <a:off x="1559612" y="3312696"/>
              <a:ext cx="25955" cy="5223"/>
            </a:xfrm>
            <a:custGeom>
              <a:rect b="b" l="l" r="r" t="t"/>
              <a:pathLst>
                <a:path extrusionOk="0" h="229" w="1138">
                  <a:moveTo>
                    <a:pt x="0" y="1"/>
                  </a:moveTo>
                  <a:lnTo>
                    <a:pt x="91" y="46"/>
                  </a:lnTo>
                  <a:lnTo>
                    <a:pt x="319" y="183"/>
                  </a:lnTo>
                  <a:lnTo>
                    <a:pt x="683" y="228"/>
                  </a:lnTo>
                  <a:lnTo>
                    <a:pt x="1046" y="183"/>
                  </a:lnTo>
                  <a:lnTo>
                    <a:pt x="1137" y="137"/>
                  </a:lnTo>
                  <a:lnTo>
                    <a:pt x="864" y="46"/>
                  </a:lnTo>
                  <a:lnTo>
                    <a:pt x="728" y="92"/>
                  </a:lnTo>
                  <a:lnTo>
                    <a:pt x="455" y="46"/>
                  </a:lnTo>
                  <a:lnTo>
                    <a:pt x="319"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0"/>
            <p:cNvSpPr/>
            <p:nvPr/>
          </p:nvSpPr>
          <p:spPr>
            <a:xfrm>
              <a:off x="1474563" y="3300266"/>
              <a:ext cx="6226" cy="8325"/>
            </a:xfrm>
            <a:custGeom>
              <a:rect b="b" l="l" r="r" t="t"/>
              <a:pathLst>
                <a:path extrusionOk="0" h="365" w="273">
                  <a:moveTo>
                    <a:pt x="182" y="0"/>
                  </a:moveTo>
                  <a:lnTo>
                    <a:pt x="0" y="91"/>
                  </a:lnTo>
                  <a:lnTo>
                    <a:pt x="0" y="319"/>
                  </a:lnTo>
                  <a:lnTo>
                    <a:pt x="182" y="364"/>
                  </a:lnTo>
                  <a:lnTo>
                    <a:pt x="273" y="319"/>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0"/>
            <p:cNvSpPr/>
            <p:nvPr/>
          </p:nvSpPr>
          <p:spPr>
            <a:xfrm>
              <a:off x="1398819" y="3207941"/>
              <a:ext cx="3147" cy="3125"/>
            </a:xfrm>
            <a:custGeom>
              <a:rect b="b" l="l" r="r" t="t"/>
              <a:pathLst>
                <a:path extrusionOk="0" h="137" w="138">
                  <a:moveTo>
                    <a:pt x="1" y="1"/>
                  </a:moveTo>
                  <a:lnTo>
                    <a:pt x="92" y="137"/>
                  </a:lnTo>
                  <a:lnTo>
                    <a:pt x="137"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0"/>
            <p:cNvSpPr/>
            <p:nvPr/>
          </p:nvSpPr>
          <p:spPr>
            <a:xfrm>
              <a:off x="1474563" y="3421624"/>
              <a:ext cx="5200" cy="1049"/>
            </a:xfrm>
            <a:custGeom>
              <a:rect b="b" l="l" r="r" t="t"/>
              <a:pathLst>
                <a:path extrusionOk="0" h="46" w="228">
                  <a:moveTo>
                    <a:pt x="0" y="0"/>
                  </a:moveTo>
                  <a:lnTo>
                    <a:pt x="91" y="46"/>
                  </a:lnTo>
                  <a:lnTo>
                    <a:pt x="182" y="46"/>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0"/>
            <p:cNvSpPr/>
            <p:nvPr/>
          </p:nvSpPr>
          <p:spPr>
            <a:xfrm>
              <a:off x="1547159" y="3300266"/>
              <a:ext cx="4174" cy="3125"/>
            </a:xfrm>
            <a:custGeom>
              <a:rect b="b" l="l" r="r" t="t"/>
              <a:pathLst>
                <a:path extrusionOk="0" h="137" w="183">
                  <a:moveTo>
                    <a:pt x="1" y="0"/>
                  </a:moveTo>
                  <a:lnTo>
                    <a:pt x="92" y="137"/>
                  </a:lnTo>
                  <a:lnTo>
                    <a:pt x="183"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30"/>
            <p:cNvSpPr/>
            <p:nvPr/>
          </p:nvSpPr>
          <p:spPr>
            <a:xfrm>
              <a:off x="1473514" y="3434077"/>
              <a:ext cx="6249" cy="4151"/>
            </a:xfrm>
            <a:custGeom>
              <a:rect b="b" l="l" r="r" t="t"/>
              <a:pathLst>
                <a:path extrusionOk="0" h="182" w="274">
                  <a:moveTo>
                    <a:pt x="182" y="0"/>
                  </a:moveTo>
                  <a:lnTo>
                    <a:pt x="46" y="137"/>
                  </a:lnTo>
                  <a:lnTo>
                    <a:pt x="1" y="182"/>
                  </a:lnTo>
                  <a:lnTo>
                    <a:pt x="1" y="182"/>
                  </a:lnTo>
                  <a:lnTo>
                    <a:pt x="137" y="137"/>
                  </a:lnTo>
                  <a:lnTo>
                    <a:pt x="228" y="91"/>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0"/>
            <p:cNvSpPr/>
            <p:nvPr/>
          </p:nvSpPr>
          <p:spPr>
            <a:xfrm>
              <a:off x="1472487" y="3422651"/>
              <a:ext cx="2075" cy="2098"/>
            </a:xfrm>
            <a:custGeom>
              <a:rect b="b" l="l" r="r" t="t"/>
              <a:pathLst>
                <a:path extrusionOk="0" h="92" w="91">
                  <a:moveTo>
                    <a:pt x="91" y="1"/>
                  </a:moveTo>
                  <a:lnTo>
                    <a:pt x="0" y="92"/>
                  </a:lnTo>
                  <a:lnTo>
                    <a:pt x="91" y="92"/>
                  </a:lnTo>
                  <a:cubicBezTo>
                    <a:pt x="91" y="46"/>
                    <a:pt x="91" y="46"/>
                    <a:pt x="91" y="1"/>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0"/>
            <p:cNvSpPr/>
            <p:nvPr/>
          </p:nvSpPr>
          <p:spPr>
            <a:xfrm>
              <a:off x="913384" y="3333451"/>
              <a:ext cx="3125" cy="3125"/>
            </a:xfrm>
            <a:custGeom>
              <a:rect b="b" l="l" r="r" t="t"/>
              <a:pathLst>
                <a:path extrusionOk="0" h="137" w="137">
                  <a:moveTo>
                    <a:pt x="0" y="1"/>
                  </a:moveTo>
                  <a:lnTo>
                    <a:pt x="46" y="137"/>
                  </a:lnTo>
                  <a:lnTo>
                    <a:pt x="137"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0"/>
            <p:cNvSpPr/>
            <p:nvPr/>
          </p:nvSpPr>
          <p:spPr>
            <a:xfrm>
              <a:off x="1544057" y="3407096"/>
              <a:ext cx="2098" cy="2098"/>
            </a:xfrm>
            <a:custGeom>
              <a:rect b="b" l="l" r="r" t="t"/>
              <a:pathLst>
                <a:path extrusionOk="0" h="92" w="92">
                  <a:moveTo>
                    <a:pt x="91" y="1"/>
                  </a:moveTo>
                  <a:lnTo>
                    <a:pt x="0" y="92"/>
                  </a:lnTo>
                  <a:lnTo>
                    <a:pt x="46" y="92"/>
                  </a:lnTo>
                  <a:lnTo>
                    <a:pt x="91"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0"/>
            <p:cNvSpPr/>
            <p:nvPr/>
          </p:nvSpPr>
          <p:spPr>
            <a:xfrm>
              <a:off x="905082" y="3322047"/>
              <a:ext cx="6249" cy="6249"/>
            </a:xfrm>
            <a:custGeom>
              <a:rect b="b" l="l" r="r" t="t"/>
              <a:pathLst>
                <a:path extrusionOk="0" h="274" w="274">
                  <a:moveTo>
                    <a:pt x="92" y="0"/>
                  </a:moveTo>
                  <a:lnTo>
                    <a:pt x="1" y="91"/>
                  </a:lnTo>
                  <a:lnTo>
                    <a:pt x="92" y="182"/>
                  </a:lnTo>
                  <a:lnTo>
                    <a:pt x="273" y="273"/>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0"/>
            <p:cNvSpPr/>
            <p:nvPr/>
          </p:nvSpPr>
          <p:spPr>
            <a:xfrm>
              <a:off x="916486" y="3336552"/>
              <a:ext cx="6249" cy="9374"/>
            </a:xfrm>
            <a:custGeom>
              <a:rect b="b" l="l" r="r" t="t"/>
              <a:pathLst>
                <a:path extrusionOk="0" h="411" w="274">
                  <a:moveTo>
                    <a:pt x="92" y="1"/>
                  </a:moveTo>
                  <a:lnTo>
                    <a:pt x="1" y="137"/>
                  </a:lnTo>
                  <a:lnTo>
                    <a:pt x="274" y="410"/>
                  </a:lnTo>
                  <a:lnTo>
                    <a:pt x="274" y="274"/>
                  </a:lnTo>
                  <a:lnTo>
                    <a:pt x="274"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0"/>
            <p:cNvSpPr/>
            <p:nvPr/>
          </p:nvSpPr>
          <p:spPr>
            <a:xfrm>
              <a:off x="887452" y="3302341"/>
              <a:ext cx="12476" cy="15578"/>
            </a:xfrm>
            <a:custGeom>
              <a:rect b="b" l="l" r="r" t="t"/>
              <a:pathLst>
                <a:path extrusionOk="0" h="683" w="547">
                  <a:moveTo>
                    <a:pt x="137" y="0"/>
                  </a:moveTo>
                  <a:lnTo>
                    <a:pt x="0" y="137"/>
                  </a:lnTo>
                  <a:lnTo>
                    <a:pt x="0" y="228"/>
                  </a:lnTo>
                  <a:lnTo>
                    <a:pt x="137" y="319"/>
                  </a:lnTo>
                  <a:lnTo>
                    <a:pt x="364" y="637"/>
                  </a:lnTo>
                  <a:lnTo>
                    <a:pt x="546" y="682"/>
                  </a:lnTo>
                  <a:lnTo>
                    <a:pt x="546" y="364"/>
                  </a:lnTo>
                  <a:lnTo>
                    <a:pt x="319"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0"/>
            <p:cNvSpPr/>
            <p:nvPr/>
          </p:nvSpPr>
          <p:spPr>
            <a:xfrm>
              <a:off x="1510850" y="3383239"/>
              <a:ext cx="6249" cy="11427"/>
            </a:xfrm>
            <a:custGeom>
              <a:rect b="b" l="l" r="r" t="t"/>
              <a:pathLst>
                <a:path extrusionOk="0" h="501" w="274">
                  <a:moveTo>
                    <a:pt x="274" y="1"/>
                  </a:moveTo>
                  <a:lnTo>
                    <a:pt x="137" y="46"/>
                  </a:lnTo>
                  <a:lnTo>
                    <a:pt x="46" y="410"/>
                  </a:lnTo>
                  <a:lnTo>
                    <a:pt x="1" y="501"/>
                  </a:lnTo>
                  <a:lnTo>
                    <a:pt x="1" y="501"/>
                  </a:lnTo>
                  <a:lnTo>
                    <a:pt x="92" y="455"/>
                  </a:lnTo>
                  <a:lnTo>
                    <a:pt x="228" y="137"/>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30"/>
            <p:cNvSpPr/>
            <p:nvPr/>
          </p:nvSpPr>
          <p:spPr>
            <a:xfrm>
              <a:off x="1507748" y="3386364"/>
              <a:ext cx="2098" cy="7276"/>
            </a:xfrm>
            <a:custGeom>
              <a:rect b="b" l="l" r="r" t="t"/>
              <a:pathLst>
                <a:path extrusionOk="0" h="319" w="92">
                  <a:moveTo>
                    <a:pt x="0" y="0"/>
                  </a:moveTo>
                  <a:lnTo>
                    <a:pt x="46" y="136"/>
                  </a:lnTo>
                  <a:lnTo>
                    <a:pt x="46" y="273"/>
                  </a:lnTo>
                  <a:lnTo>
                    <a:pt x="91" y="318"/>
                  </a:lnTo>
                  <a:lnTo>
                    <a:pt x="91" y="13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0"/>
            <p:cNvSpPr/>
            <p:nvPr/>
          </p:nvSpPr>
          <p:spPr>
            <a:xfrm>
              <a:off x="887452" y="3279511"/>
              <a:ext cx="6249" cy="3147"/>
            </a:xfrm>
            <a:custGeom>
              <a:rect b="b" l="l" r="r" t="t"/>
              <a:pathLst>
                <a:path extrusionOk="0" h="138" w="274">
                  <a:moveTo>
                    <a:pt x="46" y="1"/>
                  </a:moveTo>
                  <a:lnTo>
                    <a:pt x="0" y="92"/>
                  </a:lnTo>
                  <a:lnTo>
                    <a:pt x="182" y="92"/>
                  </a:lnTo>
                  <a:lnTo>
                    <a:pt x="228" y="137"/>
                  </a:lnTo>
                  <a:lnTo>
                    <a:pt x="273"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0"/>
            <p:cNvSpPr/>
            <p:nvPr/>
          </p:nvSpPr>
          <p:spPr>
            <a:xfrm>
              <a:off x="1493219" y="3412296"/>
              <a:ext cx="3147" cy="2075"/>
            </a:xfrm>
            <a:custGeom>
              <a:rect b="b" l="l" r="r" t="t"/>
              <a:pathLst>
                <a:path extrusionOk="0" h="91" w="138">
                  <a:moveTo>
                    <a:pt x="92" y="0"/>
                  </a:moveTo>
                  <a:lnTo>
                    <a:pt x="1" y="91"/>
                  </a:lnTo>
                  <a:lnTo>
                    <a:pt x="1" y="91"/>
                  </a:lnTo>
                  <a:lnTo>
                    <a:pt x="137" y="45"/>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0"/>
            <p:cNvSpPr/>
            <p:nvPr/>
          </p:nvSpPr>
          <p:spPr>
            <a:xfrm>
              <a:off x="993256" y="3258779"/>
              <a:ext cx="8325" cy="10377"/>
            </a:xfrm>
            <a:custGeom>
              <a:rect b="b" l="l" r="r" t="t"/>
              <a:pathLst>
                <a:path extrusionOk="0" h="455" w="365">
                  <a:moveTo>
                    <a:pt x="273" y="0"/>
                  </a:moveTo>
                  <a:lnTo>
                    <a:pt x="182" y="91"/>
                  </a:lnTo>
                  <a:lnTo>
                    <a:pt x="46" y="91"/>
                  </a:lnTo>
                  <a:lnTo>
                    <a:pt x="0" y="227"/>
                  </a:lnTo>
                  <a:lnTo>
                    <a:pt x="137" y="273"/>
                  </a:lnTo>
                  <a:lnTo>
                    <a:pt x="228" y="455"/>
                  </a:lnTo>
                  <a:lnTo>
                    <a:pt x="319" y="455"/>
                  </a:lnTo>
                  <a:lnTo>
                    <a:pt x="364" y="182"/>
                  </a:lnTo>
                  <a:lnTo>
                    <a:pt x="273" y="91"/>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0"/>
            <p:cNvSpPr/>
            <p:nvPr/>
          </p:nvSpPr>
          <p:spPr>
            <a:xfrm>
              <a:off x="1490118" y="3415398"/>
              <a:ext cx="5200" cy="3125"/>
            </a:xfrm>
            <a:custGeom>
              <a:rect b="b" l="l" r="r" t="t"/>
              <a:pathLst>
                <a:path extrusionOk="0" h="137" w="228">
                  <a:moveTo>
                    <a:pt x="0" y="0"/>
                  </a:moveTo>
                  <a:lnTo>
                    <a:pt x="228" y="137"/>
                  </a:lnTo>
                  <a:lnTo>
                    <a:pt x="182"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0"/>
            <p:cNvSpPr/>
            <p:nvPr/>
          </p:nvSpPr>
          <p:spPr>
            <a:xfrm>
              <a:off x="960048" y="3260831"/>
              <a:ext cx="12476" cy="10400"/>
            </a:xfrm>
            <a:custGeom>
              <a:rect b="b" l="l" r="r" t="t"/>
              <a:pathLst>
                <a:path extrusionOk="0" h="456" w="547">
                  <a:moveTo>
                    <a:pt x="92" y="1"/>
                  </a:moveTo>
                  <a:lnTo>
                    <a:pt x="1" y="183"/>
                  </a:lnTo>
                  <a:lnTo>
                    <a:pt x="46" y="365"/>
                  </a:lnTo>
                  <a:lnTo>
                    <a:pt x="319" y="365"/>
                  </a:lnTo>
                  <a:lnTo>
                    <a:pt x="501" y="456"/>
                  </a:lnTo>
                  <a:lnTo>
                    <a:pt x="547" y="410"/>
                  </a:lnTo>
                  <a:lnTo>
                    <a:pt x="501" y="183"/>
                  </a:lnTo>
                  <a:lnTo>
                    <a:pt x="319"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0"/>
            <p:cNvSpPr/>
            <p:nvPr/>
          </p:nvSpPr>
          <p:spPr>
            <a:xfrm>
              <a:off x="860471" y="3255654"/>
              <a:ext cx="15600" cy="16627"/>
            </a:xfrm>
            <a:custGeom>
              <a:rect b="b" l="l" r="r" t="t"/>
              <a:pathLst>
                <a:path extrusionOk="0" h="729" w="684">
                  <a:moveTo>
                    <a:pt x="274" y="1"/>
                  </a:moveTo>
                  <a:lnTo>
                    <a:pt x="183" y="46"/>
                  </a:lnTo>
                  <a:lnTo>
                    <a:pt x="1" y="92"/>
                  </a:lnTo>
                  <a:lnTo>
                    <a:pt x="228" y="273"/>
                  </a:lnTo>
                  <a:lnTo>
                    <a:pt x="228" y="455"/>
                  </a:lnTo>
                  <a:lnTo>
                    <a:pt x="365" y="455"/>
                  </a:lnTo>
                  <a:lnTo>
                    <a:pt x="501" y="728"/>
                  </a:lnTo>
                  <a:lnTo>
                    <a:pt x="592" y="728"/>
                  </a:lnTo>
                  <a:lnTo>
                    <a:pt x="592" y="501"/>
                  </a:lnTo>
                  <a:lnTo>
                    <a:pt x="683" y="410"/>
                  </a:lnTo>
                  <a:lnTo>
                    <a:pt x="456" y="228"/>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0"/>
            <p:cNvSpPr/>
            <p:nvPr/>
          </p:nvSpPr>
          <p:spPr>
            <a:xfrm>
              <a:off x="939316" y="3244250"/>
              <a:ext cx="9351" cy="7276"/>
            </a:xfrm>
            <a:custGeom>
              <a:rect b="b" l="l" r="r" t="t"/>
              <a:pathLst>
                <a:path extrusionOk="0" h="319" w="410">
                  <a:moveTo>
                    <a:pt x="273" y="0"/>
                  </a:moveTo>
                  <a:lnTo>
                    <a:pt x="137" y="46"/>
                  </a:lnTo>
                  <a:lnTo>
                    <a:pt x="0" y="91"/>
                  </a:lnTo>
                  <a:lnTo>
                    <a:pt x="91" y="319"/>
                  </a:lnTo>
                  <a:lnTo>
                    <a:pt x="273" y="319"/>
                  </a:lnTo>
                  <a:lnTo>
                    <a:pt x="410" y="137"/>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0"/>
            <p:cNvSpPr/>
            <p:nvPr/>
          </p:nvSpPr>
          <p:spPr>
            <a:xfrm>
              <a:off x="833512" y="3227647"/>
              <a:ext cx="8325" cy="6249"/>
            </a:xfrm>
            <a:custGeom>
              <a:rect b="b" l="l" r="r" t="t"/>
              <a:pathLst>
                <a:path extrusionOk="0" h="274" w="365">
                  <a:moveTo>
                    <a:pt x="91" y="1"/>
                  </a:moveTo>
                  <a:lnTo>
                    <a:pt x="46" y="46"/>
                  </a:lnTo>
                  <a:lnTo>
                    <a:pt x="0" y="137"/>
                  </a:lnTo>
                  <a:lnTo>
                    <a:pt x="137" y="274"/>
                  </a:lnTo>
                  <a:lnTo>
                    <a:pt x="364" y="228"/>
                  </a:lnTo>
                  <a:lnTo>
                    <a:pt x="228"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0"/>
            <p:cNvSpPr/>
            <p:nvPr/>
          </p:nvSpPr>
          <p:spPr>
            <a:xfrm>
              <a:off x="860471" y="3242175"/>
              <a:ext cx="4174" cy="3125"/>
            </a:xfrm>
            <a:custGeom>
              <a:rect b="b" l="l" r="r" t="t"/>
              <a:pathLst>
                <a:path extrusionOk="0" h="137" w="183">
                  <a:moveTo>
                    <a:pt x="137" y="0"/>
                  </a:moveTo>
                  <a:lnTo>
                    <a:pt x="1" y="46"/>
                  </a:lnTo>
                  <a:lnTo>
                    <a:pt x="183"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0"/>
            <p:cNvSpPr/>
            <p:nvPr/>
          </p:nvSpPr>
          <p:spPr>
            <a:xfrm>
              <a:off x="882252" y="3291964"/>
              <a:ext cx="5223" cy="6249"/>
            </a:xfrm>
            <a:custGeom>
              <a:rect b="b" l="l" r="r" t="t"/>
              <a:pathLst>
                <a:path extrusionOk="0" h="274" w="229">
                  <a:moveTo>
                    <a:pt x="92" y="0"/>
                  </a:moveTo>
                  <a:lnTo>
                    <a:pt x="1" y="137"/>
                  </a:lnTo>
                  <a:lnTo>
                    <a:pt x="137" y="273"/>
                  </a:lnTo>
                  <a:lnTo>
                    <a:pt x="228" y="137"/>
                  </a:lnTo>
                  <a:lnTo>
                    <a:pt x="228"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0"/>
            <p:cNvSpPr/>
            <p:nvPr/>
          </p:nvSpPr>
          <p:spPr>
            <a:xfrm>
              <a:off x="985981" y="3258779"/>
              <a:ext cx="5223" cy="6226"/>
            </a:xfrm>
            <a:custGeom>
              <a:rect b="b" l="l" r="r" t="t"/>
              <a:pathLst>
                <a:path extrusionOk="0" h="273" w="229">
                  <a:moveTo>
                    <a:pt x="183" y="0"/>
                  </a:moveTo>
                  <a:lnTo>
                    <a:pt x="1" y="227"/>
                  </a:lnTo>
                  <a:lnTo>
                    <a:pt x="137" y="273"/>
                  </a:lnTo>
                  <a:lnTo>
                    <a:pt x="228" y="13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0"/>
            <p:cNvSpPr/>
            <p:nvPr/>
          </p:nvSpPr>
          <p:spPr>
            <a:xfrm>
              <a:off x="825210" y="3174756"/>
              <a:ext cx="200227" cy="219910"/>
            </a:xfrm>
            <a:custGeom>
              <a:rect b="b" l="l" r="r" t="t"/>
              <a:pathLst>
                <a:path extrusionOk="0" h="9642" w="8779">
                  <a:moveTo>
                    <a:pt x="137" y="0"/>
                  </a:moveTo>
                  <a:lnTo>
                    <a:pt x="1" y="91"/>
                  </a:lnTo>
                  <a:lnTo>
                    <a:pt x="1" y="137"/>
                  </a:lnTo>
                  <a:lnTo>
                    <a:pt x="46" y="409"/>
                  </a:lnTo>
                  <a:lnTo>
                    <a:pt x="228" y="819"/>
                  </a:lnTo>
                  <a:lnTo>
                    <a:pt x="364" y="864"/>
                  </a:lnTo>
                  <a:lnTo>
                    <a:pt x="683" y="1274"/>
                  </a:lnTo>
                  <a:lnTo>
                    <a:pt x="819" y="1274"/>
                  </a:lnTo>
                  <a:lnTo>
                    <a:pt x="1001" y="1546"/>
                  </a:lnTo>
                  <a:lnTo>
                    <a:pt x="1138" y="1592"/>
                  </a:lnTo>
                  <a:lnTo>
                    <a:pt x="1229" y="1546"/>
                  </a:lnTo>
                  <a:lnTo>
                    <a:pt x="1501" y="1728"/>
                  </a:lnTo>
                  <a:lnTo>
                    <a:pt x="1774" y="2183"/>
                  </a:lnTo>
                  <a:lnTo>
                    <a:pt x="2047" y="2456"/>
                  </a:lnTo>
                  <a:lnTo>
                    <a:pt x="2138" y="2456"/>
                  </a:lnTo>
                  <a:lnTo>
                    <a:pt x="2138" y="2683"/>
                  </a:lnTo>
                  <a:lnTo>
                    <a:pt x="2229" y="2729"/>
                  </a:lnTo>
                  <a:lnTo>
                    <a:pt x="2229" y="2956"/>
                  </a:lnTo>
                  <a:lnTo>
                    <a:pt x="2366" y="3047"/>
                  </a:lnTo>
                  <a:lnTo>
                    <a:pt x="2502" y="3047"/>
                  </a:lnTo>
                  <a:lnTo>
                    <a:pt x="2729" y="3320"/>
                  </a:lnTo>
                  <a:lnTo>
                    <a:pt x="2820" y="3366"/>
                  </a:lnTo>
                  <a:lnTo>
                    <a:pt x="2911" y="3366"/>
                  </a:lnTo>
                  <a:lnTo>
                    <a:pt x="2957" y="3411"/>
                  </a:lnTo>
                  <a:lnTo>
                    <a:pt x="2911" y="3548"/>
                  </a:lnTo>
                  <a:lnTo>
                    <a:pt x="3002" y="3639"/>
                  </a:lnTo>
                  <a:lnTo>
                    <a:pt x="3093" y="3866"/>
                  </a:lnTo>
                  <a:lnTo>
                    <a:pt x="3048" y="3911"/>
                  </a:lnTo>
                  <a:lnTo>
                    <a:pt x="3230" y="4321"/>
                  </a:lnTo>
                  <a:lnTo>
                    <a:pt x="3321" y="4548"/>
                  </a:lnTo>
                  <a:lnTo>
                    <a:pt x="3503" y="4639"/>
                  </a:lnTo>
                  <a:lnTo>
                    <a:pt x="3730" y="4776"/>
                  </a:lnTo>
                  <a:lnTo>
                    <a:pt x="3730" y="4912"/>
                  </a:lnTo>
                  <a:lnTo>
                    <a:pt x="3957" y="5276"/>
                  </a:lnTo>
                  <a:lnTo>
                    <a:pt x="4139" y="5412"/>
                  </a:lnTo>
                  <a:lnTo>
                    <a:pt x="4139" y="5776"/>
                  </a:lnTo>
                  <a:lnTo>
                    <a:pt x="4458" y="6367"/>
                  </a:lnTo>
                  <a:lnTo>
                    <a:pt x="4458" y="6595"/>
                  </a:lnTo>
                  <a:lnTo>
                    <a:pt x="4503" y="6777"/>
                  </a:lnTo>
                  <a:lnTo>
                    <a:pt x="4776" y="7004"/>
                  </a:lnTo>
                  <a:lnTo>
                    <a:pt x="5094" y="7368"/>
                  </a:lnTo>
                  <a:lnTo>
                    <a:pt x="5185" y="7550"/>
                  </a:lnTo>
                  <a:lnTo>
                    <a:pt x="5413" y="7595"/>
                  </a:lnTo>
                  <a:lnTo>
                    <a:pt x="5458" y="7686"/>
                  </a:lnTo>
                  <a:lnTo>
                    <a:pt x="5686" y="7823"/>
                  </a:lnTo>
                  <a:lnTo>
                    <a:pt x="5686" y="8050"/>
                  </a:lnTo>
                  <a:lnTo>
                    <a:pt x="5868" y="8141"/>
                  </a:lnTo>
                  <a:lnTo>
                    <a:pt x="6095" y="8368"/>
                  </a:lnTo>
                  <a:lnTo>
                    <a:pt x="6413" y="8596"/>
                  </a:lnTo>
                  <a:lnTo>
                    <a:pt x="6504" y="8778"/>
                  </a:lnTo>
                  <a:lnTo>
                    <a:pt x="6732" y="8823"/>
                  </a:lnTo>
                  <a:lnTo>
                    <a:pt x="7232" y="9233"/>
                  </a:lnTo>
                  <a:lnTo>
                    <a:pt x="7232" y="9414"/>
                  </a:lnTo>
                  <a:lnTo>
                    <a:pt x="7368" y="9460"/>
                  </a:lnTo>
                  <a:lnTo>
                    <a:pt x="7459" y="9642"/>
                  </a:lnTo>
                  <a:lnTo>
                    <a:pt x="7505" y="9596"/>
                  </a:lnTo>
                  <a:lnTo>
                    <a:pt x="7505" y="9414"/>
                  </a:lnTo>
                  <a:lnTo>
                    <a:pt x="7459" y="9324"/>
                  </a:lnTo>
                  <a:lnTo>
                    <a:pt x="7459" y="9278"/>
                  </a:lnTo>
                  <a:lnTo>
                    <a:pt x="7641" y="9278"/>
                  </a:lnTo>
                  <a:lnTo>
                    <a:pt x="7914" y="9596"/>
                  </a:lnTo>
                  <a:lnTo>
                    <a:pt x="8005" y="9505"/>
                  </a:lnTo>
                  <a:lnTo>
                    <a:pt x="8005" y="9324"/>
                  </a:lnTo>
                  <a:lnTo>
                    <a:pt x="8051" y="9187"/>
                  </a:lnTo>
                  <a:lnTo>
                    <a:pt x="8187" y="9233"/>
                  </a:lnTo>
                  <a:lnTo>
                    <a:pt x="8323" y="9460"/>
                  </a:lnTo>
                  <a:lnTo>
                    <a:pt x="8414" y="9505"/>
                  </a:lnTo>
                  <a:lnTo>
                    <a:pt x="8551" y="9369"/>
                  </a:lnTo>
                  <a:lnTo>
                    <a:pt x="8505" y="9051"/>
                  </a:lnTo>
                  <a:lnTo>
                    <a:pt x="8596" y="8596"/>
                  </a:lnTo>
                  <a:lnTo>
                    <a:pt x="8505" y="8323"/>
                  </a:lnTo>
                  <a:lnTo>
                    <a:pt x="8642" y="8005"/>
                  </a:lnTo>
                  <a:lnTo>
                    <a:pt x="8596" y="7868"/>
                  </a:lnTo>
                  <a:lnTo>
                    <a:pt x="8596" y="7595"/>
                  </a:lnTo>
                  <a:lnTo>
                    <a:pt x="8733" y="7550"/>
                  </a:lnTo>
                  <a:lnTo>
                    <a:pt x="8778" y="7459"/>
                  </a:lnTo>
                  <a:lnTo>
                    <a:pt x="8778" y="7277"/>
                  </a:lnTo>
                  <a:lnTo>
                    <a:pt x="8642" y="7231"/>
                  </a:lnTo>
                  <a:lnTo>
                    <a:pt x="8505" y="7095"/>
                  </a:lnTo>
                  <a:lnTo>
                    <a:pt x="8460" y="6913"/>
                  </a:lnTo>
                  <a:lnTo>
                    <a:pt x="8369" y="6868"/>
                  </a:lnTo>
                  <a:lnTo>
                    <a:pt x="8323" y="6777"/>
                  </a:lnTo>
                  <a:lnTo>
                    <a:pt x="8142" y="6686"/>
                  </a:lnTo>
                  <a:lnTo>
                    <a:pt x="7914" y="6731"/>
                  </a:lnTo>
                  <a:lnTo>
                    <a:pt x="7778" y="6686"/>
                  </a:lnTo>
                  <a:lnTo>
                    <a:pt x="7732" y="6458"/>
                  </a:lnTo>
                  <a:lnTo>
                    <a:pt x="7641" y="6322"/>
                  </a:lnTo>
                  <a:lnTo>
                    <a:pt x="7505" y="6367"/>
                  </a:lnTo>
                  <a:lnTo>
                    <a:pt x="7596" y="6231"/>
                  </a:lnTo>
                  <a:lnTo>
                    <a:pt x="7550" y="6049"/>
                  </a:lnTo>
                  <a:lnTo>
                    <a:pt x="7505" y="5640"/>
                  </a:lnTo>
                  <a:lnTo>
                    <a:pt x="7323" y="5731"/>
                  </a:lnTo>
                  <a:lnTo>
                    <a:pt x="7232" y="5640"/>
                  </a:lnTo>
                  <a:lnTo>
                    <a:pt x="6914" y="5640"/>
                  </a:lnTo>
                  <a:lnTo>
                    <a:pt x="6641" y="5458"/>
                  </a:lnTo>
                  <a:lnTo>
                    <a:pt x="6641" y="5321"/>
                  </a:lnTo>
                  <a:lnTo>
                    <a:pt x="6823" y="5276"/>
                  </a:lnTo>
                  <a:lnTo>
                    <a:pt x="7005" y="5139"/>
                  </a:lnTo>
                  <a:lnTo>
                    <a:pt x="6868" y="5094"/>
                  </a:lnTo>
                  <a:lnTo>
                    <a:pt x="6641" y="5094"/>
                  </a:lnTo>
                  <a:lnTo>
                    <a:pt x="6459" y="5139"/>
                  </a:lnTo>
                  <a:lnTo>
                    <a:pt x="6550" y="5048"/>
                  </a:lnTo>
                  <a:lnTo>
                    <a:pt x="6777" y="4866"/>
                  </a:lnTo>
                  <a:lnTo>
                    <a:pt x="7005" y="4866"/>
                  </a:lnTo>
                  <a:lnTo>
                    <a:pt x="6959" y="4685"/>
                  </a:lnTo>
                  <a:lnTo>
                    <a:pt x="6686" y="4412"/>
                  </a:lnTo>
                  <a:lnTo>
                    <a:pt x="6550" y="4412"/>
                  </a:lnTo>
                  <a:lnTo>
                    <a:pt x="6368" y="4503"/>
                  </a:lnTo>
                  <a:lnTo>
                    <a:pt x="6231" y="4639"/>
                  </a:lnTo>
                  <a:lnTo>
                    <a:pt x="6004" y="4639"/>
                  </a:lnTo>
                  <a:lnTo>
                    <a:pt x="6140" y="4594"/>
                  </a:lnTo>
                  <a:lnTo>
                    <a:pt x="6186" y="4548"/>
                  </a:lnTo>
                  <a:lnTo>
                    <a:pt x="6277" y="4503"/>
                  </a:lnTo>
                  <a:lnTo>
                    <a:pt x="6368" y="4412"/>
                  </a:lnTo>
                  <a:lnTo>
                    <a:pt x="6322" y="4321"/>
                  </a:lnTo>
                  <a:lnTo>
                    <a:pt x="6140" y="4230"/>
                  </a:lnTo>
                  <a:lnTo>
                    <a:pt x="5868" y="4230"/>
                  </a:lnTo>
                  <a:lnTo>
                    <a:pt x="5640" y="4093"/>
                  </a:lnTo>
                  <a:lnTo>
                    <a:pt x="5640" y="3957"/>
                  </a:lnTo>
                  <a:lnTo>
                    <a:pt x="5640" y="3775"/>
                  </a:lnTo>
                  <a:lnTo>
                    <a:pt x="5322" y="3411"/>
                  </a:lnTo>
                  <a:lnTo>
                    <a:pt x="5185" y="3411"/>
                  </a:lnTo>
                  <a:lnTo>
                    <a:pt x="5094" y="3457"/>
                  </a:lnTo>
                  <a:lnTo>
                    <a:pt x="4958" y="3320"/>
                  </a:lnTo>
                  <a:lnTo>
                    <a:pt x="4912" y="3047"/>
                  </a:lnTo>
                  <a:lnTo>
                    <a:pt x="4685" y="2820"/>
                  </a:lnTo>
                  <a:lnTo>
                    <a:pt x="4412" y="2638"/>
                  </a:lnTo>
                  <a:lnTo>
                    <a:pt x="4185" y="2638"/>
                  </a:lnTo>
                  <a:lnTo>
                    <a:pt x="4185" y="2729"/>
                  </a:lnTo>
                  <a:lnTo>
                    <a:pt x="4094" y="2638"/>
                  </a:lnTo>
                  <a:lnTo>
                    <a:pt x="4048" y="2411"/>
                  </a:lnTo>
                  <a:lnTo>
                    <a:pt x="3912" y="2547"/>
                  </a:lnTo>
                  <a:lnTo>
                    <a:pt x="3821" y="2411"/>
                  </a:lnTo>
                  <a:lnTo>
                    <a:pt x="3821" y="2183"/>
                  </a:lnTo>
                  <a:lnTo>
                    <a:pt x="3684" y="2001"/>
                  </a:lnTo>
                  <a:lnTo>
                    <a:pt x="3503" y="1956"/>
                  </a:lnTo>
                  <a:lnTo>
                    <a:pt x="3457" y="1865"/>
                  </a:lnTo>
                  <a:lnTo>
                    <a:pt x="3002" y="1546"/>
                  </a:lnTo>
                  <a:lnTo>
                    <a:pt x="2820" y="1546"/>
                  </a:lnTo>
                  <a:lnTo>
                    <a:pt x="2638" y="1319"/>
                  </a:lnTo>
                  <a:lnTo>
                    <a:pt x="2457" y="1319"/>
                  </a:lnTo>
                  <a:lnTo>
                    <a:pt x="2411" y="1183"/>
                  </a:lnTo>
                  <a:lnTo>
                    <a:pt x="2366" y="910"/>
                  </a:lnTo>
                  <a:lnTo>
                    <a:pt x="2184" y="864"/>
                  </a:lnTo>
                  <a:lnTo>
                    <a:pt x="2093" y="637"/>
                  </a:lnTo>
                  <a:lnTo>
                    <a:pt x="2047" y="637"/>
                  </a:lnTo>
                  <a:lnTo>
                    <a:pt x="1911" y="409"/>
                  </a:lnTo>
                  <a:lnTo>
                    <a:pt x="1729" y="364"/>
                  </a:lnTo>
                  <a:lnTo>
                    <a:pt x="1592" y="364"/>
                  </a:lnTo>
                  <a:lnTo>
                    <a:pt x="1456" y="409"/>
                  </a:lnTo>
                  <a:lnTo>
                    <a:pt x="1365" y="319"/>
                  </a:lnTo>
                  <a:lnTo>
                    <a:pt x="1183" y="319"/>
                  </a:lnTo>
                  <a:lnTo>
                    <a:pt x="956" y="409"/>
                  </a:lnTo>
                  <a:lnTo>
                    <a:pt x="819" y="319"/>
                  </a:lnTo>
                  <a:lnTo>
                    <a:pt x="455"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0"/>
            <p:cNvSpPr/>
            <p:nvPr/>
          </p:nvSpPr>
          <p:spPr>
            <a:xfrm>
              <a:off x="952796" y="3254628"/>
              <a:ext cx="8325" cy="9351"/>
            </a:xfrm>
            <a:custGeom>
              <a:rect b="b" l="l" r="r" t="t"/>
              <a:pathLst>
                <a:path extrusionOk="0" h="410" w="365">
                  <a:moveTo>
                    <a:pt x="46" y="0"/>
                  </a:moveTo>
                  <a:lnTo>
                    <a:pt x="1" y="46"/>
                  </a:lnTo>
                  <a:lnTo>
                    <a:pt x="183" y="318"/>
                  </a:lnTo>
                  <a:lnTo>
                    <a:pt x="274" y="409"/>
                  </a:lnTo>
                  <a:lnTo>
                    <a:pt x="364" y="228"/>
                  </a:lnTo>
                  <a:lnTo>
                    <a:pt x="274"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0"/>
            <p:cNvSpPr/>
            <p:nvPr/>
          </p:nvSpPr>
          <p:spPr>
            <a:xfrm>
              <a:off x="1534706" y="3389466"/>
              <a:ext cx="2098" cy="2098"/>
            </a:xfrm>
            <a:custGeom>
              <a:rect b="b" l="l" r="r" t="t"/>
              <a:pathLst>
                <a:path extrusionOk="0" h="92" w="92">
                  <a:moveTo>
                    <a:pt x="46" y="0"/>
                  </a:moveTo>
                  <a:lnTo>
                    <a:pt x="1" y="91"/>
                  </a:lnTo>
                  <a:lnTo>
                    <a:pt x="1" y="91"/>
                  </a:lnTo>
                  <a:lnTo>
                    <a:pt x="92"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0"/>
            <p:cNvSpPr/>
            <p:nvPr/>
          </p:nvSpPr>
          <p:spPr>
            <a:xfrm>
              <a:off x="997407" y="3284711"/>
              <a:ext cx="10400" cy="7276"/>
            </a:xfrm>
            <a:custGeom>
              <a:rect b="b" l="l" r="r" t="t"/>
              <a:pathLst>
                <a:path extrusionOk="0" h="319" w="456">
                  <a:moveTo>
                    <a:pt x="46" y="0"/>
                  </a:moveTo>
                  <a:lnTo>
                    <a:pt x="0" y="182"/>
                  </a:lnTo>
                  <a:lnTo>
                    <a:pt x="46" y="273"/>
                  </a:lnTo>
                  <a:lnTo>
                    <a:pt x="182" y="227"/>
                  </a:lnTo>
                  <a:lnTo>
                    <a:pt x="364" y="318"/>
                  </a:lnTo>
                  <a:lnTo>
                    <a:pt x="455" y="273"/>
                  </a:lnTo>
                  <a:lnTo>
                    <a:pt x="182" y="45"/>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0"/>
            <p:cNvSpPr/>
            <p:nvPr/>
          </p:nvSpPr>
          <p:spPr>
            <a:xfrm>
              <a:off x="1614578" y="3435104"/>
              <a:ext cx="6249" cy="5200"/>
            </a:xfrm>
            <a:custGeom>
              <a:rect b="b" l="l" r="r" t="t"/>
              <a:pathLst>
                <a:path extrusionOk="0" h="228" w="274">
                  <a:moveTo>
                    <a:pt x="137" y="1"/>
                  </a:moveTo>
                  <a:lnTo>
                    <a:pt x="46" y="46"/>
                  </a:lnTo>
                  <a:lnTo>
                    <a:pt x="1" y="182"/>
                  </a:lnTo>
                  <a:lnTo>
                    <a:pt x="46" y="182"/>
                  </a:lnTo>
                  <a:lnTo>
                    <a:pt x="228" y="228"/>
                  </a:lnTo>
                  <a:lnTo>
                    <a:pt x="274" y="18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0"/>
            <p:cNvSpPr/>
            <p:nvPr/>
          </p:nvSpPr>
          <p:spPr>
            <a:xfrm>
              <a:off x="1536782" y="3385315"/>
              <a:ext cx="8325" cy="9351"/>
            </a:xfrm>
            <a:custGeom>
              <a:rect b="b" l="l" r="r" t="t"/>
              <a:pathLst>
                <a:path extrusionOk="0" h="410" w="365">
                  <a:moveTo>
                    <a:pt x="137" y="1"/>
                  </a:moveTo>
                  <a:lnTo>
                    <a:pt x="46" y="137"/>
                  </a:lnTo>
                  <a:lnTo>
                    <a:pt x="1" y="137"/>
                  </a:lnTo>
                  <a:lnTo>
                    <a:pt x="92" y="182"/>
                  </a:lnTo>
                  <a:lnTo>
                    <a:pt x="92" y="228"/>
                  </a:lnTo>
                  <a:lnTo>
                    <a:pt x="137" y="228"/>
                  </a:lnTo>
                  <a:lnTo>
                    <a:pt x="46" y="319"/>
                  </a:lnTo>
                  <a:lnTo>
                    <a:pt x="92" y="410"/>
                  </a:lnTo>
                  <a:lnTo>
                    <a:pt x="137" y="410"/>
                  </a:lnTo>
                  <a:lnTo>
                    <a:pt x="228" y="319"/>
                  </a:lnTo>
                  <a:lnTo>
                    <a:pt x="319" y="319"/>
                  </a:lnTo>
                  <a:lnTo>
                    <a:pt x="365" y="228"/>
                  </a:lnTo>
                  <a:lnTo>
                    <a:pt x="365" y="92"/>
                  </a:lnTo>
                  <a:lnTo>
                    <a:pt x="319"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30"/>
            <p:cNvSpPr/>
            <p:nvPr/>
          </p:nvSpPr>
          <p:spPr>
            <a:xfrm>
              <a:off x="1534706" y="3395692"/>
              <a:ext cx="5223" cy="6249"/>
            </a:xfrm>
            <a:custGeom>
              <a:rect b="b" l="l" r="r" t="t"/>
              <a:pathLst>
                <a:path extrusionOk="0" h="274" w="229">
                  <a:moveTo>
                    <a:pt x="1" y="0"/>
                  </a:moveTo>
                  <a:lnTo>
                    <a:pt x="1" y="91"/>
                  </a:lnTo>
                  <a:lnTo>
                    <a:pt x="92" y="228"/>
                  </a:lnTo>
                  <a:lnTo>
                    <a:pt x="183" y="273"/>
                  </a:lnTo>
                  <a:lnTo>
                    <a:pt x="228" y="228"/>
                  </a:lnTo>
                  <a:lnTo>
                    <a:pt x="92" y="137"/>
                  </a:lnTo>
                  <a:lnTo>
                    <a:pt x="92"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30"/>
            <p:cNvSpPr/>
            <p:nvPr/>
          </p:nvSpPr>
          <p:spPr>
            <a:xfrm>
              <a:off x="994282" y="3292990"/>
              <a:ext cx="6249" cy="5223"/>
            </a:xfrm>
            <a:custGeom>
              <a:rect b="b" l="l" r="r" t="t"/>
              <a:pathLst>
                <a:path extrusionOk="0" h="229" w="274">
                  <a:moveTo>
                    <a:pt x="92" y="1"/>
                  </a:moveTo>
                  <a:lnTo>
                    <a:pt x="1" y="92"/>
                  </a:lnTo>
                  <a:lnTo>
                    <a:pt x="137" y="228"/>
                  </a:lnTo>
                  <a:lnTo>
                    <a:pt x="274" y="137"/>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0"/>
            <p:cNvSpPr/>
            <p:nvPr/>
          </p:nvSpPr>
          <p:spPr>
            <a:xfrm>
              <a:off x="1537831" y="3393617"/>
              <a:ext cx="8325" cy="7276"/>
            </a:xfrm>
            <a:custGeom>
              <a:rect b="b" l="l" r="r" t="t"/>
              <a:pathLst>
                <a:path extrusionOk="0" h="319" w="365">
                  <a:moveTo>
                    <a:pt x="228" y="0"/>
                  </a:moveTo>
                  <a:lnTo>
                    <a:pt x="91" y="46"/>
                  </a:lnTo>
                  <a:lnTo>
                    <a:pt x="0" y="137"/>
                  </a:lnTo>
                  <a:lnTo>
                    <a:pt x="46" y="182"/>
                  </a:lnTo>
                  <a:lnTo>
                    <a:pt x="182" y="273"/>
                  </a:lnTo>
                  <a:lnTo>
                    <a:pt x="273" y="319"/>
                  </a:lnTo>
                  <a:lnTo>
                    <a:pt x="319" y="228"/>
                  </a:lnTo>
                  <a:lnTo>
                    <a:pt x="364" y="137"/>
                  </a:lnTo>
                  <a:lnTo>
                    <a:pt x="319" y="137"/>
                  </a:lnTo>
                  <a:lnTo>
                    <a:pt x="319"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0"/>
            <p:cNvSpPr/>
            <p:nvPr/>
          </p:nvSpPr>
          <p:spPr>
            <a:xfrm>
              <a:off x="1541982" y="3384288"/>
              <a:ext cx="3125" cy="2098"/>
            </a:xfrm>
            <a:custGeom>
              <a:rect b="b" l="l" r="r" t="t"/>
              <a:pathLst>
                <a:path extrusionOk="0" h="92" w="137">
                  <a:moveTo>
                    <a:pt x="0" y="0"/>
                  </a:moveTo>
                  <a:lnTo>
                    <a:pt x="91" y="91"/>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0"/>
            <p:cNvSpPr/>
            <p:nvPr/>
          </p:nvSpPr>
          <p:spPr>
            <a:xfrm>
              <a:off x="1540933" y="3401919"/>
              <a:ext cx="3147" cy="4174"/>
            </a:xfrm>
            <a:custGeom>
              <a:rect b="b" l="l" r="r" t="t"/>
              <a:pathLst>
                <a:path extrusionOk="0" h="183" w="138">
                  <a:moveTo>
                    <a:pt x="46" y="0"/>
                  </a:moveTo>
                  <a:lnTo>
                    <a:pt x="1" y="46"/>
                  </a:lnTo>
                  <a:lnTo>
                    <a:pt x="1" y="91"/>
                  </a:lnTo>
                  <a:lnTo>
                    <a:pt x="92" y="182"/>
                  </a:lnTo>
                  <a:lnTo>
                    <a:pt x="137" y="137"/>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0"/>
            <p:cNvSpPr/>
            <p:nvPr/>
          </p:nvSpPr>
          <p:spPr>
            <a:xfrm>
              <a:off x="952796" y="3381164"/>
              <a:ext cx="4174" cy="4174"/>
            </a:xfrm>
            <a:custGeom>
              <a:rect b="b" l="l" r="r" t="t"/>
              <a:pathLst>
                <a:path extrusionOk="0" h="183" w="183">
                  <a:moveTo>
                    <a:pt x="92" y="1"/>
                  </a:moveTo>
                  <a:lnTo>
                    <a:pt x="1" y="46"/>
                  </a:lnTo>
                  <a:lnTo>
                    <a:pt x="183" y="183"/>
                  </a:lnTo>
                  <a:lnTo>
                    <a:pt x="183"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30"/>
            <p:cNvSpPr/>
            <p:nvPr/>
          </p:nvSpPr>
          <p:spPr>
            <a:xfrm>
              <a:off x="1533680" y="3399843"/>
              <a:ext cx="7276" cy="12453"/>
            </a:xfrm>
            <a:custGeom>
              <a:rect b="b" l="l" r="r" t="t"/>
              <a:pathLst>
                <a:path extrusionOk="0" h="546" w="319">
                  <a:moveTo>
                    <a:pt x="0" y="0"/>
                  </a:moveTo>
                  <a:lnTo>
                    <a:pt x="0" y="46"/>
                  </a:lnTo>
                  <a:lnTo>
                    <a:pt x="0" y="228"/>
                  </a:lnTo>
                  <a:lnTo>
                    <a:pt x="91" y="273"/>
                  </a:lnTo>
                  <a:lnTo>
                    <a:pt x="137" y="364"/>
                  </a:lnTo>
                  <a:lnTo>
                    <a:pt x="137" y="364"/>
                  </a:lnTo>
                  <a:lnTo>
                    <a:pt x="46" y="319"/>
                  </a:lnTo>
                  <a:lnTo>
                    <a:pt x="0" y="319"/>
                  </a:lnTo>
                  <a:lnTo>
                    <a:pt x="0" y="455"/>
                  </a:lnTo>
                  <a:lnTo>
                    <a:pt x="91" y="546"/>
                  </a:lnTo>
                  <a:lnTo>
                    <a:pt x="137" y="501"/>
                  </a:lnTo>
                  <a:lnTo>
                    <a:pt x="319" y="364"/>
                  </a:lnTo>
                  <a:lnTo>
                    <a:pt x="319" y="319"/>
                  </a:lnTo>
                  <a:lnTo>
                    <a:pt x="273" y="273"/>
                  </a:lnTo>
                  <a:lnTo>
                    <a:pt x="228" y="137"/>
                  </a:lnTo>
                  <a:lnTo>
                    <a:pt x="46"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0"/>
            <p:cNvSpPr/>
            <p:nvPr/>
          </p:nvSpPr>
          <p:spPr>
            <a:xfrm>
              <a:off x="1595921" y="3421624"/>
              <a:ext cx="25955" cy="17653"/>
            </a:xfrm>
            <a:custGeom>
              <a:rect b="b" l="l" r="r" t="t"/>
              <a:pathLst>
                <a:path extrusionOk="0" h="774" w="1138">
                  <a:moveTo>
                    <a:pt x="682" y="0"/>
                  </a:moveTo>
                  <a:lnTo>
                    <a:pt x="500" y="91"/>
                  </a:lnTo>
                  <a:lnTo>
                    <a:pt x="409" y="319"/>
                  </a:lnTo>
                  <a:lnTo>
                    <a:pt x="319" y="455"/>
                  </a:lnTo>
                  <a:lnTo>
                    <a:pt x="0" y="773"/>
                  </a:lnTo>
                  <a:lnTo>
                    <a:pt x="591" y="773"/>
                  </a:lnTo>
                  <a:lnTo>
                    <a:pt x="728" y="728"/>
                  </a:lnTo>
                  <a:lnTo>
                    <a:pt x="819" y="592"/>
                  </a:lnTo>
                  <a:lnTo>
                    <a:pt x="955" y="546"/>
                  </a:lnTo>
                  <a:lnTo>
                    <a:pt x="1001" y="455"/>
                  </a:lnTo>
                  <a:lnTo>
                    <a:pt x="1046" y="364"/>
                  </a:lnTo>
                  <a:lnTo>
                    <a:pt x="1092" y="319"/>
                  </a:lnTo>
                  <a:lnTo>
                    <a:pt x="1137" y="182"/>
                  </a:lnTo>
                  <a:lnTo>
                    <a:pt x="1137" y="137"/>
                  </a:lnTo>
                  <a:lnTo>
                    <a:pt x="1001" y="46"/>
                  </a:lnTo>
                  <a:lnTo>
                    <a:pt x="9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0"/>
            <p:cNvSpPr/>
            <p:nvPr/>
          </p:nvSpPr>
          <p:spPr>
            <a:xfrm>
              <a:off x="1120841" y="3235948"/>
              <a:ext cx="3125" cy="3125"/>
            </a:xfrm>
            <a:custGeom>
              <a:rect b="b" l="l" r="r" t="t"/>
              <a:pathLst>
                <a:path extrusionOk="0" h="137" w="137">
                  <a:moveTo>
                    <a:pt x="91" y="0"/>
                  </a:moveTo>
                  <a:lnTo>
                    <a:pt x="0" y="137"/>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0"/>
            <p:cNvSpPr/>
            <p:nvPr/>
          </p:nvSpPr>
          <p:spPr>
            <a:xfrm>
              <a:off x="1122917" y="3231798"/>
              <a:ext cx="1049" cy="3125"/>
            </a:xfrm>
            <a:custGeom>
              <a:rect b="b" l="l" r="r" t="t"/>
              <a:pathLst>
                <a:path extrusionOk="0" h="137" w="46">
                  <a:moveTo>
                    <a:pt x="46" y="1"/>
                  </a:moveTo>
                  <a:lnTo>
                    <a:pt x="0" y="92"/>
                  </a:lnTo>
                  <a:lnTo>
                    <a:pt x="46"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30"/>
            <p:cNvSpPr/>
            <p:nvPr/>
          </p:nvSpPr>
          <p:spPr>
            <a:xfrm>
              <a:off x="1123943" y="3235948"/>
              <a:ext cx="3147" cy="2098"/>
            </a:xfrm>
            <a:custGeom>
              <a:rect b="b" l="l" r="r" t="t"/>
              <a:pathLst>
                <a:path extrusionOk="0" h="92" w="138">
                  <a:moveTo>
                    <a:pt x="1" y="0"/>
                  </a:moveTo>
                  <a:lnTo>
                    <a:pt x="46"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30"/>
            <p:cNvSpPr/>
            <p:nvPr/>
          </p:nvSpPr>
          <p:spPr>
            <a:xfrm>
              <a:off x="1215242" y="3142597"/>
              <a:ext cx="5200" cy="3125"/>
            </a:xfrm>
            <a:custGeom>
              <a:rect b="b" l="l" r="r" t="t"/>
              <a:pathLst>
                <a:path extrusionOk="0" h="137" w="228">
                  <a:moveTo>
                    <a:pt x="227" y="0"/>
                  </a:moveTo>
                  <a:lnTo>
                    <a:pt x="0" y="137"/>
                  </a:lnTo>
                  <a:lnTo>
                    <a:pt x="91" y="137"/>
                  </a:lnTo>
                  <a:lnTo>
                    <a:pt x="182" y="46"/>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0"/>
            <p:cNvSpPr/>
            <p:nvPr/>
          </p:nvSpPr>
          <p:spPr>
            <a:xfrm>
              <a:off x="1221445" y="3142597"/>
              <a:ext cx="5223" cy="4174"/>
            </a:xfrm>
            <a:custGeom>
              <a:rect b="b" l="l" r="r" t="t"/>
              <a:pathLst>
                <a:path extrusionOk="0" h="183" w="229">
                  <a:moveTo>
                    <a:pt x="137" y="0"/>
                  </a:moveTo>
                  <a:lnTo>
                    <a:pt x="1" y="137"/>
                  </a:lnTo>
                  <a:lnTo>
                    <a:pt x="46" y="182"/>
                  </a:lnTo>
                  <a:lnTo>
                    <a:pt x="228" y="137"/>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0"/>
            <p:cNvSpPr/>
            <p:nvPr/>
          </p:nvSpPr>
          <p:spPr>
            <a:xfrm>
              <a:off x="913384" y="3175782"/>
              <a:ext cx="4174" cy="6249"/>
            </a:xfrm>
            <a:custGeom>
              <a:rect b="b" l="l" r="r" t="t"/>
              <a:pathLst>
                <a:path extrusionOk="0" h="274" w="183">
                  <a:moveTo>
                    <a:pt x="0" y="1"/>
                  </a:moveTo>
                  <a:lnTo>
                    <a:pt x="46" y="183"/>
                  </a:lnTo>
                  <a:lnTo>
                    <a:pt x="137" y="274"/>
                  </a:lnTo>
                  <a:lnTo>
                    <a:pt x="182" y="228"/>
                  </a:lnTo>
                  <a:lnTo>
                    <a:pt x="137" y="137"/>
                  </a:lnTo>
                  <a:lnTo>
                    <a:pt x="46"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0"/>
            <p:cNvSpPr/>
            <p:nvPr/>
          </p:nvSpPr>
          <p:spPr>
            <a:xfrm>
              <a:off x="1124992" y="3231798"/>
              <a:ext cx="5200" cy="5200"/>
            </a:xfrm>
            <a:custGeom>
              <a:rect b="b" l="l" r="r" t="t"/>
              <a:pathLst>
                <a:path extrusionOk="0" h="228" w="228">
                  <a:moveTo>
                    <a:pt x="46" y="1"/>
                  </a:moveTo>
                  <a:lnTo>
                    <a:pt x="0" y="46"/>
                  </a:lnTo>
                  <a:lnTo>
                    <a:pt x="0" y="92"/>
                  </a:lnTo>
                  <a:lnTo>
                    <a:pt x="91" y="228"/>
                  </a:lnTo>
                  <a:lnTo>
                    <a:pt x="228" y="18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0"/>
            <p:cNvSpPr/>
            <p:nvPr/>
          </p:nvSpPr>
          <p:spPr>
            <a:xfrm>
              <a:off x="978728" y="3082431"/>
              <a:ext cx="6249" cy="10400"/>
            </a:xfrm>
            <a:custGeom>
              <a:rect b="b" l="l" r="r" t="t"/>
              <a:pathLst>
                <a:path extrusionOk="0" h="456" w="274">
                  <a:moveTo>
                    <a:pt x="137" y="0"/>
                  </a:moveTo>
                  <a:lnTo>
                    <a:pt x="1" y="91"/>
                  </a:lnTo>
                  <a:lnTo>
                    <a:pt x="92" y="228"/>
                  </a:lnTo>
                  <a:lnTo>
                    <a:pt x="46" y="319"/>
                  </a:lnTo>
                  <a:lnTo>
                    <a:pt x="137" y="455"/>
                  </a:lnTo>
                  <a:lnTo>
                    <a:pt x="228" y="410"/>
                  </a:lnTo>
                  <a:lnTo>
                    <a:pt x="274" y="137"/>
                  </a:lnTo>
                  <a:lnTo>
                    <a:pt x="183"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0"/>
            <p:cNvSpPr/>
            <p:nvPr/>
          </p:nvSpPr>
          <p:spPr>
            <a:xfrm>
              <a:off x="903007" y="3154001"/>
              <a:ext cx="3147" cy="4174"/>
            </a:xfrm>
            <a:custGeom>
              <a:rect b="b" l="l" r="r" t="t"/>
              <a:pathLst>
                <a:path extrusionOk="0" h="183" w="138">
                  <a:moveTo>
                    <a:pt x="46" y="1"/>
                  </a:moveTo>
                  <a:lnTo>
                    <a:pt x="1" y="46"/>
                  </a:lnTo>
                  <a:lnTo>
                    <a:pt x="92" y="183"/>
                  </a:lnTo>
                  <a:lnTo>
                    <a:pt x="137"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0"/>
            <p:cNvSpPr/>
            <p:nvPr/>
          </p:nvSpPr>
          <p:spPr>
            <a:xfrm>
              <a:off x="945543" y="3050273"/>
              <a:ext cx="4174" cy="5223"/>
            </a:xfrm>
            <a:custGeom>
              <a:rect b="b" l="l" r="r" t="t"/>
              <a:pathLst>
                <a:path extrusionOk="0" h="229" w="183">
                  <a:moveTo>
                    <a:pt x="0" y="1"/>
                  </a:moveTo>
                  <a:lnTo>
                    <a:pt x="0" y="137"/>
                  </a:lnTo>
                  <a:lnTo>
                    <a:pt x="137" y="228"/>
                  </a:lnTo>
                  <a:lnTo>
                    <a:pt x="182" y="183"/>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0"/>
            <p:cNvSpPr/>
            <p:nvPr/>
          </p:nvSpPr>
          <p:spPr>
            <a:xfrm>
              <a:off x="906131" y="3094884"/>
              <a:ext cx="3125" cy="2098"/>
            </a:xfrm>
            <a:custGeom>
              <a:rect b="b" l="l" r="r" t="t"/>
              <a:pathLst>
                <a:path extrusionOk="0" h="92" w="137">
                  <a:moveTo>
                    <a:pt x="136" y="0"/>
                  </a:moveTo>
                  <a:lnTo>
                    <a:pt x="0" y="46"/>
                  </a:lnTo>
                  <a:lnTo>
                    <a:pt x="91" y="91"/>
                  </a:lnTo>
                  <a:lnTo>
                    <a:pt x="13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0"/>
            <p:cNvSpPr/>
            <p:nvPr/>
          </p:nvSpPr>
          <p:spPr>
            <a:xfrm>
              <a:off x="908184" y="3099035"/>
              <a:ext cx="3147" cy="6249"/>
            </a:xfrm>
            <a:custGeom>
              <a:rect b="b" l="l" r="r" t="t"/>
              <a:pathLst>
                <a:path extrusionOk="0" h="274" w="138">
                  <a:moveTo>
                    <a:pt x="92" y="0"/>
                  </a:moveTo>
                  <a:lnTo>
                    <a:pt x="1" y="46"/>
                  </a:lnTo>
                  <a:lnTo>
                    <a:pt x="1" y="182"/>
                  </a:lnTo>
                  <a:lnTo>
                    <a:pt x="92" y="273"/>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30"/>
            <p:cNvSpPr/>
            <p:nvPr/>
          </p:nvSpPr>
          <p:spPr>
            <a:xfrm>
              <a:off x="878124" y="3128069"/>
              <a:ext cx="3125" cy="7276"/>
            </a:xfrm>
            <a:custGeom>
              <a:rect b="b" l="l" r="r" t="t"/>
              <a:pathLst>
                <a:path extrusionOk="0" h="319" w="137">
                  <a:moveTo>
                    <a:pt x="46" y="1"/>
                  </a:moveTo>
                  <a:lnTo>
                    <a:pt x="0" y="92"/>
                  </a:lnTo>
                  <a:lnTo>
                    <a:pt x="46" y="183"/>
                  </a:lnTo>
                  <a:lnTo>
                    <a:pt x="46" y="319"/>
                  </a:lnTo>
                  <a:lnTo>
                    <a:pt x="137" y="18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0"/>
            <p:cNvSpPr/>
            <p:nvPr/>
          </p:nvSpPr>
          <p:spPr>
            <a:xfrm>
              <a:off x="891603" y="3137397"/>
              <a:ext cx="2098" cy="3147"/>
            </a:xfrm>
            <a:custGeom>
              <a:rect b="b" l="l" r="r" t="t"/>
              <a:pathLst>
                <a:path extrusionOk="0" h="138" w="92">
                  <a:moveTo>
                    <a:pt x="0" y="1"/>
                  </a:moveTo>
                  <a:lnTo>
                    <a:pt x="46" y="137"/>
                  </a:lnTo>
                  <a:lnTo>
                    <a:pt x="91"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0"/>
            <p:cNvSpPr/>
            <p:nvPr/>
          </p:nvSpPr>
          <p:spPr>
            <a:xfrm>
              <a:off x="774395" y="2922687"/>
              <a:ext cx="5200" cy="6249"/>
            </a:xfrm>
            <a:custGeom>
              <a:rect b="b" l="l" r="r" t="t"/>
              <a:pathLst>
                <a:path extrusionOk="0" h="274" w="228">
                  <a:moveTo>
                    <a:pt x="91" y="1"/>
                  </a:moveTo>
                  <a:lnTo>
                    <a:pt x="0" y="46"/>
                  </a:lnTo>
                  <a:lnTo>
                    <a:pt x="46" y="183"/>
                  </a:lnTo>
                  <a:lnTo>
                    <a:pt x="182" y="273"/>
                  </a:lnTo>
                  <a:lnTo>
                    <a:pt x="227"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0"/>
            <p:cNvSpPr/>
            <p:nvPr/>
          </p:nvSpPr>
          <p:spPr>
            <a:xfrm>
              <a:off x="541006" y="3095910"/>
              <a:ext cx="7276" cy="6249"/>
            </a:xfrm>
            <a:custGeom>
              <a:rect b="b" l="l" r="r" t="t"/>
              <a:pathLst>
                <a:path extrusionOk="0" h="274" w="319">
                  <a:moveTo>
                    <a:pt x="273" y="1"/>
                  </a:moveTo>
                  <a:lnTo>
                    <a:pt x="0" y="46"/>
                  </a:lnTo>
                  <a:lnTo>
                    <a:pt x="0" y="137"/>
                  </a:lnTo>
                  <a:lnTo>
                    <a:pt x="228" y="274"/>
                  </a:lnTo>
                  <a:lnTo>
                    <a:pt x="228" y="183"/>
                  </a:lnTo>
                  <a:lnTo>
                    <a:pt x="273" y="183"/>
                  </a:lnTo>
                  <a:lnTo>
                    <a:pt x="318"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0"/>
            <p:cNvSpPr/>
            <p:nvPr/>
          </p:nvSpPr>
          <p:spPr>
            <a:xfrm>
              <a:off x="548259" y="3097986"/>
              <a:ext cx="10400" cy="7298"/>
            </a:xfrm>
            <a:custGeom>
              <a:rect b="b" l="l" r="r" t="t"/>
              <a:pathLst>
                <a:path extrusionOk="0" h="320" w="456">
                  <a:moveTo>
                    <a:pt x="91" y="1"/>
                  </a:moveTo>
                  <a:lnTo>
                    <a:pt x="46" y="46"/>
                  </a:lnTo>
                  <a:lnTo>
                    <a:pt x="91" y="46"/>
                  </a:lnTo>
                  <a:lnTo>
                    <a:pt x="0" y="92"/>
                  </a:lnTo>
                  <a:lnTo>
                    <a:pt x="0" y="137"/>
                  </a:lnTo>
                  <a:lnTo>
                    <a:pt x="182" y="183"/>
                  </a:lnTo>
                  <a:lnTo>
                    <a:pt x="228" y="274"/>
                  </a:lnTo>
                  <a:lnTo>
                    <a:pt x="364" y="274"/>
                  </a:lnTo>
                  <a:lnTo>
                    <a:pt x="455" y="319"/>
                  </a:lnTo>
                  <a:lnTo>
                    <a:pt x="410" y="228"/>
                  </a:lnTo>
                  <a:lnTo>
                    <a:pt x="228"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0"/>
            <p:cNvSpPr/>
            <p:nvPr/>
          </p:nvSpPr>
          <p:spPr>
            <a:xfrm>
              <a:off x="538931" y="3103186"/>
              <a:ext cx="40461" cy="67442"/>
            </a:xfrm>
            <a:custGeom>
              <a:rect b="b" l="l" r="r" t="t"/>
              <a:pathLst>
                <a:path extrusionOk="0" h="2957" w="1774">
                  <a:moveTo>
                    <a:pt x="364" y="0"/>
                  </a:moveTo>
                  <a:lnTo>
                    <a:pt x="364" y="46"/>
                  </a:lnTo>
                  <a:lnTo>
                    <a:pt x="409" y="91"/>
                  </a:lnTo>
                  <a:lnTo>
                    <a:pt x="364" y="137"/>
                  </a:lnTo>
                  <a:lnTo>
                    <a:pt x="319" y="137"/>
                  </a:lnTo>
                  <a:lnTo>
                    <a:pt x="364" y="182"/>
                  </a:lnTo>
                  <a:lnTo>
                    <a:pt x="319" y="273"/>
                  </a:lnTo>
                  <a:lnTo>
                    <a:pt x="273" y="455"/>
                  </a:lnTo>
                  <a:lnTo>
                    <a:pt x="228" y="409"/>
                  </a:lnTo>
                  <a:lnTo>
                    <a:pt x="137" y="318"/>
                  </a:lnTo>
                  <a:lnTo>
                    <a:pt x="0" y="318"/>
                  </a:lnTo>
                  <a:lnTo>
                    <a:pt x="0" y="364"/>
                  </a:lnTo>
                  <a:lnTo>
                    <a:pt x="91" y="409"/>
                  </a:lnTo>
                  <a:lnTo>
                    <a:pt x="137" y="500"/>
                  </a:lnTo>
                  <a:lnTo>
                    <a:pt x="182" y="682"/>
                  </a:lnTo>
                  <a:lnTo>
                    <a:pt x="182" y="864"/>
                  </a:lnTo>
                  <a:lnTo>
                    <a:pt x="137" y="955"/>
                  </a:lnTo>
                  <a:lnTo>
                    <a:pt x="91" y="1319"/>
                  </a:lnTo>
                  <a:lnTo>
                    <a:pt x="91" y="1410"/>
                  </a:lnTo>
                  <a:lnTo>
                    <a:pt x="46" y="1455"/>
                  </a:lnTo>
                  <a:lnTo>
                    <a:pt x="137" y="1774"/>
                  </a:lnTo>
                  <a:lnTo>
                    <a:pt x="91" y="1865"/>
                  </a:lnTo>
                  <a:lnTo>
                    <a:pt x="228" y="2274"/>
                  </a:lnTo>
                  <a:lnTo>
                    <a:pt x="319" y="2683"/>
                  </a:lnTo>
                  <a:lnTo>
                    <a:pt x="455" y="2865"/>
                  </a:lnTo>
                  <a:lnTo>
                    <a:pt x="637" y="2956"/>
                  </a:lnTo>
                  <a:lnTo>
                    <a:pt x="819" y="2911"/>
                  </a:lnTo>
                  <a:lnTo>
                    <a:pt x="1092" y="2911"/>
                  </a:lnTo>
                  <a:lnTo>
                    <a:pt x="1319" y="2820"/>
                  </a:lnTo>
                  <a:lnTo>
                    <a:pt x="1592" y="2547"/>
                  </a:lnTo>
                  <a:lnTo>
                    <a:pt x="1683" y="2320"/>
                  </a:lnTo>
                  <a:lnTo>
                    <a:pt x="1728" y="2183"/>
                  </a:lnTo>
                  <a:lnTo>
                    <a:pt x="1728" y="2047"/>
                  </a:lnTo>
                  <a:lnTo>
                    <a:pt x="1774" y="2001"/>
                  </a:lnTo>
                  <a:lnTo>
                    <a:pt x="1774" y="1774"/>
                  </a:lnTo>
                  <a:lnTo>
                    <a:pt x="1683" y="1683"/>
                  </a:lnTo>
                  <a:lnTo>
                    <a:pt x="1728" y="1546"/>
                  </a:lnTo>
                  <a:lnTo>
                    <a:pt x="1637" y="1455"/>
                  </a:lnTo>
                  <a:lnTo>
                    <a:pt x="1501" y="1092"/>
                  </a:lnTo>
                  <a:lnTo>
                    <a:pt x="1365" y="864"/>
                  </a:lnTo>
                  <a:lnTo>
                    <a:pt x="1228" y="864"/>
                  </a:lnTo>
                  <a:lnTo>
                    <a:pt x="1137" y="819"/>
                  </a:lnTo>
                  <a:lnTo>
                    <a:pt x="1274" y="773"/>
                  </a:lnTo>
                  <a:lnTo>
                    <a:pt x="1228" y="682"/>
                  </a:lnTo>
                  <a:lnTo>
                    <a:pt x="1183" y="637"/>
                  </a:lnTo>
                  <a:lnTo>
                    <a:pt x="1092" y="455"/>
                  </a:lnTo>
                  <a:lnTo>
                    <a:pt x="1001" y="455"/>
                  </a:lnTo>
                  <a:lnTo>
                    <a:pt x="955" y="318"/>
                  </a:lnTo>
                  <a:lnTo>
                    <a:pt x="910" y="273"/>
                  </a:lnTo>
                  <a:lnTo>
                    <a:pt x="910" y="182"/>
                  </a:lnTo>
                  <a:lnTo>
                    <a:pt x="682" y="91"/>
                  </a:lnTo>
                  <a:lnTo>
                    <a:pt x="637" y="137"/>
                  </a:lnTo>
                  <a:lnTo>
                    <a:pt x="546" y="91"/>
                  </a:lnTo>
                  <a:lnTo>
                    <a:pt x="546" y="46"/>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0"/>
            <p:cNvSpPr/>
            <p:nvPr/>
          </p:nvSpPr>
          <p:spPr>
            <a:xfrm>
              <a:off x="538931" y="3123918"/>
              <a:ext cx="3125" cy="8325"/>
            </a:xfrm>
            <a:custGeom>
              <a:rect b="b" l="l" r="r" t="t"/>
              <a:pathLst>
                <a:path extrusionOk="0" h="365" w="137">
                  <a:moveTo>
                    <a:pt x="137" y="1"/>
                  </a:moveTo>
                  <a:lnTo>
                    <a:pt x="46" y="46"/>
                  </a:lnTo>
                  <a:lnTo>
                    <a:pt x="46" y="92"/>
                  </a:lnTo>
                  <a:lnTo>
                    <a:pt x="91" y="46"/>
                  </a:lnTo>
                  <a:lnTo>
                    <a:pt x="137" y="1"/>
                  </a:lnTo>
                  <a:close/>
                  <a:moveTo>
                    <a:pt x="46" y="92"/>
                  </a:moveTo>
                  <a:lnTo>
                    <a:pt x="46" y="183"/>
                  </a:lnTo>
                  <a:lnTo>
                    <a:pt x="0" y="365"/>
                  </a:lnTo>
                  <a:lnTo>
                    <a:pt x="91" y="183"/>
                  </a:lnTo>
                  <a:lnTo>
                    <a:pt x="46" y="92"/>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0"/>
            <p:cNvSpPr/>
            <p:nvPr/>
          </p:nvSpPr>
          <p:spPr>
            <a:xfrm>
              <a:off x="676870" y="2865646"/>
              <a:ext cx="2098" cy="5200"/>
            </a:xfrm>
            <a:custGeom>
              <a:rect b="b" l="l" r="r" t="t"/>
              <a:pathLst>
                <a:path extrusionOk="0" h="228" w="92">
                  <a:moveTo>
                    <a:pt x="1" y="0"/>
                  </a:moveTo>
                  <a:lnTo>
                    <a:pt x="1" y="137"/>
                  </a:lnTo>
                  <a:lnTo>
                    <a:pt x="92" y="228"/>
                  </a:lnTo>
                  <a:lnTo>
                    <a:pt x="92"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0"/>
            <p:cNvSpPr/>
            <p:nvPr/>
          </p:nvSpPr>
          <p:spPr>
            <a:xfrm>
              <a:off x="671693" y="2861495"/>
              <a:ext cx="3147" cy="7276"/>
            </a:xfrm>
            <a:custGeom>
              <a:rect b="b" l="l" r="r" t="t"/>
              <a:pathLst>
                <a:path extrusionOk="0" h="319" w="138">
                  <a:moveTo>
                    <a:pt x="92" y="0"/>
                  </a:moveTo>
                  <a:lnTo>
                    <a:pt x="1" y="228"/>
                  </a:lnTo>
                  <a:lnTo>
                    <a:pt x="1" y="319"/>
                  </a:lnTo>
                  <a:lnTo>
                    <a:pt x="46" y="273"/>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0"/>
            <p:cNvSpPr/>
            <p:nvPr/>
          </p:nvSpPr>
          <p:spPr>
            <a:xfrm>
              <a:off x="684146" y="2866672"/>
              <a:ext cx="1049" cy="3147"/>
            </a:xfrm>
            <a:custGeom>
              <a:rect b="b" l="l" r="r" t="t"/>
              <a:pathLst>
                <a:path extrusionOk="0" h="138" w="46">
                  <a:moveTo>
                    <a:pt x="0" y="1"/>
                  </a:moveTo>
                  <a:lnTo>
                    <a:pt x="0" y="137"/>
                  </a:lnTo>
                  <a:lnTo>
                    <a:pt x="46"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0"/>
            <p:cNvSpPr/>
            <p:nvPr/>
          </p:nvSpPr>
          <p:spPr>
            <a:xfrm>
              <a:off x="679995" y="2864597"/>
              <a:ext cx="2098" cy="4174"/>
            </a:xfrm>
            <a:custGeom>
              <a:rect b="b" l="l" r="r" t="t"/>
              <a:pathLst>
                <a:path extrusionOk="0" h="183" w="92">
                  <a:moveTo>
                    <a:pt x="91" y="1"/>
                  </a:moveTo>
                  <a:lnTo>
                    <a:pt x="0" y="46"/>
                  </a:lnTo>
                  <a:lnTo>
                    <a:pt x="0" y="137"/>
                  </a:lnTo>
                  <a:lnTo>
                    <a:pt x="91" y="183"/>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0"/>
            <p:cNvSpPr/>
            <p:nvPr/>
          </p:nvSpPr>
          <p:spPr>
            <a:xfrm>
              <a:off x="730810" y="2846967"/>
              <a:ext cx="2098" cy="4174"/>
            </a:xfrm>
            <a:custGeom>
              <a:rect b="b" l="l" r="r" t="t"/>
              <a:pathLst>
                <a:path extrusionOk="0" h="183" w="92">
                  <a:moveTo>
                    <a:pt x="46" y="1"/>
                  </a:moveTo>
                  <a:lnTo>
                    <a:pt x="1" y="46"/>
                  </a:lnTo>
                  <a:lnTo>
                    <a:pt x="1" y="183"/>
                  </a:lnTo>
                  <a:lnTo>
                    <a:pt x="92" y="183"/>
                  </a:lnTo>
                  <a:lnTo>
                    <a:pt x="9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0"/>
            <p:cNvSpPr/>
            <p:nvPr/>
          </p:nvSpPr>
          <p:spPr>
            <a:xfrm>
              <a:off x="723557" y="2845940"/>
              <a:ext cx="6249" cy="10377"/>
            </a:xfrm>
            <a:custGeom>
              <a:rect b="b" l="l" r="r" t="t"/>
              <a:pathLst>
                <a:path extrusionOk="0" h="455" w="274">
                  <a:moveTo>
                    <a:pt x="1" y="0"/>
                  </a:moveTo>
                  <a:cubicBezTo>
                    <a:pt x="1" y="0"/>
                    <a:pt x="1" y="46"/>
                    <a:pt x="1" y="46"/>
                  </a:cubicBezTo>
                  <a:lnTo>
                    <a:pt x="92" y="228"/>
                  </a:lnTo>
                  <a:lnTo>
                    <a:pt x="92" y="364"/>
                  </a:lnTo>
                  <a:lnTo>
                    <a:pt x="182" y="455"/>
                  </a:lnTo>
                  <a:lnTo>
                    <a:pt x="273" y="228"/>
                  </a:lnTo>
                  <a:lnTo>
                    <a:pt x="228" y="137"/>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0"/>
            <p:cNvSpPr/>
            <p:nvPr/>
          </p:nvSpPr>
          <p:spPr>
            <a:xfrm>
              <a:off x="717331" y="2844891"/>
              <a:ext cx="5223" cy="8325"/>
            </a:xfrm>
            <a:custGeom>
              <a:rect b="b" l="l" r="r" t="t"/>
              <a:pathLst>
                <a:path extrusionOk="0" h="365" w="229">
                  <a:moveTo>
                    <a:pt x="137" y="1"/>
                  </a:moveTo>
                  <a:lnTo>
                    <a:pt x="1" y="46"/>
                  </a:lnTo>
                  <a:lnTo>
                    <a:pt x="1" y="137"/>
                  </a:lnTo>
                  <a:lnTo>
                    <a:pt x="92" y="364"/>
                  </a:lnTo>
                  <a:lnTo>
                    <a:pt x="228" y="364"/>
                  </a:lnTo>
                  <a:lnTo>
                    <a:pt x="228"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0"/>
            <p:cNvSpPr/>
            <p:nvPr/>
          </p:nvSpPr>
          <p:spPr>
            <a:xfrm>
              <a:off x="2121817" y="3715180"/>
              <a:ext cx="8325" cy="7276"/>
            </a:xfrm>
            <a:custGeom>
              <a:rect b="b" l="l" r="r" t="t"/>
              <a:pathLst>
                <a:path extrusionOk="0" h="319" w="365">
                  <a:moveTo>
                    <a:pt x="0" y="0"/>
                  </a:moveTo>
                  <a:lnTo>
                    <a:pt x="46" y="182"/>
                  </a:lnTo>
                  <a:lnTo>
                    <a:pt x="182" y="318"/>
                  </a:lnTo>
                  <a:lnTo>
                    <a:pt x="273" y="227"/>
                  </a:lnTo>
                  <a:lnTo>
                    <a:pt x="319" y="227"/>
                  </a:lnTo>
                  <a:lnTo>
                    <a:pt x="364"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0"/>
            <p:cNvSpPr/>
            <p:nvPr/>
          </p:nvSpPr>
          <p:spPr>
            <a:xfrm>
              <a:off x="2111439" y="3697527"/>
              <a:ext cx="7276" cy="11449"/>
            </a:xfrm>
            <a:custGeom>
              <a:rect b="b" l="l" r="r" t="t"/>
              <a:pathLst>
                <a:path extrusionOk="0" h="502" w="319">
                  <a:moveTo>
                    <a:pt x="137" y="1"/>
                  </a:moveTo>
                  <a:lnTo>
                    <a:pt x="1" y="92"/>
                  </a:lnTo>
                  <a:lnTo>
                    <a:pt x="1" y="183"/>
                  </a:lnTo>
                  <a:lnTo>
                    <a:pt x="1" y="274"/>
                  </a:lnTo>
                  <a:lnTo>
                    <a:pt x="46" y="410"/>
                  </a:lnTo>
                  <a:lnTo>
                    <a:pt x="228" y="501"/>
                  </a:lnTo>
                  <a:lnTo>
                    <a:pt x="319" y="410"/>
                  </a:lnTo>
                  <a:lnTo>
                    <a:pt x="183" y="319"/>
                  </a:lnTo>
                  <a:lnTo>
                    <a:pt x="228" y="183"/>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0"/>
            <p:cNvSpPr/>
            <p:nvPr/>
          </p:nvSpPr>
          <p:spPr>
            <a:xfrm>
              <a:off x="2057500" y="3684047"/>
              <a:ext cx="47736" cy="52936"/>
            </a:xfrm>
            <a:custGeom>
              <a:rect b="b" l="l" r="r" t="t"/>
              <a:pathLst>
                <a:path extrusionOk="0" h="2321" w="2093">
                  <a:moveTo>
                    <a:pt x="46" y="1"/>
                  </a:moveTo>
                  <a:lnTo>
                    <a:pt x="1" y="137"/>
                  </a:lnTo>
                  <a:lnTo>
                    <a:pt x="92" y="228"/>
                  </a:lnTo>
                  <a:lnTo>
                    <a:pt x="92" y="410"/>
                  </a:lnTo>
                  <a:lnTo>
                    <a:pt x="319" y="819"/>
                  </a:lnTo>
                  <a:lnTo>
                    <a:pt x="501" y="910"/>
                  </a:lnTo>
                  <a:lnTo>
                    <a:pt x="501" y="1047"/>
                  </a:lnTo>
                  <a:lnTo>
                    <a:pt x="546" y="1183"/>
                  </a:lnTo>
                  <a:lnTo>
                    <a:pt x="683" y="1183"/>
                  </a:lnTo>
                  <a:lnTo>
                    <a:pt x="728" y="1320"/>
                  </a:lnTo>
                  <a:lnTo>
                    <a:pt x="910" y="1456"/>
                  </a:lnTo>
                  <a:lnTo>
                    <a:pt x="1001" y="1683"/>
                  </a:lnTo>
                  <a:lnTo>
                    <a:pt x="1183" y="1683"/>
                  </a:lnTo>
                  <a:lnTo>
                    <a:pt x="1229" y="1911"/>
                  </a:lnTo>
                  <a:lnTo>
                    <a:pt x="1411" y="1911"/>
                  </a:lnTo>
                  <a:lnTo>
                    <a:pt x="1456" y="2093"/>
                  </a:lnTo>
                  <a:lnTo>
                    <a:pt x="1592" y="2184"/>
                  </a:lnTo>
                  <a:lnTo>
                    <a:pt x="1774" y="2138"/>
                  </a:lnTo>
                  <a:lnTo>
                    <a:pt x="1911" y="2275"/>
                  </a:lnTo>
                  <a:lnTo>
                    <a:pt x="2002" y="2229"/>
                  </a:lnTo>
                  <a:lnTo>
                    <a:pt x="2093" y="2320"/>
                  </a:lnTo>
                  <a:lnTo>
                    <a:pt x="2093" y="2047"/>
                  </a:lnTo>
                  <a:lnTo>
                    <a:pt x="2002" y="2002"/>
                  </a:lnTo>
                  <a:lnTo>
                    <a:pt x="1683" y="1820"/>
                  </a:lnTo>
                  <a:lnTo>
                    <a:pt x="1502" y="1456"/>
                  </a:lnTo>
                  <a:lnTo>
                    <a:pt x="1365" y="1365"/>
                  </a:lnTo>
                  <a:lnTo>
                    <a:pt x="1274" y="1411"/>
                  </a:lnTo>
                  <a:lnTo>
                    <a:pt x="1138" y="1138"/>
                  </a:lnTo>
                  <a:lnTo>
                    <a:pt x="819" y="728"/>
                  </a:lnTo>
                  <a:lnTo>
                    <a:pt x="728" y="683"/>
                  </a:lnTo>
                  <a:lnTo>
                    <a:pt x="637" y="546"/>
                  </a:lnTo>
                  <a:lnTo>
                    <a:pt x="410" y="410"/>
                  </a:lnTo>
                  <a:lnTo>
                    <a:pt x="410" y="274"/>
                  </a:lnTo>
                  <a:lnTo>
                    <a:pt x="319" y="137"/>
                  </a:lnTo>
                  <a:lnTo>
                    <a:pt x="274" y="274"/>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0"/>
            <p:cNvSpPr/>
            <p:nvPr/>
          </p:nvSpPr>
          <p:spPr>
            <a:xfrm>
              <a:off x="2100036" y="3693376"/>
              <a:ext cx="6249" cy="5223"/>
            </a:xfrm>
            <a:custGeom>
              <a:rect b="b" l="l" r="r" t="t"/>
              <a:pathLst>
                <a:path extrusionOk="0" h="229" w="274">
                  <a:moveTo>
                    <a:pt x="137" y="1"/>
                  </a:moveTo>
                  <a:lnTo>
                    <a:pt x="137" y="92"/>
                  </a:lnTo>
                  <a:lnTo>
                    <a:pt x="0" y="228"/>
                  </a:lnTo>
                  <a:lnTo>
                    <a:pt x="182" y="228"/>
                  </a:lnTo>
                  <a:lnTo>
                    <a:pt x="27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0"/>
            <p:cNvSpPr/>
            <p:nvPr/>
          </p:nvSpPr>
          <p:spPr>
            <a:xfrm>
              <a:off x="1675793" y="3483866"/>
              <a:ext cx="4174" cy="4174"/>
            </a:xfrm>
            <a:custGeom>
              <a:rect b="b" l="l" r="r" t="t"/>
              <a:pathLst>
                <a:path extrusionOk="0" h="183" w="183">
                  <a:moveTo>
                    <a:pt x="0" y="0"/>
                  </a:moveTo>
                  <a:lnTo>
                    <a:pt x="0" y="182"/>
                  </a:lnTo>
                  <a:lnTo>
                    <a:pt x="91" y="137"/>
                  </a:lnTo>
                  <a:lnTo>
                    <a:pt x="18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0"/>
            <p:cNvSpPr/>
            <p:nvPr/>
          </p:nvSpPr>
          <p:spPr>
            <a:xfrm>
              <a:off x="1609401" y="4176758"/>
              <a:ext cx="5200" cy="4174"/>
            </a:xfrm>
            <a:custGeom>
              <a:rect b="b" l="l" r="r" t="t"/>
              <a:pathLst>
                <a:path extrusionOk="0" h="183" w="228">
                  <a:moveTo>
                    <a:pt x="0" y="1"/>
                  </a:moveTo>
                  <a:lnTo>
                    <a:pt x="46" y="137"/>
                  </a:lnTo>
                  <a:lnTo>
                    <a:pt x="137" y="182"/>
                  </a:lnTo>
                  <a:lnTo>
                    <a:pt x="228" y="91"/>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30"/>
            <p:cNvSpPr/>
            <p:nvPr/>
          </p:nvSpPr>
          <p:spPr>
            <a:xfrm>
              <a:off x="1606276" y="4169505"/>
              <a:ext cx="3147" cy="5200"/>
            </a:xfrm>
            <a:custGeom>
              <a:rect b="b" l="l" r="r" t="t"/>
              <a:pathLst>
                <a:path extrusionOk="0" h="228" w="138">
                  <a:moveTo>
                    <a:pt x="137" y="0"/>
                  </a:moveTo>
                  <a:lnTo>
                    <a:pt x="46" y="46"/>
                  </a:lnTo>
                  <a:lnTo>
                    <a:pt x="1" y="182"/>
                  </a:lnTo>
                  <a:lnTo>
                    <a:pt x="92" y="228"/>
                  </a:lnTo>
                  <a:lnTo>
                    <a:pt x="137"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30"/>
            <p:cNvSpPr/>
            <p:nvPr/>
          </p:nvSpPr>
          <p:spPr>
            <a:xfrm>
              <a:off x="1611476" y="4169505"/>
              <a:ext cx="2098" cy="4174"/>
            </a:xfrm>
            <a:custGeom>
              <a:rect b="b" l="l" r="r" t="t"/>
              <a:pathLst>
                <a:path extrusionOk="0" h="183" w="92">
                  <a:moveTo>
                    <a:pt x="46" y="0"/>
                  </a:moveTo>
                  <a:lnTo>
                    <a:pt x="0" y="46"/>
                  </a:lnTo>
                  <a:lnTo>
                    <a:pt x="0" y="182"/>
                  </a:lnTo>
                  <a:lnTo>
                    <a:pt x="91"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0"/>
            <p:cNvSpPr/>
            <p:nvPr/>
          </p:nvSpPr>
          <p:spPr>
            <a:xfrm>
              <a:off x="1599023" y="4177784"/>
              <a:ext cx="68491" cy="89246"/>
            </a:xfrm>
            <a:custGeom>
              <a:rect b="b" l="l" r="r" t="t"/>
              <a:pathLst>
                <a:path extrusionOk="0" h="3913" w="3003">
                  <a:moveTo>
                    <a:pt x="273" y="1"/>
                  </a:moveTo>
                  <a:lnTo>
                    <a:pt x="183" y="46"/>
                  </a:lnTo>
                  <a:lnTo>
                    <a:pt x="183" y="228"/>
                  </a:lnTo>
                  <a:lnTo>
                    <a:pt x="137" y="274"/>
                  </a:lnTo>
                  <a:lnTo>
                    <a:pt x="137" y="456"/>
                  </a:lnTo>
                  <a:lnTo>
                    <a:pt x="183" y="774"/>
                  </a:lnTo>
                  <a:lnTo>
                    <a:pt x="137" y="956"/>
                  </a:lnTo>
                  <a:lnTo>
                    <a:pt x="137" y="1320"/>
                  </a:lnTo>
                  <a:lnTo>
                    <a:pt x="183" y="1593"/>
                  </a:lnTo>
                  <a:lnTo>
                    <a:pt x="137" y="1820"/>
                  </a:lnTo>
                  <a:lnTo>
                    <a:pt x="228" y="1866"/>
                  </a:lnTo>
                  <a:lnTo>
                    <a:pt x="228" y="1957"/>
                  </a:lnTo>
                  <a:lnTo>
                    <a:pt x="364" y="2093"/>
                  </a:lnTo>
                  <a:lnTo>
                    <a:pt x="183" y="2093"/>
                  </a:lnTo>
                  <a:lnTo>
                    <a:pt x="46" y="1957"/>
                  </a:lnTo>
                  <a:lnTo>
                    <a:pt x="1" y="2139"/>
                  </a:lnTo>
                  <a:lnTo>
                    <a:pt x="1" y="2411"/>
                  </a:lnTo>
                  <a:lnTo>
                    <a:pt x="92" y="2502"/>
                  </a:lnTo>
                  <a:lnTo>
                    <a:pt x="92" y="2593"/>
                  </a:lnTo>
                  <a:lnTo>
                    <a:pt x="92" y="3003"/>
                  </a:lnTo>
                  <a:lnTo>
                    <a:pt x="137" y="3094"/>
                  </a:lnTo>
                  <a:lnTo>
                    <a:pt x="137" y="3139"/>
                  </a:lnTo>
                  <a:lnTo>
                    <a:pt x="137" y="3366"/>
                  </a:lnTo>
                  <a:lnTo>
                    <a:pt x="319" y="3412"/>
                  </a:lnTo>
                  <a:lnTo>
                    <a:pt x="228" y="3503"/>
                  </a:lnTo>
                  <a:lnTo>
                    <a:pt x="228" y="3685"/>
                  </a:lnTo>
                  <a:lnTo>
                    <a:pt x="273" y="3730"/>
                  </a:lnTo>
                  <a:lnTo>
                    <a:pt x="410" y="3685"/>
                  </a:lnTo>
                  <a:lnTo>
                    <a:pt x="546" y="3776"/>
                  </a:lnTo>
                  <a:lnTo>
                    <a:pt x="683" y="3639"/>
                  </a:lnTo>
                  <a:lnTo>
                    <a:pt x="683" y="3730"/>
                  </a:lnTo>
                  <a:lnTo>
                    <a:pt x="728" y="3912"/>
                  </a:lnTo>
                  <a:lnTo>
                    <a:pt x="865" y="3912"/>
                  </a:lnTo>
                  <a:lnTo>
                    <a:pt x="1001" y="3685"/>
                  </a:lnTo>
                  <a:lnTo>
                    <a:pt x="1001" y="3503"/>
                  </a:lnTo>
                  <a:lnTo>
                    <a:pt x="1092" y="3276"/>
                  </a:lnTo>
                  <a:lnTo>
                    <a:pt x="1183" y="3366"/>
                  </a:lnTo>
                  <a:lnTo>
                    <a:pt x="1229" y="3276"/>
                  </a:lnTo>
                  <a:lnTo>
                    <a:pt x="1365" y="3185"/>
                  </a:lnTo>
                  <a:lnTo>
                    <a:pt x="1456" y="3003"/>
                  </a:lnTo>
                  <a:lnTo>
                    <a:pt x="1456" y="3185"/>
                  </a:lnTo>
                  <a:lnTo>
                    <a:pt x="1547" y="3230"/>
                  </a:lnTo>
                  <a:lnTo>
                    <a:pt x="1638" y="3094"/>
                  </a:lnTo>
                  <a:lnTo>
                    <a:pt x="1774" y="3048"/>
                  </a:lnTo>
                  <a:lnTo>
                    <a:pt x="1865" y="3139"/>
                  </a:lnTo>
                  <a:lnTo>
                    <a:pt x="1865" y="3276"/>
                  </a:lnTo>
                  <a:lnTo>
                    <a:pt x="1729" y="3230"/>
                  </a:lnTo>
                  <a:lnTo>
                    <a:pt x="1729" y="3457"/>
                  </a:lnTo>
                  <a:lnTo>
                    <a:pt x="1865" y="3366"/>
                  </a:lnTo>
                  <a:lnTo>
                    <a:pt x="1956" y="3366"/>
                  </a:lnTo>
                  <a:lnTo>
                    <a:pt x="2138" y="3094"/>
                  </a:lnTo>
                  <a:lnTo>
                    <a:pt x="2138" y="3003"/>
                  </a:lnTo>
                  <a:lnTo>
                    <a:pt x="2002" y="2912"/>
                  </a:lnTo>
                  <a:lnTo>
                    <a:pt x="2093" y="2775"/>
                  </a:lnTo>
                  <a:lnTo>
                    <a:pt x="2093" y="2593"/>
                  </a:lnTo>
                  <a:lnTo>
                    <a:pt x="2229" y="2593"/>
                  </a:lnTo>
                  <a:lnTo>
                    <a:pt x="2320" y="2548"/>
                  </a:lnTo>
                  <a:lnTo>
                    <a:pt x="2320" y="2184"/>
                  </a:lnTo>
                  <a:lnTo>
                    <a:pt x="2411" y="2139"/>
                  </a:lnTo>
                  <a:lnTo>
                    <a:pt x="2502" y="1957"/>
                  </a:lnTo>
                  <a:lnTo>
                    <a:pt x="2547" y="2184"/>
                  </a:lnTo>
                  <a:lnTo>
                    <a:pt x="2547" y="2320"/>
                  </a:lnTo>
                  <a:lnTo>
                    <a:pt x="2638" y="2139"/>
                  </a:lnTo>
                  <a:lnTo>
                    <a:pt x="2638" y="2002"/>
                  </a:lnTo>
                  <a:lnTo>
                    <a:pt x="2684" y="1911"/>
                  </a:lnTo>
                  <a:lnTo>
                    <a:pt x="2638" y="1729"/>
                  </a:lnTo>
                  <a:lnTo>
                    <a:pt x="2775" y="1547"/>
                  </a:lnTo>
                  <a:lnTo>
                    <a:pt x="2775" y="1274"/>
                  </a:lnTo>
                  <a:lnTo>
                    <a:pt x="2911" y="1092"/>
                  </a:lnTo>
                  <a:lnTo>
                    <a:pt x="2957" y="683"/>
                  </a:lnTo>
                  <a:lnTo>
                    <a:pt x="3002" y="547"/>
                  </a:lnTo>
                  <a:lnTo>
                    <a:pt x="2820" y="410"/>
                  </a:lnTo>
                  <a:lnTo>
                    <a:pt x="2775" y="410"/>
                  </a:lnTo>
                  <a:lnTo>
                    <a:pt x="2684" y="547"/>
                  </a:lnTo>
                  <a:lnTo>
                    <a:pt x="2638" y="501"/>
                  </a:lnTo>
                  <a:lnTo>
                    <a:pt x="2547" y="501"/>
                  </a:lnTo>
                  <a:lnTo>
                    <a:pt x="2457" y="592"/>
                  </a:lnTo>
                  <a:lnTo>
                    <a:pt x="2366" y="683"/>
                  </a:lnTo>
                  <a:lnTo>
                    <a:pt x="1865" y="638"/>
                  </a:lnTo>
                  <a:lnTo>
                    <a:pt x="1774" y="683"/>
                  </a:lnTo>
                  <a:lnTo>
                    <a:pt x="1774" y="820"/>
                  </a:lnTo>
                  <a:lnTo>
                    <a:pt x="1638" y="729"/>
                  </a:lnTo>
                  <a:lnTo>
                    <a:pt x="1501" y="729"/>
                  </a:lnTo>
                  <a:lnTo>
                    <a:pt x="1410" y="820"/>
                  </a:lnTo>
                  <a:lnTo>
                    <a:pt x="1229" y="683"/>
                  </a:lnTo>
                  <a:lnTo>
                    <a:pt x="1047" y="501"/>
                  </a:lnTo>
                  <a:lnTo>
                    <a:pt x="728" y="365"/>
                  </a:lnTo>
                  <a:lnTo>
                    <a:pt x="728" y="92"/>
                  </a:lnTo>
                  <a:lnTo>
                    <a:pt x="683" y="183"/>
                  </a:lnTo>
                  <a:lnTo>
                    <a:pt x="683" y="274"/>
                  </a:lnTo>
                  <a:lnTo>
                    <a:pt x="546" y="183"/>
                  </a:lnTo>
                  <a:lnTo>
                    <a:pt x="410" y="92"/>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0"/>
            <p:cNvSpPr/>
            <p:nvPr/>
          </p:nvSpPr>
          <p:spPr>
            <a:xfrm>
              <a:off x="1648812" y="4239000"/>
              <a:ext cx="2098" cy="3125"/>
            </a:xfrm>
            <a:custGeom>
              <a:rect b="b" l="l" r="r" t="t"/>
              <a:pathLst>
                <a:path extrusionOk="0" h="137" w="92">
                  <a:moveTo>
                    <a:pt x="1" y="0"/>
                  </a:moveTo>
                  <a:lnTo>
                    <a:pt x="1" y="137"/>
                  </a:lnTo>
                  <a:lnTo>
                    <a:pt x="92"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0"/>
            <p:cNvSpPr/>
            <p:nvPr/>
          </p:nvSpPr>
          <p:spPr>
            <a:xfrm>
              <a:off x="1595921" y="4144599"/>
              <a:ext cx="9351" cy="18702"/>
            </a:xfrm>
            <a:custGeom>
              <a:rect b="b" l="l" r="r" t="t"/>
              <a:pathLst>
                <a:path extrusionOk="0" h="820" w="410">
                  <a:moveTo>
                    <a:pt x="273" y="1"/>
                  </a:moveTo>
                  <a:lnTo>
                    <a:pt x="182" y="92"/>
                  </a:lnTo>
                  <a:lnTo>
                    <a:pt x="91" y="228"/>
                  </a:lnTo>
                  <a:lnTo>
                    <a:pt x="91" y="364"/>
                  </a:lnTo>
                  <a:lnTo>
                    <a:pt x="0" y="501"/>
                  </a:lnTo>
                  <a:lnTo>
                    <a:pt x="46" y="637"/>
                  </a:lnTo>
                  <a:lnTo>
                    <a:pt x="46" y="728"/>
                  </a:lnTo>
                  <a:lnTo>
                    <a:pt x="137" y="819"/>
                  </a:lnTo>
                  <a:lnTo>
                    <a:pt x="273" y="683"/>
                  </a:lnTo>
                  <a:lnTo>
                    <a:pt x="319" y="592"/>
                  </a:lnTo>
                  <a:lnTo>
                    <a:pt x="409" y="455"/>
                  </a:lnTo>
                  <a:lnTo>
                    <a:pt x="364" y="319"/>
                  </a:lnTo>
                  <a:lnTo>
                    <a:pt x="364" y="92"/>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0"/>
            <p:cNvSpPr/>
            <p:nvPr/>
          </p:nvSpPr>
          <p:spPr>
            <a:xfrm>
              <a:off x="1626005" y="4253528"/>
              <a:ext cx="5200" cy="10377"/>
            </a:xfrm>
            <a:custGeom>
              <a:rect b="b" l="l" r="r" t="t"/>
              <a:pathLst>
                <a:path extrusionOk="0" h="455" w="228">
                  <a:moveTo>
                    <a:pt x="182" y="0"/>
                  </a:moveTo>
                  <a:lnTo>
                    <a:pt x="91" y="45"/>
                  </a:lnTo>
                  <a:lnTo>
                    <a:pt x="91" y="182"/>
                  </a:lnTo>
                  <a:lnTo>
                    <a:pt x="0" y="364"/>
                  </a:lnTo>
                  <a:lnTo>
                    <a:pt x="91" y="455"/>
                  </a:lnTo>
                  <a:lnTo>
                    <a:pt x="137" y="227"/>
                  </a:lnTo>
                  <a:lnTo>
                    <a:pt x="227"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0"/>
            <p:cNvSpPr/>
            <p:nvPr/>
          </p:nvSpPr>
          <p:spPr>
            <a:xfrm>
              <a:off x="1665416" y="4172607"/>
              <a:ext cx="9351" cy="5200"/>
            </a:xfrm>
            <a:custGeom>
              <a:rect b="b" l="l" r="r" t="t"/>
              <a:pathLst>
                <a:path extrusionOk="0" h="228" w="410">
                  <a:moveTo>
                    <a:pt x="273" y="1"/>
                  </a:moveTo>
                  <a:lnTo>
                    <a:pt x="91" y="46"/>
                  </a:lnTo>
                  <a:lnTo>
                    <a:pt x="0" y="92"/>
                  </a:lnTo>
                  <a:lnTo>
                    <a:pt x="46" y="183"/>
                  </a:lnTo>
                  <a:lnTo>
                    <a:pt x="273" y="228"/>
                  </a:lnTo>
                  <a:lnTo>
                    <a:pt x="410" y="228"/>
                  </a:lnTo>
                  <a:lnTo>
                    <a:pt x="410" y="183"/>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0"/>
            <p:cNvSpPr/>
            <p:nvPr/>
          </p:nvSpPr>
          <p:spPr>
            <a:xfrm>
              <a:off x="1634284" y="4115565"/>
              <a:ext cx="3147" cy="3125"/>
            </a:xfrm>
            <a:custGeom>
              <a:rect b="b" l="l" r="r" t="t"/>
              <a:pathLst>
                <a:path extrusionOk="0" h="137" w="138">
                  <a:moveTo>
                    <a:pt x="92" y="0"/>
                  </a:moveTo>
                  <a:lnTo>
                    <a:pt x="1" y="46"/>
                  </a:lnTo>
                  <a:lnTo>
                    <a:pt x="92" y="137"/>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0"/>
            <p:cNvSpPr/>
            <p:nvPr/>
          </p:nvSpPr>
          <p:spPr>
            <a:xfrm>
              <a:off x="1566865" y="3546085"/>
              <a:ext cx="10400" cy="10400"/>
            </a:xfrm>
            <a:custGeom>
              <a:rect b="b" l="l" r="r" t="t"/>
              <a:pathLst>
                <a:path extrusionOk="0" h="456" w="456">
                  <a:moveTo>
                    <a:pt x="274" y="1"/>
                  </a:moveTo>
                  <a:lnTo>
                    <a:pt x="183" y="46"/>
                  </a:lnTo>
                  <a:lnTo>
                    <a:pt x="183" y="92"/>
                  </a:lnTo>
                  <a:lnTo>
                    <a:pt x="46" y="92"/>
                  </a:lnTo>
                  <a:lnTo>
                    <a:pt x="92" y="137"/>
                  </a:lnTo>
                  <a:lnTo>
                    <a:pt x="46" y="183"/>
                  </a:lnTo>
                  <a:lnTo>
                    <a:pt x="92" y="365"/>
                  </a:lnTo>
                  <a:lnTo>
                    <a:pt x="1" y="410"/>
                  </a:lnTo>
                  <a:lnTo>
                    <a:pt x="92" y="456"/>
                  </a:lnTo>
                  <a:lnTo>
                    <a:pt x="183" y="410"/>
                  </a:lnTo>
                  <a:lnTo>
                    <a:pt x="410" y="410"/>
                  </a:lnTo>
                  <a:lnTo>
                    <a:pt x="456" y="319"/>
                  </a:lnTo>
                  <a:lnTo>
                    <a:pt x="410" y="274"/>
                  </a:lnTo>
                  <a:lnTo>
                    <a:pt x="319" y="274"/>
                  </a:lnTo>
                  <a:lnTo>
                    <a:pt x="319" y="228"/>
                  </a:lnTo>
                  <a:lnTo>
                    <a:pt x="410" y="137"/>
                  </a:lnTo>
                  <a:lnTo>
                    <a:pt x="410" y="92"/>
                  </a:lnTo>
                  <a:lnTo>
                    <a:pt x="274" y="137"/>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0"/>
            <p:cNvSpPr/>
            <p:nvPr/>
          </p:nvSpPr>
          <p:spPr>
            <a:xfrm>
              <a:off x="1114615" y="3489043"/>
              <a:ext cx="728198" cy="650401"/>
            </a:xfrm>
            <a:custGeom>
              <a:rect b="b" l="l" r="r" t="t"/>
              <a:pathLst>
                <a:path extrusionOk="0" h="28517" w="31928">
                  <a:moveTo>
                    <a:pt x="24923" y="1"/>
                  </a:moveTo>
                  <a:lnTo>
                    <a:pt x="24742" y="91"/>
                  </a:lnTo>
                  <a:lnTo>
                    <a:pt x="24651" y="228"/>
                  </a:lnTo>
                  <a:lnTo>
                    <a:pt x="24651" y="501"/>
                  </a:lnTo>
                  <a:lnTo>
                    <a:pt x="24560" y="728"/>
                  </a:lnTo>
                  <a:lnTo>
                    <a:pt x="24560" y="774"/>
                  </a:lnTo>
                  <a:lnTo>
                    <a:pt x="24514" y="956"/>
                  </a:lnTo>
                  <a:lnTo>
                    <a:pt x="24423" y="956"/>
                  </a:lnTo>
                  <a:lnTo>
                    <a:pt x="24332" y="1228"/>
                  </a:lnTo>
                  <a:lnTo>
                    <a:pt x="24196" y="1410"/>
                  </a:lnTo>
                  <a:lnTo>
                    <a:pt x="24332" y="1501"/>
                  </a:lnTo>
                  <a:lnTo>
                    <a:pt x="24469" y="1638"/>
                  </a:lnTo>
                  <a:lnTo>
                    <a:pt x="24378" y="1683"/>
                  </a:lnTo>
                  <a:lnTo>
                    <a:pt x="24287" y="1683"/>
                  </a:lnTo>
                  <a:lnTo>
                    <a:pt x="24196" y="1820"/>
                  </a:lnTo>
                  <a:lnTo>
                    <a:pt x="24105" y="2002"/>
                  </a:lnTo>
                  <a:lnTo>
                    <a:pt x="24241" y="2184"/>
                  </a:lnTo>
                  <a:lnTo>
                    <a:pt x="24241" y="2320"/>
                  </a:lnTo>
                  <a:lnTo>
                    <a:pt x="24150" y="2274"/>
                  </a:lnTo>
                  <a:lnTo>
                    <a:pt x="24059" y="2320"/>
                  </a:lnTo>
                  <a:lnTo>
                    <a:pt x="23968" y="2729"/>
                  </a:lnTo>
                  <a:lnTo>
                    <a:pt x="24059" y="3002"/>
                  </a:lnTo>
                  <a:lnTo>
                    <a:pt x="24014" y="3275"/>
                  </a:lnTo>
                  <a:lnTo>
                    <a:pt x="24059" y="3502"/>
                  </a:lnTo>
                  <a:lnTo>
                    <a:pt x="24059" y="3730"/>
                  </a:lnTo>
                  <a:lnTo>
                    <a:pt x="23923" y="3866"/>
                  </a:lnTo>
                  <a:lnTo>
                    <a:pt x="23923" y="4003"/>
                  </a:lnTo>
                  <a:lnTo>
                    <a:pt x="23741" y="4276"/>
                  </a:lnTo>
                  <a:lnTo>
                    <a:pt x="23696" y="4730"/>
                  </a:lnTo>
                  <a:lnTo>
                    <a:pt x="23559" y="4912"/>
                  </a:lnTo>
                  <a:lnTo>
                    <a:pt x="23605" y="5049"/>
                  </a:lnTo>
                  <a:lnTo>
                    <a:pt x="23514" y="5322"/>
                  </a:lnTo>
                  <a:lnTo>
                    <a:pt x="23377" y="5458"/>
                  </a:lnTo>
                  <a:lnTo>
                    <a:pt x="23377" y="5776"/>
                  </a:lnTo>
                  <a:lnTo>
                    <a:pt x="23104" y="5958"/>
                  </a:lnTo>
                  <a:lnTo>
                    <a:pt x="22604" y="6140"/>
                  </a:lnTo>
                  <a:lnTo>
                    <a:pt x="22422" y="6004"/>
                  </a:lnTo>
                  <a:lnTo>
                    <a:pt x="22195" y="6004"/>
                  </a:lnTo>
                  <a:lnTo>
                    <a:pt x="22104" y="5867"/>
                  </a:lnTo>
                  <a:lnTo>
                    <a:pt x="21876" y="5685"/>
                  </a:lnTo>
                  <a:lnTo>
                    <a:pt x="21876" y="5595"/>
                  </a:lnTo>
                  <a:lnTo>
                    <a:pt x="21831" y="5504"/>
                  </a:lnTo>
                  <a:lnTo>
                    <a:pt x="21785" y="5367"/>
                  </a:lnTo>
                  <a:lnTo>
                    <a:pt x="21603" y="5322"/>
                  </a:lnTo>
                  <a:lnTo>
                    <a:pt x="21422" y="5231"/>
                  </a:lnTo>
                  <a:lnTo>
                    <a:pt x="21194" y="5231"/>
                  </a:lnTo>
                  <a:lnTo>
                    <a:pt x="20967" y="5094"/>
                  </a:lnTo>
                  <a:lnTo>
                    <a:pt x="20921" y="4958"/>
                  </a:lnTo>
                  <a:lnTo>
                    <a:pt x="20739" y="4730"/>
                  </a:lnTo>
                  <a:lnTo>
                    <a:pt x="20557" y="4730"/>
                  </a:lnTo>
                  <a:lnTo>
                    <a:pt x="20330" y="4594"/>
                  </a:lnTo>
                  <a:lnTo>
                    <a:pt x="20330" y="4503"/>
                  </a:lnTo>
                  <a:lnTo>
                    <a:pt x="20239" y="4458"/>
                  </a:lnTo>
                  <a:lnTo>
                    <a:pt x="20148" y="4412"/>
                  </a:lnTo>
                  <a:lnTo>
                    <a:pt x="19966" y="4412"/>
                  </a:lnTo>
                  <a:lnTo>
                    <a:pt x="19830" y="4367"/>
                  </a:lnTo>
                  <a:lnTo>
                    <a:pt x="19875" y="4321"/>
                  </a:lnTo>
                  <a:lnTo>
                    <a:pt x="19648" y="4139"/>
                  </a:lnTo>
                  <a:lnTo>
                    <a:pt x="19648" y="4003"/>
                  </a:lnTo>
                  <a:lnTo>
                    <a:pt x="19420" y="3775"/>
                  </a:lnTo>
                  <a:lnTo>
                    <a:pt x="19284" y="3775"/>
                  </a:lnTo>
                  <a:lnTo>
                    <a:pt x="19102" y="3548"/>
                  </a:lnTo>
                  <a:lnTo>
                    <a:pt x="19102" y="3366"/>
                  </a:lnTo>
                  <a:lnTo>
                    <a:pt x="19284" y="3139"/>
                  </a:lnTo>
                  <a:lnTo>
                    <a:pt x="19284" y="2911"/>
                  </a:lnTo>
                  <a:lnTo>
                    <a:pt x="19466" y="2820"/>
                  </a:lnTo>
                  <a:lnTo>
                    <a:pt x="19511" y="2593"/>
                  </a:lnTo>
                  <a:lnTo>
                    <a:pt x="19557" y="2456"/>
                  </a:lnTo>
                  <a:lnTo>
                    <a:pt x="19420" y="2547"/>
                  </a:lnTo>
                  <a:lnTo>
                    <a:pt x="19329" y="2320"/>
                  </a:lnTo>
                  <a:lnTo>
                    <a:pt x="19466" y="2229"/>
                  </a:lnTo>
                  <a:lnTo>
                    <a:pt x="19466" y="2047"/>
                  </a:lnTo>
                  <a:lnTo>
                    <a:pt x="19557" y="2047"/>
                  </a:lnTo>
                  <a:lnTo>
                    <a:pt x="19648" y="2002"/>
                  </a:lnTo>
                  <a:lnTo>
                    <a:pt x="19693" y="2093"/>
                  </a:lnTo>
                  <a:lnTo>
                    <a:pt x="19830" y="2093"/>
                  </a:lnTo>
                  <a:lnTo>
                    <a:pt x="20012" y="2002"/>
                  </a:lnTo>
                  <a:lnTo>
                    <a:pt x="20103" y="1820"/>
                  </a:lnTo>
                  <a:lnTo>
                    <a:pt x="19966" y="1729"/>
                  </a:lnTo>
                  <a:lnTo>
                    <a:pt x="20057" y="1638"/>
                  </a:lnTo>
                  <a:lnTo>
                    <a:pt x="20148" y="1683"/>
                  </a:lnTo>
                  <a:lnTo>
                    <a:pt x="20239" y="1410"/>
                  </a:lnTo>
                  <a:lnTo>
                    <a:pt x="20330" y="1365"/>
                  </a:lnTo>
                  <a:lnTo>
                    <a:pt x="20466" y="1183"/>
                  </a:lnTo>
                  <a:lnTo>
                    <a:pt x="20466" y="1137"/>
                  </a:lnTo>
                  <a:lnTo>
                    <a:pt x="20285" y="1047"/>
                  </a:lnTo>
                  <a:lnTo>
                    <a:pt x="20194" y="1183"/>
                  </a:lnTo>
                  <a:lnTo>
                    <a:pt x="20103" y="1137"/>
                  </a:lnTo>
                  <a:lnTo>
                    <a:pt x="20057" y="865"/>
                  </a:lnTo>
                  <a:lnTo>
                    <a:pt x="19921" y="910"/>
                  </a:lnTo>
                  <a:lnTo>
                    <a:pt x="19739" y="1137"/>
                  </a:lnTo>
                  <a:lnTo>
                    <a:pt x="19830" y="1183"/>
                  </a:lnTo>
                  <a:lnTo>
                    <a:pt x="19830" y="1274"/>
                  </a:lnTo>
                  <a:lnTo>
                    <a:pt x="19739" y="1365"/>
                  </a:lnTo>
                  <a:lnTo>
                    <a:pt x="19602" y="1274"/>
                  </a:lnTo>
                  <a:lnTo>
                    <a:pt x="19557" y="1183"/>
                  </a:lnTo>
                  <a:lnTo>
                    <a:pt x="19511" y="1092"/>
                  </a:lnTo>
                  <a:lnTo>
                    <a:pt x="19420" y="1183"/>
                  </a:lnTo>
                  <a:lnTo>
                    <a:pt x="19329" y="1228"/>
                  </a:lnTo>
                  <a:lnTo>
                    <a:pt x="19329" y="1137"/>
                  </a:lnTo>
                  <a:lnTo>
                    <a:pt x="19420" y="1001"/>
                  </a:lnTo>
                  <a:lnTo>
                    <a:pt x="19466" y="956"/>
                  </a:lnTo>
                  <a:lnTo>
                    <a:pt x="19329" y="1001"/>
                  </a:lnTo>
                  <a:lnTo>
                    <a:pt x="19284" y="1092"/>
                  </a:lnTo>
                  <a:lnTo>
                    <a:pt x="19102" y="1137"/>
                  </a:lnTo>
                  <a:lnTo>
                    <a:pt x="19057" y="1228"/>
                  </a:lnTo>
                  <a:lnTo>
                    <a:pt x="18966" y="1228"/>
                  </a:lnTo>
                  <a:lnTo>
                    <a:pt x="18920" y="1183"/>
                  </a:lnTo>
                  <a:lnTo>
                    <a:pt x="18784" y="1137"/>
                  </a:lnTo>
                  <a:lnTo>
                    <a:pt x="18738" y="1092"/>
                  </a:lnTo>
                  <a:lnTo>
                    <a:pt x="18647" y="910"/>
                  </a:lnTo>
                  <a:lnTo>
                    <a:pt x="18556" y="910"/>
                  </a:lnTo>
                  <a:lnTo>
                    <a:pt x="18374" y="1001"/>
                  </a:lnTo>
                  <a:lnTo>
                    <a:pt x="18238" y="956"/>
                  </a:lnTo>
                  <a:lnTo>
                    <a:pt x="18192" y="1001"/>
                  </a:lnTo>
                  <a:lnTo>
                    <a:pt x="18101" y="865"/>
                  </a:lnTo>
                  <a:lnTo>
                    <a:pt x="18056" y="865"/>
                  </a:lnTo>
                  <a:lnTo>
                    <a:pt x="17965" y="683"/>
                  </a:lnTo>
                  <a:lnTo>
                    <a:pt x="17783" y="774"/>
                  </a:lnTo>
                  <a:lnTo>
                    <a:pt x="17601" y="728"/>
                  </a:lnTo>
                  <a:lnTo>
                    <a:pt x="17419" y="683"/>
                  </a:lnTo>
                  <a:lnTo>
                    <a:pt x="17419" y="546"/>
                  </a:lnTo>
                  <a:lnTo>
                    <a:pt x="17283" y="410"/>
                  </a:lnTo>
                  <a:lnTo>
                    <a:pt x="17237" y="410"/>
                  </a:lnTo>
                  <a:lnTo>
                    <a:pt x="17237" y="501"/>
                  </a:lnTo>
                  <a:lnTo>
                    <a:pt x="17010" y="546"/>
                  </a:lnTo>
                  <a:lnTo>
                    <a:pt x="16919" y="410"/>
                  </a:lnTo>
                  <a:lnTo>
                    <a:pt x="16828" y="364"/>
                  </a:lnTo>
                  <a:lnTo>
                    <a:pt x="16601" y="228"/>
                  </a:lnTo>
                  <a:lnTo>
                    <a:pt x="16555" y="319"/>
                  </a:lnTo>
                  <a:lnTo>
                    <a:pt x="16464" y="228"/>
                  </a:lnTo>
                  <a:lnTo>
                    <a:pt x="16328" y="319"/>
                  </a:lnTo>
                  <a:lnTo>
                    <a:pt x="16464" y="455"/>
                  </a:lnTo>
                  <a:lnTo>
                    <a:pt x="16419" y="501"/>
                  </a:lnTo>
                  <a:lnTo>
                    <a:pt x="16601" y="546"/>
                  </a:lnTo>
                  <a:lnTo>
                    <a:pt x="16737" y="455"/>
                  </a:lnTo>
                  <a:lnTo>
                    <a:pt x="16964" y="637"/>
                  </a:lnTo>
                  <a:lnTo>
                    <a:pt x="16919" y="774"/>
                  </a:lnTo>
                  <a:lnTo>
                    <a:pt x="16964" y="1001"/>
                  </a:lnTo>
                  <a:lnTo>
                    <a:pt x="16828" y="1047"/>
                  </a:lnTo>
                  <a:lnTo>
                    <a:pt x="16737" y="1228"/>
                  </a:lnTo>
                  <a:lnTo>
                    <a:pt x="16692" y="1092"/>
                  </a:lnTo>
                  <a:lnTo>
                    <a:pt x="16555" y="1047"/>
                  </a:lnTo>
                  <a:lnTo>
                    <a:pt x="16464" y="1137"/>
                  </a:lnTo>
                  <a:lnTo>
                    <a:pt x="16009" y="1183"/>
                  </a:lnTo>
                  <a:lnTo>
                    <a:pt x="15827" y="1047"/>
                  </a:lnTo>
                  <a:lnTo>
                    <a:pt x="15782" y="1092"/>
                  </a:lnTo>
                  <a:lnTo>
                    <a:pt x="15600" y="1137"/>
                  </a:lnTo>
                  <a:lnTo>
                    <a:pt x="15646" y="1319"/>
                  </a:lnTo>
                  <a:lnTo>
                    <a:pt x="15646" y="1319"/>
                  </a:lnTo>
                  <a:lnTo>
                    <a:pt x="15464" y="1274"/>
                  </a:lnTo>
                  <a:lnTo>
                    <a:pt x="15509" y="1501"/>
                  </a:lnTo>
                  <a:lnTo>
                    <a:pt x="15464" y="1410"/>
                  </a:lnTo>
                  <a:lnTo>
                    <a:pt x="15282" y="1365"/>
                  </a:lnTo>
                  <a:lnTo>
                    <a:pt x="15236" y="1456"/>
                  </a:lnTo>
                  <a:lnTo>
                    <a:pt x="15282" y="1547"/>
                  </a:lnTo>
                  <a:lnTo>
                    <a:pt x="15282" y="1638"/>
                  </a:lnTo>
                  <a:lnTo>
                    <a:pt x="15054" y="1547"/>
                  </a:lnTo>
                  <a:lnTo>
                    <a:pt x="14963" y="1683"/>
                  </a:lnTo>
                  <a:lnTo>
                    <a:pt x="15054" y="1774"/>
                  </a:lnTo>
                  <a:lnTo>
                    <a:pt x="14963" y="1820"/>
                  </a:lnTo>
                  <a:lnTo>
                    <a:pt x="14827" y="1865"/>
                  </a:lnTo>
                  <a:lnTo>
                    <a:pt x="14827" y="1956"/>
                  </a:lnTo>
                  <a:lnTo>
                    <a:pt x="14963" y="2093"/>
                  </a:lnTo>
                  <a:lnTo>
                    <a:pt x="15009" y="2184"/>
                  </a:lnTo>
                  <a:lnTo>
                    <a:pt x="14872" y="2093"/>
                  </a:lnTo>
                  <a:lnTo>
                    <a:pt x="14736" y="2184"/>
                  </a:lnTo>
                  <a:lnTo>
                    <a:pt x="14600" y="2184"/>
                  </a:lnTo>
                  <a:lnTo>
                    <a:pt x="14463" y="2411"/>
                  </a:lnTo>
                  <a:lnTo>
                    <a:pt x="14327" y="2684"/>
                  </a:lnTo>
                  <a:lnTo>
                    <a:pt x="14236" y="2729"/>
                  </a:lnTo>
                  <a:lnTo>
                    <a:pt x="14190" y="2911"/>
                  </a:lnTo>
                  <a:lnTo>
                    <a:pt x="14054" y="3002"/>
                  </a:lnTo>
                  <a:lnTo>
                    <a:pt x="14190" y="3093"/>
                  </a:lnTo>
                  <a:lnTo>
                    <a:pt x="14463" y="3139"/>
                  </a:lnTo>
                  <a:lnTo>
                    <a:pt x="14327" y="3184"/>
                  </a:lnTo>
                  <a:lnTo>
                    <a:pt x="14281" y="3321"/>
                  </a:lnTo>
                  <a:lnTo>
                    <a:pt x="14600" y="3411"/>
                  </a:lnTo>
                  <a:lnTo>
                    <a:pt x="14463" y="3457"/>
                  </a:lnTo>
                  <a:lnTo>
                    <a:pt x="14281" y="3457"/>
                  </a:lnTo>
                  <a:lnTo>
                    <a:pt x="14190" y="3366"/>
                  </a:lnTo>
                  <a:lnTo>
                    <a:pt x="14236" y="3457"/>
                  </a:lnTo>
                  <a:lnTo>
                    <a:pt x="14327" y="3548"/>
                  </a:lnTo>
                  <a:lnTo>
                    <a:pt x="14327" y="3730"/>
                  </a:lnTo>
                  <a:lnTo>
                    <a:pt x="14463" y="3912"/>
                  </a:lnTo>
                  <a:lnTo>
                    <a:pt x="14281" y="3730"/>
                  </a:lnTo>
                  <a:lnTo>
                    <a:pt x="14145" y="3502"/>
                  </a:lnTo>
                  <a:lnTo>
                    <a:pt x="14008" y="3502"/>
                  </a:lnTo>
                  <a:lnTo>
                    <a:pt x="14008" y="3593"/>
                  </a:lnTo>
                  <a:lnTo>
                    <a:pt x="13917" y="3684"/>
                  </a:lnTo>
                  <a:lnTo>
                    <a:pt x="13917" y="3548"/>
                  </a:lnTo>
                  <a:lnTo>
                    <a:pt x="13553" y="3366"/>
                  </a:lnTo>
                  <a:lnTo>
                    <a:pt x="13326" y="3411"/>
                  </a:lnTo>
                  <a:lnTo>
                    <a:pt x="13417" y="3502"/>
                  </a:lnTo>
                  <a:lnTo>
                    <a:pt x="13326" y="3593"/>
                  </a:lnTo>
                  <a:lnTo>
                    <a:pt x="13235" y="3502"/>
                  </a:lnTo>
                  <a:lnTo>
                    <a:pt x="13190" y="3502"/>
                  </a:lnTo>
                  <a:lnTo>
                    <a:pt x="13099" y="3593"/>
                  </a:lnTo>
                  <a:lnTo>
                    <a:pt x="13235" y="3730"/>
                  </a:lnTo>
                  <a:lnTo>
                    <a:pt x="13190" y="3821"/>
                  </a:lnTo>
                  <a:lnTo>
                    <a:pt x="13144" y="3775"/>
                  </a:lnTo>
                  <a:lnTo>
                    <a:pt x="13099" y="3775"/>
                  </a:lnTo>
                  <a:lnTo>
                    <a:pt x="13099" y="3866"/>
                  </a:lnTo>
                  <a:lnTo>
                    <a:pt x="12917" y="3957"/>
                  </a:lnTo>
                  <a:lnTo>
                    <a:pt x="12689" y="4003"/>
                  </a:lnTo>
                  <a:lnTo>
                    <a:pt x="12689" y="4003"/>
                  </a:lnTo>
                  <a:lnTo>
                    <a:pt x="12871" y="3912"/>
                  </a:lnTo>
                  <a:lnTo>
                    <a:pt x="13008" y="3775"/>
                  </a:lnTo>
                  <a:lnTo>
                    <a:pt x="13008" y="3502"/>
                  </a:lnTo>
                  <a:lnTo>
                    <a:pt x="13099" y="3366"/>
                  </a:lnTo>
                  <a:lnTo>
                    <a:pt x="13053" y="3230"/>
                  </a:lnTo>
                  <a:lnTo>
                    <a:pt x="12917" y="3230"/>
                  </a:lnTo>
                  <a:lnTo>
                    <a:pt x="12689" y="2820"/>
                  </a:lnTo>
                  <a:lnTo>
                    <a:pt x="12553" y="2638"/>
                  </a:lnTo>
                  <a:lnTo>
                    <a:pt x="12326" y="2593"/>
                  </a:lnTo>
                  <a:lnTo>
                    <a:pt x="12189" y="2502"/>
                  </a:lnTo>
                  <a:lnTo>
                    <a:pt x="12098" y="2547"/>
                  </a:lnTo>
                  <a:lnTo>
                    <a:pt x="12144" y="2638"/>
                  </a:lnTo>
                  <a:lnTo>
                    <a:pt x="12053" y="2638"/>
                  </a:lnTo>
                  <a:lnTo>
                    <a:pt x="11962" y="2820"/>
                  </a:lnTo>
                  <a:lnTo>
                    <a:pt x="11871" y="2820"/>
                  </a:lnTo>
                  <a:lnTo>
                    <a:pt x="11871" y="2729"/>
                  </a:lnTo>
                  <a:lnTo>
                    <a:pt x="11734" y="2729"/>
                  </a:lnTo>
                  <a:lnTo>
                    <a:pt x="11689" y="2866"/>
                  </a:lnTo>
                  <a:lnTo>
                    <a:pt x="11598" y="2638"/>
                  </a:lnTo>
                  <a:lnTo>
                    <a:pt x="11507" y="2593"/>
                  </a:lnTo>
                  <a:lnTo>
                    <a:pt x="11507" y="2729"/>
                  </a:lnTo>
                  <a:lnTo>
                    <a:pt x="11598" y="2775"/>
                  </a:lnTo>
                  <a:lnTo>
                    <a:pt x="11461" y="2911"/>
                  </a:lnTo>
                  <a:lnTo>
                    <a:pt x="11370" y="3048"/>
                  </a:lnTo>
                  <a:lnTo>
                    <a:pt x="11461" y="3184"/>
                  </a:lnTo>
                  <a:lnTo>
                    <a:pt x="11279" y="3275"/>
                  </a:lnTo>
                  <a:lnTo>
                    <a:pt x="11189" y="3139"/>
                  </a:lnTo>
                  <a:lnTo>
                    <a:pt x="11098" y="3139"/>
                  </a:lnTo>
                  <a:lnTo>
                    <a:pt x="11098" y="3048"/>
                  </a:lnTo>
                  <a:lnTo>
                    <a:pt x="11189" y="2911"/>
                  </a:lnTo>
                  <a:lnTo>
                    <a:pt x="11098" y="2911"/>
                  </a:lnTo>
                  <a:lnTo>
                    <a:pt x="11007" y="3093"/>
                  </a:lnTo>
                  <a:lnTo>
                    <a:pt x="10870" y="3139"/>
                  </a:lnTo>
                  <a:lnTo>
                    <a:pt x="10779" y="3230"/>
                  </a:lnTo>
                  <a:lnTo>
                    <a:pt x="10734" y="3411"/>
                  </a:lnTo>
                  <a:lnTo>
                    <a:pt x="11007" y="3502"/>
                  </a:lnTo>
                  <a:lnTo>
                    <a:pt x="10779" y="3639"/>
                  </a:lnTo>
                  <a:lnTo>
                    <a:pt x="10643" y="3548"/>
                  </a:lnTo>
                  <a:lnTo>
                    <a:pt x="10461" y="3684"/>
                  </a:lnTo>
                  <a:lnTo>
                    <a:pt x="10506" y="3821"/>
                  </a:lnTo>
                  <a:lnTo>
                    <a:pt x="10688" y="3821"/>
                  </a:lnTo>
                  <a:lnTo>
                    <a:pt x="10643" y="3957"/>
                  </a:lnTo>
                  <a:lnTo>
                    <a:pt x="10506" y="4003"/>
                  </a:lnTo>
                  <a:lnTo>
                    <a:pt x="10370" y="3821"/>
                  </a:lnTo>
                  <a:lnTo>
                    <a:pt x="10233" y="3957"/>
                  </a:lnTo>
                  <a:lnTo>
                    <a:pt x="10052" y="3957"/>
                  </a:lnTo>
                  <a:lnTo>
                    <a:pt x="10097" y="4094"/>
                  </a:lnTo>
                  <a:lnTo>
                    <a:pt x="10142" y="4185"/>
                  </a:lnTo>
                  <a:lnTo>
                    <a:pt x="10142" y="4321"/>
                  </a:lnTo>
                  <a:lnTo>
                    <a:pt x="10233" y="4276"/>
                  </a:lnTo>
                  <a:lnTo>
                    <a:pt x="10142" y="4412"/>
                  </a:lnTo>
                  <a:lnTo>
                    <a:pt x="10188" y="4548"/>
                  </a:lnTo>
                  <a:lnTo>
                    <a:pt x="10097" y="4594"/>
                  </a:lnTo>
                  <a:lnTo>
                    <a:pt x="10006" y="4730"/>
                  </a:lnTo>
                  <a:lnTo>
                    <a:pt x="10279" y="4776"/>
                  </a:lnTo>
                  <a:lnTo>
                    <a:pt x="10097" y="4867"/>
                  </a:lnTo>
                  <a:lnTo>
                    <a:pt x="10052" y="4912"/>
                  </a:lnTo>
                  <a:lnTo>
                    <a:pt x="9915" y="4912"/>
                  </a:lnTo>
                  <a:lnTo>
                    <a:pt x="9824" y="4776"/>
                  </a:lnTo>
                  <a:lnTo>
                    <a:pt x="9688" y="4685"/>
                  </a:lnTo>
                  <a:lnTo>
                    <a:pt x="9597" y="4821"/>
                  </a:lnTo>
                  <a:lnTo>
                    <a:pt x="9506" y="4685"/>
                  </a:lnTo>
                  <a:lnTo>
                    <a:pt x="9369" y="4594"/>
                  </a:lnTo>
                  <a:lnTo>
                    <a:pt x="9278" y="4685"/>
                  </a:lnTo>
                  <a:lnTo>
                    <a:pt x="9460" y="4821"/>
                  </a:lnTo>
                  <a:lnTo>
                    <a:pt x="9369" y="4867"/>
                  </a:lnTo>
                  <a:lnTo>
                    <a:pt x="9324" y="5003"/>
                  </a:lnTo>
                  <a:lnTo>
                    <a:pt x="9460" y="5140"/>
                  </a:lnTo>
                  <a:lnTo>
                    <a:pt x="9642" y="5140"/>
                  </a:lnTo>
                  <a:lnTo>
                    <a:pt x="9551" y="5276"/>
                  </a:lnTo>
                  <a:lnTo>
                    <a:pt x="9551" y="5413"/>
                  </a:lnTo>
                  <a:lnTo>
                    <a:pt x="9506" y="5367"/>
                  </a:lnTo>
                  <a:lnTo>
                    <a:pt x="9415" y="5367"/>
                  </a:lnTo>
                  <a:lnTo>
                    <a:pt x="9415" y="5549"/>
                  </a:lnTo>
                  <a:lnTo>
                    <a:pt x="9369" y="5731"/>
                  </a:lnTo>
                  <a:lnTo>
                    <a:pt x="9324" y="5913"/>
                  </a:lnTo>
                  <a:lnTo>
                    <a:pt x="9096" y="5367"/>
                  </a:lnTo>
                  <a:lnTo>
                    <a:pt x="8915" y="5049"/>
                  </a:lnTo>
                  <a:lnTo>
                    <a:pt x="8824" y="4912"/>
                  </a:lnTo>
                  <a:lnTo>
                    <a:pt x="8869" y="4730"/>
                  </a:lnTo>
                  <a:lnTo>
                    <a:pt x="8869" y="4730"/>
                  </a:lnTo>
                  <a:lnTo>
                    <a:pt x="8824" y="4821"/>
                  </a:lnTo>
                  <a:lnTo>
                    <a:pt x="8642" y="4958"/>
                  </a:lnTo>
                  <a:lnTo>
                    <a:pt x="8596" y="5140"/>
                  </a:lnTo>
                  <a:lnTo>
                    <a:pt x="8460" y="5185"/>
                  </a:lnTo>
                  <a:lnTo>
                    <a:pt x="8460" y="5276"/>
                  </a:lnTo>
                  <a:lnTo>
                    <a:pt x="8278" y="5276"/>
                  </a:lnTo>
                  <a:lnTo>
                    <a:pt x="8187" y="5367"/>
                  </a:lnTo>
                  <a:lnTo>
                    <a:pt x="8096" y="5504"/>
                  </a:lnTo>
                  <a:lnTo>
                    <a:pt x="8096" y="5685"/>
                  </a:lnTo>
                  <a:lnTo>
                    <a:pt x="8096" y="6095"/>
                  </a:lnTo>
                  <a:lnTo>
                    <a:pt x="8187" y="6140"/>
                  </a:lnTo>
                  <a:lnTo>
                    <a:pt x="8187" y="6277"/>
                  </a:lnTo>
                  <a:lnTo>
                    <a:pt x="8050" y="6368"/>
                  </a:lnTo>
                  <a:lnTo>
                    <a:pt x="7959" y="6550"/>
                  </a:lnTo>
                  <a:lnTo>
                    <a:pt x="7732" y="6595"/>
                  </a:lnTo>
                  <a:lnTo>
                    <a:pt x="7732" y="6686"/>
                  </a:lnTo>
                  <a:lnTo>
                    <a:pt x="7550" y="6822"/>
                  </a:lnTo>
                  <a:lnTo>
                    <a:pt x="7596" y="7004"/>
                  </a:lnTo>
                  <a:lnTo>
                    <a:pt x="7459" y="7095"/>
                  </a:lnTo>
                  <a:lnTo>
                    <a:pt x="7232" y="7459"/>
                  </a:lnTo>
                  <a:lnTo>
                    <a:pt x="6732" y="7732"/>
                  </a:lnTo>
                  <a:lnTo>
                    <a:pt x="6322" y="7778"/>
                  </a:lnTo>
                  <a:lnTo>
                    <a:pt x="6186" y="7823"/>
                  </a:lnTo>
                  <a:lnTo>
                    <a:pt x="5913" y="7868"/>
                  </a:lnTo>
                  <a:lnTo>
                    <a:pt x="5731" y="7914"/>
                  </a:lnTo>
                  <a:lnTo>
                    <a:pt x="5549" y="7868"/>
                  </a:lnTo>
                  <a:lnTo>
                    <a:pt x="5276" y="7959"/>
                  </a:lnTo>
                  <a:lnTo>
                    <a:pt x="5276" y="8096"/>
                  </a:lnTo>
                  <a:lnTo>
                    <a:pt x="5094" y="8187"/>
                  </a:lnTo>
                  <a:lnTo>
                    <a:pt x="4594" y="8141"/>
                  </a:lnTo>
                  <a:lnTo>
                    <a:pt x="4458" y="8232"/>
                  </a:lnTo>
                  <a:lnTo>
                    <a:pt x="4412" y="8369"/>
                  </a:lnTo>
                  <a:lnTo>
                    <a:pt x="4094" y="8505"/>
                  </a:lnTo>
                  <a:lnTo>
                    <a:pt x="3821" y="8505"/>
                  </a:lnTo>
                  <a:lnTo>
                    <a:pt x="3684" y="8460"/>
                  </a:lnTo>
                  <a:lnTo>
                    <a:pt x="3593" y="8460"/>
                  </a:lnTo>
                  <a:lnTo>
                    <a:pt x="3548" y="8369"/>
                  </a:lnTo>
                  <a:lnTo>
                    <a:pt x="3411" y="8414"/>
                  </a:lnTo>
                  <a:lnTo>
                    <a:pt x="3275" y="8642"/>
                  </a:lnTo>
                  <a:lnTo>
                    <a:pt x="2911" y="8687"/>
                  </a:lnTo>
                  <a:lnTo>
                    <a:pt x="2911" y="8778"/>
                  </a:lnTo>
                  <a:lnTo>
                    <a:pt x="2820" y="8778"/>
                  </a:lnTo>
                  <a:lnTo>
                    <a:pt x="2547" y="9005"/>
                  </a:lnTo>
                  <a:lnTo>
                    <a:pt x="2184" y="9142"/>
                  </a:lnTo>
                  <a:lnTo>
                    <a:pt x="1729" y="9278"/>
                  </a:lnTo>
                  <a:lnTo>
                    <a:pt x="1547" y="9551"/>
                  </a:lnTo>
                  <a:lnTo>
                    <a:pt x="1547" y="9824"/>
                  </a:lnTo>
                  <a:lnTo>
                    <a:pt x="1365" y="9961"/>
                  </a:lnTo>
                  <a:lnTo>
                    <a:pt x="1228" y="9915"/>
                  </a:lnTo>
                  <a:lnTo>
                    <a:pt x="1319" y="9824"/>
                  </a:lnTo>
                  <a:lnTo>
                    <a:pt x="1274" y="9688"/>
                  </a:lnTo>
                  <a:lnTo>
                    <a:pt x="1365" y="9460"/>
                  </a:lnTo>
                  <a:lnTo>
                    <a:pt x="1365" y="9324"/>
                  </a:lnTo>
                  <a:lnTo>
                    <a:pt x="1092" y="9551"/>
                  </a:lnTo>
                  <a:lnTo>
                    <a:pt x="1047" y="9779"/>
                  </a:lnTo>
                  <a:lnTo>
                    <a:pt x="865" y="10097"/>
                  </a:lnTo>
                  <a:lnTo>
                    <a:pt x="956" y="10370"/>
                  </a:lnTo>
                  <a:lnTo>
                    <a:pt x="910" y="10552"/>
                  </a:lnTo>
                  <a:lnTo>
                    <a:pt x="910" y="10916"/>
                  </a:lnTo>
                  <a:lnTo>
                    <a:pt x="592" y="11279"/>
                  </a:lnTo>
                  <a:lnTo>
                    <a:pt x="501" y="11825"/>
                  </a:lnTo>
                  <a:lnTo>
                    <a:pt x="546" y="12098"/>
                  </a:lnTo>
                  <a:lnTo>
                    <a:pt x="501" y="12462"/>
                  </a:lnTo>
                  <a:lnTo>
                    <a:pt x="819" y="12962"/>
                  </a:lnTo>
                  <a:lnTo>
                    <a:pt x="819" y="13144"/>
                  </a:lnTo>
                  <a:lnTo>
                    <a:pt x="910" y="13281"/>
                  </a:lnTo>
                  <a:lnTo>
                    <a:pt x="819" y="13508"/>
                  </a:lnTo>
                  <a:lnTo>
                    <a:pt x="865" y="13690"/>
                  </a:lnTo>
                  <a:lnTo>
                    <a:pt x="728" y="13781"/>
                  </a:lnTo>
                  <a:lnTo>
                    <a:pt x="637" y="13644"/>
                  </a:lnTo>
                  <a:lnTo>
                    <a:pt x="637" y="13372"/>
                  </a:lnTo>
                  <a:lnTo>
                    <a:pt x="546" y="13508"/>
                  </a:lnTo>
                  <a:lnTo>
                    <a:pt x="501" y="13462"/>
                  </a:lnTo>
                  <a:lnTo>
                    <a:pt x="501" y="13190"/>
                  </a:lnTo>
                  <a:lnTo>
                    <a:pt x="319" y="12871"/>
                  </a:lnTo>
                  <a:lnTo>
                    <a:pt x="228" y="13053"/>
                  </a:lnTo>
                  <a:lnTo>
                    <a:pt x="273" y="13372"/>
                  </a:lnTo>
                  <a:lnTo>
                    <a:pt x="501" y="13599"/>
                  </a:lnTo>
                  <a:lnTo>
                    <a:pt x="637" y="13917"/>
                  </a:lnTo>
                  <a:lnTo>
                    <a:pt x="410" y="13963"/>
                  </a:lnTo>
                  <a:lnTo>
                    <a:pt x="228" y="13690"/>
                  </a:lnTo>
                  <a:lnTo>
                    <a:pt x="182" y="13417"/>
                  </a:lnTo>
                  <a:lnTo>
                    <a:pt x="91" y="13553"/>
                  </a:lnTo>
                  <a:lnTo>
                    <a:pt x="0" y="13599"/>
                  </a:lnTo>
                  <a:lnTo>
                    <a:pt x="182" y="13872"/>
                  </a:lnTo>
                  <a:lnTo>
                    <a:pt x="455" y="14190"/>
                  </a:lnTo>
                  <a:lnTo>
                    <a:pt x="592" y="14645"/>
                  </a:lnTo>
                  <a:lnTo>
                    <a:pt x="546" y="15464"/>
                  </a:lnTo>
                  <a:lnTo>
                    <a:pt x="683" y="15600"/>
                  </a:lnTo>
                  <a:lnTo>
                    <a:pt x="774" y="16055"/>
                  </a:lnTo>
                  <a:lnTo>
                    <a:pt x="1001" y="16646"/>
                  </a:lnTo>
                  <a:lnTo>
                    <a:pt x="910" y="16873"/>
                  </a:lnTo>
                  <a:lnTo>
                    <a:pt x="956" y="17738"/>
                  </a:lnTo>
                  <a:lnTo>
                    <a:pt x="910" y="17874"/>
                  </a:lnTo>
                  <a:lnTo>
                    <a:pt x="1001" y="18147"/>
                  </a:lnTo>
                  <a:lnTo>
                    <a:pt x="1001" y="18420"/>
                  </a:lnTo>
                  <a:lnTo>
                    <a:pt x="1183" y="18784"/>
                  </a:lnTo>
                  <a:lnTo>
                    <a:pt x="1183" y="18966"/>
                  </a:lnTo>
                  <a:lnTo>
                    <a:pt x="1001" y="19102"/>
                  </a:lnTo>
                  <a:lnTo>
                    <a:pt x="1092" y="19193"/>
                  </a:lnTo>
                  <a:lnTo>
                    <a:pt x="1047" y="19375"/>
                  </a:lnTo>
                  <a:lnTo>
                    <a:pt x="1001" y="19739"/>
                  </a:lnTo>
                  <a:lnTo>
                    <a:pt x="865" y="19875"/>
                  </a:lnTo>
                  <a:lnTo>
                    <a:pt x="910" y="19966"/>
                  </a:lnTo>
                  <a:lnTo>
                    <a:pt x="865" y="20193"/>
                  </a:lnTo>
                  <a:lnTo>
                    <a:pt x="728" y="20284"/>
                  </a:lnTo>
                  <a:lnTo>
                    <a:pt x="774" y="20466"/>
                  </a:lnTo>
                  <a:lnTo>
                    <a:pt x="501" y="20694"/>
                  </a:lnTo>
                  <a:lnTo>
                    <a:pt x="410" y="20603"/>
                  </a:lnTo>
                  <a:lnTo>
                    <a:pt x="182" y="20876"/>
                  </a:lnTo>
                  <a:lnTo>
                    <a:pt x="182" y="21376"/>
                  </a:lnTo>
                  <a:lnTo>
                    <a:pt x="319" y="21467"/>
                  </a:lnTo>
                  <a:lnTo>
                    <a:pt x="410" y="21467"/>
                  </a:lnTo>
                  <a:lnTo>
                    <a:pt x="774" y="21831"/>
                  </a:lnTo>
                  <a:lnTo>
                    <a:pt x="774" y="21967"/>
                  </a:lnTo>
                  <a:lnTo>
                    <a:pt x="819" y="22013"/>
                  </a:lnTo>
                  <a:lnTo>
                    <a:pt x="1001" y="22058"/>
                  </a:lnTo>
                  <a:lnTo>
                    <a:pt x="1092" y="22149"/>
                  </a:lnTo>
                  <a:lnTo>
                    <a:pt x="1319" y="22195"/>
                  </a:lnTo>
                  <a:lnTo>
                    <a:pt x="1410" y="22149"/>
                  </a:lnTo>
                  <a:lnTo>
                    <a:pt x="1456" y="22240"/>
                  </a:lnTo>
                  <a:lnTo>
                    <a:pt x="1638" y="22240"/>
                  </a:lnTo>
                  <a:lnTo>
                    <a:pt x="1820" y="22195"/>
                  </a:lnTo>
                  <a:lnTo>
                    <a:pt x="1865" y="22331"/>
                  </a:lnTo>
                  <a:lnTo>
                    <a:pt x="1956" y="22240"/>
                  </a:lnTo>
                  <a:lnTo>
                    <a:pt x="2002" y="22286"/>
                  </a:lnTo>
                  <a:lnTo>
                    <a:pt x="2229" y="22240"/>
                  </a:lnTo>
                  <a:lnTo>
                    <a:pt x="2456" y="22240"/>
                  </a:lnTo>
                  <a:lnTo>
                    <a:pt x="2456" y="22149"/>
                  </a:lnTo>
                  <a:lnTo>
                    <a:pt x="2593" y="22104"/>
                  </a:lnTo>
                  <a:lnTo>
                    <a:pt x="2729" y="21922"/>
                  </a:lnTo>
                  <a:lnTo>
                    <a:pt x="2957" y="21967"/>
                  </a:lnTo>
                  <a:lnTo>
                    <a:pt x="2957" y="21785"/>
                  </a:lnTo>
                  <a:lnTo>
                    <a:pt x="3093" y="21740"/>
                  </a:lnTo>
                  <a:lnTo>
                    <a:pt x="3230" y="21740"/>
                  </a:lnTo>
                  <a:lnTo>
                    <a:pt x="3366" y="21831"/>
                  </a:lnTo>
                  <a:lnTo>
                    <a:pt x="3457" y="21694"/>
                  </a:lnTo>
                  <a:lnTo>
                    <a:pt x="3548" y="21694"/>
                  </a:lnTo>
                  <a:lnTo>
                    <a:pt x="3593" y="21649"/>
                  </a:lnTo>
                  <a:lnTo>
                    <a:pt x="3639" y="21467"/>
                  </a:lnTo>
                  <a:lnTo>
                    <a:pt x="4094" y="21194"/>
                  </a:lnTo>
                  <a:lnTo>
                    <a:pt x="4276" y="21239"/>
                  </a:lnTo>
                  <a:lnTo>
                    <a:pt x="4367" y="21285"/>
                  </a:lnTo>
                  <a:lnTo>
                    <a:pt x="4503" y="21194"/>
                  </a:lnTo>
                  <a:lnTo>
                    <a:pt x="4958" y="21103"/>
                  </a:lnTo>
                  <a:lnTo>
                    <a:pt x="5003" y="21194"/>
                  </a:lnTo>
                  <a:lnTo>
                    <a:pt x="5276" y="21149"/>
                  </a:lnTo>
                  <a:lnTo>
                    <a:pt x="5367" y="21194"/>
                  </a:lnTo>
                  <a:lnTo>
                    <a:pt x="5458" y="21194"/>
                  </a:lnTo>
                  <a:lnTo>
                    <a:pt x="5640" y="21149"/>
                  </a:lnTo>
                  <a:lnTo>
                    <a:pt x="5685" y="21285"/>
                  </a:lnTo>
                  <a:lnTo>
                    <a:pt x="5776" y="21285"/>
                  </a:lnTo>
                  <a:lnTo>
                    <a:pt x="5913" y="21239"/>
                  </a:lnTo>
                  <a:lnTo>
                    <a:pt x="6004" y="21330"/>
                  </a:lnTo>
                  <a:lnTo>
                    <a:pt x="6140" y="21239"/>
                  </a:lnTo>
                  <a:lnTo>
                    <a:pt x="6413" y="21239"/>
                  </a:lnTo>
                  <a:lnTo>
                    <a:pt x="6413" y="21376"/>
                  </a:lnTo>
                  <a:lnTo>
                    <a:pt x="6459" y="21376"/>
                  </a:lnTo>
                  <a:lnTo>
                    <a:pt x="6641" y="21239"/>
                  </a:lnTo>
                  <a:lnTo>
                    <a:pt x="6822" y="21285"/>
                  </a:lnTo>
                  <a:lnTo>
                    <a:pt x="7004" y="21149"/>
                  </a:lnTo>
                  <a:lnTo>
                    <a:pt x="7095" y="20921"/>
                  </a:lnTo>
                  <a:lnTo>
                    <a:pt x="7186" y="20921"/>
                  </a:lnTo>
                  <a:lnTo>
                    <a:pt x="7368" y="20739"/>
                  </a:lnTo>
                  <a:lnTo>
                    <a:pt x="7459" y="20466"/>
                  </a:lnTo>
                  <a:lnTo>
                    <a:pt x="7641" y="20284"/>
                  </a:lnTo>
                  <a:lnTo>
                    <a:pt x="7869" y="20239"/>
                  </a:lnTo>
                  <a:lnTo>
                    <a:pt x="7959" y="20284"/>
                  </a:lnTo>
                  <a:lnTo>
                    <a:pt x="8278" y="20193"/>
                  </a:lnTo>
                  <a:lnTo>
                    <a:pt x="8733" y="19921"/>
                  </a:lnTo>
                  <a:lnTo>
                    <a:pt x="8960" y="19693"/>
                  </a:lnTo>
                  <a:lnTo>
                    <a:pt x="9096" y="19648"/>
                  </a:lnTo>
                  <a:lnTo>
                    <a:pt x="9324" y="19648"/>
                  </a:lnTo>
                  <a:lnTo>
                    <a:pt x="9597" y="19739"/>
                  </a:lnTo>
                  <a:lnTo>
                    <a:pt x="9779" y="19739"/>
                  </a:lnTo>
                  <a:lnTo>
                    <a:pt x="9961" y="19693"/>
                  </a:lnTo>
                  <a:lnTo>
                    <a:pt x="10279" y="19693"/>
                  </a:lnTo>
                  <a:lnTo>
                    <a:pt x="10688" y="19557"/>
                  </a:lnTo>
                  <a:lnTo>
                    <a:pt x="10961" y="19511"/>
                  </a:lnTo>
                  <a:lnTo>
                    <a:pt x="11143" y="19375"/>
                  </a:lnTo>
                  <a:lnTo>
                    <a:pt x="11279" y="19375"/>
                  </a:lnTo>
                  <a:lnTo>
                    <a:pt x="11507" y="19193"/>
                  </a:lnTo>
                  <a:lnTo>
                    <a:pt x="11825" y="19147"/>
                  </a:lnTo>
                  <a:lnTo>
                    <a:pt x="12689" y="19102"/>
                  </a:lnTo>
                  <a:lnTo>
                    <a:pt x="13008" y="19193"/>
                  </a:lnTo>
                  <a:lnTo>
                    <a:pt x="13190" y="19193"/>
                  </a:lnTo>
                  <a:lnTo>
                    <a:pt x="13417" y="19102"/>
                  </a:lnTo>
                  <a:lnTo>
                    <a:pt x="13599" y="19147"/>
                  </a:lnTo>
                  <a:lnTo>
                    <a:pt x="13872" y="19375"/>
                  </a:lnTo>
                  <a:lnTo>
                    <a:pt x="14054" y="19693"/>
                  </a:lnTo>
                  <a:lnTo>
                    <a:pt x="14190" y="19739"/>
                  </a:lnTo>
                  <a:lnTo>
                    <a:pt x="14281" y="19648"/>
                  </a:lnTo>
                  <a:lnTo>
                    <a:pt x="14372" y="19602"/>
                  </a:lnTo>
                  <a:lnTo>
                    <a:pt x="14463" y="19693"/>
                  </a:lnTo>
                  <a:lnTo>
                    <a:pt x="14554" y="19648"/>
                  </a:lnTo>
                  <a:lnTo>
                    <a:pt x="14736" y="19693"/>
                  </a:lnTo>
                  <a:lnTo>
                    <a:pt x="14872" y="19875"/>
                  </a:lnTo>
                  <a:lnTo>
                    <a:pt x="15054" y="19921"/>
                  </a:lnTo>
                  <a:lnTo>
                    <a:pt x="15145" y="19875"/>
                  </a:lnTo>
                  <a:lnTo>
                    <a:pt x="15509" y="20103"/>
                  </a:lnTo>
                  <a:lnTo>
                    <a:pt x="15464" y="20239"/>
                  </a:lnTo>
                  <a:lnTo>
                    <a:pt x="15600" y="20284"/>
                  </a:lnTo>
                  <a:lnTo>
                    <a:pt x="15691" y="20375"/>
                  </a:lnTo>
                  <a:lnTo>
                    <a:pt x="15646" y="20512"/>
                  </a:lnTo>
                  <a:lnTo>
                    <a:pt x="15509" y="20512"/>
                  </a:lnTo>
                  <a:lnTo>
                    <a:pt x="15509" y="20603"/>
                  </a:lnTo>
                  <a:lnTo>
                    <a:pt x="15646" y="20921"/>
                  </a:lnTo>
                  <a:lnTo>
                    <a:pt x="15782" y="20921"/>
                  </a:lnTo>
                  <a:lnTo>
                    <a:pt x="15964" y="21103"/>
                  </a:lnTo>
                  <a:lnTo>
                    <a:pt x="16009" y="21330"/>
                  </a:lnTo>
                  <a:lnTo>
                    <a:pt x="15964" y="21512"/>
                  </a:lnTo>
                  <a:lnTo>
                    <a:pt x="16146" y="21876"/>
                  </a:lnTo>
                  <a:lnTo>
                    <a:pt x="16100" y="22058"/>
                  </a:lnTo>
                  <a:lnTo>
                    <a:pt x="16146" y="22149"/>
                  </a:lnTo>
                  <a:lnTo>
                    <a:pt x="16146" y="22376"/>
                  </a:lnTo>
                  <a:lnTo>
                    <a:pt x="16055" y="22467"/>
                  </a:lnTo>
                  <a:lnTo>
                    <a:pt x="15964" y="22422"/>
                  </a:lnTo>
                  <a:lnTo>
                    <a:pt x="15918" y="22467"/>
                  </a:lnTo>
                  <a:lnTo>
                    <a:pt x="16055" y="22649"/>
                  </a:lnTo>
                  <a:lnTo>
                    <a:pt x="16146" y="22695"/>
                  </a:lnTo>
                  <a:lnTo>
                    <a:pt x="16237" y="22877"/>
                  </a:lnTo>
                  <a:lnTo>
                    <a:pt x="16373" y="22831"/>
                  </a:lnTo>
                  <a:lnTo>
                    <a:pt x="16510" y="22922"/>
                  </a:lnTo>
                  <a:lnTo>
                    <a:pt x="16510" y="22786"/>
                  </a:lnTo>
                  <a:lnTo>
                    <a:pt x="16419" y="22649"/>
                  </a:lnTo>
                  <a:lnTo>
                    <a:pt x="16510" y="22558"/>
                  </a:lnTo>
                  <a:lnTo>
                    <a:pt x="16601" y="22422"/>
                  </a:lnTo>
                  <a:lnTo>
                    <a:pt x="16737" y="22376"/>
                  </a:lnTo>
                  <a:lnTo>
                    <a:pt x="16783" y="22240"/>
                  </a:lnTo>
                  <a:lnTo>
                    <a:pt x="16919" y="22195"/>
                  </a:lnTo>
                  <a:lnTo>
                    <a:pt x="16964" y="22058"/>
                  </a:lnTo>
                  <a:lnTo>
                    <a:pt x="17101" y="21876"/>
                  </a:lnTo>
                  <a:lnTo>
                    <a:pt x="17465" y="21694"/>
                  </a:lnTo>
                  <a:lnTo>
                    <a:pt x="17510" y="21603"/>
                  </a:lnTo>
                  <a:lnTo>
                    <a:pt x="17556" y="21603"/>
                  </a:lnTo>
                  <a:lnTo>
                    <a:pt x="17829" y="21467"/>
                  </a:lnTo>
                  <a:lnTo>
                    <a:pt x="17874" y="21239"/>
                  </a:lnTo>
                  <a:lnTo>
                    <a:pt x="18101" y="20921"/>
                  </a:lnTo>
                  <a:lnTo>
                    <a:pt x="18329" y="20876"/>
                  </a:lnTo>
                  <a:lnTo>
                    <a:pt x="18420" y="20739"/>
                  </a:lnTo>
                  <a:lnTo>
                    <a:pt x="18374" y="20557"/>
                  </a:lnTo>
                  <a:lnTo>
                    <a:pt x="18374" y="20375"/>
                  </a:lnTo>
                  <a:lnTo>
                    <a:pt x="18511" y="20603"/>
                  </a:lnTo>
                  <a:lnTo>
                    <a:pt x="18511" y="20785"/>
                  </a:lnTo>
                  <a:lnTo>
                    <a:pt x="18511" y="21012"/>
                  </a:lnTo>
                  <a:lnTo>
                    <a:pt x="18420" y="21149"/>
                  </a:lnTo>
                  <a:lnTo>
                    <a:pt x="18329" y="21512"/>
                  </a:lnTo>
                  <a:lnTo>
                    <a:pt x="18011" y="21740"/>
                  </a:lnTo>
                  <a:lnTo>
                    <a:pt x="17965" y="21922"/>
                  </a:lnTo>
                  <a:lnTo>
                    <a:pt x="17874" y="22058"/>
                  </a:lnTo>
                  <a:lnTo>
                    <a:pt x="17874" y="22240"/>
                  </a:lnTo>
                  <a:lnTo>
                    <a:pt x="17692" y="22513"/>
                  </a:lnTo>
                  <a:lnTo>
                    <a:pt x="17738" y="22558"/>
                  </a:lnTo>
                  <a:lnTo>
                    <a:pt x="17601" y="22968"/>
                  </a:lnTo>
                  <a:lnTo>
                    <a:pt x="17237" y="22922"/>
                  </a:lnTo>
                  <a:lnTo>
                    <a:pt x="17146" y="23150"/>
                  </a:lnTo>
                  <a:lnTo>
                    <a:pt x="17055" y="23286"/>
                  </a:lnTo>
                  <a:lnTo>
                    <a:pt x="17055" y="23377"/>
                  </a:lnTo>
                  <a:lnTo>
                    <a:pt x="17283" y="23286"/>
                  </a:lnTo>
                  <a:lnTo>
                    <a:pt x="17510" y="23195"/>
                  </a:lnTo>
                  <a:lnTo>
                    <a:pt x="17783" y="23286"/>
                  </a:lnTo>
                  <a:lnTo>
                    <a:pt x="18056" y="22831"/>
                  </a:lnTo>
                  <a:lnTo>
                    <a:pt x="18147" y="22422"/>
                  </a:lnTo>
                  <a:lnTo>
                    <a:pt x="18374" y="22195"/>
                  </a:lnTo>
                  <a:lnTo>
                    <a:pt x="18420" y="22286"/>
                  </a:lnTo>
                  <a:lnTo>
                    <a:pt x="18420" y="22649"/>
                  </a:lnTo>
                  <a:lnTo>
                    <a:pt x="18511" y="22877"/>
                  </a:lnTo>
                  <a:lnTo>
                    <a:pt x="18420" y="22922"/>
                  </a:lnTo>
                  <a:lnTo>
                    <a:pt x="18465" y="23286"/>
                  </a:lnTo>
                  <a:lnTo>
                    <a:pt x="18283" y="23604"/>
                  </a:lnTo>
                  <a:lnTo>
                    <a:pt x="17965" y="23741"/>
                  </a:lnTo>
                  <a:lnTo>
                    <a:pt x="18011" y="23832"/>
                  </a:lnTo>
                  <a:lnTo>
                    <a:pt x="18420" y="23832"/>
                  </a:lnTo>
                  <a:lnTo>
                    <a:pt x="18511" y="23741"/>
                  </a:lnTo>
                  <a:lnTo>
                    <a:pt x="18647" y="23695"/>
                  </a:lnTo>
                  <a:lnTo>
                    <a:pt x="18829" y="23559"/>
                  </a:lnTo>
                  <a:lnTo>
                    <a:pt x="18966" y="23604"/>
                  </a:lnTo>
                  <a:lnTo>
                    <a:pt x="19057" y="23604"/>
                  </a:lnTo>
                  <a:lnTo>
                    <a:pt x="18966" y="23741"/>
                  </a:lnTo>
                  <a:lnTo>
                    <a:pt x="18920" y="23832"/>
                  </a:lnTo>
                  <a:lnTo>
                    <a:pt x="18738" y="23832"/>
                  </a:lnTo>
                  <a:lnTo>
                    <a:pt x="18738" y="23923"/>
                  </a:lnTo>
                  <a:lnTo>
                    <a:pt x="18875" y="24150"/>
                  </a:lnTo>
                  <a:lnTo>
                    <a:pt x="18920" y="24287"/>
                  </a:lnTo>
                  <a:lnTo>
                    <a:pt x="19011" y="24560"/>
                  </a:lnTo>
                  <a:lnTo>
                    <a:pt x="19057" y="24878"/>
                  </a:lnTo>
                  <a:lnTo>
                    <a:pt x="19011" y="25242"/>
                  </a:lnTo>
                  <a:lnTo>
                    <a:pt x="18829" y="25424"/>
                  </a:lnTo>
                  <a:lnTo>
                    <a:pt x="18829" y="25560"/>
                  </a:lnTo>
                  <a:lnTo>
                    <a:pt x="18829" y="25833"/>
                  </a:lnTo>
                  <a:lnTo>
                    <a:pt x="18966" y="25924"/>
                  </a:lnTo>
                  <a:lnTo>
                    <a:pt x="19057" y="26151"/>
                  </a:lnTo>
                  <a:lnTo>
                    <a:pt x="19102" y="26424"/>
                  </a:lnTo>
                  <a:lnTo>
                    <a:pt x="19375" y="26788"/>
                  </a:lnTo>
                  <a:lnTo>
                    <a:pt x="19602" y="26833"/>
                  </a:lnTo>
                  <a:lnTo>
                    <a:pt x="19739" y="26970"/>
                  </a:lnTo>
                  <a:lnTo>
                    <a:pt x="19830" y="27152"/>
                  </a:lnTo>
                  <a:lnTo>
                    <a:pt x="20012" y="27152"/>
                  </a:lnTo>
                  <a:lnTo>
                    <a:pt x="20012" y="27061"/>
                  </a:lnTo>
                  <a:lnTo>
                    <a:pt x="20148" y="27061"/>
                  </a:lnTo>
                  <a:lnTo>
                    <a:pt x="20330" y="27106"/>
                  </a:lnTo>
                  <a:lnTo>
                    <a:pt x="20512" y="27288"/>
                  </a:lnTo>
                  <a:lnTo>
                    <a:pt x="20694" y="27334"/>
                  </a:lnTo>
                  <a:lnTo>
                    <a:pt x="20876" y="27516"/>
                  </a:lnTo>
                  <a:lnTo>
                    <a:pt x="20921" y="27698"/>
                  </a:lnTo>
                  <a:lnTo>
                    <a:pt x="21058" y="27743"/>
                  </a:lnTo>
                  <a:lnTo>
                    <a:pt x="21240" y="27925"/>
                  </a:lnTo>
                  <a:lnTo>
                    <a:pt x="21331" y="27925"/>
                  </a:lnTo>
                  <a:lnTo>
                    <a:pt x="21422" y="27834"/>
                  </a:lnTo>
                  <a:lnTo>
                    <a:pt x="21694" y="27698"/>
                  </a:lnTo>
                  <a:lnTo>
                    <a:pt x="21785" y="27561"/>
                  </a:lnTo>
                  <a:lnTo>
                    <a:pt x="22013" y="27516"/>
                  </a:lnTo>
                  <a:lnTo>
                    <a:pt x="22195" y="27334"/>
                  </a:lnTo>
                  <a:lnTo>
                    <a:pt x="22331" y="27379"/>
                  </a:lnTo>
                  <a:lnTo>
                    <a:pt x="22422" y="27288"/>
                  </a:lnTo>
                  <a:lnTo>
                    <a:pt x="22377" y="27197"/>
                  </a:lnTo>
                  <a:lnTo>
                    <a:pt x="22195" y="27152"/>
                  </a:lnTo>
                  <a:lnTo>
                    <a:pt x="22240" y="27061"/>
                  </a:lnTo>
                  <a:lnTo>
                    <a:pt x="22559" y="26833"/>
                  </a:lnTo>
                  <a:lnTo>
                    <a:pt x="22831" y="27015"/>
                  </a:lnTo>
                  <a:lnTo>
                    <a:pt x="22831" y="27197"/>
                  </a:lnTo>
                  <a:lnTo>
                    <a:pt x="22513" y="27379"/>
                  </a:lnTo>
                  <a:lnTo>
                    <a:pt x="22604" y="27516"/>
                  </a:lnTo>
                  <a:lnTo>
                    <a:pt x="22695" y="27561"/>
                  </a:lnTo>
                  <a:lnTo>
                    <a:pt x="22786" y="27425"/>
                  </a:lnTo>
                  <a:lnTo>
                    <a:pt x="22922" y="27334"/>
                  </a:lnTo>
                  <a:lnTo>
                    <a:pt x="23104" y="27425"/>
                  </a:lnTo>
                  <a:lnTo>
                    <a:pt x="23059" y="27561"/>
                  </a:lnTo>
                  <a:lnTo>
                    <a:pt x="22968" y="27561"/>
                  </a:lnTo>
                  <a:lnTo>
                    <a:pt x="22831" y="27698"/>
                  </a:lnTo>
                  <a:lnTo>
                    <a:pt x="23059" y="27925"/>
                  </a:lnTo>
                  <a:lnTo>
                    <a:pt x="23104" y="28198"/>
                  </a:lnTo>
                  <a:lnTo>
                    <a:pt x="23195" y="28152"/>
                  </a:lnTo>
                  <a:lnTo>
                    <a:pt x="23286" y="28152"/>
                  </a:lnTo>
                  <a:lnTo>
                    <a:pt x="23286" y="28334"/>
                  </a:lnTo>
                  <a:lnTo>
                    <a:pt x="23423" y="28516"/>
                  </a:lnTo>
                  <a:lnTo>
                    <a:pt x="23514" y="28289"/>
                  </a:lnTo>
                  <a:lnTo>
                    <a:pt x="23514" y="28107"/>
                  </a:lnTo>
                  <a:lnTo>
                    <a:pt x="23377" y="28198"/>
                  </a:lnTo>
                  <a:lnTo>
                    <a:pt x="23377" y="28107"/>
                  </a:lnTo>
                  <a:lnTo>
                    <a:pt x="23468" y="27970"/>
                  </a:lnTo>
                  <a:lnTo>
                    <a:pt x="23832" y="28016"/>
                  </a:lnTo>
                  <a:lnTo>
                    <a:pt x="23923" y="28061"/>
                  </a:lnTo>
                  <a:lnTo>
                    <a:pt x="23968" y="27970"/>
                  </a:lnTo>
                  <a:lnTo>
                    <a:pt x="24150" y="27698"/>
                  </a:lnTo>
                  <a:lnTo>
                    <a:pt x="24560" y="27470"/>
                  </a:lnTo>
                  <a:lnTo>
                    <a:pt x="24787" y="27243"/>
                  </a:lnTo>
                  <a:lnTo>
                    <a:pt x="24651" y="27243"/>
                  </a:lnTo>
                  <a:lnTo>
                    <a:pt x="24586" y="27275"/>
                  </a:lnTo>
                  <a:lnTo>
                    <a:pt x="24586" y="27275"/>
                  </a:lnTo>
                  <a:lnTo>
                    <a:pt x="24469" y="27197"/>
                  </a:lnTo>
                  <a:lnTo>
                    <a:pt x="24832" y="27197"/>
                  </a:lnTo>
                  <a:lnTo>
                    <a:pt x="25151" y="27106"/>
                  </a:lnTo>
                  <a:lnTo>
                    <a:pt x="25742" y="27015"/>
                  </a:lnTo>
                  <a:lnTo>
                    <a:pt x="26242" y="27106"/>
                  </a:lnTo>
                  <a:lnTo>
                    <a:pt x="26470" y="26970"/>
                  </a:lnTo>
                  <a:lnTo>
                    <a:pt x="26470" y="26833"/>
                  </a:lnTo>
                  <a:lnTo>
                    <a:pt x="26606" y="26833"/>
                  </a:lnTo>
                  <a:lnTo>
                    <a:pt x="26743" y="26743"/>
                  </a:lnTo>
                  <a:lnTo>
                    <a:pt x="26879" y="26470"/>
                  </a:lnTo>
                  <a:lnTo>
                    <a:pt x="26834" y="26151"/>
                  </a:lnTo>
                  <a:lnTo>
                    <a:pt x="26834" y="25969"/>
                  </a:lnTo>
                  <a:lnTo>
                    <a:pt x="27106" y="25697"/>
                  </a:lnTo>
                  <a:lnTo>
                    <a:pt x="27106" y="25242"/>
                  </a:lnTo>
                  <a:lnTo>
                    <a:pt x="27197" y="25060"/>
                  </a:lnTo>
                  <a:lnTo>
                    <a:pt x="27288" y="24741"/>
                  </a:lnTo>
                  <a:lnTo>
                    <a:pt x="27425" y="24650"/>
                  </a:lnTo>
                  <a:lnTo>
                    <a:pt x="27425" y="24514"/>
                  </a:lnTo>
                  <a:lnTo>
                    <a:pt x="27880" y="23877"/>
                  </a:lnTo>
                  <a:lnTo>
                    <a:pt x="28016" y="23877"/>
                  </a:lnTo>
                  <a:lnTo>
                    <a:pt x="28107" y="23559"/>
                  </a:lnTo>
                  <a:lnTo>
                    <a:pt x="28289" y="23286"/>
                  </a:lnTo>
                  <a:lnTo>
                    <a:pt x="28425" y="22968"/>
                  </a:lnTo>
                  <a:lnTo>
                    <a:pt x="28607" y="22786"/>
                  </a:lnTo>
                  <a:lnTo>
                    <a:pt x="28607" y="22604"/>
                  </a:lnTo>
                  <a:lnTo>
                    <a:pt x="28744" y="22513"/>
                  </a:lnTo>
                  <a:lnTo>
                    <a:pt x="28880" y="22195"/>
                  </a:lnTo>
                  <a:lnTo>
                    <a:pt x="28744" y="22104"/>
                  </a:lnTo>
                  <a:lnTo>
                    <a:pt x="29017" y="22013"/>
                  </a:lnTo>
                  <a:lnTo>
                    <a:pt x="29199" y="21740"/>
                  </a:lnTo>
                  <a:lnTo>
                    <a:pt x="29290" y="21649"/>
                  </a:lnTo>
                  <a:lnTo>
                    <a:pt x="29380" y="21376"/>
                  </a:lnTo>
                  <a:lnTo>
                    <a:pt x="29653" y="21330"/>
                  </a:lnTo>
                  <a:lnTo>
                    <a:pt x="29790" y="21239"/>
                  </a:lnTo>
                  <a:lnTo>
                    <a:pt x="29562" y="21239"/>
                  </a:lnTo>
                  <a:lnTo>
                    <a:pt x="29608" y="21149"/>
                  </a:lnTo>
                  <a:lnTo>
                    <a:pt x="29881" y="21149"/>
                  </a:lnTo>
                  <a:lnTo>
                    <a:pt x="30154" y="20967"/>
                  </a:lnTo>
                  <a:lnTo>
                    <a:pt x="30199" y="20785"/>
                  </a:lnTo>
                  <a:lnTo>
                    <a:pt x="30154" y="20694"/>
                  </a:lnTo>
                  <a:lnTo>
                    <a:pt x="30199" y="20512"/>
                  </a:lnTo>
                  <a:lnTo>
                    <a:pt x="30472" y="20330"/>
                  </a:lnTo>
                  <a:lnTo>
                    <a:pt x="30472" y="20148"/>
                  </a:lnTo>
                  <a:lnTo>
                    <a:pt x="30654" y="20057"/>
                  </a:lnTo>
                  <a:lnTo>
                    <a:pt x="30836" y="19784"/>
                  </a:lnTo>
                  <a:lnTo>
                    <a:pt x="30790" y="19648"/>
                  </a:lnTo>
                  <a:lnTo>
                    <a:pt x="30881" y="19375"/>
                  </a:lnTo>
                  <a:lnTo>
                    <a:pt x="30836" y="19329"/>
                  </a:lnTo>
                  <a:lnTo>
                    <a:pt x="30836" y="19193"/>
                  </a:lnTo>
                  <a:lnTo>
                    <a:pt x="31063" y="18647"/>
                  </a:lnTo>
                  <a:lnTo>
                    <a:pt x="31109" y="18374"/>
                  </a:lnTo>
                  <a:lnTo>
                    <a:pt x="31382" y="17874"/>
                  </a:lnTo>
                  <a:lnTo>
                    <a:pt x="31382" y="17692"/>
                  </a:lnTo>
                  <a:lnTo>
                    <a:pt x="31564" y="17283"/>
                  </a:lnTo>
                  <a:lnTo>
                    <a:pt x="31745" y="17101"/>
                  </a:lnTo>
                  <a:lnTo>
                    <a:pt x="31836" y="16919"/>
                  </a:lnTo>
                  <a:lnTo>
                    <a:pt x="31791" y="16692"/>
                  </a:lnTo>
                  <a:lnTo>
                    <a:pt x="31927" y="16510"/>
                  </a:lnTo>
                  <a:lnTo>
                    <a:pt x="31791" y="16146"/>
                  </a:lnTo>
                  <a:lnTo>
                    <a:pt x="31791" y="15964"/>
                  </a:lnTo>
                  <a:lnTo>
                    <a:pt x="31700" y="15646"/>
                  </a:lnTo>
                  <a:lnTo>
                    <a:pt x="31654" y="15555"/>
                  </a:lnTo>
                  <a:lnTo>
                    <a:pt x="31654" y="15373"/>
                  </a:lnTo>
                  <a:lnTo>
                    <a:pt x="31700" y="15327"/>
                  </a:lnTo>
                  <a:lnTo>
                    <a:pt x="31700" y="15145"/>
                  </a:lnTo>
                  <a:lnTo>
                    <a:pt x="31836" y="14872"/>
                  </a:lnTo>
                  <a:lnTo>
                    <a:pt x="31836" y="14827"/>
                  </a:lnTo>
                  <a:lnTo>
                    <a:pt x="31836" y="14372"/>
                  </a:lnTo>
                  <a:lnTo>
                    <a:pt x="31927" y="14190"/>
                  </a:lnTo>
                  <a:lnTo>
                    <a:pt x="31836" y="14099"/>
                  </a:lnTo>
                  <a:lnTo>
                    <a:pt x="31791" y="13963"/>
                  </a:lnTo>
                  <a:lnTo>
                    <a:pt x="31791" y="13644"/>
                  </a:lnTo>
                  <a:lnTo>
                    <a:pt x="31745" y="13599"/>
                  </a:lnTo>
                  <a:lnTo>
                    <a:pt x="31836" y="13417"/>
                  </a:lnTo>
                  <a:lnTo>
                    <a:pt x="31654" y="13372"/>
                  </a:lnTo>
                  <a:lnTo>
                    <a:pt x="31564" y="13190"/>
                  </a:lnTo>
                  <a:lnTo>
                    <a:pt x="31609" y="13053"/>
                  </a:lnTo>
                  <a:lnTo>
                    <a:pt x="31427" y="12871"/>
                  </a:lnTo>
                  <a:lnTo>
                    <a:pt x="31291" y="12644"/>
                  </a:lnTo>
                  <a:lnTo>
                    <a:pt x="31245" y="12416"/>
                  </a:lnTo>
                  <a:lnTo>
                    <a:pt x="31154" y="12235"/>
                  </a:lnTo>
                  <a:lnTo>
                    <a:pt x="31063" y="12235"/>
                  </a:lnTo>
                  <a:lnTo>
                    <a:pt x="30927" y="12280"/>
                  </a:lnTo>
                  <a:lnTo>
                    <a:pt x="30836" y="12189"/>
                  </a:lnTo>
                  <a:lnTo>
                    <a:pt x="30790" y="11962"/>
                  </a:lnTo>
                  <a:lnTo>
                    <a:pt x="30699" y="11916"/>
                  </a:lnTo>
                  <a:lnTo>
                    <a:pt x="30699" y="11825"/>
                  </a:lnTo>
                  <a:lnTo>
                    <a:pt x="30517" y="11643"/>
                  </a:lnTo>
                  <a:lnTo>
                    <a:pt x="30427" y="11552"/>
                  </a:lnTo>
                  <a:lnTo>
                    <a:pt x="30472" y="11461"/>
                  </a:lnTo>
                  <a:lnTo>
                    <a:pt x="30336" y="11234"/>
                  </a:lnTo>
                  <a:lnTo>
                    <a:pt x="30472" y="11052"/>
                  </a:lnTo>
                  <a:lnTo>
                    <a:pt x="30517" y="10825"/>
                  </a:lnTo>
                  <a:lnTo>
                    <a:pt x="30472" y="10688"/>
                  </a:lnTo>
                  <a:lnTo>
                    <a:pt x="30517" y="10552"/>
                  </a:lnTo>
                  <a:lnTo>
                    <a:pt x="30381" y="10506"/>
                  </a:lnTo>
                  <a:lnTo>
                    <a:pt x="30381" y="10552"/>
                  </a:lnTo>
                  <a:lnTo>
                    <a:pt x="30427" y="10643"/>
                  </a:lnTo>
                  <a:lnTo>
                    <a:pt x="30336" y="10734"/>
                  </a:lnTo>
                  <a:lnTo>
                    <a:pt x="30017" y="10415"/>
                  </a:lnTo>
                  <a:lnTo>
                    <a:pt x="29926" y="10233"/>
                  </a:lnTo>
                  <a:lnTo>
                    <a:pt x="29835" y="10233"/>
                  </a:lnTo>
                  <a:lnTo>
                    <a:pt x="29835" y="10370"/>
                  </a:lnTo>
                  <a:lnTo>
                    <a:pt x="29835" y="10461"/>
                  </a:lnTo>
                  <a:lnTo>
                    <a:pt x="29881" y="10734"/>
                  </a:lnTo>
                  <a:lnTo>
                    <a:pt x="29744" y="10506"/>
                  </a:lnTo>
                  <a:lnTo>
                    <a:pt x="29653" y="10597"/>
                  </a:lnTo>
                  <a:lnTo>
                    <a:pt x="29653" y="10461"/>
                  </a:lnTo>
                  <a:lnTo>
                    <a:pt x="29562" y="10324"/>
                  </a:lnTo>
                  <a:lnTo>
                    <a:pt x="29562" y="9870"/>
                  </a:lnTo>
                  <a:lnTo>
                    <a:pt x="29608" y="9824"/>
                  </a:lnTo>
                  <a:lnTo>
                    <a:pt x="29608" y="9733"/>
                  </a:lnTo>
                  <a:lnTo>
                    <a:pt x="29426" y="9642"/>
                  </a:lnTo>
                  <a:lnTo>
                    <a:pt x="29517" y="9506"/>
                  </a:lnTo>
                  <a:lnTo>
                    <a:pt x="29380" y="9415"/>
                  </a:lnTo>
                  <a:lnTo>
                    <a:pt x="29426" y="9278"/>
                  </a:lnTo>
                  <a:lnTo>
                    <a:pt x="29153" y="9051"/>
                  </a:lnTo>
                  <a:lnTo>
                    <a:pt x="29108" y="8915"/>
                  </a:lnTo>
                  <a:lnTo>
                    <a:pt x="29062" y="8733"/>
                  </a:lnTo>
                  <a:lnTo>
                    <a:pt x="29244" y="8733"/>
                  </a:lnTo>
                  <a:lnTo>
                    <a:pt x="29244" y="8596"/>
                  </a:lnTo>
                  <a:lnTo>
                    <a:pt x="29108" y="8369"/>
                  </a:lnTo>
                  <a:lnTo>
                    <a:pt x="29017" y="8414"/>
                  </a:lnTo>
                  <a:lnTo>
                    <a:pt x="28880" y="8369"/>
                  </a:lnTo>
                  <a:lnTo>
                    <a:pt x="28744" y="8141"/>
                  </a:lnTo>
                  <a:lnTo>
                    <a:pt x="28607" y="8141"/>
                  </a:lnTo>
                  <a:lnTo>
                    <a:pt x="28471" y="8005"/>
                  </a:lnTo>
                  <a:lnTo>
                    <a:pt x="28380" y="8096"/>
                  </a:lnTo>
                  <a:lnTo>
                    <a:pt x="28334" y="8005"/>
                  </a:lnTo>
                  <a:lnTo>
                    <a:pt x="28153" y="7959"/>
                  </a:lnTo>
                  <a:lnTo>
                    <a:pt x="28016" y="8050"/>
                  </a:lnTo>
                  <a:lnTo>
                    <a:pt x="28107" y="7914"/>
                  </a:lnTo>
                  <a:lnTo>
                    <a:pt x="28289" y="7868"/>
                  </a:lnTo>
                  <a:lnTo>
                    <a:pt x="28289" y="7778"/>
                  </a:lnTo>
                  <a:lnTo>
                    <a:pt x="28243" y="7687"/>
                  </a:lnTo>
                  <a:lnTo>
                    <a:pt x="27925" y="7687"/>
                  </a:lnTo>
                  <a:lnTo>
                    <a:pt x="27880" y="7596"/>
                  </a:lnTo>
                  <a:lnTo>
                    <a:pt x="27789" y="7596"/>
                  </a:lnTo>
                  <a:lnTo>
                    <a:pt x="27470" y="7414"/>
                  </a:lnTo>
                  <a:lnTo>
                    <a:pt x="27334" y="7095"/>
                  </a:lnTo>
                  <a:lnTo>
                    <a:pt x="27288" y="6822"/>
                  </a:lnTo>
                  <a:lnTo>
                    <a:pt x="27197" y="6641"/>
                  </a:lnTo>
                  <a:lnTo>
                    <a:pt x="27197" y="6459"/>
                  </a:lnTo>
                  <a:lnTo>
                    <a:pt x="27288" y="6459"/>
                  </a:lnTo>
                  <a:lnTo>
                    <a:pt x="27334" y="6140"/>
                  </a:lnTo>
                  <a:lnTo>
                    <a:pt x="27243" y="5731"/>
                  </a:lnTo>
                  <a:lnTo>
                    <a:pt x="27152" y="5504"/>
                  </a:lnTo>
                  <a:lnTo>
                    <a:pt x="27243" y="5458"/>
                  </a:lnTo>
                  <a:lnTo>
                    <a:pt x="27152" y="5367"/>
                  </a:lnTo>
                  <a:lnTo>
                    <a:pt x="27016" y="5367"/>
                  </a:lnTo>
                  <a:lnTo>
                    <a:pt x="26879" y="5049"/>
                  </a:lnTo>
                  <a:lnTo>
                    <a:pt x="26879" y="4685"/>
                  </a:lnTo>
                  <a:lnTo>
                    <a:pt x="26925" y="4639"/>
                  </a:lnTo>
                  <a:lnTo>
                    <a:pt x="26925" y="4548"/>
                  </a:lnTo>
                  <a:lnTo>
                    <a:pt x="26879" y="4458"/>
                  </a:lnTo>
                  <a:lnTo>
                    <a:pt x="26834" y="3957"/>
                  </a:lnTo>
                  <a:lnTo>
                    <a:pt x="26879" y="3821"/>
                  </a:lnTo>
                  <a:lnTo>
                    <a:pt x="26834" y="3684"/>
                  </a:lnTo>
                  <a:lnTo>
                    <a:pt x="26879" y="3639"/>
                  </a:lnTo>
                  <a:lnTo>
                    <a:pt x="26925" y="3502"/>
                  </a:lnTo>
                  <a:lnTo>
                    <a:pt x="26606" y="3230"/>
                  </a:lnTo>
                  <a:lnTo>
                    <a:pt x="26470" y="3139"/>
                  </a:lnTo>
                  <a:lnTo>
                    <a:pt x="26515" y="3048"/>
                  </a:lnTo>
                  <a:lnTo>
                    <a:pt x="26333" y="2866"/>
                  </a:lnTo>
                  <a:lnTo>
                    <a:pt x="26151" y="3002"/>
                  </a:lnTo>
                  <a:lnTo>
                    <a:pt x="26060" y="2957"/>
                  </a:lnTo>
                  <a:lnTo>
                    <a:pt x="25969" y="3093"/>
                  </a:lnTo>
                  <a:lnTo>
                    <a:pt x="25879" y="3139"/>
                  </a:lnTo>
                  <a:lnTo>
                    <a:pt x="25697" y="2866"/>
                  </a:lnTo>
                  <a:lnTo>
                    <a:pt x="25697" y="2729"/>
                  </a:lnTo>
                  <a:lnTo>
                    <a:pt x="25606" y="2502"/>
                  </a:lnTo>
                  <a:lnTo>
                    <a:pt x="25651" y="2229"/>
                  </a:lnTo>
                  <a:lnTo>
                    <a:pt x="25651" y="1865"/>
                  </a:lnTo>
                  <a:lnTo>
                    <a:pt x="25560" y="1911"/>
                  </a:lnTo>
                  <a:lnTo>
                    <a:pt x="25515" y="1729"/>
                  </a:lnTo>
                  <a:lnTo>
                    <a:pt x="25560" y="1592"/>
                  </a:lnTo>
                  <a:lnTo>
                    <a:pt x="25469" y="1456"/>
                  </a:lnTo>
                  <a:lnTo>
                    <a:pt x="25469" y="1319"/>
                  </a:lnTo>
                  <a:lnTo>
                    <a:pt x="25378" y="1274"/>
                  </a:lnTo>
                  <a:lnTo>
                    <a:pt x="25378" y="1047"/>
                  </a:lnTo>
                  <a:lnTo>
                    <a:pt x="25469" y="956"/>
                  </a:lnTo>
                  <a:lnTo>
                    <a:pt x="25378" y="910"/>
                  </a:lnTo>
                  <a:lnTo>
                    <a:pt x="25242" y="910"/>
                  </a:lnTo>
                  <a:lnTo>
                    <a:pt x="25151" y="819"/>
                  </a:lnTo>
                  <a:lnTo>
                    <a:pt x="25196" y="455"/>
                  </a:lnTo>
                  <a:lnTo>
                    <a:pt x="25151" y="364"/>
                  </a:lnTo>
                  <a:lnTo>
                    <a:pt x="25105" y="137"/>
                  </a:lnTo>
                  <a:lnTo>
                    <a:pt x="24923" y="91"/>
                  </a:lnTo>
                  <a:lnTo>
                    <a:pt x="2492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0"/>
            <p:cNvSpPr/>
            <p:nvPr/>
          </p:nvSpPr>
          <p:spPr>
            <a:xfrm>
              <a:off x="1495295" y="4030493"/>
              <a:ext cx="29080" cy="10400"/>
            </a:xfrm>
            <a:custGeom>
              <a:rect b="b" l="l" r="r" t="t"/>
              <a:pathLst>
                <a:path extrusionOk="0" h="456" w="1275">
                  <a:moveTo>
                    <a:pt x="637" y="1"/>
                  </a:moveTo>
                  <a:lnTo>
                    <a:pt x="228" y="137"/>
                  </a:lnTo>
                  <a:lnTo>
                    <a:pt x="46" y="228"/>
                  </a:lnTo>
                  <a:lnTo>
                    <a:pt x="1" y="319"/>
                  </a:lnTo>
                  <a:lnTo>
                    <a:pt x="137" y="410"/>
                  </a:lnTo>
                  <a:lnTo>
                    <a:pt x="501" y="410"/>
                  </a:lnTo>
                  <a:lnTo>
                    <a:pt x="592" y="365"/>
                  </a:lnTo>
                  <a:lnTo>
                    <a:pt x="683" y="456"/>
                  </a:lnTo>
                  <a:lnTo>
                    <a:pt x="728" y="456"/>
                  </a:lnTo>
                  <a:lnTo>
                    <a:pt x="774" y="410"/>
                  </a:lnTo>
                  <a:lnTo>
                    <a:pt x="865" y="410"/>
                  </a:lnTo>
                  <a:lnTo>
                    <a:pt x="910" y="319"/>
                  </a:lnTo>
                  <a:lnTo>
                    <a:pt x="1183" y="365"/>
                  </a:lnTo>
                  <a:lnTo>
                    <a:pt x="1274" y="274"/>
                  </a:lnTo>
                  <a:lnTo>
                    <a:pt x="1183" y="228"/>
                  </a:lnTo>
                  <a:lnTo>
                    <a:pt x="1092" y="274"/>
                  </a:lnTo>
                  <a:lnTo>
                    <a:pt x="956" y="274"/>
                  </a:lnTo>
                  <a:lnTo>
                    <a:pt x="1001" y="183"/>
                  </a:lnTo>
                  <a:lnTo>
                    <a:pt x="910" y="183"/>
                  </a:lnTo>
                  <a:lnTo>
                    <a:pt x="865" y="137"/>
                  </a:lnTo>
                  <a:lnTo>
                    <a:pt x="910" y="1"/>
                  </a:lnTo>
                  <a:lnTo>
                    <a:pt x="774" y="46"/>
                  </a:lnTo>
                  <a:lnTo>
                    <a:pt x="6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0"/>
            <p:cNvSpPr/>
            <p:nvPr/>
          </p:nvSpPr>
          <p:spPr>
            <a:xfrm>
              <a:off x="1667491" y="4180909"/>
              <a:ext cx="2098" cy="2098"/>
            </a:xfrm>
            <a:custGeom>
              <a:rect b="b" l="l" r="r" t="t"/>
              <a:pathLst>
                <a:path extrusionOk="0" h="92" w="92">
                  <a:moveTo>
                    <a:pt x="0" y="0"/>
                  </a:moveTo>
                  <a:lnTo>
                    <a:pt x="46"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0"/>
            <p:cNvSpPr/>
            <p:nvPr/>
          </p:nvSpPr>
          <p:spPr>
            <a:xfrm>
              <a:off x="1666442" y="4159128"/>
              <a:ext cx="8325" cy="11427"/>
            </a:xfrm>
            <a:custGeom>
              <a:rect b="b" l="l" r="r" t="t"/>
              <a:pathLst>
                <a:path extrusionOk="0" h="501" w="365">
                  <a:moveTo>
                    <a:pt x="1" y="0"/>
                  </a:moveTo>
                  <a:lnTo>
                    <a:pt x="46" y="137"/>
                  </a:lnTo>
                  <a:lnTo>
                    <a:pt x="1" y="319"/>
                  </a:lnTo>
                  <a:lnTo>
                    <a:pt x="46" y="410"/>
                  </a:lnTo>
                  <a:lnTo>
                    <a:pt x="92" y="501"/>
                  </a:lnTo>
                  <a:lnTo>
                    <a:pt x="365" y="364"/>
                  </a:lnTo>
                  <a:lnTo>
                    <a:pt x="365" y="228"/>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0"/>
            <p:cNvSpPr/>
            <p:nvPr/>
          </p:nvSpPr>
          <p:spPr>
            <a:xfrm>
              <a:off x="1652963" y="4129045"/>
              <a:ext cx="3125" cy="1049"/>
            </a:xfrm>
            <a:custGeom>
              <a:rect b="b" l="l" r="r" t="t"/>
              <a:pathLst>
                <a:path extrusionOk="0" h="46" w="137">
                  <a:moveTo>
                    <a:pt x="1" y="0"/>
                  </a:moveTo>
                  <a:lnTo>
                    <a:pt x="92"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0"/>
            <p:cNvSpPr/>
            <p:nvPr/>
          </p:nvSpPr>
          <p:spPr>
            <a:xfrm>
              <a:off x="1558563" y="3504598"/>
              <a:ext cx="2098" cy="2098"/>
            </a:xfrm>
            <a:custGeom>
              <a:rect b="b" l="l" r="r" t="t"/>
              <a:pathLst>
                <a:path extrusionOk="0" h="92" w="92">
                  <a:moveTo>
                    <a:pt x="92" y="1"/>
                  </a:moveTo>
                  <a:lnTo>
                    <a:pt x="1" y="92"/>
                  </a:lnTo>
                  <a:lnTo>
                    <a:pt x="92"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0"/>
            <p:cNvSpPr/>
            <p:nvPr/>
          </p:nvSpPr>
          <p:spPr>
            <a:xfrm>
              <a:off x="1617703" y="3612477"/>
              <a:ext cx="3125" cy="3147"/>
            </a:xfrm>
            <a:custGeom>
              <a:rect b="b" l="l" r="r" t="t"/>
              <a:pathLst>
                <a:path extrusionOk="0" h="138" w="137">
                  <a:moveTo>
                    <a:pt x="137" y="1"/>
                  </a:moveTo>
                  <a:lnTo>
                    <a:pt x="0" y="92"/>
                  </a:lnTo>
                  <a:lnTo>
                    <a:pt x="46" y="137"/>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0"/>
            <p:cNvSpPr/>
            <p:nvPr/>
          </p:nvSpPr>
          <p:spPr>
            <a:xfrm>
              <a:off x="1572065" y="3492145"/>
              <a:ext cx="6226" cy="7298"/>
            </a:xfrm>
            <a:custGeom>
              <a:rect b="b" l="l" r="r" t="t"/>
              <a:pathLst>
                <a:path extrusionOk="0" h="320" w="273">
                  <a:moveTo>
                    <a:pt x="182" y="1"/>
                  </a:moveTo>
                  <a:lnTo>
                    <a:pt x="46" y="183"/>
                  </a:lnTo>
                  <a:lnTo>
                    <a:pt x="0" y="274"/>
                  </a:lnTo>
                  <a:lnTo>
                    <a:pt x="91" y="319"/>
                  </a:lnTo>
                  <a:lnTo>
                    <a:pt x="137" y="228"/>
                  </a:lnTo>
                  <a:lnTo>
                    <a:pt x="273"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0"/>
            <p:cNvSpPr/>
            <p:nvPr/>
          </p:nvSpPr>
          <p:spPr>
            <a:xfrm>
              <a:off x="1812707" y="3751466"/>
              <a:ext cx="5200" cy="9374"/>
            </a:xfrm>
            <a:custGeom>
              <a:rect b="b" l="l" r="r" t="t"/>
              <a:pathLst>
                <a:path extrusionOk="0" h="411" w="228">
                  <a:moveTo>
                    <a:pt x="0" y="1"/>
                  </a:moveTo>
                  <a:lnTo>
                    <a:pt x="0" y="46"/>
                  </a:lnTo>
                  <a:lnTo>
                    <a:pt x="137" y="274"/>
                  </a:lnTo>
                  <a:lnTo>
                    <a:pt x="182" y="410"/>
                  </a:lnTo>
                  <a:lnTo>
                    <a:pt x="228" y="274"/>
                  </a:lnTo>
                  <a:lnTo>
                    <a:pt x="182" y="183"/>
                  </a:lnTo>
                  <a:lnTo>
                    <a:pt x="182" y="92"/>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0"/>
            <p:cNvSpPr/>
            <p:nvPr/>
          </p:nvSpPr>
          <p:spPr>
            <a:xfrm>
              <a:off x="1736986" y="3639459"/>
              <a:ext cx="4174" cy="9351"/>
            </a:xfrm>
            <a:custGeom>
              <a:rect b="b" l="l" r="r" t="t"/>
              <a:pathLst>
                <a:path extrusionOk="0" h="410" w="183">
                  <a:moveTo>
                    <a:pt x="137" y="0"/>
                  </a:moveTo>
                  <a:lnTo>
                    <a:pt x="0" y="46"/>
                  </a:lnTo>
                  <a:lnTo>
                    <a:pt x="91" y="182"/>
                  </a:lnTo>
                  <a:lnTo>
                    <a:pt x="46" y="318"/>
                  </a:lnTo>
                  <a:lnTo>
                    <a:pt x="137" y="409"/>
                  </a:lnTo>
                  <a:lnTo>
                    <a:pt x="182" y="273"/>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0"/>
            <p:cNvSpPr/>
            <p:nvPr/>
          </p:nvSpPr>
          <p:spPr>
            <a:xfrm>
              <a:off x="1805454" y="3724508"/>
              <a:ext cx="2098" cy="2098"/>
            </a:xfrm>
            <a:custGeom>
              <a:rect b="b" l="l" r="r" t="t"/>
              <a:pathLst>
                <a:path extrusionOk="0" h="92" w="92">
                  <a:moveTo>
                    <a:pt x="91" y="0"/>
                  </a:moveTo>
                  <a:lnTo>
                    <a:pt x="0" y="91"/>
                  </a:lnTo>
                  <a:lnTo>
                    <a:pt x="91"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0"/>
            <p:cNvSpPr/>
            <p:nvPr/>
          </p:nvSpPr>
          <p:spPr>
            <a:xfrm>
              <a:off x="1613552" y="3602100"/>
              <a:ext cx="9351" cy="6249"/>
            </a:xfrm>
            <a:custGeom>
              <a:rect b="b" l="l" r="r" t="t"/>
              <a:pathLst>
                <a:path extrusionOk="0" h="274" w="410">
                  <a:moveTo>
                    <a:pt x="228" y="1"/>
                  </a:moveTo>
                  <a:lnTo>
                    <a:pt x="46" y="92"/>
                  </a:lnTo>
                  <a:cubicBezTo>
                    <a:pt x="46" y="92"/>
                    <a:pt x="0" y="183"/>
                    <a:pt x="0" y="183"/>
                  </a:cubicBezTo>
                  <a:lnTo>
                    <a:pt x="46" y="274"/>
                  </a:lnTo>
                  <a:lnTo>
                    <a:pt x="137" y="228"/>
                  </a:lnTo>
                  <a:lnTo>
                    <a:pt x="273" y="92"/>
                  </a:lnTo>
                  <a:lnTo>
                    <a:pt x="410" y="92"/>
                  </a:lnTo>
                  <a:lnTo>
                    <a:pt x="410" y="46"/>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0"/>
            <p:cNvSpPr/>
            <p:nvPr/>
          </p:nvSpPr>
          <p:spPr>
            <a:xfrm>
              <a:off x="1567914" y="3500447"/>
              <a:ext cx="2098" cy="2098"/>
            </a:xfrm>
            <a:custGeom>
              <a:rect b="b" l="l" r="r" t="t"/>
              <a:pathLst>
                <a:path extrusionOk="0" h="92" w="92">
                  <a:moveTo>
                    <a:pt x="91" y="1"/>
                  </a:moveTo>
                  <a:lnTo>
                    <a:pt x="0" y="46"/>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0"/>
            <p:cNvSpPr/>
            <p:nvPr/>
          </p:nvSpPr>
          <p:spPr>
            <a:xfrm>
              <a:off x="1553386" y="3507723"/>
              <a:ext cx="6249" cy="4174"/>
            </a:xfrm>
            <a:custGeom>
              <a:rect b="b" l="l" r="r" t="t"/>
              <a:pathLst>
                <a:path extrusionOk="0" h="183" w="274">
                  <a:moveTo>
                    <a:pt x="137" y="0"/>
                  </a:moveTo>
                  <a:lnTo>
                    <a:pt x="0" y="91"/>
                  </a:lnTo>
                  <a:lnTo>
                    <a:pt x="0" y="182"/>
                  </a:lnTo>
                  <a:lnTo>
                    <a:pt x="91" y="91"/>
                  </a:lnTo>
                  <a:lnTo>
                    <a:pt x="228"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0"/>
            <p:cNvSpPr/>
            <p:nvPr/>
          </p:nvSpPr>
          <p:spPr>
            <a:xfrm>
              <a:off x="1499446" y="3491119"/>
              <a:ext cx="4174" cy="7276"/>
            </a:xfrm>
            <a:custGeom>
              <a:rect b="b" l="l" r="r" t="t"/>
              <a:pathLst>
                <a:path extrusionOk="0" h="319" w="183">
                  <a:moveTo>
                    <a:pt x="182" y="0"/>
                  </a:moveTo>
                  <a:lnTo>
                    <a:pt x="46" y="46"/>
                  </a:lnTo>
                  <a:lnTo>
                    <a:pt x="1" y="137"/>
                  </a:lnTo>
                  <a:lnTo>
                    <a:pt x="91" y="319"/>
                  </a:lnTo>
                  <a:lnTo>
                    <a:pt x="91" y="182"/>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0"/>
            <p:cNvSpPr/>
            <p:nvPr/>
          </p:nvSpPr>
          <p:spPr>
            <a:xfrm>
              <a:off x="1166479" y="3679896"/>
              <a:ext cx="3125" cy="6249"/>
            </a:xfrm>
            <a:custGeom>
              <a:rect b="b" l="l" r="r" t="t"/>
              <a:pathLst>
                <a:path extrusionOk="0" h="274" w="137">
                  <a:moveTo>
                    <a:pt x="137" y="1"/>
                  </a:moveTo>
                  <a:lnTo>
                    <a:pt x="0" y="183"/>
                  </a:lnTo>
                  <a:lnTo>
                    <a:pt x="46" y="274"/>
                  </a:lnTo>
                  <a:lnTo>
                    <a:pt x="137" y="18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0"/>
            <p:cNvSpPr/>
            <p:nvPr/>
          </p:nvSpPr>
          <p:spPr>
            <a:xfrm>
              <a:off x="1113588" y="3772221"/>
              <a:ext cx="2075" cy="8325"/>
            </a:xfrm>
            <a:custGeom>
              <a:rect b="b" l="l" r="r" t="t"/>
              <a:pathLst>
                <a:path extrusionOk="0" h="365" w="91">
                  <a:moveTo>
                    <a:pt x="91" y="0"/>
                  </a:moveTo>
                  <a:lnTo>
                    <a:pt x="0" y="364"/>
                  </a:lnTo>
                  <a:lnTo>
                    <a:pt x="91" y="228"/>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0"/>
            <p:cNvSpPr/>
            <p:nvPr/>
          </p:nvSpPr>
          <p:spPr>
            <a:xfrm>
              <a:off x="1548208" y="3511874"/>
              <a:ext cx="4151" cy="2098"/>
            </a:xfrm>
            <a:custGeom>
              <a:rect b="b" l="l" r="r" t="t"/>
              <a:pathLst>
                <a:path extrusionOk="0" h="92" w="182">
                  <a:moveTo>
                    <a:pt x="182" y="0"/>
                  </a:moveTo>
                  <a:lnTo>
                    <a:pt x="0" y="46"/>
                  </a:lnTo>
                  <a:lnTo>
                    <a:pt x="46" y="91"/>
                  </a:lnTo>
                  <a:lnTo>
                    <a:pt x="182"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0"/>
            <p:cNvSpPr/>
            <p:nvPr/>
          </p:nvSpPr>
          <p:spPr>
            <a:xfrm>
              <a:off x="1575167" y="3583444"/>
              <a:ext cx="3125" cy="5200"/>
            </a:xfrm>
            <a:custGeom>
              <a:rect b="b" l="l" r="r" t="t"/>
              <a:pathLst>
                <a:path extrusionOk="0" h="228" w="137">
                  <a:moveTo>
                    <a:pt x="46" y="0"/>
                  </a:moveTo>
                  <a:lnTo>
                    <a:pt x="1" y="137"/>
                  </a:lnTo>
                  <a:lnTo>
                    <a:pt x="46" y="228"/>
                  </a:lnTo>
                  <a:lnTo>
                    <a:pt x="137"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0"/>
            <p:cNvSpPr/>
            <p:nvPr/>
          </p:nvSpPr>
          <p:spPr>
            <a:xfrm>
              <a:off x="1110464" y="3783625"/>
              <a:ext cx="4174" cy="11427"/>
            </a:xfrm>
            <a:custGeom>
              <a:rect b="b" l="l" r="r" t="t"/>
              <a:pathLst>
                <a:path extrusionOk="0" h="501" w="183">
                  <a:moveTo>
                    <a:pt x="92" y="1"/>
                  </a:moveTo>
                  <a:lnTo>
                    <a:pt x="1" y="183"/>
                  </a:lnTo>
                  <a:lnTo>
                    <a:pt x="137" y="501"/>
                  </a:lnTo>
                  <a:lnTo>
                    <a:pt x="182" y="228"/>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0"/>
            <p:cNvSpPr/>
            <p:nvPr/>
          </p:nvSpPr>
          <p:spPr>
            <a:xfrm>
              <a:off x="1564789" y="3502523"/>
              <a:ext cx="2098" cy="2098"/>
            </a:xfrm>
            <a:custGeom>
              <a:rect b="b" l="l" r="r" t="t"/>
              <a:pathLst>
                <a:path extrusionOk="0" h="92" w="92">
                  <a:moveTo>
                    <a:pt x="1" y="1"/>
                  </a:moveTo>
                  <a:lnTo>
                    <a:pt x="46"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0"/>
            <p:cNvSpPr/>
            <p:nvPr/>
          </p:nvSpPr>
          <p:spPr>
            <a:xfrm>
              <a:off x="1343853" y="3574092"/>
              <a:ext cx="4174" cy="3147"/>
            </a:xfrm>
            <a:custGeom>
              <a:rect b="b" l="l" r="r" t="t"/>
              <a:pathLst>
                <a:path extrusionOk="0" h="138" w="183">
                  <a:moveTo>
                    <a:pt x="91" y="1"/>
                  </a:moveTo>
                  <a:lnTo>
                    <a:pt x="1" y="46"/>
                  </a:lnTo>
                  <a:lnTo>
                    <a:pt x="91" y="137"/>
                  </a:lnTo>
                  <a:lnTo>
                    <a:pt x="182"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0"/>
            <p:cNvSpPr/>
            <p:nvPr/>
          </p:nvSpPr>
          <p:spPr>
            <a:xfrm>
              <a:off x="1461061" y="3495270"/>
              <a:ext cx="20778" cy="14551"/>
            </a:xfrm>
            <a:custGeom>
              <a:rect b="b" l="l" r="r" t="t"/>
              <a:pathLst>
                <a:path extrusionOk="0" h="638" w="911">
                  <a:moveTo>
                    <a:pt x="1" y="0"/>
                  </a:moveTo>
                  <a:lnTo>
                    <a:pt x="1" y="46"/>
                  </a:lnTo>
                  <a:lnTo>
                    <a:pt x="46" y="228"/>
                  </a:lnTo>
                  <a:lnTo>
                    <a:pt x="183" y="410"/>
                  </a:lnTo>
                  <a:lnTo>
                    <a:pt x="274" y="546"/>
                  </a:lnTo>
                  <a:lnTo>
                    <a:pt x="501" y="637"/>
                  </a:lnTo>
                  <a:lnTo>
                    <a:pt x="774" y="319"/>
                  </a:lnTo>
                  <a:lnTo>
                    <a:pt x="819" y="364"/>
                  </a:lnTo>
                  <a:lnTo>
                    <a:pt x="865" y="273"/>
                  </a:lnTo>
                  <a:lnTo>
                    <a:pt x="910" y="228"/>
                  </a:lnTo>
                  <a:lnTo>
                    <a:pt x="865" y="137"/>
                  </a:lnTo>
                  <a:lnTo>
                    <a:pt x="819" y="46"/>
                  </a:lnTo>
                  <a:lnTo>
                    <a:pt x="728" y="46"/>
                  </a:lnTo>
                  <a:lnTo>
                    <a:pt x="637" y="91"/>
                  </a:lnTo>
                  <a:lnTo>
                    <a:pt x="456" y="91"/>
                  </a:lnTo>
                  <a:lnTo>
                    <a:pt x="365" y="228"/>
                  </a:lnTo>
                  <a:lnTo>
                    <a:pt x="274" y="182"/>
                  </a:lnTo>
                  <a:lnTo>
                    <a:pt x="228" y="91"/>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0"/>
            <p:cNvSpPr/>
            <p:nvPr/>
          </p:nvSpPr>
          <p:spPr>
            <a:xfrm>
              <a:off x="1562714" y="3545059"/>
              <a:ext cx="4174" cy="5200"/>
            </a:xfrm>
            <a:custGeom>
              <a:rect b="b" l="l" r="r" t="t"/>
              <a:pathLst>
                <a:path extrusionOk="0" h="228" w="183">
                  <a:moveTo>
                    <a:pt x="92" y="0"/>
                  </a:moveTo>
                  <a:lnTo>
                    <a:pt x="1" y="91"/>
                  </a:lnTo>
                  <a:lnTo>
                    <a:pt x="1" y="182"/>
                  </a:lnTo>
                  <a:lnTo>
                    <a:pt x="46" y="137"/>
                  </a:lnTo>
                  <a:lnTo>
                    <a:pt x="92" y="228"/>
                  </a:lnTo>
                  <a:lnTo>
                    <a:pt x="183"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0"/>
            <p:cNvSpPr/>
            <p:nvPr/>
          </p:nvSpPr>
          <p:spPr>
            <a:xfrm>
              <a:off x="1678895" y="3474515"/>
              <a:ext cx="2098" cy="2098"/>
            </a:xfrm>
            <a:custGeom>
              <a:rect b="b" l="l" r="r" t="t"/>
              <a:pathLst>
                <a:path extrusionOk="0" h="92" w="92">
                  <a:moveTo>
                    <a:pt x="1" y="1"/>
                  </a:moveTo>
                  <a:lnTo>
                    <a:pt x="46"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0"/>
            <p:cNvSpPr/>
            <p:nvPr/>
          </p:nvSpPr>
          <p:spPr>
            <a:xfrm>
              <a:off x="1342827" y="3581368"/>
              <a:ext cx="2098" cy="6249"/>
            </a:xfrm>
            <a:custGeom>
              <a:rect b="b" l="l" r="r" t="t"/>
              <a:pathLst>
                <a:path extrusionOk="0" h="274" w="92">
                  <a:moveTo>
                    <a:pt x="0" y="0"/>
                  </a:moveTo>
                  <a:lnTo>
                    <a:pt x="0" y="228"/>
                  </a:lnTo>
                  <a:lnTo>
                    <a:pt x="91" y="273"/>
                  </a:lnTo>
                  <a:lnTo>
                    <a:pt x="91" y="137"/>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0"/>
            <p:cNvSpPr/>
            <p:nvPr/>
          </p:nvSpPr>
          <p:spPr>
            <a:xfrm>
              <a:off x="1840714" y="3781549"/>
              <a:ext cx="8325" cy="25955"/>
            </a:xfrm>
            <a:custGeom>
              <a:rect b="b" l="l" r="r" t="t"/>
              <a:pathLst>
                <a:path extrusionOk="0" h="1138" w="365">
                  <a:moveTo>
                    <a:pt x="273" y="1"/>
                  </a:moveTo>
                  <a:lnTo>
                    <a:pt x="228" y="137"/>
                  </a:lnTo>
                  <a:lnTo>
                    <a:pt x="273" y="228"/>
                  </a:lnTo>
                  <a:lnTo>
                    <a:pt x="182" y="410"/>
                  </a:lnTo>
                  <a:lnTo>
                    <a:pt x="46" y="547"/>
                  </a:lnTo>
                  <a:lnTo>
                    <a:pt x="46" y="683"/>
                  </a:lnTo>
                  <a:lnTo>
                    <a:pt x="0" y="865"/>
                  </a:lnTo>
                  <a:lnTo>
                    <a:pt x="91" y="1092"/>
                  </a:lnTo>
                  <a:lnTo>
                    <a:pt x="182" y="1138"/>
                  </a:lnTo>
                  <a:lnTo>
                    <a:pt x="137" y="956"/>
                  </a:lnTo>
                  <a:lnTo>
                    <a:pt x="182" y="637"/>
                  </a:lnTo>
                  <a:lnTo>
                    <a:pt x="364" y="410"/>
                  </a:lnTo>
                  <a:lnTo>
                    <a:pt x="364" y="183"/>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0"/>
            <p:cNvSpPr/>
            <p:nvPr/>
          </p:nvSpPr>
          <p:spPr>
            <a:xfrm>
              <a:off x="1455883" y="3497345"/>
              <a:ext cx="9351" cy="8325"/>
            </a:xfrm>
            <a:custGeom>
              <a:rect b="b" l="l" r="r" t="t"/>
              <a:pathLst>
                <a:path extrusionOk="0" h="365" w="410">
                  <a:moveTo>
                    <a:pt x="182" y="0"/>
                  </a:moveTo>
                  <a:lnTo>
                    <a:pt x="91" y="46"/>
                  </a:lnTo>
                  <a:lnTo>
                    <a:pt x="91" y="91"/>
                  </a:lnTo>
                  <a:lnTo>
                    <a:pt x="91" y="182"/>
                  </a:lnTo>
                  <a:lnTo>
                    <a:pt x="137" y="182"/>
                  </a:lnTo>
                  <a:lnTo>
                    <a:pt x="137" y="228"/>
                  </a:lnTo>
                  <a:lnTo>
                    <a:pt x="46" y="182"/>
                  </a:lnTo>
                  <a:lnTo>
                    <a:pt x="0" y="228"/>
                  </a:lnTo>
                  <a:lnTo>
                    <a:pt x="0" y="319"/>
                  </a:lnTo>
                  <a:lnTo>
                    <a:pt x="182" y="364"/>
                  </a:lnTo>
                  <a:lnTo>
                    <a:pt x="228" y="319"/>
                  </a:lnTo>
                  <a:lnTo>
                    <a:pt x="410" y="364"/>
                  </a:lnTo>
                  <a:lnTo>
                    <a:pt x="410" y="319"/>
                  </a:lnTo>
                  <a:lnTo>
                    <a:pt x="273" y="273"/>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0"/>
            <p:cNvSpPr/>
            <p:nvPr/>
          </p:nvSpPr>
          <p:spPr>
            <a:xfrm>
              <a:off x="1840714" y="3845867"/>
              <a:ext cx="2098" cy="6249"/>
            </a:xfrm>
            <a:custGeom>
              <a:rect b="b" l="l" r="r" t="t"/>
              <a:pathLst>
                <a:path extrusionOk="0" h="274" w="92">
                  <a:moveTo>
                    <a:pt x="46" y="1"/>
                  </a:moveTo>
                  <a:lnTo>
                    <a:pt x="0" y="273"/>
                  </a:lnTo>
                  <a:lnTo>
                    <a:pt x="91" y="18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0"/>
            <p:cNvSpPr/>
            <p:nvPr/>
          </p:nvSpPr>
          <p:spPr>
            <a:xfrm>
              <a:off x="1358381" y="3559587"/>
              <a:ext cx="2098" cy="2098"/>
            </a:xfrm>
            <a:custGeom>
              <a:rect b="b" l="l" r="r" t="t"/>
              <a:pathLst>
                <a:path extrusionOk="0" h="92" w="92">
                  <a:moveTo>
                    <a:pt x="46" y="0"/>
                  </a:moveTo>
                  <a:lnTo>
                    <a:pt x="0" y="46"/>
                  </a:lnTo>
                  <a:lnTo>
                    <a:pt x="91"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0"/>
            <p:cNvSpPr/>
            <p:nvPr/>
          </p:nvSpPr>
          <p:spPr>
            <a:xfrm>
              <a:off x="2179908" y="4106214"/>
              <a:ext cx="1049" cy="1072"/>
            </a:xfrm>
            <a:custGeom>
              <a:rect b="b" l="l" r="r" t="t"/>
              <a:pathLst>
                <a:path extrusionOk="0" h="47" w="46">
                  <a:moveTo>
                    <a:pt x="0" y="1"/>
                  </a:moveTo>
                  <a:lnTo>
                    <a:pt x="46"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0"/>
            <p:cNvSpPr/>
            <p:nvPr/>
          </p:nvSpPr>
          <p:spPr>
            <a:xfrm>
              <a:off x="2184058" y="4102063"/>
              <a:ext cx="4174" cy="7298"/>
            </a:xfrm>
            <a:custGeom>
              <a:rect b="b" l="l" r="r" t="t"/>
              <a:pathLst>
                <a:path extrusionOk="0" h="320" w="183">
                  <a:moveTo>
                    <a:pt x="91" y="1"/>
                  </a:moveTo>
                  <a:lnTo>
                    <a:pt x="0" y="183"/>
                  </a:lnTo>
                  <a:lnTo>
                    <a:pt x="91" y="319"/>
                  </a:lnTo>
                  <a:lnTo>
                    <a:pt x="137" y="274"/>
                  </a:lnTo>
                  <a:lnTo>
                    <a:pt x="137" y="228"/>
                  </a:lnTo>
                  <a:lnTo>
                    <a:pt x="182" y="183"/>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0"/>
            <p:cNvSpPr/>
            <p:nvPr/>
          </p:nvSpPr>
          <p:spPr>
            <a:xfrm>
              <a:off x="1941318" y="4367611"/>
              <a:ext cx="3147" cy="3147"/>
            </a:xfrm>
            <a:custGeom>
              <a:rect b="b" l="l" r="r" t="t"/>
              <a:pathLst>
                <a:path extrusionOk="0" h="138" w="138">
                  <a:moveTo>
                    <a:pt x="1" y="1"/>
                  </a:moveTo>
                  <a:lnTo>
                    <a:pt x="1" y="46"/>
                  </a:lnTo>
                  <a:lnTo>
                    <a:pt x="1" y="92"/>
                  </a:lnTo>
                  <a:lnTo>
                    <a:pt x="92" y="137"/>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0"/>
            <p:cNvSpPr/>
            <p:nvPr/>
          </p:nvSpPr>
          <p:spPr>
            <a:xfrm>
              <a:off x="2111439" y="4240026"/>
              <a:ext cx="4174" cy="1072"/>
            </a:xfrm>
            <a:custGeom>
              <a:rect b="b" l="l" r="r" t="t"/>
              <a:pathLst>
                <a:path extrusionOk="0" h="47" w="183">
                  <a:moveTo>
                    <a:pt x="183" y="1"/>
                  </a:moveTo>
                  <a:lnTo>
                    <a:pt x="1" y="46"/>
                  </a:lnTo>
                  <a:lnTo>
                    <a:pt x="183" y="46"/>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0"/>
            <p:cNvSpPr/>
            <p:nvPr/>
          </p:nvSpPr>
          <p:spPr>
            <a:xfrm>
              <a:off x="2114564" y="4240026"/>
              <a:ext cx="3125" cy="2098"/>
            </a:xfrm>
            <a:custGeom>
              <a:rect b="b" l="l" r="r" t="t"/>
              <a:pathLst>
                <a:path extrusionOk="0" h="92" w="137">
                  <a:moveTo>
                    <a:pt x="137" y="1"/>
                  </a:moveTo>
                  <a:lnTo>
                    <a:pt x="46" y="46"/>
                  </a:lnTo>
                  <a:lnTo>
                    <a:pt x="0" y="92"/>
                  </a:lnTo>
                  <a:lnTo>
                    <a:pt x="91"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0"/>
            <p:cNvSpPr/>
            <p:nvPr/>
          </p:nvSpPr>
          <p:spPr>
            <a:xfrm>
              <a:off x="2115590" y="4231724"/>
              <a:ext cx="5200" cy="7298"/>
            </a:xfrm>
            <a:custGeom>
              <a:rect b="b" l="l" r="r" t="t"/>
              <a:pathLst>
                <a:path extrusionOk="0" h="320" w="228">
                  <a:moveTo>
                    <a:pt x="92" y="1"/>
                  </a:moveTo>
                  <a:lnTo>
                    <a:pt x="1" y="137"/>
                  </a:lnTo>
                  <a:lnTo>
                    <a:pt x="1" y="228"/>
                  </a:lnTo>
                  <a:lnTo>
                    <a:pt x="1" y="319"/>
                  </a:lnTo>
                  <a:lnTo>
                    <a:pt x="46" y="274"/>
                  </a:lnTo>
                  <a:lnTo>
                    <a:pt x="92" y="183"/>
                  </a:lnTo>
                  <a:lnTo>
                    <a:pt x="182" y="137"/>
                  </a:lnTo>
                  <a:lnTo>
                    <a:pt x="228"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0"/>
            <p:cNvSpPr/>
            <p:nvPr/>
          </p:nvSpPr>
          <p:spPr>
            <a:xfrm>
              <a:off x="1963122" y="4409098"/>
              <a:ext cx="2075" cy="1072"/>
            </a:xfrm>
            <a:custGeom>
              <a:rect b="b" l="l" r="r" t="t"/>
              <a:pathLst>
                <a:path extrusionOk="0" h="47" w="91">
                  <a:moveTo>
                    <a:pt x="91" y="1"/>
                  </a:moveTo>
                  <a:lnTo>
                    <a:pt x="0" y="46"/>
                  </a:lnTo>
                  <a:lnTo>
                    <a:pt x="46"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0"/>
            <p:cNvSpPr/>
            <p:nvPr/>
          </p:nvSpPr>
          <p:spPr>
            <a:xfrm>
              <a:off x="1939243" y="4226547"/>
              <a:ext cx="183623" cy="179472"/>
            </a:xfrm>
            <a:custGeom>
              <a:rect b="b" l="l" r="r" t="t"/>
              <a:pathLst>
                <a:path extrusionOk="0" h="7869" w="8051">
                  <a:moveTo>
                    <a:pt x="7005" y="1"/>
                  </a:moveTo>
                  <a:lnTo>
                    <a:pt x="6777" y="137"/>
                  </a:lnTo>
                  <a:lnTo>
                    <a:pt x="6687" y="182"/>
                  </a:lnTo>
                  <a:lnTo>
                    <a:pt x="6550" y="319"/>
                  </a:lnTo>
                  <a:lnTo>
                    <a:pt x="6505" y="501"/>
                  </a:lnTo>
                  <a:lnTo>
                    <a:pt x="6368" y="865"/>
                  </a:lnTo>
                  <a:lnTo>
                    <a:pt x="6232" y="1047"/>
                  </a:lnTo>
                  <a:lnTo>
                    <a:pt x="6141" y="1092"/>
                  </a:lnTo>
                  <a:lnTo>
                    <a:pt x="5959" y="1274"/>
                  </a:lnTo>
                  <a:lnTo>
                    <a:pt x="5913" y="1410"/>
                  </a:lnTo>
                  <a:lnTo>
                    <a:pt x="5777" y="1456"/>
                  </a:lnTo>
                  <a:lnTo>
                    <a:pt x="5640" y="1456"/>
                  </a:lnTo>
                  <a:lnTo>
                    <a:pt x="5504" y="1547"/>
                  </a:lnTo>
                  <a:lnTo>
                    <a:pt x="5459" y="1683"/>
                  </a:lnTo>
                  <a:lnTo>
                    <a:pt x="5459" y="1865"/>
                  </a:lnTo>
                  <a:lnTo>
                    <a:pt x="5368" y="1911"/>
                  </a:lnTo>
                  <a:lnTo>
                    <a:pt x="5231" y="2047"/>
                  </a:lnTo>
                  <a:lnTo>
                    <a:pt x="5231" y="2229"/>
                  </a:lnTo>
                  <a:lnTo>
                    <a:pt x="5140" y="2320"/>
                  </a:lnTo>
                  <a:lnTo>
                    <a:pt x="5140" y="2411"/>
                  </a:lnTo>
                  <a:lnTo>
                    <a:pt x="4867" y="2775"/>
                  </a:lnTo>
                  <a:lnTo>
                    <a:pt x="4549" y="3002"/>
                  </a:lnTo>
                  <a:lnTo>
                    <a:pt x="4367" y="3048"/>
                  </a:lnTo>
                  <a:lnTo>
                    <a:pt x="4140" y="3139"/>
                  </a:lnTo>
                  <a:lnTo>
                    <a:pt x="4140" y="3230"/>
                  </a:lnTo>
                  <a:lnTo>
                    <a:pt x="4003" y="3230"/>
                  </a:lnTo>
                  <a:lnTo>
                    <a:pt x="3730" y="3366"/>
                  </a:lnTo>
                  <a:lnTo>
                    <a:pt x="3457" y="3639"/>
                  </a:lnTo>
                  <a:lnTo>
                    <a:pt x="3321" y="3684"/>
                  </a:lnTo>
                  <a:lnTo>
                    <a:pt x="3003" y="3821"/>
                  </a:lnTo>
                  <a:lnTo>
                    <a:pt x="3003" y="3912"/>
                  </a:lnTo>
                  <a:lnTo>
                    <a:pt x="3048" y="4048"/>
                  </a:lnTo>
                  <a:lnTo>
                    <a:pt x="3048" y="4230"/>
                  </a:lnTo>
                  <a:lnTo>
                    <a:pt x="2912" y="4094"/>
                  </a:lnTo>
                  <a:lnTo>
                    <a:pt x="2866" y="4048"/>
                  </a:lnTo>
                  <a:lnTo>
                    <a:pt x="2730" y="4094"/>
                  </a:lnTo>
                  <a:lnTo>
                    <a:pt x="2593" y="4139"/>
                  </a:lnTo>
                  <a:lnTo>
                    <a:pt x="2548" y="4094"/>
                  </a:lnTo>
                  <a:lnTo>
                    <a:pt x="2411" y="4094"/>
                  </a:lnTo>
                  <a:lnTo>
                    <a:pt x="2139" y="4321"/>
                  </a:lnTo>
                  <a:lnTo>
                    <a:pt x="2048" y="4412"/>
                  </a:lnTo>
                  <a:lnTo>
                    <a:pt x="1866" y="4594"/>
                  </a:lnTo>
                  <a:lnTo>
                    <a:pt x="1729" y="4594"/>
                  </a:lnTo>
                  <a:lnTo>
                    <a:pt x="1593" y="4776"/>
                  </a:lnTo>
                  <a:lnTo>
                    <a:pt x="1593" y="4958"/>
                  </a:lnTo>
                  <a:lnTo>
                    <a:pt x="1547" y="4867"/>
                  </a:lnTo>
                  <a:lnTo>
                    <a:pt x="1502" y="4821"/>
                  </a:lnTo>
                  <a:lnTo>
                    <a:pt x="1365" y="4912"/>
                  </a:lnTo>
                  <a:lnTo>
                    <a:pt x="1274" y="4958"/>
                  </a:lnTo>
                  <a:lnTo>
                    <a:pt x="1274" y="5185"/>
                  </a:lnTo>
                  <a:lnTo>
                    <a:pt x="1229" y="5231"/>
                  </a:lnTo>
                  <a:lnTo>
                    <a:pt x="1138" y="5185"/>
                  </a:lnTo>
                  <a:lnTo>
                    <a:pt x="911" y="5458"/>
                  </a:lnTo>
                  <a:lnTo>
                    <a:pt x="865" y="5458"/>
                  </a:lnTo>
                  <a:lnTo>
                    <a:pt x="774" y="5549"/>
                  </a:lnTo>
                  <a:lnTo>
                    <a:pt x="774" y="5822"/>
                  </a:lnTo>
                  <a:lnTo>
                    <a:pt x="729" y="5913"/>
                  </a:lnTo>
                  <a:lnTo>
                    <a:pt x="638" y="5776"/>
                  </a:lnTo>
                  <a:lnTo>
                    <a:pt x="592" y="5731"/>
                  </a:lnTo>
                  <a:lnTo>
                    <a:pt x="547" y="5822"/>
                  </a:lnTo>
                  <a:lnTo>
                    <a:pt x="456" y="5867"/>
                  </a:lnTo>
                  <a:lnTo>
                    <a:pt x="319" y="6095"/>
                  </a:lnTo>
                  <a:lnTo>
                    <a:pt x="365" y="6186"/>
                  </a:lnTo>
                  <a:lnTo>
                    <a:pt x="456" y="6322"/>
                  </a:lnTo>
                  <a:lnTo>
                    <a:pt x="501" y="6368"/>
                  </a:lnTo>
                  <a:lnTo>
                    <a:pt x="456" y="6459"/>
                  </a:lnTo>
                  <a:lnTo>
                    <a:pt x="319" y="6413"/>
                  </a:lnTo>
                  <a:lnTo>
                    <a:pt x="183" y="6459"/>
                  </a:lnTo>
                  <a:lnTo>
                    <a:pt x="1" y="6641"/>
                  </a:lnTo>
                  <a:lnTo>
                    <a:pt x="92" y="6686"/>
                  </a:lnTo>
                  <a:lnTo>
                    <a:pt x="137" y="6686"/>
                  </a:lnTo>
                  <a:lnTo>
                    <a:pt x="46" y="6732"/>
                  </a:lnTo>
                  <a:lnTo>
                    <a:pt x="46" y="6913"/>
                  </a:lnTo>
                  <a:lnTo>
                    <a:pt x="137" y="7004"/>
                  </a:lnTo>
                  <a:lnTo>
                    <a:pt x="228" y="7050"/>
                  </a:lnTo>
                  <a:lnTo>
                    <a:pt x="410" y="7050"/>
                  </a:lnTo>
                  <a:lnTo>
                    <a:pt x="456" y="7095"/>
                  </a:lnTo>
                  <a:lnTo>
                    <a:pt x="501" y="7141"/>
                  </a:lnTo>
                  <a:lnTo>
                    <a:pt x="547" y="7050"/>
                  </a:lnTo>
                  <a:lnTo>
                    <a:pt x="592" y="7004"/>
                  </a:lnTo>
                  <a:lnTo>
                    <a:pt x="729" y="7095"/>
                  </a:lnTo>
                  <a:lnTo>
                    <a:pt x="774" y="7186"/>
                  </a:lnTo>
                  <a:lnTo>
                    <a:pt x="729" y="7277"/>
                  </a:lnTo>
                  <a:lnTo>
                    <a:pt x="820" y="7323"/>
                  </a:lnTo>
                  <a:lnTo>
                    <a:pt x="956" y="7323"/>
                  </a:lnTo>
                  <a:lnTo>
                    <a:pt x="1002" y="7414"/>
                  </a:lnTo>
                  <a:lnTo>
                    <a:pt x="1002" y="7550"/>
                  </a:lnTo>
                  <a:lnTo>
                    <a:pt x="1183" y="7687"/>
                  </a:lnTo>
                  <a:lnTo>
                    <a:pt x="1274" y="7732"/>
                  </a:lnTo>
                  <a:lnTo>
                    <a:pt x="1138" y="7823"/>
                  </a:lnTo>
                  <a:lnTo>
                    <a:pt x="1183" y="7869"/>
                  </a:lnTo>
                  <a:lnTo>
                    <a:pt x="1411" y="7778"/>
                  </a:lnTo>
                  <a:lnTo>
                    <a:pt x="1411" y="7823"/>
                  </a:lnTo>
                  <a:lnTo>
                    <a:pt x="1547" y="7869"/>
                  </a:lnTo>
                  <a:lnTo>
                    <a:pt x="1729" y="7869"/>
                  </a:lnTo>
                  <a:lnTo>
                    <a:pt x="2002" y="7732"/>
                  </a:lnTo>
                  <a:lnTo>
                    <a:pt x="2229" y="7550"/>
                  </a:lnTo>
                  <a:lnTo>
                    <a:pt x="2411" y="7459"/>
                  </a:lnTo>
                  <a:lnTo>
                    <a:pt x="2411" y="7414"/>
                  </a:lnTo>
                  <a:lnTo>
                    <a:pt x="2366" y="7277"/>
                  </a:lnTo>
                  <a:lnTo>
                    <a:pt x="2366" y="7277"/>
                  </a:lnTo>
                  <a:lnTo>
                    <a:pt x="2457" y="7368"/>
                  </a:lnTo>
                  <a:lnTo>
                    <a:pt x="2411" y="7459"/>
                  </a:lnTo>
                  <a:lnTo>
                    <a:pt x="2411" y="7459"/>
                  </a:lnTo>
                  <a:lnTo>
                    <a:pt x="2639" y="7368"/>
                  </a:lnTo>
                  <a:lnTo>
                    <a:pt x="2684" y="7186"/>
                  </a:lnTo>
                  <a:lnTo>
                    <a:pt x="2775" y="7050"/>
                  </a:lnTo>
                  <a:lnTo>
                    <a:pt x="3003" y="6959"/>
                  </a:lnTo>
                  <a:lnTo>
                    <a:pt x="3230" y="6959"/>
                  </a:lnTo>
                  <a:lnTo>
                    <a:pt x="3276" y="6913"/>
                  </a:lnTo>
                  <a:lnTo>
                    <a:pt x="3276" y="6868"/>
                  </a:lnTo>
                  <a:lnTo>
                    <a:pt x="3139" y="6868"/>
                  </a:lnTo>
                  <a:lnTo>
                    <a:pt x="3230" y="6822"/>
                  </a:lnTo>
                  <a:lnTo>
                    <a:pt x="3230" y="6777"/>
                  </a:lnTo>
                  <a:lnTo>
                    <a:pt x="3366" y="6550"/>
                  </a:lnTo>
                  <a:lnTo>
                    <a:pt x="3503" y="6322"/>
                  </a:lnTo>
                  <a:lnTo>
                    <a:pt x="3548" y="6095"/>
                  </a:lnTo>
                  <a:lnTo>
                    <a:pt x="3685" y="5958"/>
                  </a:lnTo>
                  <a:lnTo>
                    <a:pt x="4049" y="5731"/>
                  </a:lnTo>
                  <a:lnTo>
                    <a:pt x="4094" y="5595"/>
                  </a:lnTo>
                  <a:lnTo>
                    <a:pt x="4140" y="5413"/>
                  </a:lnTo>
                  <a:lnTo>
                    <a:pt x="4276" y="5140"/>
                  </a:lnTo>
                  <a:lnTo>
                    <a:pt x="4367" y="5003"/>
                  </a:lnTo>
                  <a:lnTo>
                    <a:pt x="4367" y="4912"/>
                  </a:lnTo>
                  <a:lnTo>
                    <a:pt x="4503" y="4730"/>
                  </a:lnTo>
                  <a:lnTo>
                    <a:pt x="4640" y="4685"/>
                  </a:lnTo>
                  <a:lnTo>
                    <a:pt x="4685" y="4548"/>
                  </a:lnTo>
                  <a:lnTo>
                    <a:pt x="4776" y="4594"/>
                  </a:lnTo>
                  <a:lnTo>
                    <a:pt x="4867" y="4594"/>
                  </a:lnTo>
                  <a:lnTo>
                    <a:pt x="4913" y="4503"/>
                  </a:lnTo>
                  <a:lnTo>
                    <a:pt x="5049" y="4503"/>
                  </a:lnTo>
                  <a:lnTo>
                    <a:pt x="5140" y="4458"/>
                  </a:lnTo>
                  <a:lnTo>
                    <a:pt x="5231" y="4321"/>
                  </a:lnTo>
                  <a:lnTo>
                    <a:pt x="5231" y="4230"/>
                  </a:lnTo>
                  <a:lnTo>
                    <a:pt x="5140" y="4094"/>
                  </a:lnTo>
                  <a:lnTo>
                    <a:pt x="5277" y="4185"/>
                  </a:lnTo>
                  <a:lnTo>
                    <a:pt x="5322" y="4321"/>
                  </a:lnTo>
                  <a:lnTo>
                    <a:pt x="5459" y="4321"/>
                  </a:lnTo>
                  <a:lnTo>
                    <a:pt x="5459" y="4230"/>
                  </a:lnTo>
                  <a:lnTo>
                    <a:pt x="5595" y="4185"/>
                  </a:lnTo>
                  <a:lnTo>
                    <a:pt x="5686" y="4185"/>
                  </a:lnTo>
                  <a:lnTo>
                    <a:pt x="5686" y="4276"/>
                  </a:lnTo>
                  <a:lnTo>
                    <a:pt x="5550" y="4321"/>
                  </a:lnTo>
                  <a:lnTo>
                    <a:pt x="5731" y="4321"/>
                  </a:lnTo>
                  <a:lnTo>
                    <a:pt x="5822" y="4367"/>
                  </a:lnTo>
                  <a:lnTo>
                    <a:pt x="5868" y="4321"/>
                  </a:lnTo>
                  <a:lnTo>
                    <a:pt x="5868" y="4185"/>
                  </a:lnTo>
                  <a:lnTo>
                    <a:pt x="5913" y="4139"/>
                  </a:lnTo>
                  <a:lnTo>
                    <a:pt x="5959" y="4185"/>
                  </a:lnTo>
                  <a:lnTo>
                    <a:pt x="5913" y="4321"/>
                  </a:lnTo>
                  <a:lnTo>
                    <a:pt x="6004" y="4367"/>
                  </a:lnTo>
                  <a:lnTo>
                    <a:pt x="6050" y="4321"/>
                  </a:lnTo>
                  <a:lnTo>
                    <a:pt x="6095" y="4094"/>
                  </a:lnTo>
                  <a:lnTo>
                    <a:pt x="6004" y="4003"/>
                  </a:lnTo>
                  <a:lnTo>
                    <a:pt x="5913" y="3957"/>
                  </a:lnTo>
                  <a:lnTo>
                    <a:pt x="5959" y="3912"/>
                  </a:lnTo>
                  <a:lnTo>
                    <a:pt x="5913" y="3730"/>
                  </a:lnTo>
                  <a:lnTo>
                    <a:pt x="6004" y="3457"/>
                  </a:lnTo>
                  <a:lnTo>
                    <a:pt x="6095" y="3412"/>
                  </a:lnTo>
                  <a:lnTo>
                    <a:pt x="6323" y="3366"/>
                  </a:lnTo>
                  <a:lnTo>
                    <a:pt x="6550" y="3184"/>
                  </a:lnTo>
                  <a:lnTo>
                    <a:pt x="6596" y="3093"/>
                  </a:lnTo>
                  <a:lnTo>
                    <a:pt x="6777" y="2911"/>
                  </a:lnTo>
                  <a:lnTo>
                    <a:pt x="6823" y="2729"/>
                  </a:lnTo>
                  <a:lnTo>
                    <a:pt x="6959" y="2593"/>
                  </a:lnTo>
                  <a:lnTo>
                    <a:pt x="7096" y="2593"/>
                  </a:lnTo>
                  <a:lnTo>
                    <a:pt x="7050" y="2547"/>
                  </a:lnTo>
                  <a:lnTo>
                    <a:pt x="7369" y="2229"/>
                  </a:lnTo>
                  <a:lnTo>
                    <a:pt x="7369" y="2138"/>
                  </a:lnTo>
                  <a:lnTo>
                    <a:pt x="7778" y="1774"/>
                  </a:lnTo>
                  <a:lnTo>
                    <a:pt x="7960" y="1683"/>
                  </a:lnTo>
                  <a:lnTo>
                    <a:pt x="7869" y="1683"/>
                  </a:lnTo>
                  <a:lnTo>
                    <a:pt x="7824" y="1501"/>
                  </a:lnTo>
                  <a:lnTo>
                    <a:pt x="7778" y="1365"/>
                  </a:lnTo>
                  <a:lnTo>
                    <a:pt x="7778" y="1228"/>
                  </a:lnTo>
                  <a:lnTo>
                    <a:pt x="7824" y="1092"/>
                  </a:lnTo>
                  <a:lnTo>
                    <a:pt x="7869" y="1092"/>
                  </a:lnTo>
                  <a:lnTo>
                    <a:pt x="8005" y="910"/>
                  </a:lnTo>
                  <a:lnTo>
                    <a:pt x="7914" y="956"/>
                  </a:lnTo>
                  <a:lnTo>
                    <a:pt x="7778" y="956"/>
                  </a:lnTo>
                  <a:lnTo>
                    <a:pt x="7960" y="865"/>
                  </a:lnTo>
                  <a:lnTo>
                    <a:pt x="8051" y="683"/>
                  </a:lnTo>
                  <a:lnTo>
                    <a:pt x="8005" y="683"/>
                  </a:lnTo>
                  <a:lnTo>
                    <a:pt x="8005" y="592"/>
                  </a:lnTo>
                  <a:lnTo>
                    <a:pt x="7869" y="592"/>
                  </a:lnTo>
                  <a:lnTo>
                    <a:pt x="7778" y="774"/>
                  </a:lnTo>
                  <a:lnTo>
                    <a:pt x="7824" y="774"/>
                  </a:lnTo>
                  <a:lnTo>
                    <a:pt x="7914" y="819"/>
                  </a:lnTo>
                  <a:lnTo>
                    <a:pt x="7733" y="910"/>
                  </a:lnTo>
                  <a:lnTo>
                    <a:pt x="7687" y="819"/>
                  </a:lnTo>
                  <a:lnTo>
                    <a:pt x="7687" y="728"/>
                  </a:lnTo>
                  <a:lnTo>
                    <a:pt x="7505" y="728"/>
                  </a:lnTo>
                  <a:lnTo>
                    <a:pt x="7414" y="774"/>
                  </a:lnTo>
                  <a:lnTo>
                    <a:pt x="7323" y="910"/>
                  </a:lnTo>
                  <a:lnTo>
                    <a:pt x="7232" y="865"/>
                  </a:lnTo>
                  <a:lnTo>
                    <a:pt x="7141" y="637"/>
                  </a:lnTo>
                  <a:lnTo>
                    <a:pt x="7187" y="592"/>
                  </a:lnTo>
                  <a:lnTo>
                    <a:pt x="7278" y="501"/>
                  </a:lnTo>
                  <a:lnTo>
                    <a:pt x="7323" y="455"/>
                  </a:lnTo>
                  <a:lnTo>
                    <a:pt x="7278" y="410"/>
                  </a:lnTo>
                  <a:lnTo>
                    <a:pt x="7278" y="364"/>
                  </a:lnTo>
                  <a:lnTo>
                    <a:pt x="7232" y="319"/>
                  </a:lnTo>
                  <a:lnTo>
                    <a:pt x="7141" y="364"/>
                  </a:lnTo>
                  <a:lnTo>
                    <a:pt x="7096" y="319"/>
                  </a:lnTo>
                  <a:lnTo>
                    <a:pt x="7005" y="273"/>
                  </a:lnTo>
                  <a:lnTo>
                    <a:pt x="7050" y="137"/>
                  </a:lnTo>
                  <a:lnTo>
                    <a:pt x="714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0"/>
            <p:cNvSpPr/>
            <p:nvPr/>
          </p:nvSpPr>
          <p:spPr>
            <a:xfrm>
              <a:off x="1940292" y="4400819"/>
              <a:ext cx="17653" cy="19728"/>
            </a:xfrm>
            <a:custGeom>
              <a:rect b="b" l="l" r="r" t="t"/>
              <a:pathLst>
                <a:path extrusionOk="0" h="865" w="774">
                  <a:moveTo>
                    <a:pt x="546" y="0"/>
                  </a:moveTo>
                  <a:lnTo>
                    <a:pt x="410" y="46"/>
                  </a:lnTo>
                  <a:lnTo>
                    <a:pt x="364" y="137"/>
                  </a:lnTo>
                  <a:lnTo>
                    <a:pt x="410" y="318"/>
                  </a:lnTo>
                  <a:lnTo>
                    <a:pt x="364" y="455"/>
                  </a:lnTo>
                  <a:lnTo>
                    <a:pt x="228" y="455"/>
                  </a:lnTo>
                  <a:lnTo>
                    <a:pt x="228" y="591"/>
                  </a:lnTo>
                  <a:lnTo>
                    <a:pt x="182" y="637"/>
                  </a:lnTo>
                  <a:lnTo>
                    <a:pt x="0" y="773"/>
                  </a:lnTo>
                  <a:lnTo>
                    <a:pt x="46" y="864"/>
                  </a:lnTo>
                  <a:lnTo>
                    <a:pt x="91" y="864"/>
                  </a:lnTo>
                  <a:lnTo>
                    <a:pt x="228" y="728"/>
                  </a:lnTo>
                  <a:lnTo>
                    <a:pt x="410" y="728"/>
                  </a:lnTo>
                  <a:lnTo>
                    <a:pt x="501" y="682"/>
                  </a:lnTo>
                  <a:lnTo>
                    <a:pt x="683" y="637"/>
                  </a:lnTo>
                  <a:lnTo>
                    <a:pt x="728" y="637"/>
                  </a:lnTo>
                  <a:lnTo>
                    <a:pt x="774" y="591"/>
                  </a:lnTo>
                  <a:lnTo>
                    <a:pt x="774" y="546"/>
                  </a:lnTo>
                  <a:lnTo>
                    <a:pt x="683" y="500"/>
                  </a:lnTo>
                  <a:lnTo>
                    <a:pt x="637" y="409"/>
                  </a:lnTo>
                  <a:lnTo>
                    <a:pt x="774" y="409"/>
                  </a:lnTo>
                  <a:lnTo>
                    <a:pt x="774" y="364"/>
                  </a:lnTo>
                  <a:lnTo>
                    <a:pt x="728" y="318"/>
                  </a:lnTo>
                  <a:lnTo>
                    <a:pt x="683" y="137"/>
                  </a:lnTo>
                  <a:lnTo>
                    <a:pt x="5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0"/>
            <p:cNvSpPr/>
            <p:nvPr/>
          </p:nvSpPr>
          <p:spPr>
            <a:xfrm>
              <a:off x="2175757" y="4122818"/>
              <a:ext cx="2098" cy="2098"/>
            </a:xfrm>
            <a:custGeom>
              <a:rect b="b" l="l" r="r" t="t"/>
              <a:pathLst>
                <a:path extrusionOk="0" h="92" w="92">
                  <a:moveTo>
                    <a:pt x="0" y="1"/>
                  </a:moveTo>
                  <a:lnTo>
                    <a:pt x="0" y="92"/>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0"/>
            <p:cNvSpPr/>
            <p:nvPr/>
          </p:nvSpPr>
          <p:spPr>
            <a:xfrm>
              <a:off x="2126994" y="4043995"/>
              <a:ext cx="104800" cy="215759"/>
            </a:xfrm>
            <a:custGeom>
              <a:rect b="b" l="l" r="r" t="t"/>
              <a:pathLst>
                <a:path extrusionOk="0" h="9460" w="4595">
                  <a:moveTo>
                    <a:pt x="1229" y="0"/>
                  </a:moveTo>
                  <a:lnTo>
                    <a:pt x="1138" y="46"/>
                  </a:lnTo>
                  <a:lnTo>
                    <a:pt x="910" y="46"/>
                  </a:lnTo>
                  <a:lnTo>
                    <a:pt x="910" y="91"/>
                  </a:lnTo>
                  <a:lnTo>
                    <a:pt x="1001" y="182"/>
                  </a:lnTo>
                  <a:lnTo>
                    <a:pt x="1183" y="637"/>
                  </a:lnTo>
                  <a:lnTo>
                    <a:pt x="1229" y="773"/>
                  </a:lnTo>
                  <a:lnTo>
                    <a:pt x="1183" y="1046"/>
                  </a:lnTo>
                  <a:lnTo>
                    <a:pt x="1138" y="1092"/>
                  </a:lnTo>
                  <a:lnTo>
                    <a:pt x="1047" y="1092"/>
                  </a:lnTo>
                  <a:lnTo>
                    <a:pt x="1047" y="1137"/>
                  </a:lnTo>
                  <a:lnTo>
                    <a:pt x="1138" y="1455"/>
                  </a:lnTo>
                  <a:lnTo>
                    <a:pt x="1183" y="1501"/>
                  </a:lnTo>
                  <a:lnTo>
                    <a:pt x="1274" y="1410"/>
                  </a:lnTo>
                  <a:lnTo>
                    <a:pt x="1456" y="1410"/>
                  </a:lnTo>
                  <a:lnTo>
                    <a:pt x="1365" y="1455"/>
                  </a:lnTo>
                  <a:lnTo>
                    <a:pt x="1229" y="1592"/>
                  </a:lnTo>
                  <a:lnTo>
                    <a:pt x="1274" y="1774"/>
                  </a:lnTo>
                  <a:lnTo>
                    <a:pt x="1365" y="2001"/>
                  </a:lnTo>
                  <a:lnTo>
                    <a:pt x="1411" y="2411"/>
                  </a:lnTo>
                  <a:lnTo>
                    <a:pt x="1411" y="2638"/>
                  </a:lnTo>
                  <a:lnTo>
                    <a:pt x="1411" y="2820"/>
                  </a:lnTo>
                  <a:lnTo>
                    <a:pt x="1502" y="2774"/>
                  </a:lnTo>
                  <a:lnTo>
                    <a:pt x="1502" y="2638"/>
                  </a:lnTo>
                  <a:lnTo>
                    <a:pt x="1502" y="2547"/>
                  </a:lnTo>
                  <a:lnTo>
                    <a:pt x="1547" y="2501"/>
                  </a:lnTo>
                  <a:lnTo>
                    <a:pt x="1593" y="2592"/>
                  </a:lnTo>
                  <a:lnTo>
                    <a:pt x="1593" y="2729"/>
                  </a:lnTo>
                  <a:lnTo>
                    <a:pt x="1684" y="2729"/>
                  </a:lnTo>
                  <a:lnTo>
                    <a:pt x="1684" y="2638"/>
                  </a:lnTo>
                  <a:lnTo>
                    <a:pt x="1684" y="2592"/>
                  </a:lnTo>
                  <a:lnTo>
                    <a:pt x="1729" y="2592"/>
                  </a:lnTo>
                  <a:lnTo>
                    <a:pt x="1729" y="2683"/>
                  </a:lnTo>
                  <a:lnTo>
                    <a:pt x="1638" y="2865"/>
                  </a:lnTo>
                  <a:lnTo>
                    <a:pt x="1593" y="2956"/>
                  </a:lnTo>
                  <a:lnTo>
                    <a:pt x="1593" y="3047"/>
                  </a:lnTo>
                  <a:lnTo>
                    <a:pt x="1547" y="3093"/>
                  </a:lnTo>
                  <a:lnTo>
                    <a:pt x="1502" y="2956"/>
                  </a:lnTo>
                  <a:lnTo>
                    <a:pt x="1411" y="2956"/>
                  </a:lnTo>
                  <a:lnTo>
                    <a:pt x="1456" y="3229"/>
                  </a:lnTo>
                  <a:lnTo>
                    <a:pt x="1547" y="3548"/>
                  </a:lnTo>
                  <a:lnTo>
                    <a:pt x="1638" y="3548"/>
                  </a:lnTo>
                  <a:lnTo>
                    <a:pt x="1684" y="3502"/>
                  </a:lnTo>
                  <a:lnTo>
                    <a:pt x="1729" y="3638"/>
                  </a:lnTo>
                  <a:lnTo>
                    <a:pt x="1729" y="3684"/>
                  </a:lnTo>
                  <a:lnTo>
                    <a:pt x="1820" y="3775"/>
                  </a:lnTo>
                  <a:lnTo>
                    <a:pt x="1684" y="3866"/>
                  </a:lnTo>
                  <a:lnTo>
                    <a:pt x="1638" y="3911"/>
                  </a:lnTo>
                  <a:lnTo>
                    <a:pt x="1729" y="3957"/>
                  </a:lnTo>
                  <a:lnTo>
                    <a:pt x="1684" y="4093"/>
                  </a:lnTo>
                  <a:lnTo>
                    <a:pt x="1593" y="4366"/>
                  </a:lnTo>
                  <a:lnTo>
                    <a:pt x="1593" y="4503"/>
                  </a:lnTo>
                  <a:lnTo>
                    <a:pt x="1547" y="4548"/>
                  </a:lnTo>
                  <a:lnTo>
                    <a:pt x="1593" y="4639"/>
                  </a:lnTo>
                  <a:lnTo>
                    <a:pt x="1593" y="4685"/>
                  </a:lnTo>
                  <a:lnTo>
                    <a:pt x="1456" y="4685"/>
                  </a:lnTo>
                  <a:lnTo>
                    <a:pt x="1411" y="4821"/>
                  </a:lnTo>
                  <a:lnTo>
                    <a:pt x="1411" y="4912"/>
                  </a:lnTo>
                  <a:lnTo>
                    <a:pt x="1502" y="5003"/>
                  </a:lnTo>
                  <a:lnTo>
                    <a:pt x="1411" y="5048"/>
                  </a:lnTo>
                  <a:lnTo>
                    <a:pt x="1320" y="5048"/>
                  </a:lnTo>
                  <a:lnTo>
                    <a:pt x="1229" y="5230"/>
                  </a:lnTo>
                  <a:lnTo>
                    <a:pt x="1138" y="5776"/>
                  </a:lnTo>
                  <a:lnTo>
                    <a:pt x="1092" y="5912"/>
                  </a:lnTo>
                  <a:lnTo>
                    <a:pt x="1001" y="6003"/>
                  </a:lnTo>
                  <a:lnTo>
                    <a:pt x="865" y="6003"/>
                  </a:lnTo>
                  <a:lnTo>
                    <a:pt x="729" y="5958"/>
                  </a:lnTo>
                  <a:lnTo>
                    <a:pt x="592" y="5958"/>
                  </a:lnTo>
                  <a:lnTo>
                    <a:pt x="274" y="6140"/>
                  </a:lnTo>
                  <a:lnTo>
                    <a:pt x="137" y="6276"/>
                  </a:lnTo>
                  <a:lnTo>
                    <a:pt x="92" y="6458"/>
                  </a:lnTo>
                  <a:lnTo>
                    <a:pt x="137" y="6686"/>
                  </a:lnTo>
                  <a:lnTo>
                    <a:pt x="274" y="6822"/>
                  </a:lnTo>
                  <a:lnTo>
                    <a:pt x="501" y="6958"/>
                  </a:lnTo>
                  <a:lnTo>
                    <a:pt x="638" y="7186"/>
                  </a:lnTo>
                  <a:lnTo>
                    <a:pt x="819" y="7231"/>
                  </a:lnTo>
                  <a:lnTo>
                    <a:pt x="910" y="7322"/>
                  </a:lnTo>
                  <a:lnTo>
                    <a:pt x="956" y="7686"/>
                  </a:lnTo>
                  <a:lnTo>
                    <a:pt x="910" y="7732"/>
                  </a:lnTo>
                  <a:lnTo>
                    <a:pt x="910" y="7914"/>
                  </a:lnTo>
                  <a:lnTo>
                    <a:pt x="865" y="8095"/>
                  </a:lnTo>
                  <a:lnTo>
                    <a:pt x="547" y="8459"/>
                  </a:lnTo>
                  <a:lnTo>
                    <a:pt x="319" y="8687"/>
                  </a:lnTo>
                  <a:lnTo>
                    <a:pt x="92" y="8914"/>
                  </a:lnTo>
                  <a:lnTo>
                    <a:pt x="1" y="9005"/>
                  </a:lnTo>
                  <a:lnTo>
                    <a:pt x="46" y="9096"/>
                  </a:lnTo>
                  <a:lnTo>
                    <a:pt x="183" y="9142"/>
                  </a:lnTo>
                  <a:lnTo>
                    <a:pt x="228" y="9051"/>
                  </a:lnTo>
                  <a:lnTo>
                    <a:pt x="274" y="9051"/>
                  </a:lnTo>
                  <a:lnTo>
                    <a:pt x="274" y="9142"/>
                  </a:lnTo>
                  <a:lnTo>
                    <a:pt x="274" y="9232"/>
                  </a:lnTo>
                  <a:lnTo>
                    <a:pt x="319" y="9278"/>
                  </a:lnTo>
                  <a:lnTo>
                    <a:pt x="410" y="9232"/>
                  </a:lnTo>
                  <a:lnTo>
                    <a:pt x="456" y="9278"/>
                  </a:lnTo>
                  <a:lnTo>
                    <a:pt x="410" y="9414"/>
                  </a:lnTo>
                  <a:lnTo>
                    <a:pt x="456" y="9460"/>
                  </a:lnTo>
                  <a:lnTo>
                    <a:pt x="592" y="9460"/>
                  </a:lnTo>
                  <a:lnTo>
                    <a:pt x="865" y="9232"/>
                  </a:lnTo>
                  <a:lnTo>
                    <a:pt x="1138" y="9051"/>
                  </a:lnTo>
                  <a:lnTo>
                    <a:pt x="1365" y="8778"/>
                  </a:lnTo>
                  <a:lnTo>
                    <a:pt x="1593" y="8550"/>
                  </a:lnTo>
                  <a:lnTo>
                    <a:pt x="1866" y="8186"/>
                  </a:lnTo>
                  <a:lnTo>
                    <a:pt x="2002" y="8095"/>
                  </a:lnTo>
                  <a:lnTo>
                    <a:pt x="2093" y="8095"/>
                  </a:lnTo>
                  <a:lnTo>
                    <a:pt x="2138" y="8005"/>
                  </a:lnTo>
                  <a:lnTo>
                    <a:pt x="2184" y="7868"/>
                  </a:lnTo>
                  <a:lnTo>
                    <a:pt x="2229" y="7823"/>
                  </a:lnTo>
                  <a:lnTo>
                    <a:pt x="2411" y="7732"/>
                  </a:lnTo>
                  <a:lnTo>
                    <a:pt x="2502" y="7413"/>
                  </a:lnTo>
                  <a:lnTo>
                    <a:pt x="2639" y="7186"/>
                  </a:lnTo>
                  <a:lnTo>
                    <a:pt x="2639" y="7140"/>
                  </a:lnTo>
                  <a:lnTo>
                    <a:pt x="2730" y="7049"/>
                  </a:lnTo>
                  <a:lnTo>
                    <a:pt x="2639" y="6913"/>
                  </a:lnTo>
                  <a:lnTo>
                    <a:pt x="2366" y="6913"/>
                  </a:lnTo>
                  <a:lnTo>
                    <a:pt x="2502" y="6822"/>
                  </a:lnTo>
                  <a:lnTo>
                    <a:pt x="2593" y="6822"/>
                  </a:lnTo>
                  <a:lnTo>
                    <a:pt x="2957" y="6413"/>
                  </a:lnTo>
                  <a:lnTo>
                    <a:pt x="3093" y="6367"/>
                  </a:lnTo>
                  <a:lnTo>
                    <a:pt x="3366" y="6413"/>
                  </a:lnTo>
                  <a:lnTo>
                    <a:pt x="3503" y="6413"/>
                  </a:lnTo>
                  <a:lnTo>
                    <a:pt x="3457" y="6504"/>
                  </a:lnTo>
                  <a:lnTo>
                    <a:pt x="3503" y="6640"/>
                  </a:lnTo>
                  <a:lnTo>
                    <a:pt x="3594" y="6504"/>
                  </a:lnTo>
                  <a:lnTo>
                    <a:pt x="3685" y="6458"/>
                  </a:lnTo>
                  <a:lnTo>
                    <a:pt x="3503" y="6367"/>
                  </a:lnTo>
                  <a:lnTo>
                    <a:pt x="3548" y="6231"/>
                  </a:lnTo>
                  <a:lnTo>
                    <a:pt x="3639" y="5958"/>
                  </a:lnTo>
                  <a:lnTo>
                    <a:pt x="3730" y="5867"/>
                  </a:lnTo>
                  <a:lnTo>
                    <a:pt x="3867" y="5867"/>
                  </a:lnTo>
                  <a:lnTo>
                    <a:pt x="3912" y="5912"/>
                  </a:lnTo>
                  <a:lnTo>
                    <a:pt x="3958" y="5867"/>
                  </a:lnTo>
                  <a:lnTo>
                    <a:pt x="4049" y="5731"/>
                  </a:lnTo>
                  <a:lnTo>
                    <a:pt x="4276" y="5412"/>
                  </a:lnTo>
                  <a:lnTo>
                    <a:pt x="4276" y="5321"/>
                  </a:lnTo>
                  <a:lnTo>
                    <a:pt x="4230" y="5185"/>
                  </a:lnTo>
                  <a:lnTo>
                    <a:pt x="4321" y="5003"/>
                  </a:lnTo>
                  <a:lnTo>
                    <a:pt x="4412" y="4866"/>
                  </a:lnTo>
                  <a:lnTo>
                    <a:pt x="4594" y="4775"/>
                  </a:lnTo>
                  <a:lnTo>
                    <a:pt x="4549" y="4730"/>
                  </a:lnTo>
                  <a:lnTo>
                    <a:pt x="4367" y="4685"/>
                  </a:lnTo>
                  <a:lnTo>
                    <a:pt x="4276" y="4594"/>
                  </a:lnTo>
                  <a:lnTo>
                    <a:pt x="4367" y="4548"/>
                  </a:lnTo>
                  <a:lnTo>
                    <a:pt x="4367" y="4503"/>
                  </a:lnTo>
                  <a:lnTo>
                    <a:pt x="4185" y="4457"/>
                  </a:lnTo>
                  <a:lnTo>
                    <a:pt x="4003" y="4594"/>
                  </a:lnTo>
                  <a:lnTo>
                    <a:pt x="3730" y="4912"/>
                  </a:lnTo>
                  <a:lnTo>
                    <a:pt x="3548" y="4912"/>
                  </a:lnTo>
                  <a:lnTo>
                    <a:pt x="3412" y="4957"/>
                  </a:lnTo>
                  <a:lnTo>
                    <a:pt x="3275" y="4912"/>
                  </a:lnTo>
                  <a:lnTo>
                    <a:pt x="2957" y="4548"/>
                  </a:lnTo>
                  <a:lnTo>
                    <a:pt x="2866" y="4594"/>
                  </a:lnTo>
                  <a:lnTo>
                    <a:pt x="2730" y="4412"/>
                  </a:lnTo>
                  <a:lnTo>
                    <a:pt x="2684" y="4321"/>
                  </a:lnTo>
                  <a:lnTo>
                    <a:pt x="2775" y="4230"/>
                  </a:lnTo>
                  <a:lnTo>
                    <a:pt x="2821" y="4048"/>
                  </a:lnTo>
                  <a:lnTo>
                    <a:pt x="2684" y="3775"/>
                  </a:lnTo>
                  <a:lnTo>
                    <a:pt x="2684" y="3684"/>
                  </a:lnTo>
                  <a:lnTo>
                    <a:pt x="2639" y="3593"/>
                  </a:lnTo>
                  <a:lnTo>
                    <a:pt x="2639" y="3411"/>
                  </a:lnTo>
                  <a:lnTo>
                    <a:pt x="2684" y="3320"/>
                  </a:lnTo>
                  <a:lnTo>
                    <a:pt x="2639" y="3275"/>
                  </a:lnTo>
                  <a:lnTo>
                    <a:pt x="2593" y="3138"/>
                  </a:lnTo>
                  <a:lnTo>
                    <a:pt x="2548" y="3002"/>
                  </a:lnTo>
                  <a:lnTo>
                    <a:pt x="2502" y="3047"/>
                  </a:lnTo>
                  <a:lnTo>
                    <a:pt x="2366" y="3002"/>
                  </a:lnTo>
                  <a:lnTo>
                    <a:pt x="2320" y="3047"/>
                  </a:lnTo>
                  <a:lnTo>
                    <a:pt x="2457" y="3184"/>
                  </a:lnTo>
                  <a:lnTo>
                    <a:pt x="2457" y="3320"/>
                  </a:lnTo>
                  <a:lnTo>
                    <a:pt x="2457" y="3366"/>
                  </a:lnTo>
                  <a:lnTo>
                    <a:pt x="2320" y="3502"/>
                  </a:lnTo>
                  <a:lnTo>
                    <a:pt x="2366" y="3593"/>
                  </a:lnTo>
                  <a:lnTo>
                    <a:pt x="2457" y="3729"/>
                  </a:lnTo>
                  <a:lnTo>
                    <a:pt x="2457" y="3820"/>
                  </a:lnTo>
                  <a:lnTo>
                    <a:pt x="2320" y="3866"/>
                  </a:lnTo>
                  <a:lnTo>
                    <a:pt x="2229" y="3775"/>
                  </a:lnTo>
                  <a:lnTo>
                    <a:pt x="2229" y="3638"/>
                  </a:lnTo>
                  <a:lnTo>
                    <a:pt x="2047" y="3593"/>
                  </a:lnTo>
                  <a:lnTo>
                    <a:pt x="2047" y="3548"/>
                  </a:lnTo>
                  <a:lnTo>
                    <a:pt x="1911" y="3457"/>
                  </a:lnTo>
                  <a:lnTo>
                    <a:pt x="1820" y="3502"/>
                  </a:lnTo>
                  <a:lnTo>
                    <a:pt x="1820" y="3411"/>
                  </a:lnTo>
                  <a:lnTo>
                    <a:pt x="1956" y="3320"/>
                  </a:lnTo>
                  <a:lnTo>
                    <a:pt x="2002" y="3229"/>
                  </a:lnTo>
                  <a:lnTo>
                    <a:pt x="1866" y="3138"/>
                  </a:lnTo>
                  <a:lnTo>
                    <a:pt x="1956" y="2956"/>
                  </a:lnTo>
                  <a:lnTo>
                    <a:pt x="2093" y="2911"/>
                  </a:lnTo>
                  <a:lnTo>
                    <a:pt x="2093" y="2774"/>
                  </a:lnTo>
                  <a:lnTo>
                    <a:pt x="2047" y="2638"/>
                  </a:lnTo>
                  <a:lnTo>
                    <a:pt x="2093" y="2547"/>
                  </a:lnTo>
                  <a:lnTo>
                    <a:pt x="2047" y="2411"/>
                  </a:lnTo>
                  <a:lnTo>
                    <a:pt x="2047" y="2229"/>
                  </a:lnTo>
                  <a:lnTo>
                    <a:pt x="1866" y="2138"/>
                  </a:lnTo>
                  <a:lnTo>
                    <a:pt x="1911" y="2047"/>
                  </a:lnTo>
                  <a:lnTo>
                    <a:pt x="2002" y="2092"/>
                  </a:lnTo>
                  <a:lnTo>
                    <a:pt x="2138" y="2092"/>
                  </a:lnTo>
                  <a:lnTo>
                    <a:pt x="2138" y="1910"/>
                  </a:lnTo>
                  <a:lnTo>
                    <a:pt x="2229" y="1819"/>
                  </a:lnTo>
                  <a:lnTo>
                    <a:pt x="2229" y="1637"/>
                  </a:lnTo>
                  <a:lnTo>
                    <a:pt x="2138" y="1410"/>
                  </a:lnTo>
                  <a:lnTo>
                    <a:pt x="2184" y="1274"/>
                  </a:lnTo>
                  <a:lnTo>
                    <a:pt x="2093" y="1319"/>
                  </a:lnTo>
                  <a:lnTo>
                    <a:pt x="1911" y="1410"/>
                  </a:lnTo>
                  <a:lnTo>
                    <a:pt x="1775" y="1228"/>
                  </a:lnTo>
                  <a:lnTo>
                    <a:pt x="1866" y="1183"/>
                  </a:lnTo>
                  <a:lnTo>
                    <a:pt x="1775" y="1092"/>
                  </a:lnTo>
                  <a:lnTo>
                    <a:pt x="1729" y="1092"/>
                  </a:lnTo>
                  <a:lnTo>
                    <a:pt x="1775" y="1001"/>
                  </a:lnTo>
                  <a:lnTo>
                    <a:pt x="1911" y="910"/>
                  </a:lnTo>
                  <a:lnTo>
                    <a:pt x="1866" y="864"/>
                  </a:lnTo>
                  <a:lnTo>
                    <a:pt x="1729" y="819"/>
                  </a:lnTo>
                  <a:lnTo>
                    <a:pt x="1638" y="728"/>
                  </a:lnTo>
                  <a:lnTo>
                    <a:pt x="1547" y="773"/>
                  </a:lnTo>
                  <a:lnTo>
                    <a:pt x="1502" y="637"/>
                  </a:lnTo>
                  <a:lnTo>
                    <a:pt x="1593" y="637"/>
                  </a:lnTo>
                  <a:lnTo>
                    <a:pt x="1638" y="546"/>
                  </a:lnTo>
                  <a:lnTo>
                    <a:pt x="1547" y="500"/>
                  </a:lnTo>
                  <a:lnTo>
                    <a:pt x="1456" y="591"/>
                  </a:lnTo>
                  <a:lnTo>
                    <a:pt x="1456" y="637"/>
                  </a:lnTo>
                  <a:lnTo>
                    <a:pt x="1411" y="773"/>
                  </a:lnTo>
                  <a:lnTo>
                    <a:pt x="1274" y="728"/>
                  </a:lnTo>
                  <a:lnTo>
                    <a:pt x="1320" y="591"/>
                  </a:lnTo>
                  <a:lnTo>
                    <a:pt x="1274" y="500"/>
                  </a:lnTo>
                  <a:lnTo>
                    <a:pt x="1229" y="273"/>
                  </a:lnTo>
                  <a:lnTo>
                    <a:pt x="1229" y="137"/>
                  </a:lnTo>
                  <a:lnTo>
                    <a:pt x="1229" y="91"/>
                  </a:lnTo>
                  <a:lnTo>
                    <a:pt x="1274" y="91"/>
                  </a:lnTo>
                  <a:lnTo>
                    <a:pt x="122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0"/>
            <p:cNvSpPr/>
            <p:nvPr/>
          </p:nvSpPr>
          <p:spPr>
            <a:xfrm>
              <a:off x="238123" y="1186284"/>
              <a:ext cx="1641000" cy="2071468"/>
            </a:xfrm>
            <a:custGeom>
              <a:rect b="b" l="l" r="r" t="t"/>
              <a:pathLst>
                <a:path extrusionOk="0" h="90824" w="71950">
                  <a:moveTo>
                    <a:pt x="4866" y="1"/>
                  </a:moveTo>
                  <a:lnTo>
                    <a:pt x="4639" y="183"/>
                  </a:lnTo>
                  <a:lnTo>
                    <a:pt x="4639" y="319"/>
                  </a:lnTo>
                  <a:lnTo>
                    <a:pt x="4503" y="365"/>
                  </a:lnTo>
                  <a:lnTo>
                    <a:pt x="4593" y="546"/>
                  </a:lnTo>
                  <a:lnTo>
                    <a:pt x="4457" y="683"/>
                  </a:lnTo>
                  <a:lnTo>
                    <a:pt x="4412" y="956"/>
                  </a:lnTo>
                  <a:lnTo>
                    <a:pt x="4457" y="1138"/>
                  </a:lnTo>
                  <a:lnTo>
                    <a:pt x="4275" y="1365"/>
                  </a:lnTo>
                  <a:lnTo>
                    <a:pt x="4275" y="2093"/>
                  </a:lnTo>
                  <a:lnTo>
                    <a:pt x="4457" y="2275"/>
                  </a:lnTo>
                  <a:lnTo>
                    <a:pt x="4457" y="2457"/>
                  </a:lnTo>
                  <a:lnTo>
                    <a:pt x="4321" y="2457"/>
                  </a:lnTo>
                  <a:lnTo>
                    <a:pt x="4321" y="2639"/>
                  </a:lnTo>
                  <a:lnTo>
                    <a:pt x="4503" y="2820"/>
                  </a:lnTo>
                  <a:lnTo>
                    <a:pt x="4639" y="2820"/>
                  </a:lnTo>
                  <a:lnTo>
                    <a:pt x="4821" y="3048"/>
                  </a:lnTo>
                  <a:lnTo>
                    <a:pt x="5048" y="3093"/>
                  </a:lnTo>
                  <a:lnTo>
                    <a:pt x="4821" y="3230"/>
                  </a:lnTo>
                  <a:lnTo>
                    <a:pt x="4866" y="3457"/>
                  </a:lnTo>
                  <a:lnTo>
                    <a:pt x="4866" y="3548"/>
                  </a:lnTo>
                  <a:lnTo>
                    <a:pt x="5185" y="3594"/>
                  </a:lnTo>
                  <a:lnTo>
                    <a:pt x="5367" y="3503"/>
                  </a:lnTo>
                  <a:lnTo>
                    <a:pt x="5640" y="3594"/>
                  </a:lnTo>
                  <a:lnTo>
                    <a:pt x="5867" y="3639"/>
                  </a:lnTo>
                  <a:lnTo>
                    <a:pt x="5958" y="3730"/>
                  </a:lnTo>
                  <a:lnTo>
                    <a:pt x="5776" y="3821"/>
                  </a:lnTo>
                  <a:lnTo>
                    <a:pt x="5685" y="3776"/>
                  </a:lnTo>
                  <a:lnTo>
                    <a:pt x="5549" y="3821"/>
                  </a:lnTo>
                  <a:lnTo>
                    <a:pt x="5367" y="3685"/>
                  </a:lnTo>
                  <a:lnTo>
                    <a:pt x="5003" y="3866"/>
                  </a:lnTo>
                  <a:lnTo>
                    <a:pt x="4866" y="3776"/>
                  </a:lnTo>
                  <a:lnTo>
                    <a:pt x="4730" y="3866"/>
                  </a:lnTo>
                  <a:lnTo>
                    <a:pt x="4548" y="3821"/>
                  </a:lnTo>
                  <a:lnTo>
                    <a:pt x="4412" y="3821"/>
                  </a:lnTo>
                  <a:lnTo>
                    <a:pt x="4321" y="3957"/>
                  </a:lnTo>
                  <a:lnTo>
                    <a:pt x="4002" y="3957"/>
                  </a:lnTo>
                  <a:lnTo>
                    <a:pt x="3866" y="4048"/>
                  </a:lnTo>
                  <a:lnTo>
                    <a:pt x="3911" y="4139"/>
                  </a:lnTo>
                  <a:lnTo>
                    <a:pt x="4048" y="4185"/>
                  </a:lnTo>
                  <a:lnTo>
                    <a:pt x="4093" y="4321"/>
                  </a:lnTo>
                  <a:lnTo>
                    <a:pt x="4275" y="4276"/>
                  </a:lnTo>
                  <a:lnTo>
                    <a:pt x="4366" y="4367"/>
                  </a:lnTo>
                  <a:lnTo>
                    <a:pt x="4548" y="4230"/>
                  </a:lnTo>
                  <a:lnTo>
                    <a:pt x="4684" y="4458"/>
                  </a:lnTo>
                  <a:lnTo>
                    <a:pt x="4912" y="4594"/>
                  </a:lnTo>
                  <a:lnTo>
                    <a:pt x="5094" y="4912"/>
                  </a:lnTo>
                  <a:lnTo>
                    <a:pt x="4957" y="5231"/>
                  </a:lnTo>
                  <a:lnTo>
                    <a:pt x="4684" y="5322"/>
                  </a:lnTo>
                  <a:lnTo>
                    <a:pt x="4866" y="4958"/>
                  </a:lnTo>
                  <a:lnTo>
                    <a:pt x="4775" y="4867"/>
                  </a:lnTo>
                  <a:lnTo>
                    <a:pt x="4775" y="4640"/>
                  </a:lnTo>
                  <a:lnTo>
                    <a:pt x="4503" y="4640"/>
                  </a:lnTo>
                  <a:lnTo>
                    <a:pt x="4457" y="4594"/>
                  </a:lnTo>
                  <a:lnTo>
                    <a:pt x="4457" y="4503"/>
                  </a:lnTo>
                  <a:lnTo>
                    <a:pt x="4366" y="4458"/>
                  </a:lnTo>
                  <a:lnTo>
                    <a:pt x="4184" y="4549"/>
                  </a:lnTo>
                  <a:lnTo>
                    <a:pt x="4002" y="4549"/>
                  </a:lnTo>
                  <a:lnTo>
                    <a:pt x="3820" y="4731"/>
                  </a:lnTo>
                  <a:lnTo>
                    <a:pt x="4002" y="4776"/>
                  </a:lnTo>
                  <a:lnTo>
                    <a:pt x="3911" y="4867"/>
                  </a:lnTo>
                  <a:lnTo>
                    <a:pt x="3729" y="4867"/>
                  </a:lnTo>
                  <a:lnTo>
                    <a:pt x="3820" y="5003"/>
                  </a:lnTo>
                  <a:lnTo>
                    <a:pt x="3775" y="5094"/>
                  </a:lnTo>
                  <a:lnTo>
                    <a:pt x="3547" y="5276"/>
                  </a:lnTo>
                  <a:lnTo>
                    <a:pt x="3547" y="5094"/>
                  </a:lnTo>
                  <a:lnTo>
                    <a:pt x="3456" y="5094"/>
                  </a:lnTo>
                  <a:lnTo>
                    <a:pt x="3366" y="5185"/>
                  </a:lnTo>
                  <a:lnTo>
                    <a:pt x="3411" y="5367"/>
                  </a:lnTo>
                  <a:lnTo>
                    <a:pt x="3366" y="5549"/>
                  </a:lnTo>
                  <a:lnTo>
                    <a:pt x="3229" y="5549"/>
                  </a:lnTo>
                  <a:lnTo>
                    <a:pt x="3184" y="5276"/>
                  </a:lnTo>
                  <a:lnTo>
                    <a:pt x="3047" y="5140"/>
                  </a:lnTo>
                  <a:lnTo>
                    <a:pt x="3047" y="5185"/>
                  </a:lnTo>
                  <a:lnTo>
                    <a:pt x="3047" y="5367"/>
                  </a:lnTo>
                  <a:lnTo>
                    <a:pt x="2911" y="5595"/>
                  </a:lnTo>
                  <a:lnTo>
                    <a:pt x="2865" y="5822"/>
                  </a:lnTo>
                  <a:lnTo>
                    <a:pt x="2683" y="5686"/>
                  </a:lnTo>
                  <a:lnTo>
                    <a:pt x="2683" y="5595"/>
                  </a:lnTo>
                  <a:lnTo>
                    <a:pt x="2865" y="5231"/>
                  </a:lnTo>
                  <a:lnTo>
                    <a:pt x="2774" y="5094"/>
                  </a:lnTo>
                  <a:lnTo>
                    <a:pt x="2592" y="5049"/>
                  </a:lnTo>
                  <a:lnTo>
                    <a:pt x="2183" y="5231"/>
                  </a:lnTo>
                  <a:lnTo>
                    <a:pt x="2047" y="5185"/>
                  </a:lnTo>
                  <a:lnTo>
                    <a:pt x="1819" y="5322"/>
                  </a:lnTo>
                  <a:lnTo>
                    <a:pt x="1683" y="5322"/>
                  </a:lnTo>
                  <a:lnTo>
                    <a:pt x="1546" y="5231"/>
                  </a:lnTo>
                  <a:lnTo>
                    <a:pt x="1319" y="5231"/>
                  </a:lnTo>
                  <a:lnTo>
                    <a:pt x="1501" y="5413"/>
                  </a:lnTo>
                  <a:lnTo>
                    <a:pt x="1364" y="5549"/>
                  </a:lnTo>
                  <a:lnTo>
                    <a:pt x="1319" y="5504"/>
                  </a:lnTo>
                  <a:lnTo>
                    <a:pt x="1273" y="5413"/>
                  </a:lnTo>
                  <a:lnTo>
                    <a:pt x="1228" y="5413"/>
                  </a:lnTo>
                  <a:lnTo>
                    <a:pt x="1182" y="5549"/>
                  </a:lnTo>
                  <a:lnTo>
                    <a:pt x="1092" y="5595"/>
                  </a:lnTo>
                  <a:lnTo>
                    <a:pt x="1092" y="5959"/>
                  </a:lnTo>
                  <a:lnTo>
                    <a:pt x="1182" y="6049"/>
                  </a:lnTo>
                  <a:lnTo>
                    <a:pt x="1364" y="5868"/>
                  </a:lnTo>
                  <a:lnTo>
                    <a:pt x="1455" y="5959"/>
                  </a:lnTo>
                  <a:lnTo>
                    <a:pt x="1728" y="5777"/>
                  </a:lnTo>
                  <a:lnTo>
                    <a:pt x="1819" y="5822"/>
                  </a:lnTo>
                  <a:lnTo>
                    <a:pt x="1774" y="5959"/>
                  </a:lnTo>
                  <a:lnTo>
                    <a:pt x="1319" y="6140"/>
                  </a:lnTo>
                  <a:lnTo>
                    <a:pt x="1273" y="6322"/>
                  </a:lnTo>
                  <a:lnTo>
                    <a:pt x="1046" y="6459"/>
                  </a:lnTo>
                  <a:lnTo>
                    <a:pt x="728" y="6504"/>
                  </a:lnTo>
                  <a:lnTo>
                    <a:pt x="682" y="6641"/>
                  </a:lnTo>
                  <a:lnTo>
                    <a:pt x="728" y="6732"/>
                  </a:lnTo>
                  <a:lnTo>
                    <a:pt x="455" y="6777"/>
                  </a:lnTo>
                  <a:lnTo>
                    <a:pt x="318" y="6732"/>
                  </a:lnTo>
                  <a:lnTo>
                    <a:pt x="227" y="6732"/>
                  </a:lnTo>
                  <a:lnTo>
                    <a:pt x="182" y="6868"/>
                  </a:lnTo>
                  <a:lnTo>
                    <a:pt x="136" y="6914"/>
                  </a:lnTo>
                  <a:lnTo>
                    <a:pt x="0" y="6959"/>
                  </a:lnTo>
                  <a:lnTo>
                    <a:pt x="0" y="10643"/>
                  </a:lnTo>
                  <a:lnTo>
                    <a:pt x="45" y="10688"/>
                  </a:lnTo>
                  <a:lnTo>
                    <a:pt x="227" y="10688"/>
                  </a:lnTo>
                  <a:lnTo>
                    <a:pt x="364" y="10916"/>
                  </a:lnTo>
                  <a:lnTo>
                    <a:pt x="227" y="11189"/>
                  </a:lnTo>
                  <a:lnTo>
                    <a:pt x="0" y="11325"/>
                  </a:lnTo>
                  <a:lnTo>
                    <a:pt x="0" y="11871"/>
                  </a:lnTo>
                  <a:lnTo>
                    <a:pt x="45" y="11962"/>
                  </a:lnTo>
                  <a:lnTo>
                    <a:pt x="227" y="12007"/>
                  </a:lnTo>
                  <a:lnTo>
                    <a:pt x="0" y="12007"/>
                  </a:lnTo>
                  <a:lnTo>
                    <a:pt x="0" y="15919"/>
                  </a:lnTo>
                  <a:lnTo>
                    <a:pt x="45" y="16010"/>
                  </a:lnTo>
                  <a:lnTo>
                    <a:pt x="0" y="16191"/>
                  </a:lnTo>
                  <a:lnTo>
                    <a:pt x="182" y="16419"/>
                  </a:lnTo>
                  <a:lnTo>
                    <a:pt x="318" y="16555"/>
                  </a:lnTo>
                  <a:lnTo>
                    <a:pt x="591" y="16919"/>
                  </a:lnTo>
                  <a:lnTo>
                    <a:pt x="682" y="17237"/>
                  </a:lnTo>
                  <a:lnTo>
                    <a:pt x="910" y="17465"/>
                  </a:lnTo>
                  <a:lnTo>
                    <a:pt x="955" y="17601"/>
                  </a:lnTo>
                  <a:lnTo>
                    <a:pt x="773" y="17965"/>
                  </a:lnTo>
                  <a:lnTo>
                    <a:pt x="682" y="17965"/>
                  </a:lnTo>
                  <a:lnTo>
                    <a:pt x="546" y="17920"/>
                  </a:lnTo>
                  <a:lnTo>
                    <a:pt x="682" y="18147"/>
                  </a:lnTo>
                  <a:lnTo>
                    <a:pt x="955" y="18193"/>
                  </a:lnTo>
                  <a:lnTo>
                    <a:pt x="1137" y="18284"/>
                  </a:lnTo>
                  <a:lnTo>
                    <a:pt x="1410" y="18602"/>
                  </a:lnTo>
                  <a:lnTo>
                    <a:pt x="1683" y="18738"/>
                  </a:lnTo>
                  <a:lnTo>
                    <a:pt x="1728" y="18693"/>
                  </a:lnTo>
                  <a:lnTo>
                    <a:pt x="1865" y="18738"/>
                  </a:lnTo>
                  <a:lnTo>
                    <a:pt x="2092" y="18556"/>
                  </a:lnTo>
                  <a:lnTo>
                    <a:pt x="2365" y="18511"/>
                  </a:lnTo>
                  <a:lnTo>
                    <a:pt x="2683" y="18693"/>
                  </a:lnTo>
                  <a:lnTo>
                    <a:pt x="2911" y="18784"/>
                  </a:lnTo>
                  <a:lnTo>
                    <a:pt x="3047" y="18784"/>
                  </a:lnTo>
                  <a:lnTo>
                    <a:pt x="3138" y="18966"/>
                  </a:lnTo>
                  <a:lnTo>
                    <a:pt x="3184" y="19284"/>
                  </a:lnTo>
                  <a:lnTo>
                    <a:pt x="3093" y="19011"/>
                  </a:lnTo>
                  <a:lnTo>
                    <a:pt x="2956" y="18875"/>
                  </a:lnTo>
                  <a:lnTo>
                    <a:pt x="2729" y="18875"/>
                  </a:lnTo>
                  <a:lnTo>
                    <a:pt x="2365" y="18556"/>
                  </a:lnTo>
                  <a:lnTo>
                    <a:pt x="2183" y="18602"/>
                  </a:lnTo>
                  <a:lnTo>
                    <a:pt x="1956" y="18829"/>
                  </a:lnTo>
                  <a:lnTo>
                    <a:pt x="1956" y="19057"/>
                  </a:lnTo>
                  <a:lnTo>
                    <a:pt x="2001" y="19193"/>
                  </a:lnTo>
                  <a:lnTo>
                    <a:pt x="1683" y="18829"/>
                  </a:lnTo>
                  <a:lnTo>
                    <a:pt x="1364" y="18829"/>
                  </a:lnTo>
                  <a:lnTo>
                    <a:pt x="1182" y="18693"/>
                  </a:lnTo>
                  <a:lnTo>
                    <a:pt x="1182" y="18556"/>
                  </a:lnTo>
                  <a:lnTo>
                    <a:pt x="1046" y="18329"/>
                  </a:lnTo>
                  <a:lnTo>
                    <a:pt x="773" y="18284"/>
                  </a:lnTo>
                  <a:lnTo>
                    <a:pt x="546" y="18284"/>
                  </a:lnTo>
                  <a:lnTo>
                    <a:pt x="227" y="18102"/>
                  </a:lnTo>
                  <a:lnTo>
                    <a:pt x="318" y="18056"/>
                  </a:lnTo>
                  <a:lnTo>
                    <a:pt x="318" y="17874"/>
                  </a:lnTo>
                  <a:lnTo>
                    <a:pt x="409" y="17783"/>
                  </a:lnTo>
                  <a:lnTo>
                    <a:pt x="364" y="17647"/>
                  </a:lnTo>
                  <a:lnTo>
                    <a:pt x="364" y="17283"/>
                  </a:lnTo>
                  <a:lnTo>
                    <a:pt x="273" y="17010"/>
                  </a:lnTo>
                  <a:lnTo>
                    <a:pt x="136" y="16919"/>
                  </a:lnTo>
                  <a:lnTo>
                    <a:pt x="45" y="17147"/>
                  </a:lnTo>
                  <a:lnTo>
                    <a:pt x="0" y="17192"/>
                  </a:lnTo>
                  <a:lnTo>
                    <a:pt x="0" y="70812"/>
                  </a:lnTo>
                  <a:lnTo>
                    <a:pt x="136" y="70812"/>
                  </a:lnTo>
                  <a:lnTo>
                    <a:pt x="318" y="70631"/>
                  </a:lnTo>
                  <a:lnTo>
                    <a:pt x="500" y="70631"/>
                  </a:lnTo>
                  <a:lnTo>
                    <a:pt x="637" y="70676"/>
                  </a:lnTo>
                  <a:lnTo>
                    <a:pt x="773" y="70585"/>
                  </a:lnTo>
                  <a:lnTo>
                    <a:pt x="864" y="70585"/>
                  </a:lnTo>
                  <a:lnTo>
                    <a:pt x="910" y="70540"/>
                  </a:lnTo>
                  <a:lnTo>
                    <a:pt x="955" y="70585"/>
                  </a:lnTo>
                  <a:lnTo>
                    <a:pt x="1182" y="70585"/>
                  </a:lnTo>
                  <a:lnTo>
                    <a:pt x="1410" y="70540"/>
                  </a:lnTo>
                  <a:lnTo>
                    <a:pt x="1637" y="70540"/>
                  </a:lnTo>
                  <a:lnTo>
                    <a:pt x="1774" y="70631"/>
                  </a:lnTo>
                  <a:lnTo>
                    <a:pt x="1865" y="70812"/>
                  </a:lnTo>
                  <a:lnTo>
                    <a:pt x="1819" y="70949"/>
                  </a:lnTo>
                  <a:lnTo>
                    <a:pt x="1865" y="70994"/>
                  </a:lnTo>
                  <a:lnTo>
                    <a:pt x="1819" y="70994"/>
                  </a:lnTo>
                  <a:lnTo>
                    <a:pt x="1819" y="71040"/>
                  </a:lnTo>
                  <a:lnTo>
                    <a:pt x="1956" y="71040"/>
                  </a:lnTo>
                  <a:lnTo>
                    <a:pt x="2183" y="70949"/>
                  </a:lnTo>
                  <a:lnTo>
                    <a:pt x="2183" y="71131"/>
                  </a:lnTo>
                  <a:lnTo>
                    <a:pt x="2365" y="71313"/>
                  </a:lnTo>
                  <a:lnTo>
                    <a:pt x="2410" y="71586"/>
                  </a:lnTo>
                  <a:lnTo>
                    <a:pt x="2456" y="71631"/>
                  </a:lnTo>
                  <a:lnTo>
                    <a:pt x="2410" y="71768"/>
                  </a:lnTo>
                  <a:lnTo>
                    <a:pt x="2365" y="71768"/>
                  </a:lnTo>
                  <a:lnTo>
                    <a:pt x="2410" y="71813"/>
                  </a:lnTo>
                  <a:lnTo>
                    <a:pt x="2501" y="71813"/>
                  </a:lnTo>
                  <a:lnTo>
                    <a:pt x="2547" y="71995"/>
                  </a:lnTo>
                  <a:lnTo>
                    <a:pt x="2683" y="71949"/>
                  </a:lnTo>
                  <a:lnTo>
                    <a:pt x="2911" y="71949"/>
                  </a:lnTo>
                  <a:lnTo>
                    <a:pt x="3184" y="72086"/>
                  </a:lnTo>
                  <a:lnTo>
                    <a:pt x="3184" y="72177"/>
                  </a:lnTo>
                  <a:lnTo>
                    <a:pt x="3320" y="72086"/>
                  </a:lnTo>
                  <a:lnTo>
                    <a:pt x="3547" y="71949"/>
                  </a:lnTo>
                  <a:lnTo>
                    <a:pt x="3775" y="71949"/>
                  </a:lnTo>
                  <a:lnTo>
                    <a:pt x="3593" y="72040"/>
                  </a:lnTo>
                  <a:lnTo>
                    <a:pt x="3411" y="72222"/>
                  </a:lnTo>
                  <a:lnTo>
                    <a:pt x="3411" y="72404"/>
                  </a:lnTo>
                  <a:lnTo>
                    <a:pt x="3502" y="72450"/>
                  </a:lnTo>
                  <a:lnTo>
                    <a:pt x="3775" y="72723"/>
                  </a:lnTo>
                  <a:lnTo>
                    <a:pt x="4275" y="72905"/>
                  </a:lnTo>
                  <a:lnTo>
                    <a:pt x="4412" y="72814"/>
                  </a:lnTo>
                  <a:lnTo>
                    <a:pt x="4593" y="72814"/>
                  </a:lnTo>
                  <a:lnTo>
                    <a:pt x="4957" y="72677"/>
                  </a:lnTo>
                  <a:lnTo>
                    <a:pt x="4957" y="72632"/>
                  </a:lnTo>
                  <a:lnTo>
                    <a:pt x="4957" y="72586"/>
                  </a:lnTo>
                  <a:lnTo>
                    <a:pt x="5003" y="72586"/>
                  </a:lnTo>
                  <a:lnTo>
                    <a:pt x="5139" y="72632"/>
                  </a:lnTo>
                  <a:lnTo>
                    <a:pt x="5094" y="72768"/>
                  </a:lnTo>
                  <a:lnTo>
                    <a:pt x="5048" y="72768"/>
                  </a:lnTo>
                  <a:lnTo>
                    <a:pt x="4866" y="72996"/>
                  </a:lnTo>
                  <a:lnTo>
                    <a:pt x="4775" y="72996"/>
                  </a:lnTo>
                  <a:lnTo>
                    <a:pt x="4457" y="73223"/>
                  </a:lnTo>
                  <a:lnTo>
                    <a:pt x="4457" y="73314"/>
                  </a:lnTo>
                  <a:lnTo>
                    <a:pt x="4366" y="73268"/>
                  </a:lnTo>
                  <a:lnTo>
                    <a:pt x="4321" y="73268"/>
                  </a:lnTo>
                  <a:lnTo>
                    <a:pt x="4230" y="73314"/>
                  </a:lnTo>
                  <a:lnTo>
                    <a:pt x="4093" y="73314"/>
                  </a:lnTo>
                  <a:lnTo>
                    <a:pt x="4093" y="73132"/>
                  </a:lnTo>
                  <a:lnTo>
                    <a:pt x="4002" y="73177"/>
                  </a:lnTo>
                  <a:lnTo>
                    <a:pt x="3957" y="73132"/>
                  </a:lnTo>
                  <a:lnTo>
                    <a:pt x="3866" y="73132"/>
                  </a:lnTo>
                  <a:lnTo>
                    <a:pt x="3820" y="73223"/>
                  </a:lnTo>
                  <a:lnTo>
                    <a:pt x="3866" y="73314"/>
                  </a:lnTo>
                  <a:lnTo>
                    <a:pt x="4230" y="73678"/>
                  </a:lnTo>
                  <a:lnTo>
                    <a:pt x="4321" y="73723"/>
                  </a:lnTo>
                  <a:lnTo>
                    <a:pt x="4412" y="73723"/>
                  </a:lnTo>
                  <a:lnTo>
                    <a:pt x="4412" y="73769"/>
                  </a:lnTo>
                  <a:lnTo>
                    <a:pt x="4639" y="74133"/>
                  </a:lnTo>
                  <a:lnTo>
                    <a:pt x="5276" y="74633"/>
                  </a:lnTo>
                  <a:lnTo>
                    <a:pt x="5549" y="74678"/>
                  </a:lnTo>
                  <a:lnTo>
                    <a:pt x="5730" y="74633"/>
                  </a:lnTo>
                  <a:lnTo>
                    <a:pt x="6140" y="74360"/>
                  </a:lnTo>
                  <a:lnTo>
                    <a:pt x="6413" y="74223"/>
                  </a:lnTo>
                  <a:lnTo>
                    <a:pt x="6413" y="74133"/>
                  </a:lnTo>
                  <a:lnTo>
                    <a:pt x="6549" y="73996"/>
                  </a:lnTo>
                  <a:lnTo>
                    <a:pt x="6595" y="73723"/>
                  </a:lnTo>
                  <a:lnTo>
                    <a:pt x="6458" y="73587"/>
                  </a:lnTo>
                  <a:lnTo>
                    <a:pt x="6595" y="73268"/>
                  </a:lnTo>
                  <a:lnTo>
                    <a:pt x="6595" y="73086"/>
                  </a:lnTo>
                  <a:lnTo>
                    <a:pt x="6595" y="72996"/>
                  </a:lnTo>
                  <a:lnTo>
                    <a:pt x="6686" y="73132"/>
                  </a:lnTo>
                  <a:lnTo>
                    <a:pt x="6867" y="73132"/>
                  </a:lnTo>
                  <a:lnTo>
                    <a:pt x="6958" y="73177"/>
                  </a:lnTo>
                  <a:lnTo>
                    <a:pt x="7095" y="73086"/>
                  </a:lnTo>
                  <a:lnTo>
                    <a:pt x="7049" y="73177"/>
                  </a:lnTo>
                  <a:lnTo>
                    <a:pt x="6913" y="73314"/>
                  </a:lnTo>
                  <a:lnTo>
                    <a:pt x="6822" y="73268"/>
                  </a:lnTo>
                  <a:lnTo>
                    <a:pt x="6777" y="73314"/>
                  </a:lnTo>
                  <a:lnTo>
                    <a:pt x="6731" y="73450"/>
                  </a:lnTo>
                  <a:lnTo>
                    <a:pt x="6822" y="73587"/>
                  </a:lnTo>
                  <a:lnTo>
                    <a:pt x="6777" y="73769"/>
                  </a:lnTo>
                  <a:lnTo>
                    <a:pt x="6867" y="73769"/>
                  </a:lnTo>
                  <a:lnTo>
                    <a:pt x="7095" y="73723"/>
                  </a:lnTo>
                  <a:lnTo>
                    <a:pt x="7231" y="73769"/>
                  </a:lnTo>
                  <a:lnTo>
                    <a:pt x="7095" y="73769"/>
                  </a:lnTo>
                  <a:lnTo>
                    <a:pt x="7004" y="73860"/>
                  </a:lnTo>
                  <a:lnTo>
                    <a:pt x="6867" y="73951"/>
                  </a:lnTo>
                  <a:lnTo>
                    <a:pt x="6913" y="74314"/>
                  </a:lnTo>
                  <a:lnTo>
                    <a:pt x="7004" y="74405"/>
                  </a:lnTo>
                  <a:lnTo>
                    <a:pt x="7095" y="74633"/>
                  </a:lnTo>
                  <a:lnTo>
                    <a:pt x="7095" y="74860"/>
                  </a:lnTo>
                  <a:lnTo>
                    <a:pt x="7004" y="75042"/>
                  </a:lnTo>
                  <a:lnTo>
                    <a:pt x="7004" y="75179"/>
                  </a:lnTo>
                  <a:lnTo>
                    <a:pt x="7140" y="75224"/>
                  </a:lnTo>
                  <a:lnTo>
                    <a:pt x="7004" y="75315"/>
                  </a:lnTo>
                  <a:lnTo>
                    <a:pt x="7049" y="75588"/>
                  </a:lnTo>
                  <a:lnTo>
                    <a:pt x="7277" y="76043"/>
                  </a:lnTo>
                  <a:lnTo>
                    <a:pt x="7277" y="76179"/>
                  </a:lnTo>
                  <a:lnTo>
                    <a:pt x="7368" y="76270"/>
                  </a:lnTo>
                  <a:lnTo>
                    <a:pt x="7277" y="76316"/>
                  </a:lnTo>
                  <a:lnTo>
                    <a:pt x="7277" y="76497"/>
                  </a:lnTo>
                  <a:lnTo>
                    <a:pt x="7504" y="76770"/>
                  </a:lnTo>
                  <a:lnTo>
                    <a:pt x="7322" y="76770"/>
                  </a:lnTo>
                  <a:lnTo>
                    <a:pt x="7459" y="76998"/>
                  </a:lnTo>
                  <a:lnTo>
                    <a:pt x="7459" y="77225"/>
                  </a:lnTo>
                  <a:lnTo>
                    <a:pt x="7823" y="77907"/>
                  </a:lnTo>
                  <a:lnTo>
                    <a:pt x="7823" y="78317"/>
                  </a:lnTo>
                  <a:lnTo>
                    <a:pt x="7959" y="78680"/>
                  </a:lnTo>
                  <a:lnTo>
                    <a:pt x="8095" y="78771"/>
                  </a:lnTo>
                  <a:lnTo>
                    <a:pt x="8141" y="78999"/>
                  </a:lnTo>
                  <a:lnTo>
                    <a:pt x="8232" y="79044"/>
                  </a:lnTo>
                  <a:lnTo>
                    <a:pt x="8232" y="79181"/>
                  </a:lnTo>
                  <a:lnTo>
                    <a:pt x="8414" y="79499"/>
                  </a:lnTo>
                  <a:lnTo>
                    <a:pt x="8505" y="79499"/>
                  </a:lnTo>
                  <a:lnTo>
                    <a:pt x="8505" y="79590"/>
                  </a:lnTo>
                  <a:lnTo>
                    <a:pt x="8687" y="79817"/>
                  </a:lnTo>
                  <a:lnTo>
                    <a:pt x="8732" y="79863"/>
                  </a:lnTo>
                  <a:lnTo>
                    <a:pt x="8778" y="80136"/>
                  </a:lnTo>
                  <a:lnTo>
                    <a:pt x="8823" y="80272"/>
                  </a:lnTo>
                  <a:lnTo>
                    <a:pt x="8914" y="80454"/>
                  </a:lnTo>
                  <a:lnTo>
                    <a:pt x="8960" y="80682"/>
                  </a:lnTo>
                  <a:lnTo>
                    <a:pt x="9096" y="81045"/>
                  </a:lnTo>
                  <a:lnTo>
                    <a:pt x="9187" y="81182"/>
                  </a:lnTo>
                  <a:lnTo>
                    <a:pt x="9232" y="81500"/>
                  </a:lnTo>
                  <a:lnTo>
                    <a:pt x="9278" y="81591"/>
                  </a:lnTo>
                  <a:lnTo>
                    <a:pt x="9414" y="81773"/>
                  </a:lnTo>
                  <a:lnTo>
                    <a:pt x="9596" y="82000"/>
                  </a:lnTo>
                  <a:lnTo>
                    <a:pt x="9687" y="82046"/>
                  </a:lnTo>
                  <a:lnTo>
                    <a:pt x="9824" y="82228"/>
                  </a:lnTo>
                  <a:lnTo>
                    <a:pt x="10051" y="82501"/>
                  </a:lnTo>
                  <a:lnTo>
                    <a:pt x="10097" y="82774"/>
                  </a:lnTo>
                  <a:lnTo>
                    <a:pt x="10187" y="83001"/>
                  </a:lnTo>
                  <a:lnTo>
                    <a:pt x="10278" y="83001"/>
                  </a:lnTo>
                  <a:lnTo>
                    <a:pt x="10278" y="83183"/>
                  </a:lnTo>
                  <a:lnTo>
                    <a:pt x="10460" y="83501"/>
                  </a:lnTo>
                  <a:lnTo>
                    <a:pt x="10506" y="83820"/>
                  </a:lnTo>
                  <a:lnTo>
                    <a:pt x="10551" y="84138"/>
                  </a:lnTo>
                  <a:lnTo>
                    <a:pt x="10824" y="84729"/>
                  </a:lnTo>
                  <a:lnTo>
                    <a:pt x="11052" y="85002"/>
                  </a:lnTo>
                  <a:lnTo>
                    <a:pt x="11324" y="85184"/>
                  </a:lnTo>
                  <a:lnTo>
                    <a:pt x="11552" y="85184"/>
                  </a:lnTo>
                  <a:lnTo>
                    <a:pt x="11870" y="85002"/>
                  </a:lnTo>
                  <a:lnTo>
                    <a:pt x="11961" y="84775"/>
                  </a:lnTo>
                  <a:lnTo>
                    <a:pt x="11916" y="84729"/>
                  </a:lnTo>
                  <a:lnTo>
                    <a:pt x="11961" y="84684"/>
                  </a:lnTo>
                  <a:lnTo>
                    <a:pt x="11961" y="84593"/>
                  </a:lnTo>
                  <a:lnTo>
                    <a:pt x="12052" y="84456"/>
                  </a:lnTo>
                  <a:lnTo>
                    <a:pt x="12325" y="84365"/>
                  </a:lnTo>
                  <a:lnTo>
                    <a:pt x="12371" y="84365"/>
                  </a:lnTo>
                  <a:lnTo>
                    <a:pt x="12734" y="84229"/>
                  </a:lnTo>
                  <a:lnTo>
                    <a:pt x="12825" y="84274"/>
                  </a:lnTo>
                  <a:lnTo>
                    <a:pt x="12871" y="84365"/>
                  </a:lnTo>
                  <a:lnTo>
                    <a:pt x="12871" y="84274"/>
                  </a:lnTo>
                  <a:lnTo>
                    <a:pt x="12825" y="84229"/>
                  </a:lnTo>
                  <a:lnTo>
                    <a:pt x="12598" y="84138"/>
                  </a:lnTo>
                  <a:lnTo>
                    <a:pt x="12552" y="84002"/>
                  </a:lnTo>
                  <a:lnTo>
                    <a:pt x="12643" y="83911"/>
                  </a:lnTo>
                  <a:lnTo>
                    <a:pt x="12825" y="83638"/>
                  </a:lnTo>
                  <a:lnTo>
                    <a:pt x="12825" y="83592"/>
                  </a:lnTo>
                  <a:lnTo>
                    <a:pt x="12871" y="83410"/>
                  </a:lnTo>
                  <a:lnTo>
                    <a:pt x="13098" y="83410"/>
                  </a:lnTo>
                  <a:lnTo>
                    <a:pt x="13189" y="83456"/>
                  </a:lnTo>
                  <a:lnTo>
                    <a:pt x="13326" y="83365"/>
                  </a:lnTo>
                  <a:lnTo>
                    <a:pt x="13326" y="83183"/>
                  </a:lnTo>
                  <a:lnTo>
                    <a:pt x="13280" y="82546"/>
                  </a:lnTo>
                  <a:lnTo>
                    <a:pt x="13189" y="82410"/>
                  </a:lnTo>
                  <a:lnTo>
                    <a:pt x="13189" y="82091"/>
                  </a:lnTo>
                  <a:lnTo>
                    <a:pt x="13417" y="81728"/>
                  </a:lnTo>
                  <a:lnTo>
                    <a:pt x="13598" y="81227"/>
                  </a:lnTo>
                  <a:lnTo>
                    <a:pt x="13553" y="80818"/>
                  </a:lnTo>
                  <a:lnTo>
                    <a:pt x="13371" y="80773"/>
                  </a:lnTo>
                  <a:lnTo>
                    <a:pt x="13371" y="80136"/>
                  </a:lnTo>
                  <a:lnTo>
                    <a:pt x="13326" y="79908"/>
                  </a:lnTo>
                  <a:lnTo>
                    <a:pt x="13462" y="79772"/>
                  </a:lnTo>
                  <a:lnTo>
                    <a:pt x="13326" y="79408"/>
                  </a:lnTo>
                  <a:lnTo>
                    <a:pt x="13326" y="79090"/>
                  </a:lnTo>
                  <a:lnTo>
                    <a:pt x="13417" y="78953"/>
                  </a:lnTo>
                  <a:lnTo>
                    <a:pt x="13644" y="78680"/>
                  </a:lnTo>
                  <a:lnTo>
                    <a:pt x="13735" y="78680"/>
                  </a:lnTo>
                  <a:lnTo>
                    <a:pt x="13826" y="78817"/>
                  </a:lnTo>
                  <a:lnTo>
                    <a:pt x="13917" y="78817"/>
                  </a:lnTo>
                  <a:lnTo>
                    <a:pt x="14144" y="78544"/>
                  </a:lnTo>
                  <a:lnTo>
                    <a:pt x="14144" y="78362"/>
                  </a:lnTo>
                  <a:lnTo>
                    <a:pt x="14326" y="78226"/>
                  </a:lnTo>
                  <a:lnTo>
                    <a:pt x="14645" y="78317"/>
                  </a:lnTo>
                  <a:lnTo>
                    <a:pt x="14826" y="78180"/>
                  </a:lnTo>
                  <a:lnTo>
                    <a:pt x="14963" y="77998"/>
                  </a:lnTo>
                  <a:lnTo>
                    <a:pt x="14963" y="77816"/>
                  </a:lnTo>
                  <a:lnTo>
                    <a:pt x="14963" y="77634"/>
                  </a:lnTo>
                  <a:lnTo>
                    <a:pt x="15190" y="77453"/>
                  </a:lnTo>
                  <a:lnTo>
                    <a:pt x="15509" y="77362"/>
                  </a:lnTo>
                  <a:lnTo>
                    <a:pt x="15645" y="77180"/>
                  </a:lnTo>
                  <a:lnTo>
                    <a:pt x="15782" y="76998"/>
                  </a:lnTo>
                  <a:lnTo>
                    <a:pt x="16464" y="76406"/>
                  </a:lnTo>
                  <a:lnTo>
                    <a:pt x="16600" y="76043"/>
                  </a:lnTo>
                  <a:lnTo>
                    <a:pt x="17146" y="75542"/>
                  </a:lnTo>
                  <a:lnTo>
                    <a:pt x="17100" y="75497"/>
                  </a:lnTo>
                  <a:lnTo>
                    <a:pt x="17055" y="75542"/>
                  </a:lnTo>
                  <a:lnTo>
                    <a:pt x="16919" y="75633"/>
                  </a:lnTo>
                  <a:lnTo>
                    <a:pt x="16964" y="75406"/>
                  </a:lnTo>
                  <a:lnTo>
                    <a:pt x="17055" y="75406"/>
                  </a:lnTo>
                  <a:lnTo>
                    <a:pt x="17191" y="75270"/>
                  </a:lnTo>
                  <a:lnTo>
                    <a:pt x="17237" y="75270"/>
                  </a:lnTo>
                  <a:lnTo>
                    <a:pt x="17282" y="75315"/>
                  </a:lnTo>
                  <a:lnTo>
                    <a:pt x="17282" y="75406"/>
                  </a:lnTo>
                  <a:lnTo>
                    <a:pt x="17328" y="75451"/>
                  </a:lnTo>
                  <a:lnTo>
                    <a:pt x="17737" y="75224"/>
                  </a:lnTo>
                  <a:lnTo>
                    <a:pt x="17783" y="75133"/>
                  </a:lnTo>
                  <a:lnTo>
                    <a:pt x="18056" y="74951"/>
                  </a:lnTo>
                  <a:lnTo>
                    <a:pt x="18010" y="74815"/>
                  </a:lnTo>
                  <a:lnTo>
                    <a:pt x="18101" y="74815"/>
                  </a:lnTo>
                  <a:lnTo>
                    <a:pt x="18146" y="74678"/>
                  </a:lnTo>
                  <a:lnTo>
                    <a:pt x="18328" y="74542"/>
                  </a:lnTo>
                  <a:lnTo>
                    <a:pt x="18283" y="74496"/>
                  </a:lnTo>
                  <a:lnTo>
                    <a:pt x="18283" y="74451"/>
                  </a:lnTo>
                  <a:lnTo>
                    <a:pt x="18192" y="74269"/>
                  </a:lnTo>
                  <a:lnTo>
                    <a:pt x="18192" y="74178"/>
                  </a:lnTo>
                  <a:lnTo>
                    <a:pt x="18237" y="74042"/>
                  </a:lnTo>
                  <a:lnTo>
                    <a:pt x="18283" y="73905"/>
                  </a:lnTo>
                  <a:lnTo>
                    <a:pt x="18374" y="73814"/>
                  </a:lnTo>
                  <a:lnTo>
                    <a:pt x="18874" y="73632"/>
                  </a:lnTo>
                  <a:lnTo>
                    <a:pt x="18965" y="73541"/>
                  </a:lnTo>
                  <a:lnTo>
                    <a:pt x="19011" y="73405"/>
                  </a:lnTo>
                  <a:lnTo>
                    <a:pt x="19056" y="73314"/>
                  </a:lnTo>
                  <a:lnTo>
                    <a:pt x="19102" y="73223"/>
                  </a:lnTo>
                  <a:lnTo>
                    <a:pt x="19011" y="73177"/>
                  </a:lnTo>
                  <a:lnTo>
                    <a:pt x="18920" y="73132"/>
                  </a:lnTo>
                  <a:lnTo>
                    <a:pt x="18920" y="73086"/>
                  </a:lnTo>
                  <a:lnTo>
                    <a:pt x="19056" y="73086"/>
                  </a:lnTo>
                  <a:lnTo>
                    <a:pt x="19193" y="73223"/>
                  </a:lnTo>
                  <a:lnTo>
                    <a:pt x="19147" y="73314"/>
                  </a:lnTo>
                  <a:lnTo>
                    <a:pt x="19193" y="73541"/>
                  </a:lnTo>
                  <a:lnTo>
                    <a:pt x="19329" y="73587"/>
                  </a:lnTo>
                  <a:lnTo>
                    <a:pt x="19329" y="73541"/>
                  </a:lnTo>
                  <a:lnTo>
                    <a:pt x="19465" y="73541"/>
                  </a:lnTo>
                  <a:lnTo>
                    <a:pt x="19511" y="73496"/>
                  </a:lnTo>
                  <a:lnTo>
                    <a:pt x="19511" y="73541"/>
                  </a:lnTo>
                  <a:lnTo>
                    <a:pt x="19556" y="73450"/>
                  </a:lnTo>
                  <a:lnTo>
                    <a:pt x="19556" y="73359"/>
                  </a:lnTo>
                  <a:lnTo>
                    <a:pt x="19602" y="73450"/>
                  </a:lnTo>
                  <a:lnTo>
                    <a:pt x="19647" y="73632"/>
                  </a:lnTo>
                  <a:lnTo>
                    <a:pt x="19738" y="73678"/>
                  </a:lnTo>
                  <a:lnTo>
                    <a:pt x="19738" y="73632"/>
                  </a:lnTo>
                  <a:lnTo>
                    <a:pt x="19875" y="73723"/>
                  </a:lnTo>
                  <a:lnTo>
                    <a:pt x="19920" y="73587"/>
                  </a:lnTo>
                  <a:lnTo>
                    <a:pt x="19829" y="73405"/>
                  </a:lnTo>
                  <a:lnTo>
                    <a:pt x="19875" y="73405"/>
                  </a:lnTo>
                  <a:lnTo>
                    <a:pt x="19966" y="73359"/>
                  </a:lnTo>
                  <a:lnTo>
                    <a:pt x="20011" y="73541"/>
                  </a:lnTo>
                  <a:lnTo>
                    <a:pt x="20057" y="73587"/>
                  </a:lnTo>
                  <a:lnTo>
                    <a:pt x="20148" y="73587"/>
                  </a:lnTo>
                  <a:lnTo>
                    <a:pt x="20193" y="73496"/>
                  </a:lnTo>
                  <a:lnTo>
                    <a:pt x="20239" y="73450"/>
                  </a:lnTo>
                  <a:lnTo>
                    <a:pt x="20375" y="73541"/>
                  </a:lnTo>
                  <a:lnTo>
                    <a:pt x="20466" y="73496"/>
                  </a:lnTo>
                  <a:lnTo>
                    <a:pt x="20466" y="73359"/>
                  </a:lnTo>
                  <a:lnTo>
                    <a:pt x="20375" y="73177"/>
                  </a:lnTo>
                  <a:lnTo>
                    <a:pt x="20420" y="73177"/>
                  </a:lnTo>
                  <a:lnTo>
                    <a:pt x="20420" y="72996"/>
                  </a:lnTo>
                  <a:lnTo>
                    <a:pt x="20511" y="72905"/>
                  </a:lnTo>
                  <a:lnTo>
                    <a:pt x="20511" y="72950"/>
                  </a:lnTo>
                  <a:lnTo>
                    <a:pt x="20466" y="73223"/>
                  </a:lnTo>
                  <a:lnTo>
                    <a:pt x="20557" y="73359"/>
                  </a:lnTo>
                  <a:lnTo>
                    <a:pt x="20648" y="73223"/>
                  </a:lnTo>
                  <a:lnTo>
                    <a:pt x="20784" y="73177"/>
                  </a:lnTo>
                  <a:lnTo>
                    <a:pt x="20784" y="73177"/>
                  </a:lnTo>
                  <a:lnTo>
                    <a:pt x="20739" y="73223"/>
                  </a:lnTo>
                  <a:lnTo>
                    <a:pt x="20648" y="73268"/>
                  </a:lnTo>
                  <a:lnTo>
                    <a:pt x="20602" y="73405"/>
                  </a:lnTo>
                  <a:lnTo>
                    <a:pt x="20693" y="73496"/>
                  </a:lnTo>
                  <a:lnTo>
                    <a:pt x="20830" y="73223"/>
                  </a:lnTo>
                  <a:lnTo>
                    <a:pt x="21012" y="73177"/>
                  </a:lnTo>
                  <a:lnTo>
                    <a:pt x="21012" y="72950"/>
                  </a:lnTo>
                  <a:lnTo>
                    <a:pt x="20921" y="72814"/>
                  </a:lnTo>
                  <a:lnTo>
                    <a:pt x="20784" y="72768"/>
                  </a:lnTo>
                  <a:lnTo>
                    <a:pt x="20966" y="72677"/>
                  </a:lnTo>
                  <a:lnTo>
                    <a:pt x="20966" y="72586"/>
                  </a:lnTo>
                  <a:lnTo>
                    <a:pt x="20875" y="72450"/>
                  </a:lnTo>
                  <a:lnTo>
                    <a:pt x="20830" y="72177"/>
                  </a:lnTo>
                  <a:lnTo>
                    <a:pt x="20921" y="72404"/>
                  </a:lnTo>
                  <a:lnTo>
                    <a:pt x="21057" y="72541"/>
                  </a:lnTo>
                  <a:lnTo>
                    <a:pt x="21148" y="72541"/>
                  </a:lnTo>
                  <a:lnTo>
                    <a:pt x="21194" y="72586"/>
                  </a:lnTo>
                  <a:lnTo>
                    <a:pt x="21466" y="72723"/>
                  </a:lnTo>
                  <a:lnTo>
                    <a:pt x="21603" y="72632"/>
                  </a:lnTo>
                  <a:lnTo>
                    <a:pt x="21648" y="72632"/>
                  </a:lnTo>
                  <a:lnTo>
                    <a:pt x="21648" y="72586"/>
                  </a:lnTo>
                  <a:lnTo>
                    <a:pt x="21739" y="72586"/>
                  </a:lnTo>
                  <a:lnTo>
                    <a:pt x="21967" y="73132"/>
                  </a:lnTo>
                  <a:lnTo>
                    <a:pt x="22058" y="73223"/>
                  </a:lnTo>
                  <a:lnTo>
                    <a:pt x="22058" y="73314"/>
                  </a:lnTo>
                  <a:lnTo>
                    <a:pt x="22012" y="73496"/>
                  </a:lnTo>
                  <a:lnTo>
                    <a:pt x="22103" y="73541"/>
                  </a:lnTo>
                  <a:lnTo>
                    <a:pt x="22058" y="73769"/>
                  </a:lnTo>
                  <a:lnTo>
                    <a:pt x="22058" y="73814"/>
                  </a:lnTo>
                  <a:lnTo>
                    <a:pt x="22149" y="73723"/>
                  </a:lnTo>
                  <a:lnTo>
                    <a:pt x="22194" y="73678"/>
                  </a:lnTo>
                  <a:lnTo>
                    <a:pt x="22194" y="73814"/>
                  </a:lnTo>
                  <a:lnTo>
                    <a:pt x="22149" y="73905"/>
                  </a:lnTo>
                  <a:lnTo>
                    <a:pt x="22194" y="73996"/>
                  </a:lnTo>
                  <a:lnTo>
                    <a:pt x="22376" y="74178"/>
                  </a:lnTo>
                  <a:lnTo>
                    <a:pt x="22467" y="74451"/>
                  </a:lnTo>
                  <a:lnTo>
                    <a:pt x="22513" y="74451"/>
                  </a:lnTo>
                  <a:lnTo>
                    <a:pt x="22467" y="74269"/>
                  </a:lnTo>
                  <a:lnTo>
                    <a:pt x="22467" y="74223"/>
                  </a:lnTo>
                  <a:lnTo>
                    <a:pt x="22558" y="74405"/>
                  </a:lnTo>
                  <a:lnTo>
                    <a:pt x="22603" y="74633"/>
                  </a:lnTo>
                  <a:lnTo>
                    <a:pt x="22967" y="74951"/>
                  </a:lnTo>
                  <a:lnTo>
                    <a:pt x="22876" y="74815"/>
                  </a:lnTo>
                  <a:lnTo>
                    <a:pt x="22876" y="74724"/>
                  </a:lnTo>
                  <a:lnTo>
                    <a:pt x="23013" y="74815"/>
                  </a:lnTo>
                  <a:lnTo>
                    <a:pt x="23195" y="74815"/>
                  </a:lnTo>
                  <a:lnTo>
                    <a:pt x="23058" y="74951"/>
                  </a:lnTo>
                  <a:lnTo>
                    <a:pt x="23058" y="74997"/>
                  </a:lnTo>
                  <a:lnTo>
                    <a:pt x="23195" y="74997"/>
                  </a:lnTo>
                  <a:lnTo>
                    <a:pt x="23240" y="74906"/>
                  </a:lnTo>
                  <a:lnTo>
                    <a:pt x="23240" y="74997"/>
                  </a:lnTo>
                  <a:lnTo>
                    <a:pt x="23422" y="75042"/>
                  </a:lnTo>
                  <a:lnTo>
                    <a:pt x="23468" y="75133"/>
                  </a:lnTo>
                  <a:lnTo>
                    <a:pt x="23695" y="75179"/>
                  </a:lnTo>
                  <a:lnTo>
                    <a:pt x="23877" y="75406"/>
                  </a:lnTo>
                  <a:lnTo>
                    <a:pt x="23877" y="75542"/>
                  </a:lnTo>
                  <a:lnTo>
                    <a:pt x="23786" y="75588"/>
                  </a:lnTo>
                  <a:lnTo>
                    <a:pt x="23695" y="75497"/>
                  </a:lnTo>
                  <a:lnTo>
                    <a:pt x="23559" y="75542"/>
                  </a:lnTo>
                  <a:lnTo>
                    <a:pt x="23695" y="75679"/>
                  </a:lnTo>
                  <a:lnTo>
                    <a:pt x="23740" y="75679"/>
                  </a:lnTo>
                  <a:lnTo>
                    <a:pt x="23695" y="75724"/>
                  </a:lnTo>
                  <a:lnTo>
                    <a:pt x="23559" y="75679"/>
                  </a:lnTo>
                  <a:lnTo>
                    <a:pt x="23513" y="75542"/>
                  </a:lnTo>
                  <a:lnTo>
                    <a:pt x="23377" y="75542"/>
                  </a:lnTo>
                  <a:lnTo>
                    <a:pt x="23377" y="75633"/>
                  </a:lnTo>
                  <a:lnTo>
                    <a:pt x="23513" y="75770"/>
                  </a:lnTo>
                  <a:lnTo>
                    <a:pt x="23559" y="75861"/>
                  </a:lnTo>
                  <a:lnTo>
                    <a:pt x="23695" y="76043"/>
                  </a:lnTo>
                  <a:lnTo>
                    <a:pt x="23968" y="76088"/>
                  </a:lnTo>
                  <a:lnTo>
                    <a:pt x="23922" y="75815"/>
                  </a:lnTo>
                  <a:lnTo>
                    <a:pt x="23877" y="75679"/>
                  </a:lnTo>
                  <a:lnTo>
                    <a:pt x="23877" y="75679"/>
                  </a:lnTo>
                  <a:lnTo>
                    <a:pt x="24059" y="75815"/>
                  </a:lnTo>
                  <a:lnTo>
                    <a:pt x="24059" y="75952"/>
                  </a:lnTo>
                  <a:lnTo>
                    <a:pt x="24150" y="76088"/>
                  </a:lnTo>
                  <a:lnTo>
                    <a:pt x="24241" y="76225"/>
                  </a:lnTo>
                  <a:lnTo>
                    <a:pt x="24286" y="76452"/>
                  </a:lnTo>
                  <a:lnTo>
                    <a:pt x="24377" y="76543"/>
                  </a:lnTo>
                  <a:lnTo>
                    <a:pt x="24332" y="76543"/>
                  </a:lnTo>
                  <a:lnTo>
                    <a:pt x="24377" y="76634"/>
                  </a:lnTo>
                  <a:lnTo>
                    <a:pt x="24468" y="76679"/>
                  </a:lnTo>
                  <a:lnTo>
                    <a:pt x="24514" y="76998"/>
                  </a:lnTo>
                  <a:lnTo>
                    <a:pt x="24650" y="77316"/>
                  </a:lnTo>
                  <a:lnTo>
                    <a:pt x="24696" y="77407"/>
                  </a:lnTo>
                  <a:lnTo>
                    <a:pt x="24514" y="77543"/>
                  </a:lnTo>
                  <a:lnTo>
                    <a:pt x="24377" y="78317"/>
                  </a:lnTo>
                  <a:lnTo>
                    <a:pt x="24423" y="78499"/>
                  </a:lnTo>
                  <a:lnTo>
                    <a:pt x="24423" y="78544"/>
                  </a:lnTo>
                  <a:lnTo>
                    <a:pt x="24423" y="78635"/>
                  </a:lnTo>
                  <a:lnTo>
                    <a:pt x="24559" y="78408"/>
                  </a:lnTo>
                  <a:lnTo>
                    <a:pt x="24741" y="78271"/>
                  </a:lnTo>
                  <a:lnTo>
                    <a:pt x="24832" y="78044"/>
                  </a:lnTo>
                  <a:lnTo>
                    <a:pt x="24832" y="78317"/>
                  </a:lnTo>
                  <a:lnTo>
                    <a:pt x="24605" y="78499"/>
                  </a:lnTo>
                  <a:lnTo>
                    <a:pt x="24605" y="78726"/>
                  </a:lnTo>
                  <a:lnTo>
                    <a:pt x="24696" y="78726"/>
                  </a:lnTo>
                  <a:lnTo>
                    <a:pt x="24696" y="78590"/>
                  </a:lnTo>
                  <a:lnTo>
                    <a:pt x="24923" y="78499"/>
                  </a:lnTo>
                  <a:lnTo>
                    <a:pt x="25014" y="78590"/>
                  </a:lnTo>
                  <a:lnTo>
                    <a:pt x="25105" y="78590"/>
                  </a:lnTo>
                  <a:lnTo>
                    <a:pt x="25105" y="78544"/>
                  </a:lnTo>
                  <a:lnTo>
                    <a:pt x="25196" y="78544"/>
                  </a:lnTo>
                  <a:lnTo>
                    <a:pt x="25241" y="78499"/>
                  </a:lnTo>
                  <a:lnTo>
                    <a:pt x="25378" y="78544"/>
                  </a:lnTo>
                  <a:lnTo>
                    <a:pt x="25696" y="78317"/>
                  </a:lnTo>
                  <a:lnTo>
                    <a:pt x="25742" y="78180"/>
                  </a:lnTo>
                  <a:lnTo>
                    <a:pt x="25833" y="78226"/>
                  </a:lnTo>
                  <a:lnTo>
                    <a:pt x="25924" y="78226"/>
                  </a:lnTo>
                  <a:lnTo>
                    <a:pt x="26105" y="78135"/>
                  </a:lnTo>
                  <a:lnTo>
                    <a:pt x="26014" y="78089"/>
                  </a:lnTo>
                  <a:lnTo>
                    <a:pt x="26014" y="78044"/>
                  </a:lnTo>
                  <a:lnTo>
                    <a:pt x="25924" y="77907"/>
                  </a:lnTo>
                  <a:lnTo>
                    <a:pt x="26014" y="77907"/>
                  </a:lnTo>
                  <a:lnTo>
                    <a:pt x="26105" y="78044"/>
                  </a:lnTo>
                  <a:lnTo>
                    <a:pt x="26242" y="78044"/>
                  </a:lnTo>
                  <a:lnTo>
                    <a:pt x="26424" y="77862"/>
                  </a:lnTo>
                  <a:lnTo>
                    <a:pt x="26378" y="77771"/>
                  </a:lnTo>
                  <a:lnTo>
                    <a:pt x="26469" y="77725"/>
                  </a:lnTo>
                  <a:lnTo>
                    <a:pt x="26469" y="77543"/>
                  </a:lnTo>
                  <a:lnTo>
                    <a:pt x="26378" y="77498"/>
                  </a:lnTo>
                  <a:lnTo>
                    <a:pt x="26424" y="77407"/>
                  </a:lnTo>
                  <a:lnTo>
                    <a:pt x="26424" y="77316"/>
                  </a:lnTo>
                  <a:lnTo>
                    <a:pt x="26333" y="77225"/>
                  </a:lnTo>
                  <a:lnTo>
                    <a:pt x="26515" y="77316"/>
                  </a:lnTo>
                  <a:lnTo>
                    <a:pt x="26515" y="77407"/>
                  </a:lnTo>
                  <a:lnTo>
                    <a:pt x="26560" y="77407"/>
                  </a:lnTo>
                  <a:lnTo>
                    <a:pt x="26606" y="77498"/>
                  </a:lnTo>
                  <a:lnTo>
                    <a:pt x="26742" y="77816"/>
                  </a:lnTo>
                  <a:lnTo>
                    <a:pt x="26833" y="77907"/>
                  </a:lnTo>
                  <a:lnTo>
                    <a:pt x="26879" y="78089"/>
                  </a:lnTo>
                  <a:lnTo>
                    <a:pt x="27015" y="78089"/>
                  </a:lnTo>
                  <a:lnTo>
                    <a:pt x="27106" y="78044"/>
                  </a:lnTo>
                  <a:lnTo>
                    <a:pt x="27151" y="77953"/>
                  </a:lnTo>
                  <a:lnTo>
                    <a:pt x="27151" y="78044"/>
                  </a:lnTo>
                  <a:lnTo>
                    <a:pt x="27106" y="78089"/>
                  </a:lnTo>
                  <a:lnTo>
                    <a:pt x="27197" y="78271"/>
                  </a:lnTo>
                  <a:lnTo>
                    <a:pt x="27197" y="78408"/>
                  </a:lnTo>
                  <a:lnTo>
                    <a:pt x="27151" y="78408"/>
                  </a:lnTo>
                  <a:lnTo>
                    <a:pt x="27197" y="78544"/>
                  </a:lnTo>
                  <a:lnTo>
                    <a:pt x="27288" y="78635"/>
                  </a:lnTo>
                  <a:lnTo>
                    <a:pt x="27333" y="79226"/>
                  </a:lnTo>
                  <a:lnTo>
                    <a:pt x="27424" y="79226"/>
                  </a:lnTo>
                  <a:lnTo>
                    <a:pt x="27424" y="79499"/>
                  </a:lnTo>
                  <a:lnTo>
                    <a:pt x="27606" y="79636"/>
                  </a:lnTo>
                  <a:lnTo>
                    <a:pt x="27561" y="79681"/>
                  </a:lnTo>
                  <a:lnTo>
                    <a:pt x="27561" y="79817"/>
                  </a:lnTo>
                  <a:lnTo>
                    <a:pt x="27652" y="79999"/>
                  </a:lnTo>
                  <a:lnTo>
                    <a:pt x="27652" y="80318"/>
                  </a:lnTo>
                  <a:lnTo>
                    <a:pt x="27743" y="80454"/>
                  </a:lnTo>
                  <a:lnTo>
                    <a:pt x="27743" y="80591"/>
                  </a:lnTo>
                  <a:lnTo>
                    <a:pt x="27788" y="80591"/>
                  </a:lnTo>
                  <a:lnTo>
                    <a:pt x="27788" y="80318"/>
                  </a:lnTo>
                  <a:lnTo>
                    <a:pt x="27925" y="80500"/>
                  </a:lnTo>
                  <a:lnTo>
                    <a:pt x="27970" y="80682"/>
                  </a:lnTo>
                  <a:lnTo>
                    <a:pt x="28061" y="80773"/>
                  </a:lnTo>
                  <a:lnTo>
                    <a:pt x="28107" y="81273"/>
                  </a:lnTo>
                  <a:lnTo>
                    <a:pt x="28198" y="81318"/>
                  </a:lnTo>
                  <a:lnTo>
                    <a:pt x="28243" y="81455"/>
                  </a:lnTo>
                  <a:lnTo>
                    <a:pt x="28198" y="81546"/>
                  </a:lnTo>
                  <a:lnTo>
                    <a:pt x="28198" y="81773"/>
                  </a:lnTo>
                  <a:lnTo>
                    <a:pt x="28288" y="81864"/>
                  </a:lnTo>
                  <a:lnTo>
                    <a:pt x="28379" y="82000"/>
                  </a:lnTo>
                  <a:lnTo>
                    <a:pt x="28288" y="82091"/>
                  </a:lnTo>
                  <a:lnTo>
                    <a:pt x="28379" y="82319"/>
                  </a:lnTo>
                  <a:lnTo>
                    <a:pt x="28334" y="82410"/>
                  </a:lnTo>
                  <a:lnTo>
                    <a:pt x="28288" y="82410"/>
                  </a:lnTo>
                  <a:lnTo>
                    <a:pt x="28243" y="82637"/>
                  </a:lnTo>
                  <a:lnTo>
                    <a:pt x="28288" y="82683"/>
                  </a:lnTo>
                  <a:lnTo>
                    <a:pt x="28288" y="82819"/>
                  </a:lnTo>
                  <a:lnTo>
                    <a:pt x="28198" y="82956"/>
                  </a:lnTo>
                  <a:lnTo>
                    <a:pt x="28152" y="83001"/>
                  </a:lnTo>
                  <a:lnTo>
                    <a:pt x="28061" y="83001"/>
                  </a:lnTo>
                  <a:lnTo>
                    <a:pt x="28061" y="83092"/>
                  </a:lnTo>
                  <a:lnTo>
                    <a:pt x="28152" y="83183"/>
                  </a:lnTo>
                  <a:lnTo>
                    <a:pt x="28152" y="83410"/>
                  </a:lnTo>
                  <a:lnTo>
                    <a:pt x="28198" y="83638"/>
                  </a:lnTo>
                  <a:lnTo>
                    <a:pt x="28243" y="83410"/>
                  </a:lnTo>
                  <a:lnTo>
                    <a:pt x="28288" y="83228"/>
                  </a:lnTo>
                  <a:lnTo>
                    <a:pt x="28288" y="83274"/>
                  </a:lnTo>
                  <a:lnTo>
                    <a:pt x="28288" y="83547"/>
                  </a:lnTo>
                  <a:lnTo>
                    <a:pt x="28379" y="83547"/>
                  </a:lnTo>
                  <a:lnTo>
                    <a:pt x="28243" y="83683"/>
                  </a:lnTo>
                  <a:lnTo>
                    <a:pt x="28288" y="83774"/>
                  </a:lnTo>
                  <a:lnTo>
                    <a:pt x="28198" y="83911"/>
                  </a:lnTo>
                  <a:lnTo>
                    <a:pt x="28288" y="83956"/>
                  </a:lnTo>
                  <a:lnTo>
                    <a:pt x="28198" y="84047"/>
                  </a:lnTo>
                  <a:lnTo>
                    <a:pt x="28107" y="84047"/>
                  </a:lnTo>
                  <a:lnTo>
                    <a:pt x="28152" y="84365"/>
                  </a:lnTo>
                  <a:lnTo>
                    <a:pt x="28016" y="84411"/>
                  </a:lnTo>
                  <a:lnTo>
                    <a:pt x="28061" y="84638"/>
                  </a:lnTo>
                  <a:lnTo>
                    <a:pt x="28016" y="84684"/>
                  </a:lnTo>
                  <a:lnTo>
                    <a:pt x="28061" y="84957"/>
                  </a:lnTo>
                  <a:lnTo>
                    <a:pt x="28152" y="85093"/>
                  </a:lnTo>
                  <a:lnTo>
                    <a:pt x="28243" y="85093"/>
                  </a:lnTo>
                  <a:lnTo>
                    <a:pt x="28243" y="84957"/>
                  </a:lnTo>
                  <a:lnTo>
                    <a:pt x="28379" y="84866"/>
                  </a:lnTo>
                  <a:lnTo>
                    <a:pt x="28379" y="84957"/>
                  </a:lnTo>
                  <a:lnTo>
                    <a:pt x="28470" y="85002"/>
                  </a:lnTo>
                  <a:lnTo>
                    <a:pt x="28470" y="85139"/>
                  </a:lnTo>
                  <a:lnTo>
                    <a:pt x="28607" y="85139"/>
                  </a:lnTo>
                  <a:lnTo>
                    <a:pt x="28698" y="85457"/>
                  </a:lnTo>
                  <a:lnTo>
                    <a:pt x="28834" y="85457"/>
                  </a:lnTo>
                  <a:lnTo>
                    <a:pt x="29016" y="85684"/>
                  </a:lnTo>
                  <a:lnTo>
                    <a:pt x="29016" y="85821"/>
                  </a:lnTo>
                  <a:lnTo>
                    <a:pt x="29153" y="85821"/>
                  </a:lnTo>
                  <a:lnTo>
                    <a:pt x="29198" y="85957"/>
                  </a:lnTo>
                  <a:lnTo>
                    <a:pt x="29289" y="85957"/>
                  </a:lnTo>
                  <a:lnTo>
                    <a:pt x="29289" y="86048"/>
                  </a:lnTo>
                  <a:lnTo>
                    <a:pt x="29198" y="86139"/>
                  </a:lnTo>
                  <a:lnTo>
                    <a:pt x="29244" y="86185"/>
                  </a:lnTo>
                  <a:lnTo>
                    <a:pt x="29562" y="86458"/>
                  </a:lnTo>
                  <a:lnTo>
                    <a:pt x="29653" y="86548"/>
                  </a:lnTo>
                  <a:lnTo>
                    <a:pt x="29789" y="86821"/>
                  </a:lnTo>
                  <a:lnTo>
                    <a:pt x="29880" y="87458"/>
                  </a:lnTo>
                  <a:lnTo>
                    <a:pt x="29971" y="87685"/>
                  </a:lnTo>
                  <a:lnTo>
                    <a:pt x="30062" y="87913"/>
                  </a:lnTo>
                  <a:lnTo>
                    <a:pt x="30062" y="88140"/>
                  </a:lnTo>
                  <a:lnTo>
                    <a:pt x="30017" y="88186"/>
                  </a:lnTo>
                  <a:lnTo>
                    <a:pt x="30017" y="88368"/>
                  </a:lnTo>
                  <a:lnTo>
                    <a:pt x="30153" y="88504"/>
                  </a:lnTo>
                  <a:lnTo>
                    <a:pt x="30108" y="88550"/>
                  </a:lnTo>
                  <a:lnTo>
                    <a:pt x="30199" y="88686"/>
                  </a:lnTo>
                  <a:lnTo>
                    <a:pt x="30426" y="88822"/>
                  </a:lnTo>
                  <a:lnTo>
                    <a:pt x="30562" y="89050"/>
                  </a:lnTo>
                  <a:lnTo>
                    <a:pt x="30699" y="89141"/>
                  </a:lnTo>
                  <a:lnTo>
                    <a:pt x="30790" y="89277"/>
                  </a:lnTo>
                  <a:lnTo>
                    <a:pt x="30653" y="89368"/>
                  </a:lnTo>
                  <a:lnTo>
                    <a:pt x="30653" y="89505"/>
                  </a:lnTo>
                  <a:lnTo>
                    <a:pt x="30744" y="89596"/>
                  </a:lnTo>
                  <a:lnTo>
                    <a:pt x="31017" y="89687"/>
                  </a:lnTo>
                  <a:lnTo>
                    <a:pt x="31290" y="89868"/>
                  </a:lnTo>
                  <a:lnTo>
                    <a:pt x="31245" y="90050"/>
                  </a:lnTo>
                  <a:lnTo>
                    <a:pt x="31427" y="90232"/>
                  </a:lnTo>
                  <a:lnTo>
                    <a:pt x="31699" y="90232"/>
                  </a:lnTo>
                  <a:lnTo>
                    <a:pt x="31745" y="90278"/>
                  </a:lnTo>
                  <a:lnTo>
                    <a:pt x="31881" y="90414"/>
                  </a:lnTo>
                  <a:lnTo>
                    <a:pt x="32109" y="90551"/>
                  </a:lnTo>
                  <a:lnTo>
                    <a:pt x="32382" y="90596"/>
                  </a:lnTo>
                  <a:lnTo>
                    <a:pt x="32473" y="90733"/>
                  </a:lnTo>
                  <a:lnTo>
                    <a:pt x="32655" y="90778"/>
                  </a:lnTo>
                  <a:lnTo>
                    <a:pt x="32700" y="90733"/>
                  </a:lnTo>
                  <a:lnTo>
                    <a:pt x="32746" y="90824"/>
                  </a:lnTo>
                  <a:lnTo>
                    <a:pt x="32927" y="90733"/>
                  </a:lnTo>
                  <a:lnTo>
                    <a:pt x="32927" y="90687"/>
                  </a:lnTo>
                  <a:lnTo>
                    <a:pt x="32836" y="90687"/>
                  </a:lnTo>
                  <a:lnTo>
                    <a:pt x="32882" y="90642"/>
                  </a:lnTo>
                  <a:lnTo>
                    <a:pt x="32882" y="90551"/>
                  </a:lnTo>
                  <a:lnTo>
                    <a:pt x="32836" y="90505"/>
                  </a:lnTo>
                  <a:lnTo>
                    <a:pt x="32927" y="90551"/>
                  </a:lnTo>
                  <a:lnTo>
                    <a:pt x="32927" y="90642"/>
                  </a:lnTo>
                  <a:lnTo>
                    <a:pt x="32973" y="90733"/>
                  </a:lnTo>
                  <a:lnTo>
                    <a:pt x="33064" y="90733"/>
                  </a:lnTo>
                  <a:lnTo>
                    <a:pt x="33064" y="90551"/>
                  </a:lnTo>
                  <a:lnTo>
                    <a:pt x="32927" y="90232"/>
                  </a:lnTo>
                  <a:lnTo>
                    <a:pt x="32882" y="90187"/>
                  </a:lnTo>
                  <a:lnTo>
                    <a:pt x="32882" y="90141"/>
                  </a:lnTo>
                  <a:lnTo>
                    <a:pt x="32836" y="90096"/>
                  </a:lnTo>
                  <a:lnTo>
                    <a:pt x="32791" y="90050"/>
                  </a:lnTo>
                  <a:lnTo>
                    <a:pt x="32746" y="89778"/>
                  </a:lnTo>
                  <a:lnTo>
                    <a:pt x="32791" y="89732"/>
                  </a:lnTo>
                  <a:lnTo>
                    <a:pt x="32746" y="89641"/>
                  </a:lnTo>
                  <a:lnTo>
                    <a:pt x="32609" y="89641"/>
                  </a:lnTo>
                  <a:lnTo>
                    <a:pt x="32427" y="89505"/>
                  </a:lnTo>
                  <a:lnTo>
                    <a:pt x="32336" y="89277"/>
                  </a:lnTo>
                  <a:lnTo>
                    <a:pt x="32336" y="88913"/>
                  </a:lnTo>
                  <a:lnTo>
                    <a:pt x="32245" y="88777"/>
                  </a:lnTo>
                  <a:lnTo>
                    <a:pt x="32245" y="88641"/>
                  </a:lnTo>
                  <a:lnTo>
                    <a:pt x="32291" y="88595"/>
                  </a:lnTo>
                  <a:lnTo>
                    <a:pt x="32291" y="88186"/>
                  </a:lnTo>
                  <a:lnTo>
                    <a:pt x="32336" y="88095"/>
                  </a:lnTo>
                  <a:lnTo>
                    <a:pt x="32245" y="87776"/>
                  </a:lnTo>
                  <a:lnTo>
                    <a:pt x="32109" y="87504"/>
                  </a:lnTo>
                  <a:lnTo>
                    <a:pt x="31518" y="86912"/>
                  </a:lnTo>
                  <a:lnTo>
                    <a:pt x="31381" y="86685"/>
                  </a:lnTo>
                  <a:lnTo>
                    <a:pt x="31336" y="86730"/>
                  </a:lnTo>
                  <a:lnTo>
                    <a:pt x="31245" y="86776"/>
                  </a:lnTo>
                  <a:lnTo>
                    <a:pt x="31154" y="86776"/>
                  </a:lnTo>
                  <a:lnTo>
                    <a:pt x="31108" y="86730"/>
                  </a:lnTo>
                  <a:lnTo>
                    <a:pt x="30972" y="86639"/>
                  </a:lnTo>
                  <a:lnTo>
                    <a:pt x="30881" y="86503"/>
                  </a:lnTo>
                  <a:lnTo>
                    <a:pt x="30790" y="86276"/>
                  </a:lnTo>
                  <a:lnTo>
                    <a:pt x="30653" y="86230"/>
                  </a:lnTo>
                  <a:lnTo>
                    <a:pt x="30472" y="86185"/>
                  </a:lnTo>
                  <a:lnTo>
                    <a:pt x="30426" y="86230"/>
                  </a:lnTo>
                  <a:lnTo>
                    <a:pt x="30335" y="86185"/>
                  </a:lnTo>
                  <a:lnTo>
                    <a:pt x="30108" y="85957"/>
                  </a:lnTo>
                  <a:lnTo>
                    <a:pt x="29971" y="85866"/>
                  </a:lnTo>
                  <a:lnTo>
                    <a:pt x="29971" y="85730"/>
                  </a:lnTo>
                  <a:lnTo>
                    <a:pt x="29926" y="85684"/>
                  </a:lnTo>
                  <a:lnTo>
                    <a:pt x="29880" y="85821"/>
                  </a:lnTo>
                  <a:lnTo>
                    <a:pt x="29653" y="85730"/>
                  </a:lnTo>
                  <a:lnTo>
                    <a:pt x="29698" y="85593"/>
                  </a:lnTo>
                  <a:lnTo>
                    <a:pt x="29789" y="85502"/>
                  </a:lnTo>
                  <a:lnTo>
                    <a:pt x="29835" y="85593"/>
                  </a:lnTo>
                  <a:lnTo>
                    <a:pt x="29880" y="85502"/>
                  </a:lnTo>
                  <a:lnTo>
                    <a:pt x="29926" y="85457"/>
                  </a:lnTo>
                  <a:lnTo>
                    <a:pt x="29835" y="85139"/>
                  </a:lnTo>
                  <a:lnTo>
                    <a:pt x="29744" y="85093"/>
                  </a:lnTo>
                  <a:lnTo>
                    <a:pt x="29744" y="84957"/>
                  </a:lnTo>
                  <a:lnTo>
                    <a:pt x="29653" y="84820"/>
                  </a:lnTo>
                  <a:lnTo>
                    <a:pt x="29653" y="84729"/>
                  </a:lnTo>
                  <a:lnTo>
                    <a:pt x="29607" y="84775"/>
                  </a:lnTo>
                  <a:lnTo>
                    <a:pt x="29607" y="84866"/>
                  </a:lnTo>
                  <a:lnTo>
                    <a:pt x="29516" y="84866"/>
                  </a:lnTo>
                  <a:lnTo>
                    <a:pt x="29471" y="84684"/>
                  </a:lnTo>
                  <a:lnTo>
                    <a:pt x="29380" y="84684"/>
                  </a:lnTo>
                  <a:lnTo>
                    <a:pt x="29380" y="84502"/>
                  </a:lnTo>
                  <a:lnTo>
                    <a:pt x="29335" y="84411"/>
                  </a:lnTo>
                  <a:lnTo>
                    <a:pt x="29289" y="84229"/>
                  </a:lnTo>
                  <a:lnTo>
                    <a:pt x="29244" y="84184"/>
                  </a:lnTo>
                  <a:lnTo>
                    <a:pt x="29107" y="84138"/>
                  </a:lnTo>
                  <a:lnTo>
                    <a:pt x="29062" y="84138"/>
                  </a:lnTo>
                  <a:lnTo>
                    <a:pt x="28971" y="84184"/>
                  </a:lnTo>
                  <a:lnTo>
                    <a:pt x="28971" y="84274"/>
                  </a:lnTo>
                  <a:lnTo>
                    <a:pt x="28880" y="84274"/>
                  </a:lnTo>
                  <a:lnTo>
                    <a:pt x="28834" y="84229"/>
                  </a:lnTo>
                  <a:lnTo>
                    <a:pt x="28925" y="84093"/>
                  </a:lnTo>
                  <a:lnTo>
                    <a:pt x="28743" y="83865"/>
                  </a:lnTo>
                  <a:lnTo>
                    <a:pt x="28743" y="83729"/>
                  </a:lnTo>
                  <a:lnTo>
                    <a:pt x="28698" y="83592"/>
                  </a:lnTo>
                  <a:lnTo>
                    <a:pt x="28698" y="83501"/>
                  </a:lnTo>
                  <a:lnTo>
                    <a:pt x="28789" y="83410"/>
                  </a:lnTo>
                  <a:lnTo>
                    <a:pt x="28743" y="83365"/>
                  </a:lnTo>
                  <a:lnTo>
                    <a:pt x="28698" y="83365"/>
                  </a:lnTo>
                  <a:lnTo>
                    <a:pt x="28743" y="83183"/>
                  </a:lnTo>
                  <a:lnTo>
                    <a:pt x="28743" y="83047"/>
                  </a:lnTo>
                  <a:lnTo>
                    <a:pt x="28925" y="82774"/>
                  </a:lnTo>
                  <a:lnTo>
                    <a:pt x="28971" y="82182"/>
                  </a:lnTo>
                  <a:lnTo>
                    <a:pt x="29107" y="82000"/>
                  </a:lnTo>
                  <a:lnTo>
                    <a:pt x="29107" y="81864"/>
                  </a:lnTo>
                  <a:lnTo>
                    <a:pt x="29244" y="81728"/>
                  </a:lnTo>
                  <a:lnTo>
                    <a:pt x="29244" y="81500"/>
                  </a:lnTo>
                  <a:lnTo>
                    <a:pt x="29198" y="81455"/>
                  </a:lnTo>
                  <a:lnTo>
                    <a:pt x="29244" y="81318"/>
                  </a:lnTo>
                  <a:lnTo>
                    <a:pt x="29244" y="81182"/>
                  </a:lnTo>
                  <a:lnTo>
                    <a:pt x="29289" y="81045"/>
                  </a:lnTo>
                  <a:lnTo>
                    <a:pt x="29289" y="80864"/>
                  </a:lnTo>
                  <a:lnTo>
                    <a:pt x="29153" y="80818"/>
                  </a:lnTo>
                  <a:lnTo>
                    <a:pt x="29198" y="80727"/>
                  </a:lnTo>
                  <a:lnTo>
                    <a:pt x="29198" y="80682"/>
                  </a:lnTo>
                  <a:lnTo>
                    <a:pt x="29335" y="80682"/>
                  </a:lnTo>
                  <a:lnTo>
                    <a:pt x="29380" y="80636"/>
                  </a:lnTo>
                  <a:lnTo>
                    <a:pt x="29425" y="80682"/>
                  </a:lnTo>
                  <a:lnTo>
                    <a:pt x="29516" y="80682"/>
                  </a:lnTo>
                  <a:lnTo>
                    <a:pt x="29653" y="80591"/>
                  </a:lnTo>
                  <a:lnTo>
                    <a:pt x="29698" y="80636"/>
                  </a:lnTo>
                  <a:lnTo>
                    <a:pt x="29744" y="80636"/>
                  </a:lnTo>
                  <a:lnTo>
                    <a:pt x="29789" y="80682"/>
                  </a:lnTo>
                  <a:lnTo>
                    <a:pt x="29926" y="80682"/>
                  </a:lnTo>
                  <a:lnTo>
                    <a:pt x="29971" y="80773"/>
                  </a:lnTo>
                  <a:lnTo>
                    <a:pt x="29926" y="80864"/>
                  </a:lnTo>
                  <a:lnTo>
                    <a:pt x="29926" y="81045"/>
                  </a:lnTo>
                  <a:lnTo>
                    <a:pt x="29971" y="81182"/>
                  </a:lnTo>
                  <a:lnTo>
                    <a:pt x="29926" y="81227"/>
                  </a:lnTo>
                  <a:lnTo>
                    <a:pt x="29880" y="81364"/>
                  </a:lnTo>
                  <a:lnTo>
                    <a:pt x="30290" y="81364"/>
                  </a:lnTo>
                  <a:lnTo>
                    <a:pt x="30472" y="81409"/>
                  </a:lnTo>
                  <a:lnTo>
                    <a:pt x="30517" y="81455"/>
                  </a:lnTo>
                  <a:lnTo>
                    <a:pt x="30517" y="81409"/>
                  </a:lnTo>
                  <a:lnTo>
                    <a:pt x="30517" y="81364"/>
                  </a:lnTo>
                  <a:lnTo>
                    <a:pt x="30608" y="81273"/>
                  </a:lnTo>
                  <a:lnTo>
                    <a:pt x="30744" y="81318"/>
                  </a:lnTo>
                  <a:lnTo>
                    <a:pt x="30926" y="81546"/>
                  </a:lnTo>
                  <a:lnTo>
                    <a:pt x="31017" y="81591"/>
                  </a:lnTo>
                  <a:lnTo>
                    <a:pt x="31017" y="81682"/>
                  </a:lnTo>
                  <a:lnTo>
                    <a:pt x="31108" y="81682"/>
                  </a:lnTo>
                  <a:lnTo>
                    <a:pt x="31245" y="81819"/>
                  </a:lnTo>
                  <a:lnTo>
                    <a:pt x="31290" y="81864"/>
                  </a:lnTo>
                  <a:lnTo>
                    <a:pt x="31290" y="81819"/>
                  </a:lnTo>
                  <a:lnTo>
                    <a:pt x="31336" y="81728"/>
                  </a:lnTo>
                  <a:lnTo>
                    <a:pt x="31381" y="81728"/>
                  </a:lnTo>
                  <a:lnTo>
                    <a:pt x="31518" y="81864"/>
                  </a:lnTo>
                  <a:lnTo>
                    <a:pt x="31518" y="82000"/>
                  </a:lnTo>
                  <a:lnTo>
                    <a:pt x="31609" y="82091"/>
                  </a:lnTo>
                  <a:lnTo>
                    <a:pt x="31609" y="82273"/>
                  </a:lnTo>
                  <a:lnTo>
                    <a:pt x="31745" y="82410"/>
                  </a:lnTo>
                  <a:lnTo>
                    <a:pt x="31790" y="82410"/>
                  </a:lnTo>
                  <a:lnTo>
                    <a:pt x="31836" y="82501"/>
                  </a:lnTo>
                  <a:lnTo>
                    <a:pt x="31836" y="82637"/>
                  </a:lnTo>
                  <a:lnTo>
                    <a:pt x="31881" y="82728"/>
                  </a:lnTo>
                  <a:lnTo>
                    <a:pt x="31927" y="82865"/>
                  </a:lnTo>
                  <a:lnTo>
                    <a:pt x="32154" y="82865"/>
                  </a:lnTo>
                  <a:lnTo>
                    <a:pt x="32154" y="82728"/>
                  </a:lnTo>
                  <a:lnTo>
                    <a:pt x="32245" y="82637"/>
                  </a:lnTo>
                  <a:lnTo>
                    <a:pt x="32291" y="82592"/>
                  </a:lnTo>
                  <a:lnTo>
                    <a:pt x="32291" y="82683"/>
                  </a:lnTo>
                  <a:lnTo>
                    <a:pt x="32336" y="82819"/>
                  </a:lnTo>
                  <a:lnTo>
                    <a:pt x="32336" y="82910"/>
                  </a:lnTo>
                  <a:lnTo>
                    <a:pt x="32245" y="83001"/>
                  </a:lnTo>
                  <a:lnTo>
                    <a:pt x="32291" y="83092"/>
                  </a:lnTo>
                  <a:lnTo>
                    <a:pt x="32336" y="83137"/>
                  </a:lnTo>
                  <a:lnTo>
                    <a:pt x="32427" y="83137"/>
                  </a:lnTo>
                  <a:lnTo>
                    <a:pt x="32518" y="83047"/>
                  </a:lnTo>
                  <a:lnTo>
                    <a:pt x="32564" y="83001"/>
                  </a:lnTo>
                  <a:lnTo>
                    <a:pt x="32655" y="83047"/>
                  </a:lnTo>
                  <a:lnTo>
                    <a:pt x="32791" y="83092"/>
                  </a:lnTo>
                  <a:lnTo>
                    <a:pt x="32836" y="83092"/>
                  </a:lnTo>
                  <a:lnTo>
                    <a:pt x="32973" y="83183"/>
                  </a:lnTo>
                  <a:lnTo>
                    <a:pt x="33018" y="83228"/>
                  </a:lnTo>
                  <a:lnTo>
                    <a:pt x="33018" y="83365"/>
                  </a:lnTo>
                  <a:lnTo>
                    <a:pt x="33155" y="83410"/>
                  </a:lnTo>
                  <a:lnTo>
                    <a:pt x="33246" y="83410"/>
                  </a:lnTo>
                  <a:lnTo>
                    <a:pt x="33291" y="83456"/>
                  </a:lnTo>
                  <a:lnTo>
                    <a:pt x="33428" y="83410"/>
                  </a:lnTo>
                  <a:lnTo>
                    <a:pt x="33610" y="83410"/>
                  </a:lnTo>
                  <a:lnTo>
                    <a:pt x="33701" y="83365"/>
                  </a:lnTo>
                  <a:lnTo>
                    <a:pt x="33655" y="83456"/>
                  </a:lnTo>
                  <a:lnTo>
                    <a:pt x="33428" y="83638"/>
                  </a:lnTo>
                  <a:lnTo>
                    <a:pt x="33291" y="83820"/>
                  </a:lnTo>
                  <a:lnTo>
                    <a:pt x="33337" y="84093"/>
                  </a:lnTo>
                  <a:lnTo>
                    <a:pt x="33291" y="84184"/>
                  </a:lnTo>
                  <a:lnTo>
                    <a:pt x="33337" y="84184"/>
                  </a:lnTo>
                  <a:lnTo>
                    <a:pt x="33337" y="84229"/>
                  </a:lnTo>
                  <a:lnTo>
                    <a:pt x="33291" y="84456"/>
                  </a:lnTo>
                  <a:lnTo>
                    <a:pt x="33428" y="84502"/>
                  </a:lnTo>
                  <a:lnTo>
                    <a:pt x="33473" y="84502"/>
                  </a:lnTo>
                  <a:lnTo>
                    <a:pt x="33428" y="84593"/>
                  </a:lnTo>
                  <a:lnTo>
                    <a:pt x="33246" y="84638"/>
                  </a:lnTo>
                  <a:lnTo>
                    <a:pt x="33155" y="84729"/>
                  </a:lnTo>
                  <a:lnTo>
                    <a:pt x="33337" y="84729"/>
                  </a:lnTo>
                  <a:lnTo>
                    <a:pt x="33701" y="84593"/>
                  </a:lnTo>
                  <a:lnTo>
                    <a:pt x="33701" y="84547"/>
                  </a:lnTo>
                  <a:lnTo>
                    <a:pt x="33837" y="84456"/>
                  </a:lnTo>
                  <a:lnTo>
                    <a:pt x="33837" y="84274"/>
                  </a:lnTo>
                  <a:lnTo>
                    <a:pt x="33883" y="84229"/>
                  </a:lnTo>
                  <a:lnTo>
                    <a:pt x="33973" y="84229"/>
                  </a:lnTo>
                  <a:lnTo>
                    <a:pt x="34064" y="84184"/>
                  </a:lnTo>
                  <a:lnTo>
                    <a:pt x="34201" y="84047"/>
                  </a:lnTo>
                  <a:lnTo>
                    <a:pt x="34292" y="84047"/>
                  </a:lnTo>
                  <a:lnTo>
                    <a:pt x="34337" y="83956"/>
                  </a:lnTo>
                  <a:lnTo>
                    <a:pt x="34383" y="83911"/>
                  </a:lnTo>
                  <a:lnTo>
                    <a:pt x="34337" y="83865"/>
                  </a:lnTo>
                  <a:lnTo>
                    <a:pt x="34337" y="83729"/>
                  </a:lnTo>
                  <a:lnTo>
                    <a:pt x="34428" y="83729"/>
                  </a:lnTo>
                  <a:lnTo>
                    <a:pt x="34474" y="83820"/>
                  </a:lnTo>
                  <a:lnTo>
                    <a:pt x="34519" y="83820"/>
                  </a:lnTo>
                  <a:lnTo>
                    <a:pt x="34610" y="83729"/>
                  </a:lnTo>
                  <a:lnTo>
                    <a:pt x="34610" y="83683"/>
                  </a:lnTo>
                  <a:lnTo>
                    <a:pt x="34474" y="83501"/>
                  </a:lnTo>
                  <a:lnTo>
                    <a:pt x="34656" y="83638"/>
                  </a:lnTo>
                  <a:lnTo>
                    <a:pt x="34747" y="83592"/>
                  </a:lnTo>
                  <a:lnTo>
                    <a:pt x="34701" y="83456"/>
                  </a:lnTo>
                  <a:lnTo>
                    <a:pt x="34747" y="83365"/>
                  </a:lnTo>
                  <a:lnTo>
                    <a:pt x="34519" y="83274"/>
                  </a:lnTo>
                  <a:lnTo>
                    <a:pt x="34701" y="83274"/>
                  </a:lnTo>
                  <a:lnTo>
                    <a:pt x="34701" y="83228"/>
                  </a:lnTo>
                  <a:lnTo>
                    <a:pt x="34610" y="83137"/>
                  </a:lnTo>
                  <a:lnTo>
                    <a:pt x="34610" y="83137"/>
                  </a:lnTo>
                  <a:lnTo>
                    <a:pt x="34747" y="83183"/>
                  </a:lnTo>
                  <a:lnTo>
                    <a:pt x="34792" y="83137"/>
                  </a:lnTo>
                  <a:lnTo>
                    <a:pt x="34838" y="83047"/>
                  </a:lnTo>
                  <a:lnTo>
                    <a:pt x="34838" y="83137"/>
                  </a:lnTo>
                  <a:lnTo>
                    <a:pt x="34792" y="83228"/>
                  </a:lnTo>
                  <a:lnTo>
                    <a:pt x="34838" y="83274"/>
                  </a:lnTo>
                  <a:lnTo>
                    <a:pt x="34974" y="83228"/>
                  </a:lnTo>
                  <a:lnTo>
                    <a:pt x="35065" y="83274"/>
                  </a:lnTo>
                  <a:lnTo>
                    <a:pt x="35292" y="83228"/>
                  </a:lnTo>
                  <a:lnTo>
                    <a:pt x="35611" y="83047"/>
                  </a:lnTo>
                  <a:lnTo>
                    <a:pt x="35702" y="82956"/>
                  </a:lnTo>
                  <a:lnTo>
                    <a:pt x="35884" y="82956"/>
                  </a:lnTo>
                  <a:lnTo>
                    <a:pt x="35884" y="82819"/>
                  </a:lnTo>
                  <a:lnTo>
                    <a:pt x="36020" y="82683"/>
                  </a:lnTo>
                  <a:lnTo>
                    <a:pt x="36156" y="82637"/>
                  </a:lnTo>
                  <a:lnTo>
                    <a:pt x="36338" y="82455"/>
                  </a:lnTo>
                  <a:lnTo>
                    <a:pt x="36429" y="82410"/>
                  </a:lnTo>
                  <a:lnTo>
                    <a:pt x="36429" y="82228"/>
                  </a:lnTo>
                  <a:lnTo>
                    <a:pt x="36520" y="82182"/>
                  </a:lnTo>
                  <a:lnTo>
                    <a:pt x="36657" y="82091"/>
                  </a:lnTo>
                  <a:lnTo>
                    <a:pt x="36566" y="82046"/>
                  </a:lnTo>
                  <a:lnTo>
                    <a:pt x="36657" y="81864"/>
                  </a:lnTo>
                  <a:lnTo>
                    <a:pt x="36520" y="81728"/>
                  </a:lnTo>
                  <a:lnTo>
                    <a:pt x="36657" y="81637"/>
                  </a:lnTo>
                  <a:lnTo>
                    <a:pt x="36657" y="81546"/>
                  </a:lnTo>
                  <a:lnTo>
                    <a:pt x="36748" y="81455"/>
                  </a:lnTo>
                  <a:lnTo>
                    <a:pt x="36748" y="81409"/>
                  </a:lnTo>
                  <a:lnTo>
                    <a:pt x="36702" y="81318"/>
                  </a:lnTo>
                  <a:lnTo>
                    <a:pt x="36657" y="81182"/>
                  </a:lnTo>
                  <a:lnTo>
                    <a:pt x="36748" y="81136"/>
                  </a:lnTo>
                  <a:lnTo>
                    <a:pt x="36793" y="81227"/>
                  </a:lnTo>
                  <a:lnTo>
                    <a:pt x="36793" y="81273"/>
                  </a:lnTo>
                  <a:lnTo>
                    <a:pt x="36839" y="81273"/>
                  </a:lnTo>
                  <a:lnTo>
                    <a:pt x="36839" y="81136"/>
                  </a:lnTo>
                  <a:lnTo>
                    <a:pt x="36748" y="80954"/>
                  </a:lnTo>
                  <a:lnTo>
                    <a:pt x="36702" y="80864"/>
                  </a:lnTo>
                  <a:lnTo>
                    <a:pt x="36657" y="80818"/>
                  </a:lnTo>
                  <a:lnTo>
                    <a:pt x="36657" y="80773"/>
                  </a:lnTo>
                  <a:lnTo>
                    <a:pt x="36566" y="80545"/>
                  </a:lnTo>
                  <a:lnTo>
                    <a:pt x="36611" y="80500"/>
                  </a:lnTo>
                  <a:lnTo>
                    <a:pt x="36566" y="80363"/>
                  </a:lnTo>
                  <a:lnTo>
                    <a:pt x="36611" y="80272"/>
                  </a:lnTo>
                  <a:lnTo>
                    <a:pt x="36611" y="80136"/>
                  </a:lnTo>
                  <a:lnTo>
                    <a:pt x="36566" y="80090"/>
                  </a:lnTo>
                  <a:lnTo>
                    <a:pt x="36475" y="79817"/>
                  </a:lnTo>
                  <a:lnTo>
                    <a:pt x="36429" y="79772"/>
                  </a:lnTo>
                  <a:lnTo>
                    <a:pt x="36384" y="79499"/>
                  </a:lnTo>
                  <a:lnTo>
                    <a:pt x="36247" y="79317"/>
                  </a:lnTo>
                  <a:lnTo>
                    <a:pt x="36293" y="79226"/>
                  </a:lnTo>
                  <a:lnTo>
                    <a:pt x="36247" y="79181"/>
                  </a:lnTo>
                  <a:lnTo>
                    <a:pt x="36247" y="79090"/>
                  </a:lnTo>
                  <a:lnTo>
                    <a:pt x="36066" y="78908"/>
                  </a:lnTo>
                  <a:lnTo>
                    <a:pt x="36066" y="78817"/>
                  </a:lnTo>
                  <a:lnTo>
                    <a:pt x="36020" y="78817"/>
                  </a:lnTo>
                  <a:lnTo>
                    <a:pt x="35975" y="78680"/>
                  </a:lnTo>
                  <a:lnTo>
                    <a:pt x="35884" y="78453"/>
                  </a:lnTo>
                  <a:lnTo>
                    <a:pt x="35520" y="78226"/>
                  </a:lnTo>
                  <a:lnTo>
                    <a:pt x="35429" y="78044"/>
                  </a:lnTo>
                  <a:lnTo>
                    <a:pt x="35065" y="77771"/>
                  </a:lnTo>
                  <a:lnTo>
                    <a:pt x="34610" y="77543"/>
                  </a:lnTo>
                  <a:lnTo>
                    <a:pt x="34610" y="77498"/>
                  </a:lnTo>
                  <a:lnTo>
                    <a:pt x="34428" y="77362"/>
                  </a:lnTo>
                  <a:lnTo>
                    <a:pt x="34110" y="77134"/>
                  </a:lnTo>
                  <a:lnTo>
                    <a:pt x="34064" y="77043"/>
                  </a:lnTo>
                  <a:lnTo>
                    <a:pt x="34019" y="76861"/>
                  </a:lnTo>
                  <a:lnTo>
                    <a:pt x="34064" y="76816"/>
                  </a:lnTo>
                  <a:lnTo>
                    <a:pt x="34064" y="76725"/>
                  </a:lnTo>
                  <a:lnTo>
                    <a:pt x="33928" y="76543"/>
                  </a:lnTo>
                  <a:lnTo>
                    <a:pt x="33883" y="76543"/>
                  </a:lnTo>
                  <a:lnTo>
                    <a:pt x="33655" y="76316"/>
                  </a:lnTo>
                  <a:lnTo>
                    <a:pt x="33428" y="76179"/>
                  </a:lnTo>
                  <a:lnTo>
                    <a:pt x="33291" y="76134"/>
                  </a:lnTo>
                  <a:lnTo>
                    <a:pt x="33428" y="76088"/>
                  </a:lnTo>
                  <a:lnTo>
                    <a:pt x="33428" y="76043"/>
                  </a:lnTo>
                  <a:lnTo>
                    <a:pt x="33246" y="75861"/>
                  </a:lnTo>
                  <a:lnTo>
                    <a:pt x="33337" y="75724"/>
                  </a:lnTo>
                  <a:lnTo>
                    <a:pt x="33428" y="75497"/>
                  </a:lnTo>
                  <a:lnTo>
                    <a:pt x="33382" y="75406"/>
                  </a:lnTo>
                  <a:lnTo>
                    <a:pt x="33337" y="75406"/>
                  </a:lnTo>
                  <a:lnTo>
                    <a:pt x="33337" y="75224"/>
                  </a:lnTo>
                  <a:lnTo>
                    <a:pt x="33382" y="75179"/>
                  </a:lnTo>
                  <a:lnTo>
                    <a:pt x="33428" y="75042"/>
                  </a:lnTo>
                  <a:lnTo>
                    <a:pt x="33519" y="74997"/>
                  </a:lnTo>
                  <a:lnTo>
                    <a:pt x="33519" y="74951"/>
                  </a:lnTo>
                  <a:lnTo>
                    <a:pt x="33564" y="74997"/>
                  </a:lnTo>
                  <a:lnTo>
                    <a:pt x="33655" y="74997"/>
                  </a:lnTo>
                  <a:lnTo>
                    <a:pt x="33792" y="74815"/>
                  </a:lnTo>
                  <a:lnTo>
                    <a:pt x="33837" y="74769"/>
                  </a:lnTo>
                  <a:lnTo>
                    <a:pt x="33883" y="74724"/>
                  </a:lnTo>
                  <a:lnTo>
                    <a:pt x="33837" y="74633"/>
                  </a:lnTo>
                  <a:lnTo>
                    <a:pt x="33837" y="74587"/>
                  </a:lnTo>
                  <a:lnTo>
                    <a:pt x="33837" y="74451"/>
                  </a:lnTo>
                  <a:lnTo>
                    <a:pt x="33883" y="74360"/>
                  </a:lnTo>
                  <a:lnTo>
                    <a:pt x="33837" y="74269"/>
                  </a:lnTo>
                  <a:lnTo>
                    <a:pt x="33883" y="74223"/>
                  </a:lnTo>
                  <a:lnTo>
                    <a:pt x="33883" y="74087"/>
                  </a:lnTo>
                  <a:lnTo>
                    <a:pt x="33928" y="74133"/>
                  </a:lnTo>
                  <a:lnTo>
                    <a:pt x="34019" y="74178"/>
                  </a:lnTo>
                  <a:lnTo>
                    <a:pt x="34064" y="74178"/>
                  </a:lnTo>
                  <a:lnTo>
                    <a:pt x="34110" y="74087"/>
                  </a:lnTo>
                  <a:lnTo>
                    <a:pt x="34246" y="74042"/>
                  </a:lnTo>
                  <a:lnTo>
                    <a:pt x="34337" y="74133"/>
                  </a:lnTo>
                  <a:lnTo>
                    <a:pt x="34337" y="74042"/>
                  </a:lnTo>
                  <a:lnTo>
                    <a:pt x="34428" y="73996"/>
                  </a:lnTo>
                  <a:lnTo>
                    <a:pt x="34383" y="73905"/>
                  </a:lnTo>
                  <a:lnTo>
                    <a:pt x="34428" y="73814"/>
                  </a:lnTo>
                  <a:lnTo>
                    <a:pt x="34565" y="73769"/>
                  </a:lnTo>
                  <a:lnTo>
                    <a:pt x="34701" y="73814"/>
                  </a:lnTo>
                  <a:lnTo>
                    <a:pt x="34838" y="73723"/>
                  </a:lnTo>
                  <a:lnTo>
                    <a:pt x="34929" y="73723"/>
                  </a:lnTo>
                  <a:lnTo>
                    <a:pt x="35019" y="73678"/>
                  </a:lnTo>
                  <a:lnTo>
                    <a:pt x="35065" y="73587"/>
                  </a:lnTo>
                  <a:lnTo>
                    <a:pt x="35019" y="73541"/>
                  </a:lnTo>
                  <a:lnTo>
                    <a:pt x="35110" y="73541"/>
                  </a:lnTo>
                  <a:lnTo>
                    <a:pt x="35156" y="73496"/>
                  </a:lnTo>
                  <a:lnTo>
                    <a:pt x="35247" y="73541"/>
                  </a:lnTo>
                  <a:lnTo>
                    <a:pt x="35383" y="73496"/>
                  </a:lnTo>
                  <a:lnTo>
                    <a:pt x="35383" y="73405"/>
                  </a:lnTo>
                  <a:lnTo>
                    <a:pt x="35383" y="73223"/>
                  </a:lnTo>
                  <a:lnTo>
                    <a:pt x="35474" y="73405"/>
                  </a:lnTo>
                  <a:lnTo>
                    <a:pt x="35611" y="73541"/>
                  </a:lnTo>
                  <a:lnTo>
                    <a:pt x="35702" y="73541"/>
                  </a:lnTo>
                  <a:lnTo>
                    <a:pt x="35884" y="73678"/>
                  </a:lnTo>
                  <a:lnTo>
                    <a:pt x="35975" y="73632"/>
                  </a:lnTo>
                  <a:lnTo>
                    <a:pt x="36111" y="73678"/>
                  </a:lnTo>
                  <a:lnTo>
                    <a:pt x="36156" y="73541"/>
                  </a:lnTo>
                  <a:lnTo>
                    <a:pt x="36293" y="73632"/>
                  </a:lnTo>
                  <a:lnTo>
                    <a:pt x="36384" y="73587"/>
                  </a:lnTo>
                  <a:lnTo>
                    <a:pt x="36475" y="73632"/>
                  </a:lnTo>
                  <a:lnTo>
                    <a:pt x="36520" y="73678"/>
                  </a:lnTo>
                  <a:lnTo>
                    <a:pt x="36384" y="73678"/>
                  </a:lnTo>
                  <a:lnTo>
                    <a:pt x="36338" y="73814"/>
                  </a:lnTo>
                  <a:lnTo>
                    <a:pt x="36247" y="73996"/>
                  </a:lnTo>
                  <a:lnTo>
                    <a:pt x="36247" y="74087"/>
                  </a:lnTo>
                  <a:lnTo>
                    <a:pt x="36429" y="74314"/>
                  </a:lnTo>
                  <a:lnTo>
                    <a:pt x="36566" y="74405"/>
                  </a:lnTo>
                  <a:lnTo>
                    <a:pt x="36520" y="74496"/>
                  </a:lnTo>
                  <a:lnTo>
                    <a:pt x="36566" y="74633"/>
                  </a:lnTo>
                  <a:lnTo>
                    <a:pt x="36611" y="74633"/>
                  </a:lnTo>
                  <a:lnTo>
                    <a:pt x="36657" y="74496"/>
                  </a:lnTo>
                  <a:lnTo>
                    <a:pt x="36839" y="74542"/>
                  </a:lnTo>
                  <a:lnTo>
                    <a:pt x="36839" y="74587"/>
                  </a:lnTo>
                  <a:lnTo>
                    <a:pt x="36930" y="74587"/>
                  </a:lnTo>
                  <a:lnTo>
                    <a:pt x="37066" y="74405"/>
                  </a:lnTo>
                  <a:lnTo>
                    <a:pt x="37021" y="74360"/>
                  </a:lnTo>
                  <a:lnTo>
                    <a:pt x="36975" y="74314"/>
                  </a:lnTo>
                  <a:lnTo>
                    <a:pt x="36975" y="74269"/>
                  </a:lnTo>
                  <a:lnTo>
                    <a:pt x="36884" y="74133"/>
                  </a:lnTo>
                  <a:lnTo>
                    <a:pt x="36793" y="74133"/>
                  </a:lnTo>
                  <a:lnTo>
                    <a:pt x="36702" y="73996"/>
                  </a:lnTo>
                  <a:lnTo>
                    <a:pt x="36748" y="73905"/>
                  </a:lnTo>
                  <a:lnTo>
                    <a:pt x="36884" y="73814"/>
                  </a:lnTo>
                  <a:lnTo>
                    <a:pt x="36884" y="73723"/>
                  </a:lnTo>
                  <a:lnTo>
                    <a:pt x="36884" y="73632"/>
                  </a:lnTo>
                  <a:lnTo>
                    <a:pt x="36930" y="73632"/>
                  </a:lnTo>
                  <a:lnTo>
                    <a:pt x="36975" y="73587"/>
                  </a:lnTo>
                  <a:lnTo>
                    <a:pt x="36975" y="73632"/>
                  </a:lnTo>
                  <a:lnTo>
                    <a:pt x="37021" y="73678"/>
                  </a:lnTo>
                  <a:lnTo>
                    <a:pt x="37066" y="73723"/>
                  </a:lnTo>
                  <a:lnTo>
                    <a:pt x="37112" y="73769"/>
                  </a:lnTo>
                  <a:lnTo>
                    <a:pt x="37066" y="73769"/>
                  </a:lnTo>
                  <a:lnTo>
                    <a:pt x="37112" y="73814"/>
                  </a:lnTo>
                  <a:lnTo>
                    <a:pt x="37203" y="73723"/>
                  </a:lnTo>
                  <a:lnTo>
                    <a:pt x="37384" y="73678"/>
                  </a:lnTo>
                  <a:lnTo>
                    <a:pt x="37430" y="73587"/>
                  </a:lnTo>
                  <a:lnTo>
                    <a:pt x="37566" y="73632"/>
                  </a:lnTo>
                  <a:lnTo>
                    <a:pt x="37703" y="73541"/>
                  </a:lnTo>
                  <a:lnTo>
                    <a:pt x="37885" y="73450"/>
                  </a:lnTo>
                  <a:lnTo>
                    <a:pt x="37794" y="73359"/>
                  </a:lnTo>
                  <a:lnTo>
                    <a:pt x="37930" y="73359"/>
                  </a:lnTo>
                  <a:lnTo>
                    <a:pt x="38112" y="73314"/>
                  </a:lnTo>
                  <a:lnTo>
                    <a:pt x="38249" y="73359"/>
                  </a:lnTo>
                  <a:lnTo>
                    <a:pt x="38340" y="73359"/>
                  </a:lnTo>
                  <a:lnTo>
                    <a:pt x="38521" y="73268"/>
                  </a:lnTo>
                  <a:lnTo>
                    <a:pt x="38658" y="73132"/>
                  </a:lnTo>
                  <a:lnTo>
                    <a:pt x="38794" y="72996"/>
                  </a:lnTo>
                  <a:lnTo>
                    <a:pt x="38794" y="72905"/>
                  </a:lnTo>
                  <a:lnTo>
                    <a:pt x="38840" y="72950"/>
                  </a:lnTo>
                  <a:lnTo>
                    <a:pt x="38885" y="72996"/>
                  </a:lnTo>
                  <a:lnTo>
                    <a:pt x="38976" y="72950"/>
                  </a:lnTo>
                  <a:lnTo>
                    <a:pt x="39067" y="72814"/>
                  </a:lnTo>
                  <a:lnTo>
                    <a:pt x="39158" y="72768"/>
                  </a:lnTo>
                  <a:lnTo>
                    <a:pt x="39158" y="72586"/>
                  </a:lnTo>
                  <a:lnTo>
                    <a:pt x="39113" y="72450"/>
                  </a:lnTo>
                  <a:lnTo>
                    <a:pt x="39113" y="72313"/>
                  </a:lnTo>
                  <a:lnTo>
                    <a:pt x="39067" y="72222"/>
                  </a:lnTo>
                  <a:lnTo>
                    <a:pt x="39067" y="72222"/>
                  </a:lnTo>
                  <a:lnTo>
                    <a:pt x="39158" y="72313"/>
                  </a:lnTo>
                  <a:lnTo>
                    <a:pt x="39340" y="72404"/>
                  </a:lnTo>
                  <a:lnTo>
                    <a:pt x="39386" y="72495"/>
                  </a:lnTo>
                  <a:lnTo>
                    <a:pt x="39567" y="72677"/>
                  </a:lnTo>
                  <a:lnTo>
                    <a:pt x="39658" y="72632"/>
                  </a:lnTo>
                  <a:lnTo>
                    <a:pt x="39658" y="72632"/>
                  </a:lnTo>
                  <a:lnTo>
                    <a:pt x="39567" y="72723"/>
                  </a:lnTo>
                  <a:lnTo>
                    <a:pt x="39477" y="72814"/>
                  </a:lnTo>
                  <a:lnTo>
                    <a:pt x="39477" y="72859"/>
                  </a:lnTo>
                  <a:lnTo>
                    <a:pt x="39749" y="72723"/>
                  </a:lnTo>
                  <a:lnTo>
                    <a:pt x="39795" y="72541"/>
                  </a:lnTo>
                  <a:lnTo>
                    <a:pt x="39931" y="72495"/>
                  </a:lnTo>
                  <a:lnTo>
                    <a:pt x="40022" y="72450"/>
                  </a:lnTo>
                  <a:lnTo>
                    <a:pt x="40113" y="72495"/>
                  </a:lnTo>
                  <a:lnTo>
                    <a:pt x="40250" y="72495"/>
                  </a:lnTo>
                  <a:lnTo>
                    <a:pt x="40295" y="72404"/>
                  </a:lnTo>
                  <a:lnTo>
                    <a:pt x="40386" y="72359"/>
                  </a:lnTo>
                  <a:lnTo>
                    <a:pt x="40432" y="72268"/>
                  </a:lnTo>
                  <a:lnTo>
                    <a:pt x="40477" y="72359"/>
                  </a:lnTo>
                  <a:lnTo>
                    <a:pt x="40614" y="72495"/>
                  </a:lnTo>
                  <a:lnTo>
                    <a:pt x="40704" y="72450"/>
                  </a:lnTo>
                  <a:lnTo>
                    <a:pt x="40704" y="72313"/>
                  </a:lnTo>
                  <a:lnTo>
                    <a:pt x="40795" y="72313"/>
                  </a:lnTo>
                  <a:lnTo>
                    <a:pt x="40795" y="72359"/>
                  </a:lnTo>
                  <a:lnTo>
                    <a:pt x="40932" y="72359"/>
                  </a:lnTo>
                  <a:lnTo>
                    <a:pt x="40977" y="72268"/>
                  </a:lnTo>
                  <a:lnTo>
                    <a:pt x="41159" y="72222"/>
                  </a:lnTo>
                  <a:lnTo>
                    <a:pt x="41250" y="72131"/>
                  </a:lnTo>
                  <a:lnTo>
                    <a:pt x="41296" y="72086"/>
                  </a:lnTo>
                  <a:lnTo>
                    <a:pt x="41341" y="72177"/>
                  </a:lnTo>
                  <a:lnTo>
                    <a:pt x="41387" y="72086"/>
                  </a:lnTo>
                  <a:lnTo>
                    <a:pt x="41478" y="72131"/>
                  </a:lnTo>
                  <a:lnTo>
                    <a:pt x="41614" y="72040"/>
                  </a:lnTo>
                  <a:lnTo>
                    <a:pt x="41569" y="71949"/>
                  </a:lnTo>
                  <a:lnTo>
                    <a:pt x="41614" y="71859"/>
                  </a:lnTo>
                  <a:lnTo>
                    <a:pt x="41660" y="71677"/>
                  </a:lnTo>
                  <a:lnTo>
                    <a:pt x="41614" y="71540"/>
                  </a:lnTo>
                  <a:lnTo>
                    <a:pt x="41660" y="71540"/>
                  </a:lnTo>
                  <a:lnTo>
                    <a:pt x="41705" y="71449"/>
                  </a:lnTo>
                  <a:lnTo>
                    <a:pt x="41932" y="71449"/>
                  </a:lnTo>
                  <a:lnTo>
                    <a:pt x="41932" y="71495"/>
                  </a:lnTo>
                  <a:lnTo>
                    <a:pt x="42114" y="71495"/>
                  </a:lnTo>
                  <a:lnTo>
                    <a:pt x="42114" y="71313"/>
                  </a:lnTo>
                  <a:lnTo>
                    <a:pt x="42205" y="71313"/>
                  </a:lnTo>
                  <a:lnTo>
                    <a:pt x="42251" y="71222"/>
                  </a:lnTo>
                  <a:lnTo>
                    <a:pt x="42296" y="71176"/>
                  </a:lnTo>
                  <a:lnTo>
                    <a:pt x="42296" y="71267"/>
                  </a:lnTo>
                  <a:lnTo>
                    <a:pt x="42387" y="71222"/>
                  </a:lnTo>
                  <a:lnTo>
                    <a:pt x="42478" y="71085"/>
                  </a:lnTo>
                  <a:lnTo>
                    <a:pt x="42569" y="71176"/>
                  </a:lnTo>
                  <a:lnTo>
                    <a:pt x="42569" y="71040"/>
                  </a:lnTo>
                  <a:lnTo>
                    <a:pt x="42660" y="71040"/>
                  </a:lnTo>
                  <a:lnTo>
                    <a:pt x="42706" y="70903"/>
                  </a:lnTo>
                  <a:lnTo>
                    <a:pt x="42569" y="70858"/>
                  </a:lnTo>
                  <a:lnTo>
                    <a:pt x="42478" y="70903"/>
                  </a:lnTo>
                  <a:lnTo>
                    <a:pt x="42296" y="70767"/>
                  </a:lnTo>
                  <a:lnTo>
                    <a:pt x="42524" y="70722"/>
                  </a:lnTo>
                  <a:lnTo>
                    <a:pt x="42660" y="70585"/>
                  </a:lnTo>
                  <a:lnTo>
                    <a:pt x="42706" y="70631"/>
                  </a:lnTo>
                  <a:lnTo>
                    <a:pt x="42797" y="70540"/>
                  </a:lnTo>
                  <a:lnTo>
                    <a:pt x="43024" y="70676"/>
                  </a:lnTo>
                  <a:lnTo>
                    <a:pt x="43069" y="70540"/>
                  </a:lnTo>
                  <a:lnTo>
                    <a:pt x="42933" y="70494"/>
                  </a:lnTo>
                  <a:lnTo>
                    <a:pt x="42888" y="70403"/>
                  </a:lnTo>
                  <a:lnTo>
                    <a:pt x="42933" y="70312"/>
                  </a:lnTo>
                  <a:lnTo>
                    <a:pt x="43069" y="70403"/>
                  </a:lnTo>
                  <a:lnTo>
                    <a:pt x="43160" y="70312"/>
                  </a:lnTo>
                  <a:lnTo>
                    <a:pt x="43160" y="70267"/>
                  </a:lnTo>
                  <a:lnTo>
                    <a:pt x="43069" y="70267"/>
                  </a:lnTo>
                  <a:lnTo>
                    <a:pt x="43024" y="70130"/>
                  </a:lnTo>
                  <a:lnTo>
                    <a:pt x="42933" y="70039"/>
                  </a:lnTo>
                  <a:lnTo>
                    <a:pt x="43069" y="70039"/>
                  </a:lnTo>
                  <a:lnTo>
                    <a:pt x="43115" y="70085"/>
                  </a:lnTo>
                  <a:lnTo>
                    <a:pt x="43206" y="70085"/>
                  </a:lnTo>
                  <a:lnTo>
                    <a:pt x="43251" y="70176"/>
                  </a:lnTo>
                  <a:lnTo>
                    <a:pt x="43251" y="70039"/>
                  </a:lnTo>
                  <a:lnTo>
                    <a:pt x="43115" y="69948"/>
                  </a:lnTo>
                  <a:lnTo>
                    <a:pt x="43115" y="69812"/>
                  </a:lnTo>
                  <a:lnTo>
                    <a:pt x="43206" y="69812"/>
                  </a:lnTo>
                  <a:lnTo>
                    <a:pt x="43251" y="69721"/>
                  </a:lnTo>
                  <a:lnTo>
                    <a:pt x="43388" y="69812"/>
                  </a:lnTo>
                  <a:lnTo>
                    <a:pt x="43388" y="69948"/>
                  </a:lnTo>
                  <a:lnTo>
                    <a:pt x="43479" y="69948"/>
                  </a:lnTo>
                  <a:lnTo>
                    <a:pt x="43570" y="70085"/>
                  </a:lnTo>
                  <a:lnTo>
                    <a:pt x="43570" y="69857"/>
                  </a:lnTo>
                  <a:lnTo>
                    <a:pt x="43524" y="69766"/>
                  </a:lnTo>
                  <a:lnTo>
                    <a:pt x="43433" y="69766"/>
                  </a:lnTo>
                  <a:lnTo>
                    <a:pt x="43388" y="69676"/>
                  </a:lnTo>
                  <a:lnTo>
                    <a:pt x="43524" y="69630"/>
                  </a:lnTo>
                  <a:lnTo>
                    <a:pt x="43524" y="69539"/>
                  </a:lnTo>
                  <a:lnTo>
                    <a:pt x="43388" y="69494"/>
                  </a:lnTo>
                  <a:lnTo>
                    <a:pt x="43570" y="69357"/>
                  </a:lnTo>
                  <a:lnTo>
                    <a:pt x="43479" y="69266"/>
                  </a:lnTo>
                  <a:lnTo>
                    <a:pt x="43342" y="69266"/>
                  </a:lnTo>
                  <a:lnTo>
                    <a:pt x="43297" y="69312"/>
                  </a:lnTo>
                  <a:lnTo>
                    <a:pt x="43297" y="69312"/>
                  </a:lnTo>
                  <a:lnTo>
                    <a:pt x="43342" y="69175"/>
                  </a:lnTo>
                  <a:lnTo>
                    <a:pt x="43479" y="69084"/>
                  </a:lnTo>
                  <a:lnTo>
                    <a:pt x="43752" y="68948"/>
                  </a:lnTo>
                  <a:lnTo>
                    <a:pt x="43661" y="68857"/>
                  </a:lnTo>
                  <a:lnTo>
                    <a:pt x="43570" y="68948"/>
                  </a:lnTo>
                  <a:lnTo>
                    <a:pt x="43388" y="68811"/>
                  </a:lnTo>
                  <a:lnTo>
                    <a:pt x="43570" y="68811"/>
                  </a:lnTo>
                  <a:lnTo>
                    <a:pt x="43433" y="68629"/>
                  </a:lnTo>
                  <a:lnTo>
                    <a:pt x="43297" y="68629"/>
                  </a:lnTo>
                  <a:lnTo>
                    <a:pt x="43388" y="68584"/>
                  </a:lnTo>
                  <a:lnTo>
                    <a:pt x="43342" y="68493"/>
                  </a:lnTo>
                  <a:lnTo>
                    <a:pt x="43433" y="68493"/>
                  </a:lnTo>
                  <a:lnTo>
                    <a:pt x="43479" y="68357"/>
                  </a:lnTo>
                  <a:lnTo>
                    <a:pt x="43524" y="68402"/>
                  </a:lnTo>
                  <a:lnTo>
                    <a:pt x="43615" y="68357"/>
                  </a:lnTo>
                  <a:lnTo>
                    <a:pt x="43570" y="68539"/>
                  </a:lnTo>
                  <a:lnTo>
                    <a:pt x="43706" y="68539"/>
                  </a:lnTo>
                  <a:lnTo>
                    <a:pt x="43888" y="68311"/>
                  </a:lnTo>
                  <a:lnTo>
                    <a:pt x="43888" y="68220"/>
                  </a:lnTo>
                  <a:lnTo>
                    <a:pt x="44070" y="68220"/>
                  </a:lnTo>
                  <a:lnTo>
                    <a:pt x="43979" y="68084"/>
                  </a:lnTo>
                  <a:lnTo>
                    <a:pt x="43843" y="68084"/>
                  </a:lnTo>
                  <a:lnTo>
                    <a:pt x="43888" y="67947"/>
                  </a:lnTo>
                  <a:lnTo>
                    <a:pt x="43979" y="68084"/>
                  </a:lnTo>
                  <a:lnTo>
                    <a:pt x="44115" y="67993"/>
                  </a:lnTo>
                  <a:lnTo>
                    <a:pt x="44115" y="67856"/>
                  </a:lnTo>
                  <a:lnTo>
                    <a:pt x="44161" y="67811"/>
                  </a:lnTo>
                  <a:lnTo>
                    <a:pt x="44115" y="67720"/>
                  </a:lnTo>
                  <a:lnTo>
                    <a:pt x="44115" y="67583"/>
                  </a:lnTo>
                  <a:lnTo>
                    <a:pt x="44206" y="67538"/>
                  </a:lnTo>
                  <a:lnTo>
                    <a:pt x="44161" y="67447"/>
                  </a:lnTo>
                  <a:lnTo>
                    <a:pt x="44161" y="67356"/>
                  </a:lnTo>
                  <a:lnTo>
                    <a:pt x="44025" y="67265"/>
                  </a:lnTo>
                  <a:lnTo>
                    <a:pt x="44206" y="67356"/>
                  </a:lnTo>
                  <a:lnTo>
                    <a:pt x="44297" y="67265"/>
                  </a:lnTo>
                  <a:lnTo>
                    <a:pt x="44434" y="66992"/>
                  </a:lnTo>
                  <a:lnTo>
                    <a:pt x="44570" y="66992"/>
                  </a:lnTo>
                  <a:lnTo>
                    <a:pt x="44570" y="67083"/>
                  </a:lnTo>
                  <a:lnTo>
                    <a:pt x="44616" y="67174"/>
                  </a:lnTo>
                  <a:lnTo>
                    <a:pt x="44661" y="66992"/>
                  </a:lnTo>
                  <a:lnTo>
                    <a:pt x="44752" y="66947"/>
                  </a:lnTo>
                  <a:lnTo>
                    <a:pt x="44661" y="66765"/>
                  </a:lnTo>
                  <a:lnTo>
                    <a:pt x="44525" y="66765"/>
                  </a:lnTo>
                  <a:lnTo>
                    <a:pt x="44479" y="66719"/>
                  </a:lnTo>
                  <a:lnTo>
                    <a:pt x="44525" y="66628"/>
                  </a:lnTo>
                  <a:lnTo>
                    <a:pt x="44661" y="66674"/>
                  </a:lnTo>
                  <a:lnTo>
                    <a:pt x="44707" y="66583"/>
                  </a:lnTo>
                  <a:lnTo>
                    <a:pt x="44661" y="66492"/>
                  </a:lnTo>
                  <a:lnTo>
                    <a:pt x="44570" y="66446"/>
                  </a:lnTo>
                  <a:lnTo>
                    <a:pt x="44661" y="66355"/>
                  </a:lnTo>
                  <a:lnTo>
                    <a:pt x="44707" y="66355"/>
                  </a:lnTo>
                  <a:lnTo>
                    <a:pt x="44752" y="66310"/>
                  </a:lnTo>
                  <a:lnTo>
                    <a:pt x="44661" y="66219"/>
                  </a:lnTo>
                  <a:lnTo>
                    <a:pt x="44388" y="66219"/>
                  </a:lnTo>
                  <a:lnTo>
                    <a:pt x="44388" y="66174"/>
                  </a:lnTo>
                  <a:lnTo>
                    <a:pt x="44570" y="65992"/>
                  </a:lnTo>
                  <a:lnTo>
                    <a:pt x="44707" y="66037"/>
                  </a:lnTo>
                  <a:lnTo>
                    <a:pt x="44798" y="66037"/>
                  </a:lnTo>
                  <a:lnTo>
                    <a:pt x="44798" y="65946"/>
                  </a:lnTo>
                  <a:lnTo>
                    <a:pt x="44889" y="65992"/>
                  </a:lnTo>
                  <a:lnTo>
                    <a:pt x="44889" y="66037"/>
                  </a:lnTo>
                  <a:lnTo>
                    <a:pt x="45025" y="65946"/>
                  </a:lnTo>
                  <a:lnTo>
                    <a:pt x="44934" y="65855"/>
                  </a:lnTo>
                  <a:lnTo>
                    <a:pt x="44934" y="65628"/>
                  </a:lnTo>
                  <a:lnTo>
                    <a:pt x="44843" y="65582"/>
                  </a:lnTo>
                  <a:lnTo>
                    <a:pt x="44752" y="65673"/>
                  </a:lnTo>
                  <a:lnTo>
                    <a:pt x="44798" y="65719"/>
                  </a:lnTo>
                  <a:lnTo>
                    <a:pt x="44798" y="65810"/>
                  </a:lnTo>
                  <a:lnTo>
                    <a:pt x="44616" y="65764"/>
                  </a:lnTo>
                  <a:lnTo>
                    <a:pt x="44388" y="65946"/>
                  </a:lnTo>
                  <a:lnTo>
                    <a:pt x="44297" y="65901"/>
                  </a:lnTo>
                  <a:lnTo>
                    <a:pt x="44297" y="65764"/>
                  </a:lnTo>
                  <a:lnTo>
                    <a:pt x="44525" y="65719"/>
                  </a:lnTo>
                  <a:lnTo>
                    <a:pt x="44889" y="65400"/>
                  </a:lnTo>
                  <a:lnTo>
                    <a:pt x="44843" y="65355"/>
                  </a:lnTo>
                  <a:lnTo>
                    <a:pt x="44707" y="65355"/>
                  </a:lnTo>
                  <a:lnTo>
                    <a:pt x="44616" y="65264"/>
                  </a:lnTo>
                  <a:lnTo>
                    <a:pt x="44570" y="65309"/>
                  </a:lnTo>
                  <a:lnTo>
                    <a:pt x="44297" y="64991"/>
                  </a:lnTo>
                  <a:lnTo>
                    <a:pt x="44115" y="64946"/>
                  </a:lnTo>
                  <a:lnTo>
                    <a:pt x="43888" y="65173"/>
                  </a:lnTo>
                  <a:lnTo>
                    <a:pt x="43752" y="65128"/>
                  </a:lnTo>
                  <a:lnTo>
                    <a:pt x="43615" y="64900"/>
                  </a:lnTo>
                  <a:lnTo>
                    <a:pt x="43433" y="64946"/>
                  </a:lnTo>
                  <a:lnTo>
                    <a:pt x="43297" y="65082"/>
                  </a:lnTo>
                  <a:lnTo>
                    <a:pt x="43206" y="65219"/>
                  </a:lnTo>
                  <a:lnTo>
                    <a:pt x="43251" y="65037"/>
                  </a:lnTo>
                  <a:lnTo>
                    <a:pt x="43433" y="64855"/>
                  </a:lnTo>
                  <a:lnTo>
                    <a:pt x="43524" y="64855"/>
                  </a:lnTo>
                  <a:lnTo>
                    <a:pt x="43615" y="64809"/>
                  </a:lnTo>
                  <a:lnTo>
                    <a:pt x="43843" y="64900"/>
                  </a:lnTo>
                  <a:lnTo>
                    <a:pt x="43979" y="64809"/>
                  </a:lnTo>
                  <a:lnTo>
                    <a:pt x="43979" y="64673"/>
                  </a:lnTo>
                  <a:lnTo>
                    <a:pt x="44070" y="64627"/>
                  </a:lnTo>
                  <a:lnTo>
                    <a:pt x="44161" y="64627"/>
                  </a:lnTo>
                  <a:lnTo>
                    <a:pt x="44343" y="64400"/>
                  </a:lnTo>
                  <a:lnTo>
                    <a:pt x="44570" y="64400"/>
                  </a:lnTo>
                  <a:lnTo>
                    <a:pt x="44570" y="64263"/>
                  </a:lnTo>
                  <a:lnTo>
                    <a:pt x="44388" y="63945"/>
                  </a:lnTo>
                  <a:lnTo>
                    <a:pt x="43979" y="63718"/>
                  </a:lnTo>
                  <a:lnTo>
                    <a:pt x="43706" y="63536"/>
                  </a:lnTo>
                  <a:lnTo>
                    <a:pt x="43388" y="63263"/>
                  </a:lnTo>
                  <a:lnTo>
                    <a:pt x="43206" y="63217"/>
                  </a:lnTo>
                  <a:lnTo>
                    <a:pt x="42978" y="63399"/>
                  </a:lnTo>
                  <a:lnTo>
                    <a:pt x="42842" y="63399"/>
                  </a:lnTo>
                  <a:lnTo>
                    <a:pt x="42615" y="63217"/>
                  </a:lnTo>
                  <a:lnTo>
                    <a:pt x="42615" y="63126"/>
                  </a:lnTo>
                  <a:lnTo>
                    <a:pt x="42524" y="63081"/>
                  </a:lnTo>
                  <a:lnTo>
                    <a:pt x="42342" y="63172"/>
                  </a:lnTo>
                  <a:lnTo>
                    <a:pt x="42160" y="63126"/>
                  </a:lnTo>
                  <a:lnTo>
                    <a:pt x="41978" y="63172"/>
                  </a:lnTo>
                  <a:lnTo>
                    <a:pt x="41751" y="63445"/>
                  </a:lnTo>
                  <a:lnTo>
                    <a:pt x="41932" y="63081"/>
                  </a:lnTo>
                  <a:lnTo>
                    <a:pt x="42069" y="63035"/>
                  </a:lnTo>
                  <a:lnTo>
                    <a:pt x="42296" y="63035"/>
                  </a:lnTo>
                  <a:lnTo>
                    <a:pt x="42342" y="62990"/>
                  </a:lnTo>
                  <a:lnTo>
                    <a:pt x="42433" y="63035"/>
                  </a:lnTo>
                  <a:lnTo>
                    <a:pt x="42660" y="62990"/>
                  </a:lnTo>
                  <a:lnTo>
                    <a:pt x="42751" y="63217"/>
                  </a:lnTo>
                  <a:lnTo>
                    <a:pt x="42842" y="63308"/>
                  </a:lnTo>
                  <a:lnTo>
                    <a:pt x="43024" y="63308"/>
                  </a:lnTo>
                  <a:lnTo>
                    <a:pt x="43115" y="63172"/>
                  </a:lnTo>
                  <a:lnTo>
                    <a:pt x="43388" y="63217"/>
                  </a:lnTo>
                  <a:lnTo>
                    <a:pt x="43524" y="63308"/>
                  </a:lnTo>
                  <a:lnTo>
                    <a:pt x="43661" y="63308"/>
                  </a:lnTo>
                  <a:lnTo>
                    <a:pt x="43843" y="63490"/>
                  </a:lnTo>
                  <a:lnTo>
                    <a:pt x="44070" y="63354"/>
                  </a:lnTo>
                  <a:lnTo>
                    <a:pt x="44388" y="63490"/>
                  </a:lnTo>
                  <a:lnTo>
                    <a:pt x="44479" y="63399"/>
                  </a:lnTo>
                  <a:lnTo>
                    <a:pt x="44343" y="63172"/>
                  </a:lnTo>
                  <a:lnTo>
                    <a:pt x="44252" y="63126"/>
                  </a:lnTo>
                  <a:lnTo>
                    <a:pt x="44070" y="62899"/>
                  </a:lnTo>
                  <a:lnTo>
                    <a:pt x="44070" y="62854"/>
                  </a:lnTo>
                  <a:lnTo>
                    <a:pt x="43979" y="62808"/>
                  </a:lnTo>
                  <a:lnTo>
                    <a:pt x="43797" y="62808"/>
                  </a:lnTo>
                  <a:lnTo>
                    <a:pt x="43661" y="62717"/>
                  </a:lnTo>
                  <a:lnTo>
                    <a:pt x="43433" y="62444"/>
                  </a:lnTo>
                  <a:lnTo>
                    <a:pt x="43433" y="62217"/>
                  </a:lnTo>
                  <a:lnTo>
                    <a:pt x="43160" y="61989"/>
                  </a:lnTo>
                  <a:lnTo>
                    <a:pt x="43115" y="61762"/>
                  </a:lnTo>
                  <a:lnTo>
                    <a:pt x="42978" y="61717"/>
                  </a:lnTo>
                  <a:lnTo>
                    <a:pt x="43069" y="61489"/>
                  </a:lnTo>
                  <a:lnTo>
                    <a:pt x="42978" y="61489"/>
                  </a:lnTo>
                  <a:lnTo>
                    <a:pt x="42751" y="60989"/>
                  </a:lnTo>
                  <a:lnTo>
                    <a:pt x="42296" y="60761"/>
                  </a:lnTo>
                  <a:lnTo>
                    <a:pt x="42205" y="60852"/>
                  </a:lnTo>
                  <a:lnTo>
                    <a:pt x="42205" y="60716"/>
                  </a:lnTo>
                  <a:lnTo>
                    <a:pt x="41796" y="60534"/>
                  </a:lnTo>
                  <a:lnTo>
                    <a:pt x="41751" y="60534"/>
                  </a:lnTo>
                  <a:lnTo>
                    <a:pt x="41705" y="60125"/>
                  </a:lnTo>
                  <a:lnTo>
                    <a:pt x="41796" y="59852"/>
                  </a:lnTo>
                  <a:lnTo>
                    <a:pt x="41705" y="59670"/>
                  </a:lnTo>
                  <a:lnTo>
                    <a:pt x="41751" y="59443"/>
                  </a:lnTo>
                  <a:lnTo>
                    <a:pt x="41841" y="59488"/>
                  </a:lnTo>
                  <a:lnTo>
                    <a:pt x="41932" y="59443"/>
                  </a:lnTo>
                  <a:lnTo>
                    <a:pt x="42069" y="59215"/>
                  </a:lnTo>
                  <a:lnTo>
                    <a:pt x="42160" y="59261"/>
                  </a:lnTo>
                  <a:lnTo>
                    <a:pt x="42296" y="59124"/>
                  </a:lnTo>
                  <a:lnTo>
                    <a:pt x="42160" y="59033"/>
                  </a:lnTo>
                  <a:lnTo>
                    <a:pt x="42069" y="58897"/>
                  </a:lnTo>
                  <a:lnTo>
                    <a:pt x="42205" y="58760"/>
                  </a:lnTo>
                  <a:lnTo>
                    <a:pt x="42433" y="58806"/>
                  </a:lnTo>
                  <a:lnTo>
                    <a:pt x="42478" y="58624"/>
                  </a:lnTo>
                  <a:lnTo>
                    <a:pt x="42660" y="58578"/>
                  </a:lnTo>
                  <a:lnTo>
                    <a:pt x="42615" y="58442"/>
                  </a:lnTo>
                  <a:lnTo>
                    <a:pt x="42478" y="58351"/>
                  </a:lnTo>
                  <a:lnTo>
                    <a:pt x="42615" y="58306"/>
                  </a:lnTo>
                  <a:lnTo>
                    <a:pt x="42751" y="58442"/>
                  </a:lnTo>
                  <a:lnTo>
                    <a:pt x="42797" y="58306"/>
                  </a:lnTo>
                  <a:lnTo>
                    <a:pt x="42933" y="58351"/>
                  </a:lnTo>
                  <a:lnTo>
                    <a:pt x="43115" y="58215"/>
                  </a:lnTo>
                  <a:lnTo>
                    <a:pt x="43206" y="58215"/>
                  </a:lnTo>
                  <a:lnTo>
                    <a:pt x="43388" y="57987"/>
                  </a:lnTo>
                  <a:lnTo>
                    <a:pt x="43433" y="58078"/>
                  </a:lnTo>
                  <a:lnTo>
                    <a:pt x="43479" y="57987"/>
                  </a:lnTo>
                  <a:lnTo>
                    <a:pt x="43524" y="58078"/>
                  </a:lnTo>
                  <a:lnTo>
                    <a:pt x="43706" y="58215"/>
                  </a:lnTo>
                  <a:lnTo>
                    <a:pt x="43888" y="58033"/>
                  </a:lnTo>
                  <a:lnTo>
                    <a:pt x="43888" y="57987"/>
                  </a:lnTo>
                  <a:lnTo>
                    <a:pt x="43797" y="57942"/>
                  </a:lnTo>
                  <a:lnTo>
                    <a:pt x="43752" y="57760"/>
                  </a:lnTo>
                  <a:lnTo>
                    <a:pt x="43888" y="57714"/>
                  </a:lnTo>
                  <a:lnTo>
                    <a:pt x="43934" y="57714"/>
                  </a:lnTo>
                  <a:lnTo>
                    <a:pt x="43797" y="57532"/>
                  </a:lnTo>
                  <a:lnTo>
                    <a:pt x="43843" y="57441"/>
                  </a:lnTo>
                  <a:lnTo>
                    <a:pt x="44025" y="57396"/>
                  </a:lnTo>
                  <a:lnTo>
                    <a:pt x="43888" y="57351"/>
                  </a:lnTo>
                  <a:lnTo>
                    <a:pt x="43706" y="57396"/>
                  </a:lnTo>
                  <a:lnTo>
                    <a:pt x="43479" y="57396"/>
                  </a:lnTo>
                  <a:lnTo>
                    <a:pt x="43524" y="57305"/>
                  </a:lnTo>
                  <a:lnTo>
                    <a:pt x="43342" y="57305"/>
                  </a:lnTo>
                  <a:lnTo>
                    <a:pt x="43251" y="57396"/>
                  </a:lnTo>
                  <a:lnTo>
                    <a:pt x="42751" y="57396"/>
                  </a:lnTo>
                  <a:lnTo>
                    <a:pt x="42660" y="57305"/>
                  </a:lnTo>
                  <a:lnTo>
                    <a:pt x="42569" y="57305"/>
                  </a:lnTo>
                  <a:lnTo>
                    <a:pt x="42478" y="57123"/>
                  </a:lnTo>
                  <a:lnTo>
                    <a:pt x="42387" y="57123"/>
                  </a:lnTo>
                  <a:lnTo>
                    <a:pt x="42342" y="57032"/>
                  </a:lnTo>
                  <a:lnTo>
                    <a:pt x="41978" y="57214"/>
                  </a:lnTo>
                  <a:lnTo>
                    <a:pt x="41796" y="57214"/>
                  </a:lnTo>
                  <a:lnTo>
                    <a:pt x="41841" y="57260"/>
                  </a:lnTo>
                  <a:lnTo>
                    <a:pt x="41841" y="57396"/>
                  </a:lnTo>
                  <a:lnTo>
                    <a:pt x="41751" y="57487"/>
                  </a:lnTo>
                  <a:lnTo>
                    <a:pt x="41523" y="57578"/>
                  </a:lnTo>
                  <a:lnTo>
                    <a:pt x="41569" y="57623"/>
                  </a:lnTo>
                  <a:lnTo>
                    <a:pt x="41614" y="57714"/>
                  </a:lnTo>
                  <a:lnTo>
                    <a:pt x="41523" y="57851"/>
                  </a:lnTo>
                  <a:lnTo>
                    <a:pt x="41478" y="57942"/>
                  </a:lnTo>
                  <a:lnTo>
                    <a:pt x="41296" y="57851"/>
                  </a:lnTo>
                  <a:lnTo>
                    <a:pt x="41159" y="57942"/>
                  </a:lnTo>
                  <a:lnTo>
                    <a:pt x="40932" y="57942"/>
                  </a:lnTo>
                  <a:lnTo>
                    <a:pt x="40750" y="57532"/>
                  </a:lnTo>
                  <a:lnTo>
                    <a:pt x="40750" y="57305"/>
                  </a:lnTo>
                  <a:lnTo>
                    <a:pt x="40704" y="57169"/>
                  </a:lnTo>
                  <a:lnTo>
                    <a:pt x="40477" y="57169"/>
                  </a:lnTo>
                  <a:lnTo>
                    <a:pt x="40386" y="57214"/>
                  </a:lnTo>
                  <a:lnTo>
                    <a:pt x="40386" y="57123"/>
                  </a:lnTo>
                  <a:lnTo>
                    <a:pt x="40295" y="57123"/>
                  </a:lnTo>
                  <a:lnTo>
                    <a:pt x="40250" y="57214"/>
                  </a:lnTo>
                  <a:lnTo>
                    <a:pt x="40159" y="57169"/>
                  </a:lnTo>
                  <a:lnTo>
                    <a:pt x="40159" y="57214"/>
                  </a:lnTo>
                  <a:lnTo>
                    <a:pt x="40068" y="57032"/>
                  </a:lnTo>
                  <a:lnTo>
                    <a:pt x="40022" y="56941"/>
                  </a:lnTo>
                  <a:lnTo>
                    <a:pt x="39749" y="56759"/>
                  </a:lnTo>
                  <a:lnTo>
                    <a:pt x="39567" y="56623"/>
                  </a:lnTo>
                  <a:lnTo>
                    <a:pt x="39567" y="56486"/>
                  </a:lnTo>
                  <a:lnTo>
                    <a:pt x="39477" y="56259"/>
                  </a:lnTo>
                  <a:lnTo>
                    <a:pt x="39567" y="56214"/>
                  </a:lnTo>
                  <a:lnTo>
                    <a:pt x="39567" y="56123"/>
                  </a:lnTo>
                  <a:lnTo>
                    <a:pt x="39567" y="56032"/>
                  </a:lnTo>
                  <a:lnTo>
                    <a:pt x="39613" y="55895"/>
                  </a:lnTo>
                  <a:lnTo>
                    <a:pt x="39704" y="55804"/>
                  </a:lnTo>
                  <a:lnTo>
                    <a:pt x="39704" y="55713"/>
                  </a:lnTo>
                  <a:lnTo>
                    <a:pt x="40022" y="55850"/>
                  </a:lnTo>
                  <a:lnTo>
                    <a:pt x="40250" y="55850"/>
                  </a:lnTo>
                  <a:lnTo>
                    <a:pt x="40477" y="55804"/>
                  </a:lnTo>
                  <a:lnTo>
                    <a:pt x="40568" y="55668"/>
                  </a:lnTo>
                  <a:lnTo>
                    <a:pt x="40477" y="55577"/>
                  </a:lnTo>
                  <a:lnTo>
                    <a:pt x="40614" y="55577"/>
                  </a:lnTo>
                  <a:lnTo>
                    <a:pt x="40568" y="55395"/>
                  </a:lnTo>
                  <a:lnTo>
                    <a:pt x="40523" y="55349"/>
                  </a:lnTo>
                  <a:lnTo>
                    <a:pt x="40614" y="55258"/>
                  </a:lnTo>
                  <a:lnTo>
                    <a:pt x="40704" y="54849"/>
                  </a:lnTo>
                  <a:lnTo>
                    <a:pt x="40977" y="54713"/>
                  </a:lnTo>
                  <a:lnTo>
                    <a:pt x="41114" y="54667"/>
                  </a:lnTo>
                  <a:lnTo>
                    <a:pt x="41250" y="54485"/>
                  </a:lnTo>
                  <a:lnTo>
                    <a:pt x="41341" y="54440"/>
                  </a:lnTo>
                  <a:lnTo>
                    <a:pt x="41387" y="54121"/>
                  </a:lnTo>
                  <a:lnTo>
                    <a:pt x="41523" y="53940"/>
                  </a:lnTo>
                  <a:lnTo>
                    <a:pt x="41569" y="53758"/>
                  </a:lnTo>
                  <a:lnTo>
                    <a:pt x="41614" y="53758"/>
                  </a:lnTo>
                  <a:lnTo>
                    <a:pt x="41705" y="53576"/>
                  </a:lnTo>
                  <a:lnTo>
                    <a:pt x="41887" y="53576"/>
                  </a:lnTo>
                  <a:lnTo>
                    <a:pt x="41978" y="53621"/>
                  </a:lnTo>
                  <a:lnTo>
                    <a:pt x="42114" y="53621"/>
                  </a:lnTo>
                  <a:lnTo>
                    <a:pt x="42160" y="53439"/>
                  </a:lnTo>
                  <a:lnTo>
                    <a:pt x="42433" y="53758"/>
                  </a:lnTo>
                  <a:lnTo>
                    <a:pt x="42751" y="53940"/>
                  </a:lnTo>
                  <a:lnTo>
                    <a:pt x="42797" y="54076"/>
                  </a:lnTo>
                  <a:lnTo>
                    <a:pt x="42706" y="54121"/>
                  </a:lnTo>
                  <a:lnTo>
                    <a:pt x="42660" y="54258"/>
                  </a:lnTo>
                  <a:lnTo>
                    <a:pt x="42478" y="54485"/>
                  </a:lnTo>
                  <a:lnTo>
                    <a:pt x="42478" y="54667"/>
                  </a:lnTo>
                  <a:lnTo>
                    <a:pt x="42342" y="54667"/>
                  </a:lnTo>
                  <a:lnTo>
                    <a:pt x="42342" y="54713"/>
                  </a:lnTo>
                  <a:lnTo>
                    <a:pt x="42296" y="54940"/>
                  </a:lnTo>
                  <a:lnTo>
                    <a:pt x="42478" y="55122"/>
                  </a:lnTo>
                  <a:lnTo>
                    <a:pt x="42478" y="55213"/>
                  </a:lnTo>
                  <a:lnTo>
                    <a:pt x="42387" y="55258"/>
                  </a:lnTo>
                  <a:lnTo>
                    <a:pt x="42387" y="55349"/>
                  </a:lnTo>
                  <a:lnTo>
                    <a:pt x="42478" y="55440"/>
                  </a:lnTo>
                  <a:lnTo>
                    <a:pt x="42660" y="55349"/>
                  </a:lnTo>
                  <a:lnTo>
                    <a:pt x="42842" y="55213"/>
                  </a:lnTo>
                  <a:lnTo>
                    <a:pt x="42751" y="55349"/>
                  </a:lnTo>
                  <a:lnTo>
                    <a:pt x="42615" y="55486"/>
                  </a:lnTo>
                  <a:lnTo>
                    <a:pt x="42615" y="55531"/>
                  </a:lnTo>
                  <a:lnTo>
                    <a:pt x="42706" y="55577"/>
                  </a:lnTo>
                  <a:lnTo>
                    <a:pt x="42706" y="55668"/>
                  </a:lnTo>
                  <a:lnTo>
                    <a:pt x="42660" y="55713"/>
                  </a:lnTo>
                  <a:lnTo>
                    <a:pt x="42478" y="55668"/>
                  </a:lnTo>
                  <a:lnTo>
                    <a:pt x="42387" y="55804"/>
                  </a:lnTo>
                  <a:lnTo>
                    <a:pt x="42251" y="55804"/>
                  </a:lnTo>
                  <a:lnTo>
                    <a:pt x="42160" y="55941"/>
                  </a:lnTo>
                  <a:lnTo>
                    <a:pt x="42296" y="55986"/>
                  </a:lnTo>
                  <a:lnTo>
                    <a:pt x="42342" y="56123"/>
                  </a:lnTo>
                  <a:lnTo>
                    <a:pt x="42433" y="56123"/>
                  </a:lnTo>
                  <a:lnTo>
                    <a:pt x="42524" y="55986"/>
                  </a:lnTo>
                  <a:lnTo>
                    <a:pt x="42615" y="55986"/>
                  </a:lnTo>
                  <a:lnTo>
                    <a:pt x="42751" y="55804"/>
                  </a:lnTo>
                  <a:lnTo>
                    <a:pt x="42978" y="55713"/>
                  </a:lnTo>
                  <a:lnTo>
                    <a:pt x="42978" y="55622"/>
                  </a:lnTo>
                  <a:lnTo>
                    <a:pt x="42933" y="55486"/>
                  </a:lnTo>
                  <a:lnTo>
                    <a:pt x="43115" y="55349"/>
                  </a:lnTo>
                  <a:lnTo>
                    <a:pt x="43479" y="55077"/>
                  </a:lnTo>
                  <a:lnTo>
                    <a:pt x="43570" y="55077"/>
                  </a:lnTo>
                  <a:lnTo>
                    <a:pt x="43615" y="54940"/>
                  </a:lnTo>
                  <a:lnTo>
                    <a:pt x="43797" y="54940"/>
                  </a:lnTo>
                  <a:lnTo>
                    <a:pt x="43979" y="54758"/>
                  </a:lnTo>
                  <a:lnTo>
                    <a:pt x="44070" y="54849"/>
                  </a:lnTo>
                  <a:lnTo>
                    <a:pt x="44161" y="54804"/>
                  </a:lnTo>
                  <a:lnTo>
                    <a:pt x="44343" y="54804"/>
                  </a:lnTo>
                  <a:lnTo>
                    <a:pt x="44570" y="54531"/>
                  </a:lnTo>
                  <a:lnTo>
                    <a:pt x="44616" y="54667"/>
                  </a:lnTo>
                  <a:lnTo>
                    <a:pt x="44661" y="54713"/>
                  </a:lnTo>
                  <a:lnTo>
                    <a:pt x="44752" y="54986"/>
                  </a:lnTo>
                  <a:lnTo>
                    <a:pt x="44889" y="54940"/>
                  </a:lnTo>
                  <a:lnTo>
                    <a:pt x="44889" y="54804"/>
                  </a:lnTo>
                  <a:lnTo>
                    <a:pt x="45071" y="54895"/>
                  </a:lnTo>
                  <a:lnTo>
                    <a:pt x="45116" y="54986"/>
                  </a:lnTo>
                  <a:lnTo>
                    <a:pt x="45389" y="54986"/>
                  </a:lnTo>
                  <a:lnTo>
                    <a:pt x="45480" y="54849"/>
                  </a:lnTo>
                  <a:lnTo>
                    <a:pt x="45571" y="54849"/>
                  </a:lnTo>
                  <a:lnTo>
                    <a:pt x="45525" y="54986"/>
                  </a:lnTo>
                  <a:lnTo>
                    <a:pt x="45434" y="55031"/>
                  </a:lnTo>
                  <a:lnTo>
                    <a:pt x="45525" y="55213"/>
                  </a:lnTo>
                  <a:lnTo>
                    <a:pt x="45343" y="55531"/>
                  </a:lnTo>
                  <a:lnTo>
                    <a:pt x="45343" y="55895"/>
                  </a:lnTo>
                  <a:lnTo>
                    <a:pt x="45389" y="55986"/>
                  </a:lnTo>
                  <a:lnTo>
                    <a:pt x="45707" y="55986"/>
                  </a:lnTo>
                  <a:lnTo>
                    <a:pt x="45844" y="55895"/>
                  </a:lnTo>
                  <a:lnTo>
                    <a:pt x="45707" y="56032"/>
                  </a:lnTo>
                  <a:lnTo>
                    <a:pt x="45480" y="56077"/>
                  </a:lnTo>
                  <a:lnTo>
                    <a:pt x="45389" y="56304"/>
                  </a:lnTo>
                  <a:lnTo>
                    <a:pt x="45343" y="56623"/>
                  </a:lnTo>
                  <a:lnTo>
                    <a:pt x="45343" y="56759"/>
                  </a:lnTo>
                  <a:lnTo>
                    <a:pt x="45389" y="56805"/>
                  </a:lnTo>
                  <a:lnTo>
                    <a:pt x="45525" y="56714"/>
                  </a:lnTo>
                  <a:lnTo>
                    <a:pt x="45707" y="56759"/>
                  </a:lnTo>
                  <a:lnTo>
                    <a:pt x="45571" y="56987"/>
                  </a:lnTo>
                  <a:lnTo>
                    <a:pt x="45616" y="57123"/>
                  </a:lnTo>
                  <a:lnTo>
                    <a:pt x="45798" y="56987"/>
                  </a:lnTo>
                  <a:lnTo>
                    <a:pt x="45889" y="57032"/>
                  </a:lnTo>
                  <a:lnTo>
                    <a:pt x="46026" y="56850"/>
                  </a:lnTo>
                  <a:lnTo>
                    <a:pt x="45980" y="56759"/>
                  </a:lnTo>
                  <a:lnTo>
                    <a:pt x="46071" y="56714"/>
                  </a:lnTo>
                  <a:lnTo>
                    <a:pt x="46253" y="56896"/>
                  </a:lnTo>
                  <a:lnTo>
                    <a:pt x="46253" y="56941"/>
                  </a:lnTo>
                  <a:lnTo>
                    <a:pt x="46389" y="56805"/>
                  </a:lnTo>
                  <a:lnTo>
                    <a:pt x="46662" y="56850"/>
                  </a:lnTo>
                  <a:lnTo>
                    <a:pt x="46526" y="56896"/>
                  </a:lnTo>
                  <a:lnTo>
                    <a:pt x="46844" y="57169"/>
                  </a:lnTo>
                  <a:lnTo>
                    <a:pt x="47072" y="57441"/>
                  </a:lnTo>
                  <a:lnTo>
                    <a:pt x="47163" y="57487"/>
                  </a:lnTo>
                  <a:lnTo>
                    <a:pt x="47117" y="57578"/>
                  </a:lnTo>
                  <a:lnTo>
                    <a:pt x="47208" y="57714"/>
                  </a:lnTo>
                  <a:lnTo>
                    <a:pt x="47299" y="57851"/>
                  </a:lnTo>
                  <a:lnTo>
                    <a:pt x="47026" y="57760"/>
                  </a:lnTo>
                  <a:lnTo>
                    <a:pt x="46981" y="57714"/>
                  </a:lnTo>
                  <a:lnTo>
                    <a:pt x="46935" y="57851"/>
                  </a:lnTo>
                  <a:lnTo>
                    <a:pt x="46799" y="57805"/>
                  </a:lnTo>
                  <a:lnTo>
                    <a:pt x="46617" y="58033"/>
                  </a:lnTo>
                  <a:lnTo>
                    <a:pt x="46981" y="58215"/>
                  </a:lnTo>
                  <a:lnTo>
                    <a:pt x="47072" y="58169"/>
                  </a:lnTo>
                  <a:lnTo>
                    <a:pt x="47163" y="58351"/>
                  </a:lnTo>
                  <a:lnTo>
                    <a:pt x="47163" y="58669"/>
                  </a:lnTo>
                  <a:lnTo>
                    <a:pt x="47254" y="58715"/>
                  </a:lnTo>
                  <a:lnTo>
                    <a:pt x="47299" y="58669"/>
                  </a:lnTo>
                  <a:lnTo>
                    <a:pt x="47436" y="58942"/>
                  </a:lnTo>
                  <a:lnTo>
                    <a:pt x="47208" y="59124"/>
                  </a:lnTo>
                  <a:lnTo>
                    <a:pt x="47163" y="59215"/>
                  </a:lnTo>
                  <a:lnTo>
                    <a:pt x="47299" y="59306"/>
                  </a:lnTo>
                  <a:lnTo>
                    <a:pt x="47299" y="59443"/>
                  </a:lnTo>
                  <a:lnTo>
                    <a:pt x="47208" y="59488"/>
                  </a:lnTo>
                  <a:lnTo>
                    <a:pt x="47208" y="59625"/>
                  </a:lnTo>
                  <a:lnTo>
                    <a:pt x="47299" y="59806"/>
                  </a:lnTo>
                  <a:lnTo>
                    <a:pt x="47163" y="59806"/>
                  </a:lnTo>
                  <a:lnTo>
                    <a:pt x="47390" y="60170"/>
                  </a:lnTo>
                  <a:lnTo>
                    <a:pt x="47481" y="60170"/>
                  </a:lnTo>
                  <a:lnTo>
                    <a:pt x="47526" y="60352"/>
                  </a:lnTo>
                  <a:lnTo>
                    <a:pt x="47572" y="60398"/>
                  </a:lnTo>
                  <a:lnTo>
                    <a:pt x="47572" y="60534"/>
                  </a:lnTo>
                  <a:lnTo>
                    <a:pt x="47708" y="60489"/>
                  </a:lnTo>
                  <a:lnTo>
                    <a:pt x="47708" y="60261"/>
                  </a:lnTo>
                  <a:lnTo>
                    <a:pt x="47799" y="60352"/>
                  </a:lnTo>
                  <a:lnTo>
                    <a:pt x="47890" y="60216"/>
                  </a:lnTo>
                  <a:lnTo>
                    <a:pt x="48254" y="59897"/>
                  </a:lnTo>
                  <a:lnTo>
                    <a:pt x="48391" y="59852"/>
                  </a:lnTo>
                  <a:lnTo>
                    <a:pt x="48436" y="59943"/>
                  </a:lnTo>
                  <a:lnTo>
                    <a:pt x="48527" y="59806"/>
                  </a:lnTo>
                  <a:lnTo>
                    <a:pt x="48618" y="59806"/>
                  </a:lnTo>
                  <a:lnTo>
                    <a:pt x="48709" y="59988"/>
                  </a:lnTo>
                  <a:lnTo>
                    <a:pt x="48845" y="59897"/>
                  </a:lnTo>
                  <a:lnTo>
                    <a:pt x="48891" y="59988"/>
                  </a:lnTo>
                  <a:lnTo>
                    <a:pt x="48982" y="59943"/>
                  </a:lnTo>
                  <a:lnTo>
                    <a:pt x="48936" y="59806"/>
                  </a:lnTo>
                  <a:lnTo>
                    <a:pt x="49118" y="59715"/>
                  </a:lnTo>
                  <a:lnTo>
                    <a:pt x="49300" y="59715"/>
                  </a:lnTo>
                  <a:lnTo>
                    <a:pt x="49528" y="59443"/>
                  </a:lnTo>
                  <a:lnTo>
                    <a:pt x="49482" y="59352"/>
                  </a:lnTo>
                  <a:lnTo>
                    <a:pt x="49573" y="59261"/>
                  </a:lnTo>
                  <a:lnTo>
                    <a:pt x="49528" y="58669"/>
                  </a:lnTo>
                  <a:lnTo>
                    <a:pt x="49482" y="58669"/>
                  </a:lnTo>
                  <a:lnTo>
                    <a:pt x="49437" y="58715"/>
                  </a:lnTo>
                  <a:lnTo>
                    <a:pt x="49437" y="58533"/>
                  </a:lnTo>
                  <a:lnTo>
                    <a:pt x="49300" y="57942"/>
                  </a:lnTo>
                  <a:lnTo>
                    <a:pt x="49164" y="57851"/>
                  </a:lnTo>
                  <a:lnTo>
                    <a:pt x="49164" y="57487"/>
                  </a:lnTo>
                  <a:lnTo>
                    <a:pt x="48709" y="56896"/>
                  </a:lnTo>
                  <a:lnTo>
                    <a:pt x="48254" y="56441"/>
                  </a:lnTo>
                  <a:lnTo>
                    <a:pt x="47981" y="55895"/>
                  </a:lnTo>
                  <a:lnTo>
                    <a:pt x="47890" y="55713"/>
                  </a:lnTo>
                  <a:lnTo>
                    <a:pt x="47299" y="55395"/>
                  </a:lnTo>
                  <a:lnTo>
                    <a:pt x="47208" y="55258"/>
                  </a:lnTo>
                  <a:lnTo>
                    <a:pt x="46935" y="55213"/>
                  </a:lnTo>
                  <a:lnTo>
                    <a:pt x="46890" y="54986"/>
                  </a:lnTo>
                  <a:lnTo>
                    <a:pt x="46981" y="54895"/>
                  </a:lnTo>
                  <a:lnTo>
                    <a:pt x="46890" y="54713"/>
                  </a:lnTo>
                  <a:lnTo>
                    <a:pt x="46890" y="54531"/>
                  </a:lnTo>
                  <a:lnTo>
                    <a:pt x="47117" y="54394"/>
                  </a:lnTo>
                  <a:lnTo>
                    <a:pt x="47163" y="54212"/>
                  </a:lnTo>
                  <a:lnTo>
                    <a:pt x="47345" y="54121"/>
                  </a:lnTo>
                  <a:lnTo>
                    <a:pt x="47481" y="54121"/>
                  </a:lnTo>
                  <a:lnTo>
                    <a:pt x="47526" y="54031"/>
                  </a:lnTo>
                  <a:lnTo>
                    <a:pt x="47663" y="53940"/>
                  </a:lnTo>
                  <a:lnTo>
                    <a:pt x="47617" y="53803"/>
                  </a:lnTo>
                  <a:lnTo>
                    <a:pt x="47981" y="53394"/>
                  </a:lnTo>
                  <a:lnTo>
                    <a:pt x="47936" y="53348"/>
                  </a:lnTo>
                  <a:lnTo>
                    <a:pt x="48163" y="53166"/>
                  </a:lnTo>
                  <a:lnTo>
                    <a:pt x="48209" y="52984"/>
                  </a:lnTo>
                  <a:lnTo>
                    <a:pt x="48118" y="52894"/>
                  </a:lnTo>
                  <a:lnTo>
                    <a:pt x="48072" y="52484"/>
                  </a:lnTo>
                  <a:lnTo>
                    <a:pt x="47936" y="52348"/>
                  </a:lnTo>
                  <a:lnTo>
                    <a:pt x="47936" y="52120"/>
                  </a:lnTo>
                  <a:lnTo>
                    <a:pt x="48027" y="51711"/>
                  </a:lnTo>
                  <a:lnTo>
                    <a:pt x="48027" y="51529"/>
                  </a:lnTo>
                  <a:lnTo>
                    <a:pt x="48118" y="51529"/>
                  </a:lnTo>
                  <a:lnTo>
                    <a:pt x="48391" y="51256"/>
                  </a:lnTo>
                  <a:lnTo>
                    <a:pt x="48482" y="51256"/>
                  </a:lnTo>
                  <a:lnTo>
                    <a:pt x="48527" y="51029"/>
                  </a:lnTo>
                  <a:lnTo>
                    <a:pt x="48709" y="50983"/>
                  </a:lnTo>
                  <a:lnTo>
                    <a:pt x="48800" y="51074"/>
                  </a:lnTo>
                  <a:lnTo>
                    <a:pt x="48845" y="50801"/>
                  </a:lnTo>
                  <a:lnTo>
                    <a:pt x="48982" y="50710"/>
                  </a:lnTo>
                  <a:lnTo>
                    <a:pt x="48982" y="50438"/>
                  </a:lnTo>
                  <a:lnTo>
                    <a:pt x="49118" y="50301"/>
                  </a:lnTo>
                  <a:lnTo>
                    <a:pt x="49118" y="50165"/>
                  </a:lnTo>
                  <a:lnTo>
                    <a:pt x="49164" y="50074"/>
                  </a:lnTo>
                  <a:lnTo>
                    <a:pt x="49346" y="50210"/>
                  </a:lnTo>
                  <a:lnTo>
                    <a:pt x="49528" y="50119"/>
                  </a:lnTo>
                  <a:lnTo>
                    <a:pt x="49619" y="50210"/>
                  </a:lnTo>
                  <a:lnTo>
                    <a:pt x="49619" y="50483"/>
                  </a:lnTo>
                  <a:lnTo>
                    <a:pt x="49891" y="50529"/>
                  </a:lnTo>
                  <a:lnTo>
                    <a:pt x="50119" y="50710"/>
                  </a:lnTo>
                  <a:lnTo>
                    <a:pt x="50210" y="50620"/>
                  </a:lnTo>
                  <a:lnTo>
                    <a:pt x="50301" y="50710"/>
                  </a:lnTo>
                  <a:lnTo>
                    <a:pt x="50483" y="50529"/>
                  </a:lnTo>
                  <a:lnTo>
                    <a:pt x="50710" y="50483"/>
                  </a:lnTo>
                  <a:lnTo>
                    <a:pt x="50756" y="50392"/>
                  </a:lnTo>
                  <a:lnTo>
                    <a:pt x="50846" y="50347"/>
                  </a:lnTo>
                  <a:lnTo>
                    <a:pt x="50983" y="50165"/>
                  </a:lnTo>
                  <a:lnTo>
                    <a:pt x="51256" y="49846"/>
                  </a:lnTo>
                  <a:lnTo>
                    <a:pt x="51210" y="49755"/>
                  </a:lnTo>
                  <a:lnTo>
                    <a:pt x="51392" y="49664"/>
                  </a:lnTo>
                  <a:lnTo>
                    <a:pt x="51392" y="49483"/>
                  </a:lnTo>
                  <a:lnTo>
                    <a:pt x="51347" y="49301"/>
                  </a:lnTo>
                  <a:lnTo>
                    <a:pt x="51347" y="49301"/>
                  </a:lnTo>
                  <a:lnTo>
                    <a:pt x="51438" y="49346"/>
                  </a:lnTo>
                  <a:lnTo>
                    <a:pt x="51483" y="49392"/>
                  </a:lnTo>
                  <a:lnTo>
                    <a:pt x="51665" y="49119"/>
                  </a:lnTo>
                  <a:lnTo>
                    <a:pt x="51574" y="48982"/>
                  </a:lnTo>
                  <a:lnTo>
                    <a:pt x="51665" y="48937"/>
                  </a:lnTo>
                  <a:lnTo>
                    <a:pt x="51620" y="48709"/>
                  </a:lnTo>
                  <a:lnTo>
                    <a:pt x="51802" y="48618"/>
                  </a:lnTo>
                  <a:lnTo>
                    <a:pt x="51802" y="48482"/>
                  </a:lnTo>
                  <a:lnTo>
                    <a:pt x="51983" y="48300"/>
                  </a:lnTo>
                  <a:lnTo>
                    <a:pt x="52029" y="48255"/>
                  </a:lnTo>
                  <a:lnTo>
                    <a:pt x="51983" y="48164"/>
                  </a:lnTo>
                  <a:lnTo>
                    <a:pt x="51983" y="47982"/>
                  </a:lnTo>
                  <a:lnTo>
                    <a:pt x="52074" y="47936"/>
                  </a:lnTo>
                  <a:lnTo>
                    <a:pt x="52256" y="47254"/>
                  </a:lnTo>
                  <a:lnTo>
                    <a:pt x="52393" y="47027"/>
                  </a:lnTo>
                  <a:lnTo>
                    <a:pt x="52393" y="46890"/>
                  </a:lnTo>
                  <a:lnTo>
                    <a:pt x="52575" y="46754"/>
                  </a:lnTo>
                  <a:lnTo>
                    <a:pt x="52620" y="46572"/>
                  </a:lnTo>
                  <a:lnTo>
                    <a:pt x="52802" y="46344"/>
                  </a:lnTo>
                  <a:lnTo>
                    <a:pt x="52802" y="46163"/>
                  </a:lnTo>
                  <a:lnTo>
                    <a:pt x="52757" y="46163"/>
                  </a:lnTo>
                  <a:lnTo>
                    <a:pt x="52666" y="45935"/>
                  </a:lnTo>
                  <a:lnTo>
                    <a:pt x="52848" y="45753"/>
                  </a:lnTo>
                  <a:lnTo>
                    <a:pt x="52757" y="45435"/>
                  </a:lnTo>
                  <a:lnTo>
                    <a:pt x="52893" y="45253"/>
                  </a:lnTo>
                  <a:lnTo>
                    <a:pt x="52893" y="45117"/>
                  </a:lnTo>
                  <a:lnTo>
                    <a:pt x="52848" y="45117"/>
                  </a:lnTo>
                  <a:lnTo>
                    <a:pt x="52939" y="44844"/>
                  </a:lnTo>
                  <a:lnTo>
                    <a:pt x="52939" y="44662"/>
                  </a:lnTo>
                  <a:lnTo>
                    <a:pt x="53075" y="44525"/>
                  </a:lnTo>
                  <a:lnTo>
                    <a:pt x="53120" y="44252"/>
                  </a:lnTo>
                  <a:lnTo>
                    <a:pt x="53075" y="44252"/>
                  </a:lnTo>
                  <a:lnTo>
                    <a:pt x="53030" y="43980"/>
                  </a:lnTo>
                  <a:lnTo>
                    <a:pt x="53120" y="43707"/>
                  </a:lnTo>
                  <a:lnTo>
                    <a:pt x="53166" y="43479"/>
                  </a:lnTo>
                  <a:lnTo>
                    <a:pt x="53393" y="43252"/>
                  </a:lnTo>
                  <a:lnTo>
                    <a:pt x="53393" y="43024"/>
                  </a:lnTo>
                  <a:lnTo>
                    <a:pt x="53302" y="42888"/>
                  </a:lnTo>
                  <a:lnTo>
                    <a:pt x="53302" y="42661"/>
                  </a:lnTo>
                  <a:lnTo>
                    <a:pt x="53348" y="42615"/>
                  </a:lnTo>
                  <a:lnTo>
                    <a:pt x="53348" y="42388"/>
                  </a:lnTo>
                  <a:lnTo>
                    <a:pt x="53211" y="42433"/>
                  </a:lnTo>
                  <a:lnTo>
                    <a:pt x="53166" y="42024"/>
                  </a:lnTo>
                  <a:lnTo>
                    <a:pt x="53166" y="41933"/>
                  </a:lnTo>
                  <a:lnTo>
                    <a:pt x="53120" y="41842"/>
                  </a:lnTo>
                  <a:lnTo>
                    <a:pt x="53166" y="41524"/>
                  </a:lnTo>
                  <a:lnTo>
                    <a:pt x="52939" y="41251"/>
                  </a:lnTo>
                  <a:lnTo>
                    <a:pt x="52848" y="41251"/>
                  </a:lnTo>
                  <a:lnTo>
                    <a:pt x="52757" y="41114"/>
                  </a:lnTo>
                  <a:lnTo>
                    <a:pt x="52848" y="41069"/>
                  </a:lnTo>
                  <a:lnTo>
                    <a:pt x="52984" y="40841"/>
                  </a:lnTo>
                  <a:lnTo>
                    <a:pt x="52939" y="40796"/>
                  </a:lnTo>
                  <a:lnTo>
                    <a:pt x="52802" y="40887"/>
                  </a:lnTo>
                  <a:lnTo>
                    <a:pt x="52666" y="40887"/>
                  </a:lnTo>
                  <a:lnTo>
                    <a:pt x="52529" y="40341"/>
                  </a:lnTo>
                  <a:lnTo>
                    <a:pt x="52529" y="40205"/>
                  </a:lnTo>
                  <a:lnTo>
                    <a:pt x="52484" y="40114"/>
                  </a:lnTo>
                  <a:lnTo>
                    <a:pt x="52484" y="39795"/>
                  </a:lnTo>
                  <a:lnTo>
                    <a:pt x="52529" y="39704"/>
                  </a:lnTo>
                  <a:lnTo>
                    <a:pt x="52393" y="39295"/>
                  </a:lnTo>
                  <a:lnTo>
                    <a:pt x="52484" y="39204"/>
                  </a:lnTo>
                  <a:lnTo>
                    <a:pt x="52393" y="39159"/>
                  </a:lnTo>
                  <a:lnTo>
                    <a:pt x="52438" y="39068"/>
                  </a:lnTo>
                  <a:lnTo>
                    <a:pt x="52438" y="38931"/>
                  </a:lnTo>
                  <a:lnTo>
                    <a:pt x="52393" y="38886"/>
                  </a:lnTo>
                  <a:lnTo>
                    <a:pt x="52484" y="38749"/>
                  </a:lnTo>
                  <a:lnTo>
                    <a:pt x="52393" y="38613"/>
                  </a:lnTo>
                  <a:lnTo>
                    <a:pt x="52438" y="38476"/>
                  </a:lnTo>
                  <a:lnTo>
                    <a:pt x="52529" y="38386"/>
                  </a:lnTo>
                  <a:lnTo>
                    <a:pt x="52393" y="38295"/>
                  </a:lnTo>
                  <a:lnTo>
                    <a:pt x="52347" y="38113"/>
                  </a:lnTo>
                  <a:lnTo>
                    <a:pt x="52438" y="38022"/>
                  </a:lnTo>
                  <a:lnTo>
                    <a:pt x="52393" y="37840"/>
                  </a:lnTo>
                  <a:lnTo>
                    <a:pt x="52302" y="37931"/>
                  </a:lnTo>
                  <a:lnTo>
                    <a:pt x="52165" y="37931"/>
                  </a:lnTo>
                  <a:lnTo>
                    <a:pt x="51983" y="37794"/>
                  </a:lnTo>
                  <a:lnTo>
                    <a:pt x="52029" y="37612"/>
                  </a:lnTo>
                  <a:lnTo>
                    <a:pt x="52120" y="37476"/>
                  </a:lnTo>
                  <a:lnTo>
                    <a:pt x="52074" y="37339"/>
                  </a:lnTo>
                  <a:lnTo>
                    <a:pt x="51893" y="37067"/>
                  </a:lnTo>
                  <a:lnTo>
                    <a:pt x="51756" y="37067"/>
                  </a:lnTo>
                  <a:lnTo>
                    <a:pt x="51620" y="36930"/>
                  </a:lnTo>
                  <a:lnTo>
                    <a:pt x="51711" y="36839"/>
                  </a:lnTo>
                  <a:lnTo>
                    <a:pt x="51711" y="36703"/>
                  </a:lnTo>
                  <a:lnTo>
                    <a:pt x="51802" y="36566"/>
                  </a:lnTo>
                  <a:lnTo>
                    <a:pt x="51665" y="36339"/>
                  </a:lnTo>
                  <a:lnTo>
                    <a:pt x="51574" y="36339"/>
                  </a:lnTo>
                  <a:lnTo>
                    <a:pt x="51483" y="36202"/>
                  </a:lnTo>
                  <a:lnTo>
                    <a:pt x="51347" y="36202"/>
                  </a:lnTo>
                  <a:lnTo>
                    <a:pt x="51301" y="36066"/>
                  </a:lnTo>
                  <a:lnTo>
                    <a:pt x="50983" y="35930"/>
                  </a:lnTo>
                  <a:lnTo>
                    <a:pt x="50892" y="35839"/>
                  </a:lnTo>
                  <a:lnTo>
                    <a:pt x="50665" y="35793"/>
                  </a:lnTo>
                  <a:lnTo>
                    <a:pt x="50574" y="35748"/>
                  </a:lnTo>
                  <a:lnTo>
                    <a:pt x="50483" y="35566"/>
                  </a:lnTo>
                  <a:lnTo>
                    <a:pt x="50346" y="35429"/>
                  </a:lnTo>
                  <a:lnTo>
                    <a:pt x="50164" y="35429"/>
                  </a:lnTo>
                  <a:lnTo>
                    <a:pt x="49982" y="35293"/>
                  </a:lnTo>
                  <a:lnTo>
                    <a:pt x="49800" y="35429"/>
                  </a:lnTo>
                  <a:lnTo>
                    <a:pt x="49664" y="35429"/>
                  </a:lnTo>
                  <a:lnTo>
                    <a:pt x="49573" y="35566"/>
                  </a:lnTo>
                  <a:lnTo>
                    <a:pt x="49482" y="35566"/>
                  </a:lnTo>
                  <a:lnTo>
                    <a:pt x="49437" y="35475"/>
                  </a:lnTo>
                  <a:lnTo>
                    <a:pt x="49437" y="35384"/>
                  </a:lnTo>
                  <a:lnTo>
                    <a:pt x="49300" y="35293"/>
                  </a:lnTo>
                  <a:lnTo>
                    <a:pt x="49164" y="35338"/>
                  </a:lnTo>
                  <a:lnTo>
                    <a:pt x="49209" y="35611"/>
                  </a:lnTo>
                  <a:lnTo>
                    <a:pt x="49346" y="35748"/>
                  </a:lnTo>
                  <a:lnTo>
                    <a:pt x="49300" y="35884"/>
                  </a:lnTo>
                  <a:lnTo>
                    <a:pt x="49391" y="36157"/>
                  </a:lnTo>
                  <a:lnTo>
                    <a:pt x="49300" y="36339"/>
                  </a:lnTo>
                  <a:lnTo>
                    <a:pt x="49209" y="36430"/>
                  </a:lnTo>
                  <a:lnTo>
                    <a:pt x="49209" y="36248"/>
                  </a:lnTo>
                  <a:lnTo>
                    <a:pt x="49255" y="36021"/>
                  </a:lnTo>
                  <a:lnTo>
                    <a:pt x="49118" y="35793"/>
                  </a:lnTo>
                  <a:lnTo>
                    <a:pt x="49073" y="35930"/>
                  </a:lnTo>
                  <a:lnTo>
                    <a:pt x="49118" y="36066"/>
                  </a:lnTo>
                  <a:lnTo>
                    <a:pt x="49027" y="36339"/>
                  </a:lnTo>
                  <a:lnTo>
                    <a:pt x="48845" y="36430"/>
                  </a:lnTo>
                  <a:lnTo>
                    <a:pt x="48482" y="36475"/>
                  </a:lnTo>
                  <a:lnTo>
                    <a:pt x="48436" y="36430"/>
                  </a:lnTo>
                  <a:lnTo>
                    <a:pt x="48572" y="36293"/>
                  </a:lnTo>
                  <a:lnTo>
                    <a:pt x="48663" y="36293"/>
                  </a:lnTo>
                  <a:lnTo>
                    <a:pt x="48663" y="36066"/>
                  </a:lnTo>
                  <a:lnTo>
                    <a:pt x="48709" y="35930"/>
                  </a:lnTo>
                  <a:lnTo>
                    <a:pt x="48800" y="35884"/>
                  </a:lnTo>
                  <a:lnTo>
                    <a:pt x="48618" y="35884"/>
                  </a:lnTo>
                  <a:lnTo>
                    <a:pt x="48527" y="35930"/>
                  </a:lnTo>
                  <a:lnTo>
                    <a:pt x="48482" y="35839"/>
                  </a:lnTo>
                  <a:lnTo>
                    <a:pt x="48345" y="35884"/>
                  </a:lnTo>
                  <a:lnTo>
                    <a:pt x="48300" y="36066"/>
                  </a:lnTo>
                  <a:lnTo>
                    <a:pt x="48209" y="36112"/>
                  </a:lnTo>
                  <a:lnTo>
                    <a:pt x="48163" y="36112"/>
                  </a:lnTo>
                  <a:lnTo>
                    <a:pt x="48027" y="36248"/>
                  </a:lnTo>
                  <a:lnTo>
                    <a:pt x="47845" y="36066"/>
                  </a:lnTo>
                  <a:lnTo>
                    <a:pt x="47845" y="35884"/>
                  </a:lnTo>
                  <a:lnTo>
                    <a:pt x="47799" y="35611"/>
                  </a:lnTo>
                  <a:lnTo>
                    <a:pt x="47617" y="35384"/>
                  </a:lnTo>
                  <a:lnTo>
                    <a:pt x="47617" y="34975"/>
                  </a:lnTo>
                  <a:lnTo>
                    <a:pt x="47436" y="35020"/>
                  </a:lnTo>
                  <a:lnTo>
                    <a:pt x="47390" y="35020"/>
                  </a:lnTo>
                  <a:lnTo>
                    <a:pt x="47254" y="35111"/>
                  </a:lnTo>
                  <a:lnTo>
                    <a:pt x="47117" y="35111"/>
                  </a:lnTo>
                  <a:lnTo>
                    <a:pt x="46935" y="35293"/>
                  </a:lnTo>
                  <a:lnTo>
                    <a:pt x="46753" y="35247"/>
                  </a:lnTo>
                  <a:lnTo>
                    <a:pt x="46617" y="35156"/>
                  </a:lnTo>
                  <a:lnTo>
                    <a:pt x="46480" y="35202"/>
                  </a:lnTo>
                  <a:lnTo>
                    <a:pt x="46344" y="35111"/>
                  </a:lnTo>
                  <a:lnTo>
                    <a:pt x="46253" y="34975"/>
                  </a:lnTo>
                  <a:lnTo>
                    <a:pt x="46299" y="34793"/>
                  </a:lnTo>
                  <a:lnTo>
                    <a:pt x="46344" y="34656"/>
                  </a:lnTo>
                  <a:lnTo>
                    <a:pt x="46526" y="34383"/>
                  </a:lnTo>
                  <a:lnTo>
                    <a:pt x="46526" y="34292"/>
                  </a:lnTo>
                  <a:lnTo>
                    <a:pt x="46753" y="34065"/>
                  </a:lnTo>
                  <a:lnTo>
                    <a:pt x="46753" y="33792"/>
                  </a:lnTo>
                  <a:lnTo>
                    <a:pt x="46981" y="33610"/>
                  </a:lnTo>
                  <a:lnTo>
                    <a:pt x="46981" y="33428"/>
                  </a:lnTo>
                  <a:lnTo>
                    <a:pt x="47072" y="33383"/>
                  </a:lnTo>
                  <a:lnTo>
                    <a:pt x="47072" y="33292"/>
                  </a:lnTo>
                  <a:lnTo>
                    <a:pt x="47208" y="33064"/>
                  </a:lnTo>
                  <a:lnTo>
                    <a:pt x="47254" y="32882"/>
                  </a:lnTo>
                  <a:lnTo>
                    <a:pt x="47345" y="32701"/>
                  </a:lnTo>
                  <a:lnTo>
                    <a:pt x="47299" y="32519"/>
                  </a:lnTo>
                  <a:lnTo>
                    <a:pt x="47345" y="32428"/>
                  </a:lnTo>
                  <a:lnTo>
                    <a:pt x="47345" y="32155"/>
                  </a:lnTo>
                  <a:lnTo>
                    <a:pt x="47436" y="31745"/>
                  </a:lnTo>
                  <a:lnTo>
                    <a:pt x="47481" y="31745"/>
                  </a:lnTo>
                  <a:lnTo>
                    <a:pt x="47526" y="31473"/>
                  </a:lnTo>
                  <a:lnTo>
                    <a:pt x="47663" y="31382"/>
                  </a:lnTo>
                  <a:lnTo>
                    <a:pt x="47617" y="31200"/>
                  </a:lnTo>
                  <a:lnTo>
                    <a:pt x="47845" y="30927"/>
                  </a:lnTo>
                  <a:lnTo>
                    <a:pt x="47845" y="30745"/>
                  </a:lnTo>
                  <a:lnTo>
                    <a:pt x="48027" y="30608"/>
                  </a:lnTo>
                  <a:lnTo>
                    <a:pt x="47936" y="30336"/>
                  </a:lnTo>
                  <a:lnTo>
                    <a:pt x="48027" y="30290"/>
                  </a:lnTo>
                  <a:lnTo>
                    <a:pt x="48027" y="30108"/>
                  </a:lnTo>
                  <a:lnTo>
                    <a:pt x="48118" y="30063"/>
                  </a:lnTo>
                  <a:lnTo>
                    <a:pt x="48209" y="30063"/>
                  </a:lnTo>
                  <a:lnTo>
                    <a:pt x="48163" y="29881"/>
                  </a:lnTo>
                  <a:lnTo>
                    <a:pt x="48118" y="29744"/>
                  </a:lnTo>
                  <a:lnTo>
                    <a:pt x="48118" y="29426"/>
                  </a:lnTo>
                  <a:lnTo>
                    <a:pt x="48072" y="29244"/>
                  </a:lnTo>
                  <a:lnTo>
                    <a:pt x="48209" y="29017"/>
                  </a:lnTo>
                  <a:lnTo>
                    <a:pt x="48436" y="28744"/>
                  </a:lnTo>
                  <a:lnTo>
                    <a:pt x="48482" y="28425"/>
                  </a:lnTo>
                  <a:lnTo>
                    <a:pt x="48254" y="28107"/>
                  </a:lnTo>
                  <a:lnTo>
                    <a:pt x="48300" y="27925"/>
                  </a:lnTo>
                  <a:lnTo>
                    <a:pt x="48436" y="27789"/>
                  </a:lnTo>
                  <a:lnTo>
                    <a:pt x="48482" y="27607"/>
                  </a:lnTo>
                  <a:lnTo>
                    <a:pt x="48800" y="27379"/>
                  </a:lnTo>
                  <a:lnTo>
                    <a:pt x="48845" y="27243"/>
                  </a:lnTo>
                  <a:lnTo>
                    <a:pt x="48936" y="27243"/>
                  </a:lnTo>
                  <a:lnTo>
                    <a:pt x="49027" y="27334"/>
                  </a:lnTo>
                  <a:lnTo>
                    <a:pt x="49209" y="27334"/>
                  </a:lnTo>
                  <a:lnTo>
                    <a:pt x="49482" y="27107"/>
                  </a:lnTo>
                  <a:lnTo>
                    <a:pt x="49709" y="27061"/>
                  </a:lnTo>
                  <a:lnTo>
                    <a:pt x="49937" y="26925"/>
                  </a:lnTo>
                  <a:lnTo>
                    <a:pt x="50119" y="26925"/>
                  </a:lnTo>
                  <a:lnTo>
                    <a:pt x="50301" y="26834"/>
                  </a:lnTo>
                  <a:lnTo>
                    <a:pt x="50574" y="26834"/>
                  </a:lnTo>
                  <a:lnTo>
                    <a:pt x="50619" y="26697"/>
                  </a:lnTo>
                  <a:lnTo>
                    <a:pt x="50756" y="26788"/>
                  </a:lnTo>
                  <a:lnTo>
                    <a:pt x="50710" y="26970"/>
                  </a:lnTo>
                  <a:lnTo>
                    <a:pt x="50801" y="27016"/>
                  </a:lnTo>
                  <a:lnTo>
                    <a:pt x="50983" y="27152"/>
                  </a:lnTo>
                  <a:lnTo>
                    <a:pt x="51028" y="26970"/>
                  </a:lnTo>
                  <a:lnTo>
                    <a:pt x="51165" y="26879"/>
                  </a:lnTo>
                  <a:lnTo>
                    <a:pt x="50937" y="26697"/>
                  </a:lnTo>
                  <a:lnTo>
                    <a:pt x="50937" y="26606"/>
                  </a:lnTo>
                  <a:lnTo>
                    <a:pt x="51119" y="26515"/>
                  </a:lnTo>
                  <a:lnTo>
                    <a:pt x="51438" y="26561"/>
                  </a:lnTo>
                  <a:lnTo>
                    <a:pt x="51574" y="26470"/>
                  </a:lnTo>
                  <a:lnTo>
                    <a:pt x="51893" y="26515"/>
                  </a:lnTo>
                  <a:lnTo>
                    <a:pt x="51938" y="26606"/>
                  </a:lnTo>
                  <a:lnTo>
                    <a:pt x="52029" y="26606"/>
                  </a:lnTo>
                  <a:lnTo>
                    <a:pt x="52120" y="26515"/>
                  </a:lnTo>
                  <a:lnTo>
                    <a:pt x="52211" y="26561"/>
                  </a:lnTo>
                  <a:lnTo>
                    <a:pt x="52211" y="26561"/>
                  </a:lnTo>
                  <a:lnTo>
                    <a:pt x="52165" y="26424"/>
                  </a:lnTo>
                  <a:lnTo>
                    <a:pt x="52302" y="26333"/>
                  </a:lnTo>
                  <a:lnTo>
                    <a:pt x="52529" y="26333"/>
                  </a:lnTo>
                  <a:lnTo>
                    <a:pt x="52666" y="26470"/>
                  </a:lnTo>
                  <a:lnTo>
                    <a:pt x="52939" y="26379"/>
                  </a:lnTo>
                  <a:lnTo>
                    <a:pt x="52939" y="26242"/>
                  </a:lnTo>
                  <a:lnTo>
                    <a:pt x="52848" y="26197"/>
                  </a:lnTo>
                  <a:lnTo>
                    <a:pt x="52802" y="26242"/>
                  </a:lnTo>
                  <a:lnTo>
                    <a:pt x="52620" y="26151"/>
                  </a:lnTo>
                  <a:lnTo>
                    <a:pt x="52711" y="25970"/>
                  </a:lnTo>
                  <a:lnTo>
                    <a:pt x="52757" y="26061"/>
                  </a:lnTo>
                  <a:lnTo>
                    <a:pt x="52984" y="25970"/>
                  </a:lnTo>
                  <a:lnTo>
                    <a:pt x="52757" y="25833"/>
                  </a:lnTo>
                  <a:lnTo>
                    <a:pt x="52802" y="25742"/>
                  </a:lnTo>
                  <a:lnTo>
                    <a:pt x="52893" y="25742"/>
                  </a:lnTo>
                  <a:lnTo>
                    <a:pt x="53075" y="25469"/>
                  </a:lnTo>
                  <a:lnTo>
                    <a:pt x="53302" y="25515"/>
                  </a:lnTo>
                  <a:lnTo>
                    <a:pt x="53439" y="25606"/>
                  </a:lnTo>
                  <a:lnTo>
                    <a:pt x="53575" y="25515"/>
                  </a:lnTo>
                  <a:lnTo>
                    <a:pt x="53848" y="25606"/>
                  </a:lnTo>
                  <a:lnTo>
                    <a:pt x="54076" y="25560"/>
                  </a:lnTo>
                  <a:lnTo>
                    <a:pt x="54076" y="25651"/>
                  </a:lnTo>
                  <a:lnTo>
                    <a:pt x="54167" y="25742"/>
                  </a:lnTo>
                  <a:lnTo>
                    <a:pt x="54257" y="25697"/>
                  </a:lnTo>
                  <a:lnTo>
                    <a:pt x="54212" y="25606"/>
                  </a:lnTo>
                  <a:lnTo>
                    <a:pt x="54439" y="25560"/>
                  </a:lnTo>
                  <a:lnTo>
                    <a:pt x="54667" y="25606"/>
                  </a:lnTo>
                  <a:lnTo>
                    <a:pt x="54803" y="25651"/>
                  </a:lnTo>
                  <a:lnTo>
                    <a:pt x="54940" y="25742"/>
                  </a:lnTo>
                  <a:lnTo>
                    <a:pt x="54985" y="25833"/>
                  </a:lnTo>
                  <a:lnTo>
                    <a:pt x="55167" y="25833"/>
                  </a:lnTo>
                  <a:lnTo>
                    <a:pt x="55304" y="25742"/>
                  </a:lnTo>
                  <a:lnTo>
                    <a:pt x="55440" y="25742"/>
                  </a:lnTo>
                  <a:lnTo>
                    <a:pt x="55485" y="25833"/>
                  </a:lnTo>
                  <a:lnTo>
                    <a:pt x="55167" y="26061"/>
                  </a:lnTo>
                  <a:lnTo>
                    <a:pt x="54940" y="26061"/>
                  </a:lnTo>
                  <a:lnTo>
                    <a:pt x="54894" y="26106"/>
                  </a:lnTo>
                  <a:lnTo>
                    <a:pt x="54894" y="26288"/>
                  </a:lnTo>
                  <a:lnTo>
                    <a:pt x="54758" y="26288"/>
                  </a:lnTo>
                  <a:lnTo>
                    <a:pt x="54712" y="26379"/>
                  </a:lnTo>
                  <a:lnTo>
                    <a:pt x="54803" y="26424"/>
                  </a:lnTo>
                  <a:lnTo>
                    <a:pt x="54894" y="26424"/>
                  </a:lnTo>
                  <a:lnTo>
                    <a:pt x="55122" y="26697"/>
                  </a:lnTo>
                  <a:lnTo>
                    <a:pt x="55213" y="26606"/>
                  </a:lnTo>
                  <a:lnTo>
                    <a:pt x="55440" y="26561"/>
                  </a:lnTo>
                  <a:lnTo>
                    <a:pt x="55531" y="26424"/>
                  </a:lnTo>
                  <a:lnTo>
                    <a:pt x="55485" y="26379"/>
                  </a:lnTo>
                  <a:lnTo>
                    <a:pt x="55667" y="26288"/>
                  </a:lnTo>
                  <a:lnTo>
                    <a:pt x="55531" y="26106"/>
                  </a:lnTo>
                  <a:lnTo>
                    <a:pt x="55622" y="26106"/>
                  </a:lnTo>
                  <a:lnTo>
                    <a:pt x="55849" y="26333"/>
                  </a:lnTo>
                  <a:lnTo>
                    <a:pt x="55940" y="26333"/>
                  </a:lnTo>
                  <a:lnTo>
                    <a:pt x="56031" y="26242"/>
                  </a:lnTo>
                  <a:lnTo>
                    <a:pt x="55940" y="26151"/>
                  </a:lnTo>
                  <a:lnTo>
                    <a:pt x="56077" y="26106"/>
                  </a:lnTo>
                  <a:lnTo>
                    <a:pt x="56122" y="25970"/>
                  </a:lnTo>
                  <a:lnTo>
                    <a:pt x="56168" y="25970"/>
                  </a:lnTo>
                  <a:lnTo>
                    <a:pt x="56213" y="25833"/>
                  </a:lnTo>
                  <a:lnTo>
                    <a:pt x="56168" y="25742"/>
                  </a:lnTo>
                  <a:lnTo>
                    <a:pt x="56259" y="25697"/>
                  </a:lnTo>
                  <a:lnTo>
                    <a:pt x="56350" y="25742"/>
                  </a:lnTo>
                  <a:lnTo>
                    <a:pt x="56486" y="25697"/>
                  </a:lnTo>
                  <a:lnTo>
                    <a:pt x="56577" y="25788"/>
                  </a:lnTo>
                  <a:lnTo>
                    <a:pt x="56577" y="25879"/>
                  </a:lnTo>
                  <a:lnTo>
                    <a:pt x="56713" y="25970"/>
                  </a:lnTo>
                  <a:lnTo>
                    <a:pt x="56895" y="25742"/>
                  </a:lnTo>
                  <a:lnTo>
                    <a:pt x="56804" y="25651"/>
                  </a:lnTo>
                  <a:lnTo>
                    <a:pt x="56804" y="25606"/>
                  </a:lnTo>
                  <a:lnTo>
                    <a:pt x="56941" y="25515"/>
                  </a:lnTo>
                  <a:lnTo>
                    <a:pt x="57077" y="25560"/>
                  </a:lnTo>
                  <a:lnTo>
                    <a:pt x="57168" y="25515"/>
                  </a:lnTo>
                  <a:lnTo>
                    <a:pt x="57259" y="25515"/>
                  </a:lnTo>
                  <a:lnTo>
                    <a:pt x="57305" y="25469"/>
                  </a:lnTo>
                  <a:lnTo>
                    <a:pt x="57168" y="25287"/>
                  </a:lnTo>
                  <a:lnTo>
                    <a:pt x="57168" y="25242"/>
                  </a:lnTo>
                  <a:lnTo>
                    <a:pt x="57168" y="25151"/>
                  </a:lnTo>
                  <a:lnTo>
                    <a:pt x="56986" y="25105"/>
                  </a:lnTo>
                  <a:lnTo>
                    <a:pt x="56895" y="25015"/>
                  </a:lnTo>
                  <a:lnTo>
                    <a:pt x="56895" y="25060"/>
                  </a:lnTo>
                  <a:lnTo>
                    <a:pt x="56895" y="25151"/>
                  </a:lnTo>
                  <a:lnTo>
                    <a:pt x="56804" y="25151"/>
                  </a:lnTo>
                  <a:lnTo>
                    <a:pt x="56668" y="25060"/>
                  </a:lnTo>
                  <a:lnTo>
                    <a:pt x="56622" y="25060"/>
                  </a:lnTo>
                  <a:lnTo>
                    <a:pt x="56668" y="25151"/>
                  </a:lnTo>
                  <a:lnTo>
                    <a:pt x="56486" y="25151"/>
                  </a:lnTo>
                  <a:lnTo>
                    <a:pt x="56441" y="25196"/>
                  </a:lnTo>
                  <a:lnTo>
                    <a:pt x="56304" y="25151"/>
                  </a:lnTo>
                  <a:lnTo>
                    <a:pt x="56350" y="25015"/>
                  </a:lnTo>
                  <a:lnTo>
                    <a:pt x="56441" y="24969"/>
                  </a:lnTo>
                  <a:lnTo>
                    <a:pt x="56213" y="24696"/>
                  </a:lnTo>
                  <a:lnTo>
                    <a:pt x="56350" y="24560"/>
                  </a:lnTo>
                  <a:lnTo>
                    <a:pt x="56213" y="24378"/>
                  </a:lnTo>
                  <a:lnTo>
                    <a:pt x="56259" y="24105"/>
                  </a:lnTo>
                  <a:lnTo>
                    <a:pt x="56259" y="23923"/>
                  </a:lnTo>
                  <a:lnTo>
                    <a:pt x="56395" y="23787"/>
                  </a:lnTo>
                  <a:lnTo>
                    <a:pt x="56395" y="23514"/>
                  </a:lnTo>
                  <a:lnTo>
                    <a:pt x="56577" y="23377"/>
                  </a:lnTo>
                  <a:lnTo>
                    <a:pt x="56577" y="23195"/>
                  </a:lnTo>
                  <a:lnTo>
                    <a:pt x="56531" y="23150"/>
                  </a:lnTo>
                  <a:lnTo>
                    <a:pt x="56668" y="23104"/>
                  </a:lnTo>
                  <a:lnTo>
                    <a:pt x="56486" y="22877"/>
                  </a:lnTo>
                  <a:lnTo>
                    <a:pt x="56577" y="22331"/>
                  </a:lnTo>
                  <a:lnTo>
                    <a:pt x="56668" y="22195"/>
                  </a:lnTo>
                  <a:lnTo>
                    <a:pt x="56531" y="21967"/>
                  </a:lnTo>
                  <a:lnTo>
                    <a:pt x="56486" y="21785"/>
                  </a:lnTo>
                  <a:lnTo>
                    <a:pt x="56395" y="21694"/>
                  </a:lnTo>
                  <a:lnTo>
                    <a:pt x="56395" y="21604"/>
                  </a:lnTo>
                  <a:lnTo>
                    <a:pt x="56531" y="21513"/>
                  </a:lnTo>
                  <a:lnTo>
                    <a:pt x="56531" y="21285"/>
                  </a:lnTo>
                  <a:lnTo>
                    <a:pt x="56622" y="21240"/>
                  </a:lnTo>
                  <a:lnTo>
                    <a:pt x="56804" y="20967"/>
                  </a:lnTo>
                  <a:lnTo>
                    <a:pt x="56986" y="20967"/>
                  </a:lnTo>
                  <a:lnTo>
                    <a:pt x="57077" y="20921"/>
                  </a:lnTo>
                  <a:lnTo>
                    <a:pt x="57168" y="20967"/>
                  </a:lnTo>
                  <a:lnTo>
                    <a:pt x="57259" y="20830"/>
                  </a:lnTo>
                  <a:lnTo>
                    <a:pt x="57578" y="20830"/>
                  </a:lnTo>
                  <a:lnTo>
                    <a:pt x="57578" y="20739"/>
                  </a:lnTo>
                  <a:lnTo>
                    <a:pt x="57714" y="20694"/>
                  </a:lnTo>
                  <a:lnTo>
                    <a:pt x="57759" y="20557"/>
                  </a:lnTo>
                  <a:lnTo>
                    <a:pt x="57805" y="20557"/>
                  </a:lnTo>
                  <a:lnTo>
                    <a:pt x="57850" y="20512"/>
                  </a:lnTo>
                  <a:lnTo>
                    <a:pt x="58032" y="20512"/>
                  </a:lnTo>
                  <a:lnTo>
                    <a:pt x="58078" y="20648"/>
                  </a:lnTo>
                  <a:lnTo>
                    <a:pt x="58169" y="20603"/>
                  </a:lnTo>
                  <a:lnTo>
                    <a:pt x="58214" y="20603"/>
                  </a:lnTo>
                  <a:lnTo>
                    <a:pt x="58305" y="20785"/>
                  </a:lnTo>
                  <a:lnTo>
                    <a:pt x="58351" y="20785"/>
                  </a:lnTo>
                  <a:lnTo>
                    <a:pt x="58487" y="20648"/>
                  </a:lnTo>
                  <a:lnTo>
                    <a:pt x="58487" y="20421"/>
                  </a:lnTo>
                  <a:lnTo>
                    <a:pt x="58578" y="20421"/>
                  </a:lnTo>
                  <a:lnTo>
                    <a:pt x="58624" y="20239"/>
                  </a:lnTo>
                  <a:lnTo>
                    <a:pt x="58669" y="20194"/>
                  </a:lnTo>
                  <a:lnTo>
                    <a:pt x="58715" y="20330"/>
                  </a:lnTo>
                  <a:lnTo>
                    <a:pt x="58896" y="20467"/>
                  </a:lnTo>
                  <a:lnTo>
                    <a:pt x="58896" y="20648"/>
                  </a:lnTo>
                  <a:lnTo>
                    <a:pt x="58851" y="20739"/>
                  </a:lnTo>
                  <a:lnTo>
                    <a:pt x="58942" y="20785"/>
                  </a:lnTo>
                  <a:lnTo>
                    <a:pt x="58987" y="20967"/>
                  </a:lnTo>
                  <a:lnTo>
                    <a:pt x="58896" y="21058"/>
                  </a:lnTo>
                  <a:lnTo>
                    <a:pt x="58942" y="21103"/>
                  </a:lnTo>
                  <a:lnTo>
                    <a:pt x="58987" y="21285"/>
                  </a:lnTo>
                  <a:lnTo>
                    <a:pt x="58942" y="21285"/>
                  </a:lnTo>
                  <a:lnTo>
                    <a:pt x="58942" y="21422"/>
                  </a:lnTo>
                  <a:lnTo>
                    <a:pt x="58987" y="21467"/>
                  </a:lnTo>
                  <a:lnTo>
                    <a:pt x="58942" y="21558"/>
                  </a:lnTo>
                  <a:lnTo>
                    <a:pt x="58896" y="21649"/>
                  </a:lnTo>
                  <a:lnTo>
                    <a:pt x="58942" y="21740"/>
                  </a:lnTo>
                  <a:lnTo>
                    <a:pt x="59078" y="21604"/>
                  </a:lnTo>
                  <a:lnTo>
                    <a:pt x="59124" y="21694"/>
                  </a:lnTo>
                  <a:lnTo>
                    <a:pt x="59306" y="21740"/>
                  </a:lnTo>
                  <a:lnTo>
                    <a:pt x="59306" y="22013"/>
                  </a:lnTo>
                  <a:lnTo>
                    <a:pt x="59397" y="21967"/>
                  </a:lnTo>
                  <a:lnTo>
                    <a:pt x="59397" y="21831"/>
                  </a:lnTo>
                  <a:lnTo>
                    <a:pt x="59533" y="21694"/>
                  </a:lnTo>
                  <a:lnTo>
                    <a:pt x="59670" y="21740"/>
                  </a:lnTo>
                  <a:lnTo>
                    <a:pt x="59715" y="21831"/>
                  </a:lnTo>
                  <a:lnTo>
                    <a:pt x="59579" y="22058"/>
                  </a:lnTo>
                  <a:lnTo>
                    <a:pt x="59715" y="22149"/>
                  </a:lnTo>
                  <a:lnTo>
                    <a:pt x="59761" y="22331"/>
                  </a:lnTo>
                  <a:lnTo>
                    <a:pt x="59897" y="22104"/>
                  </a:lnTo>
                  <a:lnTo>
                    <a:pt x="59988" y="22058"/>
                  </a:lnTo>
                  <a:lnTo>
                    <a:pt x="59988" y="21922"/>
                  </a:lnTo>
                  <a:lnTo>
                    <a:pt x="60033" y="21831"/>
                  </a:lnTo>
                  <a:lnTo>
                    <a:pt x="60079" y="21422"/>
                  </a:lnTo>
                  <a:lnTo>
                    <a:pt x="60170" y="21331"/>
                  </a:lnTo>
                  <a:lnTo>
                    <a:pt x="60079" y="21240"/>
                  </a:lnTo>
                  <a:lnTo>
                    <a:pt x="60170" y="21103"/>
                  </a:lnTo>
                  <a:lnTo>
                    <a:pt x="60215" y="20967"/>
                  </a:lnTo>
                  <a:lnTo>
                    <a:pt x="60124" y="20921"/>
                  </a:lnTo>
                  <a:lnTo>
                    <a:pt x="60170" y="20876"/>
                  </a:lnTo>
                  <a:lnTo>
                    <a:pt x="60215" y="20830"/>
                  </a:lnTo>
                  <a:lnTo>
                    <a:pt x="60261" y="20603"/>
                  </a:lnTo>
                  <a:lnTo>
                    <a:pt x="60170" y="20512"/>
                  </a:lnTo>
                  <a:lnTo>
                    <a:pt x="60215" y="20285"/>
                  </a:lnTo>
                  <a:lnTo>
                    <a:pt x="60352" y="20148"/>
                  </a:lnTo>
                  <a:lnTo>
                    <a:pt x="60579" y="20103"/>
                  </a:lnTo>
                  <a:lnTo>
                    <a:pt x="60625" y="20239"/>
                  </a:lnTo>
                  <a:lnTo>
                    <a:pt x="60761" y="20330"/>
                  </a:lnTo>
                  <a:lnTo>
                    <a:pt x="60807" y="20239"/>
                  </a:lnTo>
                  <a:lnTo>
                    <a:pt x="60716" y="20148"/>
                  </a:lnTo>
                  <a:lnTo>
                    <a:pt x="60761" y="19966"/>
                  </a:lnTo>
                  <a:lnTo>
                    <a:pt x="60488" y="19875"/>
                  </a:lnTo>
                  <a:lnTo>
                    <a:pt x="60443" y="19511"/>
                  </a:lnTo>
                  <a:lnTo>
                    <a:pt x="60306" y="19466"/>
                  </a:lnTo>
                  <a:lnTo>
                    <a:pt x="60306" y="19375"/>
                  </a:lnTo>
                  <a:lnTo>
                    <a:pt x="60170" y="19284"/>
                  </a:lnTo>
                  <a:lnTo>
                    <a:pt x="60124" y="19057"/>
                  </a:lnTo>
                  <a:lnTo>
                    <a:pt x="60170" y="18966"/>
                  </a:lnTo>
                  <a:lnTo>
                    <a:pt x="60124" y="18784"/>
                  </a:lnTo>
                  <a:lnTo>
                    <a:pt x="59942" y="18647"/>
                  </a:lnTo>
                  <a:lnTo>
                    <a:pt x="59988" y="18511"/>
                  </a:lnTo>
                  <a:lnTo>
                    <a:pt x="59897" y="18465"/>
                  </a:lnTo>
                  <a:lnTo>
                    <a:pt x="60124" y="18238"/>
                  </a:lnTo>
                  <a:lnTo>
                    <a:pt x="60261" y="18238"/>
                  </a:lnTo>
                  <a:lnTo>
                    <a:pt x="60443" y="18056"/>
                  </a:lnTo>
                  <a:lnTo>
                    <a:pt x="60625" y="18102"/>
                  </a:lnTo>
                  <a:lnTo>
                    <a:pt x="60716" y="18011"/>
                  </a:lnTo>
                  <a:lnTo>
                    <a:pt x="60943" y="18193"/>
                  </a:lnTo>
                  <a:lnTo>
                    <a:pt x="61125" y="18193"/>
                  </a:lnTo>
                  <a:lnTo>
                    <a:pt x="61216" y="18238"/>
                  </a:lnTo>
                  <a:lnTo>
                    <a:pt x="61398" y="18284"/>
                  </a:lnTo>
                  <a:lnTo>
                    <a:pt x="61489" y="18238"/>
                  </a:lnTo>
                  <a:lnTo>
                    <a:pt x="61307" y="18374"/>
                  </a:lnTo>
                  <a:lnTo>
                    <a:pt x="61398" y="18420"/>
                  </a:lnTo>
                  <a:lnTo>
                    <a:pt x="61216" y="18511"/>
                  </a:lnTo>
                  <a:lnTo>
                    <a:pt x="61034" y="18465"/>
                  </a:lnTo>
                  <a:lnTo>
                    <a:pt x="60852" y="18693"/>
                  </a:lnTo>
                  <a:lnTo>
                    <a:pt x="60807" y="18784"/>
                  </a:lnTo>
                  <a:lnTo>
                    <a:pt x="60898" y="19011"/>
                  </a:lnTo>
                  <a:lnTo>
                    <a:pt x="60898" y="19148"/>
                  </a:lnTo>
                  <a:lnTo>
                    <a:pt x="60989" y="19239"/>
                  </a:lnTo>
                  <a:lnTo>
                    <a:pt x="61034" y="19375"/>
                  </a:lnTo>
                  <a:lnTo>
                    <a:pt x="61216" y="19557"/>
                  </a:lnTo>
                  <a:lnTo>
                    <a:pt x="61216" y="19648"/>
                  </a:lnTo>
                  <a:lnTo>
                    <a:pt x="61261" y="19648"/>
                  </a:lnTo>
                  <a:lnTo>
                    <a:pt x="61216" y="19739"/>
                  </a:lnTo>
                  <a:lnTo>
                    <a:pt x="61352" y="19784"/>
                  </a:lnTo>
                  <a:lnTo>
                    <a:pt x="61398" y="20012"/>
                  </a:lnTo>
                  <a:lnTo>
                    <a:pt x="61398" y="20103"/>
                  </a:lnTo>
                  <a:lnTo>
                    <a:pt x="61352" y="20148"/>
                  </a:lnTo>
                  <a:lnTo>
                    <a:pt x="61398" y="20557"/>
                  </a:lnTo>
                  <a:lnTo>
                    <a:pt x="61443" y="20557"/>
                  </a:lnTo>
                  <a:lnTo>
                    <a:pt x="61489" y="20467"/>
                  </a:lnTo>
                  <a:lnTo>
                    <a:pt x="61534" y="20467"/>
                  </a:lnTo>
                  <a:lnTo>
                    <a:pt x="61625" y="20648"/>
                  </a:lnTo>
                  <a:lnTo>
                    <a:pt x="61716" y="20739"/>
                  </a:lnTo>
                  <a:lnTo>
                    <a:pt x="61625" y="20967"/>
                  </a:lnTo>
                  <a:lnTo>
                    <a:pt x="61580" y="21285"/>
                  </a:lnTo>
                  <a:lnTo>
                    <a:pt x="61716" y="21376"/>
                  </a:lnTo>
                  <a:lnTo>
                    <a:pt x="61807" y="21285"/>
                  </a:lnTo>
                  <a:lnTo>
                    <a:pt x="61989" y="21331"/>
                  </a:lnTo>
                  <a:lnTo>
                    <a:pt x="62035" y="21376"/>
                  </a:lnTo>
                  <a:lnTo>
                    <a:pt x="61989" y="21513"/>
                  </a:lnTo>
                  <a:lnTo>
                    <a:pt x="61898" y="21513"/>
                  </a:lnTo>
                  <a:lnTo>
                    <a:pt x="61716" y="21604"/>
                  </a:lnTo>
                  <a:lnTo>
                    <a:pt x="61671" y="21604"/>
                  </a:lnTo>
                  <a:lnTo>
                    <a:pt x="61489" y="21785"/>
                  </a:lnTo>
                  <a:lnTo>
                    <a:pt x="61489" y="21922"/>
                  </a:lnTo>
                  <a:lnTo>
                    <a:pt x="61307" y="22058"/>
                  </a:lnTo>
                  <a:lnTo>
                    <a:pt x="61261" y="22149"/>
                  </a:lnTo>
                  <a:lnTo>
                    <a:pt x="61125" y="22195"/>
                  </a:lnTo>
                  <a:lnTo>
                    <a:pt x="61125" y="22331"/>
                  </a:lnTo>
                  <a:lnTo>
                    <a:pt x="61034" y="22468"/>
                  </a:lnTo>
                  <a:lnTo>
                    <a:pt x="61079" y="22650"/>
                  </a:lnTo>
                  <a:lnTo>
                    <a:pt x="61216" y="22604"/>
                  </a:lnTo>
                  <a:lnTo>
                    <a:pt x="61216" y="22831"/>
                  </a:lnTo>
                  <a:lnTo>
                    <a:pt x="61034" y="23059"/>
                  </a:lnTo>
                  <a:lnTo>
                    <a:pt x="61079" y="23195"/>
                  </a:lnTo>
                  <a:lnTo>
                    <a:pt x="61170" y="23241"/>
                  </a:lnTo>
                  <a:lnTo>
                    <a:pt x="61125" y="23559"/>
                  </a:lnTo>
                  <a:lnTo>
                    <a:pt x="61170" y="23832"/>
                  </a:lnTo>
                  <a:lnTo>
                    <a:pt x="61079" y="23923"/>
                  </a:lnTo>
                  <a:lnTo>
                    <a:pt x="60898" y="24014"/>
                  </a:lnTo>
                  <a:lnTo>
                    <a:pt x="60898" y="24150"/>
                  </a:lnTo>
                  <a:lnTo>
                    <a:pt x="60943" y="24241"/>
                  </a:lnTo>
                  <a:lnTo>
                    <a:pt x="60898" y="24560"/>
                  </a:lnTo>
                  <a:lnTo>
                    <a:pt x="60852" y="24605"/>
                  </a:lnTo>
                  <a:lnTo>
                    <a:pt x="60898" y="24742"/>
                  </a:lnTo>
                  <a:lnTo>
                    <a:pt x="61034" y="24878"/>
                  </a:lnTo>
                  <a:lnTo>
                    <a:pt x="60898" y="24878"/>
                  </a:lnTo>
                  <a:lnTo>
                    <a:pt x="60852" y="25151"/>
                  </a:lnTo>
                  <a:lnTo>
                    <a:pt x="60943" y="25242"/>
                  </a:lnTo>
                  <a:lnTo>
                    <a:pt x="60943" y="25424"/>
                  </a:lnTo>
                  <a:lnTo>
                    <a:pt x="60807" y="25606"/>
                  </a:lnTo>
                  <a:lnTo>
                    <a:pt x="60898" y="25742"/>
                  </a:lnTo>
                  <a:lnTo>
                    <a:pt x="60898" y="26061"/>
                  </a:lnTo>
                  <a:lnTo>
                    <a:pt x="60989" y="26379"/>
                  </a:lnTo>
                  <a:lnTo>
                    <a:pt x="60716" y="26834"/>
                  </a:lnTo>
                  <a:lnTo>
                    <a:pt x="60852" y="27016"/>
                  </a:lnTo>
                  <a:lnTo>
                    <a:pt x="60716" y="26970"/>
                  </a:lnTo>
                  <a:lnTo>
                    <a:pt x="60443" y="27016"/>
                  </a:lnTo>
                  <a:lnTo>
                    <a:pt x="60443" y="27334"/>
                  </a:lnTo>
                  <a:lnTo>
                    <a:pt x="60488" y="27470"/>
                  </a:lnTo>
                  <a:lnTo>
                    <a:pt x="60306" y="27652"/>
                  </a:lnTo>
                  <a:lnTo>
                    <a:pt x="59988" y="27516"/>
                  </a:lnTo>
                  <a:lnTo>
                    <a:pt x="59852" y="27652"/>
                  </a:lnTo>
                  <a:lnTo>
                    <a:pt x="59852" y="27743"/>
                  </a:lnTo>
                  <a:lnTo>
                    <a:pt x="60079" y="27743"/>
                  </a:lnTo>
                  <a:lnTo>
                    <a:pt x="60352" y="28153"/>
                  </a:lnTo>
                  <a:lnTo>
                    <a:pt x="60352" y="28562"/>
                  </a:lnTo>
                  <a:lnTo>
                    <a:pt x="60261" y="28653"/>
                  </a:lnTo>
                  <a:lnTo>
                    <a:pt x="60352" y="28744"/>
                  </a:lnTo>
                  <a:lnTo>
                    <a:pt x="60261" y="28835"/>
                  </a:lnTo>
                  <a:lnTo>
                    <a:pt x="60215" y="29108"/>
                  </a:lnTo>
                  <a:lnTo>
                    <a:pt x="60033" y="29290"/>
                  </a:lnTo>
                  <a:lnTo>
                    <a:pt x="59988" y="29608"/>
                  </a:lnTo>
                  <a:lnTo>
                    <a:pt x="60124" y="29926"/>
                  </a:lnTo>
                  <a:lnTo>
                    <a:pt x="60215" y="30472"/>
                  </a:lnTo>
                  <a:lnTo>
                    <a:pt x="60397" y="30790"/>
                  </a:lnTo>
                  <a:lnTo>
                    <a:pt x="60397" y="31109"/>
                  </a:lnTo>
                  <a:lnTo>
                    <a:pt x="60761" y="31882"/>
                  </a:lnTo>
                  <a:lnTo>
                    <a:pt x="61170" y="32746"/>
                  </a:lnTo>
                  <a:lnTo>
                    <a:pt x="61625" y="33428"/>
                  </a:lnTo>
                  <a:lnTo>
                    <a:pt x="61807" y="33656"/>
                  </a:lnTo>
                  <a:lnTo>
                    <a:pt x="61853" y="33883"/>
                  </a:lnTo>
                  <a:lnTo>
                    <a:pt x="62398" y="34565"/>
                  </a:lnTo>
                  <a:lnTo>
                    <a:pt x="63035" y="35657"/>
                  </a:lnTo>
                  <a:lnTo>
                    <a:pt x="63308" y="35793"/>
                  </a:lnTo>
                  <a:lnTo>
                    <a:pt x="63490" y="35839"/>
                  </a:lnTo>
                  <a:lnTo>
                    <a:pt x="63626" y="35748"/>
                  </a:lnTo>
                  <a:lnTo>
                    <a:pt x="63581" y="35884"/>
                  </a:lnTo>
                  <a:lnTo>
                    <a:pt x="63444" y="35975"/>
                  </a:lnTo>
                  <a:lnTo>
                    <a:pt x="63308" y="35930"/>
                  </a:lnTo>
                  <a:lnTo>
                    <a:pt x="63535" y="36293"/>
                  </a:lnTo>
                  <a:lnTo>
                    <a:pt x="63854" y="36976"/>
                  </a:lnTo>
                  <a:lnTo>
                    <a:pt x="63899" y="37249"/>
                  </a:lnTo>
                  <a:lnTo>
                    <a:pt x="64036" y="37476"/>
                  </a:lnTo>
                  <a:lnTo>
                    <a:pt x="64354" y="37521"/>
                  </a:lnTo>
                  <a:lnTo>
                    <a:pt x="64399" y="37612"/>
                  </a:lnTo>
                  <a:lnTo>
                    <a:pt x="64399" y="37794"/>
                  </a:lnTo>
                  <a:lnTo>
                    <a:pt x="64445" y="37931"/>
                  </a:lnTo>
                  <a:lnTo>
                    <a:pt x="64399" y="38067"/>
                  </a:lnTo>
                  <a:lnTo>
                    <a:pt x="64581" y="37703"/>
                  </a:lnTo>
                  <a:lnTo>
                    <a:pt x="64672" y="37385"/>
                  </a:lnTo>
                  <a:lnTo>
                    <a:pt x="64718" y="37339"/>
                  </a:lnTo>
                  <a:lnTo>
                    <a:pt x="64718" y="37158"/>
                  </a:lnTo>
                  <a:lnTo>
                    <a:pt x="64945" y="37021"/>
                  </a:lnTo>
                  <a:lnTo>
                    <a:pt x="64945" y="36839"/>
                  </a:lnTo>
                  <a:lnTo>
                    <a:pt x="64945" y="36794"/>
                  </a:lnTo>
                  <a:lnTo>
                    <a:pt x="64991" y="36657"/>
                  </a:lnTo>
                  <a:lnTo>
                    <a:pt x="65036" y="36293"/>
                  </a:lnTo>
                  <a:lnTo>
                    <a:pt x="64945" y="36157"/>
                  </a:lnTo>
                  <a:lnTo>
                    <a:pt x="64991" y="35930"/>
                  </a:lnTo>
                  <a:lnTo>
                    <a:pt x="65127" y="35793"/>
                  </a:lnTo>
                  <a:lnTo>
                    <a:pt x="64945" y="35657"/>
                  </a:lnTo>
                  <a:lnTo>
                    <a:pt x="64854" y="35702"/>
                  </a:lnTo>
                  <a:lnTo>
                    <a:pt x="64763" y="35702"/>
                  </a:lnTo>
                  <a:lnTo>
                    <a:pt x="64809" y="35566"/>
                  </a:lnTo>
                  <a:lnTo>
                    <a:pt x="64718" y="35338"/>
                  </a:lnTo>
                  <a:lnTo>
                    <a:pt x="64809" y="35384"/>
                  </a:lnTo>
                  <a:lnTo>
                    <a:pt x="64854" y="35293"/>
                  </a:lnTo>
                  <a:lnTo>
                    <a:pt x="64718" y="35111"/>
                  </a:lnTo>
                  <a:lnTo>
                    <a:pt x="64763" y="35020"/>
                  </a:lnTo>
                  <a:lnTo>
                    <a:pt x="64809" y="34838"/>
                  </a:lnTo>
                  <a:lnTo>
                    <a:pt x="64809" y="34838"/>
                  </a:lnTo>
                  <a:lnTo>
                    <a:pt x="64627" y="34884"/>
                  </a:lnTo>
                  <a:lnTo>
                    <a:pt x="64536" y="34793"/>
                  </a:lnTo>
                  <a:lnTo>
                    <a:pt x="64627" y="34611"/>
                  </a:lnTo>
                  <a:lnTo>
                    <a:pt x="64763" y="34747"/>
                  </a:lnTo>
                  <a:lnTo>
                    <a:pt x="64991" y="34520"/>
                  </a:lnTo>
                  <a:lnTo>
                    <a:pt x="65127" y="34565"/>
                  </a:lnTo>
                  <a:lnTo>
                    <a:pt x="65264" y="34429"/>
                  </a:lnTo>
                  <a:lnTo>
                    <a:pt x="65400" y="34338"/>
                  </a:lnTo>
                  <a:lnTo>
                    <a:pt x="65446" y="34383"/>
                  </a:lnTo>
                  <a:lnTo>
                    <a:pt x="65627" y="34429"/>
                  </a:lnTo>
                  <a:lnTo>
                    <a:pt x="65536" y="34247"/>
                  </a:lnTo>
                  <a:lnTo>
                    <a:pt x="65309" y="34156"/>
                  </a:lnTo>
                  <a:lnTo>
                    <a:pt x="65309" y="33929"/>
                  </a:lnTo>
                  <a:lnTo>
                    <a:pt x="65082" y="33838"/>
                  </a:lnTo>
                  <a:lnTo>
                    <a:pt x="64945" y="33337"/>
                  </a:lnTo>
                  <a:lnTo>
                    <a:pt x="65036" y="32973"/>
                  </a:lnTo>
                  <a:lnTo>
                    <a:pt x="64900" y="32837"/>
                  </a:lnTo>
                  <a:lnTo>
                    <a:pt x="64991" y="32701"/>
                  </a:lnTo>
                  <a:lnTo>
                    <a:pt x="65036" y="32519"/>
                  </a:lnTo>
                  <a:lnTo>
                    <a:pt x="65173" y="32200"/>
                  </a:lnTo>
                  <a:lnTo>
                    <a:pt x="65127" y="32109"/>
                  </a:lnTo>
                  <a:lnTo>
                    <a:pt x="65218" y="32155"/>
                  </a:lnTo>
                  <a:lnTo>
                    <a:pt x="65491" y="31973"/>
                  </a:lnTo>
                  <a:lnTo>
                    <a:pt x="65536" y="32064"/>
                  </a:lnTo>
                  <a:lnTo>
                    <a:pt x="65991" y="31882"/>
                  </a:lnTo>
                  <a:lnTo>
                    <a:pt x="65991" y="31700"/>
                  </a:lnTo>
                  <a:lnTo>
                    <a:pt x="66082" y="31564"/>
                  </a:lnTo>
                  <a:lnTo>
                    <a:pt x="65900" y="31473"/>
                  </a:lnTo>
                  <a:lnTo>
                    <a:pt x="65627" y="31063"/>
                  </a:lnTo>
                  <a:lnTo>
                    <a:pt x="65536" y="31063"/>
                  </a:lnTo>
                  <a:lnTo>
                    <a:pt x="65127" y="30472"/>
                  </a:lnTo>
                  <a:lnTo>
                    <a:pt x="65127" y="30336"/>
                  </a:lnTo>
                  <a:lnTo>
                    <a:pt x="64991" y="30245"/>
                  </a:lnTo>
                  <a:lnTo>
                    <a:pt x="64991" y="29653"/>
                  </a:lnTo>
                  <a:lnTo>
                    <a:pt x="65036" y="29608"/>
                  </a:lnTo>
                  <a:lnTo>
                    <a:pt x="64945" y="29335"/>
                  </a:lnTo>
                  <a:lnTo>
                    <a:pt x="65082" y="29153"/>
                  </a:lnTo>
                  <a:lnTo>
                    <a:pt x="65082" y="29017"/>
                  </a:lnTo>
                  <a:lnTo>
                    <a:pt x="64900" y="29017"/>
                  </a:lnTo>
                  <a:lnTo>
                    <a:pt x="64854" y="28926"/>
                  </a:lnTo>
                  <a:lnTo>
                    <a:pt x="64991" y="28698"/>
                  </a:lnTo>
                  <a:lnTo>
                    <a:pt x="65127" y="28698"/>
                  </a:lnTo>
                  <a:lnTo>
                    <a:pt x="65127" y="28562"/>
                  </a:lnTo>
                  <a:lnTo>
                    <a:pt x="65082" y="28516"/>
                  </a:lnTo>
                  <a:lnTo>
                    <a:pt x="65218" y="28425"/>
                  </a:lnTo>
                  <a:lnTo>
                    <a:pt x="65218" y="28562"/>
                  </a:lnTo>
                  <a:lnTo>
                    <a:pt x="65218" y="28744"/>
                  </a:lnTo>
                  <a:lnTo>
                    <a:pt x="65127" y="28926"/>
                  </a:lnTo>
                  <a:lnTo>
                    <a:pt x="65173" y="29153"/>
                  </a:lnTo>
                  <a:lnTo>
                    <a:pt x="65400" y="29244"/>
                  </a:lnTo>
                  <a:lnTo>
                    <a:pt x="65627" y="29381"/>
                  </a:lnTo>
                  <a:lnTo>
                    <a:pt x="65718" y="29335"/>
                  </a:lnTo>
                  <a:lnTo>
                    <a:pt x="65718" y="29153"/>
                  </a:lnTo>
                  <a:lnTo>
                    <a:pt x="65809" y="29017"/>
                  </a:lnTo>
                  <a:lnTo>
                    <a:pt x="65673" y="28789"/>
                  </a:lnTo>
                  <a:lnTo>
                    <a:pt x="65309" y="28471"/>
                  </a:lnTo>
                  <a:lnTo>
                    <a:pt x="65309" y="28107"/>
                  </a:lnTo>
                  <a:lnTo>
                    <a:pt x="65173" y="28016"/>
                  </a:lnTo>
                  <a:lnTo>
                    <a:pt x="65127" y="27971"/>
                  </a:lnTo>
                  <a:lnTo>
                    <a:pt x="65082" y="28016"/>
                  </a:lnTo>
                  <a:lnTo>
                    <a:pt x="64945" y="28153"/>
                  </a:lnTo>
                  <a:lnTo>
                    <a:pt x="64945" y="28198"/>
                  </a:lnTo>
                  <a:lnTo>
                    <a:pt x="64854" y="28289"/>
                  </a:lnTo>
                  <a:lnTo>
                    <a:pt x="64718" y="28153"/>
                  </a:lnTo>
                  <a:lnTo>
                    <a:pt x="64718" y="27880"/>
                  </a:lnTo>
                  <a:lnTo>
                    <a:pt x="64581" y="27698"/>
                  </a:lnTo>
                  <a:lnTo>
                    <a:pt x="64445" y="27425"/>
                  </a:lnTo>
                  <a:lnTo>
                    <a:pt x="64581" y="27243"/>
                  </a:lnTo>
                  <a:lnTo>
                    <a:pt x="64627" y="27198"/>
                  </a:lnTo>
                  <a:lnTo>
                    <a:pt x="64581" y="27107"/>
                  </a:lnTo>
                  <a:lnTo>
                    <a:pt x="64672" y="26925"/>
                  </a:lnTo>
                  <a:lnTo>
                    <a:pt x="64581" y="26834"/>
                  </a:lnTo>
                  <a:lnTo>
                    <a:pt x="64627" y="26743"/>
                  </a:lnTo>
                  <a:lnTo>
                    <a:pt x="64581" y="26606"/>
                  </a:lnTo>
                  <a:lnTo>
                    <a:pt x="64490" y="26515"/>
                  </a:lnTo>
                  <a:lnTo>
                    <a:pt x="64354" y="26561"/>
                  </a:lnTo>
                  <a:lnTo>
                    <a:pt x="64081" y="26333"/>
                  </a:lnTo>
                  <a:lnTo>
                    <a:pt x="63945" y="26333"/>
                  </a:lnTo>
                  <a:lnTo>
                    <a:pt x="63808" y="26424"/>
                  </a:lnTo>
                  <a:lnTo>
                    <a:pt x="63808" y="26515"/>
                  </a:lnTo>
                  <a:lnTo>
                    <a:pt x="64036" y="26788"/>
                  </a:lnTo>
                  <a:lnTo>
                    <a:pt x="63990" y="26925"/>
                  </a:lnTo>
                  <a:lnTo>
                    <a:pt x="63945" y="26970"/>
                  </a:lnTo>
                  <a:lnTo>
                    <a:pt x="63717" y="26879"/>
                  </a:lnTo>
                  <a:lnTo>
                    <a:pt x="63535" y="26606"/>
                  </a:lnTo>
                  <a:lnTo>
                    <a:pt x="63353" y="26424"/>
                  </a:lnTo>
                  <a:lnTo>
                    <a:pt x="63262" y="26379"/>
                  </a:lnTo>
                  <a:lnTo>
                    <a:pt x="63308" y="26288"/>
                  </a:lnTo>
                  <a:lnTo>
                    <a:pt x="63172" y="26015"/>
                  </a:lnTo>
                  <a:lnTo>
                    <a:pt x="63172" y="25833"/>
                  </a:lnTo>
                  <a:lnTo>
                    <a:pt x="63172" y="25742"/>
                  </a:lnTo>
                  <a:lnTo>
                    <a:pt x="63126" y="25560"/>
                  </a:lnTo>
                  <a:lnTo>
                    <a:pt x="63172" y="25469"/>
                  </a:lnTo>
                  <a:lnTo>
                    <a:pt x="63081" y="25242"/>
                  </a:lnTo>
                  <a:lnTo>
                    <a:pt x="63172" y="25105"/>
                  </a:lnTo>
                  <a:lnTo>
                    <a:pt x="63172" y="24969"/>
                  </a:lnTo>
                  <a:lnTo>
                    <a:pt x="63217" y="24787"/>
                  </a:lnTo>
                  <a:lnTo>
                    <a:pt x="63217" y="24605"/>
                  </a:lnTo>
                  <a:lnTo>
                    <a:pt x="63126" y="24651"/>
                  </a:lnTo>
                  <a:lnTo>
                    <a:pt x="62990" y="24469"/>
                  </a:lnTo>
                  <a:lnTo>
                    <a:pt x="62990" y="24423"/>
                  </a:lnTo>
                  <a:lnTo>
                    <a:pt x="63081" y="24378"/>
                  </a:lnTo>
                  <a:lnTo>
                    <a:pt x="63262" y="24469"/>
                  </a:lnTo>
                  <a:lnTo>
                    <a:pt x="63262" y="24423"/>
                  </a:lnTo>
                  <a:lnTo>
                    <a:pt x="63126" y="24332"/>
                  </a:lnTo>
                  <a:lnTo>
                    <a:pt x="63035" y="24196"/>
                  </a:lnTo>
                  <a:lnTo>
                    <a:pt x="63081" y="24105"/>
                  </a:lnTo>
                  <a:lnTo>
                    <a:pt x="63126" y="24105"/>
                  </a:lnTo>
                  <a:lnTo>
                    <a:pt x="63081" y="23968"/>
                  </a:lnTo>
                  <a:lnTo>
                    <a:pt x="62990" y="23878"/>
                  </a:lnTo>
                  <a:lnTo>
                    <a:pt x="62808" y="23832"/>
                  </a:lnTo>
                  <a:lnTo>
                    <a:pt x="62762" y="23696"/>
                  </a:lnTo>
                  <a:lnTo>
                    <a:pt x="62853" y="23650"/>
                  </a:lnTo>
                  <a:lnTo>
                    <a:pt x="62808" y="23468"/>
                  </a:lnTo>
                  <a:lnTo>
                    <a:pt x="62671" y="23332"/>
                  </a:lnTo>
                  <a:lnTo>
                    <a:pt x="62671" y="23195"/>
                  </a:lnTo>
                  <a:lnTo>
                    <a:pt x="62717" y="23059"/>
                  </a:lnTo>
                  <a:lnTo>
                    <a:pt x="62808" y="22968"/>
                  </a:lnTo>
                  <a:lnTo>
                    <a:pt x="62717" y="22831"/>
                  </a:lnTo>
                  <a:lnTo>
                    <a:pt x="62717" y="22741"/>
                  </a:lnTo>
                  <a:lnTo>
                    <a:pt x="62853" y="22741"/>
                  </a:lnTo>
                  <a:lnTo>
                    <a:pt x="62990" y="22831"/>
                  </a:lnTo>
                  <a:lnTo>
                    <a:pt x="63081" y="22786"/>
                  </a:lnTo>
                  <a:lnTo>
                    <a:pt x="63172" y="22559"/>
                  </a:lnTo>
                  <a:lnTo>
                    <a:pt x="63308" y="22559"/>
                  </a:lnTo>
                  <a:lnTo>
                    <a:pt x="63353" y="22650"/>
                  </a:lnTo>
                  <a:lnTo>
                    <a:pt x="63444" y="22650"/>
                  </a:lnTo>
                  <a:lnTo>
                    <a:pt x="63581" y="22831"/>
                  </a:lnTo>
                  <a:lnTo>
                    <a:pt x="63717" y="22468"/>
                  </a:lnTo>
                  <a:lnTo>
                    <a:pt x="63581" y="22422"/>
                  </a:lnTo>
                  <a:lnTo>
                    <a:pt x="63581" y="22240"/>
                  </a:lnTo>
                  <a:lnTo>
                    <a:pt x="63717" y="22195"/>
                  </a:lnTo>
                  <a:lnTo>
                    <a:pt x="63899" y="21831"/>
                  </a:lnTo>
                  <a:lnTo>
                    <a:pt x="63945" y="21649"/>
                  </a:lnTo>
                  <a:lnTo>
                    <a:pt x="64036" y="21831"/>
                  </a:lnTo>
                  <a:lnTo>
                    <a:pt x="64218" y="21876"/>
                  </a:lnTo>
                  <a:lnTo>
                    <a:pt x="64218" y="22058"/>
                  </a:lnTo>
                  <a:lnTo>
                    <a:pt x="64399" y="22604"/>
                  </a:lnTo>
                  <a:lnTo>
                    <a:pt x="64490" y="22695"/>
                  </a:lnTo>
                  <a:lnTo>
                    <a:pt x="64581" y="22650"/>
                  </a:lnTo>
                  <a:lnTo>
                    <a:pt x="64627" y="22240"/>
                  </a:lnTo>
                  <a:lnTo>
                    <a:pt x="64672" y="22104"/>
                  </a:lnTo>
                  <a:lnTo>
                    <a:pt x="64672" y="21922"/>
                  </a:lnTo>
                  <a:lnTo>
                    <a:pt x="64763" y="21785"/>
                  </a:lnTo>
                  <a:lnTo>
                    <a:pt x="64627" y="21558"/>
                  </a:lnTo>
                  <a:lnTo>
                    <a:pt x="64763" y="21649"/>
                  </a:lnTo>
                  <a:lnTo>
                    <a:pt x="64900" y="21513"/>
                  </a:lnTo>
                  <a:lnTo>
                    <a:pt x="64991" y="21240"/>
                  </a:lnTo>
                  <a:lnTo>
                    <a:pt x="65127" y="21240"/>
                  </a:lnTo>
                  <a:lnTo>
                    <a:pt x="65309" y="21012"/>
                  </a:lnTo>
                  <a:lnTo>
                    <a:pt x="65446" y="20967"/>
                  </a:lnTo>
                  <a:lnTo>
                    <a:pt x="65536" y="21012"/>
                  </a:lnTo>
                  <a:lnTo>
                    <a:pt x="65809" y="20876"/>
                  </a:lnTo>
                  <a:lnTo>
                    <a:pt x="66037" y="20921"/>
                  </a:lnTo>
                  <a:lnTo>
                    <a:pt x="66446" y="21149"/>
                  </a:lnTo>
                  <a:lnTo>
                    <a:pt x="66492" y="21285"/>
                  </a:lnTo>
                  <a:lnTo>
                    <a:pt x="66628" y="21331"/>
                  </a:lnTo>
                  <a:lnTo>
                    <a:pt x="66764" y="21285"/>
                  </a:lnTo>
                  <a:lnTo>
                    <a:pt x="66810" y="21331"/>
                  </a:lnTo>
                  <a:lnTo>
                    <a:pt x="66764" y="21376"/>
                  </a:lnTo>
                  <a:lnTo>
                    <a:pt x="66992" y="21649"/>
                  </a:lnTo>
                  <a:lnTo>
                    <a:pt x="67083" y="21558"/>
                  </a:lnTo>
                  <a:lnTo>
                    <a:pt x="67219" y="21694"/>
                  </a:lnTo>
                  <a:lnTo>
                    <a:pt x="67401" y="21649"/>
                  </a:lnTo>
                  <a:lnTo>
                    <a:pt x="67538" y="21694"/>
                  </a:lnTo>
                  <a:lnTo>
                    <a:pt x="67492" y="21558"/>
                  </a:lnTo>
                  <a:lnTo>
                    <a:pt x="67265" y="21285"/>
                  </a:lnTo>
                  <a:lnTo>
                    <a:pt x="67356" y="21194"/>
                  </a:lnTo>
                  <a:lnTo>
                    <a:pt x="67310" y="21058"/>
                  </a:lnTo>
                  <a:lnTo>
                    <a:pt x="67174" y="21058"/>
                  </a:lnTo>
                  <a:lnTo>
                    <a:pt x="67219" y="20876"/>
                  </a:lnTo>
                  <a:lnTo>
                    <a:pt x="67310" y="20739"/>
                  </a:lnTo>
                  <a:lnTo>
                    <a:pt x="67356" y="20376"/>
                  </a:lnTo>
                  <a:lnTo>
                    <a:pt x="67447" y="20103"/>
                  </a:lnTo>
                  <a:lnTo>
                    <a:pt x="67401" y="19966"/>
                  </a:lnTo>
                  <a:lnTo>
                    <a:pt x="67583" y="19739"/>
                  </a:lnTo>
                  <a:lnTo>
                    <a:pt x="67538" y="19648"/>
                  </a:lnTo>
                  <a:lnTo>
                    <a:pt x="67629" y="19557"/>
                  </a:lnTo>
                  <a:lnTo>
                    <a:pt x="67492" y="19284"/>
                  </a:lnTo>
                  <a:lnTo>
                    <a:pt x="67401" y="19239"/>
                  </a:lnTo>
                  <a:lnTo>
                    <a:pt x="67401" y="19148"/>
                  </a:lnTo>
                  <a:lnTo>
                    <a:pt x="67629" y="19148"/>
                  </a:lnTo>
                  <a:lnTo>
                    <a:pt x="67720" y="18966"/>
                  </a:lnTo>
                  <a:lnTo>
                    <a:pt x="67492" y="18829"/>
                  </a:lnTo>
                  <a:lnTo>
                    <a:pt x="67401" y="18738"/>
                  </a:lnTo>
                  <a:lnTo>
                    <a:pt x="67492" y="18693"/>
                  </a:lnTo>
                  <a:lnTo>
                    <a:pt x="67583" y="18784"/>
                  </a:lnTo>
                  <a:lnTo>
                    <a:pt x="67674" y="18738"/>
                  </a:lnTo>
                  <a:lnTo>
                    <a:pt x="67720" y="18602"/>
                  </a:lnTo>
                  <a:lnTo>
                    <a:pt x="67629" y="18511"/>
                  </a:lnTo>
                  <a:lnTo>
                    <a:pt x="67810" y="18374"/>
                  </a:lnTo>
                  <a:lnTo>
                    <a:pt x="67810" y="18238"/>
                  </a:lnTo>
                  <a:lnTo>
                    <a:pt x="67674" y="18147"/>
                  </a:lnTo>
                  <a:lnTo>
                    <a:pt x="67810" y="18056"/>
                  </a:lnTo>
                  <a:lnTo>
                    <a:pt x="67901" y="18102"/>
                  </a:lnTo>
                  <a:lnTo>
                    <a:pt x="67992" y="17965"/>
                  </a:lnTo>
                  <a:lnTo>
                    <a:pt x="67992" y="17920"/>
                  </a:lnTo>
                  <a:lnTo>
                    <a:pt x="67947" y="17829"/>
                  </a:lnTo>
                  <a:lnTo>
                    <a:pt x="68083" y="17783"/>
                  </a:lnTo>
                  <a:lnTo>
                    <a:pt x="68220" y="17601"/>
                  </a:lnTo>
                  <a:lnTo>
                    <a:pt x="68174" y="17465"/>
                  </a:lnTo>
                  <a:lnTo>
                    <a:pt x="68220" y="17328"/>
                  </a:lnTo>
                  <a:lnTo>
                    <a:pt x="68311" y="17419"/>
                  </a:lnTo>
                  <a:lnTo>
                    <a:pt x="68447" y="17237"/>
                  </a:lnTo>
                  <a:lnTo>
                    <a:pt x="68356" y="17010"/>
                  </a:lnTo>
                  <a:lnTo>
                    <a:pt x="68356" y="16783"/>
                  </a:lnTo>
                  <a:lnTo>
                    <a:pt x="68493" y="16828"/>
                  </a:lnTo>
                  <a:lnTo>
                    <a:pt x="68584" y="16783"/>
                  </a:lnTo>
                  <a:lnTo>
                    <a:pt x="68857" y="16464"/>
                  </a:lnTo>
                  <a:lnTo>
                    <a:pt x="68720" y="16419"/>
                  </a:lnTo>
                  <a:lnTo>
                    <a:pt x="68720" y="16282"/>
                  </a:lnTo>
                  <a:lnTo>
                    <a:pt x="68902" y="16282"/>
                  </a:lnTo>
                  <a:lnTo>
                    <a:pt x="69175" y="16010"/>
                  </a:lnTo>
                  <a:lnTo>
                    <a:pt x="69038" y="15964"/>
                  </a:lnTo>
                  <a:lnTo>
                    <a:pt x="69084" y="15873"/>
                  </a:lnTo>
                  <a:lnTo>
                    <a:pt x="69311" y="15873"/>
                  </a:lnTo>
                  <a:lnTo>
                    <a:pt x="69539" y="15737"/>
                  </a:lnTo>
                  <a:lnTo>
                    <a:pt x="69493" y="15600"/>
                  </a:lnTo>
                  <a:lnTo>
                    <a:pt x="69539" y="15555"/>
                  </a:lnTo>
                  <a:lnTo>
                    <a:pt x="69630" y="15600"/>
                  </a:lnTo>
                  <a:lnTo>
                    <a:pt x="69630" y="15737"/>
                  </a:lnTo>
                  <a:lnTo>
                    <a:pt x="69812" y="15782"/>
                  </a:lnTo>
                  <a:lnTo>
                    <a:pt x="69903" y="15691"/>
                  </a:lnTo>
                  <a:lnTo>
                    <a:pt x="70084" y="15828"/>
                  </a:lnTo>
                  <a:lnTo>
                    <a:pt x="70676" y="15828"/>
                  </a:lnTo>
                  <a:lnTo>
                    <a:pt x="70767" y="15919"/>
                  </a:lnTo>
                  <a:lnTo>
                    <a:pt x="70858" y="15873"/>
                  </a:lnTo>
                  <a:lnTo>
                    <a:pt x="70767" y="15691"/>
                  </a:lnTo>
                  <a:lnTo>
                    <a:pt x="70585" y="15600"/>
                  </a:lnTo>
                  <a:lnTo>
                    <a:pt x="70585" y="15509"/>
                  </a:lnTo>
                  <a:lnTo>
                    <a:pt x="70721" y="15464"/>
                  </a:lnTo>
                  <a:lnTo>
                    <a:pt x="70676" y="15009"/>
                  </a:lnTo>
                  <a:lnTo>
                    <a:pt x="70494" y="14645"/>
                  </a:lnTo>
                  <a:lnTo>
                    <a:pt x="70312" y="14600"/>
                  </a:lnTo>
                  <a:lnTo>
                    <a:pt x="70084" y="14327"/>
                  </a:lnTo>
                  <a:lnTo>
                    <a:pt x="70221" y="14190"/>
                  </a:lnTo>
                  <a:lnTo>
                    <a:pt x="69994" y="14008"/>
                  </a:lnTo>
                  <a:lnTo>
                    <a:pt x="69630" y="13917"/>
                  </a:lnTo>
                  <a:lnTo>
                    <a:pt x="69311" y="13690"/>
                  </a:lnTo>
                  <a:lnTo>
                    <a:pt x="69175" y="13463"/>
                  </a:lnTo>
                  <a:lnTo>
                    <a:pt x="69129" y="13599"/>
                  </a:lnTo>
                  <a:lnTo>
                    <a:pt x="68993" y="13554"/>
                  </a:lnTo>
                  <a:lnTo>
                    <a:pt x="68947" y="13599"/>
                  </a:lnTo>
                  <a:lnTo>
                    <a:pt x="68902" y="13781"/>
                  </a:lnTo>
                  <a:lnTo>
                    <a:pt x="68766" y="13872"/>
                  </a:lnTo>
                  <a:lnTo>
                    <a:pt x="68675" y="13736"/>
                  </a:lnTo>
                  <a:lnTo>
                    <a:pt x="68720" y="13599"/>
                  </a:lnTo>
                  <a:lnTo>
                    <a:pt x="68857" y="13463"/>
                  </a:lnTo>
                  <a:lnTo>
                    <a:pt x="68766" y="13281"/>
                  </a:lnTo>
                  <a:lnTo>
                    <a:pt x="68766" y="13235"/>
                  </a:lnTo>
                  <a:lnTo>
                    <a:pt x="68902" y="13235"/>
                  </a:lnTo>
                  <a:lnTo>
                    <a:pt x="68993" y="13372"/>
                  </a:lnTo>
                  <a:lnTo>
                    <a:pt x="68675" y="12871"/>
                  </a:lnTo>
                  <a:lnTo>
                    <a:pt x="68447" y="12690"/>
                  </a:lnTo>
                  <a:lnTo>
                    <a:pt x="68447" y="12917"/>
                  </a:lnTo>
                  <a:lnTo>
                    <a:pt x="68447" y="12962"/>
                  </a:lnTo>
                  <a:lnTo>
                    <a:pt x="68356" y="13008"/>
                  </a:lnTo>
                  <a:lnTo>
                    <a:pt x="68038" y="12690"/>
                  </a:lnTo>
                  <a:lnTo>
                    <a:pt x="68083" y="12553"/>
                  </a:lnTo>
                  <a:lnTo>
                    <a:pt x="68220" y="12599"/>
                  </a:lnTo>
                  <a:lnTo>
                    <a:pt x="68220" y="12599"/>
                  </a:lnTo>
                  <a:lnTo>
                    <a:pt x="68174" y="12462"/>
                  </a:lnTo>
                  <a:lnTo>
                    <a:pt x="67720" y="12098"/>
                  </a:lnTo>
                  <a:lnTo>
                    <a:pt x="67674" y="12098"/>
                  </a:lnTo>
                  <a:lnTo>
                    <a:pt x="67720" y="12189"/>
                  </a:lnTo>
                  <a:lnTo>
                    <a:pt x="67629" y="12326"/>
                  </a:lnTo>
                  <a:lnTo>
                    <a:pt x="67401" y="12371"/>
                  </a:lnTo>
                  <a:lnTo>
                    <a:pt x="67219" y="12189"/>
                  </a:lnTo>
                  <a:lnTo>
                    <a:pt x="67037" y="12144"/>
                  </a:lnTo>
                  <a:lnTo>
                    <a:pt x="66810" y="11825"/>
                  </a:lnTo>
                  <a:lnTo>
                    <a:pt x="66810" y="11734"/>
                  </a:lnTo>
                  <a:lnTo>
                    <a:pt x="66719" y="11643"/>
                  </a:lnTo>
                  <a:lnTo>
                    <a:pt x="66583" y="11689"/>
                  </a:lnTo>
                  <a:lnTo>
                    <a:pt x="66355" y="11916"/>
                  </a:lnTo>
                  <a:lnTo>
                    <a:pt x="66355" y="12007"/>
                  </a:lnTo>
                  <a:lnTo>
                    <a:pt x="66219" y="11962"/>
                  </a:lnTo>
                  <a:lnTo>
                    <a:pt x="66082" y="12007"/>
                  </a:lnTo>
                  <a:lnTo>
                    <a:pt x="66082" y="12326"/>
                  </a:lnTo>
                  <a:lnTo>
                    <a:pt x="66173" y="12417"/>
                  </a:lnTo>
                  <a:lnTo>
                    <a:pt x="66037" y="12371"/>
                  </a:lnTo>
                  <a:lnTo>
                    <a:pt x="65946" y="12098"/>
                  </a:lnTo>
                  <a:lnTo>
                    <a:pt x="65991" y="11871"/>
                  </a:lnTo>
                  <a:lnTo>
                    <a:pt x="65764" y="11734"/>
                  </a:lnTo>
                  <a:lnTo>
                    <a:pt x="65673" y="11507"/>
                  </a:lnTo>
                  <a:lnTo>
                    <a:pt x="65718" y="11507"/>
                  </a:lnTo>
                  <a:lnTo>
                    <a:pt x="65900" y="11643"/>
                  </a:lnTo>
                  <a:lnTo>
                    <a:pt x="65900" y="11507"/>
                  </a:lnTo>
                  <a:lnTo>
                    <a:pt x="66082" y="11507"/>
                  </a:lnTo>
                  <a:lnTo>
                    <a:pt x="66219" y="11598"/>
                  </a:lnTo>
                  <a:lnTo>
                    <a:pt x="66446" y="11416"/>
                  </a:lnTo>
                  <a:lnTo>
                    <a:pt x="66355" y="11280"/>
                  </a:lnTo>
                  <a:lnTo>
                    <a:pt x="65946" y="11098"/>
                  </a:lnTo>
                  <a:lnTo>
                    <a:pt x="65809" y="11280"/>
                  </a:lnTo>
                  <a:lnTo>
                    <a:pt x="65582" y="11280"/>
                  </a:lnTo>
                  <a:lnTo>
                    <a:pt x="65446" y="11189"/>
                  </a:lnTo>
                  <a:lnTo>
                    <a:pt x="65582" y="11189"/>
                  </a:lnTo>
                  <a:lnTo>
                    <a:pt x="65764" y="11007"/>
                  </a:lnTo>
                  <a:lnTo>
                    <a:pt x="65900" y="10961"/>
                  </a:lnTo>
                  <a:lnTo>
                    <a:pt x="65991" y="11052"/>
                  </a:lnTo>
                  <a:lnTo>
                    <a:pt x="66219" y="11098"/>
                  </a:lnTo>
                  <a:lnTo>
                    <a:pt x="66401" y="11189"/>
                  </a:lnTo>
                  <a:lnTo>
                    <a:pt x="66628" y="11462"/>
                  </a:lnTo>
                  <a:lnTo>
                    <a:pt x="66810" y="11462"/>
                  </a:lnTo>
                  <a:lnTo>
                    <a:pt x="66901" y="11598"/>
                  </a:lnTo>
                  <a:lnTo>
                    <a:pt x="66992" y="11643"/>
                  </a:lnTo>
                  <a:lnTo>
                    <a:pt x="67174" y="11507"/>
                  </a:lnTo>
                  <a:lnTo>
                    <a:pt x="67265" y="11643"/>
                  </a:lnTo>
                  <a:lnTo>
                    <a:pt x="67629" y="11371"/>
                  </a:lnTo>
                  <a:lnTo>
                    <a:pt x="67674" y="11416"/>
                  </a:lnTo>
                  <a:lnTo>
                    <a:pt x="67629" y="11553"/>
                  </a:lnTo>
                  <a:lnTo>
                    <a:pt x="67629" y="11553"/>
                  </a:lnTo>
                  <a:lnTo>
                    <a:pt x="67765" y="11462"/>
                  </a:lnTo>
                  <a:lnTo>
                    <a:pt x="67765" y="11280"/>
                  </a:lnTo>
                  <a:lnTo>
                    <a:pt x="67947" y="10961"/>
                  </a:lnTo>
                  <a:lnTo>
                    <a:pt x="67901" y="10870"/>
                  </a:lnTo>
                  <a:lnTo>
                    <a:pt x="67901" y="10643"/>
                  </a:lnTo>
                  <a:lnTo>
                    <a:pt x="67856" y="10325"/>
                  </a:lnTo>
                  <a:lnTo>
                    <a:pt x="67992" y="9824"/>
                  </a:lnTo>
                  <a:lnTo>
                    <a:pt x="67992" y="9460"/>
                  </a:lnTo>
                  <a:lnTo>
                    <a:pt x="67810" y="9324"/>
                  </a:lnTo>
                  <a:lnTo>
                    <a:pt x="67765" y="9097"/>
                  </a:lnTo>
                  <a:lnTo>
                    <a:pt x="67538" y="8915"/>
                  </a:lnTo>
                  <a:lnTo>
                    <a:pt x="67447" y="8687"/>
                  </a:lnTo>
                  <a:lnTo>
                    <a:pt x="67492" y="8687"/>
                  </a:lnTo>
                  <a:lnTo>
                    <a:pt x="67674" y="8869"/>
                  </a:lnTo>
                  <a:lnTo>
                    <a:pt x="67629" y="8687"/>
                  </a:lnTo>
                  <a:lnTo>
                    <a:pt x="67447" y="8551"/>
                  </a:lnTo>
                  <a:lnTo>
                    <a:pt x="67265" y="8642"/>
                  </a:lnTo>
                  <a:lnTo>
                    <a:pt x="66901" y="8551"/>
                  </a:lnTo>
                  <a:lnTo>
                    <a:pt x="66492" y="8005"/>
                  </a:lnTo>
                  <a:lnTo>
                    <a:pt x="66355" y="7960"/>
                  </a:lnTo>
                  <a:lnTo>
                    <a:pt x="66401" y="7869"/>
                  </a:lnTo>
                  <a:lnTo>
                    <a:pt x="66628" y="7869"/>
                  </a:lnTo>
                  <a:lnTo>
                    <a:pt x="66719" y="7687"/>
                  </a:lnTo>
                  <a:lnTo>
                    <a:pt x="66583" y="7550"/>
                  </a:lnTo>
                  <a:lnTo>
                    <a:pt x="66401" y="7550"/>
                  </a:lnTo>
                  <a:lnTo>
                    <a:pt x="66310" y="7505"/>
                  </a:lnTo>
                  <a:lnTo>
                    <a:pt x="66446" y="7414"/>
                  </a:lnTo>
                  <a:lnTo>
                    <a:pt x="66355" y="7186"/>
                  </a:lnTo>
                  <a:lnTo>
                    <a:pt x="66537" y="7414"/>
                  </a:lnTo>
                  <a:lnTo>
                    <a:pt x="66810" y="7550"/>
                  </a:lnTo>
                  <a:lnTo>
                    <a:pt x="66855" y="7414"/>
                  </a:lnTo>
                  <a:lnTo>
                    <a:pt x="66764" y="7323"/>
                  </a:lnTo>
                  <a:lnTo>
                    <a:pt x="66764" y="7186"/>
                  </a:lnTo>
                  <a:lnTo>
                    <a:pt x="66719" y="7050"/>
                  </a:lnTo>
                  <a:lnTo>
                    <a:pt x="66810" y="7005"/>
                  </a:lnTo>
                  <a:lnTo>
                    <a:pt x="66855" y="7096"/>
                  </a:lnTo>
                  <a:lnTo>
                    <a:pt x="66946" y="7186"/>
                  </a:lnTo>
                  <a:lnTo>
                    <a:pt x="67083" y="7232"/>
                  </a:lnTo>
                  <a:lnTo>
                    <a:pt x="67128" y="7641"/>
                  </a:lnTo>
                  <a:lnTo>
                    <a:pt x="67128" y="7778"/>
                  </a:lnTo>
                  <a:lnTo>
                    <a:pt x="67492" y="8051"/>
                  </a:lnTo>
                  <a:lnTo>
                    <a:pt x="67629" y="7960"/>
                  </a:lnTo>
                  <a:lnTo>
                    <a:pt x="67810" y="8051"/>
                  </a:lnTo>
                  <a:lnTo>
                    <a:pt x="67810" y="8323"/>
                  </a:lnTo>
                  <a:lnTo>
                    <a:pt x="67992" y="8323"/>
                  </a:lnTo>
                  <a:lnTo>
                    <a:pt x="68265" y="7914"/>
                  </a:lnTo>
                  <a:lnTo>
                    <a:pt x="68311" y="7732"/>
                  </a:lnTo>
                  <a:lnTo>
                    <a:pt x="68265" y="7550"/>
                  </a:lnTo>
                  <a:lnTo>
                    <a:pt x="68265" y="7232"/>
                  </a:lnTo>
                  <a:lnTo>
                    <a:pt x="68220" y="7096"/>
                  </a:lnTo>
                  <a:lnTo>
                    <a:pt x="68311" y="7232"/>
                  </a:lnTo>
                  <a:lnTo>
                    <a:pt x="68356" y="7459"/>
                  </a:lnTo>
                  <a:lnTo>
                    <a:pt x="68447" y="7414"/>
                  </a:lnTo>
                  <a:lnTo>
                    <a:pt x="68584" y="7277"/>
                  </a:lnTo>
                  <a:lnTo>
                    <a:pt x="68857" y="7232"/>
                  </a:lnTo>
                  <a:lnTo>
                    <a:pt x="68857" y="7050"/>
                  </a:lnTo>
                  <a:lnTo>
                    <a:pt x="69129" y="7141"/>
                  </a:lnTo>
                  <a:lnTo>
                    <a:pt x="69129" y="7186"/>
                  </a:lnTo>
                  <a:lnTo>
                    <a:pt x="69175" y="7232"/>
                  </a:lnTo>
                  <a:lnTo>
                    <a:pt x="69539" y="7550"/>
                  </a:lnTo>
                  <a:lnTo>
                    <a:pt x="69584" y="7596"/>
                  </a:lnTo>
                  <a:lnTo>
                    <a:pt x="69675" y="7778"/>
                  </a:lnTo>
                  <a:lnTo>
                    <a:pt x="69630" y="7869"/>
                  </a:lnTo>
                  <a:lnTo>
                    <a:pt x="69721" y="7914"/>
                  </a:lnTo>
                  <a:lnTo>
                    <a:pt x="70084" y="7823"/>
                  </a:lnTo>
                  <a:lnTo>
                    <a:pt x="70130" y="7869"/>
                  </a:lnTo>
                  <a:lnTo>
                    <a:pt x="70130" y="7960"/>
                  </a:lnTo>
                  <a:lnTo>
                    <a:pt x="70175" y="7960"/>
                  </a:lnTo>
                  <a:lnTo>
                    <a:pt x="70312" y="7823"/>
                  </a:lnTo>
                  <a:lnTo>
                    <a:pt x="70221" y="7687"/>
                  </a:lnTo>
                  <a:lnTo>
                    <a:pt x="70266" y="7641"/>
                  </a:lnTo>
                  <a:lnTo>
                    <a:pt x="70357" y="7641"/>
                  </a:lnTo>
                  <a:lnTo>
                    <a:pt x="70312" y="7414"/>
                  </a:lnTo>
                  <a:lnTo>
                    <a:pt x="70312" y="7414"/>
                  </a:lnTo>
                  <a:lnTo>
                    <a:pt x="70448" y="7459"/>
                  </a:lnTo>
                  <a:lnTo>
                    <a:pt x="70494" y="7550"/>
                  </a:lnTo>
                  <a:lnTo>
                    <a:pt x="70448" y="7687"/>
                  </a:lnTo>
                  <a:lnTo>
                    <a:pt x="70630" y="7687"/>
                  </a:lnTo>
                  <a:lnTo>
                    <a:pt x="70767" y="7596"/>
                  </a:lnTo>
                  <a:lnTo>
                    <a:pt x="71131" y="7596"/>
                  </a:lnTo>
                  <a:lnTo>
                    <a:pt x="71221" y="7687"/>
                  </a:lnTo>
                  <a:lnTo>
                    <a:pt x="71358" y="7687"/>
                  </a:lnTo>
                  <a:lnTo>
                    <a:pt x="71403" y="7732"/>
                  </a:lnTo>
                  <a:lnTo>
                    <a:pt x="71494" y="7732"/>
                  </a:lnTo>
                  <a:lnTo>
                    <a:pt x="71585" y="7641"/>
                  </a:lnTo>
                  <a:lnTo>
                    <a:pt x="71494" y="7323"/>
                  </a:lnTo>
                  <a:lnTo>
                    <a:pt x="71585" y="7368"/>
                  </a:lnTo>
                  <a:lnTo>
                    <a:pt x="71722" y="7641"/>
                  </a:lnTo>
                  <a:lnTo>
                    <a:pt x="71949" y="7550"/>
                  </a:lnTo>
                  <a:lnTo>
                    <a:pt x="71949" y="7414"/>
                  </a:lnTo>
                  <a:lnTo>
                    <a:pt x="71858" y="7186"/>
                  </a:lnTo>
                  <a:lnTo>
                    <a:pt x="71722" y="7232"/>
                  </a:lnTo>
                  <a:lnTo>
                    <a:pt x="71540" y="7141"/>
                  </a:lnTo>
                  <a:lnTo>
                    <a:pt x="71631" y="6959"/>
                  </a:lnTo>
                  <a:lnTo>
                    <a:pt x="71813" y="7050"/>
                  </a:lnTo>
                  <a:lnTo>
                    <a:pt x="71904" y="7005"/>
                  </a:lnTo>
                  <a:lnTo>
                    <a:pt x="71904" y="6823"/>
                  </a:lnTo>
                  <a:lnTo>
                    <a:pt x="71767" y="6777"/>
                  </a:lnTo>
                  <a:lnTo>
                    <a:pt x="71631" y="6732"/>
                  </a:lnTo>
                  <a:lnTo>
                    <a:pt x="71540" y="6823"/>
                  </a:lnTo>
                  <a:lnTo>
                    <a:pt x="71540" y="6959"/>
                  </a:lnTo>
                  <a:lnTo>
                    <a:pt x="71449" y="6823"/>
                  </a:lnTo>
                  <a:lnTo>
                    <a:pt x="71267" y="6868"/>
                  </a:lnTo>
                  <a:lnTo>
                    <a:pt x="71312" y="6686"/>
                  </a:lnTo>
                  <a:lnTo>
                    <a:pt x="71221" y="6550"/>
                  </a:lnTo>
                  <a:lnTo>
                    <a:pt x="71085" y="6595"/>
                  </a:lnTo>
                  <a:lnTo>
                    <a:pt x="71085" y="6732"/>
                  </a:lnTo>
                  <a:lnTo>
                    <a:pt x="70994" y="6641"/>
                  </a:lnTo>
                  <a:lnTo>
                    <a:pt x="70994" y="6504"/>
                  </a:lnTo>
                  <a:lnTo>
                    <a:pt x="71176" y="6413"/>
                  </a:lnTo>
                  <a:lnTo>
                    <a:pt x="71131" y="6186"/>
                  </a:lnTo>
                  <a:lnTo>
                    <a:pt x="71040" y="6140"/>
                  </a:lnTo>
                  <a:lnTo>
                    <a:pt x="71221" y="6004"/>
                  </a:lnTo>
                  <a:lnTo>
                    <a:pt x="71131" y="5822"/>
                  </a:lnTo>
                  <a:lnTo>
                    <a:pt x="71131" y="5686"/>
                  </a:lnTo>
                  <a:lnTo>
                    <a:pt x="70949" y="5504"/>
                  </a:lnTo>
                  <a:lnTo>
                    <a:pt x="70721" y="5549"/>
                  </a:lnTo>
                  <a:lnTo>
                    <a:pt x="70539" y="5731"/>
                  </a:lnTo>
                  <a:lnTo>
                    <a:pt x="70539" y="5731"/>
                  </a:lnTo>
                  <a:lnTo>
                    <a:pt x="70585" y="5458"/>
                  </a:lnTo>
                  <a:lnTo>
                    <a:pt x="70721" y="5413"/>
                  </a:lnTo>
                  <a:lnTo>
                    <a:pt x="70539" y="5185"/>
                  </a:lnTo>
                  <a:lnTo>
                    <a:pt x="70539" y="5049"/>
                  </a:lnTo>
                  <a:lnTo>
                    <a:pt x="70448" y="5049"/>
                  </a:lnTo>
                  <a:lnTo>
                    <a:pt x="70357" y="5185"/>
                  </a:lnTo>
                  <a:lnTo>
                    <a:pt x="70266" y="5049"/>
                  </a:lnTo>
                  <a:lnTo>
                    <a:pt x="70130" y="5003"/>
                  </a:lnTo>
                  <a:lnTo>
                    <a:pt x="69903" y="5003"/>
                  </a:lnTo>
                  <a:lnTo>
                    <a:pt x="70084" y="4867"/>
                  </a:lnTo>
                  <a:lnTo>
                    <a:pt x="70312" y="4867"/>
                  </a:lnTo>
                  <a:lnTo>
                    <a:pt x="70494" y="4731"/>
                  </a:lnTo>
                  <a:lnTo>
                    <a:pt x="70539" y="4822"/>
                  </a:lnTo>
                  <a:lnTo>
                    <a:pt x="70676" y="4549"/>
                  </a:lnTo>
                  <a:lnTo>
                    <a:pt x="70858" y="4503"/>
                  </a:lnTo>
                  <a:lnTo>
                    <a:pt x="70903" y="4367"/>
                  </a:lnTo>
                  <a:lnTo>
                    <a:pt x="70812" y="4230"/>
                  </a:lnTo>
                  <a:lnTo>
                    <a:pt x="70448" y="4139"/>
                  </a:lnTo>
                  <a:lnTo>
                    <a:pt x="70721" y="4094"/>
                  </a:lnTo>
                  <a:lnTo>
                    <a:pt x="70994" y="4094"/>
                  </a:lnTo>
                  <a:lnTo>
                    <a:pt x="71085" y="4003"/>
                  </a:lnTo>
                  <a:lnTo>
                    <a:pt x="70994" y="3821"/>
                  </a:lnTo>
                  <a:lnTo>
                    <a:pt x="70812" y="3776"/>
                  </a:lnTo>
                  <a:lnTo>
                    <a:pt x="70721" y="3594"/>
                  </a:lnTo>
                  <a:lnTo>
                    <a:pt x="70585" y="3639"/>
                  </a:lnTo>
                  <a:lnTo>
                    <a:pt x="70585" y="3548"/>
                  </a:lnTo>
                  <a:lnTo>
                    <a:pt x="70630" y="3321"/>
                  </a:lnTo>
                  <a:lnTo>
                    <a:pt x="70494" y="2911"/>
                  </a:lnTo>
                  <a:lnTo>
                    <a:pt x="70539" y="2820"/>
                  </a:lnTo>
                  <a:lnTo>
                    <a:pt x="70585" y="2684"/>
                  </a:lnTo>
                  <a:lnTo>
                    <a:pt x="70630" y="2548"/>
                  </a:lnTo>
                  <a:lnTo>
                    <a:pt x="70448" y="2502"/>
                  </a:lnTo>
                  <a:lnTo>
                    <a:pt x="70312" y="2684"/>
                  </a:lnTo>
                  <a:lnTo>
                    <a:pt x="70175" y="2775"/>
                  </a:lnTo>
                  <a:lnTo>
                    <a:pt x="70175" y="2593"/>
                  </a:lnTo>
                  <a:lnTo>
                    <a:pt x="70039" y="2548"/>
                  </a:lnTo>
                  <a:lnTo>
                    <a:pt x="70039" y="2684"/>
                  </a:lnTo>
                  <a:lnTo>
                    <a:pt x="69903" y="2729"/>
                  </a:lnTo>
                  <a:lnTo>
                    <a:pt x="69903" y="2639"/>
                  </a:lnTo>
                  <a:lnTo>
                    <a:pt x="69903" y="2502"/>
                  </a:lnTo>
                  <a:lnTo>
                    <a:pt x="69448" y="2411"/>
                  </a:lnTo>
                  <a:lnTo>
                    <a:pt x="69311" y="2457"/>
                  </a:lnTo>
                  <a:lnTo>
                    <a:pt x="69084" y="2411"/>
                  </a:lnTo>
                  <a:lnTo>
                    <a:pt x="68947" y="2275"/>
                  </a:lnTo>
                  <a:lnTo>
                    <a:pt x="68947" y="2229"/>
                  </a:lnTo>
                  <a:lnTo>
                    <a:pt x="68766" y="2184"/>
                  </a:lnTo>
                  <a:lnTo>
                    <a:pt x="68720" y="2184"/>
                  </a:lnTo>
                  <a:lnTo>
                    <a:pt x="68629" y="2093"/>
                  </a:lnTo>
                  <a:lnTo>
                    <a:pt x="68493" y="2093"/>
                  </a:lnTo>
                  <a:lnTo>
                    <a:pt x="68356" y="2320"/>
                  </a:lnTo>
                  <a:lnTo>
                    <a:pt x="68220" y="2366"/>
                  </a:lnTo>
                  <a:lnTo>
                    <a:pt x="68129" y="2411"/>
                  </a:lnTo>
                  <a:lnTo>
                    <a:pt x="68038" y="2457"/>
                  </a:lnTo>
                  <a:lnTo>
                    <a:pt x="68265" y="2457"/>
                  </a:lnTo>
                  <a:lnTo>
                    <a:pt x="68174" y="2593"/>
                  </a:lnTo>
                  <a:lnTo>
                    <a:pt x="67992" y="2684"/>
                  </a:lnTo>
                  <a:lnTo>
                    <a:pt x="67947" y="2684"/>
                  </a:lnTo>
                  <a:lnTo>
                    <a:pt x="67992" y="2866"/>
                  </a:lnTo>
                  <a:lnTo>
                    <a:pt x="68129" y="2957"/>
                  </a:lnTo>
                  <a:lnTo>
                    <a:pt x="68083" y="3048"/>
                  </a:lnTo>
                  <a:lnTo>
                    <a:pt x="67901" y="3002"/>
                  </a:lnTo>
                  <a:lnTo>
                    <a:pt x="67810" y="2684"/>
                  </a:lnTo>
                  <a:lnTo>
                    <a:pt x="67810" y="2593"/>
                  </a:lnTo>
                  <a:lnTo>
                    <a:pt x="67720" y="2639"/>
                  </a:lnTo>
                  <a:lnTo>
                    <a:pt x="67492" y="2911"/>
                  </a:lnTo>
                  <a:lnTo>
                    <a:pt x="67401" y="3139"/>
                  </a:lnTo>
                  <a:lnTo>
                    <a:pt x="67219" y="3275"/>
                  </a:lnTo>
                  <a:lnTo>
                    <a:pt x="67265" y="3366"/>
                  </a:lnTo>
                  <a:lnTo>
                    <a:pt x="67447" y="3230"/>
                  </a:lnTo>
                  <a:lnTo>
                    <a:pt x="67583" y="3230"/>
                  </a:lnTo>
                  <a:lnTo>
                    <a:pt x="67629" y="3366"/>
                  </a:lnTo>
                  <a:lnTo>
                    <a:pt x="67810" y="3503"/>
                  </a:lnTo>
                  <a:lnTo>
                    <a:pt x="68083" y="3685"/>
                  </a:lnTo>
                  <a:lnTo>
                    <a:pt x="68129" y="3866"/>
                  </a:lnTo>
                  <a:lnTo>
                    <a:pt x="67992" y="4003"/>
                  </a:lnTo>
                  <a:lnTo>
                    <a:pt x="68038" y="4139"/>
                  </a:lnTo>
                  <a:lnTo>
                    <a:pt x="68265" y="4094"/>
                  </a:lnTo>
                  <a:lnTo>
                    <a:pt x="68447" y="4003"/>
                  </a:lnTo>
                  <a:lnTo>
                    <a:pt x="68584" y="4139"/>
                  </a:lnTo>
                  <a:lnTo>
                    <a:pt x="68584" y="4276"/>
                  </a:lnTo>
                  <a:lnTo>
                    <a:pt x="68675" y="4549"/>
                  </a:lnTo>
                  <a:lnTo>
                    <a:pt x="68720" y="4594"/>
                  </a:lnTo>
                  <a:lnTo>
                    <a:pt x="68538" y="4458"/>
                  </a:lnTo>
                  <a:lnTo>
                    <a:pt x="68447" y="4230"/>
                  </a:lnTo>
                  <a:lnTo>
                    <a:pt x="68356" y="4185"/>
                  </a:lnTo>
                  <a:lnTo>
                    <a:pt x="68265" y="4321"/>
                  </a:lnTo>
                  <a:lnTo>
                    <a:pt x="68311" y="4503"/>
                  </a:lnTo>
                  <a:lnTo>
                    <a:pt x="68402" y="4549"/>
                  </a:lnTo>
                  <a:lnTo>
                    <a:pt x="68356" y="4594"/>
                  </a:lnTo>
                  <a:lnTo>
                    <a:pt x="68220" y="4549"/>
                  </a:lnTo>
                  <a:lnTo>
                    <a:pt x="68083" y="4321"/>
                  </a:lnTo>
                  <a:lnTo>
                    <a:pt x="67901" y="4321"/>
                  </a:lnTo>
                  <a:lnTo>
                    <a:pt x="67720" y="4458"/>
                  </a:lnTo>
                  <a:lnTo>
                    <a:pt x="67629" y="4412"/>
                  </a:lnTo>
                  <a:lnTo>
                    <a:pt x="67538" y="4230"/>
                  </a:lnTo>
                  <a:lnTo>
                    <a:pt x="67629" y="4139"/>
                  </a:lnTo>
                  <a:lnTo>
                    <a:pt x="67538" y="3957"/>
                  </a:lnTo>
                  <a:lnTo>
                    <a:pt x="67401" y="3866"/>
                  </a:lnTo>
                  <a:lnTo>
                    <a:pt x="67356" y="3685"/>
                  </a:lnTo>
                  <a:lnTo>
                    <a:pt x="67083" y="3594"/>
                  </a:lnTo>
                  <a:lnTo>
                    <a:pt x="66810" y="3139"/>
                  </a:lnTo>
                  <a:lnTo>
                    <a:pt x="66628" y="2957"/>
                  </a:lnTo>
                  <a:lnTo>
                    <a:pt x="66673" y="2866"/>
                  </a:lnTo>
                  <a:lnTo>
                    <a:pt x="66583" y="2775"/>
                  </a:lnTo>
                  <a:lnTo>
                    <a:pt x="66446" y="2729"/>
                  </a:lnTo>
                  <a:lnTo>
                    <a:pt x="66446" y="2729"/>
                  </a:lnTo>
                  <a:lnTo>
                    <a:pt x="66492" y="2820"/>
                  </a:lnTo>
                  <a:lnTo>
                    <a:pt x="66446" y="2957"/>
                  </a:lnTo>
                  <a:lnTo>
                    <a:pt x="66355" y="2911"/>
                  </a:lnTo>
                  <a:lnTo>
                    <a:pt x="66310" y="2729"/>
                  </a:lnTo>
                  <a:lnTo>
                    <a:pt x="65991" y="2548"/>
                  </a:lnTo>
                  <a:lnTo>
                    <a:pt x="65627" y="2548"/>
                  </a:lnTo>
                  <a:lnTo>
                    <a:pt x="65673" y="2684"/>
                  </a:lnTo>
                  <a:lnTo>
                    <a:pt x="65809" y="2729"/>
                  </a:lnTo>
                  <a:lnTo>
                    <a:pt x="66128" y="2866"/>
                  </a:lnTo>
                  <a:lnTo>
                    <a:pt x="65900" y="2957"/>
                  </a:lnTo>
                  <a:lnTo>
                    <a:pt x="65627" y="2820"/>
                  </a:lnTo>
                  <a:lnTo>
                    <a:pt x="65491" y="2684"/>
                  </a:lnTo>
                  <a:lnTo>
                    <a:pt x="65491" y="2548"/>
                  </a:lnTo>
                  <a:lnTo>
                    <a:pt x="65446" y="2502"/>
                  </a:lnTo>
                  <a:lnTo>
                    <a:pt x="65173" y="2502"/>
                  </a:lnTo>
                  <a:lnTo>
                    <a:pt x="65264" y="2548"/>
                  </a:lnTo>
                  <a:lnTo>
                    <a:pt x="65264" y="2639"/>
                  </a:lnTo>
                  <a:lnTo>
                    <a:pt x="65036" y="2684"/>
                  </a:lnTo>
                  <a:lnTo>
                    <a:pt x="64900" y="2548"/>
                  </a:lnTo>
                  <a:lnTo>
                    <a:pt x="64945" y="2457"/>
                  </a:lnTo>
                  <a:lnTo>
                    <a:pt x="64718" y="2411"/>
                  </a:lnTo>
                  <a:lnTo>
                    <a:pt x="64627" y="2457"/>
                  </a:lnTo>
                  <a:lnTo>
                    <a:pt x="64672" y="2593"/>
                  </a:lnTo>
                  <a:lnTo>
                    <a:pt x="64536" y="2548"/>
                  </a:lnTo>
                  <a:lnTo>
                    <a:pt x="64490" y="2411"/>
                  </a:lnTo>
                  <a:lnTo>
                    <a:pt x="64263" y="2411"/>
                  </a:lnTo>
                  <a:lnTo>
                    <a:pt x="64309" y="2548"/>
                  </a:lnTo>
                  <a:lnTo>
                    <a:pt x="64309" y="2548"/>
                  </a:lnTo>
                  <a:lnTo>
                    <a:pt x="63626" y="2411"/>
                  </a:lnTo>
                  <a:lnTo>
                    <a:pt x="63444" y="2502"/>
                  </a:lnTo>
                  <a:lnTo>
                    <a:pt x="63172" y="2411"/>
                  </a:lnTo>
                  <a:lnTo>
                    <a:pt x="63172" y="2275"/>
                  </a:lnTo>
                  <a:lnTo>
                    <a:pt x="62944" y="2229"/>
                  </a:lnTo>
                  <a:lnTo>
                    <a:pt x="62899" y="2275"/>
                  </a:lnTo>
                  <a:lnTo>
                    <a:pt x="62899" y="2366"/>
                  </a:lnTo>
                  <a:lnTo>
                    <a:pt x="62808" y="2320"/>
                  </a:lnTo>
                  <a:lnTo>
                    <a:pt x="62671" y="2275"/>
                  </a:lnTo>
                  <a:lnTo>
                    <a:pt x="62535" y="2138"/>
                  </a:lnTo>
                  <a:lnTo>
                    <a:pt x="62444" y="2184"/>
                  </a:lnTo>
                  <a:lnTo>
                    <a:pt x="62489" y="2320"/>
                  </a:lnTo>
                  <a:lnTo>
                    <a:pt x="62035" y="2320"/>
                  </a:lnTo>
                  <a:lnTo>
                    <a:pt x="61989" y="2457"/>
                  </a:lnTo>
                  <a:lnTo>
                    <a:pt x="61762" y="2457"/>
                  </a:lnTo>
                  <a:lnTo>
                    <a:pt x="61261" y="2275"/>
                  </a:lnTo>
                  <a:lnTo>
                    <a:pt x="61307" y="2229"/>
                  </a:lnTo>
                  <a:lnTo>
                    <a:pt x="61580" y="2320"/>
                  </a:lnTo>
                  <a:lnTo>
                    <a:pt x="61716" y="2366"/>
                  </a:lnTo>
                  <a:lnTo>
                    <a:pt x="61716" y="2320"/>
                  </a:lnTo>
                  <a:lnTo>
                    <a:pt x="61261" y="2002"/>
                  </a:lnTo>
                  <a:lnTo>
                    <a:pt x="60716" y="1956"/>
                  </a:lnTo>
                  <a:lnTo>
                    <a:pt x="60488" y="2002"/>
                  </a:lnTo>
                  <a:lnTo>
                    <a:pt x="60397" y="1956"/>
                  </a:lnTo>
                  <a:lnTo>
                    <a:pt x="60488" y="1865"/>
                  </a:lnTo>
                  <a:lnTo>
                    <a:pt x="60397" y="1774"/>
                  </a:lnTo>
                  <a:lnTo>
                    <a:pt x="60215" y="1820"/>
                  </a:lnTo>
                  <a:lnTo>
                    <a:pt x="60261" y="1865"/>
                  </a:lnTo>
                  <a:lnTo>
                    <a:pt x="60170" y="1911"/>
                  </a:lnTo>
                  <a:lnTo>
                    <a:pt x="59988" y="1820"/>
                  </a:lnTo>
                  <a:lnTo>
                    <a:pt x="59488" y="1638"/>
                  </a:lnTo>
                  <a:lnTo>
                    <a:pt x="59215" y="1683"/>
                  </a:lnTo>
                  <a:lnTo>
                    <a:pt x="59124" y="1774"/>
                  </a:lnTo>
                  <a:lnTo>
                    <a:pt x="58987" y="1774"/>
                  </a:lnTo>
                  <a:lnTo>
                    <a:pt x="58942" y="1638"/>
                  </a:lnTo>
                  <a:lnTo>
                    <a:pt x="58760" y="1729"/>
                  </a:lnTo>
                  <a:lnTo>
                    <a:pt x="58487" y="1729"/>
                  </a:lnTo>
                  <a:lnTo>
                    <a:pt x="58351" y="1592"/>
                  </a:lnTo>
                  <a:lnTo>
                    <a:pt x="58214" y="1592"/>
                  </a:lnTo>
                  <a:lnTo>
                    <a:pt x="58032" y="1638"/>
                  </a:lnTo>
                  <a:lnTo>
                    <a:pt x="57941" y="1592"/>
                  </a:lnTo>
                  <a:lnTo>
                    <a:pt x="57850" y="1729"/>
                  </a:lnTo>
                  <a:lnTo>
                    <a:pt x="57805" y="1865"/>
                  </a:lnTo>
                  <a:lnTo>
                    <a:pt x="57759" y="1683"/>
                  </a:lnTo>
                  <a:lnTo>
                    <a:pt x="57077" y="1865"/>
                  </a:lnTo>
                  <a:lnTo>
                    <a:pt x="57077" y="2047"/>
                  </a:lnTo>
                  <a:lnTo>
                    <a:pt x="56941" y="1956"/>
                  </a:lnTo>
                  <a:lnTo>
                    <a:pt x="56850" y="2138"/>
                  </a:lnTo>
                  <a:lnTo>
                    <a:pt x="56804" y="2184"/>
                  </a:lnTo>
                  <a:lnTo>
                    <a:pt x="56713" y="2047"/>
                  </a:lnTo>
                  <a:lnTo>
                    <a:pt x="56486" y="2093"/>
                  </a:lnTo>
                  <a:lnTo>
                    <a:pt x="56531" y="2229"/>
                  </a:lnTo>
                  <a:lnTo>
                    <a:pt x="56395" y="2229"/>
                  </a:lnTo>
                  <a:lnTo>
                    <a:pt x="56259" y="2275"/>
                  </a:lnTo>
                  <a:lnTo>
                    <a:pt x="56077" y="2138"/>
                  </a:lnTo>
                  <a:lnTo>
                    <a:pt x="55895" y="2184"/>
                  </a:lnTo>
                  <a:lnTo>
                    <a:pt x="55849" y="2320"/>
                  </a:lnTo>
                  <a:lnTo>
                    <a:pt x="55485" y="2320"/>
                  </a:lnTo>
                  <a:lnTo>
                    <a:pt x="55076" y="2366"/>
                  </a:lnTo>
                  <a:lnTo>
                    <a:pt x="54940" y="2275"/>
                  </a:lnTo>
                  <a:lnTo>
                    <a:pt x="54576" y="2366"/>
                  </a:lnTo>
                  <a:lnTo>
                    <a:pt x="54576" y="2411"/>
                  </a:lnTo>
                  <a:lnTo>
                    <a:pt x="54803" y="2548"/>
                  </a:lnTo>
                  <a:lnTo>
                    <a:pt x="54894" y="2820"/>
                  </a:lnTo>
                  <a:lnTo>
                    <a:pt x="54985" y="2866"/>
                  </a:lnTo>
                  <a:lnTo>
                    <a:pt x="55031" y="3048"/>
                  </a:lnTo>
                  <a:lnTo>
                    <a:pt x="55167" y="3275"/>
                  </a:lnTo>
                  <a:lnTo>
                    <a:pt x="55076" y="3366"/>
                  </a:lnTo>
                  <a:lnTo>
                    <a:pt x="55076" y="3594"/>
                  </a:lnTo>
                  <a:lnTo>
                    <a:pt x="55167" y="3594"/>
                  </a:lnTo>
                  <a:lnTo>
                    <a:pt x="55304" y="3457"/>
                  </a:lnTo>
                  <a:lnTo>
                    <a:pt x="55622" y="3594"/>
                  </a:lnTo>
                  <a:lnTo>
                    <a:pt x="55667" y="3730"/>
                  </a:lnTo>
                  <a:lnTo>
                    <a:pt x="55804" y="3776"/>
                  </a:lnTo>
                  <a:lnTo>
                    <a:pt x="56077" y="4048"/>
                  </a:lnTo>
                  <a:lnTo>
                    <a:pt x="56122" y="4276"/>
                  </a:lnTo>
                  <a:lnTo>
                    <a:pt x="56350" y="4367"/>
                  </a:lnTo>
                  <a:lnTo>
                    <a:pt x="56531" y="4549"/>
                  </a:lnTo>
                  <a:lnTo>
                    <a:pt x="56486" y="4685"/>
                  </a:lnTo>
                  <a:lnTo>
                    <a:pt x="56577" y="4776"/>
                  </a:lnTo>
                  <a:lnTo>
                    <a:pt x="56486" y="4822"/>
                  </a:lnTo>
                  <a:lnTo>
                    <a:pt x="56577" y="5003"/>
                  </a:lnTo>
                  <a:lnTo>
                    <a:pt x="56531" y="5049"/>
                  </a:lnTo>
                  <a:lnTo>
                    <a:pt x="56395" y="5003"/>
                  </a:lnTo>
                  <a:lnTo>
                    <a:pt x="56213" y="5140"/>
                  </a:lnTo>
                  <a:lnTo>
                    <a:pt x="56259" y="5276"/>
                  </a:lnTo>
                  <a:lnTo>
                    <a:pt x="56077" y="5276"/>
                  </a:lnTo>
                  <a:lnTo>
                    <a:pt x="55940" y="5367"/>
                  </a:lnTo>
                  <a:lnTo>
                    <a:pt x="55667" y="5367"/>
                  </a:lnTo>
                  <a:lnTo>
                    <a:pt x="55576" y="5231"/>
                  </a:lnTo>
                  <a:lnTo>
                    <a:pt x="55576" y="5094"/>
                  </a:lnTo>
                  <a:lnTo>
                    <a:pt x="55304" y="4731"/>
                  </a:lnTo>
                  <a:lnTo>
                    <a:pt x="55167" y="4685"/>
                  </a:lnTo>
                  <a:lnTo>
                    <a:pt x="55122" y="4731"/>
                  </a:lnTo>
                  <a:lnTo>
                    <a:pt x="54758" y="4640"/>
                  </a:lnTo>
                  <a:lnTo>
                    <a:pt x="54485" y="4685"/>
                  </a:lnTo>
                  <a:lnTo>
                    <a:pt x="54394" y="4640"/>
                  </a:lnTo>
                  <a:lnTo>
                    <a:pt x="54167" y="4367"/>
                  </a:lnTo>
                  <a:lnTo>
                    <a:pt x="54167" y="4185"/>
                  </a:lnTo>
                  <a:lnTo>
                    <a:pt x="54030" y="4048"/>
                  </a:lnTo>
                  <a:lnTo>
                    <a:pt x="53803" y="4048"/>
                  </a:lnTo>
                  <a:lnTo>
                    <a:pt x="53803" y="3957"/>
                  </a:lnTo>
                  <a:lnTo>
                    <a:pt x="53712" y="3776"/>
                  </a:lnTo>
                  <a:lnTo>
                    <a:pt x="53439" y="3685"/>
                  </a:lnTo>
                  <a:lnTo>
                    <a:pt x="53348" y="3776"/>
                  </a:lnTo>
                  <a:lnTo>
                    <a:pt x="53348" y="3957"/>
                  </a:lnTo>
                  <a:lnTo>
                    <a:pt x="53348" y="4139"/>
                  </a:lnTo>
                  <a:lnTo>
                    <a:pt x="53393" y="4276"/>
                  </a:lnTo>
                  <a:lnTo>
                    <a:pt x="53211" y="4549"/>
                  </a:lnTo>
                  <a:lnTo>
                    <a:pt x="53120" y="4685"/>
                  </a:lnTo>
                  <a:lnTo>
                    <a:pt x="53030" y="4594"/>
                  </a:lnTo>
                  <a:lnTo>
                    <a:pt x="52984" y="4503"/>
                  </a:lnTo>
                  <a:lnTo>
                    <a:pt x="52939" y="4503"/>
                  </a:lnTo>
                  <a:lnTo>
                    <a:pt x="52757" y="4594"/>
                  </a:lnTo>
                  <a:lnTo>
                    <a:pt x="52438" y="4594"/>
                  </a:lnTo>
                  <a:lnTo>
                    <a:pt x="52165" y="4685"/>
                  </a:lnTo>
                  <a:lnTo>
                    <a:pt x="52029" y="4640"/>
                  </a:lnTo>
                  <a:lnTo>
                    <a:pt x="51847" y="4822"/>
                  </a:lnTo>
                  <a:lnTo>
                    <a:pt x="51574" y="4867"/>
                  </a:lnTo>
                  <a:lnTo>
                    <a:pt x="51438" y="4822"/>
                  </a:lnTo>
                  <a:lnTo>
                    <a:pt x="51301" y="4685"/>
                  </a:lnTo>
                  <a:lnTo>
                    <a:pt x="51210" y="4640"/>
                  </a:lnTo>
                  <a:lnTo>
                    <a:pt x="51119" y="4731"/>
                  </a:lnTo>
                  <a:lnTo>
                    <a:pt x="51165" y="4822"/>
                  </a:lnTo>
                  <a:lnTo>
                    <a:pt x="50892" y="4958"/>
                  </a:lnTo>
                  <a:lnTo>
                    <a:pt x="50756" y="5049"/>
                  </a:lnTo>
                  <a:lnTo>
                    <a:pt x="50437" y="5094"/>
                  </a:lnTo>
                  <a:lnTo>
                    <a:pt x="50210" y="5322"/>
                  </a:lnTo>
                  <a:lnTo>
                    <a:pt x="50210" y="5640"/>
                  </a:lnTo>
                  <a:lnTo>
                    <a:pt x="50210" y="6004"/>
                  </a:lnTo>
                  <a:lnTo>
                    <a:pt x="50528" y="6413"/>
                  </a:lnTo>
                  <a:lnTo>
                    <a:pt x="50574" y="6641"/>
                  </a:lnTo>
                  <a:lnTo>
                    <a:pt x="50574" y="6641"/>
                  </a:lnTo>
                  <a:lnTo>
                    <a:pt x="50346" y="6368"/>
                  </a:lnTo>
                  <a:lnTo>
                    <a:pt x="50164" y="6186"/>
                  </a:lnTo>
                  <a:lnTo>
                    <a:pt x="50028" y="6231"/>
                  </a:lnTo>
                  <a:lnTo>
                    <a:pt x="49891" y="6140"/>
                  </a:lnTo>
                  <a:lnTo>
                    <a:pt x="49891" y="6277"/>
                  </a:lnTo>
                  <a:lnTo>
                    <a:pt x="50073" y="6322"/>
                  </a:lnTo>
                  <a:lnTo>
                    <a:pt x="50119" y="6595"/>
                  </a:lnTo>
                  <a:lnTo>
                    <a:pt x="50119" y="6686"/>
                  </a:lnTo>
                  <a:lnTo>
                    <a:pt x="49891" y="6368"/>
                  </a:lnTo>
                  <a:lnTo>
                    <a:pt x="49755" y="6368"/>
                  </a:lnTo>
                  <a:lnTo>
                    <a:pt x="49709" y="6095"/>
                  </a:lnTo>
                  <a:lnTo>
                    <a:pt x="49437" y="5822"/>
                  </a:lnTo>
                  <a:lnTo>
                    <a:pt x="49346" y="5640"/>
                  </a:lnTo>
                  <a:lnTo>
                    <a:pt x="49209" y="5640"/>
                  </a:lnTo>
                  <a:lnTo>
                    <a:pt x="49255" y="5913"/>
                  </a:lnTo>
                  <a:lnTo>
                    <a:pt x="49209" y="6049"/>
                  </a:lnTo>
                  <a:lnTo>
                    <a:pt x="49164" y="5868"/>
                  </a:lnTo>
                  <a:lnTo>
                    <a:pt x="48982" y="5731"/>
                  </a:lnTo>
                  <a:lnTo>
                    <a:pt x="48754" y="5777"/>
                  </a:lnTo>
                  <a:lnTo>
                    <a:pt x="48754" y="5913"/>
                  </a:lnTo>
                  <a:lnTo>
                    <a:pt x="48663" y="5777"/>
                  </a:lnTo>
                  <a:lnTo>
                    <a:pt x="48436" y="5777"/>
                  </a:lnTo>
                  <a:lnTo>
                    <a:pt x="48254" y="6004"/>
                  </a:lnTo>
                  <a:lnTo>
                    <a:pt x="48072" y="6049"/>
                  </a:lnTo>
                  <a:lnTo>
                    <a:pt x="48163" y="5868"/>
                  </a:lnTo>
                  <a:lnTo>
                    <a:pt x="48163" y="5731"/>
                  </a:lnTo>
                  <a:lnTo>
                    <a:pt x="47981" y="5413"/>
                  </a:lnTo>
                  <a:lnTo>
                    <a:pt x="47981" y="5185"/>
                  </a:lnTo>
                  <a:lnTo>
                    <a:pt x="47936" y="5094"/>
                  </a:lnTo>
                  <a:lnTo>
                    <a:pt x="47890" y="4958"/>
                  </a:lnTo>
                  <a:lnTo>
                    <a:pt x="47754" y="4685"/>
                  </a:lnTo>
                  <a:lnTo>
                    <a:pt x="47481" y="4367"/>
                  </a:lnTo>
                  <a:lnTo>
                    <a:pt x="47163" y="4185"/>
                  </a:lnTo>
                  <a:lnTo>
                    <a:pt x="46799" y="3821"/>
                  </a:lnTo>
                  <a:lnTo>
                    <a:pt x="46026" y="3548"/>
                  </a:lnTo>
                  <a:lnTo>
                    <a:pt x="45616" y="3548"/>
                  </a:lnTo>
                  <a:lnTo>
                    <a:pt x="45434" y="3594"/>
                  </a:lnTo>
                  <a:lnTo>
                    <a:pt x="45071" y="3821"/>
                  </a:lnTo>
                  <a:lnTo>
                    <a:pt x="45071" y="3866"/>
                  </a:lnTo>
                  <a:lnTo>
                    <a:pt x="44889" y="3866"/>
                  </a:lnTo>
                  <a:lnTo>
                    <a:pt x="44616" y="3957"/>
                  </a:lnTo>
                  <a:lnTo>
                    <a:pt x="44025" y="4230"/>
                  </a:lnTo>
                  <a:lnTo>
                    <a:pt x="43797" y="4321"/>
                  </a:lnTo>
                  <a:lnTo>
                    <a:pt x="43524" y="4549"/>
                  </a:lnTo>
                  <a:lnTo>
                    <a:pt x="43388" y="4640"/>
                  </a:lnTo>
                  <a:lnTo>
                    <a:pt x="43069" y="4867"/>
                  </a:lnTo>
                  <a:lnTo>
                    <a:pt x="42888" y="4958"/>
                  </a:lnTo>
                  <a:lnTo>
                    <a:pt x="42660" y="5140"/>
                  </a:lnTo>
                  <a:lnTo>
                    <a:pt x="42387" y="5231"/>
                  </a:lnTo>
                  <a:lnTo>
                    <a:pt x="42205" y="5140"/>
                  </a:lnTo>
                  <a:lnTo>
                    <a:pt x="41841" y="5185"/>
                  </a:lnTo>
                  <a:lnTo>
                    <a:pt x="41614" y="5322"/>
                  </a:lnTo>
                  <a:lnTo>
                    <a:pt x="41796" y="5140"/>
                  </a:lnTo>
                  <a:lnTo>
                    <a:pt x="42069" y="5003"/>
                  </a:lnTo>
                  <a:lnTo>
                    <a:pt x="42114" y="4867"/>
                  </a:lnTo>
                  <a:lnTo>
                    <a:pt x="41887" y="4594"/>
                  </a:lnTo>
                  <a:lnTo>
                    <a:pt x="41478" y="4503"/>
                  </a:lnTo>
                  <a:lnTo>
                    <a:pt x="41114" y="4230"/>
                  </a:lnTo>
                  <a:lnTo>
                    <a:pt x="40977" y="4185"/>
                  </a:lnTo>
                  <a:lnTo>
                    <a:pt x="40886" y="4230"/>
                  </a:lnTo>
                  <a:lnTo>
                    <a:pt x="40750" y="4549"/>
                  </a:lnTo>
                  <a:lnTo>
                    <a:pt x="40750" y="4731"/>
                  </a:lnTo>
                  <a:lnTo>
                    <a:pt x="40704" y="4640"/>
                  </a:lnTo>
                  <a:lnTo>
                    <a:pt x="40614" y="4640"/>
                  </a:lnTo>
                  <a:lnTo>
                    <a:pt x="40523" y="4867"/>
                  </a:lnTo>
                  <a:lnTo>
                    <a:pt x="40386" y="4912"/>
                  </a:lnTo>
                  <a:lnTo>
                    <a:pt x="40341" y="4822"/>
                  </a:lnTo>
                  <a:lnTo>
                    <a:pt x="40432" y="4594"/>
                  </a:lnTo>
                  <a:lnTo>
                    <a:pt x="40477" y="4503"/>
                  </a:lnTo>
                  <a:lnTo>
                    <a:pt x="40432" y="4321"/>
                  </a:lnTo>
                  <a:lnTo>
                    <a:pt x="40204" y="4185"/>
                  </a:lnTo>
                  <a:lnTo>
                    <a:pt x="40022" y="4367"/>
                  </a:lnTo>
                  <a:lnTo>
                    <a:pt x="40068" y="4503"/>
                  </a:lnTo>
                  <a:lnTo>
                    <a:pt x="39977" y="4685"/>
                  </a:lnTo>
                  <a:lnTo>
                    <a:pt x="39886" y="4549"/>
                  </a:lnTo>
                  <a:lnTo>
                    <a:pt x="39840" y="4367"/>
                  </a:lnTo>
                  <a:lnTo>
                    <a:pt x="39749" y="4185"/>
                  </a:lnTo>
                  <a:lnTo>
                    <a:pt x="39658" y="3957"/>
                  </a:lnTo>
                  <a:lnTo>
                    <a:pt x="39522" y="4139"/>
                  </a:lnTo>
                  <a:lnTo>
                    <a:pt x="39249" y="4139"/>
                  </a:lnTo>
                  <a:lnTo>
                    <a:pt x="39067" y="4230"/>
                  </a:lnTo>
                  <a:lnTo>
                    <a:pt x="38976" y="4185"/>
                  </a:lnTo>
                  <a:lnTo>
                    <a:pt x="39113" y="4094"/>
                  </a:lnTo>
                  <a:lnTo>
                    <a:pt x="39067" y="3957"/>
                  </a:lnTo>
                  <a:lnTo>
                    <a:pt x="39067" y="3776"/>
                  </a:lnTo>
                  <a:lnTo>
                    <a:pt x="39022" y="3594"/>
                  </a:lnTo>
                  <a:lnTo>
                    <a:pt x="39067" y="3548"/>
                  </a:lnTo>
                  <a:lnTo>
                    <a:pt x="39340" y="3776"/>
                  </a:lnTo>
                  <a:lnTo>
                    <a:pt x="39477" y="3685"/>
                  </a:lnTo>
                  <a:lnTo>
                    <a:pt x="39477" y="3503"/>
                  </a:lnTo>
                  <a:lnTo>
                    <a:pt x="39204" y="3184"/>
                  </a:lnTo>
                  <a:lnTo>
                    <a:pt x="38703" y="2957"/>
                  </a:lnTo>
                  <a:lnTo>
                    <a:pt x="38249" y="2911"/>
                  </a:lnTo>
                  <a:lnTo>
                    <a:pt x="37794" y="3048"/>
                  </a:lnTo>
                  <a:lnTo>
                    <a:pt x="37384" y="3139"/>
                  </a:lnTo>
                  <a:lnTo>
                    <a:pt x="37112" y="3366"/>
                  </a:lnTo>
                  <a:lnTo>
                    <a:pt x="37157" y="4185"/>
                  </a:lnTo>
                  <a:lnTo>
                    <a:pt x="37157" y="4367"/>
                  </a:lnTo>
                  <a:lnTo>
                    <a:pt x="37203" y="4549"/>
                  </a:lnTo>
                  <a:lnTo>
                    <a:pt x="37066" y="4776"/>
                  </a:lnTo>
                  <a:lnTo>
                    <a:pt x="37066" y="4958"/>
                  </a:lnTo>
                  <a:lnTo>
                    <a:pt x="36839" y="5140"/>
                  </a:lnTo>
                  <a:lnTo>
                    <a:pt x="36702" y="5140"/>
                  </a:lnTo>
                  <a:lnTo>
                    <a:pt x="36657" y="5049"/>
                  </a:lnTo>
                  <a:lnTo>
                    <a:pt x="36657" y="4958"/>
                  </a:lnTo>
                  <a:lnTo>
                    <a:pt x="36475" y="4822"/>
                  </a:lnTo>
                  <a:lnTo>
                    <a:pt x="36566" y="4731"/>
                  </a:lnTo>
                  <a:lnTo>
                    <a:pt x="36702" y="4776"/>
                  </a:lnTo>
                  <a:lnTo>
                    <a:pt x="36793" y="4549"/>
                  </a:lnTo>
                  <a:lnTo>
                    <a:pt x="36748" y="4185"/>
                  </a:lnTo>
                  <a:lnTo>
                    <a:pt x="36566" y="4139"/>
                  </a:lnTo>
                  <a:lnTo>
                    <a:pt x="36475" y="3866"/>
                  </a:lnTo>
                  <a:lnTo>
                    <a:pt x="36475" y="3866"/>
                  </a:lnTo>
                  <a:lnTo>
                    <a:pt x="36566" y="3912"/>
                  </a:lnTo>
                  <a:lnTo>
                    <a:pt x="36748" y="3776"/>
                  </a:lnTo>
                  <a:lnTo>
                    <a:pt x="36748" y="3912"/>
                  </a:lnTo>
                  <a:lnTo>
                    <a:pt x="36930" y="4048"/>
                  </a:lnTo>
                  <a:lnTo>
                    <a:pt x="37021" y="4321"/>
                  </a:lnTo>
                  <a:lnTo>
                    <a:pt x="37066" y="4230"/>
                  </a:lnTo>
                  <a:lnTo>
                    <a:pt x="37021" y="3821"/>
                  </a:lnTo>
                  <a:lnTo>
                    <a:pt x="36975" y="3548"/>
                  </a:lnTo>
                  <a:lnTo>
                    <a:pt x="36429" y="3776"/>
                  </a:lnTo>
                  <a:lnTo>
                    <a:pt x="36020" y="4048"/>
                  </a:lnTo>
                  <a:lnTo>
                    <a:pt x="35975" y="4185"/>
                  </a:lnTo>
                  <a:lnTo>
                    <a:pt x="35747" y="4367"/>
                  </a:lnTo>
                  <a:lnTo>
                    <a:pt x="35611" y="4276"/>
                  </a:lnTo>
                  <a:lnTo>
                    <a:pt x="35611" y="4139"/>
                  </a:lnTo>
                  <a:lnTo>
                    <a:pt x="35747" y="4094"/>
                  </a:lnTo>
                  <a:lnTo>
                    <a:pt x="35611" y="3912"/>
                  </a:lnTo>
                  <a:lnTo>
                    <a:pt x="35702" y="3594"/>
                  </a:lnTo>
                  <a:lnTo>
                    <a:pt x="35884" y="3639"/>
                  </a:lnTo>
                  <a:lnTo>
                    <a:pt x="35975" y="3639"/>
                  </a:lnTo>
                  <a:lnTo>
                    <a:pt x="36111" y="3685"/>
                  </a:lnTo>
                  <a:lnTo>
                    <a:pt x="36657" y="3457"/>
                  </a:lnTo>
                  <a:lnTo>
                    <a:pt x="36884" y="3412"/>
                  </a:lnTo>
                  <a:lnTo>
                    <a:pt x="36475" y="3412"/>
                  </a:lnTo>
                  <a:lnTo>
                    <a:pt x="36247" y="3457"/>
                  </a:lnTo>
                  <a:lnTo>
                    <a:pt x="35929" y="3412"/>
                  </a:lnTo>
                  <a:lnTo>
                    <a:pt x="35247" y="3412"/>
                  </a:lnTo>
                  <a:lnTo>
                    <a:pt x="35110" y="3503"/>
                  </a:lnTo>
                  <a:lnTo>
                    <a:pt x="34201" y="3594"/>
                  </a:lnTo>
                  <a:lnTo>
                    <a:pt x="33655" y="3594"/>
                  </a:lnTo>
                  <a:lnTo>
                    <a:pt x="33337" y="3639"/>
                  </a:lnTo>
                  <a:lnTo>
                    <a:pt x="32973" y="3503"/>
                  </a:lnTo>
                  <a:lnTo>
                    <a:pt x="32655" y="3548"/>
                  </a:lnTo>
                  <a:lnTo>
                    <a:pt x="32427" y="3639"/>
                  </a:lnTo>
                  <a:lnTo>
                    <a:pt x="32609" y="3866"/>
                  </a:lnTo>
                  <a:lnTo>
                    <a:pt x="32882" y="3866"/>
                  </a:lnTo>
                  <a:lnTo>
                    <a:pt x="33018" y="3912"/>
                  </a:lnTo>
                  <a:lnTo>
                    <a:pt x="33155" y="3866"/>
                  </a:lnTo>
                  <a:lnTo>
                    <a:pt x="33337" y="4048"/>
                  </a:lnTo>
                  <a:lnTo>
                    <a:pt x="33337" y="4185"/>
                  </a:lnTo>
                  <a:lnTo>
                    <a:pt x="33064" y="4458"/>
                  </a:lnTo>
                  <a:lnTo>
                    <a:pt x="32882" y="4412"/>
                  </a:lnTo>
                  <a:lnTo>
                    <a:pt x="32609" y="4549"/>
                  </a:lnTo>
                  <a:lnTo>
                    <a:pt x="32564" y="4731"/>
                  </a:lnTo>
                  <a:lnTo>
                    <a:pt x="32473" y="4912"/>
                  </a:lnTo>
                  <a:lnTo>
                    <a:pt x="32655" y="5185"/>
                  </a:lnTo>
                  <a:lnTo>
                    <a:pt x="32927" y="5276"/>
                  </a:lnTo>
                  <a:lnTo>
                    <a:pt x="32973" y="5094"/>
                  </a:lnTo>
                  <a:lnTo>
                    <a:pt x="33109" y="4958"/>
                  </a:lnTo>
                  <a:lnTo>
                    <a:pt x="33428" y="4867"/>
                  </a:lnTo>
                  <a:lnTo>
                    <a:pt x="33428" y="4867"/>
                  </a:lnTo>
                  <a:lnTo>
                    <a:pt x="33382" y="5140"/>
                  </a:lnTo>
                  <a:lnTo>
                    <a:pt x="33109" y="5140"/>
                  </a:lnTo>
                  <a:lnTo>
                    <a:pt x="33246" y="5322"/>
                  </a:lnTo>
                  <a:lnTo>
                    <a:pt x="33200" y="5367"/>
                  </a:lnTo>
                  <a:lnTo>
                    <a:pt x="33246" y="5504"/>
                  </a:lnTo>
                  <a:lnTo>
                    <a:pt x="33064" y="5640"/>
                  </a:lnTo>
                  <a:lnTo>
                    <a:pt x="33246" y="5686"/>
                  </a:lnTo>
                  <a:lnTo>
                    <a:pt x="33382" y="5595"/>
                  </a:lnTo>
                  <a:lnTo>
                    <a:pt x="33473" y="5731"/>
                  </a:lnTo>
                  <a:lnTo>
                    <a:pt x="33428" y="5913"/>
                  </a:lnTo>
                  <a:lnTo>
                    <a:pt x="33655" y="6095"/>
                  </a:lnTo>
                  <a:lnTo>
                    <a:pt x="33837" y="6140"/>
                  </a:lnTo>
                  <a:lnTo>
                    <a:pt x="34064" y="6413"/>
                  </a:lnTo>
                  <a:lnTo>
                    <a:pt x="34019" y="6550"/>
                  </a:lnTo>
                  <a:lnTo>
                    <a:pt x="33928" y="6459"/>
                  </a:lnTo>
                  <a:lnTo>
                    <a:pt x="33746" y="6550"/>
                  </a:lnTo>
                  <a:lnTo>
                    <a:pt x="33792" y="6732"/>
                  </a:lnTo>
                  <a:lnTo>
                    <a:pt x="33701" y="6777"/>
                  </a:lnTo>
                  <a:lnTo>
                    <a:pt x="33610" y="6686"/>
                  </a:lnTo>
                  <a:lnTo>
                    <a:pt x="33519" y="6732"/>
                  </a:lnTo>
                  <a:lnTo>
                    <a:pt x="33428" y="6550"/>
                  </a:lnTo>
                  <a:lnTo>
                    <a:pt x="33200" y="6368"/>
                  </a:lnTo>
                  <a:lnTo>
                    <a:pt x="33064" y="6413"/>
                  </a:lnTo>
                  <a:lnTo>
                    <a:pt x="33155" y="6550"/>
                  </a:lnTo>
                  <a:lnTo>
                    <a:pt x="33018" y="6641"/>
                  </a:lnTo>
                  <a:lnTo>
                    <a:pt x="32927" y="6550"/>
                  </a:lnTo>
                  <a:lnTo>
                    <a:pt x="32836" y="6641"/>
                  </a:lnTo>
                  <a:lnTo>
                    <a:pt x="32882" y="6823"/>
                  </a:lnTo>
                  <a:lnTo>
                    <a:pt x="32927" y="7050"/>
                  </a:lnTo>
                  <a:lnTo>
                    <a:pt x="33109" y="7141"/>
                  </a:lnTo>
                  <a:lnTo>
                    <a:pt x="33291" y="7005"/>
                  </a:lnTo>
                  <a:lnTo>
                    <a:pt x="33473" y="7141"/>
                  </a:lnTo>
                  <a:lnTo>
                    <a:pt x="33337" y="7277"/>
                  </a:lnTo>
                  <a:lnTo>
                    <a:pt x="33519" y="7368"/>
                  </a:lnTo>
                  <a:lnTo>
                    <a:pt x="33337" y="7459"/>
                  </a:lnTo>
                  <a:lnTo>
                    <a:pt x="33155" y="7414"/>
                  </a:lnTo>
                  <a:lnTo>
                    <a:pt x="33155" y="7505"/>
                  </a:lnTo>
                  <a:lnTo>
                    <a:pt x="33382" y="7596"/>
                  </a:lnTo>
                  <a:lnTo>
                    <a:pt x="33018" y="7596"/>
                  </a:lnTo>
                  <a:lnTo>
                    <a:pt x="32927" y="7459"/>
                  </a:lnTo>
                  <a:lnTo>
                    <a:pt x="32655" y="7459"/>
                  </a:lnTo>
                  <a:lnTo>
                    <a:pt x="32564" y="7277"/>
                  </a:lnTo>
                  <a:lnTo>
                    <a:pt x="32382" y="7232"/>
                  </a:lnTo>
                  <a:lnTo>
                    <a:pt x="32200" y="7050"/>
                  </a:lnTo>
                  <a:lnTo>
                    <a:pt x="31927" y="7050"/>
                  </a:lnTo>
                  <a:lnTo>
                    <a:pt x="31790" y="6959"/>
                  </a:lnTo>
                  <a:lnTo>
                    <a:pt x="31654" y="6959"/>
                  </a:lnTo>
                  <a:lnTo>
                    <a:pt x="31563" y="6914"/>
                  </a:lnTo>
                  <a:lnTo>
                    <a:pt x="31017" y="7141"/>
                  </a:lnTo>
                  <a:lnTo>
                    <a:pt x="31017" y="7277"/>
                  </a:lnTo>
                  <a:lnTo>
                    <a:pt x="30926" y="7368"/>
                  </a:lnTo>
                  <a:lnTo>
                    <a:pt x="31063" y="7505"/>
                  </a:lnTo>
                  <a:lnTo>
                    <a:pt x="31017" y="7596"/>
                  </a:lnTo>
                  <a:lnTo>
                    <a:pt x="31154" y="7778"/>
                  </a:lnTo>
                  <a:lnTo>
                    <a:pt x="31108" y="7823"/>
                  </a:lnTo>
                  <a:lnTo>
                    <a:pt x="30972" y="7687"/>
                  </a:lnTo>
                  <a:lnTo>
                    <a:pt x="30835" y="7732"/>
                  </a:lnTo>
                  <a:lnTo>
                    <a:pt x="30699" y="7687"/>
                  </a:lnTo>
                  <a:lnTo>
                    <a:pt x="30062" y="7778"/>
                  </a:lnTo>
                  <a:lnTo>
                    <a:pt x="29789" y="7732"/>
                  </a:lnTo>
                  <a:lnTo>
                    <a:pt x="29607" y="7550"/>
                  </a:lnTo>
                  <a:lnTo>
                    <a:pt x="29425" y="7505"/>
                  </a:lnTo>
                  <a:lnTo>
                    <a:pt x="29244" y="7323"/>
                  </a:lnTo>
                  <a:lnTo>
                    <a:pt x="29153" y="7096"/>
                  </a:lnTo>
                  <a:lnTo>
                    <a:pt x="28971" y="7050"/>
                  </a:lnTo>
                  <a:lnTo>
                    <a:pt x="29016" y="7141"/>
                  </a:lnTo>
                  <a:lnTo>
                    <a:pt x="29107" y="7414"/>
                  </a:lnTo>
                  <a:lnTo>
                    <a:pt x="29198" y="7823"/>
                  </a:lnTo>
                  <a:lnTo>
                    <a:pt x="29380" y="8323"/>
                  </a:lnTo>
                  <a:lnTo>
                    <a:pt x="29562" y="8687"/>
                  </a:lnTo>
                  <a:lnTo>
                    <a:pt x="29744" y="9551"/>
                  </a:lnTo>
                  <a:lnTo>
                    <a:pt x="29698" y="9733"/>
                  </a:lnTo>
                  <a:lnTo>
                    <a:pt x="29607" y="9733"/>
                  </a:lnTo>
                  <a:lnTo>
                    <a:pt x="29516" y="9597"/>
                  </a:lnTo>
                  <a:lnTo>
                    <a:pt x="29471" y="9460"/>
                  </a:lnTo>
                  <a:lnTo>
                    <a:pt x="29335" y="9324"/>
                  </a:lnTo>
                  <a:lnTo>
                    <a:pt x="29244" y="9370"/>
                  </a:lnTo>
                  <a:lnTo>
                    <a:pt x="29289" y="9460"/>
                  </a:lnTo>
                  <a:lnTo>
                    <a:pt x="29244" y="9597"/>
                  </a:lnTo>
                  <a:lnTo>
                    <a:pt x="29016" y="9551"/>
                  </a:lnTo>
                  <a:lnTo>
                    <a:pt x="28789" y="9279"/>
                  </a:lnTo>
                  <a:lnTo>
                    <a:pt x="28379" y="9233"/>
                  </a:lnTo>
                  <a:lnTo>
                    <a:pt x="28243" y="9006"/>
                  </a:lnTo>
                  <a:lnTo>
                    <a:pt x="28107" y="8960"/>
                  </a:lnTo>
                  <a:lnTo>
                    <a:pt x="27606" y="8505"/>
                  </a:lnTo>
                  <a:lnTo>
                    <a:pt x="27470" y="8505"/>
                  </a:lnTo>
                  <a:lnTo>
                    <a:pt x="27379" y="8551"/>
                  </a:lnTo>
                  <a:lnTo>
                    <a:pt x="27242" y="8551"/>
                  </a:lnTo>
                  <a:lnTo>
                    <a:pt x="27151" y="8460"/>
                  </a:lnTo>
                  <a:lnTo>
                    <a:pt x="27470" y="8142"/>
                  </a:lnTo>
                  <a:lnTo>
                    <a:pt x="27606" y="8187"/>
                  </a:lnTo>
                  <a:lnTo>
                    <a:pt x="27515" y="8096"/>
                  </a:lnTo>
                  <a:lnTo>
                    <a:pt x="27333" y="8005"/>
                  </a:lnTo>
                  <a:lnTo>
                    <a:pt x="27151" y="7823"/>
                  </a:lnTo>
                  <a:lnTo>
                    <a:pt x="27106" y="7823"/>
                  </a:lnTo>
                  <a:lnTo>
                    <a:pt x="27151" y="7914"/>
                  </a:lnTo>
                  <a:lnTo>
                    <a:pt x="27288" y="8051"/>
                  </a:lnTo>
                  <a:lnTo>
                    <a:pt x="27288" y="8233"/>
                  </a:lnTo>
                  <a:lnTo>
                    <a:pt x="27106" y="8369"/>
                  </a:lnTo>
                  <a:lnTo>
                    <a:pt x="26788" y="8278"/>
                  </a:lnTo>
                  <a:lnTo>
                    <a:pt x="26515" y="8051"/>
                  </a:lnTo>
                  <a:lnTo>
                    <a:pt x="26469" y="7960"/>
                  </a:lnTo>
                  <a:lnTo>
                    <a:pt x="26151" y="7914"/>
                  </a:lnTo>
                  <a:lnTo>
                    <a:pt x="26060" y="7732"/>
                  </a:lnTo>
                  <a:lnTo>
                    <a:pt x="25924" y="7641"/>
                  </a:lnTo>
                  <a:lnTo>
                    <a:pt x="26287" y="7641"/>
                  </a:lnTo>
                  <a:lnTo>
                    <a:pt x="26606" y="7732"/>
                  </a:lnTo>
                  <a:lnTo>
                    <a:pt x="26742" y="7823"/>
                  </a:lnTo>
                  <a:lnTo>
                    <a:pt x="26924" y="7778"/>
                  </a:lnTo>
                  <a:lnTo>
                    <a:pt x="27061" y="7505"/>
                  </a:lnTo>
                  <a:lnTo>
                    <a:pt x="27061" y="7368"/>
                  </a:lnTo>
                  <a:lnTo>
                    <a:pt x="26924" y="7459"/>
                  </a:lnTo>
                  <a:lnTo>
                    <a:pt x="26879" y="7323"/>
                  </a:lnTo>
                  <a:lnTo>
                    <a:pt x="26742" y="7368"/>
                  </a:lnTo>
                  <a:lnTo>
                    <a:pt x="26788" y="7096"/>
                  </a:lnTo>
                  <a:lnTo>
                    <a:pt x="26606" y="6914"/>
                  </a:lnTo>
                  <a:lnTo>
                    <a:pt x="26469" y="7005"/>
                  </a:lnTo>
                  <a:lnTo>
                    <a:pt x="26469" y="6868"/>
                  </a:lnTo>
                  <a:lnTo>
                    <a:pt x="26378" y="6777"/>
                  </a:lnTo>
                  <a:lnTo>
                    <a:pt x="26242" y="6868"/>
                  </a:lnTo>
                  <a:lnTo>
                    <a:pt x="26196" y="6959"/>
                  </a:lnTo>
                  <a:lnTo>
                    <a:pt x="25924" y="6914"/>
                  </a:lnTo>
                  <a:lnTo>
                    <a:pt x="25924" y="6686"/>
                  </a:lnTo>
                  <a:lnTo>
                    <a:pt x="26196" y="6413"/>
                  </a:lnTo>
                  <a:lnTo>
                    <a:pt x="26196" y="6322"/>
                  </a:lnTo>
                  <a:lnTo>
                    <a:pt x="26060" y="6322"/>
                  </a:lnTo>
                  <a:lnTo>
                    <a:pt x="25833" y="6504"/>
                  </a:lnTo>
                  <a:lnTo>
                    <a:pt x="25833" y="6322"/>
                  </a:lnTo>
                  <a:lnTo>
                    <a:pt x="25924" y="6186"/>
                  </a:lnTo>
                  <a:lnTo>
                    <a:pt x="25878" y="6049"/>
                  </a:lnTo>
                  <a:lnTo>
                    <a:pt x="25833" y="6049"/>
                  </a:lnTo>
                  <a:lnTo>
                    <a:pt x="25742" y="6095"/>
                  </a:lnTo>
                  <a:lnTo>
                    <a:pt x="25696" y="5959"/>
                  </a:lnTo>
                  <a:lnTo>
                    <a:pt x="25560" y="5959"/>
                  </a:lnTo>
                  <a:lnTo>
                    <a:pt x="25514" y="5868"/>
                  </a:lnTo>
                  <a:lnTo>
                    <a:pt x="25378" y="5777"/>
                  </a:lnTo>
                  <a:lnTo>
                    <a:pt x="25469" y="5595"/>
                  </a:lnTo>
                  <a:lnTo>
                    <a:pt x="25423" y="5504"/>
                  </a:lnTo>
                  <a:lnTo>
                    <a:pt x="25332" y="5595"/>
                  </a:lnTo>
                  <a:lnTo>
                    <a:pt x="25196" y="5777"/>
                  </a:lnTo>
                  <a:lnTo>
                    <a:pt x="25150" y="5458"/>
                  </a:lnTo>
                  <a:lnTo>
                    <a:pt x="25014" y="5367"/>
                  </a:lnTo>
                  <a:lnTo>
                    <a:pt x="24877" y="5458"/>
                  </a:lnTo>
                  <a:lnTo>
                    <a:pt x="24787" y="5458"/>
                  </a:lnTo>
                  <a:lnTo>
                    <a:pt x="24696" y="5231"/>
                  </a:lnTo>
                  <a:lnTo>
                    <a:pt x="24559" y="5367"/>
                  </a:lnTo>
                  <a:lnTo>
                    <a:pt x="24514" y="5367"/>
                  </a:lnTo>
                  <a:lnTo>
                    <a:pt x="24468" y="5458"/>
                  </a:lnTo>
                  <a:lnTo>
                    <a:pt x="24423" y="5276"/>
                  </a:lnTo>
                  <a:lnTo>
                    <a:pt x="24377" y="5140"/>
                  </a:lnTo>
                  <a:lnTo>
                    <a:pt x="24195" y="5140"/>
                  </a:lnTo>
                  <a:lnTo>
                    <a:pt x="24104" y="5185"/>
                  </a:lnTo>
                  <a:lnTo>
                    <a:pt x="24013" y="5140"/>
                  </a:lnTo>
                  <a:lnTo>
                    <a:pt x="23786" y="5185"/>
                  </a:lnTo>
                  <a:lnTo>
                    <a:pt x="23650" y="5185"/>
                  </a:lnTo>
                  <a:lnTo>
                    <a:pt x="23604" y="5276"/>
                  </a:lnTo>
                  <a:lnTo>
                    <a:pt x="23695" y="5322"/>
                  </a:lnTo>
                  <a:lnTo>
                    <a:pt x="23740" y="5504"/>
                  </a:lnTo>
                  <a:lnTo>
                    <a:pt x="23650" y="5458"/>
                  </a:lnTo>
                  <a:lnTo>
                    <a:pt x="23559" y="5504"/>
                  </a:lnTo>
                  <a:lnTo>
                    <a:pt x="23559" y="5640"/>
                  </a:lnTo>
                  <a:lnTo>
                    <a:pt x="23513" y="5595"/>
                  </a:lnTo>
                  <a:lnTo>
                    <a:pt x="23331" y="5640"/>
                  </a:lnTo>
                  <a:lnTo>
                    <a:pt x="23286" y="5595"/>
                  </a:lnTo>
                  <a:lnTo>
                    <a:pt x="23331" y="5458"/>
                  </a:lnTo>
                  <a:lnTo>
                    <a:pt x="23468" y="5367"/>
                  </a:lnTo>
                  <a:lnTo>
                    <a:pt x="23377" y="5231"/>
                  </a:lnTo>
                  <a:lnTo>
                    <a:pt x="23195" y="5185"/>
                  </a:lnTo>
                  <a:lnTo>
                    <a:pt x="23195" y="5185"/>
                  </a:lnTo>
                  <a:lnTo>
                    <a:pt x="23240" y="5367"/>
                  </a:lnTo>
                  <a:lnTo>
                    <a:pt x="23104" y="5413"/>
                  </a:lnTo>
                  <a:lnTo>
                    <a:pt x="23013" y="5276"/>
                  </a:lnTo>
                  <a:lnTo>
                    <a:pt x="22876" y="5231"/>
                  </a:lnTo>
                  <a:lnTo>
                    <a:pt x="22740" y="5094"/>
                  </a:lnTo>
                  <a:lnTo>
                    <a:pt x="22694" y="5185"/>
                  </a:lnTo>
                  <a:lnTo>
                    <a:pt x="22558" y="5231"/>
                  </a:lnTo>
                  <a:lnTo>
                    <a:pt x="22376" y="5231"/>
                  </a:lnTo>
                  <a:lnTo>
                    <a:pt x="22331" y="5140"/>
                  </a:lnTo>
                  <a:lnTo>
                    <a:pt x="22285" y="5276"/>
                  </a:lnTo>
                  <a:lnTo>
                    <a:pt x="22194" y="5322"/>
                  </a:lnTo>
                  <a:lnTo>
                    <a:pt x="22012" y="5185"/>
                  </a:lnTo>
                  <a:lnTo>
                    <a:pt x="21876" y="5185"/>
                  </a:lnTo>
                  <a:lnTo>
                    <a:pt x="21921" y="5322"/>
                  </a:lnTo>
                  <a:lnTo>
                    <a:pt x="21921" y="5413"/>
                  </a:lnTo>
                  <a:lnTo>
                    <a:pt x="21739" y="5549"/>
                  </a:lnTo>
                  <a:lnTo>
                    <a:pt x="21694" y="5504"/>
                  </a:lnTo>
                  <a:lnTo>
                    <a:pt x="21648" y="5413"/>
                  </a:lnTo>
                  <a:lnTo>
                    <a:pt x="21557" y="5549"/>
                  </a:lnTo>
                  <a:lnTo>
                    <a:pt x="21603" y="5777"/>
                  </a:lnTo>
                  <a:lnTo>
                    <a:pt x="21694" y="5868"/>
                  </a:lnTo>
                  <a:lnTo>
                    <a:pt x="21739" y="6049"/>
                  </a:lnTo>
                  <a:lnTo>
                    <a:pt x="21830" y="6095"/>
                  </a:lnTo>
                  <a:lnTo>
                    <a:pt x="21876" y="6277"/>
                  </a:lnTo>
                  <a:lnTo>
                    <a:pt x="22058" y="6322"/>
                  </a:lnTo>
                  <a:lnTo>
                    <a:pt x="22103" y="6459"/>
                  </a:lnTo>
                  <a:lnTo>
                    <a:pt x="22103" y="6595"/>
                  </a:lnTo>
                  <a:lnTo>
                    <a:pt x="22240" y="6732"/>
                  </a:lnTo>
                  <a:lnTo>
                    <a:pt x="22285" y="6868"/>
                  </a:lnTo>
                  <a:lnTo>
                    <a:pt x="22194" y="7005"/>
                  </a:lnTo>
                  <a:lnTo>
                    <a:pt x="22103" y="6959"/>
                  </a:lnTo>
                  <a:lnTo>
                    <a:pt x="22058" y="6868"/>
                  </a:lnTo>
                  <a:lnTo>
                    <a:pt x="21830" y="6914"/>
                  </a:lnTo>
                  <a:lnTo>
                    <a:pt x="21694" y="6868"/>
                  </a:lnTo>
                  <a:lnTo>
                    <a:pt x="21557" y="6914"/>
                  </a:lnTo>
                  <a:lnTo>
                    <a:pt x="21603" y="7005"/>
                  </a:lnTo>
                  <a:lnTo>
                    <a:pt x="21512" y="7186"/>
                  </a:lnTo>
                  <a:lnTo>
                    <a:pt x="21330" y="7186"/>
                  </a:lnTo>
                  <a:lnTo>
                    <a:pt x="21239" y="7141"/>
                  </a:lnTo>
                  <a:lnTo>
                    <a:pt x="20875" y="7323"/>
                  </a:lnTo>
                  <a:lnTo>
                    <a:pt x="20375" y="7414"/>
                  </a:lnTo>
                  <a:lnTo>
                    <a:pt x="20193" y="7368"/>
                  </a:lnTo>
                  <a:lnTo>
                    <a:pt x="19875" y="7368"/>
                  </a:lnTo>
                  <a:lnTo>
                    <a:pt x="19738" y="7323"/>
                  </a:lnTo>
                  <a:lnTo>
                    <a:pt x="19011" y="7323"/>
                  </a:lnTo>
                  <a:lnTo>
                    <a:pt x="18829" y="7141"/>
                  </a:lnTo>
                  <a:lnTo>
                    <a:pt x="18738" y="6823"/>
                  </a:lnTo>
                  <a:lnTo>
                    <a:pt x="18829" y="6641"/>
                  </a:lnTo>
                  <a:lnTo>
                    <a:pt x="18874" y="6641"/>
                  </a:lnTo>
                  <a:lnTo>
                    <a:pt x="18920" y="6504"/>
                  </a:lnTo>
                  <a:lnTo>
                    <a:pt x="18692" y="6413"/>
                  </a:lnTo>
                  <a:lnTo>
                    <a:pt x="18465" y="6413"/>
                  </a:lnTo>
                  <a:lnTo>
                    <a:pt x="17965" y="6641"/>
                  </a:lnTo>
                  <a:lnTo>
                    <a:pt x="17328" y="6641"/>
                  </a:lnTo>
                  <a:lnTo>
                    <a:pt x="16782" y="6777"/>
                  </a:lnTo>
                  <a:lnTo>
                    <a:pt x="16464" y="6868"/>
                  </a:lnTo>
                  <a:lnTo>
                    <a:pt x="16418" y="6959"/>
                  </a:lnTo>
                  <a:lnTo>
                    <a:pt x="16282" y="6959"/>
                  </a:lnTo>
                  <a:lnTo>
                    <a:pt x="16236" y="7096"/>
                  </a:lnTo>
                  <a:lnTo>
                    <a:pt x="16054" y="7186"/>
                  </a:lnTo>
                  <a:lnTo>
                    <a:pt x="15827" y="7368"/>
                  </a:lnTo>
                  <a:lnTo>
                    <a:pt x="15963" y="7550"/>
                  </a:lnTo>
                  <a:lnTo>
                    <a:pt x="16054" y="7596"/>
                  </a:lnTo>
                  <a:lnTo>
                    <a:pt x="16191" y="7550"/>
                  </a:lnTo>
                  <a:lnTo>
                    <a:pt x="16236" y="7596"/>
                  </a:lnTo>
                  <a:lnTo>
                    <a:pt x="16191" y="7732"/>
                  </a:lnTo>
                  <a:lnTo>
                    <a:pt x="16100" y="7732"/>
                  </a:lnTo>
                  <a:lnTo>
                    <a:pt x="15963" y="7869"/>
                  </a:lnTo>
                  <a:lnTo>
                    <a:pt x="15963" y="7960"/>
                  </a:lnTo>
                  <a:lnTo>
                    <a:pt x="15918" y="7914"/>
                  </a:lnTo>
                  <a:lnTo>
                    <a:pt x="15872" y="7596"/>
                  </a:lnTo>
                  <a:lnTo>
                    <a:pt x="15645" y="7459"/>
                  </a:lnTo>
                  <a:lnTo>
                    <a:pt x="15645" y="7323"/>
                  </a:lnTo>
                  <a:lnTo>
                    <a:pt x="15645" y="7232"/>
                  </a:lnTo>
                  <a:lnTo>
                    <a:pt x="15509" y="7050"/>
                  </a:lnTo>
                  <a:lnTo>
                    <a:pt x="15372" y="7050"/>
                  </a:lnTo>
                  <a:lnTo>
                    <a:pt x="15054" y="6732"/>
                  </a:lnTo>
                  <a:lnTo>
                    <a:pt x="15008" y="6732"/>
                  </a:lnTo>
                  <a:lnTo>
                    <a:pt x="15008" y="6823"/>
                  </a:lnTo>
                  <a:lnTo>
                    <a:pt x="15236" y="7096"/>
                  </a:lnTo>
                  <a:lnTo>
                    <a:pt x="15281" y="7277"/>
                  </a:lnTo>
                  <a:lnTo>
                    <a:pt x="15145" y="7414"/>
                  </a:lnTo>
                  <a:lnTo>
                    <a:pt x="14826" y="7459"/>
                  </a:lnTo>
                  <a:lnTo>
                    <a:pt x="14735" y="7550"/>
                  </a:lnTo>
                  <a:lnTo>
                    <a:pt x="14508" y="7505"/>
                  </a:lnTo>
                  <a:lnTo>
                    <a:pt x="14099" y="7186"/>
                  </a:lnTo>
                  <a:lnTo>
                    <a:pt x="14053" y="7005"/>
                  </a:lnTo>
                  <a:lnTo>
                    <a:pt x="14144" y="6914"/>
                  </a:lnTo>
                  <a:lnTo>
                    <a:pt x="14144" y="6777"/>
                  </a:lnTo>
                  <a:lnTo>
                    <a:pt x="13917" y="6868"/>
                  </a:lnTo>
                  <a:lnTo>
                    <a:pt x="13917" y="7050"/>
                  </a:lnTo>
                  <a:lnTo>
                    <a:pt x="13826" y="7186"/>
                  </a:lnTo>
                  <a:lnTo>
                    <a:pt x="13553" y="7005"/>
                  </a:lnTo>
                  <a:lnTo>
                    <a:pt x="13326" y="7005"/>
                  </a:lnTo>
                  <a:lnTo>
                    <a:pt x="13144" y="7141"/>
                  </a:lnTo>
                  <a:lnTo>
                    <a:pt x="13189" y="7414"/>
                  </a:lnTo>
                  <a:lnTo>
                    <a:pt x="13053" y="7596"/>
                  </a:lnTo>
                  <a:lnTo>
                    <a:pt x="13189" y="7778"/>
                  </a:lnTo>
                  <a:lnTo>
                    <a:pt x="13371" y="7869"/>
                  </a:lnTo>
                  <a:lnTo>
                    <a:pt x="13598" y="7687"/>
                  </a:lnTo>
                  <a:lnTo>
                    <a:pt x="13598" y="7596"/>
                  </a:lnTo>
                  <a:lnTo>
                    <a:pt x="13917" y="7414"/>
                  </a:lnTo>
                  <a:lnTo>
                    <a:pt x="13962" y="7550"/>
                  </a:lnTo>
                  <a:lnTo>
                    <a:pt x="13962" y="7732"/>
                  </a:lnTo>
                  <a:lnTo>
                    <a:pt x="13689" y="7960"/>
                  </a:lnTo>
                  <a:lnTo>
                    <a:pt x="13780" y="8051"/>
                  </a:lnTo>
                  <a:lnTo>
                    <a:pt x="13644" y="8233"/>
                  </a:lnTo>
                  <a:lnTo>
                    <a:pt x="13462" y="8323"/>
                  </a:lnTo>
                  <a:lnTo>
                    <a:pt x="13280" y="8187"/>
                  </a:lnTo>
                  <a:lnTo>
                    <a:pt x="13280" y="8278"/>
                  </a:lnTo>
                  <a:lnTo>
                    <a:pt x="13371" y="8460"/>
                  </a:lnTo>
                  <a:lnTo>
                    <a:pt x="13280" y="8642"/>
                  </a:lnTo>
                  <a:lnTo>
                    <a:pt x="13007" y="8824"/>
                  </a:lnTo>
                  <a:lnTo>
                    <a:pt x="13098" y="8960"/>
                  </a:lnTo>
                  <a:lnTo>
                    <a:pt x="13007" y="9006"/>
                  </a:lnTo>
                  <a:lnTo>
                    <a:pt x="12916" y="9051"/>
                  </a:lnTo>
                  <a:lnTo>
                    <a:pt x="12689" y="9233"/>
                  </a:lnTo>
                  <a:lnTo>
                    <a:pt x="12371" y="9279"/>
                  </a:lnTo>
                  <a:lnTo>
                    <a:pt x="12098" y="9279"/>
                  </a:lnTo>
                  <a:lnTo>
                    <a:pt x="12007" y="9460"/>
                  </a:lnTo>
                  <a:lnTo>
                    <a:pt x="12098" y="9688"/>
                  </a:lnTo>
                  <a:lnTo>
                    <a:pt x="12371" y="9961"/>
                  </a:lnTo>
                  <a:lnTo>
                    <a:pt x="12507" y="10006"/>
                  </a:lnTo>
                  <a:lnTo>
                    <a:pt x="12371" y="10006"/>
                  </a:lnTo>
                  <a:lnTo>
                    <a:pt x="12143" y="10052"/>
                  </a:lnTo>
                  <a:lnTo>
                    <a:pt x="12098" y="10143"/>
                  </a:lnTo>
                  <a:lnTo>
                    <a:pt x="12143" y="10188"/>
                  </a:lnTo>
                  <a:lnTo>
                    <a:pt x="12098" y="10370"/>
                  </a:lnTo>
                  <a:lnTo>
                    <a:pt x="11916" y="10506"/>
                  </a:lnTo>
                  <a:lnTo>
                    <a:pt x="11779" y="10506"/>
                  </a:lnTo>
                  <a:lnTo>
                    <a:pt x="11734" y="10643"/>
                  </a:lnTo>
                  <a:lnTo>
                    <a:pt x="11779" y="10461"/>
                  </a:lnTo>
                  <a:lnTo>
                    <a:pt x="11870" y="10370"/>
                  </a:lnTo>
                  <a:lnTo>
                    <a:pt x="12007" y="9961"/>
                  </a:lnTo>
                  <a:lnTo>
                    <a:pt x="11870" y="9870"/>
                  </a:lnTo>
                  <a:lnTo>
                    <a:pt x="11870" y="9733"/>
                  </a:lnTo>
                  <a:lnTo>
                    <a:pt x="11916" y="9642"/>
                  </a:lnTo>
                  <a:lnTo>
                    <a:pt x="11916" y="9460"/>
                  </a:lnTo>
                  <a:lnTo>
                    <a:pt x="11825" y="9233"/>
                  </a:lnTo>
                  <a:lnTo>
                    <a:pt x="11916" y="9051"/>
                  </a:lnTo>
                  <a:lnTo>
                    <a:pt x="12098" y="8960"/>
                  </a:lnTo>
                  <a:lnTo>
                    <a:pt x="12143" y="8778"/>
                  </a:lnTo>
                  <a:lnTo>
                    <a:pt x="12052" y="8460"/>
                  </a:lnTo>
                  <a:lnTo>
                    <a:pt x="12007" y="8414"/>
                  </a:lnTo>
                  <a:lnTo>
                    <a:pt x="12052" y="8278"/>
                  </a:lnTo>
                  <a:lnTo>
                    <a:pt x="12143" y="8278"/>
                  </a:lnTo>
                  <a:lnTo>
                    <a:pt x="12234" y="8323"/>
                  </a:lnTo>
                  <a:lnTo>
                    <a:pt x="12461" y="8233"/>
                  </a:lnTo>
                  <a:lnTo>
                    <a:pt x="12598" y="7869"/>
                  </a:lnTo>
                  <a:lnTo>
                    <a:pt x="12552" y="7732"/>
                  </a:lnTo>
                  <a:lnTo>
                    <a:pt x="12461" y="7596"/>
                  </a:lnTo>
                  <a:lnTo>
                    <a:pt x="12552" y="7186"/>
                  </a:lnTo>
                  <a:lnTo>
                    <a:pt x="12689" y="7005"/>
                  </a:lnTo>
                  <a:lnTo>
                    <a:pt x="12825" y="6732"/>
                  </a:lnTo>
                  <a:lnTo>
                    <a:pt x="12734" y="6504"/>
                  </a:lnTo>
                  <a:lnTo>
                    <a:pt x="12689" y="6504"/>
                  </a:lnTo>
                  <a:lnTo>
                    <a:pt x="12598" y="6641"/>
                  </a:lnTo>
                  <a:lnTo>
                    <a:pt x="12461" y="6641"/>
                  </a:lnTo>
                  <a:lnTo>
                    <a:pt x="12280" y="6595"/>
                  </a:lnTo>
                  <a:lnTo>
                    <a:pt x="12461" y="6595"/>
                  </a:lnTo>
                  <a:lnTo>
                    <a:pt x="12643" y="6413"/>
                  </a:lnTo>
                  <a:lnTo>
                    <a:pt x="12780" y="6368"/>
                  </a:lnTo>
                  <a:lnTo>
                    <a:pt x="12825" y="6186"/>
                  </a:lnTo>
                  <a:lnTo>
                    <a:pt x="12825" y="6095"/>
                  </a:lnTo>
                  <a:lnTo>
                    <a:pt x="12916" y="6004"/>
                  </a:lnTo>
                  <a:lnTo>
                    <a:pt x="13053" y="5731"/>
                  </a:lnTo>
                  <a:lnTo>
                    <a:pt x="13007" y="5640"/>
                  </a:lnTo>
                  <a:lnTo>
                    <a:pt x="13053" y="5504"/>
                  </a:lnTo>
                  <a:lnTo>
                    <a:pt x="13235" y="5413"/>
                  </a:lnTo>
                  <a:lnTo>
                    <a:pt x="13235" y="5276"/>
                  </a:lnTo>
                  <a:lnTo>
                    <a:pt x="13144" y="5185"/>
                  </a:lnTo>
                  <a:lnTo>
                    <a:pt x="13144" y="5094"/>
                  </a:lnTo>
                  <a:lnTo>
                    <a:pt x="13235" y="4912"/>
                  </a:lnTo>
                  <a:lnTo>
                    <a:pt x="13189" y="4731"/>
                  </a:lnTo>
                  <a:lnTo>
                    <a:pt x="13280" y="4640"/>
                  </a:lnTo>
                  <a:lnTo>
                    <a:pt x="13326" y="4594"/>
                  </a:lnTo>
                  <a:lnTo>
                    <a:pt x="13462" y="4321"/>
                  </a:lnTo>
                  <a:lnTo>
                    <a:pt x="13462" y="4048"/>
                  </a:lnTo>
                  <a:lnTo>
                    <a:pt x="13417" y="3776"/>
                  </a:lnTo>
                  <a:lnTo>
                    <a:pt x="13280" y="3503"/>
                  </a:lnTo>
                  <a:lnTo>
                    <a:pt x="13326" y="3412"/>
                  </a:lnTo>
                  <a:lnTo>
                    <a:pt x="13280" y="3321"/>
                  </a:lnTo>
                  <a:lnTo>
                    <a:pt x="13189" y="3275"/>
                  </a:lnTo>
                  <a:lnTo>
                    <a:pt x="13098" y="3321"/>
                  </a:lnTo>
                  <a:lnTo>
                    <a:pt x="13007" y="3275"/>
                  </a:lnTo>
                  <a:lnTo>
                    <a:pt x="12916" y="3139"/>
                  </a:lnTo>
                  <a:lnTo>
                    <a:pt x="12871" y="3139"/>
                  </a:lnTo>
                  <a:lnTo>
                    <a:pt x="12780" y="3321"/>
                  </a:lnTo>
                  <a:lnTo>
                    <a:pt x="12734" y="3366"/>
                  </a:lnTo>
                  <a:lnTo>
                    <a:pt x="12643" y="3321"/>
                  </a:lnTo>
                  <a:lnTo>
                    <a:pt x="12507" y="3139"/>
                  </a:lnTo>
                  <a:lnTo>
                    <a:pt x="12552" y="3093"/>
                  </a:lnTo>
                  <a:lnTo>
                    <a:pt x="12507" y="3048"/>
                  </a:lnTo>
                  <a:lnTo>
                    <a:pt x="12280" y="3002"/>
                  </a:lnTo>
                  <a:lnTo>
                    <a:pt x="12189" y="2866"/>
                  </a:lnTo>
                  <a:lnTo>
                    <a:pt x="12189" y="2820"/>
                  </a:lnTo>
                  <a:lnTo>
                    <a:pt x="12416" y="2820"/>
                  </a:lnTo>
                  <a:lnTo>
                    <a:pt x="12689" y="2911"/>
                  </a:lnTo>
                  <a:lnTo>
                    <a:pt x="12825" y="3002"/>
                  </a:lnTo>
                  <a:lnTo>
                    <a:pt x="12871" y="2957"/>
                  </a:lnTo>
                  <a:lnTo>
                    <a:pt x="12962" y="2911"/>
                  </a:lnTo>
                  <a:lnTo>
                    <a:pt x="13007" y="3048"/>
                  </a:lnTo>
                  <a:lnTo>
                    <a:pt x="13053" y="3093"/>
                  </a:lnTo>
                  <a:lnTo>
                    <a:pt x="13098" y="3139"/>
                  </a:lnTo>
                  <a:lnTo>
                    <a:pt x="13098" y="3002"/>
                  </a:lnTo>
                  <a:lnTo>
                    <a:pt x="13007" y="2820"/>
                  </a:lnTo>
                  <a:lnTo>
                    <a:pt x="12962" y="2684"/>
                  </a:lnTo>
                  <a:lnTo>
                    <a:pt x="12871" y="2548"/>
                  </a:lnTo>
                  <a:lnTo>
                    <a:pt x="12780" y="2457"/>
                  </a:lnTo>
                  <a:lnTo>
                    <a:pt x="12689" y="2502"/>
                  </a:lnTo>
                  <a:lnTo>
                    <a:pt x="12598" y="2548"/>
                  </a:lnTo>
                  <a:lnTo>
                    <a:pt x="12507" y="2502"/>
                  </a:lnTo>
                  <a:lnTo>
                    <a:pt x="12461" y="2320"/>
                  </a:lnTo>
                  <a:lnTo>
                    <a:pt x="12234" y="2093"/>
                  </a:lnTo>
                  <a:lnTo>
                    <a:pt x="12234" y="1956"/>
                  </a:lnTo>
                  <a:lnTo>
                    <a:pt x="12143" y="1865"/>
                  </a:lnTo>
                  <a:lnTo>
                    <a:pt x="12052" y="1729"/>
                  </a:lnTo>
                  <a:lnTo>
                    <a:pt x="11916" y="1729"/>
                  </a:lnTo>
                  <a:lnTo>
                    <a:pt x="11779" y="1820"/>
                  </a:lnTo>
                  <a:lnTo>
                    <a:pt x="11825" y="1956"/>
                  </a:lnTo>
                  <a:lnTo>
                    <a:pt x="11961" y="1956"/>
                  </a:lnTo>
                  <a:lnTo>
                    <a:pt x="12052" y="2047"/>
                  </a:lnTo>
                  <a:lnTo>
                    <a:pt x="12007" y="2138"/>
                  </a:lnTo>
                  <a:lnTo>
                    <a:pt x="11916" y="2184"/>
                  </a:lnTo>
                  <a:lnTo>
                    <a:pt x="11916" y="2320"/>
                  </a:lnTo>
                  <a:lnTo>
                    <a:pt x="11870" y="2366"/>
                  </a:lnTo>
                  <a:lnTo>
                    <a:pt x="11597" y="2047"/>
                  </a:lnTo>
                  <a:lnTo>
                    <a:pt x="11597" y="1911"/>
                  </a:lnTo>
                  <a:lnTo>
                    <a:pt x="11506" y="1729"/>
                  </a:lnTo>
                  <a:lnTo>
                    <a:pt x="11370" y="1729"/>
                  </a:lnTo>
                  <a:lnTo>
                    <a:pt x="10779" y="1365"/>
                  </a:lnTo>
                  <a:lnTo>
                    <a:pt x="10597" y="1320"/>
                  </a:lnTo>
                  <a:lnTo>
                    <a:pt x="10551" y="1274"/>
                  </a:lnTo>
                  <a:lnTo>
                    <a:pt x="10233" y="1274"/>
                  </a:lnTo>
                  <a:lnTo>
                    <a:pt x="10187" y="1183"/>
                  </a:lnTo>
                  <a:lnTo>
                    <a:pt x="10233" y="1092"/>
                  </a:lnTo>
                  <a:lnTo>
                    <a:pt x="10233" y="1001"/>
                  </a:lnTo>
                  <a:lnTo>
                    <a:pt x="10051" y="1001"/>
                  </a:lnTo>
                  <a:lnTo>
                    <a:pt x="9960" y="956"/>
                  </a:lnTo>
                  <a:lnTo>
                    <a:pt x="9824" y="1001"/>
                  </a:lnTo>
                  <a:lnTo>
                    <a:pt x="9687" y="1092"/>
                  </a:lnTo>
                  <a:lnTo>
                    <a:pt x="9642" y="1092"/>
                  </a:lnTo>
                  <a:lnTo>
                    <a:pt x="9505" y="1229"/>
                  </a:lnTo>
                  <a:lnTo>
                    <a:pt x="9460" y="1365"/>
                  </a:lnTo>
                  <a:lnTo>
                    <a:pt x="9232" y="1365"/>
                  </a:lnTo>
                  <a:lnTo>
                    <a:pt x="9096" y="1320"/>
                  </a:lnTo>
                  <a:lnTo>
                    <a:pt x="8914" y="1547"/>
                  </a:lnTo>
                  <a:lnTo>
                    <a:pt x="8641" y="1592"/>
                  </a:lnTo>
                  <a:lnTo>
                    <a:pt x="8550" y="1638"/>
                  </a:lnTo>
                  <a:lnTo>
                    <a:pt x="8459" y="1592"/>
                  </a:lnTo>
                  <a:lnTo>
                    <a:pt x="8323" y="1592"/>
                  </a:lnTo>
                  <a:lnTo>
                    <a:pt x="8277" y="1638"/>
                  </a:lnTo>
                  <a:lnTo>
                    <a:pt x="8277" y="1820"/>
                  </a:lnTo>
                  <a:lnTo>
                    <a:pt x="8414" y="1865"/>
                  </a:lnTo>
                  <a:lnTo>
                    <a:pt x="8505" y="1865"/>
                  </a:lnTo>
                  <a:lnTo>
                    <a:pt x="8550" y="2093"/>
                  </a:lnTo>
                  <a:lnTo>
                    <a:pt x="8596" y="2366"/>
                  </a:lnTo>
                  <a:lnTo>
                    <a:pt x="8505" y="2593"/>
                  </a:lnTo>
                  <a:lnTo>
                    <a:pt x="8232" y="2593"/>
                  </a:lnTo>
                  <a:lnTo>
                    <a:pt x="8050" y="2775"/>
                  </a:lnTo>
                  <a:lnTo>
                    <a:pt x="7732" y="2866"/>
                  </a:lnTo>
                  <a:lnTo>
                    <a:pt x="7641" y="2820"/>
                  </a:lnTo>
                  <a:lnTo>
                    <a:pt x="7777" y="2729"/>
                  </a:lnTo>
                  <a:lnTo>
                    <a:pt x="7913" y="2684"/>
                  </a:lnTo>
                  <a:lnTo>
                    <a:pt x="7913" y="2502"/>
                  </a:lnTo>
                  <a:lnTo>
                    <a:pt x="7732" y="2184"/>
                  </a:lnTo>
                  <a:lnTo>
                    <a:pt x="7823" y="1956"/>
                  </a:lnTo>
                  <a:lnTo>
                    <a:pt x="7823" y="1774"/>
                  </a:lnTo>
                  <a:lnTo>
                    <a:pt x="7913" y="1683"/>
                  </a:lnTo>
                  <a:lnTo>
                    <a:pt x="7823" y="1456"/>
                  </a:lnTo>
                  <a:lnTo>
                    <a:pt x="7823" y="1274"/>
                  </a:lnTo>
                  <a:lnTo>
                    <a:pt x="7595" y="1092"/>
                  </a:lnTo>
                  <a:lnTo>
                    <a:pt x="7459" y="1138"/>
                  </a:lnTo>
                  <a:lnTo>
                    <a:pt x="7368" y="1092"/>
                  </a:lnTo>
                  <a:lnTo>
                    <a:pt x="7277" y="1092"/>
                  </a:lnTo>
                  <a:lnTo>
                    <a:pt x="7231" y="1274"/>
                  </a:lnTo>
                  <a:lnTo>
                    <a:pt x="7049" y="1274"/>
                  </a:lnTo>
                  <a:lnTo>
                    <a:pt x="6958" y="1229"/>
                  </a:lnTo>
                  <a:lnTo>
                    <a:pt x="6777" y="1320"/>
                  </a:lnTo>
                  <a:lnTo>
                    <a:pt x="6640" y="1502"/>
                  </a:lnTo>
                  <a:lnTo>
                    <a:pt x="6504" y="1502"/>
                  </a:lnTo>
                  <a:lnTo>
                    <a:pt x="6504" y="1411"/>
                  </a:lnTo>
                  <a:lnTo>
                    <a:pt x="6595" y="1229"/>
                  </a:lnTo>
                  <a:lnTo>
                    <a:pt x="6595" y="1138"/>
                  </a:lnTo>
                  <a:lnTo>
                    <a:pt x="6504" y="1092"/>
                  </a:lnTo>
                  <a:lnTo>
                    <a:pt x="6231" y="1502"/>
                  </a:lnTo>
                  <a:lnTo>
                    <a:pt x="5867" y="1638"/>
                  </a:lnTo>
                  <a:lnTo>
                    <a:pt x="5730" y="1592"/>
                  </a:lnTo>
                  <a:lnTo>
                    <a:pt x="5867" y="1365"/>
                  </a:lnTo>
                  <a:lnTo>
                    <a:pt x="6049" y="1365"/>
                  </a:lnTo>
                  <a:lnTo>
                    <a:pt x="6185" y="1092"/>
                  </a:lnTo>
                  <a:lnTo>
                    <a:pt x="6140" y="910"/>
                  </a:lnTo>
                  <a:lnTo>
                    <a:pt x="6231" y="774"/>
                  </a:lnTo>
                  <a:lnTo>
                    <a:pt x="6231" y="728"/>
                  </a:lnTo>
                  <a:lnTo>
                    <a:pt x="6413" y="637"/>
                  </a:lnTo>
                  <a:lnTo>
                    <a:pt x="6367" y="546"/>
                  </a:lnTo>
                  <a:lnTo>
                    <a:pt x="6140" y="501"/>
                  </a:lnTo>
                  <a:lnTo>
                    <a:pt x="6094" y="410"/>
                  </a:lnTo>
                  <a:lnTo>
                    <a:pt x="6049" y="183"/>
                  </a:lnTo>
                  <a:lnTo>
                    <a:pt x="6003" y="183"/>
                  </a:lnTo>
                  <a:lnTo>
                    <a:pt x="5776" y="365"/>
                  </a:lnTo>
                  <a:lnTo>
                    <a:pt x="5549" y="319"/>
                  </a:lnTo>
                  <a:lnTo>
                    <a:pt x="5458" y="92"/>
                  </a:lnTo>
                  <a:lnTo>
                    <a:pt x="5321" y="92"/>
                  </a:lnTo>
                  <a:lnTo>
                    <a:pt x="5185" y="228"/>
                  </a:lnTo>
                  <a:lnTo>
                    <a:pt x="500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0"/>
            <p:cNvSpPr/>
            <p:nvPr/>
          </p:nvSpPr>
          <p:spPr>
            <a:xfrm>
              <a:off x="6719056" y="2857344"/>
              <a:ext cx="2098" cy="7276"/>
            </a:xfrm>
            <a:custGeom>
              <a:rect b="b" l="l" r="r" t="t"/>
              <a:pathLst>
                <a:path extrusionOk="0" h="319" w="92">
                  <a:moveTo>
                    <a:pt x="91" y="0"/>
                  </a:moveTo>
                  <a:lnTo>
                    <a:pt x="46" y="46"/>
                  </a:lnTo>
                  <a:lnTo>
                    <a:pt x="0" y="182"/>
                  </a:lnTo>
                  <a:lnTo>
                    <a:pt x="91" y="319"/>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30"/>
            <p:cNvSpPr/>
            <p:nvPr/>
          </p:nvSpPr>
          <p:spPr>
            <a:xfrm>
              <a:off x="5099861" y="1186284"/>
              <a:ext cx="1621294" cy="2752956"/>
            </a:xfrm>
            <a:custGeom>
              <a:rect b="b" l="l" r="r" t="t"/>
              <a:pathLst>
                <a:path extrusionOk="0" h="120704" w="71086">
                  <a:moveTo>
                    <a:pt x="17101" y="35520"/>
                  </a:moveTo>
                  <a:lnTo>
                    <a:pt x="17010" y="35611"/>
                  </a:lnTo>
                  <a:lnTo>
                    <a:pt x="17055" y="35520"/>
                  </a:lnTo>
                  <a:close/>
                  <a:moveTo>
                    <a:pt x="19693" y="37339"/>
                  </a:moveTo>
                  <a:lnTo>
                    <a:pt x="19738" y="37385"/>
                  </a:lnTo>
                  <a:lnTo>
                    <a:pt x="19920" y="37567"/>
                  </a:lnTo>
                  <a:lnTo>
                    <a:pt x="19957" y="37749"/>
                  </a:lnTo>
                  <a:lnTo>
                    <a:pt x="19920" y="37749"/>
                  </a:lnTo>
                  <a:lnTo>
                    <a:pt x="19829" y="37567"/>
                  </a:lnTo>
                  <a:lnTo>
                    <a:pt x="19693" y="37476"/>
                  </a:lnTo>
                  <a:lnTo>
                    <a:pt x="19693" y="37339"/>
                  </a:lnTo>
                  <a:close/>
                  <a:moveTo>
                    <a:pt x="10415" y="49664"/>
                  </a:moveTo>
                  <a:lnTo>
                    <a:pt x="10461" y="49801"/>
                  </a:lnTo>
                  <a:lnTo>
                    <a:pt x="10506" y="49664"/>
                  </a:lnTo>
                  <a:close/>
                  <a:moveTo>
                    <a:pt x="50346" y="50756"/>
                  </a:moveTo>
                  <a:lnTo>
                    <a:pt x="50346" y="50756"/>
                  </a:lnTo>
                  <a:lnTo>
                    <a:pt x="50346" y="50756"/>
                  </a:lnTo>
                  <a:close/>
                  <a:moveTo>
                    <a:pt x="42160" y="50165"/>
                  </a:moveTo>
                  <a:lnTo>
                    <a:pt x="42205" y="50256"/>
                  </a:lnTo>
                  <a:lnTo>
                    <a:pt x="42160" y="50392"/>
                  </a:lnTo>
                  <a:lnTo>
                    <a:pt x="41751" y="50574"/>
                  </a:lnTo>
                  <a:lnTo>
                    <a:pt x="41569" y="50710"/>
                  </a:lnTo>
                  <a:lnTo>
                    <a:pt x="41660" y="50801"/>
                  </a:lnTo>
                  <a:lnTo>
                    <a:pt x="41751" y="50801"/>
                  </a:lnTo>
                  <a:lnTo>
                    <a:pt x="41660" y="50892"/>
                  </a:lnTo>
                  <a:lnTo>
                    <a:pt x="41205" y="50892"/>
                  </a:lnTo>
                  <a:lnTo>
                    <a:pt x="41296" y="51120"/>
                  </a:lnTo>
                  <a:lnTo>
                    <a:pt x="41432" y="51256"/>
                  </a:lnTo>
                  <a:lnTo>
                    <a:pt x="41523" y="51165"/>
                  </a:lnTo>
                  <a:lnTo>
                    <a:pt x="41523" y="51256"/>
                  </a:lnTo>
                  <a:lnTo>
                    <a:pt x="41705" y="51302"/>
                  </a:lnTo>
                  <a:lnTo>
                    <a:pt x="41705" y="51393"/>
                  </a:lnTo>
                  <a:lnTo>
                    <a:pt x="41614" y="51393"/>
                  </a:lnTo>
                  <a:lnTo>
                    <a:pt x="41523" y="51484"/>
                  </a:lnTo>
                  <a:lnTo>
                    <a:pt x="41432" y="51484"/>
                  </a:lnTo>
                  <a:lnTo>
                    <a:pt x="41341" y="51529"/>
                  </a:lnTo>
                  <a:lnTo>
                    <a:pt x="41341" y="51620"/>
                  </a:lnTo>
                  <a:lnTo>
                    <a:pt x="41205" y="51757"/>
                  </a:lnTo>
                  <a:lnTo>
                    <a:pt x="41205" y="51938"/>
                  </a:lnTo>
                  <a:lnTo>
                    <a:pt x="41250" y="51984"/>
                  </a:lnTo>
                  <a:lnTo>
                    <a:pt x="41250" y="52211"/>
                  </a:lnTo>
                  <a:lnTo>
                    <a:pt x="41023" y="52211"/>
                  </a:lnTo>
                  <a:lnTo>
                    <a:pt x="40932" y="52120"/>
                  </a:lnTo>
                  <a:lnTo>
                    <a:pt x="40750" y="52075"/>
                  </a:lnTo>
                  <a:lnTo>
                    <a:pt x="40750" y="52166"/>
                  </a:lnTo>
                  <a:lnTo>
                    <a:pt x="40796" y="52257"/>
                  </a:lnTo>
                  <a:lnTo>
                    <a:pt x="40659" y="52302"/>
                  </a:lnTo>
                  <a:lnTo>
                    <a:pt x="40568" y="52393"/>
                  </a:lnTo>
                  <a:lnTo>
                    <a:pt x="40841" y="52393"/>
                  </a:lnTo>
                  <a:lnTo>
                    <a:pt x="41068" y="52575"/>
                  </a:lnTo>
                  <a:lnTo>
                    <a:pt x="41068" y="52712"/>
                  </a:lnTo>
                  <a:lnTo>
                    <a:pt x="41250" y="52894"/>
                  </a:lnTo>
                  <a:lnTo>
                    <a:pt x="41523" y="52894"/>
                  </a:lnTo>
                  <a:lnTo>
                    <a:pt x="41842" y="53075"/>
                  </a:lnTo>
                  <a:lnTo>
                    <a:pt x="42069" y="53121"/>
                  </a:lnTo>
                  <a:lnTo>
                    <a:pt x="42569" y="53485"/>
                  </a:lnTo>
                  <a:lnTo>
                    <a:pt x="42660" y="53712"/>
                  </a:lnTo>
                  <a:lnTo>
                    <a:pt x="42797" y="53758"/>
                  </a:lnTo>
                  <a:lnTo>
                    <a:pt x="42842" y="53849"/>
                  </a:lnTo>
                  <a:lnTo>
                    <a:pt x="42979" y="53940"/>
                  </a:lnTo>
                  <a:lnTo>
                    <a:pt x="43115" y="53940"/>
                  </a:lnTo>
                  <a:lnTo>
                    <a:pt x="43161" y="54076"/>
                  </a:lnTo>
                  <a:lnTo>
                    <a:pt x="43297" y="54121"/>
                  </a:lnTo>
                  <a:lnTo>
                    <a:pt x="43388" y="54121"/>
                  </a:lnTo>
                  <a:lnTo>
                    <a:pt x="43524" y="54303"/>
                  </a:lnTo>
                  <a:lnTo>
                    <a:pt x="43706" y="54303"/>
                  </a:lnTo>
                  <a:lnTo>
                    <a:pt x="43752" y="54349"/>
                  </a:lnTo>
                  <a:lnTo>
                    <a:pt x="43843" y="54303"/>
                  </a:lnTo>
                  <a:lnTo>
                    <a:pt x="44070" y="54485"/>
                  </a:lnTo>
                  <a:lnTo>
                    <a:pt x="44070" y="54576"/>
                  </a:lnTo>
                  <a:lnTo>
                    <a:pt x="44252" y="54576"/>
                  </a:lnTo>
                  <a:lnTo>
                    <a:pt x="44434" y="54849"/>
                  </a:lnTo>
                  <a:lnTo>
                    <a:pt x="44525" y="54940"/>
                  </a:lnTo>
                  <a:lnTo>
                    <a:pt x="44570" y="55304"/>
                  </a:lnTo>
                  <a:lnTo>
                    <a:pt x="44707" y="55531"/>
                  </a:lnTo>
                  <a:lnTo>
                    <a:pt x="44616" y="55622"/>
                  </a:lnTo>
                  <a:lnTo>
                    <a:pt x="44661" y="55759"/>
                  </a:lnTo>
                  <a:lnTo>
                    <a:pt x="44661" y="55804"/>
                  </a:lnTo>
                  <a:lnTo>
                    <a:pt x="44616" y="55850"/>
                  </a:lnTo>
                  <a:lnTo>
                    <a:pt x="44525" y="56077"/>
                  </a:lnTo>
                  <a:lnTo>
                    <a:pt x="44298" y="56168"/>
                  </a:lnTo>
                  <a:lnTo>
                    <a:pt x="44025" y="56304"/>
                  </a:lnTo>
                  <a:lnTo>
                    <a:pt x="43979" y="56441"/>
                  </a:lnTo>
                  <a:lnTo>
                    <a:pt x="43752" y="56441"/>
                  </a:lnTo>
                  <a:lnTo>
                    <a:pt x="43661" y="56532"/>
                  </a:lnTo>
                  <a:lnTo>
                    <a:pt x="43342" y="56441"/>
                  </a:lnTo>
                  <a:lnTo>
                    <a:pt x="43206" y="56395"/>
                  </a:lnTo>
                  <a:lnTo>
                    <a:pt x="43115" y="56395"/>
                  </a:lnTo>
                  <a:lnTo>
                    <a:pt x="43070" y="56350"/>
                  </a:lnTo>
                  <a:lnTo>
                    <a:pt x="42933" y="56395"/>
                  </a:lnTo>
                  <a:lnTo>
                    <a:pt x="42615" y="56395"/>
                  </a:lnTo>
                  <a:lnTo>
                    <a:pt x="42296" y="56532"/>
                  </a:lnTo>
                  <a:lnTo>
                    <a:pt x="42024" y="56486"/>
                  </a:lnTo>
                  <a:lnTo>
                    <a:pt x="41842" y="56350"/>
                  </a:lnTo>
                  <a:lnTo>
                    <a:pt x="41751" y="56441"/>
                  </a:lnTo>
                  <a:lnTo>
                    <a:pt x="41432" y="56259"/>
                  </a:lnTo>
                  <a:lnTo>
                    <a:pt x="41296" y="56259"/>
                  </a:lnTo>
                  <a:lnTo>
                    <a:pt x="40978" y="56077"/>
                  </a:lnTo>
                  <a:lnTo>
                    <a:pt x="40932" y="56077"/>
                  </a:lnTo>
                  <a:lnTo>
                    <a:pt x="40841" y="56214"/>
                  </a:lnTo>
                  <a:lnTo>
                    <a:pt x="40705" y="56214"/>
                  </a:lnTo>
                  <a:lnTo>
                    <a:pt x="40568" y="55986"/>
                  </a:lnTo>
                  <a:lnTo>
                    <a:pt x="40523" y="55804"/>
                  </a:lnTo>
                  <a:lnTo>
                    <a:pt x="40386" y="55713"/>
                  </a:lnTo>
                  <a:lnTo>
                    <a:pt x="40295" y="55713"/>
                  </a:lnTo>
                  <a:lnTo>
                    <a:pt x="40113" y="55895"/>
                  </a:lnTo>
                  <a:lnTo>
                    <a:pt x="40068" y="55850"/>
                  </a:lnTo>
                  <a:lnTo>
                    <a:pt x="39977" y="55895"/>
                  </a:lnTo>
                  <a:lnTo>
                    <a:pt x="39704" y="55668"/>
                  </a:lnTo>
                  <a:lnTo>
                    <a:pt x="39704" y="55486"/>
                  </a:lnTo>
                  <a:lnTo>
                    <a:pt x="39659" y="55486"/>
                  </a:lnTo>
                  <a:lnTo>
                    <a:pt x="39431" y="55577"/>
                  </a:lnTo>
                  <a:lnTo>
                    <a:pt x="39204" y="55577"/>
                  </a:lnTo>
                  <a:lnTo>
                    <a:pt x="39067" y="55531"/>
                  </a:lnTo>
                  <a:lnTo>
                    <a:pt x="38931" y="55577"/>
                  </a:lnTo>
                  <a:lnTo>
                    <a:pt x="38522" y="55577"/>
                  </a:lnTo>
                  <a:lnTo>
                    <a:pt x="38340" y="55622"/>
                  </a:lnTo>
                  <a:lnTo>
                    <a:pt x="37976" y="55804"/>
                  </a:lnTo>
                  <a:lnTo>
                    <a:pt x="37794" y="55804"/>
                  </a:lnTo>
                  <a:lnTo>
                    <a:pt x="37521" y="55850"/>
                  </a:lnTo>
                  <a:lnTo>
                    <a:pt x="37430" y="55941"/>
                  </a:lnTo>
                  <a:lnTo>
                    <a:pt x="37294" y="55986"/>
                  </a:lnTo>
                  <a:lnTo>
                    <a:pt x="37157" y="56123"/>
                  </a:lnTo>
                  <a:lnTo>
                    <a:pt x="37066" y="56168"/>
                  </a:lnTo>
                  <a:lnTo>
                    <a:pt x="37021" y="56350"/>
                  </a:lnTo>
                  <a:lnTo>
                    <a:pt x="36930" y="56441"/>
                  </a:lnTo>
                  <a:lnTo>
                    <a:pt x="36930" y="56486"/>
                  </a:lnTo>
                  <a:lnTo>
                    <a:pt x="36657" y="56486"/>
                  </a:lnTo>
                  <a:lnTo>
                    <a:pt x="36202" y="56350"/>
                  </a:lnTo>
                  <a:lnTo>
                    <a:pt x="36111" y="56350"/>
                  </a:lnTo>
                  <a:lnTo>
                    <a:pt x="35975" y="56441"/>
                  </a:lnTo>
                  <a:lnTo>
                    <a:pt x="35838" y="56395"/>
                  </a:lnTo>
                  <a:lnTo>
                    <a:pt x="35565" y="56441"/>
                  </a:lnTo>
                  <a:lnTo>
                    <a:pt x="35474" y="56395"/>
                  </a:lnTo>
                  <a:lnTo>
                    <a:pt x="35247" y="56441"/>
                  </a:lnTo>
                  <a:lnTo>
                    <a:pt x="35210" y="56553"/>
                  </a:lnTo>
                  <a:lnTo>
                    <a:pt x="35111" y="56486"/>
                  </a:lnTo>
                  <a:lnTo>
                    <a:pt x="34929" y="56304"/>
                  </a:lnTo>
                  <a:lnTo>
                    <a:pt x="34747" y="56304"/>
                  </a:lnTo>
                  <a:lnTo>
                    <a:pt x="34519" y="56077"/>
                  </a:lnTo>
                  <a:lnTo>
                    <a:pt x="34519" y="55804"/>
                  </a:lnTo>
                  <a:lnTo>
                    <a:pt x="34383" y="55622"/>
                  </a:lnTo>
                  <a:lnTo>
                    <a:pt x="34201" y="55395"/>
                  </a:lnTo>
                  <a:lnTo>
                    <a:pt x="34110" y="55395"/>
                  </a:lnTo>
                  <a:lnTo>
                    <a:pt x="34065" y="55304"/>
                  </a:lnTo>
                  <a:lnTo>
                    <a:pt x="34292" y="55122"/>
                  </a:lnTo>
                  <a:lnTo>
                    <a:pt x="34337" y="54986"/>
                  </a:lnTo>
                  <a:lnTo>
                    <a:pt x="34292" y="54622"/>
                  </a:lnTo>
                  <a:lnTo>
                    <a:pt x="34519" y="54440"/>
                  </a:lnTo>
                  <a:lnTo>
                    <a:pt x="34656" y="54440"/>
                  </a:lnTo>
                  <a:lnTo>
                    <a:pt x="34747" y="54303"/>
                  </a:lnTo>
                  <a:lnTo>
                    <a:pt x="34792" y="54031"/>
                  </a:lnTo>
                  <a:lnTo>
                    <a:pt x="34792" y="53985"/>
                  </a:lnTo>
                  <a:lnTo>
                    <a:pt x="34747" y="53803"/>
                  </a:lnTo>
                  <a:lnTo>
                    <a:pt x="34838" y="53667"/>
                  </a:lnTo>
                  <a:lnTo>
                    <a:pt x="34838" y="53394"/>
                  </a:lnTo>
                  <a:lnTo>
                    <a:pt x="34747" y="53303"/>
                  </a:lnTo>
                  <a:lnTo>
                    <a:pt x="34838" y="53166"/>
                  </a:lnTo>
                  <a:lnTo>
                    <a:pt x="34883" y="53030"/>
                  </a:lnTo>
                  <a:lnTo>
                    <a:pt x="35202" y="53030"/>
                  </a:lnTo>
                  <a:lnTo>
                    <a:pt x="35338" y="52984"/>
                  </a:lnTo>
                  <a:lnTo>
                    <a:pt x="35474" y="52803"/>
                  </a:lnTo>
                  <a:lnTo>
                    <a:pt x="35474" y="52666"/>
                  </a:lnTo>
                  <a:lnTo>
                    <a:pt x="35383" y="52575"/>
                  </a:lnTo>
                  <a:lnTo>
                    <a:pt x="35474" y="52530"/>
                  </a:lnTo>
                  <a:lnTo>
                    <a:pt x="35474" y="52393"/>
                  </a:lnTo>
                  <a:lnTo>
                    <a:pt x="35429" y="52302"/>
                  </a:lnTo>
                  <a:lnTo>
                    <a:pt x="35429" y="52166"/>
                  </a:lnTo>
                  <a:lnTo>
                    <a:pt x="35429" y="52075"/>
                  </a:lnTo>
                  <a:lnTo>
                    <a:pt x="35474" y="52166"/>
                  </a:lnTo>
                  <a:lnTo>
                    <a:pt x="35565" y="52166"/>
                  </a:lnTo>
                  <a:lnTo>
                    <a:pt x="35884" y="51802"/>
                  </a:lnTo>
                  <a:lnTo>
                    <a:pt x="35838" y="51711"/>
                  </a:lnTo>
                  <a:lnTo>
                    <a:pt x="35929" y="51711"/>
                  </a:lnTo>
                  <a:lnTo>
                    <a:pt x="36066" y="51484"/>
                  </a:lnTo>
                  <a:lnTo>
                    <a:pt x="36066" y="51302"/>
                  </a:lnTo>
                  <a:lnTo>
                    <a:pt x="36202" y="51211"/>
                  </a:lnTo>
                  <a:lnTo>
                    <a:pt x="36384" y="51211"/>
                  </a:lnTo>
                  <a:lnTo>
                    <a:pt x="36520" y="51029"/>
                  </a:lnTo>
                  <a:lnTo>
                    <a:pt x="36611" y="51074"/>
                  </a:lnTo>
                  <a:lnTo>
                    <a:pt x="36611" y="51120"/>
                  </a:lnTo>
                  <a:lnTo>
                    <a:pt x="36793" y="51120"/>
                  </a:lnTo>
                  <a:lnTo>
                    <a:pt x="36839" y="51029"/>
                  </a:lnTo>
                  <a:lnTo>
                    <a:pt x="36930" y="50938"/>
                  </a:lnTo>
                  <a:lnTo>
                    <a:pt x="36975" y="51029"/>
                  </a:lnTo>
                  <a:lnTo>
                    <a:pt x="37066" y="51120"/>
                  </a:lnTo>
                  <a:lnTo>
                    <a:pt x="37203" y="51120"/>
                  </a:lnTo>
                  <a:lnTo>
                    <a:pt x="37430" y="51074"/>
                  </a:lnTo>
                  <a:lnTo>
                    <a:pt x="37248" y="51165"/>
                  </a:lnTo>
                  <a:lnTo>
                    <a:pt x="37157" y="51256"/>
                  </a:lnTo>
                  <a:lnTo>
                    <a:pt x="37021" y="51211"/>
                  </a:lnTo>
                  <a:lnTo>
                    <a:pt x="36566" y="51211"/>
                  </a:lnTo>
                  <a:lnTo>
                    <a:pt x="36611" y="51347"/>
                  </a:lnTo>
                  <a:lnTo>
                    <a:pt x="36930" y="51347"/>
                  </a:lnTo>
                  <a:lnTo>
                    <a:pt x="37157" y="51393"/>
                  </a:lnTo>
                  <a:lnTo>
                    <a:pt x="37112" y="51484"/>
                  </a:lnTo>
                  <a:lnTo>
                    <a:pt x="37021" y="51529"/>
                  </a:lnTo>
                  <a:lnTo>
                    <a:pt x="37157" y="51620"/>
                  </a:lnTo>
                  <a:lnTo>
                    <a:pt x="37248" y="51620"/>
                  </a:lnTo>
                  <a:lnTo>
                    <a:pt x="37385" y="51711"/>
                  </a:lnTo>
                  <a:lnTo>
                    <a:pt x="37567" y="51620"/>
                  </a:lnTo>
                  <a:lnTo>
                    <a:pt x="37748" y="51575"/>
                  </a:lnTo>
                  <a:lnTo>
                    <a:pt x="37930" y="51666"/>
                  </a:lnTo>
                  <a:lnTo>
                    <a:pt x="38067" y="51757"/>
                  </a:lnTo>
                  <a:lnTo>
                    <a:pt x="38112" y="51620"/>
                  </a:lnTo>
                  <a:lnTo>
                    <a:pt x="38203" y="51666"/>
                  </a:lnTo>
                  <a:lnTo>
                    <a:pt x="38249" y="51847"/>
                  </a:lnTo>
                  <a:lnTo>
                    <a:pt x="38340" y="51984"/>
                  </a:lnTo>
                  <a:lnTo>
                    <a:pt x="38249" y="51984"/>
                  </a:lnTo>
                  <a:lnTo>
                    <a:pt x="38021" y="52029"/>
                  </a:lnTo>
                  <a:lnTo>
                    <a:pt x="37748" y="52211"/>
                  </a:lnTo>
                  <a:lnTo>
                    <a:pt x="37567" y="52484"/>
                  </a:lnTo>
                  <a:lnTo>
                    <a:pt x="37703" y="52530"/>
                  </a:lnTo>
                  <a:lnTo>
                    <a:pt x="37839" y="52439"/>
                  </a:lnTo>
                  <a:lnTo>
                    <a:pt x="38021" y="52530"/>
                  </a:lnTo>
                  <a:lnTo>
                    <a:pt x="38112" y="52530"/>
                  </a:lnTo>
                  <a:lnTo>
                    <a:pt x="38340" y="52712"/>
                  </a:lnTo>
                  <a:lnTo>
                    <a:pt x="38340" y="52848"/>
                  </a:lnTo>
                  <a:lnTo>
                    <a:pt x="38249" y="53121"/>
                  </a:lnTo>
                  <a:lnTo>
                    <a:pt x="38203" y="53166"/>
                  </a:lnTo>
                  <a:lnTo>
                    <a:pt x="38340" y="53303"/>
                  </a:lnTo>
                  <a:lnTo>
                    <a:pt x="38613" y="53303"/>
                  </a:lnTo>
                  <a:lnTo>
                    <a:pt x="38931" y="53166"/>
                  </a:lnTo>
                  <a:lnTo>
                    <a:pt x="39295" y="52894"/>
                  </a:lnTo>
                  <a:lnTo>
                    <a:pt x="39522" y="52894"/>
                  </a:lnTo>
                  <a:lnTo>
                    <a:pt x="39659" y="52712"/>
                  </a:lnTo>
                  <a:lnTo>
                    <a:pt x="39841" y="52575"/>
                  </a:lnTo>
                  <a:lnTo>
                    <a:pt x="40159" y="52666"/>
                  </a:lnTo>
                  <a:lnTo>
                    <a:pt x="40432" y="52621"/>
                  </a:lnTo>
                  <a:lnTo>
                    <a:pt x="40523" y="52484"/>
                  </a:lnTo>
                  <a:lnTo>
                    <a:pt x="40477" y="52348"/>
                  </a:lnTo>
                  <a:lnTo>
                    <a:pt x="40523" y="52302"/>
                  </a:lnTo>
                  <a:lnTo>
                    <a:pt x="40614" y="52211"/>
                  </a:lnTo>
                  <a:lnTo>
                    <a:pt x="40159" y="52211"/>
                  </a:lnTo>
                  <a:lnTo>
                    <a:pt x="40068" y="52348"/>
                  </a:lnTo>
                  <a:lnTo>
                    <a:pt x="39931" y="52257"/>
                  </a:lnTo>
                  <a:lnTo>
                    <a:pt x="39841" y="52257"/>
                  </a:lnTo>
                  <a:lnTo>
                    <a:pt x="39704" y="52393"/>
                  </a:lnTo>
                  <a:lnTo>
                    <a:pt x="39613" y="52348"/>
                  </a:lnTo>
                  <a:lnTo>
                    <a:pt x="39249" y="51938"/>
                  </a:lnTo>
                  <a:lnTo>
                    <a:pt x="39158" y="51711"/>
                  </a:lnTo>
                  <a:lnTo>
                    <a:pt x="39067" y="51575"/>
                  </a:lnTo>
                  <a:lnTo>
                    <a:pt x="38976" y="51620"/>
                  </a:lnTo>
                  <a:lnTo>
                    <a:pt x="39067" y="51802"/>
                  </a:lnTo>
                  <a:lnTo>
                    <a:pt x="39340" y="52166"/>
                  </a:lnTo>
                  <a:lnTo>
                    <a:pt x="39613" y="52393"/>
                  </a:lnTo>
                  <a:lnTo>
                    <a:pt x="39522" y="52439"/>
                  </a:lnTo>
                  <a:lnTo>
                    <a:pt x="39340" y="52393"/>
                  </a:lnTo>
                  <a:lnTo>
                    <a:pt x="39249" y="52302"/>
                  </a:lnTo>
                  <a:lnTo>
                    <a:pt x="39204" y="52120"/>
                  </a:lnTo>
                  <a:lnTo>
                    <a:pt x="39113" y="52075"/>
                  </a:lnTo>
                  <a:lnTo>
                    <a:pt x="39022" y="52166"/>
                  </a:lnTo>
                  <a:lnTo>
                    <a:pt x="39067" y="52029"/>
                  </a:lnTo>
                  <a:lnTo>
                    <a:pt x="38976" y="52029"/>
                  </a:lnTo>
                  <a:lnTo>
                    <a:pt x="38931" y="52075"/>
                  </a:lnTo>
                  <a:lnTo>
                    <a:pt x="38931" y="51938"/>
                  </a:lnTo>
                  <a:lnTo>
                    <a:pt x="38976" y="51847"/>
                  </a:lnTo>
                  <a:lnTo>
                    <a:pt x="38931" y="51757"/>
                  </a:lnTo>
                  <a:lnTo>
                    <a:pt x="38840" y="51802"/>
                  </a:lnTo>
                  <a:lnTo>
                    <a:pt x="38749" y="51757"/>
                  </a:lnTo>
                  <a:lnTo>
                    <a:pt x="38658" y="51620"/>
                  </a:lnTo>
                  <a:lnTo>
                    <a:pt x="38385" y="51620"/>
                  </a:lnTo>
                  <a:lnTo>
                    <a:pt x="38294" y="51575"/>
                  </a:lnTo>
                  <a:lnTo>
                    <a:pt x="38294" y="51484"/>
                  </a:lnTo>
                  <a:lnTo>
                    <a:pt x="38476" y="51484"/>
                  </a:lnTo>
                  <a:lnTo>
                    <a:pt x="38567" y="51393"/>
                  </a:lnTo>
                  <a:lnTo>
                    <a:pt x="38704" y="51484"/>
                  </a:lnTo>
                  <a:lnTo>
                    <a:pt x="38840" y="51484"/>
                  </a:lnTo>
                  <a:lnTo>
                    <a:pt x="38840" y="51393"/>
                  </a:lnTo>
                  <a:lnTo>
                    <a:pt x="39022" y="51393"/>
                  </a:lnTo>
                  <a:lnTo>
                    <a:pt x="39249" y="51165"/>
                  </a:lnTo>
                  <a:lnTo>
                    <a:pt x="39295" y="51074"/>
                  </a:lnTo>
                  <a:lnTo>
                    <a:pt x="39340" y="51120"/>
                  </a:lnTo>
                  <a:lnTo>
                    <a:pt x="39340" y="51165"/>
                  </a:lnTo>
                  <a:lnTo>
                    <a:pt x="39204" y="51347"/>
                  </a:lnTo>
                  <a:lnTo>
                    <a:pt x="39158" y="51393"/>
                  </a:lnTo>
                  <a:lnTo>
                    <a:pt x="39158" y="51484"/>
                  </a:lnTo>
                  <a:lnTo>
                    <a:pt x="39295" y="51393"/>
                  </a:lnTo>
                  <a:lnTo>
                    <a:pt x="39431" y="51165"/>
                  </a:lnTo>
                  <a:lnTo>
                    <a:pt x="39477" y="51074"/>
                  </a:lnTo>
                  <a:lnTo>
                    <a:pt x="39386" y="50938"/>
                  </a:lnTo>
                  <a:lnTo>
                    <a:pt x="39340" y="50847"/>
                  </a:lnTo>
                  <a:lnTo>
                    <a:pt x="39431" y="50847"/>
                  </a:lnTo>
                  <a:lnTo>
                    <a:pt x="39522" y="51029"/>
                  </a:lnTo>
                  <a:lnTo>
                    <a:pt x="39613" y="51029"/>
                  </a:lnTo>
                  <a:lnTo>
                    <a:pt x="39795" y="50938"/>
                  </a:lnTo>
                  <a:lnTo>
                    <a:pt x="39977" y="50983"/>
                  </a:lnTo>
                  <a:lnTo>
                    <a:pt x="40113" y="50847"/>
                  </a:lnTo>
                  <a:lnTo>
                    <a:pt x="40341" y="50847"/>
                  </a:lnTo>
                  <a:lnTo>
                    <a:pt x="40523" y="50710"/>
                  </a:lnTo>
                  <a:lnTo>
                    <a:pt x="40614" y="50574"/>
                  </a:lnTo>
                  <a:lnTo>
                    <a:pt x="40796" y="50574"/>
                  </a:lnTo>
                  <a:lnTo>
                    <a:pt x="40841" y="50438"/>
                  </a:lnTo>
                  <a:lnTo>
                    <a:pt x="40932" y="50347"/>
                  </a:lnTo>
                  <a:lnTo>
                    <a:pt x="41159" y="50347"/>
                  </a:lnTo>
                  <a:lnTo>
                    <a:pt x="41341" y="50256"/>
                  </a:lnTo>
                  <a:lnTo>
                    <a:pt x="41432" y="50256"/>
                  </a:lnTo>
                  <a:lnTo>
                    <a:pt x="41432" y="50347"/>
                  </a:lnTo>
                  <a:lnTo>
                    <a:pt x="41569" y="50301"/>
                  </a:lnTo>
                  <a:lnTo>
                    <a:pt x="41796" y="50301"/>
                  </a:lnTo>
                  <a:lnTo>
                    <a:pt x="41933" y="50165"/>
                  </a:lnTo>
                  <a:close/>
                  <a:moveTo>
                    <a:pt x="14300" y="57247"/>
                  </a:moveTo>
                  <a:lnTo>
                    <a:pt x="14281" y="57260"/>
                  </a:lnTo>
                  <a:lnTo>
                    <a:pt x="14326" y="57260"/>
                  </a:lnTo>
                  <a:lnTo>
                    <a:pt x="14300" y="57247"/>
                  </a:lnTo>
                  <a:close/>
                  <a:moveTo>
                    <a:pt x="35247" y="56634"/>
                  </a:moveTo>
                  <a:lnTo>
                    <a:pt x="35383" y="56805"/>
                  </a:lnTo>
                  <a:lnTo>
                    <a:pt x="36020" y="56805"/>
                  </a:lnTo>
                  <a:lnTo>
                    <a:pt x="35975" y="56896"/>
                  </a:lnTo>
                  <a:lnTo>
                    <a:pt x="35656" y="56896"/>
                  </a:lnTo>
                  <a:lnTo>
                    <a:pt x="35383" y="56987"/>
                  </a:lnTo>
                  <a:lnTo>
                    <a:pt x="35293" y="57123"/>
                  </a:lnTo>
                  <a:lnTo>
                    <a:pt x="35338" y="57169"/>
                  </a:lnTo>
                  <a:lnTo>
                    <a:pt x="35474" y="57123"/>
                  </a:lnTo>
                  <a:lnTo>
                    <a:pt x="35565" y="57214"/>
                  </a:lnTo>
                  <a:lnTo>
                    <a:pt x="35429" y="57260"/>
                  </a:lnTo>
                  <a:lnTo>
                    <a:pt x="35065" y="57260"/>
                  </a:lnTo>
                  <a:lnTo>
                    <a:pt x="34929" y="57169"/>
                  </a:lnTo>
                  <a:lnTo>
                    <a:pt x="34701" y="57260"/>
                  </a:lnTo>
                  <a:lnTo>
                    <a:pt x="34610" y="57123"/>
                  </a:lnTo>
                  <a:lnTo>
                    <a:pt x="34519" y="57123"/>
                  </a:lnTo>
                  <a:lnTo>
                    <a:pt x="34383" y="57305"/>
                  </a:lnTo>
                  <a:lnTo>
                    <a:pt x="34246" y="57305"/>
                  </a:lnTo>
                  <a:lnTo>
                    <a:pt x="34065" y="57169"/>
                  </a:lnTo>
                  <a:lnTo>
                    <a:pt x="33917" y="57169"/>
                  </a:lnTo>
                  <a:lnTo>
                    <a:pt x="34019" y="57123"/>
                  </a:lnTo>
                  <a:lnTo>
                    <a:pt x="34110" y="56896"/>
                  </a:lnTo>
                  <a:lnTo>
                    <a:pt x="34292" y="56805"/>
                  </a:lnTo>
                  <a:lnTo>
                    <a:pt x="34565" y="56805"/>
                  </a:lnTo>
                  <a:lnTo>
                    <a:pt x="34610" y="56759"/>
                  </a:lnTo>
                  <a:lnTo>
                    <a:pt x="34792" y="56759"/>
                  </a:lnTo>
                  <a:lnTo>
                    <a:pt x="34929" y="56805"/>
                  </a:lnTo>
                  <a:lnTo>
                    <a:pt x="35111" y="56805"/>
                  </a:lnTo>
                  <a:lnTo>
                    <a:pt x="35247" y="56668"/>
                  </a:lnTo>
                  <a:lnTo>
                    <a:pt x="35247" y="56634"/>
                  </a:lnTo>
                  <a:close/>
                  <a:moveTo>
                    <a:pt x="30426" y="59170"/>
                  </a:moveTo>
                  <a:lnTo>
                    <a:pt x="30608" y="59306"/>
                  </a:lnTo>
                  <a:lnTo>
                    <a:pt x="30745" y="59261"/>
                  </a:lnTo>
                  <a:lnTo>
                    <a:pt x="30745" y="59352"/>
                  </a:lnTo>
                  <a:lnTo>
                    <a:pt x="30835" y="59352"/>
                  </a:lnTo>
                  <a:lnTo>
                    <a:pt x="30926" y="59397"/>
                  </a:lnTo>
                  <a:lnTo>
                    <a:pt x="31108" y="59397"/>
                  </a:lnTo>
                  <a:lnTo>
                    <a:pt x="30972" y="59488"/>
                  </a:lnTo>
                  <a:lnTo>
                    <a:pt x="30881" y="59579"/>
                  </a:lnTo>
                  <a:lnTo>
                    <a:pt x="30790" y="59488"/>
                  </a:lnTo>
                  <a:lnTo>
                    <a:pt x="30608" y="59488"/>
                  </a:lnTo>
                  <a:lnTo>
                    <a:pt x="30335" y="59261"/>
                  </a:lnTo>
                  <a:lnTo>
                    <a:pt x="30208" y="59293"/>
                  </a:lnTo>
                  <a:lnTo>
                    <a:pt x="30290" y="59170"/>
                  </a:lnTo>
                  <a:close/>
                  <a:moveTo>
                    <a:pt x="51711" y="50119"/>
                  </a:moveTo>
                  <a:lnTo>
                    <a:pt x="51711" y="50256"/>
                  </a:lnTo>
                  <a:lnTo>
                    <a:pt x="51756" y="50347"/>
                  </a:lnTo>
                  <a:lnTo>
                    <a:pt x="51847" y="50301"/>
                  </a:lnTo>
                  <a:lnTo>
                    <a:pt x="51938" y="50301"/>
                  </a:lnTo>
                  <a:lnTo>
                    <a:pt x="51938" y="50347"/>
                  </a:lnTo>
                  <a:lnTo>
                    <a:pt x="52029" y="50392"/>
                  </a:lnTo>
                  <a:lnTo>
                    <a:pt x="52120" y="50347"/>
                  </a:lnTo>
                  <a:lnTo>
                    <a:pt x="52120" y="50301"/>
                  </a:lnTo>
                  <a:lnTo>
                    <a:pt x="52211" y="50256"/>
                  </a:lnTo>
                  <a:lnTo>
                    <a:pt x="52211" y="50210"/>
                  </a:lnTo>
                  <a:lnTo>
                    <a:pt x="52666" y="50210"/>
                  </a:lnTo>
                  <a:lnTo>
                    <a:pt x="52666" y="50256"/>
                  </a:lnTo>
                  <a:lnTo>
                    <a:pt x="52757" y="50347"/>
                  </a:lnTo>
                  <a:lnTo>
                    <a:pt x="52848" y="50347"/>
                  </a:lnTo>
                  <a:lnTo>
                    <a:pt x="52848" y="50392"/>
                  </a:lnTo>
                  <a:lnTo>
                    <a:pt x="52757" y="50529"/>
                  </a:lnTo>
                  <a:lnTo>
                    <a:pt x="52802" y="50620"/>
                  </a:lnTo>
                  <a:lnTo>
                    <a:pt x="52939" y="50710"/>
                  </a:lnTo>
                  <a:lnTo>
                    <a:pt x="52939" y="50847"/>
                  </a:lnTo>
                  <a:lnTo>
                    <a:pt x="52848" y="51029"/>
                  </a:lnTo>
                  <a:lnTo>
                    <a:pt x="52893" y="51074"/>
                  </a:lnTo>
                  <a:lnTo>
                    <a:pt x="52939" y="51165"/>
                  </a:lnTo>
                  <a:lnTo>
                    <a:pt x="52984" y="51211"/>
                  </a:lnTo>
                  <a:lnTo>
                    <a:pt x="52939" y="51256"/>
                  </a:lnTo>
                  <a:lnTo>
                    <a:pt x="52802" y="51302"/>
                  </a:lnTo>
                  <a:lnTo>
                    <a:pt x="52802" y="51484"/>
                  </a:lnTo>
                  <a:lnTo>
                    <a:pt x="52893" y="51711"/>
                  </a:lnTo>
                  <a:lnTo>
                    <a:pt x="53030" y="51757"/>
                  </a:lnTo>
                  <a:lnTo>
                    <a:pt x="53166" y="51802"/>
                  </a:lnTo>
                  <a:lnTo>
                    <a:pt x="53166" y="51847"/>
                  </a:lnTo>
                  <a:lnTo>
                    <a:pt x="52984" y="51938"/>
                  </a:lnTo>
                  <a:lnTo>
                    <a:pt x="52848" y="51938"/>
                  </a:lnTo>
                  <a:lnTo>
                    <a:pt x="52711" y="51802"/>
                  </a:lnTo>
                  <a:lnTo>
                    <a:pt x="52620" y="51802"/>
                  </a:lnTo>
                  <a:lnTo>
                    <a:pt x="52529" y="51847"/>
                  </a:lnTo>
                  <a:lnTo>
                    <a:pt x="52484" y="51802"/>
                  </a:lnTo>
                  <a:lnTo>
                    <a:pt x="52347" y="51802"/>
                  </a:lnTo>
                  <a:lnTo>
                    <a:pt x="52211" y="51847"/>
                  </a:lnTo>
                  <a:lnTo>
                    <a:pt x="52075" y="51757"/>
                  </a:lnTo>
                  <a:lnTo>
                    <a:pt x="51938" y="51802"/>
                  </a:lnTo>
                  <a:lnTo>
                    <a:pt x="51756" y="51847"/>
                  </a:lnTo>
                  <a:lnTo>
                    <a:pt x="51665" y="51984"/>
                  </a:lnTo>
                  <a:lnTo>
                    <a:pt x="51665" y="52029"/>
                  </a:lnTo>
                  <a:lnTo>
                    <a:pt x="51665" y="52166"/>
                  </a:lnTo>
                  <a:lnTo>
                    <a:pt x="51574" y="52211"/>
                  </a:lnTo>
                  <a:lnTo>
                    <a:pt x="51574" y="52302"/>
                  </a:lnTo>
                  <a:lnTo>
                    <a:pt x="51756" y="52484"/>
                  </a:lnTo>
                  <a:lnTo>
                    <a:pt x="51756" y="52575"/>
                  </a:lnTo>
                  <a:lnTo>
                    <a:pt x="51938" y="52575"/>
                  </a:lnTo>
                  <a:lnTo>
                    <a:pt x="51984" y="52666"/>
                  </a:lnTo>
                  <a:lnTo>
                    <a:pt x="51938" y="52712"/>
                  </a:lnTo>
                  <a:lnTo>
                    <a:pt x="51802" y="52666"/>
                  </a:lnTo>
                  <a:lnTo>
                    <a:pt x="51756" y="52712"/>
                  </a:lnTo>
                  <a:lnTo>
                    <a:pt x="51665" y="52757"/>
                  </a:lnTo>
                  <a:lnTo>
                    <a:pt x="51574" y="52712"/>
                  </a:lnTo>
                  <a:lnTo>
                    <a:pt x="51120" y="52712"/>
                  </a:lnTo>
                  <a:lnTo>
                    <a:pt x="51029" y="52803"/>
                  </a:lnTo>
                  <a:lnTo>
                    <a:pt x="51029" y="52848"/>
                  </a:lnTo>
                  <a:lnTo>
                    <a:pt x="51165" y="52984"/>
                  </a:lnTo>
                  <a:lnTo>
                    <a:pt x="51256" y="52984"/>
                  </a:lnTo>
                  <a:lnTo>
                    <a:pt x="51392" y="53030"/>
                  </a:lnTo>
                  <a:lnTo>
                    <a:pt x="51483" y="53166"/>
                  </a:lnTo>
                  <a:lnTo>
                    <a:pt x="51574" y="53212"/>
                  </a:lnTo>
                  <a:lnTo>
                    <a:pt x="51620" y="53394"/>
                  </a:lnTo>
                  <a:lnTo>
                    <a:pt x="51665" y="53394"/>
                  </a:lnTo>
                  <a:lnTo>
                    <a:pt x="51711" y="53485"/>
                  </a:lnTo>
                  <a:lnTo>
                    <a:pt x="51938" y="53712"/>
                  </a:lnTo>
                  <a:lnTo>
                    <a:pt x="51938" y="53894"/>
                  </a:lnTo>
                  <a:lnTo>
                    <a:pt x="51938" y="54076"/>
                  </a:lnTo>
                  <a:lnTo>
                    <a:pt x="52029" y="54076"/>
                  </a:lnTo>
                  <a:lnTo>
                    <a:pt x="52166" y="54031"/>
                  </a:lnTo>
                  <a:lnTo>
                    <a:pt x="52211" y="54031"/>
                  </a:lnTo>
                  <a:lnTo>
                    <a:pt x="52302" y="54076"/>
                  </a:lnTo>
                  <a:lnTo>
                    <a:pt x="52347" y="54212"/>
                  </a:lnTo>
                  <a:lnTo>
                    <a:pt x="52438" y="54303"/>
                  </a:lnTo>
                  <a:lnTo>
                    <a:pt x="52484" y="54394"/>
                  </a:lnTo>
                  <a:lnTo>
                    <a:pt x="52575" y="54440"/>
                  </a:lnTo>
                  <a:lnTo>
                    <a:pt x="52666" y="54394"/>
                  </a:lnTo>
                  <a:lnTo>
                    <a:pt x="52802" y="54440"/>
                  </a:lnTo>
                  <a:lnTo>
                    <a:pt x="52939" y="54485"/>
                  </a:lnTo>
                  <a:lnTo>
                    <a:pt x="53121" y="54485"/>
                  </a:lnTo>
                  <a:lnTo>
                    <a:pt x="53166" y="54531"/>
                  </a:lnTo>
                  <a:lnTo>
                    <a:pt x="53166" y="54576"/>
                  </a:lnTo>
                  <a:lnTo>
                    <a:pt x="53166" y="54667"/>
                  </a:lnTo>
                  <a:lnTo>
                    <a:pt x="53166" y="54895"/>
                  </a:lnTo>
                  <a:lnTo>
                    <a:pt x="53075" y="55122"/>
                  </a:lnTo>
                  <a:lnTo>
                    <a:pt x="53121" y="55304"/>
                  </a:lnTo>
                  <a:lnTo>
                    <a:pt x="53121" y="55486"/>
                  </a:lnTo>
                  <a:lnTo>
                    <a:pt x="53121" y="55577"/>
                  </a:lnTo>
                  <a:lnTo>
                    <a:pt x="53257" y="55668"/>
                  </a:lnTo>
                  <a:lnTo>
                    <a:pt x="53303" y="55804"/>
                  </a:lnTo>
                  <a:lnTo>
                    <a:pt x="53439" y="55895"/>
                  </a:lnTo>
                  <a:lnTo>
                    <a:pt x="53484" y="56032"/>
                  </a:lnTo>
                  <a:lnTo>
                    <a:pt x="53666" y="56304"/>
                  </a:lnTo>
                  <a:lnTo>
                    <a:pt x="53621" y="56532"/>
                  </a:lnTo>
                  <a:lnTo>
                    <a:pt x="53530" y="56714"/>
                  </a:lnTo>
                  <a:lnTo>
                    <a:pt x="53530" y="57123"/>
                  </a:lnTo>
                  <a:lnTo>
                    <a:pt x="53621" y="57214"/>
                  </a:lnTo>
                  <a:lnTo>
                    <a:pt x="53666" y="57351"/>
                  </a:lnTo>
                  <a:lnTo>
                    <a:pt x="53939" y="57623"/>
                  </a:lnTo>
                  <a:lnTo>
                    <a:pt x="53939" y="57487"/>
                  </a:lnTo>
                  <a:lnTo>
                    <a:pt x="53894" y="57396"/>
                  </a:lnTo>
                  <a:lnTo>
                    <a:pt x="53894" y="57351"/>
                  </a:lnTo>
                  <a:lnTo>
                    <a:pt x="54167" y="57396"/>
                  </a:lnTo>
                  <a:lnTo>
                    <a:pt x="54258" y="57305"/>
                  </a:lnTo>
                  <a:lnTo>
                    <a:pt x="54349" y="57396"/>
                  </a:lnTo>
                  <a:lnTo>
                    <a:pt x="54303" y="57532"/>
                  </a:lnTo>
                  <a:lnTo>
                    <a:pt x="54349" y="57714"/>
                  </a:lnTo>
                  <a:lnTo>
                    <a:pt x="54440" y="57669"/>
                  </a:lnTo>
                  <a:lnTo>
                    <a:pt x="54531" y="57805"/>
                  </a:lnTo>
                  <a:lnTo>
                    <a:pt x="54485" y="57851"/>
                  </a:lnTo>
                  <a:lnTo>
                    <a:pt x="54258" y="57851"/>
                  </a:lnTo>
                  <a:lnTo>
                    <a:pt x="54212" y="57760"/>
                  </a:lnTo>
                  <a:lnTo>
                    <a:pt x="54030" y="57896"/>
                  </a:lnTo>
                  <a:lnTo>
                    <a:pt x="54030" y="58033"/>
                  </a:lnTo>
                  <a:lnTo>
                    <a:pt x="54121" y="58169"/>
                  </a:lnTo>
                  <a:lnTo>
                    <a:pt x="54121" y="57987"/>
                  </a:lnTo>
                  <a:lnTo>
                    <a:pt x="54212" y="57987"/>
                  </a:lnTo>
                  <a:lnTo>
                    <a:pt x="54303" y="58033"/>
                  </a:lnTo>
                  <a:lnTo>
                    <a:pt x="54394" y="58033"/>
                  </a:lnTo>
                  <a:lnTo>
                    <a:pt x="54485" y="58169"/>
                  </a:lnTo>
                  <a:lnTo>
                    <a:pt x="54712" y="58306"/>
                  </a:lnTo>
                  <a:lnTo>
                    <a:pt x="54758" y="58442"/>
                  </a:lnTo>
                  <a:lnTo>
                    <a:pt x="54758" y="58669"/>
                  </a:lnTo>
                  <a:lnTo>
                    <a:pt x="54758" y="58806"/>
                  </a:lnTo>
                  <a:lnTo>
                    <a:pt x="54758" y="59215"/>
                  </a:lnTo>
                  <a:lnTo>
                    <a:pt x="54849" y="59488"/>
                  </a:lnTo>
                  <a:lnTo>
                    <a:pt x="54985" y="59897"/>
                  </a:lnTo>
                  <a:lnTo>
                    <a:pt x="55076" y="60079"/>
                  </a:lnTo>
                  <a:lnTo>
                    <a:pt x="55167" y="60261"/>
                  </a:lnTo>
                  <a:lnTo>
                    <a:pt x="55076" y="60534"/>
                  </a:lnTo>
                  <a:lnTo>
                    <a:pt x="54894" y="60489"/>
                  </a:lnTo>
                  <a:lnTo>
                    <a:pt x="54440" y="60443"/>
                  </a:lnTo>
                  <a:lnTo>
                    <a:pt x="54076" y="60489"/>
                  </a:lnTo>
                  <a:lnTo>
                    <a:pt x="53530" y="60625"/>
                  </a:lnTo>
                  <a:lnTo>
                    <a:pt x="53303" y="60625"/>
                  </a:lnTo>
                  <a:lnTo>
                    <a:pt x="52802" y="60489"/>
                  </a:lnTo>
                  <a:lnTo>
                    <a:pt x="52620" y="60489"/>
                  </a:lnTo>
                  <a:lnTo>
                    <a:pt x="52211" y="60352"/>
                  </a:lnTo>
                  <a:lnTo>
                    <a:pt x="52120" y="60216"/>
                  </a:lnTo>
                  <a:lnTo>
                    <a:pt x="52075" y="60034"/>
                  </a:lnTo>
                  <a:lnTo>
                    <a:pt x="51938" y="60034"/>
                  </a:lnTo>
                  <a:lnTo>
                    <a:pt x="51756" y="59897"/>
                  </a:lnTo>
                  <a:lnTo>
                    <a:pt x="51574" y="59988"/>
                  </a:lnTo>
                  <a:lnTo>
                    <a:pt x="51438" y="59943"/>
                  </a:lnTo>
                  <a:lnTo>
                    <a:pt x="51256" y="59943"/>
                  </a:lnTo>
                  <a:lnTo>
                    <a:pt x="51074" y="59761"/>
                  </a:lnTo>
                  <a:lnTo>
                    <a:pt x="50983" y="59761"/>
                  </a:lnTo>
                  <a:lnTo>
                    <a:pt x="50938" y="59670"/>
                  </a:lnTo>
                  <a:lnTo>
                    <a:pt x="50938" y="59488"/>
                  </a:lnTo>
                  <a:lnTo>
                    <a:pt x="50938" y="59306"/>
                  </a:lnTo>
                  <a:lnTo>
                    <a:pt x="50847" y="59124"/>
                  </a:lnTo>
                  <a:lnTo>
                    <a:pt x="50847" y="58760"/>
                  </a:lnTo>
                  <a:lnTo>
                    <a:pt x="50801" y="58715"/>
                  </a:lnTo>
                  <a:lnTo>
                    <a:pt x="50801" y="58578"/>
                  </a:lnTo>
                  <a:lnTo>
                    <a:pt x="50756" y="58351"/>
                  </a:lnTo>
                  <a:lnTo>
                    <a:pt x="50801" y="58215"/>
                  </a:lnTo>
                  <a:lnTo>
                    <a:pt x="50847" y="58169"/>
                  </a:lnTo>
                  <a:lnTo>
                    <a:pt x="50938" y="58306"/>
                  </a:lnTo>
                  <a:lnTo>
                    <a:pt x="50892" y="58442"/>
                  </a:lnTo>
                  <a:lnTo>
                    <a:pt x="50938" y="58533"/>
                  </a:lnTo>
                  <a:lnTo>
                    <a:pt x="50983" y="58442"/>
                  </a:lnTo>
                  <a:lnTo>
                    <a:pt x="50983" y="58215"/>
                  </a:lnTo>
                  <a:lnTo>
                    <a:pt x="51074" y="58124"/>
                  </a:lnTo>
                  <a:lnTo>
                    <a:pt x="51074" y="58033"/>
                  </a:lnTo>
                  <a:lnTo>
                    <a:pt x="51029" y="57942"/>
                  </a:lnTo>
                  <a:lnTo>
                    <a:pt x="51029" y="57760"/>
                  </a:lnTo>
                  <a:lnTo>
                    <a:pt x="51120" y="57669"/>
                  </a:lnTo>
                  <a:lnTo>
                    <a:pt x="51074" y="57532"/>
                  </a:lnTo>
                  <a:lnTo>
                    <a:pt x="51074" y="57305"/>
                  </a:lnTo>
                  <a:lnTo>
                    <a:pt x="51301" y="57123"/>
                  </a:lnTo>
                  <a:lnTo>
                    <a:pt x="51529" y="57123"/>
                  </a:lnTo>
                  <a:lnTo>
                    <a:pt x="51620" y="57032"/>
                  </a:lnTo>
                  <a:lnTo>
                    <a:pt x="51756" y="57032"/>
                  </a:lnTo>
                  <a:lnTo>
                    <a:pt x="51620" y="56850"/>
                  </a:lnTo>
                  <a:lnTo>
                    <a:pt x="51438" y="56759"/>
                  </a:lnTo>
                  <a:lnTo>
                    <a:pt x="51210" y="56759"/>
                  </a:lnTo>
                  <a:lnTo>
                    <a:pt x="51029" y="56623"/>
                  </a:lnTo>
                  <a:lnTo>
                    <a:pt x="51029" y="56532"/>
                  </a:lnTo>
                  <a:lnTo>
                    <a:pt x="50756" y="56350"/>
                  </a:lnTo>
                  <a:lnTo>
                    <a:pt x="50665" y="56123"/>
                  </a:lnTo>
                  <a:lnTo>
                    <a:pt x="50665" y="55941"/>
                  </a:lnTo>
                  <a:lnTo>
                    <a:pt x="50392" y="55622"/>
                  </a:lnTo>
                  <a:lnTo>
                    <a:pt x="50255" y="55486"/>
                  </a:lnTo>
                  <a:lnTo>
                    <a:pt x="50164" y="55440"/>
                  </a:lnTo>
                  <a:lnTo>
                    <a:pt x="49755" y="55122"/>
                  </a:lnTo>
                  <a:lnTo>
                    <a:pt x="49437" y="54758"/>
                  </a:lnTo>
                  <a:lnTo>
                    <a:pt x="49391" y="54531"/>
                  </a:lnTo>
                  <a:lnTo>
                    <a:pt x="49255" y="54394"/>
                  </a:lnTo>
                  <a:lnTo>
                    <a:pt x="49255" y="54167"/>
                  </a:lnTo>
                  <a:lnTo>
                    <a:pt x="49209" y="54031"/>
                  </a:lnTo>
                  <a:lnTo>
                    <a:pt x="49209" y="53940"/>
                  </a:lnTo>
                  <a:lnTo>
                    <a:pt x="49118" y="53940"/>
                  </a:lnTo>
                  <a:lnTo>
                    <a:pt x="49118" y="53803"/>
                  </a:lnTo>
                  <a:lnTo>
                    <a:pt x="49209" y="53849"/>
                  </a:lnTo>
                  <a:lnTo>
                    <a:pt x="49255" y="53712"/>
                  </a:lnTo>
                  <a:lnTo>
                    <a:pt x="49300" y="53576"/>
                  </a:lnTo>
                  <a:lnTo>
                    <a:pt x="49209" y="53576"/>
                  </a:lnTo>
                  <a:lnTo>
                    <a:pt x="49118" y="53621"/>
                  </a:lnTo>
                  <a:lnTo>
                    <a:pt x="48936" y="53530"/>
                  </a:lnTo>
                  <a:lnTo>
                    <a:pt x="48936" y="53257"/>
                  </a:lnTo>
                  <a:lnTo>
                    <a:pt x="48800" y="53212"/>
                  </a:lnTo>
                  <a:lnTo>
                    <a:pt x="48709" y="53075"/>
                  </a:lnTo>
                  <a:lnTo>
                    <a:pt x="48482" y="53075"/>
                  </a:lnTo>
                  <a:lnTo>
                    <a:pt x="48391" y="52803"/>
                  </a:lnTo>
                  <a:lnTo>
                    <a:pt x="48436" y="52666"/>
                  </a:lnTo>
                  <a:lnTo>
                    <a:pt x="48527" y="52621"/>
                  </a:lnTo>
                  <a:lnTo>
                    <a:pt x="48527" y="52302"/>
                  </a:lnTo>
                  <a:lnTo>
                    <a:pt x="48573" y="52166"/>
                  </a:lnTo>
                  <a:lnTo>
                    <a:pt x="48618" y="52029"/>
                  </a:lnTo>
                  <a:lnTo>
                    <a:pt x="48709" y="51984"/>
                  </a:lnTo>
                  <a:lnTo>
                    <a:pt x="48755" y="51802"/>
                  </a:lnTo>
                  <a:lnTo>
                    <a:pt x="48846" y="51666"/>
                  </a:lnTo>
                  <a:lnTo>
                    <a:pt x="48846" y="51575"/>
                  </a:lnTo>
                  <a:lnTo>
                    <a:pt x="48891" y="51575"/>
                  </a:lnTo>
                  <a:lnTo>
                    <a:pt x="48982" y="51620"/>
                  </a:lnTo>
                  <a:lnTo>
                    <a:pt x="49073" y="51575"/>
                  </a:lnTo>
                  <a:lnTo>
                    <a:pt x="49073" y="51484"/>
                  </a:lnTo>
                  <a:lnTo>
                    <a:pt x="49164" y="51575"/>
                  </a:lnTo>
                  <a:lnTo>
                    <a:pt x="49209" y="51529"/>
                  </a:lnTo>
                  <a:lnTo>
                    <a:pt x="49346" y="51529"/>
                  </a:lnTo>
                  <a:lnTo>
                    <a:pt x="49437" y="51438"/>
                  </a:lnTo>
                  <a:lnTo>
                    <a:pt x="49437" y="51347"/>
                  </a:lnTo>
                  <a:lnTo>
                    <a:pt x="49346" y="51302"/>
                  </a:lnTo>
                  <a:lnTo>
                    <a:pt x="49391" y="51302"/>
                  </a:lnTo>
                  <a:cubicBezTo>
                    <a:pt x="49437" y="51347"/>
                    <a:pt x="49437" y="51347"/>
                    <a:pt x="49482" y="51347"/>
                  </a:cubicBezTo>
                  <a:lnTo>
                    <a:pt x="49619" y="51302"/>
                  </a:lnTo>
                  <a:lnTo>
                    <a:pt x="49664" y="51393"/>
                  </a:lnTo>
                  <a:lnTo>
                    <a:pt x="49755" y="51347"/>
                  </a:lnTo>
                  <a:lnTo>
                    <a:pt x="49710" y="51256"/>
                  </a:lnTo>
                  <a:lnTo>
                    <a:pt x="49482" y="51120"/>
                  </a:lnTo>
                  <a:lnTo>
                    <a:pt x="49573" y="51120"/>
                  </a:lnTo>
                  <a:lnTo>
                    <a:pt x="49710" y="51165"/>
                  </a:lnTo>
                  <a:lnTo>
                    <a:pt x="49892" y="51165"/>
                  </a:lnTo>
                  <a:lnTo>
                    <a:pt x="49892" y="51074"/>
                  </a:lnTo>
                  <a:lnTo>
                    <a:pt x="49846" y="51029"/>
                  </a:lnTo>
                  <a:lnTo>
                    <a:pt x="49937" y="51029"/>
                  </a:lnTo>
                  <a:lnTo>
                    <a:pt x="49937" y="50938"/>
                  </a:lnTo>
                  <a:lnTo>
                    <a:pt x="49846" y="50847"/>
                  </a:lnTo>
                  <a:lnTo>
                    <a:pt x="49983" y="50847"/>
                  </a:lnTo>
                  <a:lnTo>
                    <a:pt x="49983" y="50756"/>
                  </a:lnTo>
                  <a:lnTo>
                    <a:pt x="49983" y="50710"/>
                  </a:lnTo>
                  <a:lnTo>
                    <a:pt x="50028" y="50710"/>
                  </a:lnTo>
                  <a:lnTo>
                    <a:pt x="50073" y="50801"/>
                  </a:lnTo>
                  <a:lnTo>
                    <a:pt x="50164" y="50801"/>
                  </a:lnTo>
                  <a:lnTo>
                    <a:pt x="50210" y="50710"/>
                  </a:lnTo>
                  <a:lnTo>
                    <a:pt x="50301" y="50710"/>
                  </a:lnTo>
                  <a:lnTo>
                    <a:pt x="50346" y="50756"/>
                  </a:lnTo>
                  <a:lnTo>
                    <a:pt x="50392" y="50710"/>
                  </a:lnTo>
                  <a:lnTo>
                    <a:pt x="50437" y="50620"/>
                  </a:lnTo>
                  <a:lnTo>
                    <a:pt x="50528" y="50620"/>
                  </a:lnTo>
                  <a:lnTo>
                    <a:pt x="50665" y="50529"/>
                  </a:lnTo>
                  <a:lnTo>
                    <a:pt x="50710" y="50392"/>
                  </a:lnTo>
                  <a:lnTo>
                    <a:pt x="50801" y="50392"/>
                  </a:lnTo>
                  <a:lnTo>
                    <a:pt x="50892" y="50301"/>
                  </a:lnTo>
                  <a:lnTo>
                    <a:pt x="50983" y="50301"/>
                  </a:lnTo>
                  <a:lnTo>
                    <a:pt x="51029" y="50347"/>
                  </a:lnTo>
                  <a:lnTo>
                    <a:pt x="51074" y="50347"/>
                  </a:lnTo>
                  <a:lnTo>
                    <a:pt x="51120" y="50210"/>
                  </a:lnTo>
                  <a:lnTo>
                    <a:pt x="51210" y="50119"/>
                  </a:lnTo>
                  <a:lnTo>
                    <a:pt x="51438" y="50119"/>
                  </a:lnTo>
                  <a:lnTo>
                    <a:pt x="51483" y="50165"/>
                  </a:lnTo>
                  <a:lnTo>
                    <a:pt x="51620" y="50165"/>
                  </a:lnTo>
                  <a:lnTo>
                    <a:pt x="51665" y="50119"/>
                  </a:lnTo>
                  <a:close/>
                  <a:moveTo>
                    <a:pt x="69175" y="1"/>
                  </a:moveTo>
                  <a:lnTo>
                    <a:pt x="68993" y="228"/>
                  </a:lnTo>
                  <a:lnTo>
                    <a:pt x="68948" y="365"/>
                  </a:lnTo>
                  <a:lnTo>
                    <a:pt x="68811" y="410"/>
                  </a:lnTo>
                  <a:lnTo>
                    <a:pt x="68902" y="546"/>
                  </a:lnTo>
                  <a:lnTo>
                    <a:pt x="68720" y="683"/>
                  </a:lnTo>
                  <a:lnTo>
                    <a:pt x="68720" y="956"/>
                  </a:lnTo>
                  <a:lnTo>
                    <a:pt x="68766" y="1183"/>
                  </a:lnTo>
                  <a:lnTo>
                    <a:pt x="68584" y="1365"/>
                  </a:lnTo>
                  <a:lnTo>
                    <a:pt x="68584" y="2093"/>
                  </a:lnTo>
                  <a:lnTo>
                    <a:pt x="68811" y="2275"/>
                  </a:lnTo>
                  <a:lnTo>
                    <a:pt x="68811" y="2457"/>
                  </a:lnTo>
                  <a:lnTo>
                    <a:pt x="68629" y="2457"/>
                  </a:lnTo>
                  <a:lnTo>
                    <a:pt x="68675" y="2639"/>
                  </a:lnTo>
                  <a:lnTo>
                    <a:pt x="68811" y="2866"/>
                  </a:lnTo>
                  <a:lnTo>
                    <a:pt x="68993" y="2866"/>
                  </a:lnTo>
                  <a:lnTo>
                    <a:pt x="69175" y="3093"/>
                  </a:lnTo>
                  <a:lnTo>
                    <a:pt x="69357" y="3139"/>
                  </a:lnTo>
                  <a:lnTo>
                    <a:pt x="69130" y="3275"/>
                  </a:lnTo>
                  <a:lnTo>
                    <a:pt x="69221" y="3457"/>
                  </a:lnTo>
                  <a:lnTo>
                    <a:pt x="69221" y="3594"/>
                  </a:lnTo>
                  <a:lnTo>
                    <a:pt x="69493" y="3594"/>
                  </a:lnTo>
                  <a:lnTo>
                    <a:pt x="69721" y="3503"/>
                  </a:lnTo>
                  <a:lnTo>
                    <a:pt x="69948" y="3639"/>
                  </a:lnTo>
                  <a:lnTo>
                    <a:pt x="70221" y="3639"/>
                  </a:lnTo>
                  <a:lnTo>
                    <a:pt x="70267" y="3730"/>
                  </a:lnTo>
                  <a:lnTo>
                    <a:pt x="70130" y="3821"/>
                  </a:lnTo>
                  <a:lnTo>
                    <a:pt x="69948" y="3776"/>
                  </a:lnTo>
                  <a:lnTo>
                    <a:pt x="69812" y="3776"/>
                  </a:lnTo>
                  <a:lnTo>
                    <a:pt x="69630" y="3685"/>
                  </a:lnTo>
                  <a:lnTo>
                    <a:pt x="69266" y="3866"/>
                  </a:lnTo>
                  <a:lnTo>
                    <a:pt x="69175" y="3776"/>
                  </a:lnTo>
                  <a:lnTo>
                    <a:pt x="68993" y="3821"/>
                  </a:lnTo>
                  <a:lnTo>
                    <a:pt x="68720" y="3821"/>
                  </a:lnTo>
                  <a:lnTo>
                    <a:pt x="68584" y="3912"/>
                  </a:lnTo>
                  <a:lnTo>
                    <a:pt x="68265" y="3912"/>
                  </a:lnTo>
                  <a:lnTo>
                    <a:pt x="68129" y="4048"/>
                  </a:lnTo>
                  <a:lnTo>
                    <a:pt x="68174" y="4094"/>
                  </a:lnTo>
                  <a:lnTo>
                    <a:pt x="68311" y="4139"/>
                  </a:lnTo>
                  <a:lnTo>
                    <a:pt x="68356" y="4276"/>
                  </a:lnTo>
                  <a:lnTo>
                    <a:pt x="68538" y="4276"/>
                  </a:lnTo>
                  <a:lnTo>
                    <a:pt x="68629" y="4321"/>
                  </a:lnTo>
                  <a:lnTo>
                    <a:pt x="68811" y="4230"/>
                  </a:lnTo>
                  <a:lnTo>
                    <a:pt x="68948" y="4412"/>
                  </a:lnTo>
                  <a:lnTo>
                    <a:pt x="69175" y="4549"/>
                  </a:lnTo>
                  <a:lnTo>
                    <a:pt x="69357" y="4867"/>
                  </a:lnTo>
                  <a:lnTo>
                    <a:pt x="69175" y="5231"/>
                  </a:lnTo>
                  <a:lnTo>
                    <a:pt x="68948" y="5322"/>
                  </a:lnTo>
                  <a:lnTo>
                    <a:pt x="69084" y="4958"/>
                  </a:lnTo>
                  <a:lnTo>
                    <a:pt x="68993" y="4867"/>
                  </a:lnTo>
                  <a:lnTo>
                    <a:pt x="68993" y="4640"/>
                  </a:lnTo>
                  <a:lnTo>
                    <a:pt x="68766" y="4640"/>
                  </a:lnTo>
                  <a:lnTo>
                    <a:pt x="68720" y="4594"/>
                  </a:lnTo>
                  <a:lnTo>
                    <a:pt x="68720" y="4503"/>
                  </a:lnTo>
                  <a:lnTo>
                    <a:pt x="68629" y="4458"/>
                  </a:lnTo>
                  <a:lnTo>
                    <a:pt x="68447" y="4549"/>
                  </a:lnTo>
                  <a:lnTo>
                    <a:pt x="68265" y="4549"/>
                  </a:lnTo>
                  <a:lnTo>
                    <a:pt x="68084" y="4731"/>
                  </a:lnTo>
                  <a:lnTo>
                    <a:pt x="68265" y="4776"/>
                  </a:lnTo>
                  <a:lnTo>
                    <a:pt x="68174" y="4867"/>
                  </a:lnTo>
                  <a:lnTo>
                    <a:pt x="67993" y="4867"/>
                  </a:lnTo>
                  <a:lnTo>
                    <a:pt x="68084" y="5003"/>
                  </a:lnTo>
                  <a:lnTo>
                    <a:pt x="68038" y="5094"/>
                  </a:lnTo>
                  <a:lnTo>
                    <a:pt x="67811" y="5276"/>
                  </a:lnTo>
                  <a:lnTo>
                    <a:pt x="67811" y="5094"/>
                  </a:lnTo>
                  <a:lnTo>
                    <a:pt x="67720" y="5094"/>
                  </a:lnTo>
                  <a:lnTo>
                    <a:pt x="67629" y="5185"/>
                  </a:lnTo>
                  <a:lnTo>
                    <a:pt x="67674" y="5367"/>
                  </a:lnTo>
                  <a:lnTo>
                    <a:pt x="67629" y="5549"/>
                  </a:lnTo>
                  <a:lnTo>
                    <a:pt x="67492" y="5549"/>
                  </a:lnTo>
                  <a:lnTo>
                    <a:pt x="67447" y="5276"/>
                  </a:lnTo>
                  <a:lnTo>
                    <a:pt x="67310" y="5140"/>
                  </a:lnTo>
                  <a:lnTo>
                    <a:pt x="67265" y="5231"/>
                  </a:lnTo>
                  <a:lnTo>
                    <a:pt x="67310" y="5367"/>
                  </a:lnTo>
                  <a:lnTo>
                    <a:pt x="67174" y="5595"/>
                  </a:lnTo>
                  <a:lnTo>
                    <a:pt x="67128" y="5822"/>
                  </a:lnTo>
                  <a:lnTo>
                    <a:pt x="66947" y="5731"/>
                  </a:lnTo>
                  <a:lnTo>
                    <a:pt x="66947" y="5595"/>
                  </a:lnTo>
                  <a:lnTo>
                    <a:pt x="67128" y="5231"/>
                  </a:lnTo>
                  <a:lnTo>
                    <a:pt x="67037" y="5094"/>
                  </a:lnTo>
                  <a:lnTo>
                    <a:pt x="66856" y="5094"/>
                  </a:lnTo>
                  <a:lnTo>
                    <a:pt x="66446" y="5231"/>
                  </a:lnTo>
                  <a:lnTo>
                    <a:pt x="66264" y="5185"/>
                  </a:lnTo>
                  <a:lnTo>
                    <a:pt x="66082" y="5367"/>
                  </a:lnTo>
                  <a:lnTo>
                    <a:pt x="65991" y="5322"/>
                  </a:lnTo>
                  <a:lnTo>
                    <a:pt x="65810" y="5231"/>
                  </a:lnTo>
                  <a:lnTo>
                    <a:pt x="65628" y="5276"/>
                  </a:lnTo>
                  <a:lnTo>
                    <a:pt x="65810" y="5413"/>
                  </a:lnTo>
                  <a:lnTo>
                    <a:pt x="65673" y="5549"/>
                  </a:lnTo>
                  <a:lnTo>
                    <a:pt x="65628" y="5504"/>
                  </a:lnTo>
                  <a:lnTo>
                    <a:pt x="65628" y="5458"/>
                  </a:lnTo>
                  <a:lnTo>
                    <a:pt x="65582" y="5458"/>
                  </a:lnTo>
                  <a:lnTo>
                    <a:pt x="65491" y="5595"/>
                  </a:lnTo>
                  <a:lnTo>
                    <a:pt x="65400" y="5640"/>
                  </a:lnTo>
                  <a:lnTo>
                    <a:pt x="65400" y="6004"/>
                  </a:lnTo>
                  <a:lnTo>
                    <a:pt x="65491" y="6095"/>
                  </a:lnTo>
                  <a:lnTo>
                    <a:pt x="65673" y="5913"/>
                  </a:lnTo>
                  <a:lnTo>
                    <a:pt x="65764" y="6004"/>
                  </a:lnTo>
                  <a:lnTo>
                    <a:pt x="66037" y="5822"/>
                  </a:lnTo>
                  <a:lnTo>
                    <a:pt x="66128" y="5822"/>
                  </a:lnTo>
                  <a:lnTo>
                    <a:pt x="66128" y="6004"/>
                  </a:lnTo>
                  <a:lnTo>
                    <a:pt x="65673" y="6186"/>
                  </a:lnTo>
                  <a:lnTo>
                    <a:pt x="65582" y="6368"/>
                  </a:lnTo>
                  <a:lnTo>
                    <a:pt x="65400" y="6459"/>
                  </a:lnTo>
                  <a:lnTo>
                    <a:pt x="65036" y="6504"/>
                  </a:lnTo>
                  <a:lnTo>
                    <a:pt x="65036" y="6641"/>
                  </a:lnTo>
                  <a:lnTo>
                    <a:pt x="65127" y="6732"/>
                  </a:lnTo>
                  <a:lnTo>
                    <a:pt x="64854" y="6823"/>
                  </a:lnTo>
                  <a:lnTo>
                    <a:pt x="64673" y="6732"/>
                  </a:lnTo>
                  <a:lnTo>
                    <a:pt x="64627" y="6732"/>
                  </a:lnTo>
                  <a:lnTo>
                    <a:pt x="64582" y="6868"/>
                  </a:lnTo>
                  <a:lnTo>
                    <a:pt x="64491" y="6914"/>
                  </a:lnTo>
                  <a:lnTo>
                    <a:pt x="64263" y="7005"/>
                  </a:lnTo>
                  <a:lnTo>
                    <a:pt x="64218" y="7096"/>
                  </a:lnTo>
                  <a:lnTo>
                    <a:pt x="64309" y="7232"/>
                  </a:lnTo>
                  <a:lnTo>
                    <a:pt x="64218" y="7232"/>
                  </a:lnTo>
                  <a:lnTo>
                    <a:pt x="64172" y="7368"/>
                  </a:lnTo>
                  <a:lnTo>
                    <a:pt x="64127" y="7414"/>
                  </a:lnTo>
                  <a:lnTo>
                    <a:pt x="64036" y="7277"/>
                  </a:lnTo>
                  <a:lnTo>
                    <a:pt x="63990" y="7277"/>
                  </a:lnTo>
                  <a:lnTo>
                    <a:pt x="63808" y="7505"/>
                  </a:lnTo>
                  <a:lnTo>
                    <a:pt x="63808" y="7596"/>
                  </a:lnTo>
                  <a:lnTo>
                    <a:pt x="63763" y="7641"/>
                  </a:lnTo>
                  <a:lnTo>
                    <a:pt x="63763" y="7778"/>
                  </a:lnTo>
                  <a:lnTo>
                    <a:pt x="63626" y="7960"/>
                  </a:lnTo>
                  <a:lnTo>
                    <a:pt x="63626" y="8142"/>
                  </a:lnTo>
                  <a:lnTo>
                    <a:pt x="63399" y="8187"/>
                  </a:lnTo>
                  <a:lnTo>
                    <a:pt x="63126" y="8187"/>
                  </a:lnTo>
                  <a:lnTo>
                    <a:pt x="62990" y="8323"/>
                  </a:lnTo>
                  <a:lnTo>
                    <a:pt x="62990" y="8460"/>
                  </a:lnTo>
                  <a:lnTo>
                    <a:pt x="63126" y="8460"/>
                  </a:lnTo>
                  <a:lnTo>
                    <a:pt x="63172" y="8369"/>
                  </a:lnTo>
                  <a:lnTo>
                    <a:pt x="63581" y="8460"/>
                  </a:lnTo>
                  <a:lnTo>
                    <a:pt x="63490" y="8551"/>
                  </a:lnTo>
                  <a:lnTo>
                    <a:pt x="63308" y="8551"/>
                  </a:lnTo>
                  <a:lnTo>
                    <a:pt x="63263" y="8642"/>
                  </a:lnTo>
                  <a:lnTo>
                    <a:pt x="63399" y="8733"/>
                  </a:lnTo>
                  <a:lnTo>
                    <a:pt x="63354" y="9051"/>
                  </a:lnTo>
                  <a:lnTo>
                    <a:pt x="63217" y="9142"/>
                  </a:lnTo>
                  <a:lnTo>
                    <a:pt x="63263" y="9279"/>
                  </a:lnTo>
                  <a:lnTo>
                    <a:pt x="63217" y="9415"/>
                  </a:lnTo>
                  <a:lnTo>
                    <a:pt x="63035" y="9188"/>
                  </a:lnTo>
                  <a:lnTo>
                    <a:pt x="62899" y="9233"/>
                  </a:lnTo>
                  <a:lnTo>
                    <a:pt x="62717" y="8960"/>
                  </a:lnTo>
                  <a:lnTo>
                    <a:pt x="62626" y="8960"/>
                  </a:lnTo>
                  <a:lnTo>
                    <a:pt x="62580" y="9051"/>
                  </a:lnTo>
                  <a:lnTo>
                    <a:pt x="62671" y="9142"/>
                  </a:lnTo>
                  <a:lnTo>
                    <a:pt x="62671" y="9279"/>
                  </a:lnTo>
                  <a:lnTo>
                    <a:pt x="62580" y="9370"/>
                  </a:lnTo>
                  <a:lnTo>
                    <a:pt x="62717" y="9551"/>
                  </a:lnTo>
                  <a:lnTo>
                    <a:pt x="62853" y="9460"/>
                  </a:lnTo>
                  <a:lnTo>
                    <a:pt x="63126" y="9551"/>
                  </a:lnTo>
                  <a:lnTo>
                    <a:pt x="63308" y="9551"/>
                  </a:lnTo>
                  <a:lnTo>
                    <a:pt x="63308" y="9688"/>
                  </a:lnTo>
                  <a:lnTo>
                    <a:pt x="63490" y="9824"/>
                  </a:lnTo>
                  <a:lnTo>
                    <a:pt x="63626" y="9779"/>
                  </a:lnTo>
                  <a:lnTo>
                    <a:pt x="63717" y="9733"/>
                  </a:lnTo>
                  <a:lnTo>
                    <a:pt x="63763" y="9824"/>
                  </a:lnTo>
                  <a:lnTo>
                    <a:pt x="63626" y="9915"/>
                  </a:lnTo>
                  <a:lnTo>
                    <a:pt x="63399" y="9915"/>
                  </a:lnTo>
                  <a:lnTo>
                    <a:pt x="63263" y="9779"/>
                  </a:lnTo>
                  <a:lnTo>
                    <a:pt x="63172" y="9824"/>
                  </a:lnTo>
                  <a:lnTo>
                    <a:pt x="63172" y="9961"/>
                  </a:lnTo>
                  <a:lnTo>
                    <a:pt x="63081" y="10006"/>
                  </a:lnTo>
                  <a:lnTo>
                    <a:pt x="63308" y="10234"/>
                  </a:lnTo>
                  <a:lnTo>
                    <a:pt x="63399" y="10188"/>
                  </a:lnTo>
                  <a:lnTo>
                    <a:pt x="63672" y="10188"/>
                  </a:lnTo>
                  <a:lnTo>
                    <a:pt x="63763" y="10416"/>
                  </a:lnTo>
                  <a:lnTo>
                    <a:pt x="63854" y="10461"/>
                  </a:lnTo>
                  <a:lnTo>
                    <a:pt x="63945" y="10370"/>
                  </a:lnTo>
                  <a:lnTo>
                    <a:pt x="64172" y="10370"/>
                  </a:lnTo>
                  <a:lnTo>
                    <a:pt x="64127" y="10506"/>
                  </a:lnTo>
                  <a:lnTo>
                    <a:pt x="64354" y="10688"/>
                  </a:lnTo>
                  <a:lnTo>
                    <a:pt x="64536" y="10688"/>
                  </a:lnTo>
                  <a:lnTo>
                    <a:pt x="64673" y="10916"/>
                  </a:lnTo>
                  <a:lnTo>
                    <a:pt x="64536" y="11189"/>
                  </a:lnTo>
                  <a:lnTo>
                    <a:pt x="64218" y="11371"/>
                  </a:lnTo>
                  <a:lnTo>
                    <a:pt x="64127" y="11553"/>
                  </a:lnTo>
                  <a:lnTo>
                    <a:pt x="64127" y="11689"/>
                  </a:lnTo>
                  <a:lnTo>
                    <a:pt x="64400" y="11962"/>
                  </a:lnTo>
                  <a:lnTo>
                    <a:pt x="64582" y="12007"/>
                  </a:lnTo>
                  <a:lnTo>
                    <a:pt x="64263" y="12007"/>
                  </a:lnTo>
                  <a:lnTo>
                    <a:pt x="63945" y="11780"/>
                  </a:lnTo>
                  <a:lnTo>
                    <a:pt x="63945" y="11598"/>
                  </a:lnTo>
                  <a:lnTo>
                    <a:pt x="64081" y="11234"/>
                  </a:lnTo>
                  <a:lnTo>
                    <a:pt x="64218" y="11189"/>
                  </a:lnTo>
                  <a:lnTo>
                    <a:pt x="64218" y="11052"/>
                  </a:lnTo>
                  <a:lnTo>
                    <a:pt x="64309" y="10870"/>
                  </a:lnTo>
                  <a:lnTo>
                    <a:pt x="64218" y="10825"/>
                  </a:lnTo>
                  <a:lnTo>
                    <a:pt x="63672" y="11052"/>
                  </a:lnTo>
                  <a:lnTo>
                    <a:pt x="63399" y="11143"/>
                  </a:lnTo>
                  <a:lnTo>
                    <a:pt x="63308" y="11371"/>
                  </a:lnTo>
                  <a:lnTo>
                    <a:pt x="63126" y="11416"/>
                  </a:lnTo>
                  <a:lnTo>
                    <a:pt x="62944" y="11371"/>
                  </a:lnTo>
                  <a:lnTo>
                    <a:pt x="62762" y="11416"/>
                  </a:lnTo>
                  <a:lnTo>
                    <a:pt x="62535" y="11598"/>
                  </a:lnTo>
                  <a:lnTo>
                    <a:pt x="61898" y="11825"/>
                  </a:lnTo>
                  <a:lnTo>
                    <a:pt x="61489" y="11916"/>
                  </a:lnTo>
                  <a:lnTo>
                    <a:pt x="61307" y="11916"/>
                  </a:lnTo>
                  <a:lnTo>
                    <a:pt x="61080" y="12144"/>
                  </a:lnTo>
                  <a:lnTo>
                    <a:pt x="60852" y="12144"/>
                  </a:lnTo>
                  <a:lnTo>
                    <a:pt x="60761" y="12235"/>
                  </a:lnTo>
                  <a:lnTo>
                    <a:pt x="60943" y="12371"/>
                  </a:lnTo>
                  <a:lnTo>
                    <a:pt x="60943" y="12553"/>
                  </a:lnTo>
                  <a:lnTo>
                    <a:pt x="60852" y="12735"/>
                  </a:lnTo>
                  <a:lnTo>
                    <a:pt x="60943" y="12826"/>
                  </a:lnTo>
                  <a:lnTo>
                    <a:pt x="61080" y="12826"/>
                  </a:lnTo>
                  <a:lnTo>
                    <a:pt x="61125" y="12917"/>
                  </a:lnTo>
                  <a:lnTo>
                    <a:pt x="61034" y="13053"/>
                  </a:lnTo>
                  <a:lnTo>
                    <a:pt x="61352" y="13190"/>
                  </a:lnTo>
                  <a:lnTo>
                    <a:pt x="61534" y="13554"/>
                  </a:lnTo>
                  <a:lnTo>
                    <a:pt x="61534" y="13827"/>
                  </a:lnTo>
                  <a:lnTo>
                    <a:pt x="61625" y="13963"/>
                  </a:lnTo>
                  <a:lnTo>
                    <a:pt x="61671" y="13963"/>
                  </a:lnTo>
                  <a:lnTo>
                    <a:pt x="61716" y="14190"/>
                  </a:lnTo>
                  <a:lnTo>
                    <a:pt x="61944" y="14327"/>
                  </a:lnTo>
                  <a:lnTo>
                    <a:pt x="62717" y="14327"/>
                  </a:lnTo>
                  <a:lnTo>
                    <a:pt x="62899" y="14236"/>
                  </a:lnTo>
                  <a:lnTo>
                    <a:pt x="62899" y="14327"/>
                  </a:lnTo>
                  <a:lnTo>
                    <a:pt x="62944" y="14463"/>
                  </a:lnTo>
                  <a:lnTo>
                    <a:pt x="62944" y="14691"/>
                  </a:lnTo>
                  <a:lnTo>
                    <a:pt x="63217" y="14827"/>
                  </a:lnTo>
                  <a:lnTo>
                    <a:pt x="63308" y="15054"/>
                  </a:lnTo>
                  <a:lnTo>
                    <a:pt x="63763" y="15054"/>
                  </a:lnTo>
                  <a:lnTo>
                    <a:pt x="64036" y="15236"/>
                  </a:lnTo>
                  <a:lnTo>
                    <a:pt x="64127" y="15236"/>
                  </a:lnTo>
                  <a:lnTo>
                    <a:pt x="64309" y="15418"/>
                  </a:lnTo>
                  <a:lnTo>
                    <a:pt x="64354" y="15828"/>
                  </a:lnTo>
                  <a:lnTo>
                    <a:pt x="64400" y="15964"/>
                  </a:lnTo>
                  <a:lnTo>
                    <a:pt x="64354" y="16191"/>
                  </a:lnTo>
                  <a:lnTo>
                    <a:pt x="64536" y="16373"/>
                  </a:lnTo>
                  <a:lnTo>
                    <a:pt x="64673" y="16510"/>
                  </a:lnTo>
                  <a:lnTo>
                    <a:pt x="64945" y="16874"/>
                  </a:lnTo>
                  <a:lnTo>
                    <a:pt x="65036" y="17237"/>
                  </a:lnTo>
                  <a:lnTo>
                    <a:pt x="65264" y="17419"/>
                  </a:lnTo>
                  <a:lnTo>
                    <a:pt x="65309" y="17556"/>
                  </a:lnTo>
                  <a:lnTo>
                    <a:pt x="65127" y="17920"/>
                  </a:lnTo>
                  <a:lnTo>
                    <a:pt x="65036" y="17920"/>
                  </a:lnTo>
                  <a:lnTo>
                    <a:pt x="64900" y="17874"/>
                  </a:lnTo>
                  <a:lnTo>
                    <a:pt x="65036" y="18102"/>
                  </a:lnTo>
                  <a:lnTo>
                    <a:pt x="65309" y="18102"/>
                  </a:lnTo>
                  <a:lnTo>
                    <a:pt x="65491" y="18238"/>
                  </a:lnTo>
                  <a:lnTo>
                    <a:pt x="65764" y="18556"/>
                  </a:lnTo>
                  <a:lnTo>
                    <a:pt x="66037" y="18647"/>
                  </a:lnTo>
                  <a:lnTo>
                    <a:pt x="66082" y="18647"/>
                  </a:lnTo>
                  <a:lnTo>
                    <a:pt x="66219" y="18693"/>
                  </a:lnTo>
                  <a:lnTo>
                    <a:pt x="66446" y="18465"/>
                  </a:lnTo>
                  <a:lnTo>
                    <a:pt x="66719" y="18420"/>
                  </a:lnTo>
                  <a:lnTo>
                    <a:pt x="67037" y="18602"/>
                  </a:lnTo>
                  <a:lnTo>
                    <a:pt x="67219" y="18693"/>
                  </a:lnTo>
                  <a:lnTo>
                    <a:pt x="67401" y="18693"/>
                  </a:lnTo>
                  <a:lnTo>
                    <a:pt x="67492" y="18920"/>
                  </a:lnTo>
                  <a:lnTo>
                    <a:pt x="67538" y="19239"/>
                  </a:lnTo>
                  <a:lnTo>
                    <a:pt x="67447" y="18920"/>
                  </a:lnTo>
                  <a:lnTo>
                    <a:pt x="67310" y="18784"/>
                  </a:lnTo>
                  <a:lnTo>
                    <a:pt x="67083" y="18784"/>
                  </a:lnTo>
                  <a:lnTo>
                    <a:pt x="66719" y="18511"/>
                  </a:lnTo>
                  <a:lnTo>
                    <a:pt x="66537" y="18511"/>
                  </a:lnTo>
                  <a:lnTo>
                    <a:pt x="66310" y="18738"/>
                  </a:lnTo>
                  <a:lnTo>
                    <a:pt x="66310" y="18966"/>
                  </a:lnTo>
                  <a:lnTo>
                    <a:pt x="66310" y="19102"/>
                  </a:lnTo>
                  <a:lnTo>
                    <a:pt x="65991" y="18784"/>
                  </a:lnTo>
                  <a:lnTo>
                    <a:pt x="65673" y="18784"/>
                  </a:lnTo>
                  <a:lnTo>
                    <a:pt x="65491" y="18647"/>
                  </a:lnTo>
                  <a:lnTo>
                    <a:pt x="65491" y="18465"/>
                  </a:lnTo>
                  <a:lnTo>
                    <a:pt x="65355" y="18238"/>
                  </a:lnTo>
                  <a:lnTo>
                    <a:pt x="65082" y="18193"/>
                  </a:lnTo>
                  <a:lnTo>
                    <a:pt x="64854" y="18193"/>
                  </a:lnTo>
                  <a:lnTo>
                    <a:pt x="64536" y="18011"/>
                  </a:lnTo>
                  <a:lnTo>
                    <a:pt x="64627" y="17965"/>
                  </a:lnTo>
                  <a:lnTo>
                    <a:pt x="64627" y="17829"/>
                  </a:lnTo>
                  <a:lnTo>
                    <a:pt x="64718" y="17738"/>
                  </a:lnTo>
                  <a:lnTo>
                    <a:pt x="64673" y="17647"/>
                  </a:lnTo>
                  <a:lnTo>
                    <a:pt x="64673" y="17237"/>
                  </a:lnTo>
                  <a:lnTo>
                    <a:pt x="64582" y="16965"/>
                  </a:lnTo>
                  <a:lnTo>
                    <a:pt x="64445" y="16874"/>
                  </a:lnTo>
                  <a:lnTo>
                    <a:pt x="64354" y="17147"/>
                  </a:lnTo>
                  <a:lnTo>
                    <a:pt x="64263" y="17192"/>
                  </a:lnTo>
                  <a:lnTo>
                    <a:pt x="64263" y="17374"/>
                  </a:lnTo>
                  <a:lnTo>
                    <a:pt x="64172" y="17510"/>
                  </a:lnTo>
                  <a:lnTo>
                    <a:pt x="64218" y="17601"/>
                  </a:lnTo>
                  <a:lnTo>
                    <a:pt x="64172" y="17783"/>
                  </a:lnTo>
                  <a:lnTo>
                    <a:pt x="64081" y="17783"/>
                  </a:lnTo>
                  <a:lnTo>
                    <a:pt x="63990" y="17283"/>
                  </a:lnTo>
                  <a:lnTo>
                    <a:pt x="64127" y="17147"/>
                  </a:lnTo>
                  <a:lnTo>
                    <a:pt x="64127" y="16965"/>
                  </a:lnTo>
                  <a:lnTo>
                    <a:pt x="63854" y="16737"/>
                  </a:lnTo>
                  <a:lnTo>
                    <a:pt x="63854" y="16510"/>
                  </a:lnTo>
                  <a:lnTo>
                    <a:pt x="63763" y="16328"/>
                  </a:lnTo>
                  <a:lnTo>
                    <a:pt x="63763" y="16146"/>
                  </a:lnTo>
                  <a:lnTo>
                    <a:pt x="63990" y="15964"/>
                  </a:lnTo>
                  <a:lnTo>
                    <a:pt x="63990" y="15873"/>
                  </a:lnTo>
                  <a:lnTo>
                    <a:pt x="63945" y="15691"/>
                  </a:lnTo>
                  <a:lnTo>
                    <a:pt x="63990" y="15418"/>
                  </a:lnTo>
                  <a:lnTo>
                    <a:pt x="63763" y="15418"/>
                  </a:lnTo>
                  <a:lnTo>
                    <a:pt x="63626" y="15282"/>
                  </a:lnTo>
                  <a:lnTo>
                    <a:pt x="63308" y="15509"/>
                  </a:lnTo>
                  <a:lnTo>
                    <a:pt x="62853" y="15555"/>
                  </a:lnTo>
                  <a:lnTo>
                    <a:pt x="62626" y="15555"/>
                  </a:lnTo>
                  <a:lnTo>
                    <a:pt x="62308" y="15236"/>
                  </a:lnTo>
                  <a:lnTo>
                    <a:pt x="62126" y="15145"/>
                  </a:lnTo>
                  <a:lnTo>
                    <a:pt x="62080" y="14963"/>
                  </a:lnTo>
                  <a:lnTo>
                    <a:pt x="61625" y="14918"/>
                  </a:lnTo>
                  <a:lnTo>
                    <a:pt x="61443" y="14782"/>
                  </a:lnTo>
                  <a:lnTo>
                    <a:pt x="61216" y="14600"/>
                  </a:lnTo>
                  <a:lnTo>
                    <a:pt x="60670" y="14600"/>
                  </a:lnTo>
                  <a:lnTo>
                    <a:pt x="60488" y="14509"/>
                  </a:lnTo>
                  <a:lnTo>
                    <a:pt x="60306" y="14600"/>
                  </a:lnTo>
                  <a:lnTo>
                    <a:pt x="60125" y="14918"/>
                  </a:lnTo>
                  <a:lnTo>
                    <a:pt x="60125" y="15100"/>
                  </a:lnTo>
                  <a:lnTo>
                    <a:pt x="60034" y="15145"/>
                  </a:lnTo>
                  <a:lnTo>
                    <a:pt x="59943" y="15100"/>
                  </a:lnTo>
                  <a:lnTo>
                    <a:pt x="59943" y="15191"/>
                  </a:lnTo>
                  <a:lnTo>
                    <a:pt x="60034" y="15327"/>
                  </a:lnTo>
                  <a:lnTo>
                    <a:pt x="60306" y="15145"/>
                  </a:lnTo>
                  <a:lnTo>
                    <a:pt x="60579" y="15236"/>
                  </a:lnTo>
                  <a:lnTo>
                    <a:pt x="60716" y="15509"/>
                  </a:lnTo>
                  <a:lnTo>
                    <a:pt x="60534" y="15828"/>
                  </a:lnTo>
                  <a:lnTo>
                    <a:pt x="60352" y="15873"/>
                  </a:lnTo>
                  <a:lnTo>
                    <a:pt x="59988" y="15737"/>
                  </a:lnTo>
                  <a:lnTo>
                    <a:pt x="59761" y="15464"/>
                  </a:lnTo>
                  <a:lnTo>
                    <a:pt x="59624" y="15464"/>
                  </a:lnTo>
                  <a:lnTo>
                    <a:pt x="59397" y="15646"/>
                  </a:lnTo>
                  <a:lnTo>
                    <a:pt x="59351" y="15737"/>
                  </a:lnTo>
                  <a:lnTo>
                    <a:pt x="59215" y="15782"/>
                  </a:lnTo>
                  <a:lnTo>
                    <a:pt x="59442" y="16146"/>
                  </a:lnTo>
                  <a:lnTo>
                    <a:pt x="59579" y="16146"/>
                  </a:lnTo>
                  <a:lnTo>
                    <a:pt x="59624" y="16328"/>
                  </a:lnTo>
                  <a:lnTo>
                    <a:pt x="59897" y="16555"/>
                  </a:lnTo>
                  <a:lnTo>
                    <a:pt x="60170" y="16555"/>
                  </a:lnTo>
                  <a:lnTo>
                    <a:pt x="60306" y="16692"/>
                  </a:lnTo>
                  <a:lnTo>
                    <a:pt x="60716" y="16737"/>
                  </a:lnTo>
                  <a:lnTo>
                    <a:pt x="60807" y="16601"/>
                  </a:lnTo>
                  <a:lnTo>
                    <a:pt x="60852" y="16601"/>
                  </a:lnTo>
                  <a:lnTo>
                    <a:pt x="60898" y="16737"/>
                  </a:lnTo>
                  <a:lnTo>
                    <a:pt x="61171" y="16737"/>
                  </a:lnTo>
                  <a:lnTo>
                    <a:pt x="61262" y="16965"/>
                  </a:lnTo>
                  <a:lnTo>
                    <a:pt x="61352" y="17010"/>
                  </a:lnTo>
                  <a:lnTo>
                    <a:pt x="61398" y="17192"/>
                  </a:lnTo>
                  <a:lnTo>
                    <a:pt x="61716" y="17192"/>
                  </a:lnTo>
                  <a:lnTo>
                    <a:pt x="61853" y="17101"/>
                  </a:lnTo>
                  <a:lnTo>
                    <a:pt x="61762" y="17237"/>
                  </a:lnTo>
                  <a:lnTo>
                    <a:pt x="61443" y="17328"/>
                  </a:lnTo>
                  <a:lnTo>
                    <a:pt x="61216" y="17192"/>
                  </a:lnTo>
                  <a:lnTo>
                    <a:pt x="61080" y="17192"/>
                  </a:lnTo>
                  <a:lnTo>
                    <a:pt x="60852" y="16965"/>
                  </a:lnTo>
                  <a:lnTo>
                    <a:pt x="60716" y="16919"/>
                  </a:lnTo>
                  <a:lnTo>
                    <a:pt x="60579" y="17010"/>
                  </a:lnTo>
                  <a:lnTo>
                    <a:pt x="60397" y="17010"/>
                  </a:lnTo>
                  <a:lnTo>
                    <a:pt x="60215" y="17192"/>
                  </a:lnTo>
                  <a:lnTo>
                    <a:pt x="60170" y="17056"/>
                  </a:lnTo>
                  <a:lnTo>
                    <a:pt x="60034" y="16965"/>
                  </a:lnTo>
                  <a:lnTo>
                    <a:pt x="59897" y="17010"/>
                  </a:lnTo>
                  <a:lnTo>
                    <a:pt x="59624" y="17010"/>
                  </a:lnTo>
                  <a:lnTo>
                    <a:pt x="59397" y="16874"/>
                  </a:lnTo>
                  <a:lnTo>
                    <a:pt x="59215" y="16919"/>
                  </a:lnTo>
                  <a:lnTo>
                    <a:pt x="59124" y="16783"/>
                  </a:lnTo>
                  <a:lnTo>
                    <a:pt x="59260" y="16692"/>
                  </a:lnTo>
                  <a:lnTo>
                    <a:pt x="59260" y="16555"/>
                  </a:lnTo>
                  <a:lnTo>
                    <a:pt x="59124" y="16464"/>
                  </a:lnTo>
                  <a:lnTo>
                    <a:pt x="59124" y="16328"/>
                  </a:lnTo>
                  <a:lnTo>
                    <a:pt x="58851" y="16100"/>
                  </a:lnTo>
                  <a:lnTo>
                    <a:pt x="58760" y="15919"/>
                  </a:lnTo>
                  <a:lnTo>
                    <a:pt x="58851" y="15737"/>
                  </a:lnTo>
                  <a:lnTo>
                    <a:pt x="58715" y="15509"/>
                  </a:lnTo>
                  <a:lnTo>
                    <a:pt x="58715" y="15145"/>
                  </a:lnTo>
                  <a:lnTo>
                    <a:pt x="58533" y="15009"/>
                  </a:lnTo>
                  <a:lnTo>
                    <a:pt x="58533" y="14736"/>
                  </a:lnTo>
                  <a:lnTo>
                    <a:pt x="58487" y="14645"/>
                  </a:lnTo>
                  <a:lnTo>
                    <a:pt x="58351" y="14645"/>
                  </a:lnTo>
                  <a:lnTo>
                    <a:pt x="58351" y="14463"/>
                  </a:lnTo>
                  <a:lnTo>
                    <a:pt x="58123" y="14281"/>
                  </a:lnTo>
                  <a:lnTo>
                    <a:pt x="57987" y="14372"/>
                  </a:lnTo>
                  <a:lnTo>
                    <a:pt x="58351" y="15009"/>
                  </a:lnTo>
                  <a:lnTo>
                    <a:pt x="58442" y="15418"/>
                  </a:lnTo>
                  <a:lnTo>
                    <a:pt x="58351" y="15782"/>
                  </a:lnTo>
                  <a:lnTo>
                    <a:pt x="58032" y="16146"/>
                  </a:lnTo>
                  <a:lnTo>
                    <a:pt x="57851" y="16282"/>
                  </a:lnTo>
                  <a:lnTo>
                    <a:pt x="57851" y="16373"/>
                  </a:lnTo>
                  <a:lnTo>
                    <a:pt x="57941" y="16510"/>
                  </a:lnTo>
                  <a:lnTo>
                    <a:pt x="58032" y="16692"/>
                  </a:lnTo>
                  <a:lnTo>
                    <a:pt x="57896" y="17010"/>
                  </a:lnTo>
                  <a:lnTo>
                    <a:pt x="57896" y="17192"/>
                  </a:lnTo>
                  <a:lnTo>
                    <a:pt x="58214" y="17374"/>
                  </a:lnTo>
                  <a:lnTo>
                    <a:pt x="58578" y="17692"/>
                  </a:lnTo>
                  <a:lnTo>
                    <a:pt x="58624" y="17920"/>
                  </a:lnTo>
                  <a:lnTo>
                    <a:pt x="58851" y="17920"/>
                  </a:lnTo>
                  <a:lnTo>
                    <a:pt x="59033" y="18102"/>
                  </a:lnTo>
                  <a:lnTo>
                    <a:pt x="59169" y="18420"/>
                  </a:lnTo>
                  <a:lnTo>
                    <a:pt x="59169" y="18966"/>
                  </a:lnTo>
                  <a:lnTo>
                    <a:pt x="59124" y="19148"/>
                  </a:lnTo>
                  <a:lnTo>
                    <a:pt x="59306" y="19466"/>
                  </a:lnTo>
                  <a:lnTo>
                    <a:pt x="59260" y="19784"/>
                  </a:lnTo>
                  <a:lnTo>
                    <a:pt x="59351" y="20012"/>
                  </a:lnTo>
                  <a:lnTo>
                    <a:pt x="59670" y="20285"/>
                  </a:lnTo>
                  <a:lnTo>
                    <a:pt x="59670" y="20467"/>
                  </a:lnTo>
                  <a:lnTo>
                    <a:pt x="59670" y="20694"/>
                  </a:lnTo>
                  <a:lnTo>
                    <a:pt x="59761" y="20785"/>
                  </a:lnTo>
                  <a:lnTo>
                    <a:pt x="59943" y="20830"/>
                  </a:lnTo>
                  <a:lnTo>
                    <a:pt x="60215" y="20694"/>
                  </a:lnTo>
                  <a:lnTo>
                    <a:pt x="60488" y="20785"/>
                  </a:lnTo>
                  <a:lnTo>
                    <a:pt x="60579" y="20694"/>
                  </a:lnTo>
                  <a:lnTo>
                    <a:pt x="60625" y="20467"/>
                  </a:lnTo>
                  <a:lnTo>
                    <a:pt x="60852" y="20285"/>
                  </a:lnTo>
                  <a:lnTo>
                    <a:pt x="61034" y="20376"/>
                  </a:lnTo>
                  <a:lnTo>
                    <a:pt x="61171" y="20285"/>
                  </a:lnTo>
                  <a:lnTo>
                    <a:pt x="61443" y="20467"/>
                  </a:lnTo>
                  <a:lnTo>
                    <a:pt x="61625" y="20421"/>
                  </a:lnTo>
                  <a:lnTo>
                    <a:pt x="61716" y="20603"/>
                  </a:lnTo>
                  <a:lnTo>
                    <a:pt x="62126" y="20739"/>
                  </a:lnTo>
                  <a:lnTo>
                    <a:pt x="62399" y="20739"/>
                  </a:lnTo>
                  <a:lnTo>
                    <a:pt x="62580" y="20967"/>
                  </a:lnTo>
                  <a:lnTo>
                    <a:pt x="62580" y="21103"/>
                  </a:lnTo>
                  <a:lnTo>
                    <a:pt x="62808" y="21240"/>
                  </a:lnTo>
                  <a:lnTo>
                    <a:pt x="62853" y="21376"/>
                  </a:lnTo>
                  <a:lnTo>
                    <a:pt x="62899" y="21376"/>
                  </a:lnTo>
                  <a:lnTo>
                    <a:pt x="62944" y="21513"/>
                  </a:lnTo>
                  <a:lnTo>
                    <a:pt x="63035" y="21604"/>
                  </a:lnTo>
                  <a:lnTo>
                    <a:pt x="62944" y="21694"/>
                  </a:lnTo>
                  <a:lnTo>
                    <a:pt x="62762" y="21740"/>
                  </a:lnTo>
                  <a:lnTo>
                    <a:pt x="62762" y="22013"/>
                  </a:lnTo>
                  <a:lnTo>
                    <a:pt x="62899" y="22240"/>
                  </a:lnTo>
                  <a:lnTo>
                    <a:pt x="62990" y="22286"/>
                  </a:lnTo>
                  <a:lnTo>
                    <a:pt x="62944" y="22422"/>
                  </a:lnTo>
                  <a:lnTo>
                    <a:pt x="63035" y="22559"/>
                  </a:lnTo>
                  <a:lnTo>
                    <a:pt x="63217" y="22559"/>
                  </a:lnTo>
                  <a:lnTo>
                    <a:pt x="63308" y="22741"/>
                  </a:lnTo>
                  <a:lnTo>
                    <a:pt x="63536" y="22741"/>
                  </a:lnTo>
                  <a:lnTo>
                    <a:pt x="63672" y="22513"/>
                  </a:lnTo>
                  <a:lnTo>
                    <a:pt x="63717" y="22650"/>
                  </a:lnTo>
                  <a:lnTo>
                    <a:pt x="63854" y="22604"/>
                  </a:lnTo>
                  <a:lnTo>
                    <a:pt x="63990" y="22650"/>
                  </a:lnTo>
                  <a:lnTo>
                    <a:pt x="63899" y="22695"/>
                  </a:lnTo>
                  <a:lnTo>
                    <a:pt x="63854" y="22786"/>
                  </a:lnTo>
                  <a:lnTo>
                    <a:pt x="63581" y="22786"/>
                  </a:lnTo>
                  <a:lnTo>
                    <a:pt x="63445" y="22831"/>
                  </a:lnTo>
                  <a:lnTo>
                    <a:pt x="63263" y="22877"/>
                  </a:lnTo>
                  <a:lnTo>
                    <a:pt x="63035" y="22741"/>
                  </a:lnTo>
                  <a:lnTo>
                    <a:pt x="62853" y="22741"/>
                  </a:lnTo>
                  <a:lnTo>
                    <a:pt x="62717" y="22559"/>
                  </a:lnTo>
                  <a:lnTo>
                    <a:pt x="62808" y="22468"/>
                  </a:lnTo>
                  <a:lnTo>
                    <a:pt x="62808" y="22286"/>
                  </a:lnTo>
                  <a:lnTo>
                    <a:pt x="62626" y="22104"/>
                  </a:lnTo>
                  <a:lnTo>
                    <a:pt x="62580" y="21922"/>
                  </a:lnTo>
                  <a:lnTo>
                    <a:pt x="62444" y="21831"/>
                  </a:lnTo>
                  <a:lnTo>
                    <a:pt x="62489" y="21604"/>
                  </a:lnTo>
                  <a:lnTo>
                    <a:pt x="62308" y="21376"/>
                  </a:lnTo>
                  <a:lnTo>
                    <a:pt x="62217" y="21376"/>
                  </a:lnTo>
                  <a:lnTo>
                    <a:pt x="62171" y="21240"/>
                  </a:lnTo>
                  <a:lnTo>
                    <a:pt x="61898" y="21149"/>
                  </a:lnTo>
                  <a:lnTo>
                    <a:pt x="61898" y="20921"/>
                  </a:lnTo>
                  <a:lnTo>
                    <a:pt x="61625" y="20648"/>
                  </a:lnTo>
                  <a:lnTo>
                    <a:pt x="61443" y="20648"/>
                  </a:lnTo>
                  <a:lnTo>
                    <a:pt x="61080" y="20967"/>
                  </a:lnTo>
                  <a:lnTo>
                    <a:pt x="60898" y="21012"/>
                  </a:lnTo>
                  <a:lnTo>
                    <a:pt x="60761" y="21194"/>
                  </a:lnTo>
                  <a:lnTo>
                    <a:pt x="60534" y="21376"/>
                  </a:lnTo>
                  <a:lnTo>
                    <a:pt x="60534" y="21831"/>
                  </a:lnTo>
                  <a:lnTo>
                    <a:pt x="60625" y="21967"/>
                  </a:lnTo>
                  <a:lnTo>
                    <a:pt x="60943" y="22195"/>
                  </a:lnTo>
                  <a:lnTo>
                    <a:pt x="61171" y="22741"/>
                  </a:lnTo>
                  <a:lnTo>
                    <a:pt x="61171" y="22877"/>
                  </a:lnTo>
                  <a:lnTo>
                    <a:pt x="60943" y="23332"/>
                  </a:lnTo>
                  <a:lnTo>
                    <a:pt x="60898" y="23605"/>
                  </a:lnTo>
                  <a:lnTo>
                    <a:pt x="61034" y="23832"/>
                  </a:lnTo>
                  <a:lnTo>
                    <a:pt x="60898" y="24196"/>
                  </a:lnTo>
                  <a:lnTo>
                    <a:pt x="60898" y="24332"/>
                  </a:lnTo>
                  <a:lnTo>
                    <a:pt x="60670" y="24560"/>
                  </a:lnTo>
                  <a:lnTo>
                    <a:pt x="60670" y="24696"/>
                  </a:lnTo>
                  <a:lnTo>
                    <a:pt x="60534" y="24742"/>
                  </a:lnTo>
                  <a:lnTo>
                    <a:pt x="60443" y="24878"/>
                  </a:lnTo>
                  <a:lnTo>
                    <a:pt x="60443" y="25105"/>
                  </a:lnTo>
                  <a:lnTo>
                    <a:pt x="60534" y="25196"/>
                  </a:lnTo>
                  <a:lnTo>
                    <a:pt x="60534" y="25378"/>
                  </a:lnTo>
                  <a:lnTo>
                    <a:pt x="60261" y="25515"/>
                  </a:lnTo>
                  <a:lnTo>
                    <a:pt x="59988" y="25424"/>
                  </a:lnTo>
                  <a:lnTo>
                    <a:pt x="59897" y="25333"/>
                  </a:lnTo>
                  <a:lnTo>
                    <a:pt x="59624" y="25333"/>
                  </a:lnTo>
                  <a:lnTo>
                    <a:pt x="59351" y="25378"/>
                  </a:lnTo>
                  <a:lnTo>
                    <a:pt x="59078" y="25333"/>
                  </a:lnTo>
                  <a:lnTo>
                    <a:pt x="58533" y="25242"/>
                  </a:lnTo>
                  <a:lnTo>
                    <a:pt x="58305" y="25015"/>
                  </a:lnTo>
                  <a:lnTo>
                    <a:pt x="58260" y="24878"/>
                  </a:lnTo>
                  <a:lnTo>
                    <a:pt x="57987" y="24924"/>
                  </a:lnTo>
                  <a:lnTo>
                    <a:pt x="57896" y="25060"/>
                  </a:lnTo>
                  <a:lnTo>
                    <a:pt x="57851" y="25015"/>
                  </a:lnTo>
                  <a:lnTo>
                    <a:pt x="57760" y="25015"/>
                  </a:lnTo>
                  <a:lnTo>
                    <a:pt x="57851" y="24787"/>
                  </a:lnTo>
                  <a:lnTo>
                    <a:pt x="58078" y="24787"/>
                  </a:lnTo>
                  <a:lnTo>
                    <a:pt x="58533" y="24742"/>
                  </a:lnTo>
                  <a:lnTo>
                    <a:pt x="58624" y="24651"/>
                  </a:lnTo>
                  <a:lnTo>
                    <a:pt x="58988" y="24833"/>
                  </a:lnTo>
                  <a:lnTo>
                    <a:pt x="59078" y="24833"/>
                  </a:lnTo>
                  <a:lnTo>
                    <a:pt x="59124" y="24742"/>
                  </a:lnTo>
                  <a:lnTo>
                    <a:pt x="59306" y="24742"/>
                  </a:lnTo>
                  <a:lnTo>
                    <a:pt x="59306" y="24878"/>
                  </a:lnTo>
                  <a:lnTo>
                    <a:pt x="59078" y="25015"/>
                  </a:lnTo>
                  <a:lnTo>
                    <a:pt x="59215" y="25105"/>
                  </a:lnTo>
                  <a:lnTo>
                    <a:pt x="59533" y="25105"/>
                  </a:lnTo>
                  <a:lnTo>
                    <a:pt x="59624" y="24969"/>
                  </a:lnTo>
                  <a:lnTo>
                    <a:pt x="59806" y="24878"/>
                  </a:lnTo>
                  <a:lnTo>
                    <a:pt x="59806" y="24787"/>
                  </a:lnTo>
                  <a:lnTo>
                    <a:pt x="59624" y="24605"/>
                  </a:lnTo>
                  <a:lnTo>
                    <a:pt x="59624" y="24469"/>
                  </a:lnTo>
                  <a:lnTo>
                    <a:pt x="59852" y="24605"/>
                  </a:lnTo>
                  <a:lnTo>
                    <a:pt x="59897" y="24469"/>
                  </a:lnTo>
                  <a:lnTo>
                    <a:pt x="59897" y="24150"/>
                  </a:lnTo>
                  <a:lnTo>
                    <a:pt x="60079" y="24059"/>
                  </a:lnTo>
                  <a:lnTo>
                    <a:pt x="60079" y="23968"/>
                  </a:lnTo>
                  <a:lnTo>
                    <a:pt x="59988" y="23968"/>
                  </a:lnTo>
                  <a:lnTo>
                    <a:pt x="59943" y="23923"/>
                  </a:lnTo>
                  <a:lnTo>
                    <a:pt x="60125" y="23832"/>
                  </a:lnTo>
                  <a:lnTo>
                    <a:pt x="60125" y="23468"/>
                  </a:lnTo>
                  <a:lnTo>
                    <a:pt x="60034" y="23377"/>
                  </a:lnTo>
                  <a:lnTo>
                    <a:pt x="60170" y="23241"/>
                  </a:lnTo>
                  <a:lnTo>
                    <a:pt x="60170" y="23195"/>
                  </a:lnTo>
                  <a:lnTo>
                    <a:pt x="60306" y="23059"/>
                  </a:lnTo>
                  <a:lnTo>
                    <a:pt x="60306" y="22786"/>
                  </a:lnTo>
                  <a:lnTo>
                    <a:pt x="60125" y="22604"/>
                  </a:lnTo>
                  <a:lnTo>
                    <a:pt x="59988" y="22331"/>
                  </a:lnTo>
                  <a:lnTo>
                    <a:pt x="60034" y="22104"/>
                  </a:lnTo>
                  <a:lnTo>
                    <a:pt x="60034" y="21922"/>
                  </a:lnTo>
                  <a:lnTo>
                    <a:pt x="60125" y="21967"/>
                  </a:lnTo>
                  <a:lnTo>
                    <a:pt x="60125" y="21831"/>
                  </a:lnTo>
                  <a:lnTo>
                    <a:pt x="59897" y="21558"/>
                  </a:lnTo>
                  <a:lnTo>
                    <a:pt x="59761" y="21558"/>
                  </a:lnTo>
                  <a:lnTo>
                    <a:pt x="59670" y="21467"/>
                  </a:lnTo>
                  <a:lnTo>
                    <a:pt x="59397" y="21376"/>
                  </a:lnTo>
                  <a:lnTo>
                    <a:pt x="59078" y="20967"/>
                  </a:lnTo>
                  <a:lnTo>
                    <a:pt x="59033" y="20603"/>
                  </a:lnTo>
                  <a:lnTo>
                    <a:pt x="58942" y="20512"/>
                  </a:lnTo>
                  <a:lnTo>
                    <a:pt x="59033" y="20376"/>
                  </a:lnTo>
                  <a:lnTo>
                    <a:pt x="58851" y="20285"/>
                  </a:lnTo>
                  <a:lnTo>
                    <a:pt x="58760" y="20103"/>
                  </a:lnTo>
                  <a:lnTo>
                    <a:pt x="58806" y="19875"/>
                  </a:lnTo>
                  <a:lnTo>
                    <a:pt x="58578" y="19511"/>
                  </a:lnTo>
                  <a:lnTo>
                    <a:pt x="58578" y="19284"/>
                  </a:lnTo>
                  <a:lnTo>
                    <a:pt x="58396" y="19102"/>
                  </a:lnTo>
                  <a:lnTo>
                    <a:pt x="58442" y="19011"/>
                  </a:lnTo>
                  <a:lnTo>
                    <a:pt x="58442" y="18875"/>
                  </a:lnTo>
                  <a:lnTo>
                    <a:pt x="58305" y="18738"/>
                  </a:lnTo>
                  <a:lnTo>
                    <a:pt x="58260" y="18238"/>
                  </a:lnTo>
                  <a:lnTo>
                    <a:pt x="58123" y="18102"/>
                  </a:lnTo>
                  <a:lnTo>
                    <a:pt x="57941" y="17965"/>
                  </a:lnTo>
                  <a:lnTo>
                    <a:pt x="57896" y="17647"/>
                  </a:lnTo>
                  <a:lnTo>
                    <a:pt x="57805" y="17601"/>
                  </a:lnTo>
                  <a:lnTo>
                    <a:pt x="57669" y="17647"/>
                  </a:lnTo>
                  <a:lnTo>
                    <a:pt x="57669" y="17601"/>
                  </a:lnTo>
                  <a:lnTo>
                    <a:pt x="57487" y="17556"/>
                  </a:lnTo>
                  <a:lnTo>
                    <a:pt x="57396" y="17328"/>
                  </a:lnTo>
                  <a:lnTo>
                    <a:pt x="57214" y="17192"/>
                  </a:lnTo>
                  <a:lnTo>
                    <a:pt x="57168" y="17010"/>
                  </a:lnTo>
                  <a:lnTo>
                    <a:pt x="57259" y="16965"/>
                  </a:lnTo>
                  <a:lnTo>
                    <a:pt x="57305" y="16783"/>
                  </a:lnTo>
                  <a:lnTo>
                    <a:pt x="57214" y="16646"/>
                  </a:lnTo>
                  <a:lnTo>
                    <a:pt x="57259" y="16555"/>
                  </a:lnTo>
                  <a:lnTo>
                    <a:pt x="57168" y="16419"/>
                  </a:lnTo>
                  <a:lnTo>
                    <a:pt x="57259" y="16010"/>
                  </a:lnTo>
                  <a:lnTo>
                    <a:pt x="57123" y="15737"/>
                  </a:lnTo>
                  <a:lnTo>
                    <a:pt x="57123" y="15464"/>
                  </a:lnTo>
                  <a:lnTo>
                    <a:pt x="57077" y="15373"/>
                  </a:lnTo>
                  <a:lnTo>
                    <a:pt x="57077" y="15191"/>
                  </a:lnTo>
                  <a:lnTo>
                    <a:pt x="56941" y="15009"/>
                  </a:lnTo>
                  <a:lnTo>
                    <a:pt x="57077" y="14963"/>
                  </a:lnTo>
                  <a:lnTo>
                    <a:pt x="57032" y="14782"/>
                  </a:lnTo>
                  <a:lnTo>
                    <a:pt x="56623" y="14782"/>
                  </a:lnTo>
                  <a:lnTo>
                    <a:pt x="56168" y="14554"/>
                  </a:lnTo>
                  <a:lnTo>
                    <a:pt x="55986" y="14554"/>
                  </a:lnTo>
                  <a:lnTo>
                    <a:pt x="55895" y="14645"/>
                  </a:lnTo>
                  <a:lnTo>
                    <a:pt x="55758" y="14600"/>
                  </a:lnTo>
                  <a:lnTo>
                    <a:pt x="55622" y="14600"/>
                  </a:lnTo>
                  <a:lnTo>
                    <a:pt x="55395" y="14691"/>
                  </a:lnTo>
                  <a:lnTo>
                    <a:pt x="55167" y="14691"/>
                  </a:lnTo>
                  <a:lnTo>
                    <a:pt x="54985" y="14782"/>
                  </a:lnTo>
                  <a:lnTo>
                    <a:pt x="54940" y="14691"/>
                  </a:lnTo>
                  <a:lnTo>
                    <a:pt x="54985" y="14600"/>
                  </a:lnTo>
                  <a:lnTo>
                    <a:pt x="54849" y="14554"/>
                  </a:lnTo>
                  <a:lnTo>
                    <a:pt x="54758" y="14600"/>
                  </a:lnTo>
                  <a:lnTo>
                    <a:pt x="54758" y="14918"/>
                  </a:lnTo>
                  <a:lnTo>
                    <a:pt x="54712" y="15191"/>
                  </a:lnTo>
                  <a:lnTo>
                    <a:pt x="54849" y="15373"/>
                  </a:lnTo>
                  <a:lnTo>
                    <a:pt x="54758" y="15418"/>
                  </a:lnTo>
                  <a:lnTo>
                    <a:pt x="54712" y="15737"/>
                  </a:lnTo>
                  <a:lnTo>
                    <a:pt x="54803" y="15828"/>
                  </a:lnTo>
                  <a:lnTo>
                    <a:pt x="54803" y="16010"/>
                  </a:lnTo>
                  <a:lnTo>
                    <a:pt x="54849" y="16146"/>
                  </a:lnTo>
                  <a:lnTo>
                    <a:pt x="54803" y="16282"/>
                  </a:lnTo>
                  <a:lnTo>
                    <a:pt x="54803" y="16510"/>
                  </a:lnTo>
                  <a:lnTo>
                    <a:pt x="54894" y="16692"/>
                  </a:lnTo>
                  <a:lnTo>
                    <a:pt x="54803" y="16874"/>
                  </a:lnTo>
                  <a:lnTo>
                    <a:pt x="54803" y="17056"/>
                  </a:lnTo>
                  <a:lnTo>
                    <a:pt x="54894" y="17237"/>
                  </a:lnTo>
                  <a:lnTo>
                    <a:pt x="54849" y="17328"/>
                  </a:lnTo>
                  <a:lnTo>
                    <a:pt x="54667" y="17465"/>
                  </a:lnTo>
                  <a:lnTo>
                    <a:pt x="54394" y="17874"/>
                  </a:lnTo>
                  <a:lnTo>
                    <a:pt x="54258" y="17965"/>
                  </a:lnTo>
                  <a:lnTo>
                    <a:pt x="54303" y="18102"/>
                  </a:lnTo>
                  <a:lnTo>
                    <a:pt x="54394" y="18238"/>
                  </a:lnTo>
                  <a:lnTo>
                    <a:pt x="54303" y="18374"/>
                  </a:lnTo>
                  <a:lnTo>
                    <a:pt x="54303" y="18647"/>
                  </a:lnTo>
                  <a:lnTo>
                    <a:pt x="54485" y="18829"/>
                  </a:lnTo>
                  <a:lnTo>
                    <a:pt x="54621" y="18784"/>
                  </a:lnTo>
                  <a:lnTo>
                    <a:pt x="54712" y="18875"/>
                  </a:lnTo>
                  <a:lnTo>
                    <a:pt x="54849" y="19148"/>
                  </a:lnTo>
                  <a:lnTo>
                    <a:pt x="55031" y="19148"/>
                  </a:lnTo>
                  <a:lnTo>
                    <a:pt x="55167" y="19284"/>
                  </a:lnTo>
                  <a:lnTo>
                    <a:pt x="55031" y="19284"/>
                  </a:lnTo>
                  <a:lnTo>
                    <a:pt x="54940" y="19466"/>
                  </a:lnTo>
                  <a:lnTo>
                    <a:pt x="54940" y="19648"/>
                  </a:lnTo>
                  <a:lnTo>
                    <a:pt x="55167" y="19830"/>
                  </a:lnTo>
                  <a:lnTo>
                    <a:pt x="55167" y="20012"/>
                  </a:lnTo>
                  <a:lnTo>
                    <a:pt x="55031" y="20103"/>
                  </a:lnTo>
                  <a:lnTo>
                    <a:pt x="54940" y="20012"/>
                  </a:lnTo>
                  <a:lnTo>
                    <a:pt x="54940" y="20103"/>
                  </a:lnTo>
                  <a:lnTo>
                    <a:pt x="55076" y="20467"/>
                  </a:lnTo>
                  <a:lnTo>
                    <a:pt x="55167" y="20557"/>
                  </a:lnTo>
                  <a:lnTo>
                    <a:pt x="55258" y="20830"/>
                  </a:lnTo>
                  <a:lnTo>
                    <a:pt x="55304" y="20694"/>
                  </a:lnTo>
                  <a:lnTo>
                    <a:pt x="55440" y="20785"/>
                  </a:lnTo>
                  <a:lnTo>
                    <a:pt x="55668" y="20785"/>
                  </a:lnTo>
                  <a:lnTo>
                    <a:pt x="55804" y="20921"/>
                  </a:lnTo>
                  <a:lnTo>
                    <a:pt x="55986" y="20694"/>
                  </a:lnTo>
                  <a:lnTo>
                    <a:pt x="56031" y="20785"/>
                  </a:lnTo>
                  <a:lnTo>
                    <a:pt x="56031" y="21058"/>
                  </a:lnTo>
                  <a:lnTo>
                    <a:pt x="56168" y="21194"/>
                  </a:lnTo>
                  <a:lnTo>
                    <a:pt x="56259" y="21194"/>
                  </a:lnTo>
                  <a:lnTo>
                    <a:pt x="56577" y="21604"/>
                  </a:lnTo>
                  <a:lnTo>
                    <a:pt x="56759" y="21649"/>
                  </a:lnTo>
                  <a:lnTo>
                    <a:pt x="56850" y="21558"/>
                  </a:lnTo>
                  <a:lnTo>
                    <a:pt x="57032" y="21558"/>
                  </a:lnTo>
                  <a:lnTo>
                    <a:pt x="57032" y="21649"/>
                  </a:lnTo>
                  <a:lnTo>
                    <a:pt x="57168" y="21649"/>
                  </a:lnTo>
                  <a:lnTo>
                    <a:pt x="57032" y="21740"/>
                  </a:lnTo>
                  <a:lnTo>
                    <a:pt x="57032" y="22195"/>
                  </a:lnTo>
                  <a:lnTo>
                    <a:pt x="56986" y="22286"/>
                  </a:lnTo>
                  <a:lnTo>
                    <a:pt x="57077" y="22468"/>
                  </a:lnTo>
                  <a:lnTo>
                    <a:pt x="57032" y="22559"/>
                  </a:lnTo>
                  <a:lnTo>
                    <a:pt x="56895" y="22559"/>
                  </a:lnTo>
                  <a:lnTo>
                    <a:pt x="56941" y="22741"/>
                  </a:lnTo>
                  <a:lnTo>
                    <a:pt x="56941" y="22877"/>
                  </a:lnTo>
                  <a:lnTo>
                    <a:pt x="56759" y="22831"/>
                  </a:lnTo>
                  <a:lnTo>
                    <a:pt x="56577" y="22468"/>
                  </a:lnTo>
                  <a:lnTo>
                    <a:pt x="56350" y="22331"/>
                  </a:lnTo>
                  <a:lnTo>
                    <a:pt x="56122" y="22240"/>
                  </a:lnTo>
                  <a:lnTo>
                    <a:pt x="55986" y="22058"/>
                  </a:lnTo>
                  <a:lnTo>
                    <a:pt x="55849" y="21876"/>
                  </a:lnTo>
                  <a:lnTo>
                    <a:pt x="55395" y="21876"/>
                  </a:lnTo>
                  <a:lnTo>
                    <a:pt x="54985" y="21604"/>
                  </a:lnTo>
                  <a:lnTo>
                    <a:pt x="54712" y="21558"/>
                  </a:lnTo>
                  <a:lnTo>
                    <a:pt x="54667" y="21422"/>
                  </a:lnTo>
                  <a:lnTo>
                    <a:pt x="54531" y="21422"/>
                  </a:lnTo>
                  <a:lnTo>
                    <a:pt x="54440" y="21285"/>
                  </a:lnTo>
                  <a:lnTo>
                    <a:pt x="54167" y="21376"/>
                  </a:lnTo>
                  <a:lnTo>
                    <a:pt x="54030" y="21513"/>
                  </a:lnTo>
                  <a:lnTo>
                    <a:pt x="53939" y="21331"/>
                  </a:lnTo>
                  <a:lnTo>
                    <a:pt x="54030" y="21240"/>
                  </a:lnTo>
                  <a:lnTo>
                    <a:pt x="53985" y="21149"/>
                  </a:lnTo>
                  <a:lnTo>
                    <a:pt x="53484" y="20967"/>
                  </a:lnTo>
                  <a:lnTo>
                    <a:pt x="53257" y="20785"/>
                  </a:lnTo>
                  <a:lnTo>
                    <a:pt x="52484" y="20785"/>
                  </a:lnTo>
                  <a:lnTo>
                    <a:pt x="51847" y="20830"/>
                  </a:lnTo>
                  <a:lnTo>
                    <a:pt x="51711" y="20785"/>
                  </a:lnTo>
                  <a:lnTo>
                    <a:pt x="51574" y="20830"/>
                  </a:lnTo>
                  <a:lnTo>
                    <a:pt x="51438" y="20739"/>
                  </a:lnTo>
                  <a:lnTo>
                    <a:pt x="51347" y="20785"/>
                  </a:lnTo>
                  <a:lnTo>
                    <a:pt x="51210" y="20785"/>
                  </a:lnTo>
                  <a:lnTo>
                    <a:pt x="51120" y="20876"/>
                  </a:lnTo>
                  <a:lnTo>
                    <a:pt x="51210" y="21012"/>
                  </a:lnTo>
                  <a:lnTo>
                    <a:pt x="51210" y="21149"/>
                  </a:lnTo>
                  <a:lnTo>
                    <a:pt x="51029" y="21240"/>
                  </a:lnTo>
                  <a:lnTo>
                    <a:pt x="51029" y="21285"/>
                  </a:lnTo>
                  <a:lnTo>
                    <a:pt x="51165" y="21467"/>
                  </a:lnTo>
                  <a:lnTo>
                    <a:pt x="51256" y="21513"/>
                  </a:lnTo>
                  <a:lnTo>
                    <a:pt x="51347" y="21831"/>
                  </a:lnTo>
                  <a:lnTo>
                    <a:pt x="51438" y="21967"/>
                  </a:lnTo>
                  <a:lnTo>
                    <a:pt x="51438" y="21831"/>
                  </a:lnTo>
                  <a:lnTo>
                    <a:pt x="51574" y="21831"/>
                  </a:lnTo>
                  <a:lnTo>
                    <a:pt x="51665" y="22058"/>
                  </a:lnTo>
                  <a:lnTo>
                    <a:pt x="51665" y="22195"/>
                  </a:lnTo>
                  <a:lnTo>
                    <a:pt x="51847" y="22286"/>
                  </a:lnTo>
                  <a:lnTo>
                    <a:pt x="52075" y="22513"/>
                  </a:lnTo>
                  <a:lnTo>
                    <a:pt x="51847" y="22468"/>
                  </a:lnTo>
                  <a:lnTo>
                    <a:pt x="51802" y="22377"/>
                  </a:lnTo>
                  <a:lnTo>
                    <a:pt x="51665" y="22377"/>
                  </a:lnTo>
                  <a:lnTo>
                    <a:pt x="51620" y="22650"/>
                  </a:lnTo>
                  <a:lnTo>
                    <a:pt x="51438" y="22786"/>
                  </a:lnTo>
                  <a:lnTo>
                    <a:pt x="51256" y="22650"/>
                  </a:lnTo>
                  <a:lnTo>
                    <a:pt x="51120" y="22741"/>
                  </a:lnTo>
                  <a:lnTo>
                    <a:pt x="51120" y="22831"/>
                  </a:lnTo>
                  <a:lnTo>
                    <a:pt x="51301" y="23059"/>
                  </a:lnTo>
                  <a:lnTo>
                    <a:pt x="51347" y="23104"/>
                  </a:lnTo>
                  <a:lnTo>
                    <a:pt x="51347" y="23195"/>
                  </a:lnTo>
                  <a:lnTo>
                    <a:pt x="51256" y="23286"/>
                  </a:lnTo>
                  <a:lnTo>
                    <a:pt x="50847" y="23286"/>
                  </a:lnTo>
                  <a:lnTo>
                    <a:pt x="50756" y="23195"/>
                  </a:lnTo>
                  <a:lnTo>
                    <a:pt x="50801" y="23059"/>
                  </a:lnTo>
                  <a:lnTo>
                    <a:pt x="50710" y="22877"/>
                  </a:lnTo>
                  <a:lnTo>
                    <a:pt x="50847" y="22786"/>
                  </a:lnTo>
                  <a:lnTo>
                    <a:pt x="50847" y="22695"/>
                  </a:lnTo>
                  <a:lnTo>
                    <a:pt x="50710" y="22513"/>
                  </a:lnTo>
                  <a:lnTo>
                    <a:pt x="50574" y="22468"/>
                  </a:lnTo>
                  <a:lnTo>
                    <a:pt x="50710" y="22331"/>
                  </a:lnTo>
                  <a:lnTo>
                    <a:pt x="50665" y="22286"/>
                  </a:lnTo>
                  <a:lnTo>
                    <a:pt x="50528" y="22331"/>
                  </a:lnTo>
                  <a:lnTo>
                    <a:pt x="50483" y="22331"/>
                  </a:lnTo>
                  <a:lnTo>
                    <a:pt x="50255" y="22559"/>
                  </a:lnTo>
                  <a:lnTo>
                    <a:pt x="50119" y="22559"/>
                  </a:lnTo>
                  <a:lnTo>
                    <a:pt x="49983" y="22695"/>
                  </a:lnTo>
                  <a:lnTo>
                    <a:pt x="49983" y="22786"/>
                  </a:lnTo>
                  <a:lnTo>
                    <a:pt x="49801" y="22786"/>
                  </a:lnTo>
                  <a:lnTo>
                    <a:pt x="49710" y="22877"/>
                  </a:lnTo>
                  <a:lnTo>
                    <a:pt x="49710" y="22968"/>
                  </a:lnTo>
                  <a:lnTo>
                    <a:pt x="49573" y="23059"/>
                  </a:lnTo>
                  <a:lnTo>
                    <a:pt x="49209" y="23059"/>
                  </a:lnTo>
                  <a:lnTo>
                    <a:pt x="49118" y="23013"/>
                  </a:lnTo>
                  <a:lnTo>
                    <a:pt x="49027" y="23059"/>
                  </a:lnTo>
                  <a:lnTo>
                    <a:pt x="48936" y="23059"/>
                  </a:lnTo>
                  <a:lnTo>
                    <a:pt x="48846" y="22968"/>
                  </a:lnTo>
                  <a:lnTo>
                    <a:pt x="48618" y="23104"/>
                  </a:lnTo>
                  <a:lnTo>
                    <a:pt x="48573" y="23195"/>
                  </a:lnTo>
                  <a:lnTo>
                    <a:pt x="48436" y="23195"/>
                  </a:lnTo>
                  <a:lnTo>
                    <a:pt x="48300" y="23332"/>
                  </a:lnTo>
                  <a:lnTo>
                    <a:pt x="48300" y="23423"/>
                  </a:lnTo>
                  <a:lnTo>
                    <a:pt x="48391" y="23514"/>
                  </a:lnTo>
                  <a:lnTo>
                    <a:pt x="48345" y="23605"/>
                  </a:lnTo>
                  <a:lnTo>
                    <a:pt x="48391" y="23696"/>
                  </a:lnTo>
                  <a:lnTo>
                    <a:pt x="48345" y="23741"/>
                  </a:lnTo>
                  <a:lnTo>
                    <a:pt x="48209" y="23650"/>
                  </a:lnTo>
                  <a:lnTo>
                    <a:pt x="48163" y="23559"/>
                  </a:lnTo>
                  <a:lnTo>
                    <a:pt x="48072" y="23559"/>
                  </a:lnTo>
                  <a:lnTo>
                    <a:pt x="47890" y="23741"/>
                  </a:lnTo>
                  <a:lnTo>
                    <a:pt x="47845" y="23923"/>
                  </a:lnTo>
                  <a:lnTo>
                    <a:pt x="47845" y="23741"/>
                  </a:lnTo>
                  <a:lnTo>
                    <a:pt x="47663" y="23696"/>
                  </a:lnTo>
                  <a:lnTo>
                    <a:pt x="47527" y="23741"/>
                  </a:lnTo>
                  <a:lnTo>
                    <a:pt x="47208" y="23741"/>
                  </a:lnTo>
                  <a:lnTo>
                    <a:pt x="47163" y="23650"/>
                  </a:lnTo>
                  <a:lnTo>
                    <a:pt x="47345" y="23468"/>
                  </a:lnTo>
                  <a:lnTo>
                    <a:pt x="47481" y="23468"/>
                  </a:lnTo>
                  <a:lnTo>
                    <a:pt x="47572" y="23377"/>
                  </a:lnTo>
                  <a:lnTo>
                    <a:pt x="47436" y="23195"/>
                  </a:lnTo>
                  <a:lnTo>
                    <a:pt x="47481" y="23150"/>
                  </a:lnTo>
                  <a:lnTo>
                    <a:pt x="47572" y="23059"/>
                  </a:lnTo>
                  <a:lnTo>
                    <a:pt x="47390" y="22922"/>
                  </a:lnTo>
                  <a:lnTo>
                    <a:pt x="47299" y="22968"/>
                  </a:lnTo>
                  <a:lnTo>
                    <a:pt x="47208" y="22968"/>
                  </a:lnTo>
                  <a:lnTo>
                    <a:pt x="47163" y="22877"/>
                  </a:lnTo>
                  <a:lnTo>
                    <a:pt x="47436" y="22741"/>
                  </a:lnTo>
                  <a:lnTo>
                    <a:pt x="47572" y="22741"/>
                  </a:lnTo>
                  <a:lnTo>
                    <a:pt x="47709" y="22650"/>
                  </a:lnTo>
                  <a:lnTo>
                    <a:pt x="47709" y="22604"/>
                  </a:lnTo>
                  <a:lnTo>
                    <a:pt x="47390" y="22650"/>
                  </a:lnTo>
                  <a:lnTo>
                    <a:pt x="46981" y="22831"/>
                  </a:lnTo>
                  <a:lnTo>
                    <a:pt x="46844" y="22922"/>
                  </a:lnTo>
                  <a:lnTo>
                    <a:pt x="46935" y="22968"/>
                  </a:lnTo>
                  <a:lnTo>
                    <a:pt x="46981" y="23150"/>
                  </a:lnTo>
                  <a:lnTo>
                    <a:pt x="47026" y="23241"/>
                  </a:lnTo>
                  <a:lnTo>
                    <a:pt x="46935" y="23332"/>
                  </a:lnTo>
                  <a:lnTo>
                    <a:pt x="46844" y="23332"/>
                  </a:lnTo>
                  <a:lnTo>
                    <a:pt x="46708" y="23195"/>
                  </a:lnTo>
                  <a:lnTo>
                    <a:pt x="46753" y="23104"/>
                  </a:lnTo>
                  <a:lnTo>
                    <a:pt x="46799" y="23059"/>
                  </a:lnTo>
                  <a:lnTo>
                    <a:pt x="46799" y="22968"/>
                  </a:lnTo>
                  <a:lnTo>
                    <a:pt x="46753" y="22968"/>
                  </a:lnTo>
                  <a:lnTo>
                    <a:pt x="46435" y="23286"/>
                  </a:lnTo>
                  <a:lnTo>
                    <a:pt x="46435" y="23332"/>
                  </a:lnTo>
                  <a:lnTo>
                    <a:pt x="46572" y="23468"/>
                  </a:lnTo>
                  <a:lnTo>
                    <a:pt x="46662" y="23514"/>
                  </a:lnTo>
                  <a:lnTo>
                    <a:pt x="46662" y="23605"/>
                  </a:lnTo>
                  <a:lnTo>
                    <a:pt x="46481" y="23787"/>
                  </a:lnTo>
                  <a:lnTo>
                    <a:pt x="46390" y="23741"/>
                  </a:lnTo>
                  <a:lnTo>
                    <a:pt x="46435" y="23650"/>
                  </a:lnTo>
                  <a:lnTo>
                    <a:pt x="46435" y="23514"/>
                  </a:lnTo>
                  <a:lnTo>
                    <a:pt x="46344" y="23514"/>
                  </a:lnTo>
                  <a:lnTo>
                    <a:pt x="46344" y="23423"/>
                  </a:lnTo>
                  <a:lnTo>
                    <a:pt x="46071" y="23514"/>
                  </a:lnTo>
                  <a:lnTo>
                    <a:pt x="46026" y="23605"/>
                  </a:lnTo>
                  <a:lnTo>
                    <a:pt x="45798" y="23696"/>
                  </a:lnTo>
                  <a:lnTo>
                    <a:pt x="45616" y="23650"/>
                  </a:lnTo>
                  <a:lnTo>
                    <a:pt x="45525" y="23741"/>
                  </a:lnTo>
                  <a:lnTo>
                    <a:pt x="45525" y="23832"/>
                  </a:lnTo>
                  <a:lnTo>
                    <a:pt x="45207" y="24196"/>
                  </a:lnTo>
                  <a:lnTo>
                    <a:pt x="45116" y="24196"/>
                  </a:lnTo>
                  <a:lnTo>
                    <a:pt x="44798" y="24560"/>
                  </a:lnTo>
                  <a:lnTo>
                    <a:pt x="44661" y="24651"/>
                  </a:lnTo>
                  <a:lnTo>
                    <a:pt x="44570" y="24514"/>
                  </a:lnTo>
                  <a:lnTo>
                    <a:pt x="44479" y="24514"/>
                  </a:lnTo>
                  <a:lnTo>
                    <a:pt x="44570" y="24696"/>
                  </a:lnTo>
                  <a:lnTo>
                    <a:pt x="44752" y="24833"/>
                  </a:lnTo>
                  <a:lnTo>
                    <a:pt x="44798" y="24969"/>
                  </a:lnTo>
                  <a:lnTo>
                    <a:pt x="44525" y="24878"/>
                  </a:lnTo>
                  <a:lnTo>
                    <a:pt x="44479" y="24969"/>
                  </a:lnTo>
                  <a:lnTo>
                    <a:pt x="44070" y="25015"/>
                  </a:lnTo>
                  <a:lnTo>
                    <a:pt x="43979" y="25060"/>
                  </a:lnTo>
                  <a:lnTo>
                    <a:pt x="44070" y="25242"/>
                  </a:lnTo>
                  <a:lnTo>
                    <a:pt x="44070" y="25378"/>
                  </a:lnTo>
                  <a:lnTo>
                    <a:pt x="43979" y="25560"/>
                  </a:lnTo>
                  <a:lnTo>
                    <a:pt x="44070" y="25788"/>
                  </a:lnTo>
                  <a:lnTo>
                    <a:pt x="43979" y="25970"/>
                  </a:lnTo>
                  <a:lnTo>
                    <a:pt x="43706" y="26106"/>
                  </a:lnTo>
                  <a:lnTo>
                    <a:pt x="43661" y="26151"/>
                  </a:lnTo>
                  <a:lnTo>
                    <a:pt x="43479" y="26151"/>
                  </a:lnTo>
                  <a:lnTo>
                    <a:pt x="43433" y="26288"/>
                  </a:lnTo>
                  <a:lnTo>
                    <a:pt x="43342" y="26106"/>
                  </a:lnTo>
                  <a:lnTo>
                    <a:pt x="43115" y="26242"/>
                  </a:lnTo>
                  <a:lnTo>
                    <a:pt x="42979" y="26242"/>
                  </a:lnTo>
                  <a:lnTo>
                    <a:pt x="42660" y="25833"/>
                  </a:lnTo>
                  <a:lnTo>
                    <a:pt x="42342" y="25560"/>
                  </a:lnTo>
                  <a:lnTo>
                    <a:pt x="42205" y="25469"/>
                  </a:lnTo>
                  <a:lnTo>
                    <a:pt x="42205" y="25242"/>
                  </a:lnTo>
                  <a:lnTo>
                    <a:pt x="42251" y="25151"/>
                  </a:lnTo>
                  <a:lnTo>
                    <a:pt x="42342" y="25196"/>
                  </a:lnTo>
                  <a:lnTo>
                    <a:pt x="42387" y="25105"/>
                  </a:lnTo>
                  <a:lnTo>
                    <a:pt x="42387" y="25015"/>
                  </a:lnTo>
                  <a:lnTo>
                    <a:pt x="42478" y="24924"/>
                  </a:lnTo>
                  <a:lnTo>
                    <a:pt x="42706" y="24924"/>
                  </a:lnTo>
                  <a:lnTo>
                    <a:pt x="42797" y="24833"/>
                  </a:lnTo>
                  <a:lnTo>
                    <a:pt x="43070" y="24833"/>
                  </a:lnTo>
                  <a:lnTo>
                    <a:pt x="43115" y="24696"/>
                  </a:lnTo>
                  <a:lnTo>
                    <a:pt x="42888" y="24423"/>
                  </a:lnTo>
                  <a:lnTo>
                    <a:pt x="42842" y="24287"/>
                  </a:lnTo>
                  <a:lnTo>
                    <a:pt x="42660" y="24287"/>
                  </a:lnTo>
                  <a:lnTo>
                    <a:pt x="42524" y="24105"/>
                  </a:lnTo>
                  <a:lnTo>
                    <a:pt x="42524" y="23923"/>
                  </a:lnTo>
                  <a:lnTo>
                    <a:pt x="42296" y="23832"/>
                  </a:lnTo>
                  <a:lnTo>
                    <a:pt x="41887" y="23787"/>
                  </a:lnTo>
                  <a:lnTo>
                    <a:pt x="41569" y="23787"/>
                  </a:lnTo>
                  <a:lnTo>
                    <a:pt x="41478" y="23832"/>
                  </a:lnTo>
                  <a:lnTo>
                    <a:pt x="41250" y="23832"/>
                  </a:lnTo>
                  <a:lnTo>
                    <a:pt x="40932" y="23605"/>
                  </a:lnTo>
                  <a:lnTo>
                    <a:pt x="40750" y="23605"/>
                  </a:lnTo>
                  <a:lnTo>
                    <a:pt x="40750" y="23696"/>
                  </a:lnTo>
                  <a:lnTo>
                    <a:pt x="41159" y="24014"/>
                  </a:lnTo>
                  <a:lnTo>
                    <a:pt x="41387" y="24196"/>
                  </a:lnTo>
                  <a:lnTo>
                    <a:pt x="41478" y="24514"/>
                  </a:lnTo>
                  <a:lnTo>
                    <a:pt x="41478" y="24696"/>
                  </a:lnTo>
                  <a:lnTo>
                    <a:pt x="41569" y="24787"/>
                  </a:lnTo>
                  <a:lnTo>
                    <a:pt x="41523" y="24878"/>
                  </a:lnTo>
                  <a:lnTo>
                    <a:pt x="41523" y="25015"/>
                  </a:lnTo>
                  <a:lnTo>
                    <a:pt x="41569" y="25105"/>
                  </a:lnTo>
                  <a:lnTo>
                    <a:pt x="41478" y="25196"/>
                  </a:lnTo>
                  <a:lnTo>
                    <a:pt x="41478" y="25560"/>
                  </a:lnTo>
                  <a:lnTo>
                    <a:pt x="41432" y="25742"/>
                  </a:lnTo>
                  <a:lnTo>
                    <a:pt x="41523" y="25924"/>
                  </a:lnTo>
                  <a:lnTo>
                    <a:pt x="41751" y="25924"/>
                  </a:lnTo>
                  <a:lnTo>
                    <a:pt x="41933" y="26061"/>
                  </a:lnTo>
                  <a:lnTo>
                    <a:pt x="42024" y="26197"/>
                  </a:lnTo>
                  <a:lnTo>
                    <a:pt x="41978" y="26242"/>
                  </a:lnTo>
                  <a:lnTo>
                    <a:pt x="42024" y="26379"/>
                  </a:lnTo>
                  <a:lnTo>
                    <a:pt x="41978" y="26424"/>
                  </a:lnTo>
                  <a:lnTo>
                    <a:pt x="41978" y="26515"/>
                  </a:lnTo>
                  <a:lnTo>
                    <a:pt x="42069" y="26606"/>
                  </a:lnTo>
                  <a:lnTo>
                    <a:pt x="42024" y="26697"/>
                  </a:lnTo>
                  <a:lnTo>
                    <a:pt x="42024" y="27061"/>
                  </a:lnTo>
                  <a:lnTo>
                    <a:pt x="41933" y="27152"/>
                  </a:lnTo>
                  <a:lnTo>
                    <a:pt x="42069" y="27379"/>
                  </a:lnTo>
                  <a:lnTo>
                    <a:pt x="42069" y="27652"/>
                  </a:lnTo>
                  <a:lnTo>
                    <a:pt x="41933" y="27561"/>
                  </a:lnTo>
                  <a:lnTo>
                    <a:pt x="41887" y="27379"/>
                  </a:lnTo>
                  <a:lnTo>
                    <a:pt x="41705" y="27198"/>
                  </a:lnTo>
                  <a:lnTo>
                    <a:pt x="41523" y="27516"/>
                  </a:lnTo>
                  <a:lnTo>
                    <a:pt x="41523" y="27334"/>
                  </a:lnTo>
                  <a:lnTo>
                    <a:pt x="41432" y="27198"/>
                  </a:lnTo>
                  <a:lnTo>
                    <a:pt x="40978" y="27198"/>
                  </a:lnTo>
                  <a:lnTo>
                    <a:pt x="40796" y="27107"/>
                  </a:lnTo>
                  <a:lnTo>
                    <a:pt x="40614" y="27061"/>
                  </a:lnTo>
                  <a:lnTo>
                    <a:pt x="40523" y="27152"/>
                  </a:lnTo>
                  <a:lnTo>
                    <a:pt x="40341" y="27516"/>
                  </a:lnTo>
                  <a:lnTo>
                    <a:pt x="40068" y="27743"/>
                  </a:lnTo>
                  <a:lnTo>
                    <a:pt x="39886" y="27789"/>
                  </a:lnTo>
                  <a:lnTo>
                    <a:pt x="39750" y="27925"/>
                  </a:lnTo>
                  <a:lnTo>
                    <a:pt x="39704" y="28107"/>
                  </a:lnTo>
                  <a:lnTo>
                    <a:pt x="39522" y="28335"/>
                  </a:lnTo>
                  <a:lnTo>
                    <a:pt x="39295" y="28516"/>
                  </a:lnTo>
                  <a:lnTo>
                    <a:pt x="39295" y="28653"/>
                  </a:lnTo>
                  <a:lnTo>
                    <a:pt x="39386" y="28880"/>
                  </a:lnTo>
                  <a:lnTo>
                    <a:pt x="39750" y="29244"/>
                  </a:lnTo>
                  <a:lnTo>
                    <a:pt x="39931" y="29562"/>
                  </a:lnTo>
                  <a:lnTo>
                    <a:pt x="39841" y="29699"/>
                  </a:lnTo>
                  <a:lnTo>
                    <a:pt x="39704" y="29699"/>
                  </a:lnTo>
                  <a:lnTo>
                    <a:pt x="39704" y="29881"/>
                  </a:lnTo>
                  <a:lnTo>
                    <a:pt x="39568" y="29972"/>
                  </a:lnTo>
                  <a:lnTo>
                    <a:pt x="39477" y="30108"/>
                  </a:lnTo>
                  <a:lnTo>
                    <a:pt x="39295" y="29926"/>
                  </a:lnTo>
                  <a:lnTo>
                    <a:pt x="38749" y="29699"/>
                  </a:lnTo>
                  <a:lnTo>
                    <a:pt x="38613" y="29699"/>
                  </a:lnTo>
                  <a:lnTo>
                    <a:pt x="38522" y="29562"/>
                  </a:lnTo>
                  <a:lnTo>
                    <a:pt x="38249" y="29562"/>
                  </a:lnTo>
                  <a:lnTo>
                    <a:pt x="38112" y="29472"/>
                  </a:lnTo>
                  <a:lnTo>
                    <a:pt x="38021" y="29290"/>
                  </a:lnTo>
                  <a:lnTo>
                    <a:pt x="37794" y="29244"/>
                  </a:lnTo>
                  <a:lnTo>
                    <a:pt x="37612" y="29108"/>
                  </a:lnTo>
                  <a:lnTo>
                    <a:pt x="37430" y="29108"/>
                  </a:lnTo>
                  <a:lnTo>
                    <a:pt x="37385" y="29244"/>
                  </a:lnTo>
                  <a:lnTo>
                    <a:pt x="37430" y="29335"/>
                  </a:lnTo>
                  <a:lnTo>
                    <a:pt x="37385" y="29426"/>
                  </a:lnTo>
                  <a:lnTo>
                    <a:pt x="37476" y="29517"/>
                  </a:lnTo>
                  <a:lnTo>
                    <a:pt x="37339" y="29608"/>
                  </a:lnTo>
                  <a:lnTo>
                    <a:pt x="37203" y="29608"/>
                  </a:lnTo>
                  <a:lnTo>
                    <a:pt x="37294" y="29835"/>
                  </a:lnTo>
                  <a:lnTo>
                    <a:pt x="37339" y="30017"/>
                  </a:lnTo>
                  <a:lnTo>
                    <a:pt x="37567" y="30108"/>
                  </a:lnTo>
                  <a:lnTo>
                    <a:pt x="37703" y="30290"/>
                  </a:lnTo>
                  <a:lnTo>
                    <a:pt x="37885" y="30381"/>
                  </a:lnTo>
                  <a:lnTo>
                    <a:pt x="38067" y="30336"/>
                  </a:lnTo>
                  <a:lnTo>
                    <a:pt x="38158" y="30336"/>
                  </a:lnTo>
                  <a:lnTo>
                    <a:pt x="38249" y="30245"/>
                  </a:lnTo>
                  <a:lnTo>
                    <a:pt x="38249" y="30336"/>
                  </a:lnTo>
                  <a:lnTo>
                    <a:pt x="38431" y="30427"/>
                  </a:lnTo>
                  <a:lnTo>
                    <a:pt x="38431" y="30472"/>
                  </a:lnTo>
                  <a:lnTo>
                    <a:pt x="38385" y="30563"/>
                  </a:lnTo>
                  <a:lnTo>
                    <a:pt x="38522" y="30654"/>
                  </a:lnTo>
                  <a:lnTo>
                    <a:pt x="38522" y="30927"/>
                  </a:lnTo>
                  <a:lnTo>
                    <a:pt x="38431" y="30972"/>
                  </a:lnTo>
                  <a:lnTo>
                    <a:pt x="38294" y="30972"/>
                  </a:lnTo>
                  <a:lnTo>
                    <a:pt x="38112" y="31154"/>
                  </a:lnTo>
                  <a:lnTo>
                    <a:pt x="38021" y="31154"/>
                  </a:lnTo>
                  <a:lnTo>
                    <a:pt x="37885" y="31018"/>
                  </a:lnTo>
                  <a:lnTo>
                    <a:pt x="37657" y="31018"/>
                  </a:lnTo>
                  <a:lnTo>
                    <a:pt x="37567" y="30927"/>
                  </a:lnTo>
                  <a:lnTo>
                    <a:pt x="37294" y="30927"/>
                  </a:lnTo>
                  <a:lnTo>
                    <a:pt x="37203" y="30836"/>
                  </a:lnTo>
                  <a:lnTo>
                    <a:pt x="37203" y="30654"/>
                  </a:lnTo>
                  <a:lnTo>
                    <a:pt x="37066" y="30563"/>
                  </a:lnTo>
                  <a:lnTo>
                    <a:pt x="36975" y="30427"/>
                  </a:lnTo>
                  <a:lnTo>
                    <a:pt x="36930" y="30427"/>
                  </a:lnTo>
                  <a:lnTo>
                    <a:pt x="36748" y="30518"/>
                  </a:lnTo>
                  <a:lnTo>
                    <a:pt x="36430" y="30427"/>
                  </a:lnTo>
                  <a:lnTo>
                    <a:pt x="36384" y="30290"/>
                  </a:lnTo>
                  <a:lnTo>
                    <a:pt x="36293" y="30199"/>
                  </a:lnTo>
                  <a:lnTo>
                    <a:pt x="36384" y="30063"/>
                  </a:lnTo>
                  <a:lnTo>
                    <a:pt x="36339" y="29881"/>
                  </a:lnTo>
                  <a:lnTo>
                    <a:pt x="36339" y="29699"/>
                  </a:lnTo>
                  <a:lnTo>
                    <a:pt x="36157" y="29608"/>
                  </a:lnTo>
                  <a:lnTo>
                    <a:pt x="36157" y="29472"/>
                  </a:lnTo>
                  <a:lnTo>
                    <a:pt x="35975" y="29244"/>
                  </a:lnTo>
                  <a:lnTo>
                    <a:pt x="35975" y="29062"/>
                  </a:lnTo>
                  <a:lnTo>
                    <a:pt x="35838" y="29062"/>
                  </a:lnTo>
                  <a:lnTo>
                    <a:pt x="35884" y="28880"/>
                  </a:lnTo>
                  <a:lnTo>
                    <a:pt x="35975" y="28880"/>
                  </a:lnTo>
                  <a:lnTo>
                    <a:pt x="36020" y="28607"/>
                  </a:lnTo>
                  <a:lnTo>
                    <a:pt x="36020" y="28471"/>
                  </a:lnTo>
                  <a:lnTo>
                    <a:pt x="35975" y="28471"/>
                  </a:lnTo>
                  <a:lnTo>
                    <a:pt x="35975" y="28335"/>
                  </a:lnTo>
                  <a:lnTo>
                    <a:pt x="36020" y="28244"/>
                  </a:lnTo>
                  <a:lnTo>
                    <a:pt x="35929" y="28244"/>
                  </a:lnTo>
                  <a:lnTo>
                    <a:pt x="35747" y="28016"/>
                  </a:lnTo>
                  <a:lnTo>
                    <a:pt x="35383" y="27834"/>
                  </a:lnTo>
                  <a:lnTo>
                    <a:pt x="35293" y="27925"/>
                  </a:lnTo>
                  <a:lnTo>
                    <a:pt x="35202" y="27834"/>
                  </a:lnTo>
                  <a:lnTo>
                    <a:pt x="35111" y="27834"/>
                  </a:lnTo>
                  <a:lnTo>
                    <a:pt x="35020" y="27880"/>
                  </a:lnTo>
                  <a:lnTo>
                    <a:pt x="34838" y="27880"/>
                  </a:lnTo>
                  <a:lnTo>
                    <a:pt x="34929" y="27789"/>
                  </a:lnTo>
                  <a:lnTo>
                    <a:pt x="35065" y="27789"/>
                  </a:lnTo>
                  <a:lnTo>
                    <a:pt x="35111" y="27652"/>
                  </a:lnTo>
                  <a:lnTo>
                    <a:pt x="34929" y="27652"/>
                  </a:lnTo>
                  <a:lnTo>
                    <a:pt x="34929" y="27516"/>
                  </a:lnTo>
                  <a:lnTo>
                    <a:pt x="35065" y="27470"/>
                  </a:lnTo>
                  <a:lnTo>
                    <a:pt x="34929" y="27379"/>
                  </a:lnTo>
                  <a:lnTo>
                    <a:pt x="34838" y="27425"/>
                  </a:lnTo>
                  <a:lnTo>
                    <a:pt x="34565" y="27516"/>
                  </a:lnTo>
                  <a:lnTo>
                    <a:pt x="34519" y="27470"/>
                  </a:lnTo>
                  <a:lnTo>
                    <a:pt x="34610" y="27379"/>
                  </a:lnTo>
                  <a:lnTo>
                    <a:pt x="34747" y="27288"/>
                  </a:lnTo>
                  <a:lnTo>
                    <a:pt x="34701" y="27243"/>
                  </a:lnTo>
                  <a:lnTo>
                    <a:pt x="34474" y="27198"/>
                  </a:lnTo>
                  <a:lnTo>
                    <a:pt x="34428" y="27061"/>
                  </a:lnTo>
                  <a:lnTo>
                    <a:pt x="34246" y="26925"/>
                  </a:lnTo>
                  <a:lnTo>
                    <a:pt x="34201" y="26697"/>
                  </a:lnTo>
                  <a:lnTo>
                    <a:pt x="34065" y="26606"/>
                  </a:lnTo>
                  <a:lnTo>
                    <a:pt x="34065" y="26561"/>
                  </a:lnTo>
                  <a:lnTo>
                    <a:pt x="34246" y="26561"/>
                  </a:lnTo>
                  <a:lnTo>
                    <a:pt x="34246" y="26606"/>
                  </a:lnTo>
                  <a:lnTo>
                    <a:pt x="34474" y="26606"/>
                  </a:lnTo>
                  <a:lnTo>
                    <a:pt x="34519" y="26743"/>
                  </a:lnTo>
                  <a:lnTo>
                    <a:pt x="34838" y="27016"/>
                  </a:lnTo>
                  <a:lnTo>
                    <a:pt x="34974" y="27016"/>
                  </a:lnTo>
                  <a:lnTo>
                    <a:pt x="34974" y="26970"/>
                  </a:lnTo>
                  <a:lnTo>
                    <a:pt x="35156" y="27107"/>
                  </a:lnTo>
                  <a:lnTo>
                    <a:pt x="35383" y="27107"/>
                  </a:lnTo>
                  <a:lnTo>
                    <a:pt x="35429" y="27016"/>
                  </a:lnTo>
                  <a:lnTo>
                    <a:pt x="35520" y="27152"/>
                  </a:lnTo>
                  <a:lnTo>
                    <a:pt x="35429" y="27198"/>
                  </a:lnTo>
                  <a:lnTo>
                    <a:pt x="35520" y="27243"/>
                  </a:lnTo>
                  <a:lnTo>
                    <a:pt x="35520" y="27334"/>
                  </a:lnTo>
                  <a:lnTo>
                    <a:pt x="35656" y="27334"/>
                  </a:lnTo>
                  <a:lnTo>
                    <a:pt x="35747" y="27243"/>
                  </a:lnTo>
                  <a:lnTo>
                    <a:pt x="35975" y="27243"/>
                  </a:lnTo>
                  <a:lnTo>
                    <a:pt x="35929" y="27288"/>
                  </a:lnTo>
                  <a:lnTo>
                    <a:pt x="36202" y="27288"/>
                  </a:lnTo>
                  <a:lnTo>
                    <a:pt x="36202" y="27379"/>
                  </a:lnTo>
                  <a:lnTo>
                    <a:pt x="36430" y="27607"/>
                  </a:lnTo>
                  <a:lnTo>
                    <a:pt x="36520" y="27516"/>
                  </a:lnTo>
                  <a:lnTo>
                    <a:pt x="36657" y="27561"/>
                  </a:lnTo>
                  <a:lnTo>
                    <a:pt x="36702" y="27607"/>
                  </a:lnTo>
                  <a:lnTo>
                    <a:pt x="36930" y="27607"/>
                  </a:lnTo>
                  <a:lnTo>
                    <a:pt x="37066" y="27652"/>
                  </a:lnTo>
                  <a:lnTo>
                    <a:pt x="37157" y="27561"/>
                  </a:lnTo>
                  <a:lnTo>
                    <a:pt x="37339" y="27698"/>
                  </a:lnTo>
                  <a:lnTo>
                    <a:pt x="37612" y="27789"/>
                  </a:lnTo>
                  <a:lnTo>
                    <a:pt x="38067" y="27789"/>
                  </a:lnTo>
                  <a:lnTo>
                    <a:pt x="38431" y="27743"/>
                  </a:lnTo>
                  <a:lnTo>
                    <a:pt x="38476" y="27698"/>
                  </a:lnTo>
                  <a:lnTo>
                    <a:pt x="38704" y="27698"/>
                  </a:lnTo>
                  <a:lnTo>
                    <a:pt x="38840" y="27607"/>
                  </a:lnTo>
                  <a:lnTo>
                    <a:pt x="39113" y="27561"/>
                  </a:lnTo>
                  <a:lnTo>
                    <a:pt x="39295" y="27425"/>
                  </a:lnTo>
                  <a:lnTo>
                    <a:pt x="39613" y="27016"/>
                  </a:lnTo>
                  <a:lnTo>
                    <a:pt x="39659" y="26925"/>
                  </a:lnTo>
                  <a:lnTo>
                    <a:pt x="39795" y="26697"/>
                  </a:lnTo>
                  <a:lnTo>
                    <a:pt x="39795" y="26561"/>
                  </a:lnTo>
                  <a:lnTo>
                    <a:pt x="39886" y="26470"/>
                  </a:lnTo>
                  <a:lnTo>
                    <a:pt x="39886" y="26242"/>
                  </a:lnTo>
                  <a:lnTo>
                    <a:pt x="39886" y="25833"/>
                  </a:lnTo>
                  <a:lnTo>
                    <a:pt x="39841" y="25788"/>
                  </a:lnTo>
                  <a:lnTo>
                    <a:pt x="39795" y="25788"/>
                  </a:lnTo>
                  <a:lnTo>
                    <a:pt x="39659" y="25560"/>
                  </a:lnTo>
                  <a:lnTo>
                    <a:pt x="39568" y="25515"/>
                  </a:lnTo>
                  <a:lnTo>
                    <a:pt x="39522" y="25333"/>
                  </a:lnTo>
                  <a:lnTo>
                    <a:pt x="39340" y="25151"/>
                  </a:lnTo>
                  <a:lnTo>
                    <a:pt x="39204" y="25105"/>
                  </a:lnTo>
                  <a:lnTo>
                    <a:pt x="39158" y="25196"/>
                  </a:lnTo>
                  <a:lnTo>
                    <a:pt x="38976" y="25105"/>
                  </a:lnTo>
                  <a:lnTo>
                    <a:pt x="38976" y="25015"/>
                  </a:lnTo>
                  <a:lnTo>
                    <a:pt x="38704" y="24878"/>
                  </a:lnTo>
                  <a:lnTo>
                    <a:pt x="38704" y="24742"/>
                  </a:lnTo>
                  <a:lnTo>
                    <a:pt x="38522" y="24560"/>
                  </a:lnTo>
                  <a:lnTo>
                    <a:pt x="38431" y="24560"/>
                  </a:lnTo>
                  <a:lnTo>
                    <a:pt x="38476" y="24651"/>
                  </a:lnTo>
                  <a:lnTo>
                    <a:pt x="38613" y="24833"/>
                  </a:lnTo>
                  <a:lnTo>
                    <a:pt x="38476" y="24878"/>
                  </a:lnTo>
                  <a:lnTo>
                    <a:pt x="38294" y="24696"/>
                  </a:lnTo>
                  <a:lnTo>
                    <a:pt x="38158" y="24696"/>
                  </a:lnTo>
                  <a:lnTo>
                    <a:pt x="37930" y="24469"/>
                  </a:lnTo>
                  <a:lnTo>
                    <a:pt x="37839" y="24469"/>
                  </a:lnTo>
                  <a:lnTo>
                    <a:pt x="37839" y="24560"/>
                  </a:lnTo>
                  <a:lnTo>
                    <a:pt x="37885" y="24651"/>
                  </a:lnTo>
                  <a:lnTo>
                    <a:pt x="37748" y="24651"/>
                  </a:lnTo>
                  <a:lnTo>
                    <a:pt x="37567" y="24378"/>
                  </a:lnTo>
                  <a:lnTo>
                    <a:pt x="37430" y="24332"/>
                  </a:lnTo>
                  <a:lnTo>
                    <a:pt x="37294" y="24196"/>
                  </a:lnTo>
                  <a:lnTo>
                    <a:pt x="36748" y="23832"/>
                  </a:lnTo>
                  <a:lnTo>
                    <a:pt x="35929" y="23377"/>
                  </a:lnTo>
                  <a:lnTo>
                    <a:pt x="35747" y="23286"/>
                  </a:lnTo>
                  <a:lnTo>
                    <a:pt x="35747" y="23377"/>
                  </a:lnTo>
                  <a:lnTo>
                    <a:pt x="35565" y="23286"/>
                  </a:lnTo>
                  <a:lnTo>
                    <a:pt x="35383" y="23241"/>
                  </a:lnTo>
                  <a:lnTo>
                    <a:pt x="35383" y="23286"/>
                  </a:lnTo>
                  <a:lnTo>
                    <a:pt x="35247" y="23377"/>
                  </a:lnTo>
                  <a:lnTo>
                    <a:pt x="35111" y="23332"/>
                  </a:lnTo>
                  <a:lnTo>
                    <a:pt x="34883" y="23332"/>
                  </a:lnTo>
                  <a:lnTo>
                    <a:pt x="34747" y="23150"/>
                  </a:lnTo>
                  <a:lnTo>
                    <a:pt x="34610" y="23104"/>
                  </a:lnTo>
                  <a:lnTo>
                    <a:pt x="34610" y="23150"/>
                  </a:lnTo>
                  <a:lnTo>
                    <a:pt x="34701" y="23241"/>
                  </a:lnTo>
                  <a:lnTo>
                    <a:pt x="34701" y="23332"/>
                  </a:lnTo>
                  <a:lnTo>
                    <a:pt x="34565" y="23241"/>
                  </a:lnTo>
                  <a:lnTo>
                    <a:pt x="34428" y="23241"/>
                  </a:lnTo>
                  <a:lnTo>
                    <a:pt x="34383" y="23332"/>
                  </a:lnTo>
                  <a:lnTo>
                    <a:pt x="34383" y="23423"/>
                  </a:lnTo>
                  <a:lnTo>
                    <a:pt x="34292" y="23605"/>
                  </a:lnTo>
                  <a:lnTo>
                    <a:pt x="34110" y="23605"/>
                  </a:lnTo>
                  <a:lnTo>
                    <a:pt x="34201" y="23468"/>
                  </a:lnTo>
                  <a:lnTo>
                    <a:pt x="34292" y="23423"/>
                  </a:lnTo>
                  <a:lnTo>
                    <a:pt x="34246" y="23332"/>
                  </a:lnTo>
                  <a:lnTo>
                    <a:pt x="34156" y="23332"/>
                  </a:lnTo>
                  <a:lnTo>
                    <a:pt x="34156" y="23241"/>
                  </a:lnTo>
                  <a:lnTo>
                    <a:pt x="34156" y="23195"/>
                  </a:lnTo>
                  <a:lnTo>
                    <a:pt x="34110" y="23150"/>
                  </a:lnTo>
                  <a:lnTo>
                    <a:pt x="34019" y="23241"/>
                  </a:lnTo>
                  <a:lnTo>
                    <a:pt x="33928" y="23377"/>
                  </a:lnTo>
                  <a:lnTo>
                    <a:pt x="33928" y="23286"/>
                  </a:lnTo>
                  <a:lnTo>
                    <a:pt x="33928" y="23241"/>
                  </a:lnTo>
                  <a:lnTo>
                    <a:pt x="33883" y="23195"/>
                  </a:lnTo>
                  <a:lnTo>
                    <a:pt x="33792" y="23286"/>
                  </a:lnTo>
                  <a:lnTo>
                    <a:pt x="33746" y="23286"/>
                  </a:lnTo>
                  <a:lnTo>
                    <a:pt x="33746" y="23150"/>
                  </a:lnTo>
                  <a:lnTo>
                    <a:pt x="33610" y="23104"/>
                  </a:lnTo>
                  <a:lnTo>
                    <a:pt x="33473" y="23241"/>
                  </a:lnTo>
                  <a:lnTo>
                    <a:pt x="33473" y="23059"/>
                  </a:lnTo>
                  <a:lnTo>
                    <a:pt x="33382" y="23059"/>
                  </a:lnTo>
                  <a:lnTo>
                    <a:pt x="33291" y="23150"/>
                  </a:lnTo>
                  <a:lnTo>
                    <a:pt x="33246" y="23013"/>
                  </a:lnTo>
                  <a:lnTo>
                    <a:pt x="33246" y="22831"/>
                  </a:lnTo>
                  <a:lnTo>
                    <a:pt x="33337" y="22695"/>
                  </a:lnTo>
                  <a:lnTo>
                    <a:pt x="33337" y="22831"/>
                  </a:lnTo>
                  <a:lnTo>
                    <a:pt x="33428" y="22922"/>
                  </a:lnTo>
                  <a:lnTo>
                    <a:pt x="33610" y="22922"/>
                  </a:lnTo>
                  <a:lnTo>
                    <a:pt x="33746" y="22968"/>
                  </a:lnTo>
                  <a:lnTo>
                    <a:pt x="33883" y="22877"/>
                  </a:lnTo>
                  <a:lnTo>
                    <a:pt x="33883" y="22786"/>
                  </a:lnTo>
                  <a:lnTo>
                    <a:pt x="33792" y="22741"/>
                  </a:lnTo>
                  <a:lnTo>
                    <a:pt x="33746" y="22695"/>
                  </a:lnTo>
                  <a:lnTo>
                    <a:pt x="33655" y="22650"/>
                  </a:lnTo>
                  <a:lnTo>
                    <a:pt x="33564" y="22695"/>
                  </a:lnTo>
                  <a:lnTo>
                    <a:pt x="33473" y="22604"/>
                  </a:lnTo>
                  <a:lnTo>
                    <a:pt x="33428" y="22513"/>
                  </a:lnTo>
                  <a:lnTo>
                    <a:pt x="33246" y="22422"/>
                  </a:lnTo>
                  <a:lnTo>
                    <a:pt x="33109" y="22422"/>
                  </a:lnTo>
                  <a:lnTo>
                    <a:pt x="33064" y="22468"/>
                  </a:lnTo>
                  <a:lnTo>
                    <a:pt x="33109" y="22559"/>
                  </a:lnTo>
                  <a:lnTo>
                    <a:pt x="33155" y="22559"/>
                  </a:lnTo>
                  <a:lnTo>
                    <a:pt x="33155" y="22650"/>
                  </a:lnTo>
                  <a:lnTo>
                    <a:pt x="32973" y="22650"/>
                  </a:lnTo>
                  <a:lnTo>
                    <a:pt x="32973" y="22695"/>
                  </a:lnTo>
                  <a:lnTo>
                    <a:pt x="33109" y="22786"/>
                  </a:lnTo>
                  <a:lnTo>
                    <a:pt x="33064" y="22831"/>
                  </a:lnTo>
                  <a:lnTo>
                    <a:pt x="32928" y="22831"/>
                  </a:lnTo>
                  <a:lnTo>
                    <a:pt x="32882" y="22922"/>
                  </a:lnTo>
                  <a:lnTo>
                    <a:pt x="32882" y="23150"/>
                  </a:lnTo>
                  <a:lnTo>
                    <a:pt x="32791" y="23013"/>
                  </a:lnTo>
                  <a:lnTo>
                    <a:pt x="32791" y="22877"/>
                  </a:lnTo>
                  <a:lnTo>
                    <a:pt x="32746" y="22831"/>
                  </a:lnTo>
                  <a:lnTo>
                    <a:pt x="32518" y="22831"/>
                  </a:lnTo>
                  <a:lnTo>
                    <a:pt x="32427" y="22741"/>
                  </a:lnTo>
                  <a:lnTo>
                    <a:pt x="32291" y="22741"/>
                  </a:lnTo>
                  <a:lnTo>
                    <a:pt x="32291" y="22831"/>
                  </a:lnTo>
                  <a:lnTo>
                    <a:pt x="32245" y="22786"/>
                  </a:lnTo>
                  <a:lnTo>
                    <a:pt x="32200" y="22695"/>
                  </a:lnTo>
                  <a:lnTo>
                    <a:pt x="32109" y="22695"/>
                  </a:lnTo>
                  <a:lnTo>
                    <a:pt x="32109" y="22786"/>
                  </a:lnTo>
                  <a:lnTo>
                    <a:pt x="32109" y="22968"/>
                  </a:lnTo>
                  <a:lnTo>
                    <a:pt x="32063" y="22922"/>
                  </a:lnTo>
                  <a:lnTo>
                    <a:pt x="31972" y="22786"/>
                  </a:lnTo>
                  <a:lnTo>
                    <a:pt x="31836" y="22877"/>
                  </a:lnTo>
                  <a:lnTo>
                    <a:pt x="31836" y="22968"/>
                  </a:lnTo>
                  <a:lnTo>
                    <a:pt x="31791" y="22831"/>
                  </a:lnTo>
                  <a:lnTo>
                    <a:pt x="31745" y="22650"/>
                  </a:lnTo>
                  <a:lnTo>
                    <a:pt x="31700" y="22650"/>
                  </a:lnTo>
                  <a:lnTo>
                    <a:pt x="31609" y="22513"/>
                  </a:lnTo>
                  <a:lnTo>
                    <a:pt x="31563" y="22468"/>
                  </a:lnTo>
                  <a:lnTo>
                    <a:pt x="31427" y="22468"/>
                  </a:lnTo>
                  <a:lnTo>
                    <a:pt x="31290" y="22377"/>
                  </a:lnTo>
                  <a:lnTo>
                    <a:pt x="31108" y="22377"/>
                  </a:lnTo>
                  <a:lnTo>
                    <a:pt x="31017" y="22240"/>
                  </a:lnTo>
                  <a:lnTo>
                    <a:pt x="31063" y="22240"/>
                  </a:lnTo>
                  <a:lnTo>
                    <a:pt x="31290" y="22286"/>
                  </a:lnTo>
                  <a:lnTo>
                    <a:pt x="31472" y="22286"/>
                  </a:lnTo>
                  <a:lnTo>
                    <a:pt x="31654" y="22331"/>
                  </a:lnTo>
                  <a:lnTo>
                    <a:pt x="31927" y="22377"/>
                  </a:lnTo>
                  <a:lnTo>
                    <a:pt x="32154" y="22286"/>
                  </a:lnTo>
                  <a:lnTo>
                    <a:pt x="32291" y="22013"/>
                  </a:lnTo>
                  <a:lnTo>
                    <a:pt x="32609" y="21922"/>
                  </a:lnTo>
                  <a:lnTo>
                    <a:pt x="32746" y="21831"/>
                  </a:lnTo>
                  <a:lnTo>
                    <a:pt x="32746" y="21694"/>
                  </a:lnTo>
                  <a:lnTo>
                    <a:pt x="32655" y="21649"/>
                  </a:lnTo>
                  <a:lnTo>
                    <a:pt x="32609" y="21604"/>
                  </a:lnTo>
                  <a:lnTo>
                    <a:pt x="32518" y="21558"/>
                  </a:lnTo>
                  <a:lnTo>
                    <a:pt x="32382" y="21558"/>
                  </a:lnTo>
                  <a:lnTo>
                    <a:pt x="32154" y="21422"/>
                  </a:lnTo>
                  <a:lnTo>
                    <a:pt x="32063" y="21422"/>
                  </a:lnTo>
                  <a:lnTo>
                    <a:pt x="31927" y="21558"/>
                  </a:lnTo>
                  <a:lnTo>
                    <a:pt x="31882" y="21558"/>
                  </a:lnTo>
                  <a:lnTo>
                    <a:pt x="31882" y="21467"/>
                  </a:lnTo>
                  <a:lnTo>
                    <a:pt x="31972" y="21422"/>
                  </a:lnTo>
                  <a:lnTo>
                    <a:pt x="31972" y="21285"/>
                  </a:lnTo>
                  <a:lnTo>
                    <a:pt x="31836" y="21240"/>
                  </a:lnTo>
                  <a:lnTo>
                    <a:pt x="31791" y="21194"/>
                  </a:lnTo>
                  <a:lnTo>
                    <a:pt x="31700" y="21194"/>
                  </a:lnTo>
                  <a:lnTo>
                    <a:pt x="31609" y="21376"/>
                  </a:lnTo>
                  <a:lnTo>
                    <a:pt x="31518" y="21376"/>
                  </a:lnTo>
                  <a:lnTo>
                    <a:pt x="31518" y="21240"/>
                  </a:lnTo>
                  <a:lnTo>
                    <a:pt x="31472" y="21240"/>
                  </a:lnTo>
                  <a:lnTo>
                    <a:pt x="31381" y="21331"/>
                  </a:lnTo>
                  <a:lnTo>
                    <a:pt x="31336" y="21331"/>
                  </a:lnTo>
                  <a:lnTo>
                    <a:pt x="31290" y="21285"/>
                  </a:lnTo>
                  <a:lnTo>
                    <a:pt x="31381" y="21240"/>
                  </a:lnTo>
                  <a:lnTo>
                    <a:pt x="31381" y="21149"/>
                  </a:lnTo>
                  <a:lnTo>
                    <a:pt x="31245" y="21058"/>
                  </a:lnTo>
                  <a:lnTo>
                    <a:pt x="31108" y="21058"/>
                  </a:lnTo>
                  <a:lnTo>
                    <a:pt x="31017" y="21103"/>
                  </a:lnTo>
                  <a:lnTo>
                    <a:pt x="31017" y="21331"/>
                  </a:lnTo>
                  <a:lnTo>
                    <a:pt x="30881" y="21331"/>
                  </a:lnTo>
                  <a:lnTo>
                    <a:pt x="30881" y="21422"/>
                  </a:lnTo>
                  <a:lnTo>
                    <a:pt x="30972" y="21649"/>
                  </a:lnTo>
                  <a:lnTo>
                    <a:pt x="30972" y="21740"/>
                  </a:lnTo>
                  <a:lnTo>
                    <a:pt x="30926" y="21831"/>
                  </a:lnTo>
                  <a:lnTo>
                    <a:pt x="30835" y="21694"/>
                  </a:lnTo>
                  <a:lnTo>
                    <a:pt x="30745" y="21694"/>
                  </a:lnTo>
                  <a:lnTo>
                    <a:pt x="30745" y="21740"/>
                  </a:lnTo>
                  <a:lnTo>
                    <a:pt x="30608" y="21740"/>
                  </a:lnTo>
                  <a:lnTo>
                    <a:pt x="30426" y="21831"/>
                  </a:lnTo>
                  <a:lnTo>
                    <a:pt x="30563" y="21604"/>
                  </a:lnTo>
                  <a:lnTo>
                    <a:pt x="30699" y="21604"/>
                  </a:lnTo>
                  <a:lnTo>
                    <a:pt x="30745" y="21467"/>
                  </a:lnTo>
                  <a:lnTo>
                    <a:pt x="30745" y="21376"/>
                  </a:lnTo>
                  <a:lnTo>
                    <a:pt x="30699" y="21376"/>
                  </a:lnTo>
                  <a:lnTo>
                    <a:pt x="30563" y="21513"/>
                  </a:lnTo>
                  <a:lnTo>
                    <a:pt x="30472" y="21513"/>
                  </a:lnTo>
                  <a:lnTo>
                    <a:pt x="30472" y="21422"/>
                  </a:lnTo>
                  <a:lnTo>
                    <a:pt x="30563" y="21376"/>
                  </a:lnTo>
                  <a:lnTo>
                    <a:pt x="30563" y="21285"/>
                  </a:lnTo>
                  <a:lnTo>
                    <a:pt x="30426" y="21240"/>
                  </a:lnTo>
                  <a:lnTo>
                    <a:pt x="30426" y="21194"/>
                  </a:lnTo>
                  <a:lnTo>
                    <a:pt x="30517" y="21149"/>
                  </a:lnTo>
                  <a:lnTo>
                    <a:pt x="30563" y="21194"/>
                  </a:lnTo>
                  <a:lnTo>
                    <a:pt x="30745" y="21194"/>
                  </a:lnTo>
                  <a:lnTo>
                    <a:pt x="30835" y="20967"/>
                  </a:lnTo>
                  <a:lnTo>
                    <a:pt x="30835" y="20830"/>
                  </a:lnTo>
                  <a:lnTo>
                    <a:pt x="30654" y="20876"/>
                  </a:lnTo>
                  <a:lnTo>
                    <a:pt x="30608" y="20830"/>
                  </a:lnTo>
                  <a:lnTo>
                    <a:pt x="30608" y="20739"/>
                  </a:lnTo>
                  <a:lnTo>
                    <a:pt x="30563" y="20603"/>
                  </a:lnTo>
                  <a:lnTo>
                    <a:pt x="30472" y="20694"/>
                  </a:lnTo>
                  <a:lnTo>
                    <a:pt x="30381" y="20694"/>
                  </a:lnTo>
                  <a:lnTo>
                    <a:pt x="30290" y="20648"/>
                  </a:lnTo>
                  <a:lnTo>
                    <a:pt x="30199" y="20739"/>
                  </a:lnTo>
                  <a:lnTo>
                    <a:pt x="30199" y="20830"/>
                  </a:lnTo>
                  <a:lnTo>
                    <a:pt x="30290" y="20921"/>
                  </a:lnTo>
                  <a:lnTo>
                    <a:pt x="30199" y="21012"/>
                  </a:lnTo>
                  <a:lnTo>
                    <a:pt x="30153" y="21012"/>
                  </a:lnTo>
                  <a:lnTo>
                    <a:pt x="30017" y="20876"/>
                  </a:lnTo>
                  <a:lnTo>
                    <a:pt x="29971" y="20921"/>
                  </a:lnTo>
                  <a:lnTo>
                    <a:pt x="29926" y="21058"/>
                  </a:lnTo>
                  <a:lnTo>
                    <a:pt x="29926" y="21149"/>
                  </a:lnTo>
                  <a:lnTo>
                    <a:pt x="30062" y="21149"/>
                  </a:lnTo>
                  <a:lnTo>
                    <a:pt x="30108" y="21194"/>
                  </a:lnTo>
                  <a:lnTo>
                    <a:pt x="30108" y="21240"/>
                  </a:lnTo>
                  <a:lnTo>
                    <a:pt x="30017" y="21285"/>
                  </a:lnTo>
                  <a:lnTo>
                    <a:pt x="30017" y="21422"/>
                  </a:lnTo>
                  <a:lnTo>
                    <a:pt x="29926" y="21467"/>
                  </a:lnTo>
                  <a:lnTo>
                    <a:pt x="29926" y="21558"/>
                  </a:lnTo>
                  <a:lnTo>
                    <a:pt x="29926" y="21604"/>
                  </a:lnTo>
                  <a:lnTo>
                    <a:pt x="29835" y="21649"/>
                  </a:lnTo>
                  <a:lnTo>
                    <a:pt x="29880" y="21831"/>
                  </a:lnTo>
                  <a:lnTo>
                    <a:pt x="29835" y="21876"/>
                  </a:lnTo>
                  <a:lnTo>
                    <a:pt x="29744" y="21785"/>
                  </a:lnTo>
                  <a:lnTo>
                    <a:pt x="29608" y="21831"/>
                  </a:lnTo>
                  <a:lnTo>
                    <a:pt x="29608" y="21876"/>
                  </a:lnTo>
                  <a:lnTo>
                    <a:pt x="29471" y="21922"/>
                  </a:lnTo>
                  <a:lnTo>
                    <a:pt x="29471" y="21785"/>
                  </a:lnTo>
                  <a:lnTo>
                    <a:pt x="29608" y="21513"/>
                  </a:lnTo>
                  <a:lnTo>
                    <a:pt x="29471" y="21467"/>
                  </a:lnTo>
                  <a:lnTo>
                    <a:pt x="29471" y="21376"/>
                  </a:lnTo>
                  <a:lnTo>
                    <a:pt x="29562" y="21285"/>
                  </a:lnTo>
                  <a:lnTo>
                    <a:pt x="29562" y="21058"/>
                  </a:lnTo>
                  <a:lnTo>
                    <a:pt x="29517" y="20967"/>
                  </a:lnTo>
                  <a:lnTo>
                    <a:pt x="29471" y="20967"/>
                  </a:lnTo>
                  <a:lnTo>
                    <a:pt x="29244" y="21331"/>
                  </a:lnTo>
                  <a:lnTo>
                    <a:pt x="29244" y="21513"/>
                  </a:lnTo>
                  <a:lnTo>
                    <a:pt x="29062" y="21785"/>
                  </a:lnTo>
                  <a:lnTo>
                    <a:pt x="29016" y="21967"/>
                  </a:lnTo>
                  <a:lnTo>
                    <a:pt x="29062" y="22058"/>
                  </a:lnTo>
                  <a:lnTo>
                    <a:pt x="29062" y="22195"/>
                  </a:lnTo>
                  <a:lnTo>
                    <a:pt x="28834" y="22422"/>
                  </a:lnTo>
                  <a:lnTo>
                    <a:pt x="28743" y="22468"/>
                  </a:lnTo>
                  <a:lnTo>
                    <a:pt x="28743" y="22331"/>
                  </a:lnTo>
                  <a:lnTo>
                    <a:pt x="28698" y="22240"/>
                  </a:lnTo>
                  <a:lnTo>
                    <a:pt x="28834" y="22058"/>
                  </a:lnTo>
                  <a:lnTo>
                    <a:pt x="28834" y="21922"/>
                  </a:lnTo>
                  <a:lnTo>
                    <a:pt x="28880" y="21785"/>
                  </a:lnTo>
                  <a:lnTo>
                    <a:pt x="28789" y="21649"/>
                  </a:lnTo>
                  <a:lnTo>
                    <a:pt x="29062" y="21422"/>
                  </a:lnTo>
                  <a:lnTo>
                    <a:pt x="29016" y="21240"/>
                  </a:lnTo>
                  <a:lnTo>
                    <a:pt x="29062" y="21240"/>
                  </a:lnTo>
                  <a:lnTo>
                    <a:pt x="29062" y="21149"/>
                  </a:lnTo>
                  <a:lnTo>
                    <a:pt x="28925" y="21149"/>
                  </a:lnTo>
                  <a:lnTo>
                    <a:pt x="28789" y="21012"/>
                  </a:lnTo>
                  <a:lnTo>
                    <a:pt x="28743" y="21012"/>
                  </a:lnTo>
                  <a:lnTo>
                    <a:pt x="28743" y="21149"/>
                  </a:lnTo>
                  <a:lnTo>
                    <a:pt x="28652" y="21240"/>
                  </a:lnTo>
                  <a:lnTo>
                    <a:pt x="28652" y="21149"/>
                  </a:lnTo>
                  <a:lnTo>
                    <a:pt x="28561" y="21012"/>
                  </a:lnTo>
                  <a:lnTo>
                    <a:pt x="28425" y="21012"/>
                  </a:lnTo>
                  <a:lnTo>
                    <a:pt x="28334" y="21058"/>
                  </a:lnTo>
                  <a:lnTo>
                    <a:pt x="28334" y="21285"/>
                  </a:lnTo>
                  <a:lnTo>
                    <a:pt x="28243" y="21376"/>
                  </a:lnTo>
                  <a:lnTo>
                    <a:pt x="28198" y="21285"/>
                  </a:lnTo>
                  <a:lnTo>
                    <a:pt x="28107" y="21240"/>
                  </a:lnTo>
                  <a:lnTo>
                    <a:pt x="28061" y="21285"/>
                  </a:lnTo>
                  <a:lnTo>
                    <a:pt x="28061" y="21376"/>
                  </a:lnTo>
                  <a:lnTo>
                    <a:pt x="28243" y="21467"/>
                  </a:lnTo>
                  <a:lnTo>
                    <a:pt x="28289" y="21604"/>
                  </a:lnTo>
                  <a:lnTo>
                    <a:pt x="28243" y="21649"/>
                  </a:lnTo>
                  <a:lnTo>
                    <a:pt x="28152" y="21558"/>
                  </a:lnTo>
                  <a:lnTo>
                    <a:pt x="28061" y="21649"/>
                  </a:lnTo>
                  <a:lnTo>
                    <a:pt x="28061" y="21740"/>
                  </a:lnTo>
                  <a:lnTo>
                    <a:pt x="28107" y="21831"/>
                  </a:lnTo>
                  <a:lnTo>
                    <a:pt x="28061" y="21876"/>
                  </a:lnTo>
                  <a:lnTo>
                    <a:pt x="27925" y="21785"/>
                  </a:lnTo>
                  <a:lnTo>
                    <a:pt x="27879" y="21785"/>
                  </a:lnTo>
                  <a:lnTo>
                    <a:pt x="27788" y="21922"/>
                  </a:lnTo>
                  <a:lnTo>
                    <a:pt x="27697" y="21967"/>
                  </a:lnTo>
                  <a:lnTo>
                    <a:pt x="27697" y="22058"/>
                  </a:lnTo>
                  <a:lnTo>
                    <a:pt x="27743" y="22104"/>
                  </a:lnTo>
                  <a:lnTo>
                    <a:pt x="27606" y="22195"/>
                  </a:lnTo>
                  <a:lnTo>
                    <a:pt x="27561" y="22286"/>
                  </a:lnTo>
                  <a:lnTo>
                    <a:pt x="27697" y="22422"/>
                  </a:lnTo>
                  <a:lnTo>
                    <a:pt x="27606" y="22513"/>
                  </a:lnTo>
                  <a:lnTo>
                    <a:pt x="27743" y="22559"/>
                  </a:lnTo>
                  <a:lnTo>
                    <a:pt x="27788" y="22604"/>
                  </a:lnTo>
                  <a:lnTo>
                    <a:pt x="27697" y="22695"/>
                  </a:lnTo>
                  <a:lnTo>
                    <a:pt x="27515" y="22695"/>
                  </a:lnTo>
                  <a:lnTo>
                    <a:pt x="27470" y="22468"/>
                  </a:lnTo>
                  <a:lnTo>
                    <a:pt x="27379" y="22468"/>
                  </a:lnTo>
                  <a:lnTo>
                    <a:pt x="27470" y="22377"/>
                  </a:lnTo>
                  <a:lnTo>
                    <a:pt x="27334" y="22331"/>
                  </a:lnTo>
                  <a:lnTo>
                    <a:pt x="27015" y="22331"/>
                  </a:lnTo>
                  <a:lnTo>
                    <a:pt x="26788" y="22149"/>
                  </a:lnTo>
                  <a:lnTo>
                    <a:pt x="26742" y="22149"/>
                  </a:lnTo>
                  <a:lnTo>
                    <a:pt x="26651" y="22240"/>
                  </a:lnTo>
                  <a:lnTo>
                    <a:pt x="26606" y="22104"/>
                  </a:lnTo>
                  <a:lnTo>
                    <a:pt x="26469" y="22240"/>
                  </a:lnTo>
                  <a:lnTo>
                    <a:pt x="26333" y="22286"/>
                  </a:lnTo>
                  <a:lnTo>
                    <a:pt x="26333" y="22331"/>
                  </a:lnTo>
                  <a:lnTo>
                    <a:pt x="26515" y="22513"/>
                  </a:lnTo>
                  <a:lnTo>
                    <a:pt x="26651" y="22513"/>
                  </a:lnTo>
                  <a:lnTo>
                    <a:pt x="26697" y="22604"/>
                  </a:lnTo>
                  <a:lnTo>
                    <a:pt x="26879" y="22604"/>
                  </a:lnTo>
                  <a:lnTo>
                    <a:pt x="26788" y="22741"/>
                  </a:lnTo>
                  <a:lnTo>
                    <a:pt x="26788" y="22922"/>
                  </a:lnTo>
                  <a:lnTo>
                    <a:pt x="26924" y="23059"/>
                  </a:lnTo>
                  <a:lnTo>
                    <a:pt x="26924" y="23195"/>
                  </a:lnTo>
                  <a:lnTo>
                    <a:pt x="26833" y="23104"/>
                  </a:lnTo>
                  <a:lnTo>
                    <a:pt x="26742" y="22922"/>
                  </a:lnTo>
                  <a:lnTo>
                    <a:pt x="26560" y="22877"/>
                  </a:lnTo>
                  <a:lnTo>
                    <a:pt x="26515" y="22741"/>
                  </a:lnTo>
                  <a:lnTo>
                    <a:pt x="26469" y="22877"/>
                  </a:lnTo>
                  <a:lnTo>
                    <a:pt x="26333" y="23013"/>
                  </a:lnTo>
                  <a:lnTo>
                    <a:pt x="26333" y="22786"/>
                  </a:lnTo>
                  <a:lnTo>
                    <a:pt x="26197" y="22922"/>
                  </a:lnTo>
                  <a:lnTo>
                    <a:pt x="26197" y="22968"/>
                  </a:lnTo>
                  <a:lnTo>
                    <a:pt x="26060" y="23059"/>
                  </a:lnTo>
                  <a:lnTo>
                    <a:pt x="26060" y="23195"/>
                  </a:lnTo>
                  <a:lnTo>
                    <a:pt x="26242" y="23241"/>
                  </a:lnTo>
                  <a:lnTo>
                    <a:pt x="26288" y="23423"/>
                  </a:lnTo>
                  <a:lnTo>
                    <a:pt x="26151" y="23423"/>
                  </a:lnTo>
                  <a:lnTo>
                    <a:pt x="26106" y="23332"/>
                  </a:lnTo>
                  <a:lnTo>
                    <a:pt x="25969" y="23514"/>
                  </a:lnTo>
                  <a:lnTo>
                    <a:pt x="25969" y="23605"/>
                  </a:lnTo>
                  <a:lnTo>
                    <a:pt x="25787" y="23741"/>
                  </a:lnTo>
                  <a:lnTo>
                    <a:pt x="25787" y="23696"/>
                  </a:lnTo>
                  <a:lnTo>
                    <a:pt x="25878" y="23605"/>
                  </a:lnTo>
                  <a:lnTo>
                    <a:pt x="25878" y="23468"/>
                  </a:lnTo>
                  <a:lnTo>
                    <a:pt x="25969" y="23241"/>
                  </a:lnTo>
                  <a:lnTo>
                    <a:pt x="25878" y="22786"/>
                  </a:lnTo>
                  <a:lnTo>
                    <a:pt x="25787" y="22877"/>
                  </a:lnTo>
                  <a:lnTo>
                    <a:pt x="25605" y="23150"/>
                  </a:lnTo>
                  <a:lnTo>
                    <a:pt x="25605" y="23377"/>
                  </a:lnTo>
                  <a:lnTo>
                    <a:pt x="25605" y="23423"/>
                  </a:lnTo>
                  <a:lnTo>
                    <a:pt x="25514" y="23605"/>
                  </a:lnTo>
                  <a:lnTo>
                    <a:pt x="25514" y="23423"/>
                  </a:lnTo>
                  <a:lnTo>
                    <a:pt x="25560" y="23286"/>
                  </a:lnTo>
                  <a:lnTo>
                    <a:pt x="25514" y="23059"/>
                  </a:lnTo>
                  <a:lnTo>
                    <a:pt x="25423" y="23059"/>
                  </a:lnTo>
                  <a:lnTo>
                    <a:pt x="25287" y="23150"/>
                  </a:lnTo>
                  <a:lnTo>
                    <a:pt x="25151" y="23377"/>
                  </a:lnTo>
                  <a:lnTo>
                    <a:pt x="25241" y="23514"/>
                  </a:lnTo>
                  <a:lnTo>
                    <a:pt x="25241" y="23650"/>
                  </a:lnTo>
                  <a:lnTo>
                    <a:pt x="25469" y="23787"/>
                  </a:lnTo>
                  <a:lnTo>
                    <a:pt x="25514" y="23923"/>
                  </a:lnTo>
                  <a:lnTo>
                    <a:pt x="25423" y="24105"/>
                  </a:lnTo>
                  <a:lnTo>
                    <a:pt x="25378" y="23878"/>
                  </a:lnTo>
                  <a:lnTo>
                    <a:pt x="25196" y="23787"/>
                  </a:lnTo>
                  <a:lnTo>
                    <a:pt x="25105" y="23514"/>
                  </a:lnTo>
                  <a:lnTo>
                    <a:pt x="25060" y="23468"/>
                  </a:lnTo>
                  <a:lnTo>
                    <a:pt x="24832" y="23559"/>
                  </a:lnTo>
                  <a:lnTo>
                    <a:pt x="24832" y="23650"/>
                  </a:lnTo>
                  <a:lnTo>
                    <a:pt x="25014" y="23832"/>
                  </a:lnTo>
                  <a:lnTo>
                    <a:pt x="25105" y="23832"/>
                  </a:lnTo>
                  <a:lnTo>
                    <a:pt x="25151" y="23878"/>
                  </a:lnTo>
                  <a:lnTo>
                    <a:pt x="25014" y="23878"/>
                  </a:lnTo>
                  <a:lnTo>
                    <a:pt x="24923" y="23923"/>
                  </a:lnTo>
                  <a:lnTo>
                    <a:pt x="24969" y="24059"/>
                  </a:lnTo>
                  <a:lnTo>
                    <a:pt x="24969" y="24059"/>
                  </a:lnTo>
                  <a:lnTo>
                    <a:pt x="24832" y="23968"/>
                  </a:lnTo>
                  <a:lnTo>
                    <a:pt x="24832" y="23787"/>
                  </a:lnTo>
                  <a:lnTo>
                    <a:pt x="24787" y="23741"/>
                  </a:lnTo>
                  <a:lnTo>
                    <a:pt x="24741" y="23650"/>
                  </a:lnTo>
                  <a:lnTo>
                    <a:pt x="24650" y="23696"/>
                  </a:lnTo>
                  <a:lnTo>
                    <a:pt x="24605" y="23878"/>
                  </a:lnTo>
                  <a:lnTo>
                    <a:pt x="24696" y="23968"/>
                  </a:lnTo>
                  <a:lnTo>
                    <a:pt x="24696" y="24150"/>
                  </a:lnTo>
                  <a:lnTo>
                    <a:pt x="24559" y="24105"/>
                  </a:lnTo>
                  <a:lnTo>
                    <a:pt x="24468" y="24150"/>
                  </a:lnTo>
                  <a:lnTo>
                    <a:pt x="24286" y="24287"/>
                  </a:lnTo>
                  <a:lnTo>
                    <a:pt x="24423" y="24287"/>
                  </a:lnTo>
                  <a:lnTo>
                    <a:pt x="24559" y="24423"/>
                  </a:lnTo>
                  <a:lnTo>
                    <a:pt x="24423" y="24423"/>
                  </a:lnTo>
                  <a:lnTo>
                    <a:pt x="24332" y="24469"/>
                  </a:lnTo>
                  <a:lnTo>
                    <a:pt x="24423" y="24560"/>
                  </a:lnTo>
                  <a:lnTo>
                    <a:pt x="24332" y="24605"/>
                  </a:lnTo>
                  <a:lnTo>
                    <a:pt x="24241" y="24605"/>
                  </a:lnTo>
                  <a:lnTo>
                    <a:pt x="24241" y="24651"/>
                  </a:lnTo>
                  <a:lnTo>
                    <a:pt x="24286" y="24696"/>
                  </a:lnTo>
                  <a:lnTo>
                    <a:pt x="24195" y="24696"/>
                  </a:lnTo>
                  <a:lnTo>
                    <a:pt x="24104" y="24605"/>
                  </a:lnTo>
                  <a:lnTo>
                    <a:pt x="24014" y="24605"/>
                  </a:lnTo>
                  <a:lnTo>
                    <a:pt x="23923" y="24742"/>
                  </a:lnTo>
                  <a:lnTo>
                    <a:pt x="23923" y="24833"/>
                  </a:lnTo>
                  <a:lnTo>
                    <a:pt x="23877" y="24878"/>
                  </a:lnTo>
                  <a:lnTo>
                    <a:pt x="23741" y="24878"/>
                  </a:lnTo>
                  <a:lnTo>
                    <a:pt x="23650" y="25015"/>
                  </a:lnTo>
                  <a:lnTo>
                    <a:pt x="23786" y="25060"/>
                  </a:lnTo>
                  <a:lnTo>
                    <a:pt x="24150" y="24969"/>
                  </a:lnTo>
                  <a:lnTo>
                    <a:pt x="24195" y="25015"/>
                  </a:lnTo>
                  <a:lnTo>
                    <a:pt x="24377" y="24924"/>
                  </a:lnTo>
                  <a:lnTo>
                    <a:pt x="24468" y="24924"/>
                  </a:lnTo>
                  <a:lnTo>
                    <a:pt x="24468" y="25060"/>
                  </a:lnTo>
                  <a:lnTo>
                    <a:pt x="24332" y="25151"/>
                  </a:lnTo>
                  <a:lnTo>
                    <a:pt x="24332" y="25378"/>
                  </a:lnTo>
                  <a:lnTo>
                    <a:pt x="24286" y="25424"/>
                  </a:lnTo>
                  <a:lnTo>
                    <a:pt x="24241" y="25333"/>
                  </a:lnTo>
                  <a:lnTo>
                    <a:pt x="24241" y="25242"/>
                  </a:lnTo>
                  <a:lnTo>
                    <a:pt x="24104" y="25242"/>
                  </a:lnTo>
                  <a:lnTo>
                    <a:pt x="24014" y="25196"/>
                  </a:lnTo>
                  <a:lnTo>
                    <a:pt x="23877" y="25196"/>
                  </a:lnTo>
                  <a:lnTo>
                    <a:pt x="23923" y="25242"/>
                  </a:lnTo>
                  <a:lnTo>
                    <a:pt x="23877" y="25333"/>
                  </a:lnTo>
                  <a:lnTo>
                    <a:pt x="23741" y="25287"/>
                  </a:lnTo>
                  <a:lnTo>
                    <a:pt x="23695" y="25287"/>
                  </a:lnTo>
                  <a:lnTo>
                    <a:pt x="23786" y="25333"/>
                  </a:lnTo>
                  <a:lnTo>
                    <a:pt x="23832" y="25469"/>
                  </a:lnTo>
                  <a:lnTo>
                    <a:pt x="23786" y="25469"/>
                  </a:lnTo>
                  <a:lnTo>
                    <a:pt x="23741" y="25560"/>
                  </a:lnTo>
                  <a:lnTo>
                    <a:pt x="23741" y="25697"/>
                  </a:lnTo>
                  <a:lnTo>
                    <a:pt x="23695" y="25788"/>
                  </a:lnTo>
                  <a:lnTo>
                    <a:pt x="23604" y="25651"/>
                  </a:lnTo>
                  <a:lnTo>
                    <a:pt x="23604" y="25515"/>
                  </a:lnTo>
                  <a:lnTo>
                    <a:pt x="23513" y="25378"/>
                  </a:lnTo>
                  <a:lnTo>
                    <a:pt x="23422" y="25469"/>
                  </a:lnTo>
                  <a:lnTo>
                    <a:pt x="23286" y="25515"/>
                  </a:lnTo>
                  <a:lnTo>
                    <a:pt x="23240" y="25424"/>
                  </a:lnTo>
                  <a:lnTo>
                    <a:pt x="23286" y="25378"/>
                  </a:lnTo>
                  <a:lnTo>
                    <a:pt x="23195" y="25378"/>
                  </a:lnTo>
                  <a:lnTo>
                    <a:pt x="23058" y="25515"/>
                  </a:lnTo>
                  <a:lnTo>
                    <a:pt x="23195" y="25606"/>
                  </a:lnTo>
                  <a:lnTo>
                    <a:pt x="23331" y="25606"/>
                  </a:lnTo>
                  <a:lnTo>
                    <a:pt x="23468" y="25697"/>
                  </a:lnTo>
                  <a:lnTo>
                    <a:pt x="23422" y="25833"/>
                  </a:lnTo>
                  <a:lnTo>
                    <a:pt x="23104" y="25879"/>
                  </a:lnTo>
                  <a:lnTo>
                    <a:pt x="23058" y="25788"/>
                  </a:lnTo>
                  <a:lnTo>
                    <a:pt x="22922" y="25788"/>
                  </a:lnTo>
                  <a:lnTo>
                    <a:pt x="22877" y="25970"/>
                  </a:lnTo>
                  <a:lnTo>
                    <a:pt x="22967" y="26061"/>
                  </a:lnTo>
                  <a:lnTo>
                    <a:pt x="22877" y="26151"/>
                  </a:lnTo>
                  <a:lnTo>
                    <a:pt x="23013" y="26151"/>
                  </a:lnTo>
                  <a:lnTo>
                    <a:pt x="23149" y="26015"/>
                  </a:lnTo>
                  <a:lnTo>
                    <a:pt x="23240" y="26015"/>
                  </a:lnTo>
                  <a:lnTo>
                    <a:pt x="23331" y="26106"/>
                  </a:lnTo>
                  <a:lnTo>
                    <a:pt x="23104" y="26106"/>
                  </a:lnTo>
                  <a:lnTo>
                    <a:pt x="23104" y="26242"/>
                  </a:lnTo>
                  <a:lnTo>
                    <a:pt x="23195" y="26379"/>
                  </a:lnTo>
                  <a:lnTo>
                    <a:pt x="23331" y="26470"/>
                  </a:lnTo>
                  <a:lnTo>
                    <a:pt x="23331" y="26606"/>
                  </a:lnTo>
                  <a:lnTo>
                    <a:pt x="23240" y="26515"/>
                  </a:lnTo>
                  <a:lnTo>
                    <a:pt x="23149" y="26515"/>
                  </a:lnTo>
                  <a:lnTo>
                    <a:pt x="23013" y="26333"/>
                  </a:lnTo>
                  <a:lnTo>
                    <a:pt x="22922" y="26333"/>
                  </a:lnTo>
                  <a:lnTo>
                    <a:pt x="22831" y="26470"/>
                  </a:lnTo>
                  <a:lnTo>
                    <a:pt x="22967" y="26515"/>
                  </a:lnTo>
                  <a:lnTo>
                    <a:pt x="22786" y="26515"/>
                  </a:lnTo>
                  <a:lnTo>
                    <a:pt x="22649" y="26652"/>
                  </a:lnTo>
                  <a:lnTo>
                    <a:pt x="22649" y="26743"/>
                  </a:lnTo>
                  <a:lnTo>
                    <a:pt x="22831" y="26788"/>
                  </a:lnTo>
                  <a:lnTo>
                    <a:pt x="22922" y="26697"/>
                  </a:lnTo>
                  <a:lnTo>
                    <a:pt x="23013" y="26788"/>
                  </a:lnTo>
                  <a:lnTo>
                    <a:pt x="23149" y="26743"/>
                  </a:lnTo>
                  <a:lnTo>
                    <a:pt x="23195" y="26879"/>
                  </a:lnTo>
                  <a:lnTo>
                    <a:pt x="23286" y="26925"/>
                  </a:lnTo>
                  <a:lnTo>
                    <a:pt x="23286" y="27016"/>
                  </a:lnTo>
                  <a:lnTo>
                    <a:pt x="23104" y="26879"/>
                  </a:lnTo>
                  <a:lnTo>
                    <a:pt x="22922" y="26879"/>
                  </a:lnTo>
                  <a:lnTo>
                    <a:pt x="22831" y="26925"/>
                  </a:lnTo>
                  <a:lnTo>
                    <a:pt x="22649" y="26970"/>
                  </a:lnTo>
                  <a:lnTo>
                    <a:pt x="22649" y="27107"/>
                  </a:lnTo>
                  <a:lnTo>
                    <a:pt x="22513" y="27152"/>
                  </a:lnTo>
                  <a:lnTo>
                    <a:pt x="22422" y="27107"/>
                  </a:lnTo>
                  <a:lnTo>
                    <a:pt x="22240" y="27198"/>
                  </a:lnTo>
                  <a:lnTo>
                    <a:pt x="22149" y="27198"/>
                  </a:lnTo>
                  <a:lnTo>
                    <a:pt x="22149" y="27288"/>
                  </a:lnTo>
                  <a:lnTo>
                    <a:pt x="22240" y="27334"/>
                  </a:lnTo>
                  <a:lnTo>
                    <a:pt x="22376" y="27470"/>
                  </a:lnTo>
                  <a:lnTo>
                    <a:pt x="22240" y="27516"/>
                  </a:lnTo>
                  <a:lnTo>
                    <a:pt x="22149" y="27516"/>
                  </a:lnTo>
                  <a:lnTo>
                    <a:pt x="22240" y="27607"/>
                  </a:lnTo>
                  <a:lnTo>
                    <a:pt x="22194" y="27698"/>
                  </a:lnTo>
                  <a:lnTo>
                    <a:pt x="22058" y="27698"/>
                  </a:lnTo>
                  <a:lnTo>
                    <a:pt x="22058" y="27652"/>
                  </a:lnTo>
                  <a:lnTo>
                    <a:pt x="22012" y="27698"/>
                  </a:lnTo>
                  <a:lnTo>
                    <a:pt x="22103" y="27789"/>
                  </a:lnTo>
                  <a:lnTo>
                    <a:pt x="22058" y="27834"/>
                  </a:lnTo>
                  <a:lnTo>
                    <a:pt x="22058" y="27925"/>
                  </a:lnTo>
                  <a:lnTo>
                    <a:pt x="22149" y="27925"/>
                  </a:lnTo>
                  <a:lnTo>
                    <a:pt x="22058" y="27971"/>
                  </a:lnTo>
                  <a:lnTo>
                    <a:pt x="21967" y="27971"/>
                  </a:lnTo>
                  <a:lnTo>
                    <a:pt x="21921" y="27925"/>
                  </a:lnTo>
                  <a:lnTo>
                    <a:pt x="21921" y="28016"/>
                  </a:lnTo>
                  <a:lnTo>
                    <a:pt x="21830" y="28107"/>
                  </a:lnTo>
                  <a:lnTo>
                    <a:pt x="21921" y="28107"/>
                  </a:lnTo>
                  <a:lnTo>
                    <a:pt x="22149" y="28198"/>
                  </a:lnTo>
                  <a:lnTo>
                    <a:pt x="22194" y="28289"/>
                  </a:lnTo>
                  <a:lnTo>
                    <a:pt x="22240" y="28289"/>
                  </a:lnTo>
                  <a:lnTo>
                    <a:pt x="22376" y="28244"/>
                  </a:lnTo>
                  <a:lnTo>
                    <a:pt x="22285" y="28335"/>
                  </a:lnTo>
                  <a:lnTo>
                    <a:pt x="22285" y="28380"/>
                  </a:lnTo>
                  <a:lnTo>
                    <a:pt x="22149" y="28380"/>
                  </a:lnTo>
                  <a:lnTo>
                    <a:pt x="22103" y="28335"/>
                  </a:lnTo>
                  <a:lnTo>
                    <a:pt x="21876" y="28335"/>
                  </a:lnTo>
                  <a:lnTo>
                    <a:pt x="21740" y="28471"/>
                  </a:lnTo>
                  <a:lnTo>
                    <a:pt x="21649" y="28653"/>
                  </a:lnTo>
                  <a:lnTo>
                    <a:pt x="21785" y="28653"/>
                  </a:lnTo>
                  <a:lnTo>
                    <a:pt x="21785" y="28744"/>
                  </a:lnTo>
                  <a:lnTo>
                    <a:pt x="21876" y="28789"/>
                  </a:lnTo>
                  <a:lnTo>
                    <a:pt x="21876" y="28926"/>
                  </a:lnTo>
                  <a:lnTo>
                    <a:pt x="21785" y="28835"/>
                  </a:lnTo>
                  <a:lnTo>
                    <a:pt x="21694" y="28835"/>
                  </a:lnTo>
                  <a:lnTo>
                    <a:pt x="21603" y="28926"/>
                  </a:lnTo>
                  <a:lnTo>
                    <a:pt x="21603" y="29017"/>
                  </a:lnTo>
                  <a:lnTo>
                    <a:pt x="21649" y="29108"/>
                  </a:lnTo>
                  <a:lnTo>
                    <a:pt x="21649" y="29199"/>
                  </a:lnTo>
                  <a:lnTo>
                    <a:pt x="21558" y="29108"/>
                  </a:lnTo>
                  <a:lnTo>
                    <a:pt x="21512" y="29153"/>
                  </a:lnTo>
                  <a:lnTo>
                    <a:pt x="21512" y="29290"/>
                  </a:lnTo>
                  <a:lnTo>
                    <a:pt x="21603" y="29335"/>
                  </a:lnTo>
                  <a:lnTo>
                    <a:pt x="21649" y="29381"/>
                  </a:lnTo>
                  <a:lnTo>
                    <a:pt x="21649" y="29472"/>
                  </a:lnTo>
                  <a:lnTo>
                    <a:pt x="21467" y="29381"/>
                  </a:lnTo>
                  <a:lnTo>
                    <a:pt x="21421" y="29426"/>
                  </a:lnTo>
                  <a:lnTo>
                    <a:pt x="21421" y="29517"/>
                  </a:lnTo>
                  <a:lnTo>
                    <a:pt x="21467" y="29517"/>
                  </a:lnTo>
                  <a:lnTo>
                    <a:pt x="21467" y="29653"/>
                  </a:lnTo>
                  <a:lnTo>
                    <a:pt x="21512" y="29790"/>
                  </a:lnTo>
                  <a:lnTo>
                    <a:pt x="21694" y="29790"/>
                  </a:lnTo>
                  <a:lnTo>
                    <a:pt x="21649" y="29972"/>
                  </a:lnTo>
                  <a:lnTo>
                    <a:pt x="21558" y="29972"/>
                  </a:lnTo>
                  <a:lnTo>
                    <a:pt x="21421" y="30108"/>
                  </a:lnTo>
                  <a:lnTo>
                    <a:pt x="21285" y="30108"/>
                  </a:lnTo>
                  <a:lnTo>
                    <a:pt x="21194" y="30154"/>
                  </a:lnTo>
                  <a:lnTo>
                    <a:pt x="21194" y="30199"/>
                  </a:lnTo>
                  <a:lnTo>
                    <a:pt x="21057" y="30245"/>
                  </a:lnTo>
                  <a:lnTo>
                    <a:pt x="20966" y="30336"/>
                  </a:lnTo>
                  <a:lnTo>
                    <a:pt x="21057" y="30427"/>
                  </a:lnTo>
                  <a:lnTo>
                    <a:pt x="21057" y="30472"/>
                  </a:lnTo>
                  <a:lnTo>
                    <a:pt x="20830" y="30472"/>
                  </a:lnTo>
                  <a:lnTo>
                    <a:pt x="20739" y="30608"/>
                  </a:lnTo>
                  <a:lnTo>
                    <a:pt x="20739" y="30654"/>
                  </a:lnTo>
                  <a:lnTo>
                    <a:pt x="20921" y="30699"/>
                  </a:lnTo>
                  <a:lnTo>
                    <a:pt x="20784" y="30790"/>
                  </a:lnTo>
                  <a:lnTo>
                    <a:pt x="20739" y="30881"/>
                  </a:lnTo>
                  <a:lnTo>
                    <a:pt x="20603" y="30881"/>
                  </a:lnTo>
                  <a:lnTo>
                    <a:pt x="20603" y="30790"/>
                  </a:lnTo>
                  <a:lnTo>
                    <a:pt x="20512" y="30745"/>
                  </a:lnTo>
                  <a:lnTo>
                    <a:pt x="20466" y="30790"/>
                  </a:lnTo>
                  <a:lnTo>
                    <a:pt x="20375" y="30790"/>
                  </a:lnTo>
                  <a:lnTo>
                    <a:pt x="20421" y="30881"/>
                  </a:lnTo>
                  <a:lnTo>
                    <a:pt x="20330" y="30972"/>
                  </a:lnTo>
                  <a:lnTo>
                    <a:pt x="20330" y="31063"/>
                  </a:lnTo>
                  <a:lnTo>
                    <a:pt x="20375" y="31109"/>
                  </a:lnTo>
                  <a:lnTo>
                    <a:pt x="20193" y="31109"/>
                  </a:lnTo>
                  <a:lnTo>
                    <a:pt x="20102" y="31154"/>
                  </a:lnTo>
                  <a:lnTo>
                    <a:pt x="20102" y="31336"/>
                  </a:lnTo>
                  <a:lnTo>
                    <a:pt x="19966" y="31427"/>
                  </a:lnTo>
                  <a:lnTo>
                    <a:pt x="19966" y="31473"/>
                  </a:lnTo>
                  <a:lnTo>
                    <a:pt x="19966" y="31655"/>
                  </a:lnTo>
                  <a:lnTo>
                    <a:pt x="19875" y="31745"/>
                  </a:lnTo>
                  <a:lnTo>
                    <a:pt x="19738" y="31882"/>
                  </a:lnTo>
                  <a:lnTo>
                    <a:pt x="19784" y="31927"/>
                  </a:lnTo>
                  <a:lnTo>
                    <a:pt x="19920" y="31836"/>
                  </a:lnTo>
                  <a:lnTo>
                    <a:pt x="20011" y="31836"/>
                  </a:lnTo>
                  <a:lnTo>
                    <a:pt x="20011" y="31927"/>
                  </a:lnTo>
                  <a:lnTo>
                    <a:pt x="19920" y="31973"/>
                  </a:lnTo>
                  <a:lnTo>
                    <a:pt x="19920" y="32109"/>
                  </a:lnTo>
                  <a:lnTo>
                    <a:pt x="20011" y="32246"/>
                  </a:lnTo>
                  <a:lnTo>
                    <a:pt x="20193" y="32109"/>
                  </a:lnTo>
                  <a:lnTo>
                    <a:pt x="20375" y="32109"/>
                  </a:lnTo>
                  <a:lnTo>
                    <a:pt x="20603" y="31882"/>
                  </a:lnTo>
                  <a:lnTo>
                    <a:pt x="20603" y="31791"/>
                  </a:lnTo>
                  <a:lnTo>
                    <a:pt x="20466" y="31836"/>
                  </a:lnTo>
                  <a:lnTo>
                    <a:pt x="20603" y="31700"/>
                  </a:lnTo>
                  <a:lnTo>
                    <a:pt x="20603" y="31518"/>
                  </a:lnTo>
                  <a:lnTo>
                    <a:pt x="20648" y="31518"/>
                  </a:lnTo>
                  <a:lnTo>
                    <a:pt x="20739" y="31427"/>
                  </a:lnTo>
                  <a:lnTo>
                    <a:pt x="20966" y="31427"/>
                  </a:lnTo>
                  <a:lnTo>
                    <a:pt x="20739" y="31609"/>
                  </a:lnTo>
                  <a:lnTo>
                    <a:pt x="20739" y="31700"/>
                  </a:lnTo>
                  <a:lnTo>
                    <a:pt x="20966" y="31745"/>
                  </a:lnTo>
                  <a:lnTo>
                    <a:pt x="20875" y="31836"/>
                  </a:lnTo>
                  <a:lnTo>
                    <a:pt x="20784" y="31836"/>
                  </a:lnTo>
                  <a:lnTo>
                    <a:pt x="20557" y="32109"/>
                  </a:lnTo>
                  <a:lnTo>
                    <a:pt x="20693" y="32155"/>
                  </a:lnTo>
                  <a:lnTo>
                    <a:pt x="20603" y="32246"/>
                  </a:lnTo>
                  <a:lnTo>
                    <a:pt x="20603" y="32428"/>
                  </a:lnTo>
                  <a:lnTo>
                    <a:pt x="20466" y="32428"/>
                  </a:lnTo>
                  <a:lnTo>
                    <a:pt x="20330" y="32291"/>
                  </a:lnTo>
                  <a:lnTo>
                    <a:pt x="20193" y="32291"/>
                  </a:lnTo>
                  <a:lnTo>
                    <a:pt x="20102" y="32382"/>
                  </a:lnTo>
                  <a:lnTo>
                    <a:pt x="20102" y="32519"/>
                  </a:lnTo>
                  <a:lnTo>
                    <a:pt x="19920" y="32610"/>
                  </a:lnTo>
                  <a:lnTo>
                    <a:pt x="19784" y="32701"/>
                  </a:lnTo>
                  <a:lnTo>
                    <a:pt x="19784" y="32701"/>
                  </a:lnTo>
                  <a:lnTo>
                    <a:pt x="19875" y="32564"/>
                  </a:lnTo>
                  <a:lnTo>
                    <a:pt x="19966" y="32519"/>
                  </a:lnTo>
                  <a:lnTo>
                    <a:pt x="19875" y="32382"/>
                  </a:lnTo>
                  <a:lnTo>
                    <a:pt x="19875" y="32246"/>
                  </a:lnTo>
                  <a:lnTo>
                    <a:pt x="19738" y="32109"/>
                  </a:lnTo>
                  <a:lnTo>
                    <a:pt x="19647" y="32109"/>
                  </a:lnTo>
                  <a:lnTo>
                    <a:pt x="19602" y="32200"/>
                  </a:lnTo>
                  <a:lnTo>
                    <a:pt x="19420" y="32200"/>
                  </a:lnTo>
                  <a:lnTo>
                    <a:pt x="19420" y="32291"/>
                  </a:lnTo>
                  <a:lnTo>
                    <a:pt x="19647" y="32291"/>
                  </a:lnTo>
                  <a:lnTo>
                    <a:pt x="19420" y="32473"/>
                  </a:lnTo>
                  <a:lnTo>
                    <a:pt x="19284" y="32382"/>
                  </a:lnTo>
                  <a:lnTo>
                    <a:pt x="19193" y="32382"/>
                  </a:lnTo>
                  <a:lnTo>
                    <a:pt x="19011" y="32519"/>
                  </a:lnTo>
                  <a:lnTo>
                    <a:pt x="19193" y="32519"/>
                  </a:lnTo>
                  <a:lnTo>
                    <a:pt x="19238" y="32564"/>
                  </a:lnTo>
                  <a:lnTo>
                    <a:pt x="19056" y="32655"/>
                  </a:lnTo>
                  <a:lnTo>
                    <a:pt x="19011" y="32746"/>
                  </a:lnTo>
                  <a:lnTo>
                    <a:pt x="18920" y="32655"/>
                  </a:lnTo>
                  <a:lnTo>
                    <a:pt x="18829" y="32655"/>
                  </a:lnTo>
                  <a:lnTo>
                    <a:pt x="18829" y="32746"/>
                  </a:lnTo>
                  <a:lnTo>
                    <a:pt x="19011" y="32837"/>
                  </a:lnTo>
                  <a:lnTo>
                    <a:pt x="19193" y="32837"/>
                  </a:lnTo>
                  <a:lnTo>
                    <a:pt x="19147" y="32928"/>
                  </a:lnTo>
                  <a:lnTo>
                    <a:pt x="19238" y="32973"/>
                  </a:lnTo>
                  <a:lnTo>
                    <a:pt x="19238" y="33064"/>
                  </a:lnTo>
                  <a:lnTo>
                    <a:pt x="19056" y="33019"/>
                  </a:lnTo>
                  <a:lnTo>
                    <a:pt x="19056" y="32928"/>
                  </a:lnTo>
                  <a:lnTo>
                    <a:pt x="18920" y="32928"/>
                  </a:lnTo>
                  <a:lnTo>
                    <a:pt x="18738" y="32792"/>
                  </a:lnTo>
                  <a:lnTo>
                    <a:pt x="18738" y="32701"/>
                  </a:lnTo>
                  <a:lnTo>
                    <a:pt x="18692" y="32701"/>
                  </a:lnTo>
                  <a:lnTo>
                    <a:pt x="18647" y="32837"/>
                  </a:lnTo>
                  <a:lnTo>
                    <a:pt x="18783" y="33019"/>
                  </a:lnTo>
                  <a:lnTo>
                    <a:pt x="18920" y="33110"/>
                  </a:lnTo>
                  <a:lnTo>
                    <a:pt x="19056" y="33110"/>
                  </a:lnTo>
                  <a:lnTo>
                    <a:pt x="19147" y="33201"/>
                  </a:lnTo>
                  <a:lnTo>
                    <a:pt x="18783" y="33201"/>
                  </a:lnTo>
                  <a:lnTo>
                    <a:pt x="18601" y="32928"/>
                  </a:lnTo>
                  <a:lnTo>
                    <a:pt x="18465" y="33019"/>
                  </a:lnTo>
                  <a:lnTo>
                    <a:pt x="18329" y="32928"/>
                  </a:lnTo>
                  <a:lnTo>
                    <a:pt x="18192" y="32928"/>
                  </a:lnTo>
                  <a:lnTo>
                    <a:pt x="18101" y="32837"/>
                  </a:lnTo>
                  <a:lnTo>
                    <a:pt x="18056" y="32928"/>
                  </a:lnTo>
                  <a:lnTo>
                    <a:pt x="18101" y="33019"/>
                  </a:lnTo>
                  <a:lnTo>
                    <a:pt x="18010" y="33110"/>
                  </a:lnTo>
                  <a:lnTo>
                    <a:pt x="18101" y="33246"/>
                  </a:lnTo>
                  <a:lnTo>
                    <a:pt x="18374" y="33155"/>
                  </a:lnTo>
                  <a:lnTo>
                    <a:pt x="18419" y="33201"/>
                  </a:lnTo>
                  <a:lnTo>
                    <a:pt x="18329" y="33292"/>
                  </a:lnTo>
                  <a:lnTo>
                    <a:pt x="18374" y="33337"/>
                  </a:lnTo>
                  <a:lnTo>
                    <a:pt x="18556" y="33246"/>
                  </a:lnTo>
                  <a:lnTo>
                    <a:pt x="18647" y="33246"/>
                  </a:lnTo>
                  <a:lnTo>
                    <a:pt x="18601" y="33337"/>
                  </a:lnTo>
                  <a:lnTo>
                    <a:pt x="18374" y="33428"/>
                  </a:lnTo>
                  <a:lnTo>
                    <a:pt x="18283" y="33565"/>
                  </a:lnTo>
                  <a:lnTo>
                    <a:pt x="18147" y="33519"/>
                  </a:lnTo>
                  <a:lnTo>
                    <a:pt x="18010" y="33337"/>
                  </a:lnTo>
                  <a:lnTo>
                    <a:pt x="17919" y="33337"/>
                  </a:lnTo>
                  <a:lnTo>
                    <a:pt x="17874" y="33383"/>
                  </a:lnTo>
                  <a:lnTo>
                    <a:pt x="17737" y="33292"/>
                  </a:lnTo>
                  <a:lnTo>
                    <a:pt x="17646" y="33337"/>
                  </a:lnTo>
                  <a:lnTo>
                    <a:pt x="17601" y="33337"/>
                  </a:lnTo>
                  <a:lnTo>
                    <a:pt x="17464" y="33383"/>
                  </a:lnTo>
                  <a:lnTo>
                    <a:pt x="17510" y="33428"/>
                  </a:lnTo>
                  <a:lnTo>
                    <a:pt x="17737" y="33474"/>
                  </a:lnTo>
                  <a:lnTo>
                    <a:pt x="17919" y="33565"/>
                  </a:lnTo>
                  <a:lnTo>
                    <a:pt x="18101" y="33701"/>
                  </a:lnTo>
                  <a:lnTo>
                    <a:pt x="18010" y="33792"/>
                  </a:lnTo>
                  <a:lnTo>
                    <a:pt x="18101" y="33929"/>
                  </a:lnTo>
                  <a:lnTo>
                    <a:pt x="18010" y="33974"/>
                  </a:lnTo>
                  <a:lnTo>
                    <a:pt x="17919" y="33929"/>
                  </a:lnTo>
                  <a:lnTo>
                    <a:pt x="17919" y="33701"/>
                  </a:lnTo>
                  <a:lnTo>
                    <a:pt x="17828" y="33656"/>
                  </a:lnTo>
                  <a:lnTo>
                    <a:pt x="17646" y="33656"/>
                  </a:lnTo>
                  <a:lnTo>
                    <a:pt x="17737" y="33747"/>
                  </a:lnTo>
                  <a:lnTo>
                    <a:pt x="17737" y="33838"/>
                  </a:lnTo>
                  <a:lnTo>
                    <a:pt x="17555" y="33747"/>
                  </a:lnTo>
                  <a:lnTo>
                    <a:pt x="17373" y="33883"/>
                  </a:lnTo>
                  <a:lnTo>
                    <a:pt x="17555" y="33974"/>
                  </a:lnTo>
                  <a:lnTo>
                    <a:pt x="17419" y="33974"/>
                  </a:lnTo>
                  <a:lnTo>
                    <a:pt x="17328" y="34019"/>
                  </a:lnTo>
                  <a:lnTo>
                    <a:pt x="17282" y="33883"/>
                  </a:lnTo>
                  <a:lnTo>
                    <a:pt x="17055" y="33883"/>
                  </a:lnTo>
                  <a:lnTo>
                    <a:pt x="17146" y="34019"/>
                  </a:lnTo>
                  <a:lnTo>
                    <a:pt x="17055" y="34110"/>
                  </a:lnTo>
                  <a:lnTo>
                    <a:pt x="17010" y="33974"/>
                  </a:lnTo>
                  <a:lnTo>
                    <a:pt x="16873" y="33838"/>
                  </a:lnTo>
                  <a:lnTo>
                    <a:pt x="16782" y="33838"/>
                  </a:lnTo>
                  <a:lnTo>
                    <a:pt x="16782" y="33929"/>
                  </a:lnTo>
                  <a:lnTo>
                    <a:pt x="16919" y="34065"/>
                  </a:lnTo>
                  <a:lnTo>
                    <a:pt x="16873" y="34156"/>
                  </a:lnTo>
                  <a:lnTo>
                    <a:pt x="16919" y="34201"/>
                  </a:lnTo>
                  <a:lnTo>
                    <a:pt x="17101" y="34156"/>
                  </a:lnTo>
                  <a:lnTo>
                    <a:pt x="17328" y="34201"/>
                  </a:lnTo>
                  <a:lnTo>
                    <a:pt x="17510" y="34292"/>
                  </a:lnTo>
                  <a:lnTo>
                    <a:pt x="17737" y="34292"/>
                  </a:lnTo>
                  <a:lnTo>
                    <a:pt x="17783" y="34247"/>
                  </a:lnTo>
                  <a:lnTo>
                    <a:pt x="17919" y="34247"/>
                  </a:lnTo>
                  <a:lnTo>
                    <a:pt x="17783" y="34383"/>
                  </a:lnTo>
                  <a:lnTo>
                    <a:pt x="17555" y="34383"/>
                  </a:lnTo>
                  <a:lnTo>
                    <a:pt x="17464" y="34429"/>
                  </a:lnTo>
                  <a:lnTo>
                    <a:pt x="17237" y="34292"/>
                  </a:lnTo>
                  <a:lnTo>
                    <a:pt x="17101" y="34338"/>
                  </a:lnTo>
                  <a:lnTo>
                    <a:pt x="17010" y="34338"/>
                  </a:lnTo>
                  <a:lnTo>
                    <a:pt x="16873" y="34429"/>
                  </a:lnTo>
                  <a:lnTo>
                    <a:pt x="16737" y="34429"/>
                  </a:lnTo>
                  <a:lnTo>
                    <a:pt x="16737" y="34474"/>
                  </a:lnTo>
                  <a:lnTo>
                    <a:pt x="16964" y="34611"/>
                  </a:lnTo>
                  <a:lnTo>
                    <a:pt x="16873" y="34702"/>
                  </a:lnTo>
                  <a:lnTo>
                    <a:pt x="17010" y="34702"/>
                  </a:lnTo>
                  <a:lnTo>
                    <a:pt x="17101" y="34656"/>
                  </a:lnTo>
                  <a:lnTo>
                    <a:pt x="17282" y="34656"/>
                  </a:lnTo>
                  <a:lnTo>
                    <a:pt x="17146" y="34747"/>
                  </a:lnTo>
                  <a:lnTo>
                    <a:pt x="16919" y="34747"/>
                  </a:lnTo>
                  <a:lnTo>
                    <a:pt x="16873" y="34793"/>
                  </a:lnTo>
                  <a:lnTo>
                    <a:pt x="16782" y="34793"/>
                  </a:lnTo>
                  <a:lnTo>
                    <a:pt x="16782" y="34884"/>
                  </a:lnTo>
                  <a:lnTo>
                    <a:pt x="16919" y="34929"/>
                  </a:lnTo>
                  <a:lnTo>
                    <a:pt x="17010" y="34929"/>
                  </a:lnTo>
                  <a:lnTo>
                    <a:pt x="16873" y="35020"/>
                  </a:lnTo>
                  <a:lnTo>
                    <a:pt x="16782" y="35020"/>
                  </a:lnTo>
                  <a:lnTo>
                    <a:pt x="16782" y="35066"/>
                  </a:lnTo>
                  <a:lnTo>
                    <a:pt x="16873" y="35156"/>
                  </a:lnTo>
                  <a:lnTo>
                    <a:pt x="16919" y="35247"/>
                  </a:lnTo>
                  <a:lnTo>
                    <a:pt x="17101" y="35247"/>
                  </a:lnTo>
                  <a:lnTo>
                    <a:pt x="17192" y="35156"/>
                  </a:lnTo>
                  <a:lnTo>
                    <a:pt x="17419" y="35111"/>
                  </a:lnTo>
                  <a:lnTo>
                    <a:pt x="17601" y="35156"/>
                  </a:lnTo>
                  <a:lnTo>
                    <a:pt x="17646" y="35202"/>
                  </a:lnTo>
                  <a:lnTo>
                    <a:pt x="17783" y="35111"/>
                  </a:lnTo>
                  <a:lnTo>
                    <a:pt x="17783" y="35020"/>
                  </a:lnTo>
                  <a:lnTo>
                    <a:pt x="17874" y="35020"/>
                  </a:lnTo>
                  <a:lnTo>
                    <a:pt x="17919" y="35066"/>
                  </a:lnTo>
                  <a:lnTo>
                    <a:pt x="18010" y="35066"/>
                  </a:lnTo>
                  <a:lnTo>
                    <a:pt x="18192" y="34975"/>
                  </a:lnTo>
                  <a:lnTo>
                    <a:pt x="18283" y="34975"/>
                  </a:lnTo>
                  <a:lnTo>
                    <a:pt x="18238" y="35020"/>
                  </a:lnTo>
                  <a:lnTo>
                    <a:pt x="18147" y="35111"/>
                  </a:lnTo>
                  <a:lnTo>
                    <a:pt x="18329" y="35111"/>
                  </a:lnTo>
                  <a:lnTo>
                    <a:pt x="18374" y="35066"/>
                  </a:lnTo>
                  <a:lnTo>
                    <a:pt x="18374" y="34975"/>
                  </a:lnTo>
                  <a:lnTo>
                    <a:pt x="18510" y="34793"/>
                  </a:lnTo>
                  <a:lnTo>
                    <a:pt x="18510" y="34793"/>
                  </a:lnTo>
                  <a:lnTo>
                    <a:pt x="18465" y="34929"/>
                  </a:lnTo>
                  <a:lnTo>
                    <a:pt x="18601" y="35066"/>
                  </a:lnTo>
                  <a:lnTo>
                    <a:pt x="18510" y="35202"/>
                  </a:lnTo>
                  <a:lnTo>
                    <a:pt x="18283" y="35247"/>
                  </a:lnTo>
                  <a:lnTo>
                    <a:pt x="18192" y="35338"/>
                  </a:lnTo>
                  <a:lnTo>
                    <a:pt x="18238" y="35384"/>
                  </a:lnTo>
                  <a:lnTo>
                    <a:pt x="18147" y="35475"/>
                  </a:lnTo>
                  <a:lnTo>
                    <a:pt x="18010" y="35475"/>
                  </a:lnTo>
                  <a:lnTo>
                    <a:pt x="18056" y="35384"/>
                  </a:lnTo>
                  <a:lnTo>
                    <a:pt x="18056" y="35247"/>
                  </a:lnTo>
                  <a:lnTo>
                    <a:pt x="17919" y="35247"/>
                  </a:lnTo>
                  <a:lnTo>
                    <a:pt x="17783" y="35384"/>
                  </a:lnTo>
                  <a:lnTo>
                    <a:pt x="17783" y="35475"/>
                  </a:lnTo>
                  <a:lnTo>
                    <a:pt x="17646" y="35338"/>
                  </a:lnTo>
                  <a:lnTo>
                    <a:pt x="17510" y="35293"/>
                  </a:lnTo>
                  <a:lnTo>
                    <a:pt x="17328" y="35338"/>
                  </a:lnTo>
                  <a:lnTo>
                    <a:pt x="17237" y="35293"/>
                  </a:lnTo>
                  <a:lnTo>
                    <a:pt x="17055" y="35384"/>
                  </a:lnTo>
                  <a:lnTo>
                    <a:pt x="16964" y="35384"/>
                  </a:lnTo>
                  <a:lnTo>
                    <a:pt x="16828" y="35338"/>
                  </a:lnTo>
                  <a:lnTo>
                    <a:pt x="16782" y="35338"/>
                  </a:lnTo>
                  <a:lnTo>
                    <a:pt x="16873" y="35475"/>
                  </a:lnTo>
                  <a:lnTo>
                    <a:pt x="16828" y="35566"/>
                  </a:lnTo>
                  <a:lnTo>
                    <a:pt x="16873" y="35611"/>
                  </a:lnTo>
                  <a:lnTo>
                    <a:pt x="17010" y="35611"/>
                  </a:lnTo>
                  <a:lnTo>
                    <a:pt x="16964" y="35657"/>
                  </a:lnTo>
                  <a:lnTo>
                    <a:pt x="16964" y="35793"/>
                  </a:lnTo>
                  <a:lnTo>
                    <a:pt x="16919" y="35839"/>
                  </a:lnTo>
                  <a:lnTo>
                    <a:pt x="16828" y="35748"/>
                  </a:lnTo>
                  <a:lnTo>
                    <a:pt x="16873" y="35930"/>
                  </a:lnTo>
                  <a:lnTo>
                    <a:pt x="16964" y="36021"/>
                  </a:lnTo>
                  <a:lnTo>
                    <a:pt x="17192" y="35793"/>
                  </a:lnTo>
                  <a:lnTo>
                    <a:pt x="17328" y="35839"/>
                  </a:lnTo>
                  <a:lnTo>
                    <a:pt x="17237" y="35884"/>
                  </a:lnTo>
                  <a:lnTo>
                    <a:pt x="17237" y="36021"/>
                  </a:lnTo>
                  <a:lnTo>
                    <a:pt x="17055" y="36112"/>
                  </a:lnTo>
                  <a:lnTo>
                    <a:pt x="17101" y="36202"/>
                  </a:lnTo>
                  <a:lnTo>
                    <a:pt x="17192" y="36202"/>
                  </a:lnTo>
                  <a:lnTo>
                    <a:pt x="17146" y="36293"/>
                  </a:lnTo>
                  <a:lnTo>
                    <a:pt x="17237" y="36430"/>
                  </a:lnTo>
                  <a:lnTo>
                    <a:pt x="17192" y="36566"/>
                  </a:lnTo>
                  <a:lnTo>
                    <a:pt x="17237" y="36566"/>
                  </a:lnTo>
                  <a:lnTo>
                    <a:pt x="17373" y="36384"/>
                  </a:lnTo>
                  <a:lnTo>
                    <a:pt x="17464" y="36293"/>
                  </a:lnTo>
                  <a:lnTo>
                    <a:pt x="17464" y="36157"/>
                  </a:lnTo>
                  <a:lnTo>
                    <a:pt x="17737" y="36021"/>
                  </a:lnTo>
                  <a:lnTo>
                    <a:pt x="17874" y="36021"/>
                  </a:lnTo>
                  <a:lnTo>
                    <a:pt x="18010" y="35975"/>
                  </a:lnTo>
                  <a:lnTo>
                    <a:pt x="18010" y="35975"/>
                  </a:lnTo>
                  <a:lnTo>
                    <a:pt x="17919" y="36066"/>
                  </a:lnTo>
                  <a:lnTo>
                    <a:pt x="17783" y="36157"/>
                  </a:lnTo>
                  <a:lnTo>
                    <a:pt x="17783" y="36339"/>
                  </a:lnTo>
                  <a:lnTo>
                    <a:pt x="17828" y="36475"/>
                  </a:lnTo>
                  <a:lnTo>
                    <a:pt x="17737" y="36384"/>
                  </a:lnTo>
                  <a:lnTo>
                    <a:pt x="17737" y="36202"/>
                  </a:lnTo>
                  <a:lnTo>
                    <a:pt x="17646" y="36202"/>
                  </a:lnTo>
                  <a:lnTo>
                    <a:pt x="17555" y="36384"/>
                  </a:lnTo>
                  <a:lnTo>
                    <a:pt x="17464" y="36384"/>
                  </a:lnTo>
                  <a:lnTo>
                    <a:pt x="17601" y="36430"/>
                  </a:lnTo>
                  <a:lnTo>
                    <a:pt x="17464" y="36612"/>
                  </a:lnTo>
                  <a:lnTo>
                    <a:pt x="17373" y="36612"/>
                  </a:lnTo>
                  <a:lnTo>
                    <a:pt x="17328" y="36703"/>
                  </a:lnTo>
                  <a:lnTo>
                    <a:pt x="17419" y="36748"/>
                  </a:lnTo>
                  <a:lnTo>
                    <a:pt x="17646" y="36748"/>
                  </a:lnTo>
                  <a:lnTo>
                    <a:pt x="17692" y="36839"/>
                  </a:lnTo>
                  <a:lnTo>
                    <a:pt x="17555" y="36839"/>
                  </a:lnTo>
                  <a:lnTo>
                    <a:pt x="17510" y="36930"/>
                  </a:lnTo>
                  <a:lnTo>
                    <a:pt x="17510" y="37067"/>
                  </a:lnTo>
                  <a:lnTo>
                    <a:pt x="17328" y="36930"/>
                  </a:lnTo>
                  <a:lnTo>
                    <a:pt x="17237" y="36976"/>
                  </a:lnTo>
                  <a:lnTo>
                    <a:pt x="17237" y="37112"/>
                  </a:lnTo>
                  <a:lnTo>
                    <a:pt x="17192" y="36930"/>
                  </a:lnTo>
                  <a:lnTo>
                    <a:pt x="17055" y="37021"/>
                  </a:lnTo>
                  <a:lnTo>
                    <a:pt x="16919" y="37203"/>
                  </a:lnTo>
                  <a:lnTo>
                    <a:pt x="17010" y="37339"/>
                  </a:lnTo>
                  <a:lnTo>
                    <a:pt x="17192" y="37567"/>
                  </a:lnTo>
                  <a:lnTo>
                    <a:pt x="17237" y="37430"/>
                  </a:lnTo>
                  <a:lnTo>
                    <a:pt x="17282" y="37476"/>
                  </a:lnTo>
                  <a:lnTo>
                    <a:pt x="17419" y="37430"/>
                  </a:lnTo>
                  <a:lnTo>
                    <a:pt x="17373" y="37339"/>
                  </a:lnTo>
                  <a:lnTo>
                    <a:pt x="17464" y="37203"/>
                  </a:lnTo>
                  <a:lnTo>
                    <a:pt x="17601" y="37339"/>
                  </a:lnTo>
                  <a:lnTo>
                    <a:pt x="17555" y="37385"/>
                  </a:lnTo>
                  <a:lnTo>
                    <a:pt x="17646" y="37476"/>
                  </a:lnTo>
                  <a:lnTo>
                    <a:pt x="17601" y="37612"/>
                  </a:lnTo>
                  <a:lnTo>
                    <a:pt x="17510" y="37703"/>
                  </a:lnTo>
                  <a:lnTo>
                    <a:pt x="17601" y="37931"/>
                  </a:lnTo>
                  <a:lnTo>
                    <a:pt x="17646" y="37840"/>
                  </a:lnTo>
                  <a:lnTo>
                    <a:pt x="17874" y="37794"/>
                  </a:lnTo>
                  <a:lnTo>
                    <a:pt x="17919" y="37885"/>
                  </a:lnTo>
                  <a:lnTo>
                    <a:pt x="17783" y="37885"/>
                  </a:lnTo>
                  <a:lnTo>
                    <a:pt x="17692" y="37931"/>
                  </a:lnTo>
                  <a:lnTo>
                    <a:pt x="17783" y="38067"/>
                  </a:lnTo>
                  <a:lnTo>
                    <a:pt x="17783" y="38113"/>
                  </a:lnTo>
                  <a:lnTo>
                    <a:pt x="17510" y="37931"/>
                  </a:lnTo>
                  <a:lnTo>
                    <a:pt x="17373" y="37976"/>
                  </a:lnTo>
                  <a:lnTo>
                    <a:pt x="17328" y="37885"/>
                  </a:lnTo>
                  <a:lnTo>
                    <a:pt x="17192" y="37885"/>
                  </a:lnTo>
                  <a:lnTo>
                    <a:pt x="17192" y="38022"/>
                  </a:lnTo>
                  <a:lnTo>
                    <a:pt x="17101" y="38113"/>
                  </a:lnTo>
                  <a:lnTo>
                    <a:pt x="17282" y="38431"/>
                  </a:lnTo>
                  <a:lnTo>
                    <a:pt x="17464" y="38431"/>
                  </a:lnTo>
                  <a:lnTo>
                    <a:pt x="17692" y="38613"/>
                  </a:lnTo>
                  <a:lnTo>
                    <a:pt x="17965" y="38749"/>
                  </a:lnTo>
                  <a:lnTo>
                    <a:pt x="18010" y="38840"/>
                  </a:lnTo>
                  <a:lnTo>
                    <a:pt x="17965" y="38886"/>
                  </a:lnTo>
                  <a:lnTo>
                    <a:pt x="18056" y="38977"/>
                  </a:lnTo>
                  <a:lnTo>
                    <a:pt x="18147" y="38931"/>
                  </a:lnTo>
                  <a:lnTo>
                    <a:pt x="18101" y="38795"/>
                  </a:lnTo>
                  <a:lnTo>
                    <a:pt x="18192" y="38795"/>
                  </a:lnTo>
                  <a:lnTo>
                    <a:pt x="18329" y="38840"/>
                  </a:lnTo>
                  <a:lnTo>
                    <a:pt x="18329" y="38886"/>
                  </a:lnTo>
                  <a:lnTo>
                    <a:pt x="18465" y="39113"/>
                  </a:lnTo>
                  <a:lnTo>
                    <a:pt x="18556" y="39022"/>
                  </a:lnTo>
                  <a:lnTo>
                    <a:pt x="18601" y="39068"/>
                  </a:lnTo>
                  <a:lnTo>
                    <a:pt x="18738" y="38977"/>
                  </a:lnTo>
                  <a:lnTo>
                    <a:pt x="18920" y="38840"/>
                  </a:lnTo>
                  <a:lnTo>
                    <a:pt x="18965" y="38840"/>
                  </a:lnTo>
                  <a:lnTo>
                    <a:pt x="19056" y="38749"/>
                  </a:lnTo>
                  <a:lnTo>
                    <a:pt x="19102" y="38749"/>
                  </a:lnTo>
                  <a:lnTo>
                    <a:pt x="19147" y="38840"/>
                  </a:lnTo>
                  <a:lnTo>
                    <a:pt x="19238" y="38840"/>
                  </a:lnTo>
                  <a:lnTo>
                    <a:pt x="19511" y="38567"/>
                  </a:lnTo>
                  <a:lnTo>
                    <a:pt x="19511" y="38476"/>
                  </a:lnTo>
                  <a:lnTo>
                    <a:pt x="19375" y="38340"/>
                  </a:lnTo>
                  <a:lnTo>
                    <a:pt x="19602" y="38476"/>
                  </a:lnTo>
                  <a:lnTo>
                    <a:pt x="19738" y="38295"/>
                  </a:lnTo>
                  <a:lnTo>
                    <a:pt x="19693" y="38249"/>
                  </a:lnTo>
                  <a:lnTo>
                    <a:pt x="19829" y="38158"/>
                  </a:lnTo>
                  <a:lnTo>
                    <a:pt x="19829" y="38067"/>
                  </a:lnTo>
                  <a:lnTo>
                    <a:pt x="19920" y="37976"/>
                  </a:lnTo>
                  <a:lnTo>
                    <a:pt x="20057" y="37976"/>
                  </a:lnTo>
                  <a:lnTo>
                    <a:pt x="20102" y="37885"/>
                  </a:lnTo>
                  <a:lnTo>
                    <a:pt x="20057" y="37840"/>
                  </a:lnTo>
                  <a:lnTo>
                    <a:pt x="20102" y="37840"/>
                  </a:lnTo>
                  <a:lnTo>
                    <a:pt x="20102" y="37931"/>
                  </a:lnTo>
                  <a:lnTo>
                    <a:pt x="20193" y="38022"/>
                  </a:lnTo>
                  <a:lnTo>
                    <a:pt x="20330" y="37976"/>
                  </a:lnTo>
                  <a:lnTo>
                    <a:pt x="20284" y="37885"/>
                  </a:lnTo>
                  <a:lnTo>
                    <a:pt x="20239" y="37794"/>
                  </a:lnTo>
                  <a:lnTo>
                    <a:pt x="20284" y="37703"/>
                  </a:lnTo>
                  <a:lnTo>
                    <a:pt x="20421" y="37840"/>
                  </a:lnTo>
                  <a:lnTo>
                    <a:pt x="20421" y="37885"/>
                  </a:lnTo>
                  <a:lnTo>
                    <a:pt x="20603" y="37703"/>
                  </a:lnTo>
                  <a:lnTo>
                    <a:pt x="20648" y="37521"/>
                  </a:lnTo>
                  <a:lnTo>
                    <a:pt x="20603" y="37385"/>
                  </a:lnTo>
                  <a:lnTo>
                    <a:pt x="20512" y="37339"/>
                  </a:lnTo>
                  <a:lnTo>
                    <a:pt x="20466" y="37249"/>
                  </a:lnTo>
                  <a:lnTo>
                    <a:pt x="20512" y="37203"/>
                  </a:lnTo>
                  <a:lnTo>
                    <a:pt x="20512" y="37112"/>
                  </a:lnTo>
                  <a:lnTo>
                    <a:pt x="20603" y="37112"/>
                  </a:lnTo>
                  <a:lnTo>
                    <a:pt x="20648" y="37067"/>
                  </a:lnTo>
                  <a:lnTo>
                    <a:pt x="20603" y="36976"/>
                  </a:lnTo>
                  <a:lnTo>
                    <a:pt x="20603" y="36839"/>
                  </a:lnTo>
                  <a:lnTo>
                    <a:pt x="20693" y="36748"/>
                  </a:lnTo>
                  <a:lnTo>
                    <a:pt x="20830" y="36839"/>
                  </a:lnTo>
                  <a:lnTo>
                    <a:pt x="20739" y="36976"/>
                  </a:lnTo>
                  <a:lnTo>
                    <a:pt x="20739" y="37158"/>
                  </a:lnTo>
                  <a:lnTo>
                    <a:pt x="20739" y="37294"/>
                  </a:lnTo>
                  <a:lnTo>
                    <a:pt x="20830" y="37430"/>
                  </a:lnTo>
                  <a:lnTo>
                    <a:pt x="20830" y="37567"/>
                  </a:lnTo>
                  <a:lnTo>
                    <a:pt x="21012" y="37703"/>
                  </a:lnTo>
                  <a:lnTo>
                    <a:pt x="21194" y="37703"/>
                  </a:lnTo>
                  <a:lnTo>
                    <a:pt x="21285" y="37794"/>
                  </a:lnTo>
                  <a:lnTo>
                    <a:pt x="21239" y="37840"/>
                  </a:lnTo>
                  <a:lnTo>
                    <a:pt x="21103" y="37931"/>
                  </a:lnTo>
                  <a:lnTo>
                    <a:pt x="21148" y="38249"/>
                  </a:lnTo>
                  <a:lnTo>
                    <a:pt x="21194" y="38340"/>
                  </a:lnTo>
                  <a:lnTo>
                    <a:pt x="21194" y="38613"/>
                  </a:lnTo>
                  <a:lnTo>
                    <a:pt x="21330" y="38658"/>
                  </a:lnTo>
                  <a:lnTo>
                    <a:pt x="21330" y="38749"/>
                  </a:lnTo>
                  <a:lnTo>
                    <a:pt x="21330" y="38886"/>
                  </a:lnTo>
                  <a:lnTo>
                    <a:pt x="21512" y="38840"/>
                  </a:lnTo>
                  <a:lnTo>
                    <a:pt x="21421" y="38704"/>
                  </a:lnTo>
                  <a:lnTo>
                    <a:pt x="21421" y="38567"/>
                  </a:lnTo>
                  <a:lnTo>
                    <a:pt x="21467" y="38567"/>
                  </a:lnTo>
                  <a:lnTo>
                    <a:pt x="21467" y="38658"/>
                  </a:lnTo>
                  <a:lnTo>
                    <a:pt x="21603" y="38749"/>
                  </a:lnTo>
                  <a:lnTo>
                    <a:pt x="21649" y="38840"/>
                  </a:lnTo>
                  <a:lnTo>
                    <a:pt x="21467" y="38977"/>
                  </a:lnTo>
                  <a:lnTo>
                    <a:pt x="21421" y="39068"/>
                  </a:lnTo>
                  <a:lnTo>
                    <a:pt x="21467" y="39204"/>
                  </a:lnTo>
                  <a:lnTo>
                    <a:pt x="21467" y="39386"/>
                  </a:lnTo>
                  <a:lnTo>
                    <a:pt x="21421" y="39477"/>
                  </a:lnTo>
                  <a:lnTo>
                    <a:pt x="21512" y="39568"/>
                  </a:lnTo>
                  <a:lnTo>
                    <a:pt x="21649" y="39613"/>
                  </a:lnTo>
                  <a:lnTo>
                    <a:pt x="21694" y="39841"/>
                  </a:lnTo>
                  <a:lnTo>
                    <a:pt x="21785" y="39886"/>
                  </a:lnTo>
                  <a:lnTo>
                    <a:pt x="21921" y="40205"/>
                  </a:lnTo>
                  <a:lnTo>
                    <a:pt x="21921" y="40387"/>
                  </a:lnTo>
                  <a:lnTo>
                    <a:pt x="22103" y="40478"/>
                  </a:lnTo>
                  <a:lnTo>
                    <a:pt x="22149" y="40614"/>
                  </a:lnTo>
                  <a:lnTo>
                    <a:pt x="22285" y="40796"/>
                  </a:lnTo>
                  <a:lnTo>
                    <a:pt x="22467" y="40659"/>
                  </a:lnTo>
                  <a:lnTo>
                    <a:pt x="22513" y="40887"/>
                  </a:lnTo>
                  <a:lnTo>
                    <a:pt x="22376" y="41069"/>
                  </a:lnTo>
                  <a:lnTo>
                    <a:pt x="22194" y="41069"/>
                  </a:lnTo>
                  <a:lnTo>
                    <a:pt x="22149" y="41160"/>
                  </a:lnTo>
                  <a:lnTo>
                    <a:pt x="22285" y="41251"/>
                  </a:lnTo>
                  <a:lnTo>
                    <a:pt x="22285" y="41387"/>
                  </a:lnTo>
                  <a:lnTo>
                    <a:pt x="22422" y="41433"/>
                  </a:lnTo>
                  <a:lnTo>
                    <a:pt x="22513" y="41796"/>
                  </a:lnTo>
                  <a:lnTo>
                    <a:pt x="22422" y="41933"/>
                  </a:lnTo>
                  <a:lnTo>
                    <a:pt x="22513" y="42024"/>
                  </a:lnTo>
                  <a:lnTo>
                    <a:pt x="22649" y="42024"/>
                  </a:lnTo>
                  <a:lnTo>
                    <a:pt x="23058" y="41933"/>
                  </a:lnTo>
                  <a:lnTo>
                    <a:pt x="23240" y="41978"/>
                  </a:lnTo>
                  <a:lnTo>
                    <a:pt x="23422" y="41842"/>
                  </a:lnTo>
                  <a:lnTo>
                    <a:pt x="23422" y="41706"/>
                  </a:lnTo>
                  <a:lnTo>
                    <a:pt x="23331" y="41660"/>
                  </a:lnTo>
                  <a:lnTo>
                    <a:pt x="23422" y="41387"/>
                  </a:lnTo>
                  <a:lnTo>
                    <a:pt x="23695" y="41387"/>
                  </a:lnTo>
                  <a:lnTo>
                    <a:pt x="23741" y="41114"/>
                  </a:lnTo>
                  <a:lnTo>
                    <a:pt x="23786" y="41251"/>
                  </a:lnTo>
                  <a:lnTo>
                    <a:pt x="24059" y="41296"/>
                  </a:lnTo>
                  <a:lnTo>
                    <a:pt x="24241" y="41205"/>
                  </a:lnTo>
                  <a:lnTo>
                    <a:pt x="24377" y="41251"/>
                  </a:lnTo>
                  <a:lnTo>
                    <a:pt x="24468" y="41387"/>
                  </a:lnTo>
                  <a:lnTo>
                    <a:pt x="24650" y="41160"/>
                  </a:lnTo>
                  <a:lnTo>
                    <a:pt x="24696" y="40841"/>
                  </a:lnTo>
                  <a:lnTo>
                    <a:pt x="24832" y="40705"/>
                  </a:lnTo>
                  <a:lnTo>
                    <a:pt x="24832" y="40341"/>
                  </a:lnTo>
                  <a:lnTo>
                    <a:pt x="24923" y="40205"/>
                  </a:lnTo>
                  <a:lnTo>
                    <a:pt x="24787" y="40068"/>
                  </a:lnTo>
                  <a:lnTo>
                    <a:pt x="24787" y="39932"/>
                  </a:lnTo>
                  <a:lnTo>
                    <a:pt x="24923" y="39750"/>
                  </a:lnTo>
                  <a:lnTo>
                    <a:pt x="24787" y="39613"/>
                  </a:lnTo>
                  <a:lnTo>
                    <a:pt x="24923" y="39477"/>
                  </a:lnTo>
                  <a:lnTo>
                    <a:pt x="24741" y="39341"/>
                  </a:lnTo>
                  <a:lnTo>
                    <a:pt x="24832" y="39204"/>
                  </a:lnTo>
                  <a:lnTo>
                    <a:pt x="24741" y="39068"/>
                  </a:lnTo>
                  <a:lnTo>
                    <a:pt x="24923" y="39159"/>
                  </a:lnTo>
                  <a:lnTo>
                    <a:pt x="25105" y="39113"/>
                  </a:lnTo>
                  <a:lnTo>
                    <a:pt x="24923" y="38931"/>
                  </a:lnTo>
                  <a:lnTo>
                    <a:pt x="25014" y="38749"/>
                  </a:lnTo>
                  <a:lnTo>
                    <a:pt x="25014" y="38658"/>
                  </a:lnTo>
                  <a:lnTo>
                    <a:pt x="24787" y="38567"/>
                  </a:lnTo>
                  <a:lnTo>
                    <a:pt x="25060" y="38567"/>
                  </a:lnTo>
                  <a:lnTo>
                    <a:pt x="24923" y="38431"/>
                  </a:lnTo>
                  <a:lnTo>
                    <a:pt x="24787" y="38431"/>
                  </a:lnTo>
                  <a:lnTo>
                    <a:pt x="24878" y="38295"/>
                  </a:lnTo>
                  <a:lnTo>
                    <a:pt x="24969" y="38295"/>
                  </a:lnTo>
                  <a:lnTo>
                    <a:pt x="24969" y="38340"/>
                  </a:lnTo>
                  <a:lnTo>
                    <a:pt x="25060" y="38249"/>
                  </a:lnTo>
                  <a:lnTo>
                    <a:pt x="25060" y="38158"/>
                  </a:lnTo>
                  <a:lnTo>
                    <a:pt x="25196" y="38249"/>
                  </a:lnTo>
                  <a:lnTo>
                    <a:pt x="25196" y="38113"/>
                  </a:lnTo>
                  <a:lnTo>
                    <a:pt x="25287" y="37976"/>
                  </a:lnTo>
                  <a:lnTo>
                    <a:pt x="25423" y="37976"/>
                  </a:lnTo>
                  <a:lnTo>
                    <a:pt x="25378" y="37885"/>
                  </a:lnTo>
                  <a:lnTo>
                    <a:pt x="25423" y="37794"/>
                  </a:lnTo>
                  <a:lnTo>
                    <a:pt x="25469" y="37885"/>
                  </a:lnTo>
                  <a:lnTo>
                    <a:pt x="25469" y="38022"/>
                  </a:lnTo>
                  <a:lnTo>
                    <a:pt x="25605" y="38022"/>
                  </a:lnTo>
                  <a:lnTo>
                    <a:pt x="25742" y="37794"/>
                  </a:lnTo>
                  <a:lnTo>
                    <a:pt x="25833" y="37794"/>
                  </a:lnTo>
                  <a:lnTo>
                    <a:pt x="25969" y="37703"/>
                  </a:lnTo>
                  <a:lnTo>
                    <a:pt x="25969" y="37567"/>
                  </a:lnTo>
                  <a:lnTo>
                    <a:pt x="25878" y="37476"/>
                  </a:lnTo>
                  <a:lnTo>
                    <a:pt x="25696" y="37430"/>
                  </a:lnTo>
                  <a:lnTo>
                    <a:pt x="25560" y="37521"/>
                  </a:lnTo>
                  <a:lnTo>
                    <a:pt x="25469" y="37476"/>
                  </a:lnTo>
                  <a:lnTo>
                    <a:pt x="25332" y="37521"/>
                  </a:lnTo>
                  <a:lnTo>
                    <a:pt x="25241" y="37385"/>
                  </a:lnTo>
                  <a:lnTo>
                    <a:pt x="25060" y="37385"/>
                  </a:lnTo>
                  <a:lnTo>
                    <a:pt x="24969" y="37339"/>
                  </a:lnTo>
                  <a:lnTo>
                    <a:pt x="24741" y="37339"/>
                  </a:lnTo>
                  <a:lnTo>
                    <a:pt x="24741" y="37385"/>
                  </a:lnTo>
                  <a:lnTo>
                    <a:pt x="24696" y="37339"/>
                  </a:lnTo>
                  <a:lnTo>
                    <a:pt x="24423" y="37339"/>
                  </a:lnTo>
                  <a:lnTo>
                    <a:pt x="24423" y="37203"/>
                  </a:lnTo>
                  <a:lnTo>
                    <a:pt x="24559" y="37158"/>
                  </a:lnTo>
                  <a:lnTo>
                    <a:pt x="24696" y="37249"/>
                  </a:lnTo>
                  <a:lnTo>
                    <a:pt x="24787" y="37067"/>
                  </a:lnTo>
                  <a:lnTo>
                    <a:pt x="24878" y="37158"/>
                  </a:lnTo>
                  <a:lnTo>
                    <a:pt x="24969" y="37112"/>
                  </a:lnTo>
                  <a:lnTo>
                    <a:pt x="25060" y="37021"/>
                  </a:lnTo>
                  <a:lnTo>
                    <a:pt x="25196" y="37021"/>
                  </a:lnTo>
                  <a:lnTo>
                    <a:pt x="25241" y="37112"/>
                  </a:lnTo>
                  <a:lnTo>
                    <a:pt x="25332" y="37112"/>
                  </a:lnTo>
                  <a:lnTo>
                    <a:pt x="25332" y="37021"/>
                  </a:lnTo>
                  <a:lnTo>
                    <a:pt x="25423" y="37112"/>
                  </a:lnTo>
                  <a:lnTo>
                    <a:pt x="25605" y="37158"/>
                  </a:lnTo>
                  <a:lnTo>
                    <a:pt x="25605" y="37249"/>
                  </a:lnTo>
                  <a:lnTo>
                    <a:pt x="25742" y="37339"/>
                  </a:lnTo>
                  <a:lnTo>
                    <a:pt x="25969" y="37294"/>
                  </a:lnTo>
                  <a:lnTo>
                    <a:pt x="26015" y="37112"/>
                  </a:lnTo>
                  <a:lnTo>
                    <a:pt x="26197" y="36885"/>
                  </a:lnTo>
                  <a:lnTo>
                    <a:pt x="26333" y="36657"/>
                  </a:lnTo>
                  <a:lnTo>
                    <a:pt x="26151" y="36521"/>
                  </a:lnTo>
                  <a:lnTo>
                    <a:pt x="26151" y="36384"/>
                  </a:lnTo>
                  <a:lnTo>
                    <a:pt x="25924" y="36248"/>
                  </a:lnTo>
                  <a:lnTo>
                    <a:pt x="25969" y="36157"/>
                  </a:lnTo>
                  <a:lnTo>
                    <a:pt x="25696" y="35930"/>
                  </a:lnTo>
                  <a:lnTo>
                    <a:pt x="25651" y="35793"/>
                  </a:lnTo>
                  <a:lnTo>
                    <a:pt x="25560" y="35702"/>
                  </a:lnTo>
                  <a:lnTo>
                    <a:pt x="25378" y="35884"/>
                  </a:lnTo>
                  <a:lnTo>
                    <a:pt x="25332" y="35748"/>
                  </a:lnTo>
                  <a:lnTo>
                    <a:pt x="25241" y="35793"/>
                  </a:lnTo>
                  <a:lnTo>
                    <a:pt x="25241" y="35657"/>
                  </a:lnTo>
                  <a:lnTo>
                    <a:pt x="25151" y="35657"/>
                  </a:lnTo>
                  <a:lnTo>
                    <a:pt x="25060" y="35520"/>
                  </a:lnTo>
                  <a:lnTo>
                    <a:pt x="24969" y="35429"/>
                  </a:lnTo>
                  <a:lnTo>
                    <a:pt x="25060" y="35293"/>
                  </a:lnTo>
                  <a:lnTo>
                    <a:pt x="24969" y="35111"/>
                  </a:lnTo>
                  <a:lnTo>
                    <a:pt x="25060" y="35066"/>
                  </a:lnTo>
                  <a:lnTo>
                    <a:pt x="25060" y="34975"/>
                  </a:lnTo>
                  <a:lnTo>
                    <a:pt x="24923" y="34929"/>
                  </a:lnTo>
                  <a:lnTo>
                    <a:pt x="25060" y="34747"/>
                  </a:lnTo>
                  <a:lnTo>
                    <a:pt x="25014" y="34520"/>
                  </a:lnTo>
                  <a:lnTo>
                    <a:pt x="25060" y="34474"/>
                  </a:lnTo>
                  <a:lnTo>
                    <a:pt x="25151" y="34565"/>
                  </a:lnTo>
                  <a:lnTo>
                    <a:pt x="25151" y="34429"/>
                  </a:lnTo>
                  <a:lnTo>
                    <a:pt x="25014" y="34292"/>
                  </a:lnTo>
                  <a:lnTo>
                    <a:pt x="25060" y="34065"/>
                  </a:lnTo>
                  <a:lnTo>
                    <a:pt x="25060" y="33883"/>
                  </a:lnTo>
                  <a:lnTo>
                    <a:pt x="25060" y="33838"/>
                  </a:lnTo>
                  <a:lnTo>
                    <a:pt x="25060" y="33610"/>
                  </a:lnTo>
                  <a:lnTo>
                    <a:pt x="24878" y="33383"/>
                  </a:lnTo>
                  <a:lnTo>
                    <a:pt x="25014" y="33428"/>
                  </a:lnTo>
                  <a:lnTo>
                    <a:pt x="25241" y="33383"/>
                  </a:lnTo>
                  <a:lnTo>
                    <a:pt x="25378" y="33201"/>
                  </a:lnTo>
                  <a:lnTo>
                    <a:pt x="25332" y="33064"/>
                  </a:lnTo>
                  <a:lnTo>
                    <a:pt x="25378" y="32973"/>
                  </a:lnTo>
                  <a:lnTo>
                    <a:pt x="25514" y="33019"/>
                  </a:lnTo>
                  <a:lnTo>
                    <a:pt x="25696" y="32837"/>
                  </a:lnTo>
                  <a:lnTo>
                    <a:pt x="25696" y="32746"/>
                  </a:lnTo>
                  <a:lnTo>
                    <a:pt x="25605" y="32746"/>
                  </a:lnTo>
                  <a:lnTo>
                    <a:pt x="25651" y="32610"/>
                  </a:lnTo>
                  <a:lnTo>
                    <a:pt x="25742" y="32473"/>
                  </a:lnTo>
                  <a:lnTo>
                    <a:pt x="25833" y="32564"/>
                  </a:lnTo>
                  <a:lnTo>
                    <a:pt x="25878" y="32564"/>
                  </a:lnTo>
                  <a:lnTo>
                    <a:pt x="25924" y="32428"/>
                  </a:lnTo>
                  <a:lnTo>
                    <a:pt x="26015" y="32428"/>
                  </a:lnTo>
                  <a:lnTo>
                    <a:pt x="26060" y="32519"/>
                  </a:lnTo>
                  <a:lnTo>
                    <a:pt x="26197" y="32428"/>
                  </a:lnTo>
                  <a:lnTo>
                    <a:pt x="26197" y="32246"/>
                  </a:lnTo>
                  <a:lnTo>
                    <a:pt x="26242" y="32064"/>
                  </a:lnTo>
                  <a:lnTo>
                    <a:pt x="26378" y="32064"/>
                  </a:lnTo>
                  <a:lnTo>
                    <a:pt x="26378" y="32200"/>
                  </a:lnTo>
                  <a:lnTo>
                    <a:pt x="26469" y="32200"/>
                  </a:lnTo>
                  <a:lnTo>
                    <a:pt x="26560" y="32018"/>
                  </a:lnTo>
                  <a:lnTo>
                    <a:pt x="26742" y="31927"/>
                  </a:lnTo>
                  <a:lnTo>
                    <a:pt x="26697" y="31791"/>
                  </a:lnTo>
                  <a:lnTo>
                    <a:pt x="26697" y="31655"/>
                  </a:lnTo>
                  <a:lnTo>
                    <a:pt x="26788" y="31745"/>
                  </a:lnTo>
                  <a:lnTo>
                    <a:pt x="26924" y="31564"/>
                  </a:lnTo>
                  <a:lnTo>
                    <a:pt x="27015" y="31564"/>
                  </a:lnTo>
                  <a:lnTo>
                    <a:pt x="27197" y="31336"/>
                  </a:lnTo>
                  <a:lnTo>
                    <a:pt x="27197" y="31063"/>
                  </a:lnTo>
                  <a:lnTo>
                    <a:pt x="27288" y="30927"/>
                  </a:lnTo>
                  <a:lnTo>
                    <a:pt x="27425" y="30927"/>
                  </a:lnTo>
                  <a:lnTo>
                    <a:pt x="27561" y="30745"/>
                  </a:lnTo>
                  <a:lnTo>
                    <a:pt x="27425" y="30745"/>
                  </a:lnTo>
                  <a:lnTo>
                    <a:pt x="27334" y="30608"/>
                  </a:lnTo>
                  <a:lnTo>
                    <a:pt x="27470" y="30563"/>
                  </a:lnTo>
                  <a:lnTo>
                    <a:pt x="27425" y="30472"/>
                  </a:lnTo>
                  <a:lnTo>
                    <a:pt x="27288" y="30472"/>
                  </a:lnTo>
                  <a:lnTo>
                    <a:pt x="27106" y="30336"/>
                  </a:lnTo>
                  <a:lnTo>
                    <a:pt x="27334" y="30290"/>
                  </a:lnTo>
                  <a:lnTo>
                    <a:pt x="27288" y="30199"/>
                  </a:lnTo>
                  <a:lnTo>
                    <a:pt x="27379" y="29926"/>
                  </a:lnTo>
                  <a:lnTo>
                    <a:pt x="27425" y="29835"/>
                  </a:lnTo>
                  <a:lnTo>
                    <a:pt x="27334" y="29699"/>
                  </a:lnTo>
                  <a:lnTo>
                    <a:pt x="27243" y="29699"/>
                  </a:lnTo>
                  <a:lnTo>
                    <a:pt x="27197" y="29608"/>
                  </a:lnTo>
                  <a:lnTo>
                    <a:pt x="27243" y="29562"/>
                  </a:lnTo>
                  <a:lnTo>
                    <a:pt x="27334" y="29608"/>
                  </a:lnTo>
                  <a:lnTo>
                    <a:pt x="27379" y="29653"/>
                  </a:lnTo>
                  <a:lnTo>
                    <a:pt x="27425" y="29653"/>
                  </a:lnTo>
                  <a:lnTo>
                    <a:pt x="27425" y="29562"/>
                  </a:lnTo>
                  <a:lnTo>
                    <a:pt x="27288" y="29472"/>
                  </a:lnTo>
                  <a:lnTo>
                    <a:pt x="27379" y="29426"/>
                  </a:lnTo>
                  <a:lnTo>
                    <a:pt x="27515" y="29426"/>
                  </a:lnTo>
                  <a:lnTo>
                    <a:pt x="27652" y="29290"/>
                  </a:lnTo>
                  <a:lnTo>
                    <a:pt x="27561" y="29244"/>
                  </a:lnTo>
                  <a:lnTo>
                    <a:pt x="27470" y="29062"/>
                  </a:lnTo>
                  <a:lnTo>
                    <a:pt x="27561" y="29062"/>
                  </a:lnTo>
                  <a:lnTo>
                    <a:pt x="27652" y="29153"/>
                  </a:lnTo>
                  <a:lnTo>
                    <a:pt x="27743" y="29153"/>
                  </a:lnTo>
                  <a:lnTo>
                    <a:pt x="27788" y="29017"/>
                  </a:lnTo>
                  <a:lnTo>
                    <a:pt x="27788" y="28880"/>
                  </a:lnTo>
                  <a:lnTo>
                    <a:pt x="27879" y="28835"/>
                  </a:lnTo>
                  <a:lnTo>
                    <a:pt x="27970" y="29017"/>
                  </a:lnTo>
                  <a:lnTo>
                    <a:pt x="28107" y="28835"/>
                  </a:lnTo>
                  <a:lnTo>
                    <a:pt x="28198" y="28971"/>
                  </a:lnTo>
                  <a:lnTo>
                    <a:pt x="28334" y="29017"/>
                  </a:lnTo>
                  <a:lnTo>
                    <a:pt x="28380" y="28880"/>
                  </a:lnTo>
                  <a:lnTo>
                    <a:pt x="28516" y="28971"/>
                  </a:lnTo>
                  <a:lnTo>
                    <a:pt x="28698" y="28835"/>
                  </a:lnTo>
                  <a:lnTo>
                    <a:pt x="28789" y="28971"/>
                  </a:lnTo>
                  <a:lnTo>
                    <a:pt x="28925" y="28971"/>
                  </a:lnTo>
                  <a:lnTo>
                    <a:pt x="29016" y="28880"/>
                  </a:lnTo>
                  <a:lnTo>
                    <a:pt x="29107" y="28926"/>
                  </a:lnTo>
                  <a:lnTo>
                    <a:pt x="29244" y="28926"/>
                  </a:lnTo>
                  <a:lnTo>
                    <a:pt x="29380" y="29108"/>
                  </a:lnTo>
                  <a:lnTo>
                    <a:pt x="29698" y="29108"/>
                  </a:lnTo>
                  <a:lnTo>
                    <a:pt x="29880" y="29290"/>
                  </a:lnTo>
                  <a:lnTo>
                    <a:pt x="29789" y="29335"/>
                  </a:lnTo>
                  <a:lnTo>
                    <a:pt x="29835" y="29472"/>
                  </a:lnTo>
                  <a:lnTo>
                    <a:pt x="29835" y="29699"/>
                  </a:lnTo>
                  <a:lnTo>
                    <a:pt x="29789" y="29744"/>
                  </a:lnTo>
                  <a:lnTo>
                    <a:pt x="30017" y="29972"/>
                  </a:lnTo>
                  <a:lnTo>
                    <a:pt x="29880" y="29926"/>
                  </a:lnTo>
                  <a:lnTo>
                    <a:pt x="29789" y="29972"/>
                  </a:lnTo>
                  <a:lnTo>
                    <a:pt x="30017" y="30108"/>
                  </a:lnTo>
                  <a:lnTo>
                    <a:pt x="30017" y="30199"/>
                  </a:lnTo>
                  <a:lnTo>
                    <a:pt x="29744" y="30108"/>
                  </a:lnTo>
                  <a:lnTo>
                    <a:pt x="29608" y="30108"/>
                  </a:lnTo>
                  <a:lnTo>
                    <a:pt x="29380" y="30245"/>
                  </a:lnTo>
                  <a:lnTo>
                    <a:pt x="29380" y="30336"/>
                  </a:lnTo>
                  <a:lnTo>
                    <a:pt x="29244" y="30518"/>
                  </a:lnTo>
                  <a:lnTo>
                    <a:pt x="29244" y="30608"/>
                  </a:lnTo>
                  <a:lnTo>
                    <a:pt x="29153" y="30654"/>
                  </a:lnTo>
                  <a:lnTo>
                    <a:pt x="28925" y="30927"/>
                  </a:lnTo>
                  <a:lnTo>
                    <a:pt x="28880" y="31200"/>
                  </a:lnTo>
                  <a:lnTo>
                    <a:pt x="28834" y="31200"/>
                  </a:lnTo>
                  <a:lnTo>
                    <a:pt x="28789" y="31109"/>
                  </a:lnTo>
                  <a:lnTo>
                    <a:pt x="28698" y="31109"/>
                  </a:lnTo>
                  <a:lnTo>
                    <a:pt x="28743" y="31245"/>
                  </a:lnTo>
                  <a:lnTo>
                    <a:pt x="28743" y="31382"/>
                  </a:lnTo>
                  <a:lnTo>
                    <a:pt x="28561" y="31382"/>
                  </a:lnTo>
                  <a:lnTo>
                    <a:pt x="28471" y="31518"/>
                  </a:lnTo>
                  <a:lnTo>
                    <a:pt x="28516" y="31700"/>
                  </a:lnTo>
                  <a:lnTo>
                    <a:pt x="28607" y="31791"/>
                  </a:lnTo>
                  <a:lnTo>
                    <a:pt x="28607" y="31791"/>
                  </a:lnTo>
                  <a:lnTo>
                    <a:pt x="28425" y="31745"/>
                  </a:lnTo>
                  <a:lnTo>
                    <a:pt x="28380" y="31655"/>
                  </a:lnTo>
                  <a:lnTo>
                    <a:pt x="28243" y="31700"/>
                  </a:lnTo>
                  <a:lnTo>
                    <a:pt x="28198" y="31882"/>
                  </a:lnTo>
                  <a:lnTo>
                    <a:pt x="28198" y="31973"/>
                  </a:lnTo>
                  <a:lnTo>
                    <a:pt x="28107" y="31882"/>
                  </a:lnTo>
                  <a:lnTo>
                    <a:pt x="28061" y="31973"/>
                  </a:lnTo>
                  <a:lnTo>
                    <a:pt x="28152" y="32064"/>
                  </a:lnTo>
                  <a:lnTo>
                    <a:pt x="28152" y="32155"/>
                  </a:lnTo>
                  <a:lnTo>
                    <a:pt x="28061" y="32246"/>
                  </a:lnTo>
                  <a:lnTo>
                    <a:pt x="28016" y="32337"/>
                  </a:lnTo>
                  <a:lnTo>
                    <a:pt x="27879" y="32428"/>
                  </a:lnTo>
                  <a:lnTo>
                    <a:pt x="27788" y="32382"/>
                  </a:lnTo>
                  <a:lnTo>
                    <a:pt x="27788" y="32337"/>
                  </a:lnTo>
                  <a:lnTo>
                    <a:pt x="27606" y="32337"/>
                  </a:lnTo>
                  <a:lnTo>
                    <a:pt x="27606" y="32519"/>
                  </a:lnTo>
                  <a:lnTo>
                    <a:pt x="27561" y="32564"/>
                  </a:lnTo>
                  <a:lnTo>
                    <a:pt x="27606" y="32701"/>
                  </a:lnTo>
                  <a:lnTo>
                    <a:pt x="27561" y="32882"/>
                  </a:lnTo>
                  <a:lnTo>
                    <a:pt x="27470" y="32882"/>
                  </a:lnTo>
                  <a:lnTo>
                    <a:pt x="27379" y="33019"/>
                  </a:lnTo>
                  <a:lnTo>
                    <a:pt x="27470" y="33155"/>
                  </a:lnTo>
                  <a:lnTo>
                    <a:pt x="27470" y="33201"/>
                  </a:lnTo>
                  <a:lnTo>
                    <a:pt x="27425" y="33337"/>
                  </a:lnTo>
                  <a:lnTo>
                    <a:pt x="27470" y="33474"/>
                  </a:lnTo>
                  <a:lnTo>
                    <a:pt x="27561" y="33383"/>
                  </a:lnTo>
                  <a:lnTo>
                    <a:pt x="27652" y="33474"/>
                  </a:lnTo>
                  <a:lnTo>
                    <a:pt x="27652" y="33656"/>
                  </a:lnTo>
                  <a:lnTo>
                    <a:pt x="27606" y="33747"/>
                  </a:lnTo>
                  <a:lnTo>
                    <a:pt x="27652" y="33883"/>
                  </a:lnTo>
                  <a:lnTo>
                    <a:pt x="27606" y="33974"/>
                  </a:lnTo>
                  <a:lnTo>
                    <a:pt x="27788" y="34247"/>
                  </a:lnTo>
                  <a:lnTo>
                    <a:pt x="27834" y="34292"/>
                  </a:lnTo>
                  <a:lnTo>
                    <a:pt x="27788" y="34383"/>
                  </a:lnTo>
                  <a:lnTo>
                    <a:pt x="27925" y="34565"/>
                  </a:lnTo>
                  <a:lnTo>
                    <a:pt x="27788" y="34611"/>
                  </a:lnTo>
                  <a:lnTo>
                    <a:pt x="27788" y="34884"/>
                  </a:lnTo>
                  <a:lnTo>
                    <a:pt x="27743" y="34975"/>
                  </a:lnTo>
                  <a:lnTo>
                    <a:pt x="27743" y="35293"/>
                  </a:lnTo>
                  <a:lnTo>
                    <a:pt x="27834" y="35384"/>
                  </a:lnTo>
                  <a:lnTo>
                    <a:pt x="27743" y="35566"/>
                  </a:lnTo>
                  <a:lnTo>
                    <a:pt x="27743" y="35702"/>
                  </a:lnTo>
                  <a:lnTo>
                    <a:pt x="27788" y="35793"/>
                  </a:lnTo>
                  <a:lnTo>
                    <a:pt x="28016" y="35702"/>
                  </a:lnTo>
                  <a:lnTo>
                    <a:pt x="28107" y="35748"/>
                  </a:lnTo>
                  <a:lnTo>
                    <a:pt x="28152" y="35657"/>
                  </a:lnTo>
                  <a:lnTo>
                    <a:pt x="28334" y="35839"/>
                  </a:lnTo>
                  <a:lnTo>
                    <a:pt x="28425" y="35839"/>
                  </a:lnTo>
                  <a:lnTo>
                    <a:pt x="28516" y="35930"/>
                  </a:lnTo>
                  <a:lnTo>
                    <a:pt x="28743" y="35930"/>
                  </a:lnTo>
                  <a:lnTo>
                    <a:pt x="28834" y="35975"/>
                  </a:lnTo>
                  <a:lnTo>
                    <a:pt x="28789" y="36112"/>
                  </a:lnTo>
                  <a:lnTo>
                    <a:pt x="28834" y="36112"/>
                  </a:lnTo>
                  <a:lnTo>
                    <a:pt x="29062" y="35975"/>
                  </a:lnTo>
                  <a:lnTo>
                    <a:pt x="29062" y="36066"/>
                  </a:lnTo>
                  <a:lnTo>
                    <a:pt x="28971" y="36202"/>
                  </a:lnTo>
                  <a:lnTo>
                    <a:pt x="29153" y="36475"/>
                  </a:lnTo>
                  <a:lnTo>
                    <a:pt x="29198" y="36566"/>
                  </a:lnTo>
                  <a:lnTo>
                    <a:pt x="29153" y="36748"/>
                  </a:lnTo>
                  <a:lnTo>
                    <a:pt x="29198" y="36794"/>
                  </a:lnTo>
                  <a:lnTo>
                    <a:pt x="29289" y="36521"/>
                  </a:lnTo>
                  <a:lnTo>
                    <a:pt x="29380" y="36475"/>
                  </a:lnTo>
                  <a:lnTo>
                    <a:pt x="29380" y="36612"/>
                  </a:lnTo>
                  <a:lnTo>
                    <a:pt x="29517" y="36521"/>
                  </a:lnTo>
                  <a:lnTo>
                    <a:pt x="29608" y="36521"/>
                  </a:lnTo>
                  <a:lnTo>
                    <a:pt x="29880" y="36339"/>
                  </a:lnTo>
                  <a:lnTo>
                    <a:pt x="30017" y="36339"/>
                  </a:lnTo>
                  <a:lnTo>
                    <a:pt x="30335" y="36157"/>
                  </a:lnTo>
                  <a:lnTo>
                    <a:pt x="30335" y="36066"/>
                  </a:lnTo>
                  <a:lnTo>
                    <a:pt x="30563" y="36112"/>
                  </a:lnTo>
                  <a:lnTo>
                    <a:pt x="30699" y="36112"/>
                  </a:lnTo>
                  <a:lnTo>
                    <a:pt x="30835" y="35930"/>
                  </a:lnTo>
                  <a:lnTo>
                    <a:pt x="30835" y="35975"/>
                  </a:lnTo>
                  <a:lnTo>
                    <a:pt x="30790" y="36112"/>
                  </a:lnTo>
                  <a:lnTo>
                    <a:pt x="30881" y="36157"/>
                  </a:lnTo>
                  <a:lnTo>
                    <a:pt x="30926" y="35975"/>
                  </a:lnTo>
                  <a:lnTo>
                    <a:pt x="31017" y="35975"/>
                  </a:lnTo>
                  <a:lnTo>
                    <a:pt x="30972" y="35793"/>
                  </a:lnTo>
                  <a:lnTo>
                    <a:pt x="31017" y="35748"/>
                  </a:lnTo>
                  <a:lnTo>
                    <a:pt x="31108" y="35884"/>
                  </a:lnTo>
                  <a:lnTo>
                    <a:pt x="31199" y="35884"/>
                  </a:lnTo>
                  <a:lnTo>
                    <a:pt x="31245" y="35793"/>
                  </a:lnTo>
                  <a:lnTo>
                    <a:pt x="31290" y="35930"/>
                  </a:lnTo>
                  <a:lnTo>
                    <a:pt x="31427" y="35930"/>
                  </a:lnTo>
                  <a:lnTo>
                    <a:pt x="31427" y="35793"/>
                  </a:lnTo>
                  <a:lnTo>
                    <a:pt x="31518" y="35793"/>
                  </a:lnTo>
                  <a:lnTo>
                    <a:pt x="31518" y="35884"/>
                  </a:lnTo>
                  <a:lnTo>
                    <a:pt x="31654" y="35793"/>
                  </a:lnTo>
                  <a:lnTo>
                    <a:pt x="31836" y="35748"/>
                  </a:lnTo>
                  <a:lnTo>
                    <a:pt x="31972" y="35839"/>
                  </a:lnTo>
                  <a:lnTo>
                    <a:pt x="32200" y="35839"/>
                  </a:lnTo>
                  <a:lnTo>
                    <a:pt x="32200" y="35748"/>
                  </a:lnTo>
                  <a:lnTo>
                    <a:pt x="32154" y="35657"/>
                  </a:lnTo>
                  <a:lnTo>
                    <a:pt x="32200" y="35611"/>
                  </a:lnTo>
                  <a:lnTo>
                    <a:pt x="32336" y="35657"/>
                  </a:lnTo>
                  <a:lnTo>
                    <a:pt x="32336" y="35748"/>
                  </a:lnTo>
                  <a:lnTo>
                    <a:pt x="32473" y="35793"/>
                  </a:lnTo>
                  <a:cubicBezTo>
                    <a:pt x="32473" y="35748"/>
                    <a:pt x="32518" y="35702"/>
                    <a:pt x="32518" y="35657"/>
                  </a:cubicBezTo>
                  <a:cubicBezTo>
                    <a:pt x="32518" y="35657"/>
                    <a:pt x="32564" y="35611"/>
                    <a:pt x="32564" y="35611"/>
                  </a:cubicBezTo>
                  <a:lnTo>
                    <a:pt x="32791" y="35475"/>
                  </a:lnTo>
                  <a:lnTo>
                    <a:pt x="32973" y="35475"/>
                  </a:lnTo>
                  <a:lnTo>
                    <a:pt x="32837" y="35611"/>
                  </a:lnTo>
                  <a:lnTo>
                    <a:pt x="32928" y="35702"/>
                  </a:lnTo>
                  <a:lnTo>
                    <a:pt x="32928" y="35839"/>
                  </a:lnTo>
                  <a:lnTo>
                    <a:pt x="32746" y="35702"/>
                  </a:lnTo>
                  <a:lnTo>
                    <a:pt x="32700" y="35793"/>
                  </a:lnTo>
                  <a:lnTo>
                    <a:pt x="32882" y="35975"/>
                  </a:lnTo>
                  <a:lnTo>
                    <a:pt x="33064" y="35975"/>
                  </a:lnTo>
                  <a:lnTo>
                    <a:pt x="33200" y="36157"/>
                  </a:lnTo>
                  <a:lnTo>
                    <a:pt x="33337" y="36157"/>
                  </a:lnTo>
                  <a:lnTo>
                    <a:pt x="33564" y="36021"/>
                  </a:lnTo>
                  <a:lnTo>
                    <a:pt x="33701" y="36021"/>
                  </a:lnTo>
                  <a:lnTo>
                    <a:pt x="33837" y="36202"/>
                  </a:lnTo>
                  <a:lnTo>
                    <a:pt x="33746" y="36339"/>
                  </a:lnTo>
                  <a:lnTo>
                    <a:pt x="33519" y="36248"/>
                  </a:lnTo>
                  <a:lnTo>
                    <a:pt x="33382" y="36293"/>
                  </a:lnTo>
                  <a:lnTo>
                    <a:pt x="33382" y="36430"/>
                  </a:lnTo>
                  <a:lnTo>
                    <a:pt x="33155" y="36566"/>
                  </a:lnTo>
                  <a:lnTo>
                    <a:pt x="33019" y="36475"/>
                  </a:lnTo>
                  <a:lnTo>
                    <a:pt x="32928" y="36566"/>
                  </a:lnTo>
                  <a:lnTo>
                    <a:pt x="32928" y="36703"/>
                  </a:lnTo>
                  <a:lnTo>
                    <a:pt x="32791" y="36748"/>
                  </a:lnTo>
                  <a:lnTo>
                    <a:pt x="32700" y="36612"/>
                  </a:lnTo>
                  <a:lnTo>
                    <a:pt x="32655" y="36612"/>
                  </a:lnTo>
                  <a:lnTo>
                    <a:pt x="32655" y="36703"/>
                  </a:lnTo>
                  <a:lnTo>
                    <a:pt x="32700" y="36839"/>
                  </a:lnTo>
                  <a:lnTo>
                    <a:pt x="32655" y="37021"/>
                  </a:lnTo>
                  <a:lnTo>
                    <a:pt x="32655" y="37067"/>
                  </a:lnTo>
                  <a:lnTo>
                    <a:pt x="32018" y="37067"/>
                  </a:lnTo>
                  <a:lnTo>
                    <a:pt x="31745" y="36885"/>
                  </a:lnTo>
                  <a:lnTo>
                    <a:pt x="31427" y="36885"/>
                  </a:lnTo>
                  <a:lnTo>
                    <a:pt x="31290" y="36839"/>
                  </a:lnTo>
                  <a:lnTo>
                    <a:pt x="31154" y="36885"/>
                  </a:lnTo>
                  <a:lnTo>
                    <a:pt x="30972" y="36703"/>
                  </a:lnTo>
                  <a:lnTo>
                    <a:pt x="30972" y="36839"/>
                  </a:lnTo>
                  <a:lnTo>
                    <a:pt x="30881" y="36839"/>
                  </a:lnTo>
                  <a:lnTo>
                    <a:pt x="30881" y="36885"/>
                  </a:lnTo>
                  <a:lnTo>
                    <a:pt x="30972" y="36976"/>
                  </a:lnTo>
                  <a:lnTo>
                    <a:pt x="30835" y="37067"/>
                  </a:lnTo>
                  <a:lnTo>
                    <a:pt x="30745" y="37021"/>
                  </a:lnTo>
                  <a:lnTo>
                    <a:pt x="30472" y="37021"/>
                  </a:lnTo>
                  <a:lnTo>
                    <a:pt x="30426" y="36930"/>
                  </a:lnTo>
                  <a:lnTo>
                    <a:pt x="30381" y="37112"/>
                  </a:lnTo>
                  <a:lnTo>
                    <a:pt x="30244" y="37112"/>
                  </a:lnTo>
                  <a:lnTo>
                    <a:pt x="30062" y="37158"/>
                  </a:lnTo>
                  <a:lnTo>
                    <a:pt x="30062" y="37294"/>
                  </a:lnTo>
                  <a:lnTo>
                    <a:pt x="29971" y="37294"/>
                  </a:lnTo>
                  <a:lnTo>
                    <a:pt x="29744" y="37385"/>
                  </a:lnTo>
                  <a:lnTo>
                    <a:pt x="29653" y="37567"/>
                  </a:lnTo>
                  <a:lnTo>
                    <a:pt x="29653" y="38067"/>
                  </a:lnTo>
                  <a:lnTo>
                    <a:pt x="29744" y="38067"/>
                  </a:lnTo>
                  <a:lnTo>
                    <a:pt x="29789" y="38022"/>
                  </a:lnTo>
                  <a:lnTo>
                    <a:pt x="29926" y="38022"/>
                  </a:lnTo>
                  <a:lnTo>
                    <a:pt x="29880" y="38113"/>
                  </a:lnTo>
                  <a:lnTo>
                    <a:pt x="29744" y="38113"/>
                  </a:lnTo>
                  <a:lnTo>
                    <a:pt x="29744" y="38340"/>
                  </a:lnTo>
                  <a:lnTo>
                    <a:pt x="29880" y="38522"/>
                  </a:lnTo>
                  <a:lnTo>
                    <a:pt x="30108" y="38749"/>
                  </a:lnTo>
                  <a:lnTo>
                    <a:pt x="30199" y="38749"/>
                  </a:lnTo>
                  <a:lnTo>
                    <a:pt x="30199" y="38613"/>
                  </a:lnTo>
                  <a:lnTo>
                    <a:pt x="30335" y="38476"/>
                  </a:lnTo>
                  <a:lnTo>
                    <a:pt x="30426" y="38613"/>
                  </a:lnTo>
                  <a:lnTo>
                    <a:pt x="30335" y="39022"/>
                  </a:lnTo>
                  <a:lnTo>
                    <a:pt x="30335" y="39295"/>
                  </a:lnTo>
                  <a:lnTo>
                    <a:pt x="30381" y="39659"/>
                  </a:lnTo>
                  <a:lnTo>
                    <a:pt x="30290" y="39932"/>
                  </a:lnTo>
                  <a:lnTo>
                    <a:pt x="30062" y="40205"/>
                  </a:lnTo>
                  <a:lnTo>
                    <a:pt x="29880" y="40205"/>
                  </a:lnTo>
                  <a:lnTo>
                    <a:pt x="29653" y="40023"/>
                  </a:lnTo>
                  <a:lnTo>
                    <a:pt x="29653" y="39886"/>
                  </a:lnTo>
                  <a:lnTo>
                    <a:pt x="29289" y="39477"/>
                  </a:lnTo>
                  <a:lnTo>
                    <a:pt x="29289" y="39250"/>
                  </a:lnTo>
                  <a:lnTo>
                    <a:pt x="29244" y="39250"/>
                  </a:lnTo>
                  <a:lnTo>
                    <a:pt x="29107" y="39386"/>
                  </a:lnTo>
                  <a:lnTo>
                    <a:pt x="28880" y="39432"/>
                  </a:lnTo>
                  <a:lnTo>
                    <a:pt x="28789" y="39523"/>
                  </a:lnTo>
                  <a:lnTo>
                    <a:pt x="28607" y="39523"/>
                  </a:lnTo>
                  <a:lnTo>
                    <a:pt x="28516" y="39704"/>
                  </a:lnTo>
                  <a:lnTo>
                    <a:pt x="28516" y="39841"/>
                  </a:lnTo>
                  <a:lnTo>
                    <a:pt x="28425" y="39841"/>
                  </a:lnTo>
                  <a:lnTo>
                    <a:pt x="28425" y="40114"/>
                  </a:lnTo>
                  <a:lnTo>
                    <a:pt x="28243" y="40387"/>
                  </a:lnTo>
                  <a:lnTo>
                    <a:pt x="28243" y="40523"/>
                  </a:lnTo>
                  <a:lnTo>
                    <a:pt x="28243" y="40705"/>
                  </a:lnTo>
                  <a:lnTo>
                    <a:pt x="28107" y="40796"/>
                  </a:lnTo>
                  <a:lnTo>
                    <a:pt x="28198" y="41160"/>
                  </a:lnTo>
                  <a:lnTo>
                    <a:pt x="28289" y="41251"/>
                  </a:lnTo>
                  <a:lnTo>
                    <a:pt x="28289" y="41524"/>
                  </a:lnTo>
                  <a:lnTo>
                    <a:pt x="28334" y="41706"/>
                  </a:lnTo>
                  <a:lnTo>
                    <a:pt x="28289" y="41796"/>
                  </a:lnTo>
                  <a:lnTo>
                    <a:pt x="28334" y="41796"/>
                  </a:lnTo>
                  <a:lnTo>
                    <a:pt x="28607" y="41751"/>
                  </a:lnTo>
                  <a:lnTo>
                    <a:pt x="28834" y="42069"/>
                  </a:lnTo>
                  <a:lnTo>
                    <a:pt x="29016" y="42160"/>
                  </a:lnTo>
                  <a:lnTo>
                    <a:pt x="29335" y="42069"/>
                  </a:lnTo>
                  <a:lnTo>
                    <a:pt x="29426" y="42160"/>
                  </a:lnTo>
                  <a:lnTo>
                    <a:pt x="29471" y="42297"/>
                  </a:lnTo>
                  <a:lnTo>
                    <a:pt x="29562" y="42297"/>
                  </a:lnTo>
                  <a:lnTo>
                    <a:pt x="29608" y="42388"/>
                  </a:lnTo>
                  <a:lnTo>
                    <a:pt x="29517" y="42524"/>
                  </a:lnTo>
                  <a:lnTo>
                    <a:pt x="29562" y="42797"/>
                  </a:lnTo>
                  <a:lnTo>
                    <a:pt x="29698" y="42797"/>
                  </a:lnTo>
                  <a:lnTo>
                    <a:pt x="28652" y="42888"/>
                  </a:lnTo>
                  <a:lnTo>
                    <a:pt x="27652" y="42843"/>
                  </a:lnTo>
                  <a:lnTo>
                    <a:pt x="27561" y="42888"/>
                  </a:lnTo>
                  <a:lnTo>
                    <a:pt x="27288" y="43115"/>
                  </a:lnTo>
                  <a:lnTo>
                    <a:pt x="27061" y="43161"/>
                  </a:lnTo>
                  <a:lnTo>
                    <a:pt x="27015" y="43115"/>
                  </a:lnTo>
                  <a:lnTo>
                    <a:pt x="27243" y="42979"/>
                  </a:lnTo>
                  <a:lnTo>
                    <a:pt x="27425" y="42752"/>
                  </a:lnTo>
                  <a:lnTo>
                    <a:pt x="27379" y="42752"/>
                  </a:lnTo>
                  <a:lnTo>
                    <a:pt x="27197" y="42933"/>
                  </a:lnTo>
                  <a:lnTo>
                    <a:pt x="26924" y="43070"/>
                  </a:lnTo>
                  <a:lnTo>
                    <a:pt x="26560" y="42979"/>
                  </a:lnTo>
                  <a:lnTo>
                    <a:pt x="26469" y="42797"/>
                  </a:lnTo>
                  <a:lnTo>
                    <a:pt x="26560" y="42661"/>
                  </a:lnTo>
                  <a:lnTo>
                    <a:pt x="26742" y="42661"/>
                  </a:lnTo>
                  <a:lnTo>
                    <a:pt x="26788" y="42706"/>
                  </a:lnTo>
                  <a:lnTo>
                    <a:pt x="26788" y="42661"/>
                  </a:lnTo>
                  <a:lnTo>
                    <a:pt x="26606" y="42570"/>
                  </a:lnTo>
                  <a:lnTo>
                    <a:pt x="26197" y="42433"/>
                  </a:lnTo>
                  <a:lnTo>
                    <a:pt x="25878" y="42615"/>
                  </a:lnTo>
                  <a:lnTo>
                    <a:pt x="25651" y="42615"/>
                  </a:lnTo>
                  <a:lnTo>
                    <a:pt x="25423" y="42706"/>
                  </a:lnTo>
                  <a:lnTo>
                    <a:pt x="25241" y="42888"/>
                  </a:lnTo>
                  <a:lnTo>
                    <a:pt x="25060" y="42888"/>
                  </a:lnTo>
                  <a:lnTo>
                    <a:pt x="24878" y="43070"/>
                  </a:lnTo>
                  <a:lnTo>
                    <a:pt x="24878" y="43206"/>
                  </a:lnTo>
                  <a:lnTo>
                    <a:pt x="24650" y="43206"/>
                  </a:lnTo>
                  <a:lnTo>
                    <a:pt x="24286" y="43388"/>
                  </a:lnTo>
                  <a:lnTo>
                    <a:pt x="24014" y="43388"/>
                  </a:lnTo>
                  <a:lnTo>
                    <a:pt x="23923" y="43570"/>
                  </a:lnTo>
                  <a:lnTo>
                    <a:pt x="23877" y="43798"/>
                  </a:lnTo>
                  <a:lnTo>
                    <a:pt x="23832" y="43798"/>
                  </a:lnTo>
                  <a:lnTo>
                    <a:pt x="23832" y="43889"/>
                  </a:lnTo>
                  <a:lnTo>
                    <a:pt x="23604" y="43889"/>
                  </a:lnTo>
                  <a:lnTo>
                    <a:pt x="23513" y="43798"/>
                  </a:lnTo>
                  <a:lnTo>
                    <a:pt x="23377" y="43798"/>
                  </a:lnTo>
                  <a:lnTo>
                    <a:pt x="23195" y="43707"/>
                  </a:lnTo>
                  <a:lnTo>
                    <a:pt x="23240" y="43525"/>
                  </a:lnTo>
                  <a:lnTo>
                    <a:pt x="23149" y="43388"/>
                  </a:lnTo>
                  <a:lnTo>
                    <a:pt x="23013" y="43388"/>
                  </a:lnTo>
                  <a:lnTo>
                    <a:pt x="22786" y="43206"/>
                  </a:lnTo>
                  <a:lnTo>
                    <a:pt x="22649" y="43206"/>
                  </a:lnTo>
                  <a:lnTo>
                    <a:pt x="22604" y="43115"/>
                  </a:lnTo>
                  <a:lnTo>
                    <a:pt x="22513" y="43161"/>
                  </a:lnTo>
                  <a:lnTo>
                    <a:pt x="22376" y="43161"/>
                  </a:lnTo>
                  <a:lnTo>
                    <a:pt x="22194" y="43252"/>
                  </a:lnTo>
                  <a:lnTo>
                    <a:pt x="22149" y="43206"/>
                  </a:lnTo>
                  <a:lnTo>
                    <a:pt x="22240" y="43115"/>
                  </a:lnTo>
                  <a:lnTo>
                    <a:pt x="22285" y="43070"/>
                  </a:lnTo>
                  <a:lnTo>
                    <a:pt x="22467" y="42979"/>
                  </a:lnTo>
                  <a:lnTo>
                    <a:pt x="22240" y="42979"/>
                  </a:lnTo>
                  <a:lnTo>
                    <a:pt x="22149" y="43024"/>
                  </a:lnTo>
                  <a:lnTo>
                    <a:pt x="22149" y="43115"/>
                  </a:lnTo>
                  <a:lnTo>
                    <a:pt x="22012" y="43206"/>
                  </a:lnTo>
                  <a:lnTo>
                    <a:pt x="22012" y="43434"/>
                  </a:lnTo>
                  <a:lnTo>
                    <a:pt x="21694" y="43479"/>
                  </a:lnTo>
                  <a:lnTo>
                    <a:pt x="21603" y="43616"/>
                  </a:lnTo>
                  <a:lnTo>
                    <a:pt x="21558" y="43707"/>
                  </a:lnTo>
                  <a:lnTo>
                    <a:pt x="21421" y="43707"/>
                  </a:lnTo>
                  <a:lnTo>
                    <a:pt x="21376" y="43661"/>
                  </a:lnTo>
                  <a:lnTo>
                    <a:pt x="21148" y="43661"/>
                  </a:lnTo>
                  <a:lnTo>
                    <a:pt x="20966" y="43616"/>
                  </a:lnTo>
                  <a:lnTo>
                    <a:pt x="21103" y="43525"/>
                  </a:lnTo>
                  <a:lnTo>
                    <a:pt x="21194" y="43525"/>
                  </a:lnTo>
                  <a:lnTo>
                    <a:pt x="21285" y="43388"/>
                  </a:lnTo>
                  <a:lnTo>
                    <a:pt x="21285" y="43252"/>
                  </a:lnTo>
                  <a:lnTo>
                    <a:pt x="21239" y="43206"/>
                  </a:lnTo>
                  <a:lnTo>
                    <a:pt x="21103" y="43297"/>
                  </a:lnTo>
                  <a:lnTo>
                    <a:pt x="21057" y="43388"/>
                  </a:lnTo>
                  <a:lnTo>
                    <a:pt x="20875" y="43252"/>
                  </a:lnTo>
                  <a:lnTo>
                    <a:pt x="20784" y="43161"/>
                  </a:lnTo>
                  <a:lnTo>
                    <a:pt x="20739" y="43206"/>
                  </a:lnTo>
                  <a:lnTo>
                    <a:pt x="20693" y="43297"/>
                  </a:lnTo>
                  <a:lnTo>
                    <a:pt x="20557" y="43343"/>
                  </a:lnTo>
                  <a:lnTo>
                    <a:pt x="20512" y="43252"/>
                  </a:lnTo>
                  <a:lnTo>
                    <a:pt x="20375" y="43206"/>
                  </a:lnTo>
                  <a:lnTo>
                    <a:pt x="20330" y="43115"/>
                  </a:lnTo>
                  <a:lnTo>
                    <a:pt x="20421" y="43024"/>
                  </a:lnTo>
                  <a:lnTo>
                    <a:pt x="20512" y="42843"/>
                  </a:lnTo>
                  <a:lnTo>
                    <a:pt x="20330" y="42843"/>
                  </a:lnTo>
                  <a:lnTo>
                    <a:pt x="20193" y="42661"/>
                  </a:lnTo>
                  <a:lnTo>
                    <a:pt x="20239" y="42570"/>
                  </a:lnTo>
                  <a:lnTo>
                    <a:pt x="20102" y="42479"/>
                  </a:lnTo>
                  <a:lnTo>
                    <a:pt x="20057" y="42479"/>
                  </a:lnTo>
                  <a:lnTo>
                    <a:pt x="20057" y="42388"/>
                  </a:lnTo>
                  <a:lnTo>
                    <a:pt x="20148" y="42297"/>
                  </a:lnTo>
                  <a:lnTo>
                    <a:pt x="20148" y="42160"/>
                  </a:lnTo>
                  <a:lnTo>
                    <a:pt x="20057" y="42115"/>
                  </a:lnTo>
                  <a:lnTo>
                    <a:pt x="20057" y="42024"/>
                  </a:lnTo>
                  <a:lnTo>
                    <a:pt x="20375" y="41887"/>
                  </a:lnTo>
                  <a:lnTo>
                    <a:pt x="20284" y="41796"/>
                  </a:lnTo>
                  <a:lnTo>
                    <a:pt x="20421" y="41706"/>
                  </a:lnTo>
                  <a:lnTo>
                    <a:pt x="20466" y="41751"/>
                  </a:lnTo>
                  <a:lnTo>
                    <a:pt x="20648" y="41660"/>
                  </a:lnTo>
                  <a:lnTo>
                    <a:pt x="20648" y="41433"/>
                  </a:lnTo>
                  <a:lnTo>
                    <a:pt x="20603" y="41296"/>
                  </a:lnTo>
                  <a:lnTo>
                    <a:pt x="20693" y="41205"/>
                  </a:lnTo>
                  <a:lnTo>
                    <a:pt x="20830" y="41205"/>
                  </a:lnTo>
                  <a:lnTo>
                    <a:pt x="20921" y="41342"/>
                  </a:lnTo>
                  <a:lnTo>
                    <a:pt x="20966" y="41296"/>
                  </a:lnTo>
                  <a:lnTo>
                    <a:pt x="21012" y="41296"/>
                  </a:lnTo>
                  <a:lnTo>
                    <a:pt x="21103" y="41205"/>
                  </a:lnTo>
                  <a:lnTo>
                    <a:pt x="21148" y="41069"/>
                  </a:lnTo>
                  <a:lnTo>
                    <a:pt x="21012" y="40932"/>
                  </a:lnTo>
                  <a:lnTo>
                    <a:pt x="20921" y="40978"/>
                  </a:lnTo>
                  <a:lnTo>
                    <a:pt x="20739" y="40978"/>
                  </a:lnTo>
                  <a:lnTo>
                    <a:pt x="20648" y="40887"/>
                  </a:lnTo>
                  <a:lnTo>
                    <a:pt x="20557" y="40750"/>
                  </a:lnTo>
                  <a:lnTo>
                    <a:pt x="20466" y="40750"/>
                  </a:lnTo>
                  <a:lnTo>
                    <a:pt x="20557" y="40659"/>
                  </a:lnTo>
                  <a:lnTo>
                    <a:pt x="20557" y="40523"/>
                  </a:lnTo>
                  <a:lnTo>
                    <a:pt x="20375" y="40387"/>
                  </a:lnTo>
                  <a:lnTo>
                    <a:pt x="20148" y="40387"/>
                  </a:lnTo>
                  <a:lnTo>
                    <a:pt x="20057" y="40432"/>
                  </a:lnTo>
                  <a:lnTo>
                    <a:pt x="19920" y="40432"/>
                  </a:lnTo>
                  <a:lnTo>
                    <a:pt x="19829" y="40523"/>
                  </a:lnTo>
                  <a:lnTo>
                    <a:pt x="19966" y="40705"/>
                  </a:lnTo>
                  <a:lnTo>
                    <a:pt x="19966" y="40750"/>
                  </a:lnTo>
                  <a:lnTo>
                    <a:pt x="20057" y="40887"/>
                  </a:lnTo>
                  <a:lnTo>
                    <a:pt x="20057" y="40932"/>
                  </a:lnTo>
                  <a:lnTo>
                    <a:pt x="19966" y="40887"/>
                  </a:lnTo>
                  <a:lnTo>
                    <a:pt x="19829" y="40932"/>
                  </a:lnTo>
                  <a:lnTo>
                    <a:pt x="19829" y="40841"/>
                  </a:lnTo>
                  <a:lnTo>
                    <a:pt x="19920" y="40750"/>
                  </a:lnTo>
                  <a:lnTo>
                    <a:pt x="19829" y="40614"/>
                  </a:lnTo>
                  <a:lnTo>
                    <a:pt x="19784" y="40614"/>
                  </a:lnTo>
                  <a:lnTo>
                    <a:pt x="19647" y="40796"/>
                  </a:lnTo>
                  <a:lnTo>
                    <a:pt x="19738" y="40887"/>
                  </a:lnTo>
                  <a:lnTo>
                    <a:pt x="19556" y="41023"/>
                  </a:lnTo>
                  <a:lnTo>
                    <a:pt x="19466" y="40887"/>
                  </a:lnTo>
                  <a:lnTo>
                    <a:pt x="19329" y="40887"/>
                  </a:lnTo>
                  <a:lnTo>
                    <a:pt x="19238" y="40841"/>
                  </a:lnTo>
                  <a:lnTo>
                    <a:pt x="19147" y="40978"/>
                  </a:lnTo>
                  <a:lnTo>
                    <a:pt x="19329" y="41114"/>
                  </a:lnTo>
                  <a:lnTo>
                    <a:pt x="19329" y="41251"/>
                  </a:lnTo>
                  <a:lnTo>
                    <a:pt x="19238" y="41160"/>
                  </a:lnTo>
                  <a:lnTo>
                    <a:pt x="19147" y="41160"/>
                  </a:lnTo>
                  <a:lnTo>
                    <a:pt x="19193" y="41387"/>
                  </a:lnTo>
                  <a:lnTo>
                    <a:pt x="19284" y="41433"/>
                  </a:lnTo>
                  <a:lnTo>
                    <a:pt x="19284" y="41615"/>
                  </a:lnTo>
                  <a:lnTo>
                    <a:pt x="19375" y="41706"/>
                  </a:lnTo>
                  <a:lnTo>
                    <a:pt x="19147" y="41796"/>
                  </a:lnTo>
                  <a:lnTo>
                    <a:pt x="19056" y="42024"/>
                  </a:lnTo>
                  <a:lnTo>
                    <a:pt x="19147" y="42115"/>
                  </a:lnTo>
                  <a:lnTo>
                    <a:pt x="19284" y="42024"/>
                  </a:lnTo>
                  <a:lnTo>
                    <a:pt x="19466" y="42206"/>
                  </a:lnTo>
                  <a:lnTo>
                    <a:pt x="19511" y="42433"/>
                  </a:lnTo>
                  <a:lnTo>
                    <a:pt x="19466" y="42479"/>
                  </a:lnTo>
                  <a:lnTo>
                    <a:pt x="19466" y="42615"/>
                  </a:lnTo>
                  <a:lnTo>
                    <a:pt x="19466" y="42752"/>
                  </a:lnTo>
                  <a:lnTo>
                    <a:pt x="19602" y="42843"/>
                  </a:lnTo>
                  <a:lnTo>
                    <a:pt x="19693" y="42843"/>
                  </a:lnTo>
                  <a:lnTo>
                    <a:pt x="19693" y="42933"/>
                  </a:lnTo>
                  <a:lnTo>
                    <a:pt x="19829" y="43115"/>
                  </a:lnTo>
                  <a:lnTo>
                    <a:pt x="19693" y="43161"/>
                  </a:lnTo>
                  <a:lnTo>
                    <a:pt x="19556" y="43161"/>
                  </a:lnTo>
                  <a:lnTo>
                    <a:pt x="19556" y="43297"/>
                  </a:lnTo>
                  <a:lnTo>
                    <a:pt x="19693" y="43252"/>
                  </a:lnTo>
                  <a:lnTo>
                    <a:pt x="19693" y="43434"/>
                  </a:lnTo>
                  <a:lnTo>
                    <a:pt x="19875" y="43525"/>
                  </a:lnTo>
                  <a:lnTo>
                    <a:pt x="19738" y="43616"/>
                  </a:lnTo>
                  <a:lnTo>
                    <a:pt x="19738" y="43707"/>
                  </a:lnTo>
                  <a:lnTo>
                    <a:pt x="19829" y="43798"/>
                  </a:lnTo>
                  <a:lnTo>
                    <a:pt x="20011" y="43798"/>
                  </a:lnTo>
                  <a:lnTo>
                    <a:pt x="20284" y="44025"/>
                  </a:lnTo>
                  <a:lnTo>
                    <a:pt x="20603" y="44161"/>
                  </a:lnTo>
                  <a:lnTo>
                    <a:pt x="20284" y="44116"/>
                  </a:lnTo>
                  <a:lnTo>
                    <a:pt x="20011" y="43843"/>
                  </a:lnTo>
                  <a:lnTo>
                    <a:pt x="19829" y="43889"/>
                  </a:lnTo>
                  <a:lnTo>
                    <a:pt x="19738" y="43843"/>
                  </a:lnTo>
                  <a:lnTo>
                    <a:pt x="19602" y="43843"/>
                  </a:lnTo>
                  <a:lnTo>
                    <a:pt x="19466" y="43980"/>
                  </a:lnTo>
                  <a:lnTo>
                    <a:pt x="19511" y="44116"/>
                  </a:lnTo>
                  <a:lnTo>
                    <a:pt x="19511" y="44343"/>
                  </a:lnTo>
                  <a:lnTo>
                    <a:pt x="19602" y="44480"/>
                  </a:lnTo>
                  <a:lnTo>
                    <a:pt x="19602" y="44480"/>
                  </a:lnTo>
                  <a:lnTo>
                    <a:pt x="19420" y="44298"/>
                  </a:lnTo>
                  <a:lnTo>
                    <a:pt x="19420" y="44116"/>
                  </a:lnTo>
                  <a:lnTo>
                    <a:pt x="19284" y="44025"/>
                  </a:lnTo>
                  <a:lnTo>
                    <a:pt x="19238" y="44070"/>
                  </a:lnTo>
                  <a:lnTo>
                    <a:pt x="19238" y="44161"/>
                  </a:lnTo>
                  <a:lnTo>
                    <a:pt x="19284" y="44298"/>
                  </a:lnTo>
                  <a:lnTo>
                    <a:pt x="19238" y="44389"/>
                  </a:lnTo>
                  <a:lnTo>
                    <a:pt x="19102" y="44252"/>
                  </a:lnTo>
                  <a:lnTo>
                    <a:pt x="19102" y="44070"/>
                  </a:lnTo>
                  <a:lnTo>
                    <a:pt x="18920" y="43934"/>
                  </a:lnTo>
                  <a:lnTo>
                    <a:pt x="18829" y="43980"/>
                  </a:lnTo>
                  <a:lnTo>
                    <a:pt x="18465" y="44070"/>
                  </a:lnTo>
                  <a:lnTo>
                    <a:pt x="18419" y="44207"/>
                  </a:lnTo>
                  <a:lnTo>
                    <a:pt x="18510" y="44343"/>
                  </a:lnTo>
                  <a:lnTo>
                    <a:pt x="18692" y="44343"/>
                  </a:lnTo>
                  <a:lnTo>
                    <a:pt x="18692" y="44525"/>
                  </a:lnTo>
                  <a:lnTo>
                    <a:pt x="18556" y="44480"/>
                  </a:lnTo>
                  <a:lnTo>
                    <a:pt x="18465" y="44343"/>
                  </a:lnTo>
                  <a:lnTo>
                    <a:pt x="18238" y="44252"/>
                  </a:lnTo>
                  <a:lnTo>
                    <a:pt x="17965" y="44298"/>
                  </a:lnTo>
                  <a:lnTo>
                    <a:pt x="17828" y="44389"/>
                  </a:lnTo>
                  <a:lnTo>
                    <a:pt x="17692" y="44343"/>
                  </a:lnTo>
                  <a:lnTo>
                    <a:pt x="17646" y="44389"/>
                  </a:lnTo>
                  <a:lnTo>
                    <a:pt x="17419" y="44389"/>
                  </a:lnTo>
                  <a:lnTo>
                    <a:pt x="17237" y="44571"/>
                  </a:lnTo>
                  <a:lnTo>
                    <a:pt x="16964" y="44753"/>
                  </a:lnTo>
                  <a:lnTo>
                    <a:pt x="16919" y="44707"/>
                  </a:lnTo>
                  <a:lnTo>
                    <a:pt x="16737" y="44753"/>
                  </a:lnTo>
                  <a:lnTo>
                    <a:pt x="16737" y="44980"/>
                  </a:lnTo>
                  <a:lnTo>
                    <a:pt x="16600" y="45071"/>
                  </a:lnTo>
                  <a:lnTo>
                    <a:pt x="16646" y="45253"/>
                  </a:lnTo>
                  <a:lnTo>
                    <a:pt x="16600" y="45435"/>
                  </a:lnTo>
                  <a:lnTo>
                    <a:pt x="16509" y="45571"/>
                  </a:lnTo>
                  <a:lnTo>
                    <a:pt x="16464" y="45662"/>
                  </a:lnTo>
                  <a:lnTo>
                    <a:pt x="16373" y="45753"/>
                  </a:lnTo>
                  <a:lnTo>
                    <a:pt x="16373" y="45890"/>
                  </a:lnTo>
                  <a:lnTo>
                    <a:pt x="16555" y="46072"/>
                  </a:lnTo>
                  <a:lnTo>
                    <a:pt x="16691" y="46117"/>
                  </a:lnTo>
                  <a:lnTo>
                    <a:pt x="16509" y="46117"/>
                  </a:lnTo>
                  <a:lnTo>
                    <a:pt x="16418" y="46163"/>
                  </a:lnTo>
                  <a:lnTo>
                    <a:pt x="16373" y="46208"/>
                  </a:lnTo>
                  <a:lnTo>
                    <a:pt x="16464" y="46299"/>
                  </a:lnTo>
                  <a:lnTo>
                    <a:pt x="16555" y="46299"/>
                  </a:lnTo>
                  <a:lnTo>
                    <a:pt x="16555" y="46390"/>
                  </a:lnTo>
                  <a:lnTo>
                    <a:pt x="16418" y="46390"/>
                  </a:lnTo>
                  <a:lnTo>
                    <a:pt x="16282" y="46253"/>
                  </a:lnTo>
                  <a:lnTo>
                    <a:pt x="16145" y="46208"/>
                  </a:lnTo>
                  <a:lnTo>
                    <a:pt x="16009" y="46253"/>
                  </a:lnTo>
                  <a:lnTo>
                    <a:pt x="16055" y="46299"/>
                  </a:lnTo>
                  <a:lnTo>
                    <a:pt x="16145" y="46299"/>
                  </a:lnTo>
                  <a:lnTo>
                    <a:pt x="16282" y="46435"/>
                  </a:lnTo>
                  <a:lnTo>
                    <a:pt x="16327" y="46435"/>
                  </a:lnTo>
                  <a:lnTo>
                    <a:pt x="16464" y="46526"/>
                  </a:lnTo>
                  <a:lnTo>
                    <a:pt x="16464" y="46526"/>
                  </a:lnTo>
                  <a:lnTo>
                    <a:pt x="16327" y="46481"/>
                  </a:lnTo>
                  <a:lnTo>
                    <a:pt x="16236" y="46481"/>
                  </a:lnTo>
                  <a:lnTo>
                    <a:pt x="16009" y="46390"/>
                  </a:lnTo>
                  <a:lnTo>
                    <a:pt x="15873" y="46390"/>
                  </a:lnTo>
                  <a:lnTo>
                    <a:pt x="15736" y="46526"/>
                  </a:lnTo>
                  <a:lnTo>
                    <a:pt x="15600" y="46708"/>
                  </a:lnTo>
                  <a:lnTo>
                    <a:pt x="15600" y="46754"/>
                  </a:lnTo>
                  <a:lnTo>
                    <a:pt x="15327" y="46845"/>
                  </a:lnTo>
                  <a:lnTo>
                    <a:pt x="15236" y="46799"/>
                  </a:lnTo>
                  <a:lnTo>
                    <a:pt x="15054" y="46936"/>
                  </a:lnTo>
                  <a:lnTo>
                    <a:pt x="14963" y="47118"/>
                  </a:lnTo>
                  <a:lnTo>
                    <a:pt x="15008" y="47300"/>
                  </a:lnTo>
                  <a:lnTo>
                    <a:pt x="14963" y="47572"/>
                  </a:lnTo>
                  <a:lnTo>
                    <a:pt x="14736" y="47800"/>
                  </a:lnTo>
                  <a:lnTo>
                    <a:pt x="14736" y="47891"/>
                  </a:lnTo>
                  <a:lnTo>
                    <a:pt x="14463" y="47982"/>
                  </a:lnTo>
                  <a:lnTo>
                    <a:pt x="14372" y="47982"/>
                  </a:lnTo>
                  <a:lnTo>
                    <a:pt x="14190" y="47936"/>
                  </a:lnTo>
                  <a:lnTo>
                    <a:pt x="13917" y="48073"/>
                  </a:lnTo>
                  <a:lnTo>
                    <a:pt x="13826" y="48209"/>
                  </a:lnTo>
                  <a:lnTo>
                    <a:pt x="13872" y="48346"/>
                  </a:lnTo>
                  <a:lnTo>
                    <a:pt x="14008" y="48391"/>
                  </a:lnTo>
                  <a:lnTo>
                    <a:pt x="13826" y="48527"/>
                  </a:lnTo>
                  <a:lnTo>
                    <a:pt x="13599" y="48573"/>
                  </a:lnTo>
                  <a:lnTo>
                    <a:pt x="13280" y="48527"/>
                  </a:lnTo>
                  <a:lnTo>
                    <a:pt x="13098" y="48527"/>
                  </a:lnTo>
                  <a:lnTo>
                    <a:pt x="13007" y="48618"/>
                  </a:lnTo>
                  <a:lnTo>
                    <a:pt x="12916" y="48482"/>
                  </a:lnTo>
                  <a:lnTo>
                    <a:pt x="12825" y="48391"/>
                  </a:lnTo>
                  <a:lnTo>
                    <a:pt x="12871" y="48300"/>
                  </a:lnTo>
                  <a:lnTo>
                    <a:pt x="12780" y="48209"/>
                  </a:lnTo>
                  <a:lnTo>
                    <a:pt x="12644" y="48255"/>
                  </a:lnTo>
                  <a:lnTo>
                    <a:pt x="12371" y="48255"/>
                  </a:lnTo>
                  <a:lnTo>
                    <a:pt x="12416" y="48437"/>
                  </a:lnTo>
                  <a:lnTo>
                    <a:pt x="12371" y="48482"/>
                  </a:lnTo>
                  <a:lnTo>
                    <a:pt x="12644" y="48755"/>
                  </a:lnTo>
                  <a:lnTo>
                    <a:pt x="12598" y="48846"/>
                  </a:lnTo>
                  <a:lnTo>
                    <a:pt x="12644" y="48937"/>
                  </a:lnTo>
                  <a:lnTo>
                    <a:pt x="12644" y="49073"/>
                  </a:lnTo>
                  <a:lnTo>
                    <a:pt x="12689" y="49164"/>
                  </a:lnTo>
                  <a:lnTo>
                    <a:pt x="12689" y="49301"/>
                  </a:lnTo>
                  <a:lnTo>
                    <a:pt x="12416" y="49255"/>
                  </a:lnTo>
                  <a:lnTo>
                    <a:pt x="12325" y="49301"/>
                  </a:lnTo>
                  <a:lnTo>
                    <a:pt x="12189" y="49301"/>
                  </a:lnTo>
                  <a:lnTo>
                    <a:pt x="12052" y="49346"/>
                  </a:lnTo>
                  <a:lnTo>
                    <a:pt x="12007" y="49301"/>
                  </a:lnTo>
                  <a:lnTo>
                    <a:pt x="11825" y="49437"/>
                  </a:lnTo>
                  <a:lnTo>
                    <a:pt x="11598" y="49164"/>
                  </a:lnTo>
                  <a:lnTo>
                    <a:pt x="11507" y="49119"/>
                  </a:lnTo>
                  <a:lnTo>
                    <a:pt x="11279" y="49164"/>
                  </a:lnTo>
                  <a:lnTo>
                    <a:pt x="11143" y="49301"/>
                  </a:lnTo>
                  <a:lnTo>
                    <a:pt x="11052" y="49255"/>
                  </a:lnTo>
                  <a:lnTo>
                    <a:pt x="10961" y="49346"/>
                  </a:lnTo>
                  <a:lnTo>
                    <a:pt x="10915" y="49255"/>
                  </a:lnTo>
                  <a:lnTo>
                    <a:pt x="10733" y="49255"/>
                  </a:lnTo>
                  <a:lnTo>
                    <a:pt x="10642" y="49392"/>
                  </a:lnTo>
                  <a:lnTo>
                    <a:pt x="10370" y="49392"/>
                  </a:lnTo>
                  <a:lnTo>
                    <a:pt x="10279" y="49483"/>
                  </a:lnTo>
                  <a:lnTo>
                    <a:pt x="10324" y="49619"/>
                  </a:lnTo>
                  <a:lnTo>
                    <a:pt x="10506" y="49574"/>
                  </a:lnTo>
                  <a:lnTo>
                    <a:pt x="10642" y="49619"/>
                  </a:lnTo>
                  <a:lnTo>
                    <a:pt x="10642" y="49664"/>
                  </a:lnTo>
                  <a:lnTo>
                    <a:pt x="10506" y="49664"/>
                  </a:lnTo>
                  <a:lnTo>
                    <a:pt x="10597" y="49710"/>
                  </a:lnTo>
                  <a:lnTo>
                    <a:pt x="10597" y="49846"/>
                  </a:lnTo>
                  <a:lnTo>
                    <a:pt x="10506" y="49846"/>
                  </a:lnTo>
                  <a:lnTo>
                    <a:pt x="10370" y="49937"/>
                  </a:lnTo>
                  <a:lnTo>
                    <a:pt x="10506" y="49937"/>
                  </a:lnTo>
                  <a:lnTo>
                    <a:pt x="10597" y="50119"/>
                  </a:lnTo>
                  <a:lnTo>
                    <a:pt x="10597" y="50210"/>
                  </a:lnTo>
                  <a:lnTo>
                    <a:pt x="10733" y="50119"/>
                  </a:lnTo>
                  <a:lnTo>
                    <a:pt x="10961" y="50119"/>
                  </a:lnTo>
                  <a:lnTo>
                    <a:pt x="11188" y="50210"/>
                  </a:lnTo>
                  <a:lnTo>
                    <a:pt x="11279" y="50301"/>
                  </a:lnTo>
                  <a:lnTo>
                    <a:pt x="11370" y="50301"/>
                  </a:lnTo>
                  <a:lnTo>
                    <a:pt x="11552" y="50438"/>
                  </a:lnTo>
                  <a:lnTo>
                    <a:pt x="11688" y="50301"/>
                  </a:lnTo>
                  <a:lnTo>
                    <a:pt x="11734" y="50301"/>
                  </a:lnTo>
                  <a:lnTo>
                    <a:pt x="11734" y="50392"/>
                  </a:lnTo>
                  <a:lnTo>
                    <a:pt x="11779" y="50438"/>
                  </a:lnTo>
                  <a:lnTo>
                    <a:pt x="11916" y="50392"/>
                  </a:lnTo>
                  <a:lnTo>
                    <a:pt x="12007" y="50438"/>
                  </a:lnTo>
                  <a:lnTo>
                    <a:pt x="11916" y="50620"/>
                  </a:lnTo>
                  <a:lnTo>
                    <a:pt x="12007" y="50710"/>
                  </a:lnTo>
                  <a:lnTo>
                    <a:pt x="12098" y="50710"/>
                  </a:lnTo>
                  <a:lnTo>
                    <a:pt x="12234" y="50620"/>
                  </a:lnTo>
                  <a:lnTo>
                    <a:pt x="12416" y="50620"/>
                  </a:lnTo>
                  <a:lnTo>
                    <a:pt x="12507" y="50756"/>
                  </a:lnTo>
                  <a:lnTo>
                    <a:pt x="12507" y="50756"/>
                  </a:lnTo>
                  <a:lnTo>
                    <a:pt x="12416" y="50710"/>
                  </a:lnTo>
                  <a:lnTo>
                    <a:pt x="12234" y="50710"/>
                  </a:lnTo>
                  <a:lnTo>
                    <a:pt x="12143" y="50801"/>
                  </a:lnTo>
                  <a:lnTo>
                    <a:pt x="12234" y="50847"/>
                  </a:lnTo>
                  <a:lnTo>
                    <a:pt x="12280" y="51029"/>
                  </a:lnTo>
                  <a:lnTo>
                    <a:pt x="12189" y="51165"/>
                  </a:lnTo>
                  <a:lnTo>
                    <a:pt x="12189" y="51256"/>
                  </a:lnTo>
                  <a:lnTo>
                    <a:pt x="12325" y="51256"/>
                  </a:lnTo>
                  <a:lnTo>
                    <a:pt x="12553" y="51484"/>
                  </a:lnTo>
                  <a:lnTo>
                    <a:pt x="12735" y="51529"/>
                  </a:lnTo>
                  <a:lnTo>
                    <a:pt x="12916" y="51620"/>
                  </a:lnTo>
                  <a:lnTo>
                    <a:pt x="12916" y="51757"/>
                  </a:lnTo>
                  <a:lnTo>
                    <a:pt x="12962" y="51893"/>
                  </a:lnTo>
                  <a:lnTo>
                    <a:pt x="12916" y="52029"/>
                  </a:lnTo>
                  <a:lnTo>
                    <a:pt x="12871" y="52029"/>
                  </a:lnTo>
                  <a:lnTo>
                    <a:pt x="12825" y="52166"/>
                  </a:lnTo>
                  <a:lnTo>
                    <a:pt x="12962" y="52211"/>
                  </a:lnTo>
                  <a:lnTo>
                    <a:pt x="13235" y="52393"/>
                  </a:lnTo>
                  <a:lnTo>
                    <a:pt x="13417" y="52848"/>
                  </a:lnTo>
                  <a:lnTo>
                    <a:pt x="13417" y="52848"/>
                  </a:lnTo>
                  <a:lnTo>
                    <a:pt x="13189" y="52666"/>
                  </a:lnTo>
                  <a:lnTo>
                    <a:pt x="13144" y="52484"/>
                  </a:lnTo>
                  <a:lnTo>
                    <a:pt x="13007" y="52393"/>
                  </a:lnTo>
                  <a:lnTo>
                    <a:pt x="12916" y="52439"/>
                  </a:lnTo>
                  <a:lnTo>
                    <a:pt x="12825" y="52848"/>
                  </a:lnTo>
                  <a:lnTo>
                    <a:pt x="12825" y="53121"/>
                  </a:lnTo>
                  <a:lnTo>
                    <a:pt x="12962" y="53212"/>
                  </a:lnTo>
                  <a:lnTo>
                    <a:pt x="12871" y="53303"/>
                  </a:lnTo>
                  <a:lnTo>
                    <a:pt x="12825" y="53849"/>
                  </a:lnTo>
                  <a:lnTo>
                    <a:pt x="12689" y="54303"/>
                  </a:lnTo>
                  <a:lnTo>
                    <a:pt x="12507" y="54440"/>
                  </a:lnTo>
                  <a:lnTo>
                    <a:pt x="12416" y="54485"/>
                  </a:lnTo>
                  <a:lnTo>
                    <a:pt x="12325" y="54485"/>
                  </a:lnTo>
                  <a:lnTo>
                    <a:pt x="12234" y="54576"/>
                  </a:lnTo>
                  <a:lnTo>
                    <a:pt x="11825" y="54349"/>
                  </a:lnTo>
                  <a:lnTo>
                    <a:pt x="11688" y="54349"/>
                  </a:lnTo>
                  <a:lnTo>
                    <a:pt x="11507" y="54485"/>
                  </a:lnTo>
                  <a:lnTo>
                    <a:pt x="11234" y="54440"/>
                  </a:lnTo>
                  <a:lnTo>
                    <a:pt x="11188" y="54303"/>
                  </a:lnTo>
                  <a:lnTo>
                    <a:pt x="10915" y="54303"/>
                  </a:lnTo>
                  <a:lnTo>
                    <a:pt x="10506" y="54485"/>
                  </a:lnTo>
                  <a:lnTo>
                    <a:pt x="10233" y="54394"/>
                  </a:lnTo>
                  <a:lnTo>
                    <a:pt x="9687" y="54303"/>
                  </a:lnTo>
                  <a:lnTo>
                    <a:pt x="9460" y="54212"/>
                  </a:lnTo>
                  <a:lnTo>
                    <a:pt x="9414" y="54121"/>
                  </a:lnTo>
                  <a:lnTo>
                    <a:pt x="9187" y="54212"/>
                  </a:lnTo>
                  <a:lnTo>
                    <a:pt x="8960" y="54258"/>
                  </a:lnTo>
                  <a:lnTo>
                    <a:pt x="8778" y="54212"/>
                  </a:lnTo>
                  <a:lnTo>
                    <a:pt x="8596" y="54212"/>
                  </a:lnTo>
                  <a:lnTo>
                    <a:pt x="8459" y="54303"/>
                  </a:lnTo>
                  <a:lnTo>
                    <a:pt x="8323" y="54121"/>
                  </a:lnTo>
                  <a:lnTo>
                    <a:pt x="8096" y="54076"/>
                  </a:lnTo>
                  <a:lnTo>
                    <a:pt x="8005" y="54212"/>
                  </a:lnTo>
                  <a:lnTo>
                    <a:pt x="7959" y="54167"/>
                  </a:lnTo>
                  <a:lnTo>
                    <a:pt x="7641" y="54303"/>
                  </a:lnTo>
                  <a:lnTo>
                    <a:pt x="7641" y="54440"/>
                  </a:lnTo>
                  <a:lnTo>
                    <a:pt x="7732" y="54485"/>
                  </a:lnTo>
                  <a:lnTo>
                    <a:pt x="7641" y="54576"/>
                  </a:lnTo>
                  <a:lnTo>
                    <a:pt x="7368" y="54622"/>
                  </a:lnTo>
                  <a:lnTo>
                    <a:pt x="7277" y="54576"/>
                  </a:lnTo>
                  <a:lnTo>
                    <a:pt x="6959" y="54667"/>
                  </a:lnTo>
                  <a:lnTo>
                    <a:pt x="6868" y="54849"/>
                  </a:lnTo>
                  <a:lnTo>
                    <a:pt x="6959" y="55031"/>
                  </a:lnTo>
                  <a:lnTo>
                    <a:pt x="7050" y="54986"/>
                  </a:lnTo>
                  <a:lnTo>
                    <a:pt x="7050" y="55077"/>
                  </a:lnTo>
                  <a:lnTo>
                    <a:pt x="7140" y="55122"/>
                  </a:lnTo>
                  <a:lnTo>
                    <a:pt x="7095" y="55349"/>
                  </a:lnTo>
                  <a:lnTo>
                    <a:pt x="7140" y="55349"/>
                  </a:lnTo>
                  <a:lnTo>
                    <a:pt x="7277" y="55213"/>
                  </a:lnTo>
                  <a:lnTo>
                    <a:pt x="7231" y="55395"/>
                  </a:lnTo>
                  <a:lnTo>
                    <a:pt x="7277" y="55440"/>
                  </a:lnTo>
                  <a:lnTo>
                    <a:pt x="7186" y="55531"/>
                  </a:lnTo>
                  <a:lnTo>
                    <a:pt x="7322" y="55531"/>
                  </a:lnTo>
                  <a:lnTo>
                    <a:pt x="7140" y="55713"/>
                  </a:lnTo>
                  <a:lnTo>
                    <a:pt x="7140" y="55759"/>
                  </a:lnTo>
                  <a:lnTo>
                    <a:pt x="7140" y="55895"/>
                  </a:lnTo>
                  <a:lnTo>
                    <a:pt x="7277" y="56168"/>
                  </a:lnTo>
                  <a:lnTo>
                    <a:pt x="7231" y="56668"/>
                  </a:lnTo>
                  <a:lnTo>
                    <a:pt x="7231" y="56759"/>
                  </a:lnTo>
                  <a:lnTo>
                    <a:pt x="7186" y="56987"/>
                  </a:lnTo>
                  <a:lnTo>
                    <a:pt x="7322" y="57123"/>
                  </a:lnTo>
                  <a:lnTo>
                    <a:pt x="7231" y="57214"/>
                  </a:lnTo>
                  <a:lnTo>
                    <a:pt x="7140" y="57441"/>
                  </a:lnTo>
                  <a:lnTo>
                    <a:pt x="7140" y="57669"/>
                  </a:lnTo>
                  <a:lnTo>
                    <a:pt x="6959" y="57942"/>
                  </a:lnTo>
                  <a:lnTo>
                    <a:pt x="6959" y="58078"/>
                  </a:lnTo>
                  <a:lnTo>
                    <a:pt x="6731" y="58397"/>
                  </a:lnTo>
                  <a:lnTo>
                    <a:pt x="6640" y="58851"/>
                  </a:lnTo>
                  <a:lnTo>
                    <a:pt x="6640" y="58988"/>
                  </a:lnTo>
                  <a:lnTo>
                    <a:pt x="6777" y="58988"/>
                  </a:lnTo>
                  <a:lnTo>
                    <a:pt x="6868" y="58851"/>
                  </a:lnTo>
                  <a:lnTo>
                    <a:pt x="7050" y="58760"/>
                  </a:lnTo>
                  <a:lnTo>
                    <a:pt x="7050" y="58851"/>
                  </a:lnTo>
                  <a:lnTo>
                    <a:pt x="7095" y="58942"/>
                  </a:lnTo>
                  <a:lnTo>
                    <a:pt x="6822" y="59079"/>
                  </a:lnTo>
                  <a:lnTo>
                    <a:pt x="6822" y="59215"/>
                  </a:lnTo>
                  <a:lnTo>
                    <a:pt x="6913" y="59306"/>
                  </a:lnTo>
                  <a:lnTo>
                    <a:pt x="7050" y="59215"/>
                  </a:lnTo>
                  <a:lnTo>
                    <a:pt x="7231" y="59215"/>
                  </a:lnTo>
                  <a:lnTo>
                    <a:pt x="7140" y="59306"/>
                  </a:lnTo>
                  <a:lnTo>
                    <a:pt x="7186" y="59534"/>
                  </a:lnTo>
                  <a:lnTo>
                    <a:pt x="7140" y="59715"/>
                  </a:lnTo>
                  <a:lnTo>
                    <a:pt x="7140" y="60125"/>
                  </a:lnTo>
                  <a:lnTo>
                    <a:pt x="7050" y="60443"/>
                  </a:lnTo>
                  <a:lnTo>
                    <a:pt x="7004" y="60534"/>
                  </a:lnTo>
                  <a:lnTo>
                    <a:pt x="7050" y="60580"/>
                  </a:lnTo>
                  <a:lnTo>
                    <a:pt x="7277" y="60398"/>
                  </a:lnTo>
                  <a:lnTo>
                    <a:pt x="7595" y="60534"/>
                  </a:lnTo>
                  <a:lnTo>
                    <a:pt x="7777" y="60625"/>
                  </a:lnTo>
                  <a:lnTo>
                    <a:pt x="8005" y="60489"/>
                  </a:lnTo>
                  <a:lnTo>
                    <a:pt x="8232" y="60489"/>
                  </a:lnTo>
                  <a:lnTo>
                    <a:pt x="8232" y="60443"/>
                  </a:lnTo>
                  <a:lnTo>
                    <a:pt x="8596" y="60443"/>
                  </a:lnTo>
                  <a:lnTo>
                    <a:pt x="8914" y="60761"/>
                  </a:lnTo>
                  <a:lnTo>
                    <a:pt x="8914" y="60807"/>
                  </a:lnTo>
                  <a:lnTo>
                    <a:pt x="9051" y="61216"/>
                  </a:lnTo>
                  <a:lnTo>
                    <a:pt x="9324" y="61444"/>
                  </a:lnTo>
                  <a:lnTo>
                    <a:pt x="9596" y="61489"/>
                  </a:lnTo>
                  <a:lnTo>
                    <a:pt x="9824" y="61353"/>
                  </a:lnTo>
                  <a:lnTo>
                    <a:pt x="9824" y="61262"/>
                  </a:lnTo>
                  <a:lnTo>
                    <a:pt x="9915" y="61125"/>
                  </a:lnTo>
                  <a:lnTo>
                    <a:pt x="10233" y="61125"/>
                  </a:lnTo>
                  <a:lnTo>
                    <a:pt x="10461" y="60852"/>
                  </a:lnTo>
                  <a:lnTo>
                    <a:pt x="10733" y="60807"/>
                  </a:lnTo>
                  <a:lnTo>
                    <a:pt x="10870" y="60761"/>
                  </a:lnTo>
                  <a:lnTo>
                    <a:pt x="11188" y="60852"/>
                  </a:lnTo>
                  <a:lnTo>
                    <a:pt x="11416" y="60852"/>
                  </a:lnTo>
                  <a:lnTo>
                    <a:pt x="11461" y="60807"/>
                  </a:lnTo>
                  <a:lnTo>
                    <a:pt x="11598" y="60807"/>
                  </a:lnTo>
                  <a:lnTo>
                    <a:pt x="11734" y="60898"/>
                  </a:lnTo>
                  <a:lnTo>
                    <a:pt x="11870" y="60807"/>
                  </a:lnTo>
                  <a:lnTo>
                    <a:pt x="11961" y="60671"/>
                  </a:lnTo>
                  <a:lnTo>
                    <a:pt x="12098" y="60807"/>
                  </a:lnTo>
                  <a:lnTo>
                    <a:pt x="12280" y="60852"/>
                  </a:lnTo>
                  <a:lnTo>
                    <a:pt x="12462" y="60580"/>
                  </a:lnTo>
                  <a:lnTo>
                    <a:pt x="12462" y="60489"/>
                  </a:lnTo>
                  <a:lnTo>
                    <a:pt x="12962" y="60261"/>
                  </a:lnTo>
                  <a:lnTo>
                    <a:pt x="13235" y="60261"/>
                  </a:lnTo>
                  <a:lnTo>
                    <a:pt x="13280" y="60125"/>
                  </a:lnTo>
                  <a:lnTo>
                    <a:pt x="13235" y="60079"/>
                  </a:lnTo>
                  <a:lnTo>
                    <a:pt x="13235" y="59852"/>
                  </a:lnTo>
                  <a:lnTo>
                    <a:pt x="13508" y="59488"/>
                  </a:lnTo>
                  <a:lnTo>
                    <a:pt x="13508" y="59306"/>
                  </a:lnTo>
                  <a:lnTo>
                    <a:pt x="13781" y="59215"/>
                  </a:lnTo>
                  <a:lnTo>
                    <a:pt x="13917" y="59033"/>
                  </a:lnTo>
                  <a:lnTo>
                    <a:pt x="13735" y="58760"/>
                  </a:lnTo>
                  <a:lnTo>
                    <a:pt x="13599" y="58715"/>
                  </a:lnTo>
                  <a:lnTo>
                    <a:pt x="13599" y="58578"/>
                  </a:lnTo>
                  <a:lnTo>
                    <a:pt x="13462" y="58351"/>
                  </a:lnTo>
                  <a:lnTo>
                    <a:pt x="13553" y="58215"/>
                  </a:lnTo>
                  <a:lnTo>
                    <a:pt x="13872" y="57714"/>
                  </a:lnTo>
                  <a:lnTo>
                    <a:pt x="14008" y="57623"/>
                  </a:lnTo>
                  <a:lnTo>
                    <a:pt x="14235" y="57214"/>
                  </a:lnTo>
                  <a:lnTo>
                    <a:pt x="14300" y="57247"/>
                  </a:lnTo>
                  <a:lnTo>
                    <a:pt x="14300" y="57247"/>
                  </a:lnTo>
                  <a:lnTo>
                    <a:pt x="14417" y="57169"/>
                  </a:lnTo>
                  <a:lnTo>
                    <a:pt x="14463" y="56987"/>
                  </a:lnTo>
                  <a:lnTo>
                    <a:pt x="14372" y="56941"/>
                  </a:lnTo>
                  <a:lnTo>
                    <a:pt x="14554" y="56850"/>
                  </a:lnTo>
                  <a:lnTo>
                    <a:pt x="14736" y="56714"/>
                  </a:lnTo>
                  <a:lnTo>
                    <a:pt x="15054" y="56714"/>
                  </a:lnTo>
                  <a:lnTo>
                    <a:pt x="15281" y="56577"/>
                  </a:lnTo>
                  <a:cubicBezTo>
                    <a:pt x="15327" y="56532"/>
                    <a:pt x="15372" y="56486"/>
                    <a:pt x="15418" y="56441"/>
                  </a:cubicBezTo>
                  <a:lnTo>
                    <a:pt x="15736" y="56259"/>
                  </a:lnTo>
                  <a:lnTo>
                    <a:pt x="15827" y="56077"/>
                  </a:lnTo>
                  <a:lnTo>
                    <a:pt x="15827" y="55895"/>
                  </a:lnTo>
                  <a:lnTo>
                    <a:pt x="15782" y="55622"/>
                  </a:lnTo>
                  <a:lnTo>
                    <a:pt x="15918" y="55577"/>
                  </a:lnTo>
                  <a:lnTo>
                    <a:pt x="15918" y="55486"/>
                  </a:lnTo>
                  <a:lnTo>
                    <a:pt x="15918" y="55395"/>
                  </a:lnTo>
                  <a:lnTo>
                    <a:pt x="15827" y="55168"/>
                  </a:lnTo>
                  <a:lnTo>
                    <a:pt x="15918" y="54895"/>
                  </a:lnTo>
                  <a:lnTo>
                    <a:pt x="15918" y="54758"/>
                  </a:lnTo>
                  <a:lnTo>
                    <a:pt x="16100" y="54622"/>
                  </a:lnTo>
                  <a:lnTo>
                    <a:pt x="16373" y="54303"/>
                  </a:lnTo>
                  <a:lnTo>
                    <a:pt x="16509" y="54303"/>
                  </a:lnTo>
                  <a:lnTo>
                    <a:pt x="16600" y="54394"/>
                  </a:lnTo>
                  <a:lnTo>
                    <a:pt x="16782" y="54394"/>
                  </a:lnTo>
                  <a:lnTo>
                    <a:pt x="16964" y="54485"/>
                  </a:lnTo>
                  <a:lnTo>
                    <a:pt x="17101" y="54485"/>
                  </a:lnTo>
                  <a:lnTo>
                    <a:pt x="17192" y="54394"/>
                  </a:lnTo>
                  <a:lnTo>
                    <a:pt x="17328" y="54394"/>
                  </a:lnTo>
                  <a:lnTo>
                    <a:pt x="17783" y="54713"/>
                  </a:lnTo>
                  <a:lnTo>
                    <a:pt x="17919" y="54804"/>
                  </a:lnTo>
                  <a:lnTo>
                    <a:pt x="18283" y="54804"/>
                  </a:lnTo>
                  <a:lnTo>
                    <a:pt x="18419" y="54667"/>
                  </a:lnTo>
                  <a:lnTo>
                    <a:pt x="18419" y="54622"/>
                  </a:lnTo>
                  <a:lnTo>
                    <a:pt x="18556" y="54440"/>
                  </a:lnTo>
                  <a:lnTo>
                    <a:pt x="19056" y="54076"/>
                  </a:lnTo>
                  <a:lnTo>
                    <a:pt x="19466" y="53985"/>
                  </a:lnTo>
                  <a:lnTo>
                    <a:pt x="19602" y="53803"/>
                  </a:lnTo>
                  <a:lnTo>
                    <a:pt x="19602" y="53667"/>
                  </a:lnTo>
                  <a:lnTo>
                    <a:pt x="20011" y="53439"/>
                  </a:lnTo>
                  <a:lnTo>
                    <a:pt x="20512" y="53576"/>
                  </a:lnTo>
                  <a:lnTo>
                    <a:pt x="20693" y="53712"/>
                  </a:lnTo>
                  <a:lnTo>
                    <a:pt x="20921" y="53758"/>
                  </a:lnTo>
                  <a:lnTo>
                    <a:pt x="21012" y="53894"/>
                  </a:lnTo>
                  <a:lnTo>
                    <a:pt x="21057" y="53985"/>
                  </a:lnTo>
                  <a:lnTo>
                    <a:pt x="21103" y="54076"/>
                  </a:lnTo>
                  <a:lnTo>
                    <a:pt x="21239" y="54349"/>
                  </a:lnTo>
                  <a:lnTo>
                    <a:pt x="21239" y="54485"/>
                  </a:lnTo>
                  <a:lnTo>
                    <a:pt x="21376" y="54531"/>
                  </a:lnTo>
                  <a:lnTo>
                    <a:pt x="21376" y="54758"/>
                  </a:lnTo>
                  <a:lnTo>
                    <a:pt x="21558" y="54849"/>
                  </a:lnTo>
                  <a:lnTo>
                    <a:pt x="21694" y="55031"/>
                  </a:lnTo>
                  <a:lnTo>
                    <a:pt x="21876" y="55213"/>
                  </a:lnTo>
                  <a:lnTo>
                    <a:pt x="21876" y="55349"/>
                  </a:lnTo>
                  <a:lnTo>
                    <a:pt x="22103" y="55349"/>
                  </a:lnTo>
                  <a:lnTo>
                    <a:pt x="22285" y="55577"/>
                  </a:lnTo>
                  <a:lnTo>
                    <a:pt x="22285" y="55668"/>
                  </a:lnTo>
                  <a:lnTo>
                    <a:pt x="22422" y="55713"/>
                  </a:lnTo>
                  <a:lnTo>
                    <a:pt x="22740" y="56123"/>
                  </a:lnTo>
                  <a:lnTo>
                    <a:pt x="23058" y="56350"/>
                  </a:lnTo>
                  <a:lnTo>
                    <a:pt x="23195" y="56350"/>
                  </a:lnTo>
                  <a:lnTo>
                    <a:pt x="23331" y="56441"/>
                  </a:lnTo>
                  <a:lnTo>
                    <a:pt x="23377" y="56577"/>
                  </a:lnTo>
                  <a:lnTo>
                    <a:pt x="23513" y="56577"/>
                  </a:lnTo>
                  <a:lnTo>
                    <a:pt x="23604" y="56486"/>
                  </a:lnTo>
                  <a:lnTo>
                    <a:pt x="23786" y="56577"/>
                  </a:lnTo>
                  <a:lnTo>
                    <a:pt x="23923" y="56577"/>
                  </a:lnTo>
                  <a:lnTo>
                    <a:pt x="24104" y="56896"/>
                  </a:lnTo>
                  <a:lnTo>
                    <a:pt x="24195" y="56941"/>
                  </a:lnTo>
                  <a:lnTo>
                    <a:pt x="24286" y="56896"/>
                  </a:lnTo>
                  <a:lnTo>
                    <a:pt x="24423" y="56941"/>
                  </a:lnTo>
                  <a:lnTo>
                    <a:pt x="24423" y="57078"/>
                  </a:lnTo>
                  <a:lnTo>
                    <a:pt x="24696" y="57078"/>
                  </a:lnTo>
                  <a:lnTo>
                    <a:pt x="24787" y="57214"/>
                  </a:lnTo>
                  <a:lnTo>
                    <a:pt x="24787" y="57351"/>
                  </a:lnTo>
                  <a:lnTo>
                    <a:pt x="24787" y="57441"/>
                  </a:lnTo>
                  <a:lnTo>
                    <a:pt x="24832" y="57487"/>
                  </a:lnTo>
                  <a:lnTo>
                    <a:pt x="25014" y="57487"/>
                  </a:lnTo>
                  <a:lnTo>
                    <a:pt x="25060" y="57623"/>
                  </a:lnTo>
                  <a:lnTo>
                    <a:pt x="25287" y="57669"/>
                  </a:lnTo>
                  <a:lnTo>
                    <a:pt x="25378" y="57623"/>
                  </a:lnTo>
                  <a:lnTo>
                    <a:pt x="25469" y="57714"/>
                  </a:lnTo>
                  <a:lnTo>
                    <a:pt x="25560" y="57942"/>
                  </a:lnTo>
                  <a:lnTo>
                    <a:pt x="25605" y="58215"/>
                  </a:lnTo>
                  <a:lnTo>
                    <a:pt x="25696" y="58306"/>
                  </a:lnTo>
                  <a:lnTo>
                    <a:pt x="25742" y="58578"/>
                  </a:lnTo>
                  <a:lnTo>
                    <a:pt x="25833" y="58715"/>
                  </a:lnTo>
                  <a:lnTo>
                    <a:pt x="25833" y="58851"/>
                  </a:lnTo>
                  <a:lnTo>
                    <a:pt x="25742" y="58942"/>
                  </a:lnTo>
                  <a:lnTo>
                    <a:pt x="25696" y="58942"/>
                  </a:lnTo>
                  <a:lnTo>
                    <a:pt x="25651" y="58988"/>
                  </a:lnTo>
                  <a:lnTo>
                    <a:pt x="25651" y="59124"/>
                  </a:lnTo>
                  <a:lnTo>
                    <a:pt x="25651" y="59306"/>
                  </a:lnTo>
                  <a:lnTo>
                    <a:pt x="25560" y="59397"/>
                  </a:lnTo>
                  <a:lnTo>
                    <a:pt x="25469" y="59443"/>
                  </a:lnTo>
                  <a:lnTo>
                    <a:pt x="25423" y="59534"/>
                  </a:lnTo>
                  <a:lnTo>
                    <a:pt x="25423" y="59625"/>
                  </a:lnTo>
                  <a:lnTo>
                    <a:pt x="25605" y="59806"/>
                  </a:lnTo>
                  <a:lnTo>
                    <a:pt x="25833" y="59806"/>
                  </a:lnTo>
                  <a:lnTo>
                    <a:pt x="25924" y="59670"/>
                  </a:lnTo>
                  <a:lnTo>
                    <a:pt x="25969" y="59488"/>
                  </a:lnTo>
                  <a:lnTo>
                    <a:pt x="26197" y="59306"/>
                  </a:lnTo>
                  <a:lnTo>
                    <a:pt x="26197" y="58942"/>
                  </a:lnTo>
                  <a:lnTo>
                    <a:pt x="26288" y="58806"/>
                  </a:lnTo>
                  <a:lnTo>
                    <a:pt x="26424" y="58760"/>
                  </a:lnTo>
                  <a:lnTo>
                    <a:pt x="26515" y="58669"/>
                  </a:lnTo>
                  <a:lnTo>
                    <a:pt x="26469" y="58578"/>
                  </a:lnTo>
                  <a:lnTo>
                    <a:pt x="26469" y="58397"/>
                  </a:lnTo>
                  <a:lnTo>
                    <a:pt x="26424" y="58306"/>
                  </a:lnTo>
                  <a:lnTo>
                    <a:pt x="26197" y="58078"/>
                  </a:lnTo>
                  <a:lnTo>
                    <a:pt x="26060" y="58078"/>
                  </a:lnTo>
                  <a:lnTo>
                    <a:pt x="26015" y="57987"/>
                  </a:lnTo>
                  <a:lnTo>
                    <a:pt x="26015" y="57896"/>
                  </a:lnTo>
                  <a:lnTo>
                    <a:pt x="26151" y="57805"/>
                  </a:lnTo>
                  <a:lnTo>
                    <a:pt x="26151" y="57669"/>
                  </a:lnTo>
                  <a:lnTo>
                    <a:pt x="26151" y="57578"/>
                  </a:lnTo>
                  <a:lnTo>
                    <a:pt x="26242" y="57487"/>
                  </a:lnTo>
                  <a:lnTo>
                    <a:pt x="26288" y="57305"/>
                  </a:lnTo>
                  <a:lnTo>
                    <a:pt x="26333" y="57260"/>
                  </a:lnTo>
                  <a:lnTo>
                    <a:pt x="26469" y="57260"/>
                  </a:lnTo>
                  <a:lnTo>
                    <a:pt x="26606" y="57305"/>
                  </a:lnTo>
                  <a:lnTo>
                    <a:pt x="26651" y="57396"/>
                  </a:lnTo>
                  <a:lnTo>
                    <a:pt x="26924" y="57396"/>
                  </a:lnTo>
                  <a:lnTo>
                    <a:pt x="27015" y="57441"/>
                  </a:lnTo>
                  <a:lnTo>
                    <a:pt x="27015" y="57578"/>
                  </a:lnTo>
                  <a:lnTo>
                    <a:pt x="27061" y="57714"/>
                  </a:lnTo>
                  <a:lnTo>
                    <a:pt x="27197" y="57851"/>
                  </a:lnTo>
                  <a:lnTo>
                    <a:pt x="27334" y="57896"/>
                  </a:lnTo>
                  <a:lnTo>
                    <a:pt x="27334" y="57851"/>
                  </a:lnTo>
                  <a:lnTo>
                    <a:pt x="27379" y="57805"/>
                  </a:lnTo>
                  <a:lnTo>
                    <a:pt x="27379" y="57714"/>
                  </a:lnTo>
                  <a:lnTo>
                    <a:pt x="27425" y="57578"/>
                  </a:lnTo>
                  <a:lnTo>
                    <a:pt x="27470" y="57396"/>
                  </a:lnTo>
                  <a:lnTo>
                    <a:pt x="27425" y="57260"/>
                  </a:lnTo>
                  <a:lnTo>
                    <a:pt x="27288" y="57169"/>
                  </a:lnTo>
                  <a:lnTo>
                    <a:pt x="27015" y="57123"/>
                  </a:lnTo>
                  <a:lnTo>
                    <a:pt x="26833" y="56941"/>
                  </a:lnTo>
                  <a:lnTo>
                    <a:pt x="26606" y="56759"/>
                  </a:lnTo>
                  <a:lnTo>
                    <a:pt x="25969" y="56441"/>
                  </a:lnTo>
                  <a:lnTo>
                    <a:pt x="25696" y="56350"/>
                  </a:lnTo>
                  <a:lnTo>
                    <a:pt x="25514" y="56350"/>
                  </a:lnTo>
                  <a:lnTo>
                    <a:pt x="25423" y="56259"/>
                  </a:lnTo>
                  <a:lnTo>
                    <a:pt x="25423" y="56168"/>
                  </a:lnTo>
                  <a:lnTo>
                    <a:pt x="25651" y="56032"/>
                  </a:lnTo>
                  <a:lnTo>
                    <a:pt x="25651" y="55941"/>
                  </a:lnTo>
                  <a:lnTo>
                    <a:pt x="25514" y="55850"/>
                  </a:lnTo>
                  <a:lnTo>
                    <a:pt x="25332" y="55850"/>
                  </a:lnTo>
                  <a:lnTo>
                    <a:pt x="25196" y="55804"/>
                  </a:lnTo>
                  <a:lnTo>
                    <a:pt x="24923" y="55804"/>
                  </a:lnTo>
                  <a:lnTo>
                    <a:pt x="24787" y="55759"/>
                  </a:lnTo>
                  <a:lnTo>
                    <a:pt x="24650" y="55713"/>
                  </a:lnTo>
                  <a:lnTo>
                    <a:pt x="24559" y="55622"/>
                  </a:lnTo>
                  <a:lnTo>
                    <a:pt x="24332" y="55440"/>
                  </a:lnTo>
                  <a:lnTo>
                    <a:pt x="24195" y="55258"/>
                  </a:lnTo>
                  <a:lnTo>
                    <a:pt x="24059" y="55122"/>
                  </a:lnTo>
                  <a:lnTo>
                    <a:pt x="23968" y="54940"/>
                  </a:lnTo>
                  <a:lnTo>
                    <a:pt x="23968" y="54804"/>
                  </a:lnTo>
                  <a:lnTo>
                    <a:pt x="23877" y="54758"/>
                  </a:lnTo>
                  <a:lnTo>
                    <a:pt x="23877" y="54622"/>
                  </a:lnTo>
                  <a:lnTo>
                    <a:pt x="23377" y="54076"/>
                  </a:lnTo>
                  <a:lnTo>
                    <a:pt x="23286" y="53940"/>
                  </a:lnTo>
                  <a:lnTo>
                    <a:pt x="23058" y="53849"/>
                  </a:lnTo>
                  <a:lnTo>
                    <a:pt x="22740" y="53667"/>
                  </a:lnTo>
                  <a:lnTo>
                    <a:pt x="22649" y="53530"/>
                  </a:lnTo>
                  <a:lnTo>
                    <a:pt x="22649" y="53303"/>
                  </a:lnTo>
                  <a:lnTo>
                    <a:pt x="22558" y="53121"/>
                  </a:lnTo>
                  <a:lnTo>
                    <a:pt x="22604" y="53030"/>
                  </a:lnTo>
                  <a:lnTo>
                    <a:pt x="22740" y="52848"/>
                  </a:lnTo>
                  <a:lnTo>
                    <a:pt x="22649" y="52712"/>
                  </a:lnTo>
                  <a:lnTo>
                    <a:pt x="22558" y="52575"/>
                  </a:lnTo>
                  <a:lnTo>
                    <a:pt x="22604" y="52439"/>
                  </a:lnTo>
                  <a:lnTo>
                    <a:pt x="22786" y="52439"/>
                  </a:lnTo>
                  <a:lnTo>
                    <a:pt x="22967" y="52302"/>
                  </a:lnTo>
                  <a:lnTo>
                    <a:pt x="23104" y="52302"/>
                  </a:lnTo>
                  <a:lnTo>
                    <a:pt x="23240" y="52166"/>
                  </a:lnTo>
                  <a:lnTo>
                    <a:pt x="23331" y="52120"/>
                  </a:lnTo>
                  <a:lnTo>
                    <a:pt x="23513" y="52166"/>
                  </a:lnTo>
                  <a:lnTo>
                    <a:pt x="23695" y="52257"/>
                  </a:lnTo>
                  <a:lnTo>
                    <a:pt x="23695" y="52348"/>
                  </a:lnTo>
                  <a:lnTo>
                    <a:pt x="23559" y="52393"/>
                  </a:lnTo>
                  <a:lnTo>
                    <a:pt x="23559" y="52575"/>
                  </a:lnTo>
                  <a:lnTo>
                    <a:pt x="23604" y="52848"/>
                  </a:lnTo>
                  <a:lnTo>
                    <a:pt x="23786" y="53030"/>
                  </a:lnTo>
                  <a:lnTo>
                    <a:pt x="23786" y="53121"/>
                  </a:lnTo>
                  <a:lnTo>
                    <a:pt x="23832" y="53166"/>
                  </a:lnTo>
                  <a:lnTo>
                    <a:pt x="24059" y="52848"/>
                  </a:lnTo>
                  <a:lnTo>
                    <a:pt x="24059" y="52666"/>
                  </a:lnTo>
                  <a:lnTo>
                    <a:pt x="24195" y="52530"/>
                  </a:lnTo>
                  <a:lnTo>
                    <a:pt x="24377" y="52530"/>
                  </a:lnTo>
                  <a:lnTo>
                    <a:pt x="24423" y="52712"/>
                  </a:lnTo>
                  <a:lnTo>
                    <a:pt x="24605" y="52803"/>
                  </a:lnTo>
                  <a:lnTo>
                    <a:pt x="24650" y="53075"/>
                  </a:lnTo>
                  <a:lnTo>
                    <a:pt x="24741" y="53257"/>
                  </a:lnTo>
                  <a:lnTo>
                    <a:pt x="24969" y="53485"/>
                  </a:lnTo>
                  <a:lnTo>
                    <a:pt x="25060" y="53485"/>
                  </a:lnTo>
                  <a:lnTo>
                    <a:pt x="25196" y="53667"/>
                  </a:lnTo>
                  <a:lnTo>
                    <a:pt x="25060" y="53621"/>
                  </a:lnTo>
                  <a:lnTo>
                    <a:pt x="24923" y="53621"/>
                  </a:lnTo>
                  <a:lnTo>
                    <a:pt x="24878" y="53758"/>
                  </a:lnTo>
                  <a:lnTo>
                    <a:pt x="24923" y="53894"/>
                  </a:lnTo>
                  <a:lnTo>
                    <a:pt x="25105" y="53894"/>
                  </a:lnTo>
                  <a:lnTo>
                    <a:pt x="25287" y="54031"/>
                  </a:lnTo>
                  <a:lnTo>
                    <a:pt x="25469" y="54121"/>
                  </a:lnTo>
                  <a:lnTo>
                    <a:pt x="25514" y="54258"/>
                  </a:lnTo>
                  <a:lnTo>
                    <a:pt x="25605" y="54349"/>
                  </a:lnTo>
                  <a:lnTo>
                    <a:pt x="25787" y="54303"/>
                  </a:lnTo>
                  <a:lnTo>
                    <a:pt x="26151" y="54303"/>
                  </a:lnTo>
                  <a:lnTo>
                    <a:pt x="26333" y="54394"/>
                  </a:lnTo>
                  <a:lnTo>
                    <a:pt x="26742" y="54804"/>
                  </a:lnTo>
                  <a:lnTo>
                    <a:pt x="26606" y="54804"/>
                  </a:lnTo>
                  <a:lnTo>
                    <a:pt x="26424" y="54713"/>
                  </a:lnTo>
                  <a:lnTo>
                    <a:pt x="26515" y="54849"/>
                  </a:lnTo>
                  <a:lnTo>
                    <a:pt x="26788" y="54849"/>
                  </a:lnTo>
                  <a:lnTo>
                    <a:pt x="27106" y="54940"/>
                  </a:lnTo>
                  <a:lnTo>
                    <a:pt x="27197" y="54895"/>
                  </a:lnTo>
                  <a:lnTo>
                    <a:pt x="27334" y="55122"/>
                  </a:lnTo>
                  <a:lnTo>
                    <a:pt x="27379" y="55168"/>
                  </a:lnTo>
                  <a:lnTo>
                    <a:pt x="27561" y="55258"/>
                  </a:lnTo>
                  <a:lnTo>
                    <a:pt x="27834" y="55622"/>
                  </a:lnTo>
                  <a:lnTo>
                    <a:pt x="27879" y="55759"/>
                  </a:lnTo>
                  <a:lnTo>
                    <a:pt x="28061" y="55804"/>
                  </a:lnTo>
                  <a:lnTo>
                    <a:pt x="28289" y="55941"/>
                  </a:lnTo>
                  <a:lnTo>
                    <a:pt x="28289" y="56077"/>
                  </a:lnTo>
                  <a:lnTo>
                    <a:pt x="28198" y="56123"/>
                  </a:lnTo>
                  <a:lnTo>
                    <a:pt x="28152" y="56441"/>
                  </a:lnTo>
                  <a:lnTo>
                    <a:pt x="28243" y="56714"/>
                  </a:lnTo>
                  <a:lnTo>
                    <a:pt x="28152" y="56850"/>
                  </a:lnTo>
                  <a:lnTo>
                    <a:pt x="28152" y="57078"/>
                  </a:lnTo>
                  <a:lnTo>
                    <a:pt x="28243" y="57214"/>
                  </a:lnTo>
                  <a:lnTo>
                    <a:pt x="28198" y="57396"/>
                  </a:lnTo>
                  <a:lnTo>
                    <a:pt x="28289" y="57487"/>
                  </a:lnTo>
                  <a:lnTo>
                    <a:pt x="28561" y="57487"/>
                  </a:lnTo>
                  <a:lnTo>
                    <a:pt x="28698" y="57851"/>
                  </a:lnTo>
                  <a:lnTo>
                    <a:pt x="28834" y="57942"/>
                  </a:lnTo>
                  <a:lnTo>
                    <a:pt x="28834" y="58169"/>
                  </a:lnTo>
                  <a:lnTo>
                    <a:pt x="29153" y="58397"/>
                  </a:lnTo>
                  <a:lnTo>
                    <a:pt x="29289" y="58624"/>
                  </a:lnTo>
                  <a:lnTo>
                    <a:pt x="29380" y="58624"/>
                  </a:lnTo>
                  <a:lnTo>
                    <a:pt x="29380" y="58715"/>
                  </a:lnTo>
                  <a:lnTo>
                    <a:pt x="29608" y="59033"/>
                  </a:lnTo>
                  <a:lnTo>
                    <a:pt x="29653" y="59261"/>
                  </a:lnTo>
                  <a:lnTo>
                    <a:pt x="29744" y="59306"/>
                  </a:lnTo>
                  <a:lnTo>
                    <a:pt x="29880" y="59124"/>
                  </a:lnTo>
                  <a:lnTo>
                    <a:pt x="30017" y="59261"/>
                  </a:lnTo>
                  <a:lnTo>
                    <a:pt x="30176" y="59300"/>
                  </a:lnTo>
                  <a:lnTo>
                    <a:pt x="30176" y="59300"/>
                  </a:lnTo>
                  <a:lnTo>
                    <a:pt x="30153" y="59306"/>
                  </a:lnTo>
                  <a:lnTo>
                    <a:pt x="30017" y="59397"/>
                  </a:lnTo>
                  <a:lnTo>
                    <a:pt x="29880" y="59306"/>
                  </a:lnTo>
                  <a:lnTo>
                    <a:pt x="29789" y="59488"/>
                  </a:lnTo>
                  <a:lnTo>
                    <a:pt x="29698" y="59488"/>
                  </a:lnTo>
                  <a:lnTo>
                    <a:pt x="29653" y="59625"/>
                  </a:lnTo>
                  <a:lnTo>
                    <a:pt x="29835" y="59806"/>
                  </a:lnTo>
                  <a:lnTo>
                    <a:pt x="29971" y="59897"/>
                  </a:lnTo>
                  <a:lnTo>
                    <a:pt x="30153" y="60034"/>
                  </a:lnTo>
                  <a:lnTo>
                    <a:pt x="30153" y="60170"/>
                  </a:lnTo>
                  <a:lnTo>
                    <a:pt x="30108" y="60261"/>
                  </a:lnTo>
                  <a:lnTo>
                    <a:pt x="30108" y="60398"/>
                  </a:lnTo>
                  <a:lnTo>
                    <a:pt x="30244" y="60580"/>
                  </a:lnTo>
                  <a:lnTo>
                    <a:pt x="30335" y="60671"/>
                  </a:lnTo>
                  <a:lnTo>
                    <a:pt x="30381" y="60580"/>
                  </a:lnTo>
                  <a:lnTo>
                    <a:pt x="30335" y="60489"/>
                  </a:lnTo>
                  <a:lnTo>
                    <a:pt x="30426" y="60352"/>
                  </a:lnTo>
                  <a:lnTo>
                    <a:pt x="30472" y="60534"/>
                  </a:lnTo>
                  <a:lnTo>
                    <a:pt x="30654" y="60625"/>
                  </a:lnTo>
                  <a:lnTo>
                    <a:pt x="30699" y="60761"/>
                  </a:lnTo>
                  <a:lnTo>
                    <a:pt x="30699" y="60898"/>
                  </a:lnTo>
                  <a:lnTo>
                    <a:pt x="30790" y="60989"/>
                  </a:lnTo>
                  <a:lnTo>
                    <a:pt x="30790" y="61034"/>
                  </a:lnTo>
                  <a:lnTo>
                    <a:pt x="30835" y="60852"/>
                  </a:lnTo>
                  <a:lnTo>
                    <a:pt x="30972" y="60852"/>
                  </a:lnTo>
                  <a:lnTo>
                    <a:pt x="31063" y="60989"/>
                  </a:lnTo>
                  <a:lnTo>
                    <a:pt x="31290" y="61171"/>
                  </a:lnTo>
                  <a:lnTo>
                    <a:pt x="31290" y="61171"/>
                  </a:lnTo>
                  <a:lnTo>
                    <a:pt x="31199" y="60989"/>
                  </a:lnTo>
                  <a:lnTo>
                    <a:pt x="31199" y="60898"/>
                  </a:lnTo>
                  <a:lnTo>
                    <a:pt x="31108" y="60716"/>
                  </a:lnTo>
                  <a:lnTo>
                    <a:pt x="31017" y="60489"/>
                  </a:lnTo>
                  <a:lnTo>
                    <a:pt x="30881" y="60307"/>
                  </a:lnTo>
                  <a:lnTo>
                    <a:pt x="30881" y="60261"/>
                  </a:lnTo>
                  <a:lnTo>
                    <a:pt x="31017" y="60261"/>
                  </a:lnTo>
                  <a:lnTo>
                    <a:pt x="31154" y="60352"/>
                  </a:lnTo>
                  <a:lnTo>
                    <a:pt x="31108" y="60398"/>
                  </a:lnTo>
                  <a:lnTo>
                    <a:pt x="31154" y="60489"/>
                  </a:lnTo>
                  <a:lnTo>
                    <a:pt x="31245" y="60398"/>
                  </a:lnTo>
                  <a:lnTo>
                    <a:pt x="31427" y="60443"/>
                  </a:lnTo>
                  <a:lnTo>
                    <a:pt x="31427" y="60398"/>
                  </a:lnTo>
                  <a:lnTo>
                    <a:pt x="31381" y="60307"/>
                  </a:lnTo>
                  <a:lnTo>
                    <a:pt x="31381" y="60261"/>
                  </a:lnTo>
                  <a:lnTo>
                    <a:pt x="31290" y="60261"/>
                  </a:lnTo>
                  <a:lnTo>
                    <a:pt x="31154" y="60170"/>
                  </a:lnTo>
                  <a:lnTo>
                    <a:pt x="31154" y="60079"/>
                  </a:lnTo>
                  <a:lnTo>
                    <a:pt x="31017" y="59988"/>
                  </a:lnTo>
                  <a:lnTo>
                    <a:pt x="31154" y="59897"/>
                  </a:lnTo>
                  <a:lnTo>
                    <a:pt x="31290" y="59897"/>
                  </a:lnTo>
                  <a:lnTo>
                    <a:pt x="31381" y="59852"/>
                  </a:lnTo>
                  <a:lnTo>
                    <a:pt x="31609" y="59988"/>
                  </a:lnTo>
                  <a:lnTo>
                    <a:pt x="31609" y="60034"/>
                  </a:lnTo>
                  <a:lnTo>
                    <a:pt x="31745" y="60034"/>
                  </a:lnTo>
                  <a:lnTo>
                    <a:pt x="31791" y="59943"/>
                  </a:lnTo>
                  <a:lnTo>
                    <a:pt x="31654" y="59761"/>
                  </a:lnTo>
                  <a:lnTo>
                    <a:pt x="31700" y="59579"/>
                  </a:lnTo>
                  <a:lnTo>
                    <a:pt x="31654" y="59488"/>
                  </a:lnTo>
                  <a:lnTo>
                    <a:pt x="31290" y="59261"/>
                  </a:lnTo>
                  <a:lnTo>
                    <a:pt x="31154" y="59215"/>
                  </a:lnTo>
                  <a:lnTo>
                    <a:pt x="31108" y="59124"/>
                  </a:lnTo>
                  <a:lnTo>
                    <a:pt x="31017" y="59124"/>
                  </a:lnTo>
                  <a:lnTo>
                    <a:pt x="30926" y="59033"/>
                  </a:lnTo>
                  <a:lnTo>
                    <a:pt x="30790" y="59033"/>
                  </a:lnTo>
                  <a:lnTo>
                    <a:pt x="30654" y="58897"/>
                  </a:lnTo>
                  <a:lnTo>
                    <a:pt x="30790" y="58897"/>
                  </a:lnTo>
                  <a:lnTo>
                    <a:pt x="30881" y="58760"/>
                  </a:lnTo>
                  <a:lnTo>
                    <a:pt x="30881" y="58669"/>
                  </a:lnTo>
                  <a:lnTo>
                    <a:pt x="30745" y="58624"/>
                  </a:lnTo>
                  <a:lnTo>
                    <a:pt x="30835" y="58533"/>
                  </a:lnTo>
                  <a:lnTo>
                    <a:pt x="30835" y="58442"/>
                  </a:lnTo>
                  <a:lnTo>
                    <a:pt x="30926" y="58488"/>
                  </a:lnTo>
                  <a:lnTo>
                    <a:pt x="31063" y="58578"/>
                  </a:lnTo>
                  <a:lnTo>
                    <a:pt x="31017" y="58669"/>
                  </a:lnTo>
                  <a:lnTo>
                    <a:pt x="31017" y="58760"/>
                  </a:lnTo>
                  <a:lnTo>
                    <a:pt x="31108" y="58760"/>
                  </a:lnTo>
                  <a:lnTo>
                    <a:pt x="31154" y="58533"/>
                  </a:lnTo>
                  <a:lnTo>
                    <a:pt x="31063" y="58442"/>
                  </a:lnTo>
                  <a:lnTo>
                    <a:pt x="30790" y="58124"/>
                  </a:lnTo>
                  <a:lnTo>
                    <a:pt x="30699" y="58033"/>
                  </a:lnTo>
                  <a:lnTo>
                    <a:pt x="30699" y="57942"/>
                  </a:lnTo>
                  <a:lnTo>
                    <a:pt x="30517" y="57805"/>
                  </a:lnTo>
                  <a:lnTo>
                    <a:pt x="30563" y="57714"/>
                  </a:lnTo>
                  <a:lnTo>
                    <a:pt x="30563" y="57396"/>
                  </a:lnTo>
                  <a:lnTo>
                    <a:pt x="30654" y="57214"/>
                  </a:lnTo>
                  <a:lnTo>
                    <a:pt x="30835" y="57169"/>
                  </a:lnTo>
                  <a:lnTo>
                    <a:pt x="30881" y="57351"/>
                  </a:lnTo>
                  <a:lnTo>
                    <a:pt x="30790" y="57351"/>
                  </a:lnTo>
                  <a:lnTo>
                    <a:pt x="30790" y="57441"/>
                  </a:lnTo>
                  <a:lnTo>
                    <a:pt x="31017" y="57532"/>
                  </a:lnTo>
                  <a:lnTo>
                    <a:pt x="31017" y="57714"/>
                  </a:lnTo>
                  <a:lnTo>
                    <a:pt x="31154" y="57851"/>
                  </a:lnTo>
                  <a:lnTo>
                    <a:pt x="31336" y="57851"/>
                  </a:lnTo>
                  <a:lnTo>
                    <a:pt x="31245" y="57760"/>
                  </a:lnTo>
                  <a:lnTo>
                    <a:pt x="31154" y="57669"/>
                  </a:lnTo>
                  <a:lnTo>
                    <a:pt x="31154" y="57532"/>
                  </a:lnTo>
                  <a:lnTo>
                    <a:pt x="31336" y="57578"/>
                  </a:lnTo>
                  <a:lnTo>
                    <a:pt x="31427" y="57760"/>
                  </a:lnTo>
                  <a:lnTo>
                    <a:pt x="31563" y="57805"/>
                  </a:lnTo>
                  <a:lnTo>
                    <a:pt x="31609" y="57714"/>
                  </a:lnTo>
                  <a:lnTo>
                    <a:pt x="31518" y="57623"/>
                  </a:lnTo>
                  <a:lnTo>
                    <a:pt x="31381" y="57578"/>
                  </a:lnTo>
                  <a:lnTo>
                    <a:pt x="31381" y="57487"/>
                  </a:lnTo>
                  <a:lnTo>
                    <a:pt x="31700" y="57487"/>
                  </a:lnTo>
                  <a:lnTo>
                    <a:pt x="31791" y="57578"/>
                  </a:lnTo>
                  <a:lnTo>
                    <a:pt x="31836" y="57532"/>
                  </a:lnTo>
                  <a:lnTo>
                    <a:pt x="31654" y="57396"/>
                  </a:lnTo>
                  <a:lnTo>
                    <a:pt x="31518" y="57396"/>
                  </a:lnTo>
                  <a:lnTo>
                    <a:pt x="31336" y="57214"/>
                  </a:lnTo>
                  <a:lnTo>
                    <a:pt x="31427" y="57123"/>
                  </a:lnTo>
                  <a:lnTo>
                    <a:pt x="31609" y="57169"/>
                  </a:lnTo>
                  <a:lnTo>
                    <a:pt x="31700" y="57078"/>
                  </a:lnTo>
                  <a:lnTo>
                    <a:pt x="31791" y="56896"/>
                  </a:lnTo>
                  <a:lnTo>
                    <a:pt x="31882" y="56850"/>
                  </a:lnTo>
                  <a:lnTo>
                    <a:pt x="32063" y="56987"/>
                  </a:lnTo>
                  <a:lnTo>
                    <a:pt x="32200" y="56987"/>
                  </a:lnTo>
                  <a:lnTo>
                    <a:pt x="32336" y="56850"/>
                  </a:lnTo>
                  <a:lnTo>
                    <a:pt x="32336" y="56759"/>
                  </a:lnTo>
                  <a:lnTo>
                    <a:pt x="32427" y="56759"/>
                  </a:lnTo>
                  <a:lnTo>
                    <a:pt x="32518" y="56896"/>
                  </a:lnTo>
                  <a:lnTo>
                    <a:pt x="32837" y="56896"/>
                  </a:lnTo>
                  <a:lnTo>
                    <a:pt x="33109" y="56941"/>
                  </a:lnTo>
                  <a:lnTo>
                    <a:pt x="33155" y="57078"/>
                  </a:lnTo>
                  <a:lnTo>
                    <a:pt x="33291" y="57169"/>
                  </a:lnTo>
                  <a:lnTo>
                    <a:pt x="33610" y="57169"/>
                  </a:lnTo>
                  <a:lnTo>
                    <a:pt x="33473" y="57260"/>
                  </a:lnTo>
                  <a:lnTo>
                    <a:pt x="33382" y="57260"/>
                  </a:lnTo>
                  <a:lnTo>
                    <a:pt x="33291" y="57487"/>
                  </a:lnTo>
                  <a:lnTo>
                    <a:pt x="33291" y="57578"/>
                  </a:lnTo>
                  <a:lnTo>
                    <a:pt x="33610" y="57305"/>
                  </a:lnTo>
                  <a:lnTo>
                    <a:pt x="33833" y="57206"/>
                  </a:lnTo>
                  <a:lnTo>
                    <a:pt x="33833" y="57206"/>
                  </a:lnTo>
                  <a:lnTo>
                    <a:pt x="33519" y="57441"/>
                  </a:lnTo>
                  <a:lnTo>
                    <a:pt x="33473" y="57578"/>
                  </a:lnTo>
                  <a:lnTo>
                    <a:pt x="33382" y="57714"/>
                  </a:lnTo>
                  <a:lnTo>
                    <a:pt x="33473" y="57805"/>
                  </a:lnTo>
                  <a:lnTo>
                    <a:pt x="33473" y="57987"/>
                  </a:lnTo>
                  <a:lnTo>
                    <a:pt x="33428" y="58033"/>
                  </a:lnTo>
                  <a:lnTo>
                    <a:pt x="33473" y="58124"/>
                  </a:lnTo>
                  <a:lnTo>
                    <a:pt x="33655" y="58078"/>
                  </a:lnTo>
                  <a:lnTo>
                    <a:pt x="33746" y="58078"/>
                  </a:lnTo>
                  <a:lnTo>
                    <a:pt x="33883" y="58033"/>
                  </a:lnTo>
                  <a:lnTo>
                    <a:pt x="34065" y="58033"/>
                  </a:lnTo>
                  <a:lnTo>
                    <a:pt x="33883" y="58215"/>
                  </a:lnTo>
                  <a:lnTo>
                    <a:pt x="33928" y="58306"/>
                  </a:lnTo>
                  <a:lnTo>
                    <a:pt x="33974" y="58442"/>
                  </a:lnTo>
                  <a:lnTo>
                    <a:pt x="33974" y="58760"/>
                  </a:lnTo>
                  <a:lnTo>
                    <a:pt x="33974" y="58851"/>
                  </a:lnTo>
                  <a:lnTo>
                    <a:pt x="34065" y="58851"/>
                  </a:lnTo>
                  <a:lnTo>
                    <a:pt x="34156" y="58760"/>
                  </a:lnTo>
                  <a:lnTo>
                    <a:pt x="34156" y="58851"/>
                  </a:lnTo>
                  <a:lnTo>
                    <a:pt x="34019" y="58942"/>
                  </a:lnTo>
                  <a:lnTo>
                    <a:pt x="33837" y="59079"/>
                  </a:lnTo>
                  <a:lnTo>
                    <a:pt x="33928" y="59124"/>
                  </a:lnTo>
                  <a:lnTo>
                    <a:pt x="34019" y="59124"/>
                  </a:lnTo>
                  <a:lnTo>
                    <a:pt x="33928" y="59170"/>
                  </a:lnTo>
                  <a:lnTo>
                    <a:pt x="33837" y="59352"/>
                  </a:lnTo>
                  <a:lnTo>
                    <a:pt x="33746" y="59352"/>
                  </a:lnTo>
                  <a:lnTo>
                    <a:pt x="33655" y="59124"/>
                  </a:lnTo>
                  <a:lnTo>
                    <a:pt x="33610" y="59079"/>
                  </a:lnTo>
                  <a:lnTo>
                    <a:pt x="33564" y="59215"/>
                  </a:lnTo>
                  <a:lnTo>
                    <a:pt x="33655" y="59352"/>
                  </a:lnTo>
                  <a:lnTo>
                    <a:pt x="33564" y="59443"/>
                  </a:lnTo>
                  <a:lnTo>
                    <a:pt x="33564" y="59534"/>
                  </a:lnTo>
                  <a:lnTo>
                    <a:pt x="33701" y="59625"/>
                  </a:lnTo>
                  <a:lnTo>
                    <a:pt x="33746" y="59579"/>
                  </a:lnTo>
                  <a:lnTo>
                    <a:pt x="33883" y="59715"/>
                  </a:lnTo>
                  <a:lnTo>
                    <a:pt x="34019" y="59715"/>
                  </a:lnTo>
                  <a:lnTo>
                    <a:pt x="34201" y="59806"/>
                  </a:lnTo>
                  <a:lnTo>
                    <a:pt x="34246" y="59988"/>
                  </a:lnTo>
                  <a:lnTo>
                    <a:pt x="34110" y="60125"/>
                  </a:lnTo>
                  <a:lnTo>
                    <a:pt x="34201" y="60216"/>
                  </a:lnTo>
                  <a:lnTo>
                    <a:pt x="34201" y="60307"/>
                  </a:lnTo>
                  <a:lnTo>
                    <a:pt x="34292" y="60307"/>
                  </a:lnTo>
                  <a:lnTo>
                    <a:pt x="34519" y="60534"/>
                  </a:lnTo>
                  <a:lnTo>
                    <a:pt x="34428" y="60625"/>
                  </a:lnTo>
                  <a:lnTo>
                    <a:pt x="34292" y="60625"/>
                  </a:lnTo>
                  <a:lnTo>
                    <a:pt x="34292" y="60671"/>
                  </a:lnTo>
                  <a:lnTo>
                    <a:pt x="34428" y="60716"/>
                  </a:lnTo>
                  <a:lnTo>
                    <a:pt x="34656" y="60671"/>
                  </a:lnTo>
                  <a:lnTo>
                    <a:pt x="34974" y="60671"/>
                  </a:lnTo>
                  <a:lnTo>
                    <a:pt x="34974" y="60761"/>
                  </a:lnTo>
                  <a:lnTo>
                    <a:pt x="34929" y="60807"/>
                  </a:lnTo>
                  <a:lnTo>
                    <a:pt x="34747" y="60898"/>
                  </a:lnTo>
                  <a:lnTo>
                    <a:pt x="34474" y="60898"/>
                  </a:lnTo>
                  <a:lnTo>
                    <a:pt x="34428" y="60989"/>
                  </a:lnTo>
                  <a:lnTo>
                    <a:pt x="34519" y="60989"/>
                  </a:lnTo>
                  <a:lnTo>
                    <a:pt x="34656" y="60943"/>
                  </a:lnTo>
                  <a:lnTo>
                    <a:pt x="34838" y="60943"/>
                  </a:lnTo>
                  <a:lnTo>
                    <a:pt x="34929" y="60898"/>
                  </a:lnTo>
                  <a:lnTo>
                    <a:pt x="34929" y="61034"/>
                  </a:lnTo>
                  <a:lnTo>
                    <a:pt x="34974" y="61080"/>
                  </a:lnTo>
                  <a:lnTo>
                    <a:pt x="35065" y="60943"/>
                  </a:lnTo>
                  <a:lnTo>
                    <a:pt x="35156" y="60807"/>
                  </a:lnTo>
                  <a:lnTo>
                    <a:pt x="35293" y="60807"/>
                  </a:lnTo>
                  <a:lnTo>
                    <a:pt x="35338" y="60898"/>
                  </a:lnTo>
                  <a:lnTo>
                    <a:pt x="35474" y="60898"/>
                  </a:lnTo>
                  <a:lnTo>
                    <a:pt x="35611" y="60989"/>
                  </a:lnTo>
                  <a:lnTo>
                    <a:pt x="35702" y="60898"/>
                  </a:lnTo>
                  <a:lnTo>
                    <a:pt x="35793" y="60898"/>
                  </a:lnTo>
                  <a:lnTo>
                    <a:pt x="35793" y="60989"/>
                  </a:lnTo>
                  <a:lnTo>
                    <a:pt x="35747" y="61034"/>
                  </a:lnTo>
                  <a:lnTo>
                    <a:pt x="35793" y="61125"/>
                  </a:lnTo>
                  <a:lnTo>
                    <a:pt x="35793" y="61216"/>
                  </a:lnTo>
                  <a:lnTo>
                    <a:pt x="35975" y="61353"/>
                  </a:lnTo>
                  <a:lnTo>
                    <a:pt x="36020" y="61353"/>
                  </a:lnTo>
                  <a:lnTo>
                    <a:pt x="36202" y="61398"/>
                  </a:lnTo>
                  <a:lnTo>
                    <a:pt x="36430" y="61398"/>
                  </a:lnTo>
                  <a:lnTo>
                    <a:pt x="36520" y="61353"/>
                  </a:lnTo>
                  <a:lnTo>
                    <a:pt x="36657" y="61353"/>
                  </a:lnTo>
                  <a:lnTo>
                    <a:pt x="36748" y="61262"/>
                  </a:lnTo>
                  <a:lnTo>
                    <a:pt x="36884" y="61353"/>
                  </a:lnTo>
                  <a:lnTo>
                    <a:pt x="36975" y="61262"/>
                  </a:lnTo>
                  <a:lnTo>
                    <a:pt x="36975" y="61080"/>
                  </a:lnTo>
                  <a:lnTo>
                    <a:pt x="37021" y="60989"/>
                  </a:lnTo>
                  <a:lnTo>
                    <a:pt x="36975" y="60807"/>
                  </a:lnTo>
                  <a:lnTo>
                    <a:pt x="37612" y="60807"/>
                  </a:lnTo>
                  <a:lnTo>
                    <a:pt x="38021" y="60989"/>
                  </a:lnTo>
                  <a:lnTo>
                    <a:pt x="38112" y="60989"/>
                  </a:lnTo>
                  <a:lnTo>
                    <a:pt x="38385" y="61307"/>
                  </a:lnTo>
                  <a:lnTo>
                    <a:pt x="38567" y="61444"/>
                  </a:lnTo>
                  <a:lnTo>
                    <a:pt x="39295" y="61353"/>
                  </a:lnTo>
                  <a:lnTo>
                    <a:pt x="39522" y="61262"/>
                  </a:lnTo>
                  <a:lnTo>
                    <a:pt x="39613" y="61262"/>
                  </a:lnTo>
                  <a:lnTo>
                    <a:pt x="39613" y="61307"/>
                  </a:lnTo>
                  <a:lnTo>
                    <a:pt x="39750" y="61262"/>
                  </a:lnTo>
                  <a:lnTo>
                    <a:pt x="39750" y="61125"/>
                  </a:lnTo>
                  <a:lnTo>
                    <a:pt x="40113" y="60716"/>
                  </a:lnTo>
                  <a:lnTo>
                    <a:pt x="40204" y="60716"/>
                  </a:lnTo>
                  <a:lnTo>
                    <a:pt x="40523" y="60852"/>
                  </a:lnTo>
                  <a:lnTo>
                    <a:pt x="40705" y="60943"/>
                  </a:lnTo>
                  <a:lnTo>
                    <a:pt x="40978" y="60852"/>
                  </a:lnTo>
                  <a:lnTo>
                    <a:pt x="40978" y="60807"/>
                  </a:lnTo>
                  <a:lnTo>
                    <a:pt x="41159" y="60671"/>
                  </a:lnTo>
                  <a:lnTo>
                    <a:pt x="41296" y="60716"/>
                  </a:lnTo>
                  <a:lnTo>
                    <a:pt x="41296" y="60852"/>
                  </a:lnTo>
                  <a:lnTo>
                    <a:pt x="41159" y="61034"/>
                  </a:lnTo>
                  <a:lnTo>
                    <a:pt x="40978" y="61171"/>
                  </a:lnTo>
                  <a:lnTo>
                    <a:pt x="40978" y="61216"/>
                  </a:lnTo>
                  <a:lnTo>
                    <a:pt x="41159" y="61398"/>
                  </a:lnTo>
                  <a:lnTo>
                    <a:pt x="41114" y="61489"/>
                  </a:lnTo>
                  <a:lnTo>
                    <a:pt x="41023" y="61535"/>
                  </a:lnTo>
                  <a:lnTo>
                    <a:pt x="41023" y="61808"/>
                  </a:lnTo>
                  <a:lnTo>
                    <a:pt x="41159" y="62035"/>
                  </a:lnTo>
                  <a:lnTo>
                    <a:pt x="41205" y="62262"/>
                  </a:lnTo>
                  <a:lnTo>
                    <a:pt x="41205" y="62444"/>
                  </a:lnTo>
                  <a:lnTo>
                    <a:pt x="41205" y="62763"/>
                  </a:lnTo>
                  <a:lnTo>
                    <a:pt x="41068" y="62763"/>
                  </a:lnTo>
                  <a:lnTo>
                    <a:pt x="41068" y="63354"/>
                  </a:lnTo>
                  <a:lnTo>
                    <a:pt x="40932" y="63536"/>
                  </a:lnTo>
                  <a:lnTo>
                    <a:pt x="40750" y="63763"/>
                  </a:lnTo>
                  <a:lnTo>
                    <a:pt x="40750" y="63991"/>
                  </a:lnTo>
                  <a:lnTo>
                    <a:pt x="40614" y="64172"/>
                  </a:lnTo>
                  <a:lnTo>
                    <a:pt x="40523" y="64764"/>
                  </a:lnTo>
                  <a:lnTo>
                    <a:pt x="40295" y="65219"/>
                  </a:lnTo>
                  <a:lnTo>
                    <a:pt x="40068" y="65537"/>
                  </a:lnTo>
                  <a:lnTo>
                    <a:pt x="39977" y="65673"/>
                  </a:lnTo>
                  <a:lnTo>
                    <a:pt x="39750" y="65764"/>
                  </a:lnTo>
                  <a:lnTo>
                    <a:pt x="39249" y="65673"/>
                  </a:lnTo>
                  <a:lnTo>
                    <a:pt x="38840" y="65764"/>
                  </a:lnTo>
                  <a:lnTo>
                    <a:pt x="38567" y="65582"/>
                  </a:lnTo>
                  <a:lnTo>
                    <a:pt x="38522" y="65719"/>
                  </a:lnTo>
                  <a:lnTo>
                    <a:pt x="38613" y="65855"/>
                  </a:lnTo>
                  <a:lnTo>
                    <a:pt x="38613" y="65992"/>
                  </a:lnTo>
                  <a:lnTo>
                    <a:pt x="38522" y="65810"/>
                  </a:lnTo>
                  <a:lnTo>
                    <a:pt x="38340" y="65719"/>
                  </a:lnTo>
                  <a:lnTo>
                    <a:pt x="38294" y="65582"/>
                  </a:lnTo>
                  <a:lnTo>
                    <a:pt x="38385" y="65537"/>
                  </a:lnTo>
                  <a:lnTo>
                    <a:pt x="38340" y="65491"/>
                  </a:lnTo>
                  <a:lnTo>
                    <a:pt x="38203" y="65491"/>
                  </a:lnTo>
                  <a:lnTo>
                    <a:pt x="38021" y="65446"/>
                  </a:lnTo>
                  <a:lnTo>
                    <a:pt x="37748" y="65355"/>
                  </a:lnTo>
                  <a:lnTo>
                    <a:pt x="37703" y="65400"/>
                  </a:lnTo>
                  <a:lnTo>
                    <a:pt x="37839" y="65446"/>
                  </a:lnTo>
                  <a:lnTo>
                    <a:pt x="37839" y="65491"/>
                  </a:lnTo>
                  <a:lnTo>
                    <a:pt x="37521" y="65491"/>
                  </a:lnTo>
                  <a:lnTo>
                    <a:pt x="37339" y="65537"/>
                  </a:lnTo>
                  <a:lnTo>
                    <a:pt x="37294" y="65491"/>
                  </a:lnTo>
                  <a:lnTo>
                    <a:pt x="37294" y="65537"/>
                  </a:lnTo>
                  <a:lnTo>
                    <a:pt x="37203" y="65537"/>
                  </a:lnTo>
                  <a:lnTo>
                    <a:pt x="37112" y="65582"/>
                  </a:lnTo>
                  <a:lnTo>
                    <a:pt x="36884" y="65719"/>
                  </a:lnTo>
                  <a:lnTo>
                    <a:pt x="36793" y="65764"/>
                  </a:lnTo>
                  <a:lnTo>
                    <a:pt x="36566" y="65855"/>
                  </a:lnTo>
                  <a:lnTo>
                    <a:pt x="36430" y="65992"/>
                  </a:lnTo>
                  <a:lnTo>
                    <a:pt x="36430" y="66083"/>
                  </a:lnTo>
                  <a:lnTo>
                    <a:pt x="36157" y="66083"/>
                  </a:lnTo>
                  <a:lnTo>
                    <a:pt x="35838" y="65901"/>
                  </a:lnTo>
                  <a:lnTo>
                    <a:pt x="35383" y="65901"/>
                  </a:lnTo>
                  <a:lnTo>
                    <a:pt x="35156" y="65764"/>
                  </a:lnTo>
                  <a:lnTo>
                    <a:pt x="35065" y="65764"/>
                  </a:lnTo>
                  <a:lnTo>
                    <a:pt x="34974" y="65810"/>
                  </a:lnTo>
                  <a:lnTo>
                    <a:pt x="34747" y="65628"/>
                  </a:lnTo>
                  <a:lnTo>
                    <a:pt x="34519" y="65582"/>
                  </a:lnTo>
                  <a:lnTo>
                    <a:pt x="33883" y="65537"/>
                  </a:lnTo>
                  <a:lnTo>
                    <a:pt x="33564" y="65446"/>
                  </a:lnTo>
                  <a:lnTo>
                    <a:pt x="33109" y="65446"/>
                  </a:lnTo>
                  <a:lnTo>
                    <a:pt x="33019" y="65219"/>
                  </a:lnTo>
                  <a:lnTo>
                    <a:pt x="32928" y="65082"/>
                  </a:lnTo>
                  <a:lnTo>
                    <a:pt x="32609" y="65082"/>
                  </a:lnTo>
                  <a:lnTo>
                    <a:pt x="32063" y="65037"/>
                  </a:lnTo>
                  <a:lnTo>
                    <a:pt x="31972" y="64946"/>
                  </a:lnTo>
                  <a:lnTo>
                    <a:pt x="31745" y="64946"/>
                  </a:lnTo>
                  <a:lnTo>
                    <a:pt x="31472" y="64855"/>
                  </a:lnTo>
                  <a:lnTo>
                    <a:pt x="31427" y="64764"/>
                  </a:lnTo>
                  <a:lnTo>
                    <a:pt x="31472" y="64764"/>
                  </a:lnTo>
                  <a:lnTo>
                    <a:pt x="31472" y="64673"/>
                  </a:lnTo>
                  <a:lnTo>
                    <a:pt x="31154" y="64491"/>
                  </a:lnTo>
                  <a:lnTo>
                    <a:pt x="30972" y="64491"/>
                  </a:lnTo>
                  <a:lnTo>
                    <a:pt x="30699" y="64400"/>
                  </a:lnTo>
                  <a:lnTo>
                    <a:pt x="30608" y="64354"/>
                  </a:lnTo>
                  <a:lnTo>
                    <a:pt x="30517" y="64445"/>
                  </a:lnTo>
                  <a:lnTo>
                    <a:pt x="30381" y="64354"/>
                  </a:lnTo>
                  <a:lnTo>
                    <a:pt x="30290" y="64354"/>
                  </a:lnTo>
                  <a:lnTo>
                    <a:pt x="30062" y="64491"/>
                  </a:lnTo>
                  <a:lnTo>
                    <a:pt x="29653" y="64536"/>
                  </a:lnTo>
                  <a:lnTo>
                    <a:pt x="29335" y="64673"/>
                  </a:lnTo>
                  <a:lnTo>
                    <a:pt x="29153" y="64855"/>
                  </a:lnTo>
                  <a:lnTo>
                    <a:pt x="29107" y="65082"/>
                  </a:lnTo>
                  <a:lnTo>
                    <a:pt x="28971" y="65173"/>
                  </a:lnTo>
                  <a:lnTo>
                    <a:pt x="28971" y="65582"/>
                  </a:lnTo>
                  <a:lnTo>
                    <a:pt x="29107" y="65810"/>
                  </a:lnTo>
                  <a:lnTo>
                    <a:pt x="29198" y="66128"/>
                  </a:lnTo>
                  <a:lnTo>
                    <a:pt x="29153" y="66310"/>
                  </a:lnTo>
                  <a:lnTo>
                    <a:pt x="28925" y="66492"/>
                  </a:lnTo>
                  <a:lnTo>
                    <a:pt x="28925" y="66583"/>
                  </a:lnTo>
                  <a:lnTo>
                    <a:pt x="28652" y="66810"/>
                  </a:lnTo>
                  <a:lnTo>
                    <a:pt x="28471" y="66856"/>
                  </a:lnTo>
                  <a:lnTo>
                    <a:pt x="28107" y="66719"/>
                  </a:lnTo>
                  <a:lnTo>
                    <a:pt x="27788" y="66492"/>
                  </a:lnTo>
                  <a:lnTo>
                    <a:pt x="27561" y="66265"/>
                  </a:lnTo>
                  <a:lnTo>
                    <a:pt x="27197" y="66083"/>
                  </a:lnTo>
                  <a:lnTo>
                    <a:pt x="26651" y="65855"/>
                  </a:lnTo>
                  <a:lnTo>
                    <a:pt x="26378" y="65855"/>
                  </a:lnTo>
                  <a:lnTo>
                    <a:pt x="26288" y="65901"/>
                  </a:lnTo>
                  <a:lnTo>
                    <a:pt x="25969" y="65901"/>
                  </a:lnTo>
                  <a:lnTo>
                    <a:pt x="25742" y="65764"/>
                  </a:lnTo>
                  <a:lnTo>
                    <a:pt x="25469" y="65264"/>
                  </a:lnTo>
                  <a:lnTo>
                    <a:pt x="25469" y="65037"/>
                  </a:lnTo>
                  <a:lnTo>
                    <a:pt x="25287" y="64764"/>
                  </a:lnTo>
                  <a:lnTo>
                    <a:pt x="24741" y="64673"/>
                  </a:lnTo>
                  <a:lnTo>
                    <a:pt x="24468" y="64491"/>
                  </a:lnTo>
                  <a:lnTo>
                    <a:pt x="24059" y="64491"/>
                  </a:lnTo>
                  <a:lnTo>
                    <a:pt x="23786" y="64400"/>
                  </a:lnTo>
                  <a:lnTo>
                    <a:pt x="23240" y="64491"/>
                  </a:lnTo>
                  <a:lnTo>
                    <a:pt x="22831" y="64445"/>
                  </a:lnTo>
                  <a:lnTo>
                    <a:pt x="22695" y="64263"/>
                  </a:lnTo>
                  <a:lnTo>
                    <a:pt x="22422" y="64263"/>
                  </a:lnTo>
                  <a:lnTo>
                    <a:pt x="22194" y="64127"/>
                  </a:lnTo>
                  <a:lnTo>
                    <a:pt x="22194" y="64036"/>
                  </a:lnTo>
                  <a:lnTo>
                    <a:pt x="22194" y="63900"/>
                  </a:lnTo>
                  <a:lnTo>
                    <a:pt x="22058" y="63809"/>
                  </a:lnTo>
                  <a:lnTo>
                    <a:pt x="22012" y="63854"/>
                  </a:lnTo>
                  <a:lnTo>
                    <a:pt x="22012" y="63900"/>
                  </a:lnTo>
                  <a:lnTo>
                    <a:pt x="21967" y="63945"/>
                  </a:lnTo>
                  <a:lnTo>
                    <a:pt x="21830" y="63900"/>
                  </a:lnTo>
                  <a:lnTo>
                    <a:pt x="21785" y="63763"/>
                  </a:lnTo>
                  <a:lnTo>
                    <a:pt x="21694" y="63763"/>
                  </a:lnTo>
                  <a:lnTo>
                    <a:pt x="21421" y="63627"/>
                  </a:lnTo>
                  <a:lnTo>
                    <a:pt x="21330" y="63399"/>
                  </a:lnTo>
                  <a:lnTo>
                    <a:pt x="21376" y="63126"/>
                  </a:lnTo>
                  <a:lnTo>
                    <a:pt x="21785" y="62854"/>
                  </a:lnTo>
                  <a:lnTo>
                    <a:pt x="22012" y="62626"/>
                  </a:lnTo>
                  <a:lnTo>
                    <a:pt x="22058" y="62581"/>
                  </a:lnTo>
                  <a:lnTo>
                    <a:pt x="22012" y="62490"/>
                  </a:lnTo>
                  <a:lnTo>
                    <a:pt x="22103" y="62399"/>
                  </a:lnTo>
                  <a:lnTo>
                    <a:pt x="22058" y="62262"/>
                  </a:lnTo>
                  <a:lnTo>
                    <a:pt x="22012" y="62217"/>
                  </a:lnTo>
                  <a:lnTo>
                    <a:pt x="22012" y="61989"/>
                  </a:lnTo>
                  <a:lnTo>
                    <a:pt x="21740" y="61898"/>
                  </a:lnTo>
                  <a:lnTo>
                    <a:pt x="21558" y="61626"/>
                  </a:lnTo>
                  <a:lnTo>
                    <a:pt x="21603" y="61398"/>
                  </a:lnTo>
                  <a:lnTo>
                    <a:pt x="21785" y="61262"/>
                  </a:lnTo>
                  <a:lnTo>
                    <a:pt x="21785" y="61125"/>
                  </a:lnTo>
                  <a:lnTo>
                    <a:pt x="21967" y="60898"/>
                  </a:lnTo>
                  <a:lnTo>
                    <a:pt x="21967" y="60761"/>
                  </a:lnTo>
                  <a:lnTo>
                    <a:pt x="21876" y="60671"/>
                  </a:lnTo>
                  <a:lnTo>
                    <a:pt x="21603" y="60943"/>
                  </a:lnTo>
                  <a:lnTo>
                    <a:pt x="21512" y="61034"/>
                  </a:lnTo>
                  <a:lnTo>
                    <a:pt x="21421" y="60989"/>
                  </a:lnTo>
                  <a:lnTo>
                    <a:pt x="21285" y="60716"/>
                  </a:lnTo>
                  <a:lnTo>
                    <a:pt x="21239" y="60716"/>
                  </a:lnTo>
                  <a:lnTo>
                    <a:pt x="21239" y="60580"/>
                  </a:lnTo>
                  <a:lnTo>
                    <a:pt x="21103" y="60489"/>
                  </a:lnTo>
                  <a:lnTo>
                    <a:pt x="20966" y="60489"/>
                  </a:lnTo>
                  <a:lnTo>
                    <a:pt x="20966" y="60625"/>
                  </a:lnTo>
                  <a:lnTo>
                    <a:pt x="20875" y="60489"/>
                  </a:lnTo>
                  <a:lnTo>
                    <a:pt x="20648" y="60534"/>
                  </a:lnTo>
                  <a:lnTo>
                    <a:pt x="20375" y="60671"/>
                  </a:lnTo>
                  <a:lnTo>
                    <a:pt x="20148" y="60852"/>
                  </a:lnTo>
                  <a:lnTo>
                    <a:pt x="20102" y="60807"/>
                  </a:lnTo>
                  <a:lnTo>
                    <a:pt x="19920" y="60852"/>
                  </a:lnTo>
                  <a:lnTo>
                    <a:pt x="19784" y="60852"/>
                  </a:lnTo>
                  <a:lnTo>
                    <a:pt x="19420" y="60943"/>
                  </a:lnTo>
                  <a:lnTo>
                    <a:pt x="19284" y="60807"/>
                  </a:lnTo>
                  <a:lnTo>
                    <a:pt x="19056" y="60716"/>
                  </a:lnTo>
                  <a:lnTo>
                    <a:pt x="19056" y="60807"/>
                  </a:lnTo>
                  <a:lnTo>
                    <a:pt x="18920" y="60943"/>
                  </a:lnTo>
                  <a:lnTo>
                    <a:pt x="18647" y="60898"/>
                  </a:lnTo>
                  <a:lnTo>
                    <a:pt x="18647" y="60761"/>
                  </a:lnTo>
                  <a:lnTo>
                    <a:pt x="18510" y="60716"/>
                  </a:lnTo>
                  <a:lnTo>
                    <a:pt x="18329" y="60761"/>
                  </a:lnTo>
                  <a:lnTo>
                    <a:pt x="18329" y="60852"/>
                  </a:lnTo>
                  <a:lnTo>
                    <a:pt x="18147" y="60898"/>
                  </a:lnTo>
                  <a:lnTo>
                    <a:pt x="18101" y="60989"/>
                  </a:lnTo>
                  <a:lnTo>
                    <a:pt x="18010" y="60943"/>
                  </a:lnTo>
                  <a:lnTo>
                    <a:pt x="17874" y="60943"/>
                  </a:lnTo>
                  <a:lnTo>
                    <a:pt x="17692" y="61080"/>
                  </a:lnTo>
                  <a:lnTo>
                    <a:pt x="17510" y="61080"/>
                  </a:lnTo>
                  <a:lnTo>
                    <a:pt x="17419" y="60943"/>
                  </a:lnTo>
                  <a:lnTo>
                    <a:pt x="17192" y="60943"/>
                  </a:lnTo>
                  <a:lnTo>
                    <a:pt x="17101" y="60898"/>
                  </a:lnTo>
                  <a:lnTo>
                    <a:pt x="16919" y="60943"/>
                  </a:lnTo>
                  <a:lnTo>
                    <a:pt x="16646" y="60943"/>
                  </a:lnTo>
                  <a:lnTo>
                    <a:pt x="16509" y="60898"/>
                  </a:lnTo>
                  <a:lnTo>
                    <a:pt x="16418" y="60898"/>
                  </a:lnTo>
                  <a:lnTo>
                    <a:pt x="16327" y="61034"/>
                  </a:lnTo>
                  <a:lnTo>
                    <a:pt x="16145" y="61034"/>
                  </a:lnTo>
                  <a:lnTo>
                    <a:pt x="16009" y="60989"/>
                  </a:lnTo>
                  <a:lnTo>
                    <a:pt x="15782" y="61171"/>
                  </a:lnTo>
                  <a:lnTo>
                    <a:pt x="15691" y="61171"/>
                  </a:lnTo>
                  <a:lnTo>
                    <a:pt x="15509" y="61080"/>
                  </a:lnTo>
                  <a:lnTo>
                    <a:pt x="15327" y="61125"/>
                  </a:lnTo>
                  <a:lnTo>
                    <a:pt x="14827" y="61125"/>
                  </a:lnTo>
                  <a:lnTo>
                    <a:pt x="14463" y="61444"/>
                  </a:lnTo>
                  <a:lnTo>
                    <a:pt x="14099" y="61444"/>
                  </a:lnTo>
                  <a:lnTo>
                    <a:pt x="13917" y="61535"/>
                  </a:lnTo>
                  <a:lnTo>
                    <a:pt x="13917" y="61671"/>
                  </a:lnTo>
                  <a:lnTo>
                    <a:pt x="13826" y="61808"/>
                  </a:lnTo>
                  <a:lnTo>
                    <a:pt x="13735" y="61808"/>
                  </a:lnTo>
                  <a:lnTo>
                    <a:pt x="13690" y="61762"/>
                  </a:lnTo>
                  <a:lnTo>
                    <a:pt x="13599" y="61762"/>
                  </a:lnTo>
                  <a:lnTo>
                    <a:pt x="13508" y="61808"/>
                  </a:lnTo>
                  <a:lnTo>
                    <a:pt x="13462" y="61898"/>
                  </a:lnTo>
                  <a:lnTo>
                    <a:pt x="13235" y="61898"/>
                  </a:lnTo>
                  <a:lnTo>
                    <a:pt x="13053" y="61989"/>
                  </a:lnTo>
                  <a:lnTo>
                    <a:pt x="12962" y="62080"/>
                  </a:lnTo>
                  <a:lnTo>
                    <a:pt x="12962" y="62171"/>
                  </a:lnTo>
                  <a:lnTo>
                    <a:pt x="12780" y="62308"/>
                  </a:lnTo>
                  <a:lnTo>
                    <a:pt x="12553" y="62399"/>
                  </a:lnTo>
                  <a:lnTo>
                    <a:pt x="12234" y="62399"/>
                  </a:lnTo>
                  <a:lnTo>
                    <a:pt x="11779" y="62353"/>
                  </a:lnTo>
                  <a:lnTo>
                    <a:pt x="11688" y="62262"/>
                  </a:lnTo>
                  <a:lnTo>
                    <a:pt x="11643" y="62126"/>
                  </a:lnTo>
                  <a:lnTo>
                    <a:pt x="11552" y="62126"/>
                  </a:lnTo>
                  <a:lnTo>
                    <a:pt x="11416" y="62262"/>
                  </a:lnTo>
                  <a:lnTo>
                    <a:pt x="11188" y="62308"/>
                  </a:lnTo>
                  <a:lnTo>
                    <a:pt x="10915" y="62262"/>
                  </a:lnTo>
                  <a:lnTo>
                    <a:pt x="10779" y="62262"/>
                  </a:lnTo>
                  <a:lnTo>
                    <a:pt x="10597" y="62353"/>
                  </a:lnTo>
                  <a:lnTo>
                    <a:pt x="10370" y="62399"/>
                  </a:lnTo>
                  <a:lnTo>
                    <a:pt x="10188" y="62353"/>
                  </a:lnTo>
                  <a:lnTo>
                    <a:pt x="9960" y="62126"/>
                  </a:lnTo>
                  <a:lnTo>
                    <a:pt x="9915" y="62035"/>
                  </a:lnTo>
                  <a:lnTo>
                    <a:pt x="9869" y="61898"/>
                  </a:lnTo>
                  <a:lnTo>
                    <a:pt x="9869" y="61808"/>
                  </a:lnTo>
                  <a:lnTo>
                    <a:pt x="9869" y="61762"/>
                  </a:lnTo>
                  <a:lnTo>
                    <a:pt x="9824" y="61717"/>
                  </a:lnTo>
                  <a:lnTo>
                    <a:pt x="9687" y="61762"/>
                  </a:lnTo>
                  <a:lnTo>
                    <a:pt x="9596" y="61853"/>
                  </a:lnTo>
                  <a:lnTo>
                    <a:pt x="9505" y="61853"/>
                  </a:lnTo>
                  <a:lnTo>
                    <a:pt x="9324" y="61989"/>
                  </a:lnTo>
                  <a:lnTo>
                    <a:pt x="9324" y="62444"/>
                  </a:lnTo>
                  <a:lnTo>
                    <a:pt x="9142" y="62672"/>
                  </a:lnTo>
                  <a:lnTo>
                    <a:pt x="9096" y="62990"/>
                  </a:lnTo>
                  <a:lnTo>
                    <a:pt x="9005" y="63217"/>
                  </a:lnTo>
                  <a:lnTo>
                    <a:pt x="8641" y="63536"/>
                  </a:lnTo>
                  <a:lnTo>
                    <a:pt x="8550" y="63536"/>
                  </a:lnTo>
                  <a:lnTo>
                    <a:pt x="8368" y="63672"/>
                  </a:lnTo>
                  <a:lnTo>
                    <a:pt x="8096" y="63763"/>
                  </a:lnTo>
                  <a:lnTo>
                    <a:pt x="7868" y="63991"/>
                  </a:lnTo>
                  <a:lnTo>
                    <a:pt x="7777" y="63991"/>
                  </a:lnTo>
                  <a:lnTo>
                    <a:pt x="7459" y="64218"/>
                  </a:lnTo>
                  <a:lnTo>
                    <a:pt x="7277" y="64263"/>
                  </a:lnTo>
                  <a:lnTo>
                    <a:pt x="7140" y="64445"/>
                  </a:lnTo>
                  <a:lnTo>
                    <a:pt x="6777" y="64718"/>
                  </a:lnTo>
                  <a:lnTo>
                    <a:pt x="6913" y="64991"/>
                  </a:lnTo>
                  <a:lnTo>
                    <a:pt x="6913" y="65173"/>
                  </a:lnTo>
                  <a:lnTo>
                    <a:pt x="6595" y="65446"/>
                  </a:lnTo>
                  <a:lnTo>
                    <a:pt x="6413" y="65901"/>
                  </a:lnTo>
                  <a:lnTo>
                    <a:pt x="6413" y="66083"/>
                  </a:lnTo>
                  <a:lnTo>
                    <a:pt x="6504" y="66310"/>
                  </a:lnTo>
                  <a:lnTo>
                    <a:pt x="6413" y="66628"/>
                  </a:lnTo>
                  <a:lnTo>
                    <a:pt x="6504" y="66674"/>
                  </a:lnTo>
                  <a:lnTo>
                    <a:pt x="6595" y="66810"/>
                  </a:lnTo>
                  <a:lnTo>
                    <a:pt x="6504" y="67038"/>
                  </a:lnTo>
                  <a:lnTo>
                    <a:pt x="6003" y="67583"/>
                  </a:lnTo>
                  <a:lnTo>
                    <a:pt x="5958" y="67811"/>
                  </a:lnTo>
                  <a:lnTo>
                    <a:pt x="5731" y="68084"/>
                  </a:lnTo>
                  <a:lnTo>
                    <a:pt x="5503" y="68084"/>
                  </a:lnTo>
                  <a:lnTo>
                    <a:pt x="4912" y="68584"/>
                  </a:lnTo>
                  <a:lnTo>
                    <a:pt x="4139" y="68720"/>
                  </a:lnTo>
                  <a:lnTo>
                    <a:pt x="3957" y="68993"/>
                  </a:lnTo>
                  <a:lnTo>
                    <a:pt x="3639" y="69403"/>
                  </a:lnTo>
                  <a:lnTo>
                    <a:pt x="3639" y="69721"/>
                  </a:lnTo>
                  <a:lnTo>
                    <a:pt x="3502" y="69721"/>
                  </a:lnTo>
                  <a:lnTo>
                    <a:pt x="2911" y="69994"/>
                  </a:lnTo>
                  <a:lnTo>
                    <a:pt x="2865" y="70176"/>
                  </a:lnTo>
                  <a:lnTo>
                    <a:pt x="2683" y="70312"/>
                  </a:lnTo>
                  <a:lnTo>
                    <a:pt x="2729" y="70494"/>
                  </a:lnTo>
                  <a:lnTo>
                    <a:pt x="2229" y="71222"/>
                  </a:lnTo>
                  <a:lnTo>
                    <a:pt x="2229" y="71449"/>
                  </a:lnTo>
                  <a:lnTo>
                    <a:pt x="1728" y="71859"/>
                  </a:lnTo>
                  <a:lnTo>
                    <a:pt x="1637" y="71904"/>
                  </a:lnTo>
                  <a:lnTo>
                    <a:pt x="1410" y="72313"/>
                  </a:lnTo>
                  <a:lnTo>
                    <a:pt x="1410" y="72450"/>
                  </a:lnTo>
                  <a:lnTo>
                    <a:pt x="1092" y="72859"/>
                  </a:lnTo>
                  <a:lnTo>
                    <a:pt x="1092" y="72950"/>
                  </a:lnTo>
                  <a:lnTo>
                    <a:pt x="1183" y="73041"/>
                  </a:lnTo>
                  <a:lnTo>
                    <a:pt x="1046" y="73086"/>
                  </a:lnTo>
                  <a:lnTo>
                    <a:pt x="819" y="73541"/>
                  </a:lnTo>
                  <a:lnTo>
                    <a:pt x="682" y="73541"/>
                  </a:lnTo>
                  <a:lnTo>
                    <a:pt x="591" y="73678"/>
                  </a:lnTo>
                  <a:lnTo>
                    <a:pt x="591" y="73860"/>
                  </a:lnTo>
                  <a:lnTo>
                    <a:pt x="500" y="74042"/>
                  </a:lnTo>
                  <a:lnTo>
                    <a:pt x="500" y="74314"/>
                  </a:lnTo>
                  <a:lnTo>
                    <a:pt x="409" y="74451"/>
                  </a:lnTo>
                  <a:lnTo>
                    <a:pt x="409" y="74769"/>
                  </a:lnTo>
                  <a:lnTo>
                    <a:pt x="591" y="74587"/>
                  </a:lnTo>
                  <a:lnTo>
                    <a:pt x="682" y="74769"/>
                  </a:lnTo>
                  <a:lnTo>
                    <a:pt x="728" y="74815"/>
                  </a:lnTo>
                  <a:lnTo>
                    <a:pt x="819" y="74724"/>
                  </a:lnTo>
                  <a:lnTo>
                    <a:pt x="1046" y="75088"/>
                  </a:lnTo>
                  <a:lnTo>
                    <a:pt x="955" y="75179"/>
                  </a:lnTo>
                  <a:lnTo>
                    <a:pt x="1001" y="75360"/>
                  </a:lnTo>
                  <a:lnTo>
                    <a:pt x="955" y="75633"/>
                  </a:lnTo>
                  <a:lnTo>
                    <a:pt x="864" y="75633"/>
                  </a:lnTo>
                  <a:lnTo>
                    <a:pt x="773" y="75679"/>
                  </a:lnTo>
                  <a:lnTo>
                    <a:pt x="1001" y="76043"/>
                  </a:lnTo>
                  <a:lnTo>
                    <a:pt x="1137" y="76861"/>
                  </a:lnTo>
                  <a:lnTo>
                    <a:pt x="1092" y="77453"/>
                  </a:lnTo>
                  <a:lnTo>
                    <a:pt x="910" y="77680"/>
                  </a:lnTo>
                  <a:lnTo>
                    <a:pt x="773" y="78180"/>
                  </a:lnTo>
                  <a:lnTo>
                    <a:pt x="728" y="78499"/>
                  </a:lnTo>
                  <a:lnTo>
                    <a:pt x="682" y="78771"/>
                  </a:lnTo>
                  <a:lnTo>
                    <a:pt x="500" y="79135"/>
                  </a:lnTo>
                  <a:lnTo>
                    <a:pt x="0" y="79590"/>
                  </a:lnTo>
                  <a:lnTo>
                    <a:pt x="273" y="79817"/>
                  </a:lnTo>
                  <a:lnTo>
                    <a:pt x="455" y="80136"/>
                  </a:lnTo>
                  <a:lnTo>
                    <a:pt x="591" y="80136"/>
                  </a:lnTo>
                  <a:lnTo>
                    <a:pt x="591" y="80363"/>
                  </a:lnTo>
                  <a:lnTo>
                    <a:pt x="500" y="80363"/>
                  </a:lnTo>
                  <a:lnTo>
                    <a:pt x="728" y="80500"/>
                  </a:lnTo>
                  <a:lnTo>
                    <a:pt x="591" y="80591"/>
                  </a:lnTo>
                  <a:lnTo>
                    <a:pt x="591" y="80636"/>
                  </a:lnTo>
                  <a:lnTo>
                    <a:pt x="637" y="80773"/>
                  </a:lnTo>
                  <a:lnTo>
                    <a:pt x="864" y="80864"/>
                  </a:lnTo>
                  <a:lnTo>
                    <a:pt x="1046" y="80818"/>
                  </a:lnTo>
                  <a:lnTo>
                    <a:pt x="910" y="80909"/>
                  </a:lnTo>
                  <a:lnTo>
                    <a:pt x="682" y="80909"/>
                  </a:lnTo>
                  <a:lnTo>
                    <a:pt x="546" y="80727"/>
                  </a:lnTo>
                  <a:lnTo>
                    <a:pt x="409" y="80864"/>
                  </a:lnTo>
                  <a:lnTo>
                    <a:pt x="500" y="80954"/>
                  </a:lnTo>
                  <a:lnTo>
                    <a:pt x="500" y="81227"/>
                  </a:lnTo>
                  <a:lnTo>
                    <a:pt x="409" y="81273"/>
                  </a:lnTo>
                  <a:lnTo>
                    <a:pt x="455" y="81364"/>
                  </a:lnTo>
                  <a:lnTo>
                    <a:pt x="637" y="81273"/>
                  </a:lnTo>
                  <a:lnTo>
                    <a:pt x="910" y="81364"/>
                  </a:lnTo>
                  <a:lnTo>
                    <a:pt x="728" y="81455"/>
                  </a:lnTo>
                  <a:lnTo>
                    <a:pt x="637" y="81409"/>
                  </a:lnTo>
                  <a:lnTo>
                    <a:pt x="500" y="81409"/>
                  </a:lnTo>
                  <a:lnTo>
                    <a:pt x="591" y="81455"/>
                  </a:lnTo>
                  <a:lnTo>
                    <a:pt x="591" y="81591"/>
                  </a:lnTo>
                  <a:lnTo>
                    <a:pt x="637" y="81728"/>
                  </a:lnTo>
                  <a:lnTo>
                    <a:pt x="1001" y="81728"/>
                  </a:lnTo>
                  <a:lnTo>
                    <a:pt x="864" y="81819"/>
                  </a:lnTo>
                  <a:lnTo>
                    <a:pt x="1001" y="81955"/>
                  </a:lnTo>
                  <a:lnTo>
                    <a:pt x="1183" y="81955"/>
                  </a:lnTo>
                  <a:lnTo>
                    <a:pt x="1228" y="82046"/>
                  </a:lnTo>
                  <a:lnTo>
                    <a:pt x="1319" y="82046"/>
                  </a:lnTo>
                  <a:lnTo>
                    <a:pt x="1501" y="82000"/>
                  </a:lnTo>
                  <a:lnTo>
                    <a:pt x="1683" y="81955"/>
                  </a:lnTo>
                  <a:lnTo>
                    <a:pt x="1910" y="82046"/>
                  </a:lnTo>
                  <a:lnTo>
                    <a:pt x="1865" y="82137"/>
                  </a:lnTo>
                  <a:lnTo>
                    <a:pt x="1455" y="82137"/>
                  </a:lnTo>
                  <a:lnTo>
                    <a:pt x="1501" y="82182"/>
                  </a:lnTo>
                  <a:lnTo>
                    <a:pt x="1637" y="82182"/>
                  </a:lnTo>
                  <a:lnTo>
                    <a:pt x="1728" y="82273"/>
                  </a:lnTo>
                  <a:lnTo>
                    <a:pt x="1637" y="82319"/>
                  </a:lnTo>
                  <a:lnTo>
                    <a:pt x="1728" y="82319"/>
                  </a:lnTo>
                  <a:lnTo>
                    <a:pt x="1546" y="82546"/>
                  </a:lnTo>
                  <a:lnTo>
                    <a:pt x="1546" y="82546"/>
                  </a:lnTo>
                  <a:lnTo>
                    <a:pt x="1910" y="82501"/>
                  </a:lnTo>
                  <a:lnTo>
                    <a:pt x="1910" y="82637"/>
                  </a:lnTo>
                  <a:lnTo>
                    <a:pt x="1956" y="82683"/>
                  </a:lnTo>
                  <a:lnTo>
                    <a:pt x="2138" y="82637"/>
                  </a:lnTo>
                  <a:lnTo>
                    <a:pt x="2274" y="82774"/>
                  </a:lnTo>
                  <a:lnTo>
                    <a:pt x="2183" y="83047"/>
                  </a:lnTo>
                  <a:lnTo>
                    <a:pt x="2365" y="83319"/>
                  </a:lnTo>
                  <a:lnTo>
                    <a:pt x="2547" y="83319"/>
                  </a:lnTo>
                  <a:lnTo>
                    <a:pt x="2683" y="83365"/>
                  </a:lnTo>
                  <a:lnTo>
                    <a:pt x="2729" y="83228"/>
                  </a:lnTo>
                  <a:lnTo>
                    <a:pt x="2865" y="83319"/>
                  </a:lnTo>
                  <a:lnTo>
                    <a:pt x="2820" y="83365"/>
                  </a:lnTo>
                  <a:lnTo>
                    <a:pt x="2820" y="83501"/>
                  </a:lnTo>
                  <a:lnTo>
                    <a:pt x="2865" y="83592"/>
                  </a:lnTo>
                  <a:lnTo>
                    <a:pt x="3047" y="83592"/>
                  </a:lnTo>
                  <a:lnTo>
                    <a:pt x="3093" y="83820"/>
                  </a:lnTo>
                  <a:lnTo>
                    <a:pt x="3320" y="83911"/>
                  </a:lnTo>
                  <a:lnTo>
                    <a:pt x="3457" y="84002"/>
                  </a:lnTo>
                  <a:lnTo>
                    <a:pt x="3366" y="84184"/>
                  </a:lnTo>
                  <a:lnTo>
                    <a:pt x="3366" y="84274"/>
                  </a:lnTo>
                  <a:lnTo>
                    <a:pt x="3502" y="84365"/>
                  </a:lnTo>
                  <a:lnTo>
                    <a:pt x="3366" y="84547"/>
                  </a:lnTo>
                  <a:lnTo>
                    <a:pt x="3457" y="84684"/>
                  </a:lnTo>
                  <a:lnTo>
                    <a:pt x="3593" y="84684"/>
                  </a:lnTo>
                  <a:lnTo>
                    <a:pt x="3684" y="84957"/>
                  </a:lnTo>
                  <a:lnTo>
                    <a:pt x="3684" y="85139"/>
                  </a:lnTo>
                  <a:lnTo>
                    <a:pt x="3866" y="85321"/>
                  </a:lnTo>
                  <a:lnTo>
                    <a:pt x="4002" y="85230"/>
                  </a:lnTo>
                  <a:lnTo>
                    <a:pt x="4002" y="85275"/>
                  </a:lnTo>
                  <a:lnTo>
                    <a:pt x="3957" y="85411"/>
                  </a:lnTo>
                  <a:lnTo>
                    <a:pt x="4048" y="85502"/>
                  </a:lnTo>
                  <a:lnTo>
                    <a:pt x="4139" y="85639"/>
                  </a:lnTo>
                  <a:lnTo>
                    <a:pt x="4093" y="85730"/>
                  </a:lnTo>
                  <a:lnTo>
                    <a:pt x="4275" y="85775"/>
                  </a:lnTo>
                  <a:lnTo>
                    <a:pt x="4730" y="86003"/>
                  </a:lnTo>
                  <a:lnTo>
                    <a:pt x="5003" y="86003"/>
                  </a:lnTo>
                  <a:lnTo>
                    <a:pt x="5094" y="86048"/>
                  </a:lnTo>
                  <a:lnTo>
                    <a:pt x="5048" y="86185"/>
                  </a:lnTo>
                  <a:lnTo>
                    <a:pt x="5185" y="86230"/>
                  </a:lnTo>
                  <a:lnTo>
                    <a:pt x="5412" y="86548"/>
                  </a:lnTo>
                  <a:lnTo>
                    <a:pt x="5503" y="86548"/>
                  </a:lnTo>
                  <a:lnTo>
                    <a:pt x="5822" y="86730"/>
                  </a:lnTo>
                  <a:lnTo>
                    <a:pt x="6322" y="87231"/>
                  </a:lnTo>
                  <a:lnTo>
                    <a:pt x="6504" y="87231"/>
                  </a:lnTo>
                  <a:lnTo>
                    <a:pt x="7095" y="87685"/>
                  </a:lnTo>
                  <a:lnTo>
                    <a:pt x="7914" y="87958"/>
                  </a:lnTo>
                  <a:lnTo>
                    <a:pt x="7959" y="88004"/>
                  </a:lnTo>
                  <a:lnTo>
                    <a:pt x="8232" y="87731"/>
                  </a:lnTo>
                  <a:lnTo>
                    <a:pt x="8414" y="87731"/>
                  </a:lnTo>
                  <a:lnTo>
                    <a:pt x="8505" y="87685"/>
                  </a:lnTo>
                  <a:lnTo>
                    <a:pt x="9051" y="87458"/>
                  </a:lnTo>
                  <a:lnTo>
                    <a:pt x="9051" y="87413"/>
                  </a:lnTo>
                  <a:lnTo>
                    <a:pt x="9369" y="87367"/>
                  </a:lnTo>
                  <a:lnTo>
                    <a:pt x="10415" y="87367"/>
                  </a:lnTo>
                  <a:lnTo>
                    <a:pt x="10824" y="87231"/>
                  </a:lnTo>
                  <a:lnTo>
                    <a:pt x="11188" y="87413"/>
                  </a:lnTo>
                  <a:lnTo>
                    <a:pt x="11234" y="87185"/>
                  </a:lnTo>
                  <a:lnTo>
                    <a:pt x="11370" y="87140"/>
                  </a:lnTo>
                  <a:lnTo>
                    <a:pt x="11507" y="87367"/>
                  </a:lnTo>
                  <a:lnTo>
                    <a:pt x="11507" y="87458"/>
                  </a:lnTo>
                  <a:lnTo>
                    <a:pt x="11961" y="87504"/>
                  </a:lnTo>
                  <a:lnTo>
                    <a:pt x="12280" y="87640"/>
                  </a:lnTo>
                  <a:lnTo>
                    <a:pt x="12962" y="87322"/>
                  </a:lnTo>
                  <a:lnTo>
                    <a:pt x="13417" y="87276"/>
                  </a:lnTo>
                  <a:lnTo>
                    <a:pt x="13872" y="86912"/>
                  </a:lnTo>
                  <a:lnTo>
                    <a:pt x="14235" y="86730"/>
                  </a:lnTo>
                  <a:lnTo>
                    <a:pt x="14645" y="86685"/>
                  </a:lnTo>
                  <a:lnTo>
                    <a:pt x="14827" y="86685"/>
                  </a:lnTo>
                  <a:lnTo>
                    <a:pt x="15236" y="86412"/>
                  </a:lnTo>
                  <a:lnTo>
                    <a:pt x="15327" y="86412"/>
                  </a:lnTo>
                  <a:lnTo>
                    <a:pt x="15600" y="86458"/>
                  </a:lnTo>
                  <a:lnTo>
                    <a:pt x="16191" y="86276"/>
                  </a:lnTo>
                  <a:lnTo>
                    <a:pt x="16509" y="86321"/>
                  </a:lnTo>
                  <a:lnTo>
                    <a:pt x="16782" y="86230"/>
                  </a:lnTo>
                  <a:lnTo>
                    <a:pt x="17328" y="86548"/>
                  </a:lnTo>
                  <a:lnTo>
                    <a:pt x="17646" y="86867"/>
                  </a:lnTo>
                  <a:lnTo>
                    <a:pt x="17874" y="87231"/>
                  </a:lnTo>
                  <a:lnTo>
                    <a:pt x="17874" y="87504"/>
                  </a:lnTo>
                  <a:lnTo>
                    <a:pt x="17965" y="87549"/>
                  </a:lnTo>
                  <a:lnTo>
                    <a:pt x="18056" y="87822"/>
                  </a:lnTo>
                  <a:lnTo>
                    <a:pt x="18283" y="88004"/>
                  </a:lnTo>
                  <a:lnTo>
                    <a:pt x="18556" y="88095"/>
                  </a:lnTo>
                  <a:lnTo>
                    <a:pt x="19329" y="88049"/>
                  </a:lnTo>
                  <a:lnTo>
                    <a:pt x="19466" y="87958"/>
                  </a:lnTo>
                  <a:lnTo>
                    <a:pt x="19602" y="88004"/>
                  </a:lnTo>
                  <a:lnTo>
                    <a:pt x="19966" y="87867"/>
                  </a:lnTo>
                  <a:lnTo>
                    <a:pt x="20102" y="87913"/>
                  </a:lnTo>
                  <a:lnTo>
                    <a:pt x="20284" y="87867"/>
                  </a:lnTo>
                  <a:lnTo>
                    <a:pt x="20375" y="87640"/>
                  </a:lnTo>
                  <a:lnTo>
                    <a:pt x="20512" y="87822"/>
                  </a:lnTo>
                  <a:lnTo>
                    <a:pt x="20557" y="87776"/>
                  </a:lnTo>
                  <a:lnTo>
                    <a:pt x="20693" y="87822"/>
                  </a:lnTo>
                  <a:lnTo>
                    <a:pt x="20784" y="87731"/>
                  </a:lnTo>
                  <a:lnTo>
                    <a:pt x="20921" y="88231"/>
                  </a:lnTo>
                  <a:lnTo>
                    <a:pt x="21057" y="88231"/>
                  </a:lnTo>
                  <a:lnTo>
                    <a:pt x="21103" y="88322"/>
                  </a:lnTo>
                  <a:lnTo>
                    <a:pt x="21330" y="88231"/>
                  </a:lnTo>
                  <a:lnTo>
                    <a:pt x="21467" y="88413"/>
                  </a:lnTo>
                  <a:lnTo>
                    <a:pt x="21421" y="88504"/>
                  </a:lnTo>
                  <a:lnTo>
                    <a:pt x="21421" y="88731"/>
                  </a:lnTo>
                  <a:lnTo>
                    <a:pt x="21558" y="88959"/>
                  </a:lnTo>
                  <a:lnTo>
                    <a:pt x="21603" y="89232"/>
                  </a:lnTo>
                  <a:lnTo>
                    <a:pt x="21467" y="89505"/>
                  </a:lnTo>
                  <a:lnTo>
                    <a:pt x="21603" y="89641"/>
                  </a:lnTo>
                  <a:lnTo>
                    <a:pt x="21467" y="89778"/>
                  </a:lnTo>
                  <a:lnTo>
                    <a:pt x="21421" y="89823"/>
                  </a:lnTo>
                  <a:lnTo>
                    <a:pt x="21512" y="89959"/>
                  </a:lnTo>
                  <a:lnTo>
                    <a:pt x="21239" y="90232"/>
                  </a:lnTo>
                  <a:lnTo>
                    <a:pt x="21057" y="90596"/>
                  </a:lnTo>
                  <a:lnTo>
                    <a:pt x="21239" y="90687"/>
                  </a:lnTo>
                  <a:lnTo>
                    <a:pt x="21239" y="90733"/>
                  </a:lnTo>
                  <a:lnTo>
                    <a:pt x="21239" y="90960"/>
                  </a:lnTo>
                  <a:lnTo>
                    <a:pt x="21057" y="90960"/>
                  </a:lnTo>
                  <a:lnTo>
                    <a:pt x="21239" y="91187"/>
                  </a:lnTo>
                  <a:lnTo>
                    <a:pt x="21467" y="91278"/>
                  </a:lnTo>
                  <a:lnTo>
                    <a:pt x="21148" y="91324"/>
                  </a:lnTo>
                  <a:lnTo>
                    <a:pt x="21057" y="91233"/>
                  </a:lnTo>
                  <a:lnTo>
                    <a:pt x="21057" y="91460"/>
                  </a:lnTo>
                  <a:lnTo>
                    <a:pt x="21012" y="91915"/>
                  </a:lnTo>
                  <a:lnTo>
                    <a:pt x="20830" y="92051"/>
                  </a:lnTo>
                  <a:lnTo>
                    <a:pt x="20648" y="91961"/>
                  </a:lnTo>
                  <a:lnTo>
                    <a:pt x="20648" y="92051"/>
                  </a:lnTo>
                  <a:lnTo>
                    <a:pt x="20830" y="92415"/>
                  </a:lnTo>
                  <a:lnTo>
                    <a:pt x="20921" y="92461"/>
                  </a:lnTo>
                  <a:lnTo>
                    <a:pt x="20921" y="92870"/>
                  </a:lnTo>
                  <a:lnTo>
                    <a:pt x="21057" y="93052"/>
                  </a:lnTo>
                  <a:lnTo>
                    <a:pt x="21057" y="93325"/>
                  </a:lnTo>
                  <a:lnTo>
                    <a:pt x="21194" y="93416"/>
                  </a:lnTo>
                  <a:lnTo>
                    <a:pt x="21285" y="93598"/>
                  </a:lnTo>
                  <a:lnTo>
                    <a:pt x="21467" y="93780"/>
                  </a:lnTo>
                  <a:lnTo>
                    <a:pt x="21421" y="93825"/>
                  </a:lnTo>
                  <a:lnTo>
                    <a:pt x="21649" y="94053"/>
                  </a:lnTo>
                  <a:lnTo>
                    <a:pt x="21967" y="94325"/>
                  </a:lnTo>
                  <a:lnTo>
                    <a:pt x="22058" y="94507"/>
                  </a:lnTo>
                  <a:lnTo>
                    <a:pt x="22331" y="94644"/>
                  </a:lnTo>
                  <a:lnTo>
                    <a:pt x="22331" y="94780"/>
                  </a:lnTo>
                  <a:lnTo>
                    <a:pt x="22467" y="94826"/>
                  </a:lnTo>
                  <a:lnTo>
                    <a:pt x="22513" y="94871"/>
                  </a:lnTo>
                  <a:lnTo>
                    <a:pt x="22695" y="95008"/>
                  </a:lnTo>
                  <a:lnTo>
                    <a:pt x="22740" y="95144"/>
                  </a:lnTo>
                  <a:lnTo>
                    <a:pt x="22967" y="95281"/>
                  </a:lnTo>
                  <a:lnTo>
                    <a:pt x="22967" y="95417"/>
                  </a:lnTo>
                  <a:lnTo>
                    <a:pt x="23104" y="95553"/>
                  </a:lnTo>
                  <a:lnTo>
                    <a:pt x="23104" y="95735"/>
                  </a:lnTo>
                  <a:lnTo>
                    <a:pt x="23195" y="95826"/>
                  </a:lnTo>
                  <a:lnTo>
                    <a:pt x="23286" y="95917"/>
                  </a:lnTo>
                  <a:lnTo>
                    <a:pt x="23331" y="96145"/>
                  </a:lnTo>
                  <a:lnTo>
                    <a:pt x="23240" y="96327"/>
                  </a:lnTo>
                  <a:lnTo>
                    <a:pt x="23286" y="96418"/>
                  </a:lnTo>
                  <a:lnTo>
                    <a:pt x="23331" y="96509"/>
                  </a:lnTo>
                  <a:lnTo>
                    <a:pt x="23559" y="96509"/>
                  </a:lnTo>
                  <a:lnTo>
                    <a:pt x="23650" y="96554"/>
                  </a:lnTo>
                  <a:lnTo>
                    <a:pt x="23422" y="96690"/>
                  </a:lnTo>
                  <a:lnTo>
                    <a:pt x="23513" y="96827"/>
                  </a:lnTo>
                  <a:lnTo>
                    <a:pt x="23513" y="96918"/>
                  </a:lnTo>
                  <a:lnTo>
                    <a:pt x="23968" y="97418"/>
                  </a:lnTo>
                  <a:lnTo>
                    <a:pt x="23968" y="98055"/>
                  </a:lnTo>
                  <a:lnTo>
                    <a:pt x="24195" y="98373"/>
                  </a:lnTo>
                  <a:lnTo>
                    <a:pt x="24150" y="98692"/>
                  </a:lnTo>
                  <a:lnTo>
                    <a:pt x="23923" y="99010"/>
                  </a:lnTo>
                  <a:lnTo>
                    <a:pt x="24059" y="99101"/>
                  </a:lnTo>
                  <a:lnTo>
                    <a:pt x="24059" y="99374"/>
                  </a:lnTo>
                  <a:lnTo>
                    <a:pt x="24195" y="99556"/>
                  </a:lnTo>
                  <a:lnTo>
                    <a:pt x="24195" y="99783"/>
                  </a:lnTo>
                  <a:lnTo>
                    <a:pt x="24468" y="100283"/>
                  </a:lnTo>
                  <a:lnTo>
                    <a:pt x="24468" y="100374"/>
                  </a:lnTo>
                  <a:lnTo>
                    <a:pt x="24559" y="100511"/>
                  </a:lnTo>
                  <a:lnTo>
                    <a:pt x="24559" y="101238"/>
                  </a:lnTo>
                  <a:lnTo>
                    <a:pt x="24241" y="101784"/>
                  </a:lnTo>
                  <a:lnTo>
                    <a:pt x="24150" y="101784"/>
                  </a:lnTo>
                  <a:lnTo>
                    <a:pt x="23832" y="102057"/>
                  </a:lnTo>
                  <a:lnTo>
                    <a:pt x="23832" y="102239"/>
                  </a:lnTo>
                  <a:lnTo>
                    <a:pt x="23377" y="102648"/>
                  </a:lnTo>
                  <a:lnTo>
                    <a:pt x="23377" y="102921"/>
                  </a:lnTo>
                  <a:lnTo>
                    <a:pt x="23286" y="102967"/>
                  </a:lnTo>
                  <a:lnTo>
                    <a:pt x="23286" y="103603"/>
                  </a:lnTo>
                  <a:lnTo>
                    <a:pt x="23104" y="103876"/>
                  </a:lnTo>
                  <a:lnTo>
                    <a:pt x="23058" y="104149"/>
                  </a:lnTo>
                  <a:lnTo>
                    <a:pt x="22831" y="104422"/>
                  </a:lnTo>
                  <a:lnTo>
                    <a:pt x="22831" y="104695"/>
                  </a:lnTo>
                  <a:lnTo>
                    <a:pt x="22831" y="104968"/>
                  </a:lnTo>
                  <a:lnTo>
                    <a:pt x="22831" y="105332"/>
                  </a:lnTo>
                  <a:lnTo>
                    <a:pt x="22786" y="105604"/>
                  </a:lnTo>
                  <a:lnTo>
                    <a:pt x="22786" y="105695"/>
                  </a:lnTo>
                  <a:lnTo>
                    <a:pt x="22831" y="106378"/>
                  </a:lnTo>
                  <a:lnTo>
                    <a:pt x="23286" y="106832"/>
                  </a:lnTo>
                  <a:lnTo>
                    <a:pt x="23559" y="107287"/>
                  </a:lnTo>
                  <a:lnTo>
                    <a:pt x="23923" y="108242"/>
                  </a:lnTo>
                  <a:lnTo>
                    <a:pt x="23968" y="108561"/>
                  </a:lnTo>
                  <a:lnTo>
                    <a:pt x="24377" y="109152"/>
                  </a:lnTo>
                  <a:lnTo>
                    <a:pt x="24377" y="109379"/>
                  </a:lnTo>
                  <a:lnTo>
                    <a:pt x="24787" y="109970"/>
                  </a:lnTo>
                  <a:lnTo>
                    <a:pt x="24787" y="110289"/>
                  </a:lnTo>
                  <a:lnTo>
                    <a:pt x="24696" y="110334"/>
                  </a:lnTo>
                  <a:lnTo>
                    <a:pt x="24787" y="110744"/>
                  </a:lnTo>
                  <a:lnTo>
                    <a:pt x="24787" y="111380"/>
                  </a:lnTo>
                  <a:lnTo>
                    <a:pt x="25014" y="111972"/>
                  </a:lnTo>
                  <a:lnTo>
                    <a:pt x="25014" y="112335"/>
                  </a:lnTo>
                  <a:lnTo>
                    <a:pt x="25105" y="112563"/>
                  </a:lnTo>
                  <a:lnTo>
                    <a:pt x="24969" y="112654"/>
                  </a:lnTo>
                  <a:lnTo>
                    <a:pt x="25105" y="112745"/>
                  </a:lnTo>
                  <a:lnTo>
                    <a:pt x="25151" y="113154"/>
                  </a:lnTo>
                  <a:lnTo>
                    <a:pt x="25241" y="113245"/>
                  </a:lnTo>
                  <a:lnTo>
                    <a:pt x="25332" y="113381"/>
                  </a:lnTo>
                  <a:lnTo>
                    <a:pt x="25241" y="113427"/>
                  </a:lnTo>
                  <a:lnTo>
                    <a:pt x="25241" y="113609"/>
                  </a:lnTo>
                  <a:lnTo>
                    <a:pt x="25378" y="113745"/>
                  </a:lnTo>
                  <a:lnTo>
                    <a:pt x="25378" y="114064"/>
                  </a:lnTo>
                  <a:lnTo>
                    <a:pt x="25514" y="114246"/>
                  </a:lnTo>
                  <a:lnTo>
                    <a:pt x="25696" y="114609"/>
                  </a:lnTo>
                  <a:lnTo>
                    <a:pt x="25878" y="114791"/>
                  </a:lnTo>
                  <a:lnTo>
                    <a:pt x="25924" y="114928"/>
                  </a:lnTo>
                  <a:lnTo>
                    <a:pt x="26197" y="115110"/>
                  </a:lnTo>
                  <a:lnTo>
                    <a:pt x="26242" y="115383"/>
                  </a:lnTo>
                  <a:lnTo>
                    <a:pt x="26515" y="115564"/>
                  </a:lnTo>
                  <a:lnTo>
                    <a:pt x="26697" y="116065"/>
                  </a:lnTo>
                  <a:lnTo>
                    <a:pt x="26697" y="116292"/>
                  </a:lnTo>
                  <a:lnTo>
                    <a:pt x="26833" y="116701"/>
                  </a:lnTo>
                  <a:lnTo>
                    <a:pt x="26924" y="117202"/>
                  </a:lnTo>
                  <a:lnTo>
                    <a:pt x="27152" y="117475"/>
                  </a:lnTo>
                  <a:lnTo>
                    <a:pt x="27152" y="117657"/>
                  </a:lnTo>
                  <a:lnTo>
                    <a:pt x="27379" y="118020"/>
                  </a:lnTo>
                  <a:lnTo>
                    <a:pt x="27379" y="118157"/>
                  </a:lnTo>
                  <a:lnTo>
                    <a:pt x="27470" y="118430"/>
                  </a:lnTo>
                  <a:lnTo>
                    <a:pt x="27425" y="118657"/>
                  </a:lnTo>
                  <a:lnTo>
                    <a:pt x="27334" y="118748"/>
                  </a:lnTo>
                  <a:lnTo>
                    <a:pt x="27243" y="118703"/>
                  </a:lnTo>
                  <a:lnTo>
                    <a:pt x="27152" y="118748"/>
                  </a:lnTo>
                  <a:lnTo>
                    <a:pt x="27152" y="118975"/>
                  </a:lnTo>
                  <a:lnTo>
                    <a:pt x="27288" y="119157"/>
                  </a:lnTo>
                  <a:lnTo>
                    <a:pt x="27425" y="119294"/>
                  </a:lnTo>
                  <a:lnTo>
                    <a:pt x="27561" y="119567"/>
                  </a:lnTo>
                  <a:lnTo>
                    <a:pt x="27425" y="119749"/>
                  </a:lnTo>
                  <a:lnTo>
                    <a:pt x="27470" y="119931"/>
                  </a:lnTo>
                  <a:lnTo>
                    <a:pt x="27425" y="120067"/>
                  </a:lnTo>
                  <a:lnTo>
                    <a:pt x="27425" y="120249"/>
                  </a:lnTo>
                  <a:lnTo>
                    <a:pt x="27515" y="120294"/>
                  </a:lnTo>
                  <a:lnTo>
                    <a:pt x="27515" y="120158"/>
                  </a:lnTo>
                  <a:lnTo>
                    <a:pt x="27652" y="120067"/>
                  </a:lnTo>
                  <a:lnTo>
                    <a:pt x="27834" y="120067"/>
                  </a:lnTo>
                  <a:lnTo>
                    <a:pt x="27879" y="120249"/>
                  </a:lnTo>
                  <a:lnTo>
                    <a:pt x="27834" y="120294"/>
                  </a:lnTo>
                  <a:lnTo>
                    <a:pt x="27879" y="120340"/>
                  </a:lnTo>
                  <a:lnTo>
                    <a:pt x="28016" y="120294"/>
                  </a:lnTo>
                  <a:lnTo>
                    <a:pt x="28152" y="120340"/>
                  </a:lnTo>
                  <a:lnTo>
                    <a:pt x="28152" y="120522"/>
                  </a:lnTo>
                  <a:lnTo>
                    <a:pt x="28243" y="120476"/>
                  </a:lnTo>
                  <a:lnTo>
                    <a:pt x="28652" y="120704"/>
                  </a:lnTo>
                  <a:lnTo>
                    <a:pt x="28698" y="120658"/>
                  </a:lnTo>
                  <a:lnTo>
                    <a:pt x="28789" y="120658"/>
                  </a:lnTo>
                  <a:lnTo>
                    <a:pt x="28834" y="120567"/>
                  </a:lnTo>
                  <a:lnTo>
                    <a:pt x="28971" y="120567"/>
                  </a:lnTo>
                  <a:lnTo>
                    <a:pt x="29153" y="120340"/>
                  </a:lnTo>
                  <a:lnTo>
                    <a:pt x="29335" y="120385"/>
                  </a:lnTo>
                  <a:lnTo>
                    <a:pt x="29380" y="120340"/>
                  </a:lnTo>
                  <a:lnTo>
                    <a:pt x="29608" y="120340"/>
                  </a:lnTo>
                  <a:lnTo>
                    <a:pt x="29835" y="120431"/>
                  </a:lnTo>
                  <a:lnTo>
                    <a:pt x="29926" y="120385"/>
                  </a:lnTo>
                  <a:lnTo>
                    <a:pt x="30153" y="120385"/>
                  </a:lnTo>
                  <a:lnTo>
                    <a:pt x="30199" y="120294"/>
                  </a:lnTo>
                  <a:lnTo>
                    <a:pt x="30290" y="120249"/>
                  </a:lnTo>
                  <a:lnTo>
                    <a:pt x="30381" y="120203"/>
                  </a:lnTo>
                  <a:lnTo>
                    <a:pt x="30472" y="120249"/>
                  </a:lnTo>
                  <a:lnTo>
                    <a:pt x="30472" y="120112"/>
                  </a:lnTo>
                  <a:lnTo>
                    <a:pt x="30608" y="120067"/>
                  </a:lnTo>
                  <a:lnTo>
                    <a:pt x="31063" y="120067"/>
                  </a:lnTo>
                  <a:lnTo>
                    <a:pt x="31245" y="120158"/>
                  </a:lnTo>
                  <a:lnTo>
                    <a:pt x="31336" y="120112"/>
                  </a:lnTo>
                  <a:lnTo>
                    <a:pt x="31336" y="120067"/>
                  </a:lnTo>
                  <a:lnTo>
                    <a:pt x="31609" y="120021"/>
                  </a:lnTo>
                  <a:lnTo>
                    <a:pt x="31972" y="120112"/>
                  </a:lnTo>
                  <a:lnTo>
                    <a:pt x="32063" y="120203"/>
                  </a:lnTo>
                  <a:lnTo>
                    <a:pt x="32473" y="120294"/>
                  </a:lnTo>
                  <a:lnTo>
                    <a:pt x="32518" y="120203"/>
                  </a:lnTo>
                  <a:lnTo>
                    <a:pt x="32473" y="120112"/>
                  </a:lnTo>
                  <a:lnTo>
                    <a:pt x="32564" y="120021"/>
                  </a:lnTo>
                  <a:lnTo>
                    <a:pt x="32700" y="120021"/>
                  </a:lnTo>
                  <a:lnTo>
                    <a:pt x="32882" y="120067"/>
                  </a:lnTo>
                  <a:lnTo>
                    <a:pt x="33155" y="120067"/>
                  </a:lnTo>
                  <a:lnTo>
                    <a:pt x="33019" y="119931"/>
                  </a:lnTo>
                  <a:lnTo>
                    <a:pt x="33109" y="119794"/>
                  </a:lnTo>
                  <a:lnTo>
                    <a:pt x="33291" y="119749"/>
                  </a:lnTo>
                  <a:lnTo>
                    <a:pt x="33564" y="119749"/>
                  </a:lnTo>
                  <a:lnTo>
                    <a:pt x="33655" y="119794"/>
                  </a:lnTo>
                  <a:lnTo>
                    <a:pt x="33837" y="119794"/>
                  </a:lnTo>
                  <a:lnTo>
                    <a:pt x="33974" y="119703"/>
                  </a:lnTo>
                  <a:lnTo>
                    <a:pt x="34292" y="119612"/>
                  </a:lnTo>
                  <a:lnTo>
                    <a:pt x="34292" y="119567"/>
                  </a:lnTo>
                  <a:lnTo>
                    <a:pt x="34474" y="119521"/>
                  </a:lnTo>
                  <a:lnTo>
                    <a:pt x="34610" y="119385"/>
                  </a:lnTo>
                  <a:lnTo>
                    <a:pt x="35156" y="119021"/>
                  </a:lnTo>
                  <a:lnTo>
                    <a:pt x="35293" y="118884"/>
                  </a:lnTo>
                  <a:lnTo>
                    <a:pt x="35293" y="118839"/>
                  </a:lnTo>
                  <a:lnTo>
                    <a:pt x="35383" y="118839"/>
                  </a:lnTo>
                  <a:lnTo>
                    <a:pt x="36248" y="118020"/>
                  </a:lnTo>
                  <a:lnTo>
                    <a:pt x="36293" y="117929"/>
                  </a:lnTo>
                  <a:lnTo>
                    <a:pt x="36339" y="117929"/>
                  </a:lnTo>
                  <a:lnTo>
                    <a:pt x="36475" y="117793"/>
                  </a:lnTo>
                  <a:lnTo>
                    <a:pt x="36657" y="117702"/>
                  </a:lnTo>
                  <a:lnTo>
                    <a:pt x="36702" y="117520"/>
                  </a:lnTo>
                  <a:lnTo>
                    <a:pt x="36930" y="117247"/>
                  </a:lnTo>
                  <a:lnTo>
                    <a:pt x="37248" y="116701"/>
                  </a:lnTo>
                  <a:lnTo>
                    <a:pt x="37385" y="116474"/>
                  </a:lnTo>
                  <a:lnTo>
                    <a:pt x="37567" y="116474"/>
                  </a:lnTo>
                  <a:lnTo>
                    <a:pt x="37657" y="116292"/>
                  </a:lnTo>
                  <a:lnTo>
                    <a:pt x="37657" y="116201"/>
                  </a:lnTo>
                  <a:lnTo>
                    <a:pt x="37794" y="116019"/>
                  </a:lnTo>
                  <a:lnTo>
                    <a:pt x="37885" y="115837"/>
                  </a:lnTo>
                  <a:lnTo>
                    <a:pt x="38067" y="115701"/>
                  </a:lnTo>
                  <a:lnTo>
                    <a:pt x="38158" y="115610"/>
                  </a:lnTo>
                  <a:lnTo>
                    <a:pt x="38294" y="115564"/>
                  </a:lnTo>
                  <a:lnTo>
                    <a:pt x="38385" y="115474"/>
                  </a:lnTo>
                  <a:lnTo>
                    <a:pt x="38431" y="115474"/>
                  </a:lnTo>
                  <a:lnTo>
                    <a:pt x="38658" y="115201"/>
                  </a:lnTo>
                  <a:lnTo>
                    <a:pt x="38704" y="115064"/>
                  </a:lnTo>
                  <a:lnTo>
                    <a:pt x="38794" y="114928"/>
                  </a:lnTo>
                  <a:lnTo>
                    <a:pt x="38885" y="114609"/>
                  </a:lnTo>
                  <a:lnTo>
                    <a:pt x="38976" y="114382"/>
                  </a:lnTo>
                  <a:lnTo>
                    <a:pt x="38976" y="114155"/>
                  </a:lnTo>
                  <a:lnTo>
                    <a:pt x="39113" y="113882"/>
                  </a:lnTo>
                  <a:lnTo>
                    <a:pt x="39022" y="113882"/>
                  </a:lnTo>
                  <a:lnTo>
                    <a:pt x="39158" y="113745"/>
                  </a:lnTo>
                  <a:lnTo>
                    <a:pt x="39158" y="113563"/>
                  </a:lnTo>
                  <a:lnTo>
                    <a:pt x="39249" y="113336"/>
                  </a:lnTo>
                  <a:lnTo>
                    <a:pt x="39295" y="113109"/>
                  </a:lnTo>
                  <a:lnTo>
                    <a:pt x="39295" y="113018"/>
                  </a:lnTo>
                  <a:lnTo>
                    <a:pt x="39249" y="113018"/>
                  </a:lnTo>
                  <a:lnTo>
                    <a:pt x="39204" y="113154"/>
                  </a:lnTo>
                  <a:lnTo>
                    <a:pt x="39113" y="113154"/>
                  </a:lnTo>
                  <a:lnTo>
                    <a:pt x="39022" y="113245"/>
                  </a:lnTo>
                  <a:lnTo>
                    <a:pt x="39022" y="113109"/>
                  </a:lnTo>
                  <a:lnTo>
                    <a:pt x="38976" y="112927"/>
                  </a:lnTo>
                  <a:lnTo>
                    <a:pt x="38931" y="112881"/>
                  </a:lnTo>
                  <a:lnTo>
                    <a:pt x="38976" y="112836"/>
                  </a:lnTo>
                  <a:lnTo>
                    <a:pt x="39067" y="112836"/>
                  </a:lnTo>
                  <a:lnTo>
                    <a:pt x="39113" y="112654"/>
                  </a:lnTo>
                  <a:lnTo>
                    <a:pt x="39249" y="112563"/>
                  </a:lnTo>
                  <a:lnTo>
                    <a:pt x="39295" y="112472"/>
                  </a:lnTo>
                  <a:lnTo>
                    <a:pt x="39522" y="112426"/>
                  </a:lnTo>
                  <a:lnTo>
                    <a:pt x="39750" y="112153"/>
                  </a:lnTo>
                  <a:lnTo>
                    <a:pt x="40477" y="112017"/>
                  </a:lnTo>
                  <a:lnTo>
                    <a:pt x="40978" y="111790"/>
                  </a:lnTo>
                  <a:lnTo>
                    <a:pt x="41296" y="111471"/>
                  </a:lnTo>
                  <a:lnTo>
                    <a:pt x="41341" y="111289"/>
                  </a:lnTo>
                  <a:lnTo>
                    <a:pt x="41432" y="111153"/>
                  </a:lnTo>
                  <a:lnTo>
                    <a:pt x="41432" y="111062"/>
                  </a:lnTo>
                  <a:lnTo>
                    <a:pt x="41296" y="111107"/>
                  </a:lnTo>
                  <a:lnTo>
                    <a:pt x="41296" y="110971"/>
                  </a:lnTo>
                  <a:lnTo>
                    <a:pt x="41341" y="110971"/>
                  </a:lnTo>
                  <a:lnTo>
                    <a:pt x="41341" y="110789"/>
                  </a:lnTo>
                  <a:lnTo>
                    <a:pt x="41432" y="110744"/>
                  </a:lnTo>
                  <a:lnTo>
                    <a:pt x="41432" y="110607"/>
                  </a:lnTo>
                  <a:lnTo>
                    <a:pt x="41523" y="110334"/>
                  </a:lnTo>
                  <a:lnTo>
                    <a:pt x="41478" y="110289"/>
                  </a:lnTo>
                  <a:lnTo>
                    <a:pt x="41478" y="110107"/>
                  </a:lnTo>
                  <a:lnTo>
                    <a:pt x="41523" y="110016"/>
                  </a:lnTo>
                  <a:lnTo>
                    <a:pt x="41523" y="109789"/>
                  </a:lnTo>
                  <a:lnTo>
                    <a:pt x="41523" y="109607"/>
                  </a:lnTo>
                  <a:lnTo>
                    <a:pt x="41432" y="109834"/>
                  </a:lnTo>
                  <a:lnTo>
                    <a:pt x="41432" y="109925"/>
                  </a:lnTo>
                  <a:lnTo>
                    <a:pt x="41341" y="109925"/>
                  </a:lnTo>
                  <a:lnTo>
                    <a:pt x="41296" y="109743"/>
                  </a:lnTo>
                  <a:lnTo>
                    <a:pt x="41341" y="109243"/>
                  </a:lnTo>
                  <a:lnTo>
                    <a:pt x="41250" y="109061"/>
                  </a:lnTo>
                  <a:lnTo>
                    <a:pt x="41250" y="108879"/>
                  </a:lnTo>
                  <a:lnTo>
                    <a:pt x="41159" y="108743"/>
                  </a:lnTo>
                  <a:lnTo>
                    <a:pt x="41114" y="108697"/>
                  </a:lnTo>
                  <a:lnTo>
                    <a:pt x="41205" y="108606"/>
                  </a:lnTo>
                  <a:lnTo>
                    <a:pt x="41205" y="108515"/>
                  </a:lnTo>
                  <a:lnTo>
                    <a:pt x="40978" y="108197"/>
                  </a:lnTo>
                  <a:lnTo>
                    <a:pt x="41068" y="108106"/>
                  </a:lnTo>
                  <a:lnTo>
                    <a:pt x="41068" y="107969"/>
                  </a:lnTo>
                  <a:lnTo>
                    <a:pt x="41114" y="107878"/>
                  </a:lnTo>
                  <a:lnTo>
                    <a:pt x="41114" y="107742"/>
                  </a:lnTo>
                  <a:lnTo>
                    <a:pt x="41023" y="107696"/>
                  </a:lnTo>
                  <a:lnTo>
                    <a:pt x="41023" y="107651"/>
                  </a:lnTo>
                  <a:lnTo>
                    <a:pt x="41114" y="107651"/>
                  </a:lnTo>
                  <a:lnTo>
                    <a:pt x="41250" y="107742"/>
                  </a:lnTo>
                  <a:lnTo>
                    <a:pt x="41341" y="107651"/>
                  </a:lnTo>
                  <a:lnTo>
                    <a:pt x="41523" y="107651"/>
                  </a:lnTo>
                  <a:lnTo>
                    <a:pt x="41660" y="107560"/>
                  </a:lnTo>
                  <a:lnTo>
                    <a:pt x="41660" y="107378"/>
                  </a:lnTo>
                  <a:lnTo>
                    <a:pt x="42115" y="107060"/>
                  </a:lnTo>
                  <a:lnTo>
                    <a:pt x="42296" y="107060"/>
                  </a:lnTo>
                  <a:lnTo>
                    <a:pt x="42296" y="106969"/>
                  </a:lnTo>
                  <a:lnTo>
                    <a:pt x="42387" y="106969"/>
                  </a:lnTo>
                  <a:lnTo>
                    <a:pt x="42433" y="106878"/>
                  </a:lnTo>
                  <a:lnTo>
                    <a:pt x="42433" y="106832"/>
                  </a:lnTo>
                  <a:lnTo>
                    <a:pt x="42751" y="106605"/>
                  </a:lnTo>
                  <a:lnTo>
                    <a:pt x="42797" y="106514"/>
                  </a:lnTo>
                  <a:lnTo>
                    <a:pt x="42888" y="106514"/>
                  </a:lnTo>
                  <a:lnTo>
                    <a:pt x="42933" y="106287"/>
                  </a:lnTo>
                  <a:lnTo>
                    <a:pt x="42979" y="106423"/>
                  </a:lnTo>
                  <a:lnTo>
                    <a:pt x="43070" y="106378"/>
                  </a:lnTo>
                  <a:lnTo>
                    <a:pt x="43297" y="106150"/>
                  </a:lnTo>
                  <a:lnTo>
                    <a:pt x="43297" y="105968"/>
                  </a:lnTo>
                  <a:lnTo>
                    <a:pt x="43342" y="106014"/>
                  </a:lnTo>
                  <a:lnTo>
                    <a:pt x="43661" y="105786"/>
                  </a:lnTo>
                  <a:lnTo>
                    <a:pt x="43888" y="105695"/>
                  </a:lnTo>
                  <a:lnTo>
                    <a:pt x="43888" y="105650"/>
                  </a:lnTo>
                  <a:lnTo>
                    <a:pt x="44116" y="105650"/>
                  </a:lnTo>
                  <a:lnTo>
                    <a:pt x="44616" y="105377"/>
                  </a:lnTo>
                  <a:lnTo>
                    <a:pt x="44661" y="105241"/>
                  </a:lnTo>
                  <a:lnTo>
                    <a:pt x="44752" y="105241"/>
                  </a:lnTo>
                  <a:lnTo>
                    <a:pt x="45253" y="104968"/>
                  </a:lnTo>
                  <a:lnTo>
                    <a:pt x="45253" y="104831"/>
                  </a:lnTo>
                  <a:lnTo>
                    <a:pt x="45389" y="104831"/>
                  </a:lnTo>
                  <a:lnTo>
                    <a:pt x="45571" y="104604"/>
                  </a:lnTo>
                  <a:lnTo>
                    <a:pt x="45571" y="104513"/>
                  </a:lnTo>
                  <a:lnTo>
                    <a:pt x="45707" y="104286"/>
                  </a:lnTo>
                  <a:lnTo>
                    <a:pt x="45844" y="104286"/>
                  </a:lnTo>
                  <a:lnTo>
                    <a:pt x="45844" y="104104"/>
                  </a:lnTo>
                  <a:lnTo>
                    <a:pt x="45889" y="104013"/>
                  </a:lnTo>
                  <a:lnTo>
                    <a:pt x="45753" y="104013"/>
                  </a:lnTo>
                  <a:lnTo>
                    <a:pt x="45753" y="103967"/>
                  </a:lnTo>
                  <a:lnTo>
                    <a:pt x="45889" y="103876"/>
                  </a:lnTo>
                  <a:lnTo>
                    <a:pt x="45980" y="103876"/>
                  </a:lnTo>
                  <a:lnTo>
                    <a:pt x="45980" y="103785"/>
                  </a:lnTo>
                  <a:lnTo>
                    <a:pt x="45935" y="103694"/>
                  </a:lnTo>
                  <a:lnTo>
                    <a:pt x="46026" y="103649"/>
                  </a:lnTo>
                  <a:lnTo>
                    <a:pt x="46071" y="103558"/>
                  </a:lnTo>
                  <a:lnTo>
                    <a:pt x="46071" y="103239"/>
                  </a:lnTo>
                  <a:lnTo>
                    <a:pt x="45844" y="103239"/>
                  </a:lnTo>
                  <a:lnTo>
                    <a:pt x="45798" y="103194"/>
                  </a:lnTo>
                  <a:lnTo>
                    <a:pt x="45798" y="103103"/>
                  </a:lnTo>
                  <a:lnTo>
                    <a:pt x="45935" y="103103"/>
                  </a:lnTo>
                  <a:lnTo>
                    <a:pt x="45935" y="102739"/>
                  </a:lnTo>
                  <a:lnTo>
                    <a:pt x="45889" y="102694"/>
                  </a:lnTo>
                  <a:lnTo>
                    <a:pt x="45935" y="102694"/>
                  </a:lnTo>
                  <a:lnTo>
                    <a:pt x="45980" y="102284"/>
                  </a:lnTo>
                  <a:lnTo>
                    <a:pt x="45935" y="102102"/>
                  </a:lnTo>
                  <a:lnTo>
                    <a:pt x="46026" y="102012"/>
                  </a:lnTo>
                  <a:lnTo>
                    <a:pt x="46026" y="101784"/>
                  </a:lnTo>
                  <a:lnTo>
                    <a:pt x="45980" y="101739"/>
                  </a:lnTo>
                  <a:lnTo>
                    <a:pt x="45980" y="101557"/>
                  </a:lnTo>
                  <a:lnTo>
                    <a:pt x="46026" y="101511"/>
                  </a:lnTo>
                  <a:lnTo>
                    <a:pt x="45935" y="101329"/>
                  </a:lnTo>
                  <a:lnTo>
                    <a:pt x="45889" y="101056"/>
                  </a:lnTo>
                  <a:lnTo>
                    <a:pt x="45980" y="100966"/>
                  </a:lnTo>
                  <a:lnTo>
                    <a:pt x="45980" y="100920"/>
                  </a:lnTo>
                  <a:lnTo>
                    <a:pt x="45935" y="100875"/>
                  </a:lnTo>
                  <a:lnTo>
                    <a:pt x="45935" y="100784"/>
                  </a:lnTo>
                  <a:lnTo>
                    <a:pt x="46117" y="100556"/>
                  </a:lnTo>
                  <a:lnTo>
                    <a:pt x="46071" y="100511"/>
                  </a:lnTo>
                  <a:lnTo>
                    <a:pt x="46117" y="100420"/>
                  </a:lnTo>
                  <a:lnTo>
                    <a:pt x="46117" y="100238"/>
                  </a:lnTo>
                  <a:lnTo>
                    <a:pt x="46071" y="100192"/>
                  </a:lnTo>
                  <a:lnTo>
                    <a:pt x="46071" y="100147"/>
                  </a:lnTo>
                  <a:lnTo>
                    <a:pt x="45889" y="99965"/>
                  </a:lnTo>
                  <a:lnTo>
                    <a:pt x="45707" y="99965"/>
                  </a:lnTo>
                  <a:lnTo>
                    <a:pt x="45389" y="99692"/>
                  </a:lnTo>
                  <a:lnTo>
                    <a:pt x="45389" y="99601"/>
                  </a:lnTo>
                  <a:lnTo>
                    <a:pt x="45344" y="99328"/>
                  </a:lnTo>
                  <a:lnTo>
                    <a:pt x="45253" y="99237"/>
                  </a:lnTo>
                  <a:lnTo>
                    <a:pt x="45344" y="99146"/>
                  </a:lnTo>
                  <a:lnTo>
                    <a:pt x="45253" y="99055"/>
                  </a:lnTo>
                  <a:lnTo>
                    <a:pt x="45207" y="98873"/>
                  </a:lnTo>
                  <a:lnTo>
                    <a:pt x="45162" y="98782"/>
                  </a:lnTo>
                  <a:lnTo>
                    <a:pt x="45207" y="98782"/>
                  </a:lnTo>
                  <a:lnTo>
                    <a:pt x="45116" y="98601"/>
                  </a:lnTo>
                  <a:lnTo>
                    <a:pt x="45071" y="98419"/>
                  </a:lnTo>
                  <a:lnTo>
                    <a:pt x="45207" y="98328"/>
                  </a:lnTo>
                  <a:lnTo>
                    <a:pt x="45207" y="98146"/>
                  </a:lnTo>
                  <a:lnTo>
                    <a:pt x="45071" y="98009"/>
                  </a:lnTo>
                  <a:lnTo>
                    <a:pt x="45071" y="97736"/>
                  </a:lnTo>
                  <a:lnTo>
                    <a:pt x="45116" y="97509"/>
                  </a:lnTo>
                  <a:lnTo>
                    <a:pt x="45207" y="97464"/>
                  </a:lnTo>
                  <a:lnTo>
                    <a:pt x="45298" y="97464"/>
                  </a:lnTo>
                  <a:lnTo>
                    <a:pt x="45344" y="97373"/>
                  </a:lnTo>
                  <a:lnTo>
                    <a:pt x="45207" y="97054"/>
                  </a:lnTo>
                  <a:lnTo>
                    <a:pt x="45116" y="97054"/>
                  </a:lnTo>
                  <a:lnTo>
                    <a:pt x="44934" y="96872"/>
                  </a:lnTo>
                  <a:lnTo>
                    <a:pt x="44707" y="96690"/>
                  </a:lnTo>
                  <a:lnTo>
                    <a:pt x="44707" y="96509"/>
                  </a:lnTo>
                  <a:lnTo>
                    <a:pt x="44843" y="96190"/>
                  </a:lnTo>
                  <a:lnTo>
                    <a:pt x="45025" y="95644"/>
                  </a:lnTo>
                  <a:lnTo>
                    <a:pt x="45071" y="95553"/>
                  </a:lnTo>
                  <a:lnTo>
                    <a:pt x="45071" y="95462"/>
                  </a:lnTo>
                  <a:lnTo>
                    <a:pt x="45025" y="95417"/>
                  </a:lnTo>
                  <a:lnTo>
                    <a:pt x="45162" y="95417"/>
                  </a:lnTo>
                  <a:lnTo>
                    <a:pt x="45298" y="95326"/>
                  </a:lnTo>
                  <a:lnTo>
                    <a:pt x="45616" y="94917"/>
                  </a:lnTo>
                  <a:lnTo>
                    <a:pt x="45707" y="94644"/>
                  </a:lnTo>
                  <a:lnTo>
                    <a:pt x="45707" y="94462"/>
                  </a:lnTo>
                  <a:lnTo>
                    <a:pt x="45844" y="94325"/>
                  </a:lnTo>
                  <a:lnTo>
                    <a:pt x="45980" y="94098"/>
                  </a:lnTo>
                  <a:lnTo>
                    <a:pt x="45935" y="94053"/>
                  </a:lnTo>
                  <a:lnTo>
                    <a:pt x="45935" y="93962"/>
                  </a:lnTo>
                  <a:lnTo>
                    <a:pt x="46026" y="93825"/>
                  </a:lnTo>
                  <a:lnTo>
                    <a:pt x="46026" y="93780"/>
                  </a:lnTo>
                  <a:lnTo>
                    <a:pt x="46162" y="93734"/>
                  </a:lnTo>
                  <a:lnTo>
                    <a:pt x="46390" y="93734"/>
                  </a:lnTo>
                  <a:lnTo>
                    <a:pt x="46526" y="93552"/>
                  </a:lnTo>
                  <a:lnTo>
                    <a:pt x="46799" y="93461"/>
                  </a:lnTo>
                  <a:lnTo>
                    <a:pt x="46753" y="93370"/>
                  </a:lnTo>
                  <a:lnTo>
                    <a:pt x="46844" y="93279"/>
                  </a:lnTo>
                  <a:lnTo>
                    <a:pt x="46890" y="93279"/>
                  </a:lnTo>
                  <a:lnTo>
                    <a:pt x="47163" y="92961"/>
                  </a:lnTo>
                  <a:lnTo>
                    <a:pt x="47163" y="92916"/>
                  </a:lnTo>
                  <a:lnTo>
                    <a:pt x="47163" y="92870"/>
                  </a:lnTo>
                  <a:lnTo>
                    <a:pt x="47845" y="92142"/>
                  </a:lnTo>
                  <a:lnTo>
                    <a:pt x="47890" y="91961"/>
                  </a:lnTo>
                  <a:lnTo>
                    <a:pt x="48072" y="91824"/>
                  </a:lnTo>
                  <a:lnTo>
                    <a:pt x="48254" y="91779"/>
                  </a:lnTo>
                  <a:lnTo>
                    <a:pt x="48300" y="91642"/>
                  </a:lnTo>
                  <a:lnTo>
                    <a:pt x="48391" y="91597"/>
                  </a:lnTo>
                  <a:lnTo>
                    <a:pt x="48846" y="91096"/>
                  </a:lnTo>
                  <a:lnTo>
                    <a:pt x="48936" y="91096"/>
                  </a:lnTo>
                  <a:lnTo>
                    <a:pt x="49528" y="90505"/>
                  </a:lnTo>
                  <a:lnTo>
                    <a:pt x="49801" y="90278"/>
                  </a:lnTo>
                  <a:lnTo>
                    <a:pt x="50028" y="90141"/>
                  </a:lnTo>
                  <a:lnTo>
                    <a:pt x="50301" y="90096"/>
                  </a:lnTo>
                  <a:lnTo>
                    <a:pt x="50665" y="89778"/>
                  </a:lnTo>
                  <a:lnTo>
                    <a:pt x="51529" y="89004"/>
                  </a:lnTo>
                  <a:lnTo>
                    <a:pt x="51984" y="88459"/>
                  </a:lnTo>
                  <a:lnTo>
                    <a:pt x="52211" y="88231"/>
                  </a:lnTo>
                  <a:lnTo>
                    <a:pt x="52257" y="88049"/>
                  </a:lnTo>
                  <a:lnTo>
                    <a:pt x="52802" y="87322"/>
                  </a:lnTo>
                  <a:lnTo>
                    <a:pt x="52802" y="87185"/>
                  </a:lnTo>
                  <a:lnTo>
                    <a:pt x="53075" y="86776"/>
                  </a:lnTo>
                  <a:lnTo>
                    <a:pt x="53075" y="86548"/>
                  </a:lnTo>
                  <a:lnTo>
                    <a:pt x="53530" y="85684"/>
                  </a:lnTo>
                  <a:lnTo>
                    <a:pt x="53621" y="85593"/>
                  </a:lnTo>
                  <a:lnTo>
                    <a:pt x="53575" y="85457"/>
                  </a:lnTo>
                  <a:lnTo>
                    <a:pt x="53575" y="85366"/>
                  </a:lnTo>
                  <a:lnTo>
                    <a:pt x="53757" y="85184"/>
                  </a:lnTo>
                  <a:lnTo>
                    <a:pt x="53803" y="85184"/>
                  </a:lnTo>
                  <a:lnTo>
                    <a:pt x="53939" y="85048"/>
                  </a:lnTo>
                  <a:lnTo>
                    <a:pt x="54121" y="84638"/>
                  </a:lnTo>
                  <a:lnTo>
                    <a:pt x="54394" y="84274"/>
                  </a:lnTo>
                  <a:lnTo>
                    <a:pt x="54394" y="84047"/>
                  </a:lnTo>
                  <a:lnTo>
                    <a:pt x="54440" y="83956"/>
                  </a:lnTo>
                  <a:lnTo>
                    <a:pt x="54440" y="83774"/>
                  </a:lnTo>
                  <a:lnTo>
                    <a:pt x="54349" y="83683"/>
                  </a:lnTo>
                  <a:lnTo>
                    <a:pt x="54485" y="83456"/>
                  </a:lnTo>
                  <a:lnTo>
                    <a:pt x="54712" y="83456"/>
                  </a:lnTo>
                  <a:lnTo>
                    <a:pt x="54667" y="83365"/>
                  </a:lnTo>
                  <a:lnTo>
                    <a:pt x="54621" y="83365"/>
                  </a:lnTo>
                  <a:lnTo>
                    <a:pt x="54621" y="83410"/>
                  </a:lnTo>
                  <a:lnTo>
                    <a:pt x="54485" y="83410"/>
                  </a:lnTo>
                  <a:lnTo>
                    <a:pt x="54576" y="83274"/>
                  </a:lnTo>
                  <a:lnTo>
                    <a:pt x="54576" y="83137"/>
                  </a:lnTo>
                  <a:lnTo>
                    <a:pt x="54485" y="83047"/>
                  </a:lnTo>
                  <a:lnTo>
                    <a:pt x="54576" y="82910"/>
                  </a:lnTo>
                  <a:lnTo>
                    <a:pt x="54667" y="82819"/>
                  </a:lnTo>
                  <a:lnTo>
                    <a:pt x="54667" y="82774"/>
                  </a:lnTo>
                  <a:lnTo>
                    <a:pt x="54531" y="82774"/>
                  </a:lnTo>
                  <a:lnTo>
                    <a:pt x="54485" y="82683"/>
                  </a:lnTo>
                  <a:lnTo>
                    <a:pt x="54576" y="82637"/>
                  </a:lnTo>
                  <a:lnTo>
                    <a:pt x="54576" y="82501"/>
                  </a:lnTo>
                  <a:lnTo>
                    <a:pt x="54621" y="82364"/>
                  </a:lnTo>
                  <a:lnTo>
                    <a:pt x="54712" y="82228"/>
                  </a:lnTo>
                  <a:lnTo>
                    <a:pt x="54576" y="82228"/>
                  </a:lnTo>
                  <a:lnTo>
                    <a:pt x="54349" y="82182"/>
                  </a:lnTo>
                  <a:lnTo>
                    <a:pt x="54258" y="82091"/>
                  </a:lnTo>
                  <a:lnTo>
                    <a:pt x="54258" y="82137"/>
                  </a:lnTo>
                  <a:lnTo>
                    <a:pt x="54212" y="82137"/>
                  </a:lnTo>
                  <a:lnTo>
                    <a:pt x="54076" y="82228"/>
                  </a:lnTo>
                  <a:lnTo>
                    <a:pt x="54030" y="82364"/>
                  </a:lnTo>
                  <a:lnTo>
                    <a:pt x="53848" y="82501"/>
                  </a:lnTo>
                  <a:lnTo>
                    <a:pt x="53621" y="82501"/>
                  </a:lnTo>
                  <a:lnTo>
                    <a:pt x="53621" y="82592"/>
                  </a:lnTo>
                  <a:lnTo>
                    <a:pt x="53575" y="82546"/>
                  </a:lnTo>
                  <a:lnTo>
                    <a:pt x="53303" y="82546"/>
                  </a:lnTo>
                  <a:lnTo>
                    <a:pt x="53166" y="82683"/>
                  </a:lnTo>
                  <a:lnTo>
                    <a:pt x="52802" y="82728"/>
                  </a:lnTo>
                  <a:lnTo>
                    <a:pt x="52711" y="82728"/>
                  </a:lnTo>
                  <a:lnTo>
                    <a:pt x="52620" y="82683"/>
                  </a:lnTo>
                  <a:lnTo>
                    <a:pt x="52393" y="82683"/>
                  </a:lnTo>
                  <a:lnTo>
                    <a:pt x="52166" y="82819"/>
                  </a:lnTo>
                  <a:lnTo>
                    <a:pt x="51938" y="82819"/>
                  </a:lnTo>
                  <a:lnTo>
                    <a:pt x="51802" y="82865"/>
                  </a:lnTo>
                  <a:lnTo>
                    <a:pt x="51665" y="82774"/>
                  </a:lnTo>
                  <a:lnTo>
                    <a:pt x="51529" y="82819"/>
                  </a:lnTo>
                  <a:lnTo>
                    <a:pt x="51029" y="83092"/>
                  </a:lnTo>
                  <a:lnTo>
                    <a:pt x="50801" y="83092"/>
                  </a:lnTo>
                  <a:lnTo>
                    <a:pt x="50619" y="83047"/>
                  </a:lnTo>
                  <a:lnTo>
                    <a:pt x="50346" y="83047"/>
                  </a:lnTo>
                  <a:lnTo>
                    <a:pt x="50301" y="83001"/>
                  </a:lnTo>
                  <a:lnTo>
                    <a:pt x="50210" y="83001"/>
                  </a:lnTo>
                  <a:lnTo>
                    <a:pt x="49937" y="83228"/>
                  </a:lnTo>
                  <a:lnTo>
                    <a:pt x="49801" y="83228"/>
                  </a:lnTo>
                  <a:lnTo>
                    <a:pt x="49619" y="83365"/>
                  </a:lnTo>
                  <a:lnTo>
                    <a:pt x="49528" y="83456"/>
                  </a:lnTo>
                  <a:lnTo>
                    <a:pt x="49300" y="83501"/>
                  </a:lnTo>
                  <a:lnTo>
                    <a:pt x="49118" y="83410"/>
                  </a:lnTo>
                  <a:lnTo>
                    <a:pt x="48936" y="83228"/>
                  </a:lnTo>
                  <a:lnTo>
                    <a:pt x="48846" y="83228"/>
                  </a:lnTo>
                  <a:lnTo>
                    <a:pt x="48800" y="83092"/>
                  </a:lnTo>
                  <a:lnTo>
                    <a:pt x="48300" y="82546"/>
                  </a:lnTo>
                  <a:lnTo>
                    <a:pt x="48254" y="82546"/>
                  </a:lnTo>
                  <a:lnTo>
                    <a:pt x="48209" y="82455"/>
                  </a:lnTo>
                  <a:lnTo>
                    <a:pt x="48163" y="82410"/>
                  </a:lnTo>
                  <a:lnTo>
                    <a:pt x="47981" y="82410"/>
                  </a:lnTo>
                  <a:lnTo>
                    <a:pt x="47845" y="82455"/>
                  </a:lnTo>
                  <a:lnTo>
                    <a:pt x="47799" y="82455"/>
                  </a:lnTo>
                  <a:lnTo>
                    <a:pt x="47709" y="82319"/>
                  </a:lnTo>
                  <a:lnTo>
                    <a:pt x="47890" y="82319"/>
                  </a:lnTo>
                  <a:lnTo>
                    <a:pt x="47936" y="82228"/>
                  </a:lnTo>
                  <a:lnTo>
                    <a:pt x="48072" y="82228"/>
                  </a:lnTo>
                  <a:lnTo>
                    <a:pt x="48209" y="82046"/>
                  </a:lnTo>
                  <a:lnTo>
                    <a:pt x="48300" y="82000"/>
                  </a:lnTo>
                  <a:lnTo>
                    <a:pt x="48300" y="81773"/>
                  </a:lnTo>
                  <a:lnTo>
                    <a:pt x="48300" y="81682"/>
                  </a:lnTo>
                  <a:lnTo>
                    <a:pt x="48254" y="81682"/>
                  </a:lnTo>
                  <a:lnTo>
                    <a:pt x="48072" y="81500"/>
                  </a:lnTo>
                  <a:lnTo>
                    <a:pt x="48072" y="81455"/>
                  </a:lnTo>
                  <a:lnTo>
                    <a:pt x="48027" y="81455"/>
                  </a:lnTo>
                  <a:lnTo>
                    <a:pt x="47981" y="81409"/>
                  </a:lnTo>
                  <a:lnTo>
                    <a:pt x="47936" y="81455"/>
                  </a:lnTo>
                  <a:lnTo>
                    <a:pt x="47845" y="81409"/>
                  </a:lnTo>
                  <a:lnTo>
                    <a:pt x="47754" y="81409"/>
                  </a:lnTo>
                  <a:lnTo>
                    <a:pt x="47663" y="81273"/>
                  </a:lnTo>
                  <a:lnTo>
                    <a:pt x="47709" y="81227"/>
                  </a:lnTo>
                  <a:lnTo>
                    <a:pt x="47618" y="81045"/>
                  </a:lnTo>
                  <a:lnTo>
                    <a:pt x="47481" y="81045"/>
                  </a:lnTo>
                  <a:lnTo>
                    <a:pt x="47345" y="80727"/>
                  </a:lnTo>
                  <a:lnTo>
                    <a:pt x="47299" y="80682"/>
                  </a:lnTo>
                  <a:lnTo>
                    <a:pt x="47299" y="80727"/>
                  </a:lnTo>
                  <a:lnTo>
                    <a:pt x="47208" y="80727"/>
                  </a:lnTo>
                  <a:lnTo>
                    <a:pt x="47117" y="80591"/>
                  </a:lnTo>
                  <a:lnTo>
                    <a:pt x="46935" y="80500"/>
                  </a:lnTo>
                  <a:lnTo>
                    <a:pt x="46799" y="80318"/>
                  </a:lnTo>
                  <a:lnTo>
                    <a:pt x="46526" y="79999"/>
                  </a:lnTo>
                  <a:lnTo>
                    <a:pt x="46481" y="79908"/>
                  </a:lnTo>
                  <a:lnTo>
                    <a:pt x="46253" y="79863"/>
                  </a:lnTo>
                  <a:lnTo>
                    <a:pt x="46208" y="79772"/>
                  </a:lnTo>
                  <a:lnTo>
                    <a:pt x="46071" y="79590"/>
                  </a:lnTo>
                  <a:lnTo>
                    <a:pt x="45935" y="79636"/>
                  </a:lnTo>
                  <a:lnTo>
                    <a:pt x="45889" y="79590"/>
                  </a:lnTo>
                  <a:lnTo>
                    <a:pt x="45798" y="79590"/>
                  </a:lnTo>
                  <a:lnTo>
                    <a:pt x="45707" y="79681"/>
                  </a:lnTo>
                  <a:lnTo>
                    <a:pt x="45616" y="79590"/>
                  </a:lnTo>
                  <a:lnTo>
                    <a:pt x="45480" y="79363"/>
                  </a:lnTo>
                  <a:lnTo>
                    <a:pt x="45525" y="79317"/>
                  </a:lnTo>
                  <a:lnTo>
                    <a:pt x="45389" y="79090"/>
                  </a:lnTo>
                  <a:lnTo>
                    <a:pt x="45344" y="79135"/>
                  </a:lnTo>
                  <a:lnTo>
                    <a:pt x="45344" y="79272"/>
                  </a:lnTo>
                  <a:lnTo>
                    <a:pt x="45344" y="79499"/>
                  </a:lnTo>
                  <a:lnTo>
                    <a:pt x="45207" y="79499"/>
                  </a:lnTo>
                  <a:lnTo>
                    <a:pt x="45162" y="79226"/>
                  </a:lnTo>
                  <a:lnTo>
                    <a:pt x="45116" y="79044"/>
                  </a:lnTo>
                  <a:lnTo>
                    <a:pt x="45025" y="79044"/>
                  </a:lnTo>
                  <a:lnTo>
                    <a:pt x="45025" y="78953"/>
                  </a:lnTo>
                  <a:lnTo>
                    <a:pt x="44980" y="78726"/>
                  </a:lnTo>
                  <a:lnTo>
                    <a:pt x="44889" y="78726"/>
                  </a:lnTo>
                  <a:lnTo>
                    <a:pt x="44798" y="78180"/>
                  </a:lnTo>
                  <a:lnTo>
                    <a:pt x="44479" y="77316"/>
                  </a:lnTo>
                  <a:lnTo>
                    <a:pt x="44298" y="77089"/>
                  </a:lnTo>
                  <a:lnTo>
                    <a:pt x="44207" y="77089"/>
                  </a:lnTo>
                  <a:lnTo>
                    <a:pt x="44207" y="76998"/>
                  </a:lnTo>
                  <a:lnTo>
                    <a:pt x="44025" y="76907"/>
                  </a:lnTo>
                  <a:lnTo>
                    <a:pt x="43888" y="76907"/>
                  </a:lnTo>
                  <a:lnTo>
                    <a:pt x="43888" y="76770"/>
                  </a:lnTo>
                  <a:lnTo>
                    <a:pt x="43524" y="76497"/>
                  </a:lnTo>
                  <a:lnTo>
                    <a:pt x="43388" y="76497"/>
                  </a:lnTo>
                  <a:lnTo>
                    <a:pt x="43252" y="76225"/>
                  </a:lnTo>
                  <a:lnTo>
                    <a:pt x="43161" y="75861"/>
                  </a:lnTo>
                  <a:lnTo>
                    <a:pt x="43206" y="75588"/>
                  </a:lnTo>
                  <a:lnTo>
                    <a:pt x="43161" y="75270"/>
                  </a:lnTo>
                  <a:lnTo>
                    <a:pt x="42979" y="74678"/>
                  </a:lnTo>
                  <a:lnTo>
                    <a:pt x="42979" y="74542"/>
                  </a:lnTo>
                  <a:lnTo>
                    <a:pt x="43024" y="74633"/>
                  </a:lnTo>
                  <a:lnTo>
                    <a:pt x="43024" y="74678"/>
                  </a:lnTo>
                  <a:lnTo>
                    <a:pt x="43070" y="74678"/>
                  </a:lnTo>
                  <a:lnTo>
                    <a:pt x="43070" y="74587"/>
                  </a:lnTo>
                  <a:lnTo>
                    <a:pt x="42888" y="74405"/>
                  </a:lnTo>
                  <a:lnTo>
                    <a:pt x="42842" y="74223"/>
                  </a:lnTo>
                  <a:lnTo>
                    <a:pt x="42842" y="74178"/>
                  </a:lnTo>
                  <a:lnTo>
                    <a:pt x="42842" y="74133"/>
                  </a:lnTo>
                  <a:lnTo>
                    <a:pt x="42797" y="74087"/>
                  </a:lnTo>
                  <a:lnTo>
                    <a:pt x="42797" y="74042"/>
                  </a:lnTo>
                  <a:lnTo>
                    <a:pt x="42751" y="73996"/>
                  </a:lnTo>
                  <a:lnTo>
                    <a:pt x="42751" y="73905"/>
                  </a:lnTo>
                  <a:lnTo>
                    <a:pt x="42751" y="73814"/>
                  </a:lnTo>
                  <a:lnTo>
                    <a:pt x="42615" y="73769"/>
                  </a:lnTo>
                  <a:lnTo>
                    <a:pt x="42433" y="73587"/>
                  </a:lnTo>
                  <a:lnTo>
                    <a:pt x="42387" y="73496"/>
                  </a:lnTo>
                  <a:lnTo>
                    <a:pt x="42205" y="73450"/>
                  </a:lnTo>
                  <a:lnTo>
                    <a:pt x="42115" y="73223"/>
                  </a:lnTo>
                  <a:lnTo>
                    <a:pt x="42024" y="73268"/>
                  </a:lnTo>
                  <a:lnTo>
                    <a:pt x="41842" y="73268"/>
                  </a:lnTo>
                  <a:lnTo>
                    <a:pt x="41614" y="73132"/>
                  </a:lnTo>
                  <a:lnTo>
                    <a:pt x="41478" y="72677"/>
                  </a:lnTo>
                  <a:lnTo>
                    <a:pt x="41523" y="72586"/>
                  </a:lnTo>
                  <a:lnTo>
                    <a:pt x="41523" y="72404"/>
                  </a:lnTo>
                  <a:lnTo>
                    <a:pt x="41478" y="72268"/>
                  </a:lnTo>
                  <a:lnTo>
                    <a:pt x="41478" y="72222"/>
                  </a:lnTo>
                  <a:lnTo>
                    <a:pt x="41523" y="72268"/>
                  </a:lnTo>
                  <a:lnTo>
                    <a:pt x="41751" y="72268"/>
                  </a:lnTo>
                  <a:lnTo>
                    <a:pt x="41660" y="72177"/>
                  </a:lnTo>
                  <a:lnTo>
                    <a:pt x="41614" y="72177"/>
                  </a:lnTo>
                  <a:lnTo>
                    <a:pt x="41478" y="71949"/>
                  </a:lnTo>
                  <a:lnTo>
                    <a:pt x="41432" y="71949"/>
                  </a:lnTo>
                  <a:lnTo>
                    <a:pt x="41432" y="71995"/>
                  </a:lnTo>
                  <a:lnTo>
                    <a:pt x="41341" y="71859"/>
                  </a:lnTo>
                  <a:lnTo>
                    <a:pt x="41250" y="71677"/>
                  </a:lnTo>
                  <a:lnTo>
                    <a:pt x="40932" y="71222"/>
                  </a:lnTo>
                  <a:lnTo>
                    <a:pt x="40796" y="71131"/>
                  </a:lnTo>
                  <a:lnTo>
                    <a:pt x="40750" y="70903"/>
                  </a:lnTo>
                  <a:lnTo>
                    <a:pt x="40250" y="70176"/>
                  </a:lnTo>
                  <a:lnTo>
                    <a:pt x="40250" y="69994"/>
                  </a:lnTo>
                  <a:lnTo>
                    <a:pt x="40204" y="69857"/>
                  </a:lnTo>
                  <a:lnTo>
                    <a:pt x="40159" y="69539"/>
                  </a:lnTo>
                  <a:lnTo>
                    <a:pt x="40068" y="69448"/>
                  </a:lnTo>
                  <a:lnTo>
                    <a:pt x="40068" y="69357"/>
                  </a:lnTo>
                  <a:lnTo>
                    <a:pt x="39795" y="69039"/>
                  </a:lnTo>
                  <a:lnTo>
                    <a:pt x="39795" y="68948"/>
                  </a:lnTo>
                  <a:lnTo>
                    <a:pt x="39841" y="68811"/>
                  </a:lnTo>
                  <a:lnTo>
                    <a:pt x="39750" y="68675"/>
                  </a:lnTo>
                  <a:lnTo>
                    <a:pt x="39295" y="68311"/>
                  </a:lnTo>
                  <a:lnTo>
                    <a:pt x="39249" y="68175"/>
                  </a:lnTo>
                  <a:lnTo>
                    <a:pt x="38976" y="67811"/>
                  </a:lnTo>
                  <a:lnTo>
                    <a:pt x="38976" y="67629"/>
                  </a:lnTo>
                  <a:lnTo>
                    <a:pt x="38794" y="67447"/>
                  </a:lnTo>
                  <a:lnTo>
                    <a:pt x="38794" y="67311"/>
                  </a:lnTo>
                  <a:lnTo>
                    <a:pt x="38794" y="67220"/>
                  </a:lnTo>
                  <a:lnTo>
                    <a:pt x="38840" y="67174"/>
                  </a:lnTo>
                  <a:lnTo>
                    <a:pt x="38840" y="67220"/>
                  </a:lnTo>
                  <a:lnTo>
                    <a:pt x="38931" y="67220"/>
                  </a:lnTo>
                  <a:lnTo>
                    <a:pt x="38976" y="67402"/>
                  </a:lnTo>
                  <a:lnTo>
                    <a:pt x="39022" y="67492"/>
                  </a:lnTo>
                  <a:lnTo>
                    <a:pt x="39022" y="67583"/>
                  </a:lnTo>
                  <a:lnTo>
                    <a:pt x="39340" y="67856"/>
                  </a:lnTo>
                  <a:lnTo>
                    <a:pt x="39431" y="67993"/>
                  </a:lnTo>
                  <a:lnTo>
                    <a:pt x="39659" y="68129"/>
                  </a:lnTo>
                  <a:lnTo>
                    <a:pt x="39704" y="68266"/>
                  </a:lnTo>
                  <a:lnTo>
                    <a:pt x="40068" y="68675"/>
                  </a:lnTo>
                  <a:lnTo>
                    <a:pt x="40295" y="68766"/>
                  </a:lnTo>
                  <a:lnTo>
                    <a:pt x="40295" y="68720"/>
                  </a:lnTo>
                  <a:lnTo>
                    <a:pt x="40432" y="68629"/>
                  </a:lnTo>
                  <a:lnTo>
                    <a:pt x="40477" y="68357"/>
                  </a:lnTo>
                  <a:lnTo>
                    <a:pt x="40386" y="68266"/>
                  </a:lnTo>
                  <a:lnTo>
                    <a:pt x="40523" y="68038"/>
                  </a:lnTo>
                  <a:lnTo>
                    <a:pt x="40523" y="67856"/>
                  </a:lnTo>
                  <a:lnTo>
                    <a:pt x="40614" y="67447"/>
                  </a:lnTo>
                  <a:lnTo>
                    <a:pt x="40659" y="67356"/>
                  </a:lnTo>
                  <a:lnTo>
                    <a:pt x="40750" y="67220"/>
                  </a:lnTo>
                  <a:lnTo>
                    <a:pt x="40750" y="67311"/>
                  </a:lnTo>
                  <a:lnTo>
                    <a:pt x="40659" y="67492"/>
                  </a:lnTo>
                  <a:lnTo>
                    <a:pt x="40659" y="67538"/>
                  </a:lnTo>
                  <a:lnTo>
                    <a:pt x="40659" y="67811"/>
                  </a:lnTo>
                  <a:lnTo>
                    <a:pt x="40659" y="68175"/>
                  </a:lnTo>
                  <a:lnTo>
                    <a:pt x="40614" y="68402"/>
                  </a:lnTo>
                  <a:lnTo>
                    <a:pt x="40614" y="68493"/>
                  </a:lnTo>
                  <a:lnTo>
                    <a:pt x="40705" y="68448"/>
                  </a:lnTo>
                  <a:lnTo>
                    <a:pt x="40750" y="68493"/>
                  </a:lnTo>
                  <a:lnTo>
                    <a:pt x="40841" y="68402"/>
                  </a:lnTo>
                  <a:lnTo>
                    <a:pt x="41023" y="68539"/>
                  </a:lnTo>
                  <a:lnTo>
                    <a:pt x="40978" y="68539"/>
                  </a:lnTo>
                  <a:lnTo>
                    <a:pt x="41341" y="68948"/>
                  </a:lnTo>
                  <a:lnTo>
                    <a:pt x="41387" y="69130"/>
                  </a:lnTo>
                  <a:lnTo>
                    <a:pt x="41432" y="69175"/>
                  </a:lnTo>
                  <a:lnTo>
                    <a:pt x="41478" y="69312"/>
                  </a:lnTo>
                  <a:lnTo>
                    <a:pt x="41660" y="69494"/>
                  </a:lnTo>
                  <a:lnTo>
                    <a:pt x="41751" y="69494"/>
                  </a:lnTo>
                  <a:lnTo>
                    <a:pt x="41978" y="69857"/>
                  </a:lnTo>
                  <a:lnTo>
                    <a:pt x="41978" y="69994"/>
                  </a:lnTo>
                  <a:lnTo>
                    <a:pt x="42024" y="70130"/>
                  </a:lnTo>
                  <a:lnTo>
                    <a:pt x="42160" y="70130"/>
                  </a:lnTo>
                  <a:lnTo>
                    <a:pt x="42205" y="70312"/>
                  </a:lnTo>
                  <a:lnTo>
                    <a:pt x="42251" y="70449"/>
                  </a:lnTo>
                  <a:lnTo>
                    <a:pt x="42433" y="70540"/>
                  </a:lnTo>
                  <a:lnTo>
                    <a:pt x="42569" y="70903"/>
                  </a:lnTo>
                  <a:lnTo>
                    <a:pt x="42706" y="70949"/>
                  </a:lnTo>
                  <a:lnTo>
                    <a:pt x="42751" y="71222"/>
                  </a:lnTo>
                  <a:lnTo>
                    <a:pt x="42706" y="71313"/>
                  </a:lnTo>
                  <a:lnTo>
                    <a:pt x="42706" y="71449"/>
                  </a:lnTo>
                  <a:lnTo>
                    <a:pt x="42888" y="71540"/>
                  </a:lnTo>
                  <a:lnTo>
                    <a:pt x="42888" y="71677"/>
                  </a:lnTo>
                  <a:lnTo>
                    <a:pt x="42979" y="71768"/>
                  </a:lnTo>
                  <a:lnTo>
                    <a:pt x="43115" y="71631"/>
                  </a:lnTo>
                  <a:lnTo>
                    <a:pt x="43252" y="71768"/>
                  </a:lnTo>
                  <a:lnTo>
                    <a:pt x="43524" y="71859"/>
                  </a:lnTo>
                  <a:lnTo>
                    <a:pt x="43706" y="72086"/>
                  </a:lnTo>
                  <a:lnTo>
                    <a:pt x="43797" y="72268"/>
                  </a:lnTo>
                  <a:lnTo>
                    <a:pt x="43843" y="72268"/>
                  </a:lnTo>
                  <a:lnTo>
                    <a:pt x="43843" y="72450"/>
                  </a:lnTo>
                  <a:lnTo>
                    <a:pt x="43934" y="72541"/>
                  </a:lnTo>
                  <a:lnTo>
                    <a:pt x="43979" y="72814"/>
                  </a:lnTo>
                  <a:lnTo>
                    <a:pt x="44161" y="72950"/>
                  </a:lnTo>
                  <a:lnTo>
                    <a:pt x="44207" y="73223"/>
                  </a:lnTo>
                  <a:lnTo>
                    <a:pt x="44252" y="73314"/>
                  </a:lnTo>
                  <a:lnTo>
                    <a:pt x="44207" y="73587"/>
                  </a:lnTo>
                  <a:lnTo>
                    <a:pt x="44116" y="73632"/>
                  </a:lnTo>
                  <a:lnTo>
                    <a:pt x="44207" y="73769"/>
                  </a:lnTo>
                  <a:lnTo>
                    <a:pt x="44252" y="74042"/>
                  </a:lnTo>
                  <a:lnTo>
                    <a:pt x="44298" y="74360"/>
                  </a:lnTo>
                  <a:lnTo>
                    <a:pt x="44434" y="74451"/>
                  </a:lnTo>
                  <a:lnTo>
                    <a:pt x="44434" y="74587"/>
                  </a:lnTo>
                  <a:lnTo>
                    <a:pt x="44843" y="74997"/>
                  </a:lnTo>
                  <a:lnTo>
                    <a:pt x="44980" y="75042"/>
                  </a:lnTo>
                  <a:lnTo>
                    <a:pt x="45162" y="75042"/>
                  </a:lnTo>
                  <a:lnTo>
                    <a:pt x="45253" y="75224"/>
                  </a:lnTo>
                  <a:lnTo>
                    <a:pt x="45344" y="75224"/>
                  </a:lnTo>
                  <a:lnTo>
                    <a:pt x="45571" y="75406"/>
                  </a:lnTo>
                  <a:lnTo>
                    <a:pt x="45571" y="75542"/>
                  </a:lnTo>
                  <a:lnTo>
                    <a:pt x="45753" y="75588"/>
                  </a:lnTo>
                  <a:lnTo>
                    <a:pt x="45753" y="75679"/>
                  </a:lnTo>
                  <a:lnTo>
                    <a:pt x="45844" y="75724"/>
                  </a:lnTo>
                  <a:lnTo>
                    <a:pt x="46026" y="76406"/>
                  </a:lnTo>
                  <a:lnTo>
                    <a:pt x="46208" y="76543"/>
                  </a:lnTo>
                  <a:lnTo>
                    <a:pt x="46208" y="76725"/>
                  </a:lnTo>
                  <a:lnTo>
                    <a:pt x="46799" y="77362"/>
                  </a:lnTo>
                  <a:lnTo>
                    <a:pt x="46890" y="77362"/>
                  </a:lnTo>
                  <a:lnTo>
                    <a:pt x="46981" y="77680"/>
                  </a:lnTo>
                  <a:lnTo>
                    <a:pt x="47208" y="77771"/>
                  </a:lnTo>
                  <a:lnTo>
                    <a:pt x="47345" y="78180"/>
                  </a:lnTo>
                  <a:lnTo>
                    <a:pt x="47390" y="78317"/>
                  </a:lnTo>
                  <a:lnTo>
                    <a:pt x="47481" y="78726"/>
                  </a:lnTo>
                  <a:lnTo>
                    <a:pt x="47481" y="78953"/>
                  </a:lnTo>
                  <a:lnTo>
                    <a:pt x="47390" y="78953"/>
                  </a:lnTo>
                  <a:lnTo>
                    <a:pt x="47390" y="79044"/>
                  </a:lnTo>
                  <a:lnTo>
                    <a:pt x="47254" y="78999"/>
                  </a:lnTo>
                  <a:lnTo>
                    <a:pt x="47345" y="79135"/>
                  </a:lnTo>
                  <a:lnTo>
                    <a:pt x="47390" y="79135"/>
                  </a:lnTo>
                  <a:lnTo>
                    <a:pt x="47390" y="79226"/>
                  </a:lnTo>
                  <a:lnTo>
                    <a:pt x="47618" y="79499"/>
                  </a:lnTo>
                  <a:lnTo>
                    <a:pt x="47709" y="80227"/>
                  </a:lnTo>
                  <a:lnTo>
                    <a:pt x="47890" y="80409"/>
                  </a:lnTo>
                  <a:lnTo>
                    <a:pt x="47890" y="80636"/>
                  </a:lnTo>
                  <a:lnTo>
                    <a:pt x="47845" y="80682"/>
                  </a:lnTo>
                  <a:lnTo>
                    <a:pt x="47890" y="80909"/>
                  </a:lnTo>
                  <a:lnTo>
                    <a:pt x="48072" y="81091"/>
                  </a:lnTo>
                  <a:lnTo>
                    <a:pt x="48118" y="81273"/>
                  </a:lnTo>
                  <a:lnTo>
                    <a:pt x="48163" y="81409"/>
                  </a:lnTo>
                  <a:lnTo>
                    <a:pt x="48345" y="81409"/>
                  </a:lnTo>
                  <a:lnTo>
                    <a:pt x="48391" y="81364"/>
                  </a:lnTo>
                  <a:lnTo>
                    <a:pt x="48618" y="81455"/>
                  </a:lnTo>
                  <a:lnTo>
                    <a:pt x="48755" y="81409"/>
                  </a:lnTo>
                  <a:lnTo>
                    <a:pt x="48891" y="81273"/>
                  </a:lnTo>
                  <a:lnTo>
                    <a:pt x="49073" y="81273"/>
                  </a:lnTo>
                  <a:lnTo>
                    <a:pt x="49118" y="81364"/>
                  </a:lnTo>
                  <a:lnTo>
                    <a:pt x="49300" y="81273"/>
                  </a:lnTo>
                  <a:lnTo>
                    <a:pt x="49437" y="81091"/>
                  </a:lnTo>
                  <a:lnTo>
                    <a:pt x="49528" y="81091"/>
                  </a:lnTo>
                  <a:lnTo>
                    <a:pt x="49619" y="80864"/>
                  </a:lnTo>
                  <a:lnTo>
                    <a:pt x="49801" y="80727"/>
                  </a:lnTo>
                  <a:lnTo>
                    <a:pt x="50028" y="80727"/>
                  </a:lnTo>
                  <a:lnTo>
                    <a:pt x="50073" y="80773"/>
                  </a:lnTo>
                  <a:lnTo>
                    <a:pt x="50301" y="80773"/>
                  </a:lnTo>
                  <a:lnTo>
                    <a:pt x="50346" y="80818"/>
                  </a:lnTo>
                  <a:lnTo>
                    <a:pt x="50483" y="80864"/>
                  </a:lnTo>
                  <a:lnTo>
                    <a:pt x="50892" y="80727"/>
                  </a:lnTo>
                  <a:lnTo>
                    <a:pt x="51165" y="80727"/>
                  </a:lnTo>
                  <a:lnTo>
                    <a:pt x="51301" y="80636"/>
                  </a:lnTo>
                  <a:lnTo>
                    <a:pt x="51301" y="80545"/>
                  </a:lnTo>
                  <a:lnTo>
                    <a:pt x="51574" y="80318"/>
                  </a:lnTo>
                  <a:lnTo>
                    <a:pt x="51665" y="80318"/>
                  </a:lnTo>
                  <a:lnTo>
                    <a:pt x="51802" y="80363"/>
                  </a:lnTo>
                  <a:lnTo>
                    <a:pt x="51893" y="80363"/>
                  </a:lnTo>
                  <a:lnTo>
                    <a:pt x="51984" y="80318"/>
                  </a:lnTo>
                  <a:lnTo>
                    <a:pt x="52029" y="80363"/>
                  </a:lnTo>
                  <a:lnTo>
                    <a:pt x="52120" y="80363"/>
                  </a:lnTo>
                  <a:lnTo>
                    <a:pt x="52347" y="80181"/>
                  </a:lnTo>
                  <a:lnTo>
                    <a:pt x="52529" y="79908"/>
                  </a:lnTo>
                  <a:lnTo>
                    <a:pt x="52666" y="79817"/>
                  </a:lnTo>
                  <a:lnTo>
                    <a:pt x="52757" y="79817"/>
                  </a:lnTo>
                  <a:lnTo>
                    <a:pt x="53621" y="79545"/>
                  </a:lnTo>
                  <a:lnTo>
                    <a:pt x="53712" y="79499"/>
                  </a:lnTo>
                  <a:lnTo>
                    <a:pt x="54212" y="79408"/>
                  </a:lnTo>
                  <a:lnTo>
                    <a:pt x="54531" y="79226"/>
                  </a:lnTo>
                  <a:lnTo>
                    <a:pt x="54667" y="79090"/>
                  </a:lnTo>
                  <a:lnTo>
                    <a:pt x="55031" y="78999"/>
                  </a:lnTo>
                  <a:lnTo>
                    <a:pt x="54985" y="78908"/>
                  </a:lnTo>
                  <a:lnTo>
                    <a:pt x="54985" y="78862"/>
                  </a:lnTo>
                  <a:lnTo>
                    <a:pt x="54940" y="78817"/>
                  </a:lnTo>
                  <a:lnTo>
                    <a:pt x="54940" y="78635"/>
                  </a:lnTo>
                  <a:lnTo>
                    <a:pt x="55213" y="78271"/>
                  </a:lnTo>
                  <a:lnTo>
                    <a:pt x="55531" y="78226"/>
                  </a:lnTo>
                  <a:lnTo>
                    <a:pt x="55713" y="78180"/>
                  </a:lnTo>
                  <a:lnTo>
                    <a:pt x="55804" y="78135"/>
                  </a:lnTo>
                  <a:lnTo>
                    <a:pt x="55849" y="78180"/>
                  </a:lnTo>
                  <a:lnTo>
                    <a:pt x="56304" y="78180"/>
                  </a:lnTo>
                  <a:lnTo>
                    <a:pt x="56395" y="77998"/>
                  </a:lnTo>
                  <a:lnTo>
                    <a:pt x="56577" y="77998"/>
                  </a:lnTo>
                  <a:lnTo>
                    <a:pt x="56850" y="77862"/>
                  </a:lnTo>
                  <a:lnTo>
                    <a:pt x="57032" y="77862"/>
                  </a:lnTo>
                  <a:lnTo>
                    <a:pt x="57168" y="77816"/>
                  </a:lnTo>
                  <a:lnTo>
                    <a:pt x="57305" y="77907"/>
                  </a:lnTo>
                  <a:lnTo>
                    <a:pt x="57396" y="77907"/>
                  </a:lnTo>
                  <a:lnTo>
                    <a:pt x="57578" y="77589"/>
                  </a:lnTo>
                  <a:lnTo>
                    <a:pt x="57623" y="77589"/>
                  </a:lnTo>
                  <a:lnTo>
                    <a:pt x="57623" y="77498"/>
                  </a:lnTo>
                  <a:lnTo>
                    <a:pt x="57532" y="77453"/>
                  </a:lnTo>
                  <a:lnTo>
                    <a:pt x="57532" y="77362"/>
                  </a:lnTo>
                  <a:lnTo>
                    <a:pt x="57532" y="77271"/>
                  </a:lnTo>
                  <a:lnTo>
                    <a:pt x="57669" y="77134"/>
                  </a:lnTo>
                  <a:lnTo>
                    <a:pt x="57714" y="77089"/>
                  </a:lnTo>
                  <a:lnTo>
                    <a:pt x="58032" y="77089"/>
                  </a:lnTo>
                  <a:lnTo>
                    <a:pt x="58214" y="77043"/>
                  </a:lnTo>
                  <a:lnTo>
                    <a:pt x="58305" y="77089"/>
                  </a:lnTo>
                  <a:lnTo>
                    <a:pt x="58442" y="76907"/>
                  </a:lnTo>
                  <a:lnTo>
                    <a:pt x="58533" y="76861"/>
                  </a:lnTo>
                  <a:lnTo>
                    <a:pt x="58533" y="76634"/>
                  </a:lnTo>
                  <a:lnTo>
                    <a:pt x="58806" y="76270"/>
                  </a:lnTo>
                  <a:lnTo>
                    <a:pt x="58988" y="76225"/>
                  </a:lnTo>
                  <a:lnTo>
                    <a:pt x="59124" y="76270"/>
                  </a:lnTo>
                  <a:lnTo>
                    <a:pt x="59215" y="76225"/>
                  </a:lnTo>
                  <a:lnTo>
                    <a:pt x="59579" y="76179"/>
                  </a:lnTo>
                  <a:lnTo>
                    <a:pt x="59624" y="76088"/>
                  </a:lnTo>
                  <a:lnTo>
                    <a:pt x="59533" y="76043"/>
                  </a:lnTo>
                  <a:lnTo>
                    <a:pt x="59442" y="75770"/>
                  </a:lnTo>
                  <a:lnTo>
                    <a:pt x="59488" y="75770"/>
                  </a:lnTo>
                  <a:lnTo>
                    <a:pt x="59397" y="75633"/>
                  </a:lnTo>
                  <a:lnTo>
                    <a:pt x="59442" y="75497"/>
                  </a:lnTo>
                  <a:lnTo>
                    <a:pt x="59442" y="75360"/>
                  </a:lnTo>
                  <a:lnTo>
                    <a:pt x="59579" y="75088"/>
                  </a:lnTo>
                  <a:lnTo>
                    <a:pt x="59670" y="75088"/>
                  </a:lnTo>
                  <a:lnTo>
                    <a:pt x="59624" y="74997"/>
                  </a:lnTo>
                  <a:lnTo>
                    <a:pt x="59761" y="74815"/>
                  </a:lnTo>
                  <a:lnTo>
                    <a:pt x="59806" y="74769"/>
                  </a:lnTo>
                  <a:lnTo>
                    <a:pt x="59897" y="74769"/>
                  </a:lnTo>
                  <a:lnTo>
                    <a:pt x="59852" y="74815"/>
                  </a:lnTo>
                  <a:lnTo>
                    <a:pt x="59852" y="74906"/>
                  </a:lnTo>
                  <a:lnTo>
                    <a:pt x="59943" y="74951"/>
                  </a:lnTo>
                  <a:lnTo>
                    <a:pt x="60034" y="74951"/>
                  </a:lnTo>
                  <a:lnTo>
                    <a:pt x="60125" y="74678"/>
                  </a:lnTo>
                  <a:lnTo>
                    <a:pt x="60215" y="74587"/>
                  </a:lnTo>
                  <a:lnTo>
                    <a:pt x="60306" y="74405"/>
                  </a:lnTo>
                  <a:lnTo>
                    <a:pt x="60488" y="74223"/>
                  </a:lnTo>
                  <a:lnTo>
                    <a:pt x="60807" y="73769"/>
                  </a:lnTo>
                  <a:lnTo>
                    <a:pt x="60807" y="73632"/>
                  </a:lnTo>
                  <a:lnTo>
                    <a:pt x="60807" y="73541"/>
                  </a:lnTo>
                  <a:lnTo>
                    <a:pt x="60943" y="73359"/>
                  </a:lnTo>
                  <a:lnTo>
                    <a:pt x="60943" y="73223"/>
                  </a:lnTo>
                  <a:lnTo>
                    <a:pt x="60852" y="73132"/>
                  </a:lnTo>
                  <a:lnTo>
                    <a:pt x="60716" y="73132"/>
                  </a:lnTo>
                  <a:lnTo>
                    <a:pt x="60443" y="72859"/>
                  </a:lnTo>
                  <a:lnTo>
                    <a:pt x="60352" y="72723"/>
                  </a:lnTo>
                  <a:lnTo>
                    <a:pt x="60215" y="72586"/>
                  </a:lnTo>
                  <a:lnTo>
                    <a:pt x="60170" y="72404"/>
                  </a:lnTo>
                  <a:lnTo>
                    <a:pt x="59943" y="72086"/>
                  </a:lnTo>
                  <a:lnTo>
                    <a:pt x="59852" y="72086"/>
                  </a:lnTo>
                  <a:lnTo>
                    <a:pt x="59624" y="72131"/>
                  </a:lnTo>
                  <a:lnTo>
                    <a:pt x="59260" y="72086"/>
                  </a:lnTo>
                  <a:lnTo>
                    <a:pt x="59124" y="72086"/>
                  </a:lnTo>
                  <a:lnTo>
                    <a:pt x="59033" y="72131"/>
                  </a:lnTo>
                  <a:lnTo>
                    <a:pt x="58806" y="72086"/>
                  </a:lnTo>
                  <a:lnTo>
                    <a:pt x="58396" y="71722"/>
                  </a:lnTo>
                  <a:lnTo>
                    <a:pt x="58396" y="71586"/>
                  </a:lnTo>
                  <a:lnTo>
                    <a:pt x="58032" y="71267"/>
                  </a:lnTo>
                  <a:lnTo>
                    <a:pt x="57987" y="70812"/>
                  </a:lnTo>
                  <a:lnTo>
                    <a:pt x="57987" y="70585"/>
                  </a:lnTo>
                  <a:lnTo>
                    <a:pt x="57987" y="70494"/>
                  </a:lnTo>
                  <a:lnTo>
                    <a:pt x="57896" y="70494"/>
                  </a:lnTo>
                  <a:lnTo>
                    <a:pt x="57851" y="70449"/>
                  </a:lnTo>
                  <a:lnTo>
                    <a:pt x="57851" y="70312"/>
                  </a:lnTo>
                  <a:lnTo>
                    <a:pt x="57896" y="70221"/>
                  </a:lnTo>
                  <a:lnTo>
                    <a:pt x="57896" y="69994"/>
                  </a:lnTo>
                  <a:lnTo>
                    <a:pt x="57896" y="69903"/>
                  </a:lnTo>
                  <a:lnTo>
                    <a:pt x="57851" y="69857"/>
                  </a:lnTo>
                  <a:lnTo>
                    <a:pt x="57896" y="69812"/>
                  </a:lnTo>
                  <a:lnTo>
                    <a:pt x="57851" y="69766"/>
                  </a:lnTo>
                  <a:lnTo>
                    <a:pt x="57760" y="69766"/>
                  </a:lnTo>
                  <a:lnTo>
                    <a:pt x="57714" y="69948"/>
                  </a:lnTo>
                  <a:lnTo>
                    <a:pt x="57669" y="69994"/>
                  </a:lnTo>
                  <a:lnTo>
                    <a:pt x="57623" y="69948"/>
                  </a:lnTo>
                  <a:lnTo>
                    <a:pt x="57623" y="70039"/>
                  </a:lnTo>
                  <a:lnTo>
                    <a:pt x="57623" y="70221"/>
                  </a:lnTo>
                  <a:lnTo>
                    <a:pt x="57578" y="70312"/>
                  </a:lnTo>
                  <a:lnTo>
                    <a:pt x="57077" y="70585"/>
                  </a:lnTo>
                  <a:lnTo>
                    <a:pt x="57077" y="70812"/>
                  </a:lnTo>
                  <a:lnTo>
                    <a:pt x="56623" y="71222"/>
                  </a:lnTo>
                  <a:lnTo>
                    <a:pt x="56577" y="71313"/>
                  </a:lnTo>
                  <a:lnTo>
                    <a:pt x="56623" y="71358"/>
                  </a:lnTo>
                  <a:lnTo>
                    <a:pt x="56668" y="71449"/>
                  </a:lnTo>
                  <a:lnTo>
                    <a:pt x="56441" y="71677"/>
                  </a:lnTo>
                  <a:lnTo>
                    <a:pt x="56395" y="71540"/>
                  </a:lnTo>
                  <a:lnTo>
                    <a:pt x="56304" y="71586"/>
                  </a:lnTo>
                  <a:lnTo>
                    <a:pt x="56213" y="71586"/>
                  </a:lnTo>
                  <a:lnTo>
                    <a:pt x="56213" y="71722"/>
                  </a:lnTo>
                  <a:lnTo>
                    <a:pt x="56168" y="71722"/>
                  </a:lnTo>
                  <a:lnTo>
                    <a:pt x="56122" y="71813"/>
                  </a:lnTo>
                  <a:lnTo>
                    <a:pt x="55895" y="71859"/>
                  </a:lnTo>
                  <a:lnTo>
                    <a:pt x="55713" y="71859"/>
                  </a:lnTo>
                  <a:lnTo>
                    <a:pt x="55668" y="71768"/>
                  </a:lnTo>
                  <a:lnTo>
                    <a:pt x="55486" y="71768"/>
                  </a:lnTo>
                  <a:lnTo>
                    <a:pt x="55440" y="71722"/>
                  </a:lnTo>
                  <a:lnTo>
                    <a:pt x="55304" y="71722"/>
                  </a:lnTo>
                  <a:lnTo>
                    <a:pt x="55031" y="71677"/>
                  </a:lnTo>
                  <a:lnTo>
                    <a:pt x="54712" y="71904"/>
                  </a:lnTo>
                  <a:lnTo>
                    <a:pt x="54576" y="71859"/>
                  </a:lnTo>
                  <a:lnTo>
                    <a:pt x="54485" y="71859"/>
                  </a:lnTo>
                  <a:lnTo>
                    <a:pt x="54349" y="71949"/>
                  </a:lnTo>
                  <a:lnTo>
                    <a:pt x="54303" y="71586"/>
                  </a:lnTo>
                  <a:lnTo>
                    <a:pt x="54258" y="71631"/>
                  </a:lnTo>
                  <a:lnTo>
                    <a:pt x="54167" y="71586"/>
                  </a:lnTo>
                  <a:lnTo>
                    <a:pt x="54121" y="71586"/>
                  </a:lnTo>
                  <a:lnTo>
                    <a:pt x="54076" y="71495"/>
                  </a:lnTo>
                  <a:lnTo>
                    <a:pt x="54076" y="71404"/>
                  </a:lnTo>
                  <a:lnTo>
                    <a:pt x="54121" y="71313"/>
                  </a:lnTo>
                  <a:lnTo>
                    <a:pt x="53985" y="71313"/>
                  </a:lnTo>
                  <a:lnTo>
                    <a:pt x="53985" y="71267"/>
                  </a:lnTo>
                  <a:lnTo>
                    <a:pt x="54076" y="71267"/>
                  </a:lnTo>
                  <a:lnTo>
                    <a:pt x="54167" y="70903"/>
                  </a:lnTo>
                  <a:lnTo>
                    <a:pt x="54076" y="70722"/>
                  </a:lnTo>
                  <a:lnTo>
                    <a:pt x="54030" y="70722"/>
                  </a:lnTo>
                  <a:lnTo>
                    <a:pt x="54030" y="70449"/>
                  </a:lnTo>
                  <a:lnTo>
                    <a:pt x="54076" y="70221"/>
                  </a:lnTo>
                  <a:lnTo>
                    <a:pt x="54076" y="70130"/>
                  </a:lnTo>
                  <a:lnTo>
                    <a:pt x="53985" y="70130"/>
                  </a:lnTo>
                  <a:lnTo>
                    <a:pt x="53985" y="70039"/>
                  </a:lnTo>
                  <a:lnTo>
                    <a:pt x="53848" y="69948"/>
                  </a:lnTo>
                  <a:lnTo>
                    <a:pt x="53803" y="69948"/>
                  </a:lnTo>
                  <a:lnTo>
                    <a:pt x="53803" y="70039"/>
                  </a:lnTo>
                  <a:lnTo>
                    <a:pt x="53712" y="70039"/>
                  </a:lnTo>
                  <a:lnTo>
                    <a:pt x="53712" y="70130"/>
                  </a:lnTo>
                  <a:lnTo>
                    <a:pt x="53666" y="70176"/>
                  </a:lnTo>
                  <a:lnTo>
                    <a:pt x="53666" y="70312"/>
                  </a:lnTo>
                  <a:lnTo>
                    <a:pt x="53621" y="70312"/>
                  </a:lnTo>
                  <a:lnTo>
                    <a:pt x="53666" y="70540"/>
                  </a:lnTo>
                  <a:lnTo>
                    <a:pt x="53621" y="70494"/>
                  </a:lnTo>
                  <a:lnTo>
                    <a:pt x="53575" y="70494"/>
                  </a:lnTo>
                  <a:lnTo>
                    <a:pt x="53575" y="70767"/>
                  </a:lnTo>
                  <a:lnTo>
                    <a:pt x="53621" y="70858"/>
                  </a:lnTo>
                  <a:lnTo>
                    <a:pt x="53666" y="70949"/>
                  </a:lnTo>
                  <a:lnTo>
                    <a:pt x="53666" y="71085"/>
                  </a:lnTo>
                  <a:lnTo>
                    <a:pt x="53621" y="71131"/>
                  </a:lnTo>
                  <a:lnTo>
                    <a:pt x="53575" y="71131"/>
                  </a:lnTo>
                  <a:lnTo>
                    <a:pt x="53439" y="70949"/>
                  </a:lnTo>
                  <a:lnTo>
                    <a:pt x="53394" y="70767"/>
                  </a:lnTo>
                  <a:lnTo>
                    <a:pt x="52984" y="70267"/>
                  </a:lnTo>
                  <a:lnTo>
                    <a:pt x="52893" y="70039"/>
                  </a:lnTo>
                  <a:lnTo>
                    <a:pt x="52984" y="70039"/>
                  </a:lnTo>
                  <a:lnTo>
                    <a:pt x="52984" y="69948"/>
                  </a:lnTo>
                  <a:lnTo>
                    <a:pt x="52848" y="69585"/>
                  </a:lnTo>
                  <a:lnTo>
                    <a:pt x="52757" y="69403"/>
                  </a:lnTo>
                  <a:lnTo>
                    <a:pt x="52666" y="69403"/>
                  </a:lnTo>
                  <a:lnTo>
                    <a:pt x="52393" y="69039"/>
                  </a:lnTo>
                  <a:lnTo>
                    <a:pt x="52302" y="69039"/>
                  </a:lnTo>
                  <a:lnTo>
                    <a:pt x="52211" y="68902"/>
                  </a:lnTo>
                  <a:lnTo>
                    <a:pt x="52211" y="68857"/>
                  </a:lnTo>
                  <a:lnTo>
                    <a:pt x="52257" y="68857"/>
                  </a:lnTo>
                  <a:lnTo>
                    <a:pt x="52302" y="68902"/>
                  </a:lnTo>
                  <a:lnTo>
                    <a:pt x="52257" y="68811"/>
                  </a:lnTo>
                  <a:lnTo>
                    <a:pt x="52120" y="68766"/>
                  </a:lnTo>
                  <a:lnTo>
                    <a:pt x="51847" y="68720"/>
                  </a:lnTo>
                  <a:lnTo>
                    <a:pt x="51711" y="68311"/>
                  </a:lnTo>
                  <a:lnTo>
                    <a:pt x="51620" y="68129"/>
                  </a:lnTo>
                  <a:lnTo>
                    <a:pt x="51529" y="68038"/>
                  </a:lnTo>
                  <a:lnTo>
                    <a:pt x="51529" y="67856"/>
                  </a:lnTo>
                  <a:lnTo>
                    <a:pt x="51438" y="67902"/>
                  </a:lnTo>
                  <a:lnTo>
                    <a:pt x="51392" y="67811"/>
                  </a:lnTo>
                  <a:lnTo>
                    <a:pt x="51301" y="67720"/>
                  </a:lnTo>
                  <a:lnTo>
                    <a:pt x="51347" y="67720"/>
                  </a:lnTo>
                  <a:lnTo>
                    <a:pt x="51256" y="67583"/>
                  </a:lnTo>
                  <a:lnTo>
                    <a:pt x="51256" y="67492"/>
                  </a:lnTo>
                  <a:lnTo>
                    <a:pt x="51210" y="67356"/>
                  </a:lnTo>
                  <a:lnTo>
                    <a:pt x="51165" y="67402"/>
                  </a:lnTo>
                  <a:lnTo>
                    <a:pt x="50847" y="67220"/>
                  </a:lnTo>
                  <a:lnTo>
                    <a:pt x="51301" y="67129"/>
                  </a:lnTo>
                  <a:lnTo>
                    <a:pt x="51210" y="66765"/>
                  </a:lnTo>
                  <a:lnTo>
                    <a:pt x="51210" y="66719"/>
                  </a:lnTo>
                  <a:lnTo>
                    <a:pt x="51301" y="66537"/>
                  </a:lnTo>
                  <a:lnTo>
                    <a:pt x="51392" y="66492"/>
                  </a:lnTo>
                  <a:lnTo>
                    <a:pt x="51483" y="66492"/>
                  </a:lnTo>
                  <a:lnTo>
                    <a:pt x="51483" y="66537"/>
                  </a:lnTo>
                  <a:lnTo>
                    <a:pt x="51574" y="66719"/>
                  </a:lnTo>
                  <a:lnTo>
                    <a:pt x="51665" y="66719"/>
                  </a:lnTo>
                  <a:lnTo>
                    <a:pt x="51756" y="66628"/>
                  </a:lnTo>
                  <a:lnTo>
                    <a:pt x="51756" y="66492"/>
                  </a:lnTo>
                  <a:lnTo>
                    <a:pt x="51665" y="66401"/>
                  </a:lnTo>
                  <a:lnTo>
                    <a:pt x="51847" y="66401"/>
                  </a:lnTo>
                  <a:lnTo>
                    <a:pt x="51893" y="66355"/>
                  </a:lnTo>
                  <a:lnTo>
                    <a:pt x="51893" y="66446"/>
                  </a:lnTo>
                  <a:lnTo>
                    <a:pt x="51893" y="66537"/>
                  </a:lnTo>
                  <a:lnTo>
                    <a:pt x="52075" y="66583"/>
                  </a:lnTo>
                  <a:lnTo>
                    <a:pt x="52166" y="66583"/>
                  </a:lnTo>
                  <a:lnTo>
                    <a:pt x="52211" y="66719"/>
                  </a:lnTo>
                  <a:lnTo>
                    <a:pt x="52302" y="66719"/>
                  </a:lnTo>
                  <a:lnTo>
                    <a:pt x="52575" y="66492"/>
                  </a:lnTo>
                  <a:lnTo>
                    <a:pt x="52620" y="66537"/>
                  </a:lnTo>
                  <a:lnTo>
                    <a:pt x="52802" y="66765"/>
                  </a:lnTo>
                  <a:lnTo>
                    <a:pt x="52802" y="66947"/>
                  </a:lnTo>
                  <a:lnTo>
                    <a:pt x="53075" y="67265"/>
                  </a:lnTo>
                  <a:lnTo>
                    <a:pt x="53075" y="67538"/>
                  </a:lnTo>
                  <a:lnTo>
                    <a:pt x="53166" y="67583"/>
                  </a:lnTo>
                  <a:lnTo>
                    <a:pt x="53303" y="67583"/>
                  </a:lnTo>
                  <a:lnTo>
                    <a:pt x="53394" y="67720"/>
                  </a:lnTo>
                  <a:lnTo>
                    <a:pt x="53348" y="67720"/>
                  </a:lnTo>
                  <a:lnTo>
                    <a:pt x="53257" y="67674"/>
                  </a:lnTo>
                  <a:lnTo>
                    <a:pt x="53257" y="67720"/>
                  </a:lnTo>
                  <a:lnTo>
                    <a:pt x="53394" y="67856"/>
                  </a:lnTo>
                  <a:lnTo>
                    <a:pt x="53439" y="67856"/>
                  </a:lnTo>
                  <a:lnTo>
                    <a:pt x="53484" y="67993"/>
                  </a:lnTo>
                  <a:lnTo>
                    <a:pt x="53712" y="68539"/>
                  </a:lnTo>
                  <a:lnTo>
                    <a:pt x="53894" y="68629"/>
                  </a:lnTo>
                  <a:lnTo>
                    <a:pt x="54167" y="68584"/>
                  </a:lnTo>
                  <a:lnTo>
                    <a:pt x="54394" y="68675"/>
                  </a:lnTo>
                  <a:lnTo>
                    <a:pt x="54485" y="68766"/>
                  </a:lnTo>
                  <a:lnTo>
                    <a:pt x="54712" y="68766"/>
                  </a:lnTo>
                  <a:lnTo>
                    <a:pt x="54758" y="68811"/>
                  </a:lnTo>
                  <a:lnTo>
                    <a:pt x="54894" y="68811"/>
                  </a:lnTo>
                  <a:lnTo>
                    <a:pt x="54894" y="68902"/>
                  </a:lnTo>
                  <a:lnTo>
                    <a:pt x="54803" y="68993"/>
                  </a:lnTo>
                  <a:lnTo>
                    <a:pt x="55031" y="69221"/>
                  </a:lnTo>
                  <a:lnTo>
                    <a:pt x="55213" y="69266"/>
                  </a:lnTo>
                  <a:lnTo>
                    <a:pt x="55349" y="69357"/>
                  </a:lnTo>
                  <a:lnTo>
                    <a:pt x="55486" y="69357"/>
                  </a:lnTo>
                  <a:lnTo>
                    <a:pt x="55758" y="69585"/>
                  </a:lnTo>
                  <a:lnTo>
                    <a:pt x="55849" y="69539"/>
                  </a:lnTo>
                  <a:lnTo>
                    <a:pt x="56031" y="69539"/>
                  </a:lnTo>
                  <a:lnTo>
                    <a:pt x="56304" y="69585"/>
                  </a:lnTo>
                  <a:lnTo>
                    <a:pt x="56623" y="69812"/>
                  </a:lnTo>
                  <a:lnTo>
                    <a:pt x="56895" y="69585"/>
                  </a:lnTo>
                  <a:lnTo>
                    <a:pt x="57214" y="69357"/>
                  </a:lnTo>
                  <a:lnTo>
                    <a:pt x="57441" y="69357"/>
                  </a:lnTo>
                  <a:lnTo>
                    <a:pt x="57669" y="69175"/>
                  </a:lnTo>
                  <a:lnTo>
                    <a:pt x="57805" y="69130"/>
                  </a:lnTo>
                  <a:lnTo>
                    <a:pt x="58078" y="69175"/>
                  </a:lnTo>
                  <a:lnTo>
                    <a:pt x="58078" y="69221"/>
                  </a:lnTo>
                  <a:lnTo>
                    <a:pt x="58169" y="69221"/>
                  </a:lnTo>
                  <a:lnTo>
                    <a:pt x="58169" y="69312"/>
                  </a:lnTo>
                  <a:lnTo>
                    <a:pt x="58305" y="69539"/>
                  </a:lnTo>
                  <a:lnTo>
                    <a:pt x="58396" y="69812"/>
                  </a:lnTo>
                  <a:lnTo>
                    <a:pt x="58533" y="70130"/>
                  </a:lnTo>
                  <a:lnTo>
                    <a:pt x="58533" y="70312"/>
                  </a:lnTo>
                  <a:lnTo>
                    <a:pt x="58624" y="70358"/>
                  </a:lnTo>
                  <a:lnTo>
                    <a:pt x="58669" y="70449"/>
                  </a:lnTo>
                  <a:lnTo>
                    <a:pt x="59260" y="70449"/>
                  </a:lnTo>
                  <a:lnTo>
                    <a:pt x="59397" y="70585"/>
                  </a:lnTo>
                  <a:lnTo>
                    <a:pt x="59579" y="70403"/>
                  </a:lnTo>
                  <a:lnTo>
                    <a:pt x="59715" y="70403"/>
                  </a:lnTo>
                  <a:lnTo>
                    <a:pt x="59943" y="70631"/>
                  </a:lnTo>
                  <a:lnTo>
                    <a:pt x="60352" y="70585"/>
                  </a:lnTo>
                  <a:lnTo>
                    <a:pt x="60625" y="70676"/>
                  </a:lnTo>
                  <a:lnTo>
                    <a:pt x="60989" y="70676"/>
                  </a:lnTo>
                  <a:lnTo>
                    <a:pt x="61125" y="70722"/>
                  </a:lnTo>
                  <a:lnTo>
                    <a:pt x="61171" y="70722"/>
                  </a:lnTo>
                  <a:lnTo>
                    <a:pt x="61307" y="70858"/>
                  </a:lnTo>
                  <a:lnTo>
                    <a:pt x="61352" y="70858"/>
                  </a:lnTo>
                  <a:lnTo>
                    <a:pt x="61352" y="70676"/>
                  </a:lnTo>
                  <a:lnTo>
                    <a:pt x="61489" y="70676"/>
                  </a:lnTo>
                  <a:lnTo>
                    <a:pt x="61534" y="70858"/>
                  </a:lnTo>
                  <a:lnTo>
                    <a:pt x="61762" y="70903"/>
                  </a:lnTo>
                  <a:lnTo>
                    <a:pt x="62035" y="70994"/>
                  </a:lnTo>
                  <a:lnTo>
                    <a:pt x="62126" y="70949"/>
                  </a:lnTo>
                  <a:lnTo>
                    <a:pt x="62171" y="70858"/>
                  </a:lnTo>
                  <a:lnTo>
                    <a:pt x="62308" y="70858"/>
                  </a:lnTo>
                  <a:lnTo>
                    <a:pt x="62308" y="70994"/>
                  </a:lnTo>
                  <a:lnTo>
                    <a:pt x="62399" y="70994"/>
                  </a:lnTo>
                  <a:lnTo>
                    <a:pt x="62626" y="70858"/>
                  </a:lnTo>
                  <a:lnTo>
                    <a:pt x="62808" y="70858"/>
                  </a:lnTo>
                  <a:lnTo>
                    <a:pt x="62808" y="70949"/>
                  </a:lnTo>
                  <a:lnTo>
                    <a:pt x="62853" y="70903"/>
                  </a:lnTo>
                  <a:lnTo>
                    <a:pt x="62990" y="70812"/>
                  </a:lnTo>
                  <a:lnTo>
                    <a:pt x="63172" y="70812"/>
                  </a:lnTo>
                  <a:lnTo>
                    <a:pt x="63217" y="70858"/>
                  </a:lnTo>
                  <a:lnTo>
                    <a:pt x="63354" y="70812"/>
                  </a:lnTo>
                  <a:lnTo>
                    <a:pt x="63536" y="70812"/>
                  </a:lnTo>
                  <a:lnTo>
                    <a:pt x="63536" y="70722"/>
                  </a:lnTo>
                  <a:lnTo>
                    <a:pt x="63626" y="70631"/>
                  </a:lnTo>
                  <a:lnTo>
                    <a:pt x="63763" y="70767"/>
                  </a:lnTo>
                  <a:lnTo>
                    <a:pt x="63899" y="70767"/>
                  </a:lnTo>
                  <a:lnTo>
                    <a:pt x="63899" y="70676"/>
                  </a:lnTo>
                  <a:lnTo>
                    <a:pt x="63945" y="70676"/>
                  </a:lnTo>
                  <a:lnTo>
                    <a:pt x="64036" y="70767"/>
                  </a:lnTo>
                  <a:lnTo>
                    <a:pt x="64127" y="70767"/>
                  </a:lnTo>
                  <a:lnTo>
                    <a:pt x="64263" y="70858"/>
                  </a:lnTo>
                  <a:lnTo>
                    <a:pt x="64354" y="70858"/>
                  </a:lnTo>
                  <a:lnTo>
                    <a:pt x="64536" y="70676"/>
                  </a:lnTo>
                  <a:lnTo>
                    <a:pt x="64763" y="70676"/>
                  </a:lnTo>
                  <a:lnTo>
                    <a:pt x="64900" y="70722"/>
                  </a:lnTo>
                  <a:lnTo>
                    <a:pt x="64991" y="70631"/>
                  </a:lnTo>
                  <a:lnTo>
                    <a:pt x="65127" y="70631"/>
                  </a:lnTo>
                  <a:lnTo>
                    <a:pt x="65127" y="70585"/>
                  </a:lnTo>
                  <a:lnTo>
                    <a:pt x="65218" y="70631"/>
                  </a:lnTo>
                  <a:lnTo>
                    <a:pt x="65446" y="70631"/>
                  </a:lnTo>
                  <a:lnTo>
                    <a:pt x="65628" y="70540"/>
                  </a:lnTo>
                  <a:lnTo>
                    <a:pt x="65855" y="70540"/>
                  </a:lnTo>
                  <a:lnTo>
                    <a:pt x="66037" y="70676"/>
                  </a:lnTo>
                  <a:lnTo>
                    <a:pt x="66082" y="70858"/>
                  </a:lnTo>
                  <a:lnTo>
                    <a:pt x="66082" y="70994"/>
                  </a:lnTo>
                  <a:lnTo>
                    <a:pt x="66082" y="71040"/>
                  </a:lnTo>
                  <a:lnTo>
                    <a:pt x="66219" y="71040"/>
                  </a:lnTo>
                  <a:lnTo>
                    <a:pt x="66446" y="70949"/>
                  </a:lnTo>
                  <a:lnTo>
                    <a:pt x="66446" y="71131"/>
                  </a:lnTo>
                  <a:lnTo>
                    <a:pt x="66628" y="71313"/>
                  </a:lnTo>
                  <a:lnTo>
                    <a:pt x="66674" y="71586"/>
                  </a:lnTo>
                  <a:lnTo>
                    <a:pt x="66674" y="71722"/>
                  </a:lnTo>
                  <a:lnTo>
                    <a:pt x="66628" y="71768"/>
                  </a:lnTo>
                  <a:lnTo>
                    <a:pt x="66719" y="71768"/>
                  </a:lnTo>
                  <a:lnTo>
                    <a:pt x="66765" y="71904"/>
                  </a:lnTo>
                  <a:lnTo>
                    <a:pt x="67174" y="71904"/>
                  </a:lnTo>
                  <a:lnTo>
                    <a:pt x="67447" y="72040"/>
                  </a:lnTo>
                  <a:lnTo>
                    <a:pt x="67447" y="72131"/>
                  </a:lnTo>
                  <a:lnTo>
                    <a:pt x="67583" y="72086"/>
                  </a:lnTo>
                  <a:lnTo>
                    <a:pt x="67811" y="71949"/>
                  </a:lnTo>
                  <a:lnTo>
                    <a:pt x="67993" y="71904"/>
                  </a:lnTo>
                  <a:lnTo>
                    <a:pt x="67856" y="71995"/>
                  </a:lnTo>
                  <a:lnTo>
                    <a:pt x="67674" y="72177"/>
                  </a:lnTo>
                  <a:lnTo>
                    <a:pt x="67674" y="72359"/>
                  </a:lnTo>
                  <a:lnTo>
                    <a:pt x="67765" y="72404"/>
                  </a:lnTo>
                  <a:lnTo>
                    <a:pt x="68038" y="72677"/>
                  </a:lnTo>
                  <a:lnTo>
                    <a:pt x="68538" y="72859"/>
                  </a:lnTo>
                  <a:lnTo>
                    <a:pt x="68720" y="72814"/>
                  </a:lnTo>
                  <a:lnTo>
                    <a:pt x="68902" y="72814"/>
                  </a:lnTo>
                  <a:lnTo>
                    <a:pt x="69221" y="72632"/>
                  </a:lnTo>
                  <a:lnTo>
                    <a:pt x="69221" y="72586"/>
                  </a:lnTo>
                  <a:lnTo>
                    <a:pt x="69175" y="72541"/>
                  </a:lnTo>
                  <a:lnTo>
                    <a:pt x="69402" y="72541"/>
                  </a:lnTo>
                  <a:lnTo>
                    <a:pt x="69357" y="72723"/>
                  </a:lnTo>
                  <a:lnTo>
                    <a:pt x="69311" y="72723"/>
                  </a:lnTo>
                  <a:lnTo>
                    <a:pt x="69130" y="72950"/>
                  </a:lnTo>
                  <a:lnTo>
                    <a:pt x="69039" y="72950"/>
                  </a:lnTo>
                  <a:lnTo>
                    <a:pt x="68720" y="73223"/>
                  </a:lnTo>
                  <a:lnTo>
                    <a:pt x="68720" y="73268"/>
                  </a:lnTo>
                  <a:lnTo>
                    <a:pt x="68629" y="73223"/>
                  </a:lnTo>
                  <a:lnTo>
                    <a:pt x="68584" y="73223"/>
                  </a:lnTo>
                  <a:lnTo>
                    <a:pt x="68493" y="73268"/>
                  </a:lnTo>
                  <a:lnTo>
                    <a:pt x="68356" y="73268"/>
                  </a:lnTo>
                  <a:lnTo>
                    <a:pt x="68356" y="73132"/>
                  </a:lnTo>
                  <a:lnTo>
                    <a:pt x="68265" y="73132"/>
                  </a:lnTo>
                  <a:lnTo>
                    <a:pt x="68220" y="73086"/>
                  </a:lnTo>
                  <a:lnTo>
                    <a:pt x="68129" y="73086"/>
                  </a:lnTo>
                  <a:lnTo>
                    <a:pt x="68129" y="73132"/>
                  </a:lnTo>
                  <a:lnTo>
                    <a:pt x="68129" y="73268"/>
                  </a:lnTo>
                  <a:lnTo>
                    <a:pt x="68493" y="73632"/>
                  </a:lnTo>
                  <a:lnTo>
                    <a:pt x="68584" y="73678"/>
                  </a:lnTo>
                  <a:lnTo>
                    <a:pt x="68675" y="73678"/>
                  </a:lnTo>
                  <a:lnTo>
                    <a:pt x="68675" y="73723"/>
                  </a:lnTo>
                  <a:lnTo>
                    <a:pt x="68948" y="74042"/>
                  </a:lnTo>
                  <a:lnTo>
                    <a:pt x="69539" y="74542"/>
                  </a:lnTo>
                  <a:lnTo>
                    <a:pt x="69812" y="74633"/>
                  </a:lnTo>
                  <a:lnTo>
                    <a:pt x="70039" y="74542"/>
                  </a:lnTo>
                  <a:lnTo>
                    <a:pt x="70448" y="74314"/>
                  </a:lnTo>
                  <a:lnTo>
                    <a:pt x="70721" y="74133"/>
                  </a:lnTo>
                  <a:lnTo>
                    <a:pt x="70812" y="73996"/>
                  </a:lnTo>
                  <a:lnTo>
                    <a:pt x="70858" y="73723"/>
                  </a:lnTo>
                  <a:lnTo>
                    <a:pt x="70721" y="73541"/>
                  </a:lnTo>
                  <a:lnTo>
                    <a:pt x="70858" y="73268"/>
                  </a:lnTo>
                  <a:lnTo>
                    <a:pt x="70858" y="73086"/>
                  </a:lnTo>
                  <a:lnTo>
                    <a:pt x="70858" y="72996"/>
                  </a:lnTo>
                  <a:lnTo>
                    <a:pt x="70903" y="73132"/>
                  </a:lnTo>
                  <a:lnTo>
                    <a:pt x="71040" y="73132"/>
                  </a:lnTo>
                  <a:lnTo>
                    <a:pt x="71085" y="1320"/>
                  </a:lnTo>
                  <a:lnTo>
                    <a:pt x="70949" y="1502"/>
                  </a:lnTo>
                  <a:lnTo>
                    <a:pt x="70812" y="1502"/>
                  </a:lnTo>
                  <a:lnTo>
                    <a:pt x="70812" y="1411"/>
                  </a:lnTo>
                  <a:lnTo>
                    <a:pt x="70903" y="1229"/>
                  </a:lnTo>
                  <a:lnTo>
                    <a:pt x="70903" y="1138"/>
                  </a:lnTo>
                  <a:lnTo>
                    <a:pt x="70812" y="1138"/>
                  </a:lnTo>
                  <a:lnTo>
                    <a:pt x="70539" y="1502"/>
                  </a:lnTo>
                  <a:lnTo>
                    <a:pt x="70176" y="1638"/>
                  </a:lnTo>
                  <a:lnTo>
                    <a:pt x="70039" y="1592"/>
                  </a:lnTo>
                  <a:lnTo>
                    <a:pt x="70176" y="1411"/>
                  </a:lnTo>
                  <a:lnTo>
                    <a:pt x="70358" y="1365"/>
                  </a:lnTo>
                  <a:lnTo>
                    <a:pt x="70494" y="1092"/>
                  </a:lnTo>
                  <a:lnTo>
                    <a:pt x="70448" y="956"/>
                  </a:lnTo>
                  <a:lnTo>
                    <a:pt x="70539" y="774"/>
                  </a:lnTo>
                  <a:lnTo>
                    <a:pt x="70539" y="683"/>
                  </a:lnTo>
                  <a:lnTo>
                    <a:pt x="70676" y="592"/>
                  </a:lnTo>
                  <a:lnTo>
                    <a:pt x="70676" y="546"/>
                  </a:lnTo>
                  <a:lnTo>
                    <a:pt x="70448" y="455"/>
                  </a:lnTo>
                  <a:lnTo>
                    <a:pt x="70358" y="410"/>
                  </a:lnTo>
                  <a:lnTo>
                    <a:pt x="70358" y="183"/>
                  </a:lnTo>
                  <a:lnTo>
                    <a:pt x="70312" y="183"/>
                  </a:lnTo>
                  <a:lnTo>
                    <a:pt x="70085" y="365"/>
                  </a:lnTo>
                  <a:lnTo>
                    <a:pt x="69857" y="319"/>
                  </a:lnTo>
                  <a:lnTo>
                    <a:pt x="69766" y="92"/>
                  </a:lnTo>
                  <a:lnTo>
                    <a:pt x="69630" y="92"/>
                  </a:lnTo>
                  <a:lnTo>
                    <a:pt x="69493" y="228"/>
                  </a:lnTo>
                  <a:lnTo>
                    <a:pt x="6931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6" name="Google Shape;2766;p130"/>
          <p:cNvSpPr txBox="1"/>
          <p:nvPr/>
        </p:nvSpPr>
        <p:spPr>
          <a:xfrm>
            <a:off x="761950" y="457175"/>
            <a:ext cx="1905000" cy="128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rgbClr val="3C4043"/>
                </a:solidFill>
                <a:latin typeface="Google Sans"/>
                <a:ea typeface="Google Sans"/>
                <a:cs typeface="Google Sans"/>
                <a:sym typeface="Google Sans"/>
              </a:rPr>
              <a:t>Google</a:t>
            </a:r>
            <a:br>
              <a:rPr b="1" lang="en" sz="2400">
                <a:solidFill>
                  <a:srgbClr val="3C4043"/>
                </a:solidFill>
                <a:latin typeface="Google Sans"/>
                <a:ea typeface="Google Sans"/>
                <a:cs typeface="Google Sans"/>
                <a:sym typeface="Google Sans"/>
              </a:rPr>
            </a:br>
            <a:r>
              <a:rPr b="1" lang="en" sz="2400">
                <a:solidFill>
                  <a:srgbClr val="3C4043"/>
                </a:solidFill>
                <a:latin typeface="Google Sans"/>
                <a:ea typeface="Google Sans"/>
                <a:cs typeface="Google Sans"/>
                <a:sym typeface="Google Sans"/>
              </a:rPr>
              <a:t>Cloud</a:t>
            </a:r>
            <a:br>
              <a:rPr b="1" lang="en" sz="2400">
                <a:solidFill>
                  <a:srgbClr val="3C4043"/>
                </a:solidFill>
                <a:latin typeface="Google Sans"/>
                <a:ea typeface="Google Sans"/>
                <a:cs typeface="Google Sans"/>
                <a:sym typeface="Google Sans"/>
              </a:rPr>
            </a:br>
            <a:r>
              <a:rPr b="1" lang="en" sz="2400">
                <a:solidFill>
                  <a:srgbClr val="3C4043"/>
                </a:solidFill>
                <a:latin typeface="Google Sans"/>
                <a:ea typeface="Google Sans"/>
                <a:cs typeface="Google Sans"/>
                <a:sym typeface="Google Sans"/>
              </a:rPr>
              <a:t>Platform</a:t>
            </a:r>
            <a:endParaRPr b="1" sz="2400">
              <a:solidFill>
                <a:srgbClr val="3C4043"/>
              </a:solidFill>
              <a:latin typeface="Google Sans"/>
              <a:ea typeface="Google Sans"/>
              <a:cs typeface="Google Sans"/>
              <a:sym typeface="Google Sans"/>
            </a:endParaRPr>
          </a:p>
          <a:p>
            <a:pPr indent="0" lvl="0" marL="0" rtl="0" algn="l">
              <a:spcBef>
                <a:spcPts val="1400"/>
              </a:spcBef>
              <a:spcAft>
                <a:spcPts val="0"/>
              </a:spcAft>
              <a:buNone/>
            </a:pPr>
            <a:r>
              <a:rPr lang="en" sz="1100">
                <a:solidFill>
                  <a:srgbClr val="4285F4"/>
                </a:solidFill>
                <a:latin typeface="Google Sans"/>
                <a:ea typeface="Google Sans"/>
                <a:cs typeface="Google Sans"/>
                <a:sym typeface="Google Sans"/>
              </a:rPr>
              <a:t>134 points of presence and</a:t>
            </a:r>
            <a:br>
              <a:rPr lang="en" sz="1100">
                <a:solidFill>
                  <a:srgbClr val="4285F4"/>
                </a:solidFill>
                <a:latin typeface="Google Sans"/>
                <a:ea typeface="Google Sans"/>
                <a:cs typeface="Google Sans"/>
                <a:sym typeface="Google Sans"/>
              </a:rPr>
            </a:br>
            <a:r>
              <a:rPr lang="en" sz="1100">
                <a:solidFill>
                  <a:srgbClr val="4285F4"/>
                </a:solidFill>
                <a:latin typeface="Google Sans"/>
                <a:ea typeface="Google Sans"/>
                <a:cs typeface="Google Sans"/>
                <a:sym typeface="Google Sans"/>
              </a:rPr>
              <a:t>13 subsea cable investments around the globe</a:t>
            </a:r>
            <a:endParaRPr sz="1100">
              <a:solidFill>
                <a:srgbClr val="4285F4"/>
              </a:solidFill>
              <a:latin typeface="Google Sans"/>
              <a:ea typeface="Google Sans"/>
              <a:cs typeface="Google Sans"/>
              <a:sym typeface="Google Sans"/>
            </a:endParaRPr>
          </a:p>
        </p:txBody>
      </p:sp>
      <p:cxnSp>
        <p:nvCxnSpPr>
          <p:cNvPr id="2767" name="Google Shape;2767;p130"/>
          <p:cNvCxnSpPr/>
          <p:nvPr/>
        </p:nvCxnSpPr>
        <p:spPr>
          <a:xfrm>
            <a:off x="764100" y="2376175"/>
            <a:ext cx="1582500" cy="0"/>
          </a:xfrm>
          <a:prstGeom prst="straightConnector1">
            <a:avLst/>
          </a:prstGeom>
          <a:noFill/>
          <a:ln cap="flat" cmpd="sng" w="9525">
            <a:solidFill>
              <a:srgbClr val="4285F4"/>
            </a:solidFill>
            <a:prstDash val="solid"/>
            <a:round/>
            <a:headEnd len="med" w="med" type="none"/>
            <a:tailEnd len="med" w="med" type="none"/>
          </a:ln>
        </p:spPr>
      </p:cxnSp>
      <p:sp>
        <p:nvSpPr>
          <p:cNvPr id="2768" name="Google Shape;2768;p130"/>
          <p:cNvSpPr/>
          <p:nvPr/>
        </p:nvSpPr>
        <p:spPr>
          <a:xfrm>
            <a:off x="7497750" y="2446950"/>
            <a:ext cx="184550" cy="253600"/>
          </a:xfrm>
          <a:custGeom>
            <a:rect b="b" l="l" r="r" t="t"/>
            <a:pathLst>
              <a:path extrusionOk="0" h="10144" w="7382">
                <a:moveTo>
                  <a:pt x="7382" y="0"/>
                </a:moveTo>
                <a:cubicBezTo>
                  <a:pt x="3394" y="1260"/>
                  <a:pt x="771" y="6034"/>
                  <a:pt x="0" y="10144"/>
                </a:cubicBezTo>
              </a:path>
            </a:pathLst>
          </a:custGeom>
          <a:noFill/>
          <a:ln cap="flat" cmpd="sng" w="9525">
            <a:solidFill>
              <a:srgbClr val="4285F4"/>
            </a:solidFill>
            <a:prstDash val="solid"/>
            <a:round/>
            <a:headEnd len="med" w="med" type="none"/>
            <a:tailEnd len="med" w="med" type="none"/>
          </a:ln>
        </p:spPr>
      </p:sp>
      <p:grpSp>
        <p:nvGrpSpPr>
          <p:cNvPr id="2769" name="Google Shape;2769;p130"/>
          <p:cNvGrpSpPr/>
          <p:nvPr/>
        </p:nvGrpSpPr>
        <p:grpSpPr>
          <a:xfrm>
            <a:off x="2628425" y="1412925"/>
            <a:ext cx="5795675" cy="3005325"/>
            <a:chOff x="2628425" y="1412925"/>
            <a:chExt cx="5795675" cy="3005325"/>
          </a:xfrm>
        </p:grpSpPr>
        <p:grpSp>
          <p:nvGrpSpPr>
            <p:cNvPr id="2770" name="Google Shape;2770;p130"/>
            <p:cNvGrpSpPr/>
            <p:nvPr/>
          </p:nvGrpSpPr>
          <p:grpSpPr>
            <a:xfrm>
              <a:off x="2884075" y="1412925"/>
              <a:ext cx="5540025" cy="3005325"/>
              <a:chOff x="2884075" y="1412925"/>
              <a:chExt cx="5540025" cy="3005325"/>
            </a:xfrm>
          </p:grpSpPr>
          <p:sp>
            <p:nvSpPr>
              <p:cNvPr id="2771" name="Google Shape;2771;p130"/>
              <p:cNvSpPr txBox="1"/>
              <p:nvPr/>
            </p:nvSpPr>
            <p:spPr>
              <a:xfrm>
                <a:off x="4007300" y="2782013"/>
                <a:ext cx="889200" cy="1677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None/>
                </a:pPr>
                <a:r>
                  <a:rPr lang="en" sz="700">
                    <a:solidFill>
                      <a:srgbClr val="5F6368"/>
                    </a:solidFill>
                    <a:latin typeface="Google Sans"/>
                    <a:ea typeface="Google Sans"/>
                    <a:cs typeface="Google Sans"/>
                    <a:sym typeface="Google Sans"/>
                  </a:rPr>
                  <a:t>PLCN (HK, LA) 2019</a:t>
                </a:r>
                <a:endParaRPr sz="700">
                  <a:solidFill>
                    <a:srgbClr val="5F6368"/>
                  </a:solidFill>
                  <a:latin typeface="Google Sans"/>
                  <a:ea typeface="Google Sans"/>
                  <a:cs typeface="Google Sans"/>
                  <a:sym typeface="Google Sans"/>
                </a:endParaRPr>
              </a:p>
            </p:txBody>
          </p:sp>
          <p:sp>
            <p:nvSpPr>
              <p:cNvPr id="2772" name="Google Shape;2772;p130"/>
              <p:cNvSpPr/>
              <p:nvPr/>
            </p:nvSpPr>
            <p:spPr>
              <a:xfrm>
                <a:off x="7192694" y="2368004"/>
                <a:ext cx="295654" cy="323851"/>
              </a:xfrm>
              <a:custGeom>
                <a:rect b="b" l="l" r="r" t="t"/>
                <a:pathLst>
                  <a:path extrusionOk="0" fill="none" h="14190" w="12963">
                    <a:moveTo>
                      <a:pt x="12962" y="0"/>
                    </a:moveTo>
                    <a:lnTo>
                      <a:pt x="1" y="14190"/>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30"/>
              <p:cNvSpPr/>
              <p:nvPr/>
            </p:nvSpPr>
            <p:spPr>
              <a:xfrm>
                <a:off x="4206273" y="1817946"/>
                <a:ext cx="211631" cy="530418"/>
              </a:xfrm>
              <a:custGeom>
                <a:rect b="b" l="l" r="r" t="t"/>
                <a:pathLst>
                  <a:path extrusionOk="0" fill="none" h="23241" w="9279">
                    <a:moveTo>
                      <a:pt x="9279" y="23241"/>
                    </a:moveTo>
                    <a:lnTo>
                      <a:pt x="1" y="1"/>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30"/>
              <p:cNvSpPr/>
              <p:nvPr/>
            </p:nvSpPr>
            <p:spPr>
              <a:xfrm>
                <a:off x="4624387" y="1588479"/>
                <a:ext cx="312235" cy="761884"/>
              </a:xfrm>
              <a:custGeom>
                <a:rect b="b" l="l" r="r" t="t"/>
                <a:pathLst>
                  <a:path extrusionOk="0" fill="none" h="33383" w="13690">
                    <a:moveTo>
                      <a:pt x="13690" y="33383"/>
                    </a:moveTo>
                    <a:lnTo>
                      <a:pt x="1" y="1"/>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30"/>
              <p:cNvSpPr/>
              <p:nvPr/>
            </p:nvSpPr>
            <p:spPr>
              <a:xfrm>
                <a:off x="4385426" y="2646123"/>
                <a:ext cx="56073" cy="135899"/>
              </a:xfrm>
              <a:custGeom>
                <a:rect b="b" l="l" r="r" t="t"/>
                <a:pathLst>
                  <a:path extrusionOk="0" fill="none" h="5185" w="2275">
                    <a:moveTo>
                      <a:pt x="2274" y="5185"/>
                    </a:moveTo>
                    <a:lnTo>
                      <a:pt x="0" y="0"/>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30"/>
              <p:cNvSpPr/>
              <p:nvPr/>
            </p:nvSpPr>
            <p:spPr>
              <a:xfrm>
                <a:off x="3554944" y="4069216"/>
                <a:ext cx="76793" cy="149487"/>
              </a:xfrm>
              <a:custGeom>
                <a:rect b="b" l="l" r="r" t="t"/>
                <a:pathLst>
                  <a:path extrusionOk="0" fill="none" h="6550" w="3367">
                    <a:moveTo>
                      <a:pt x="1" y="6549"/>
                    </a:moveTo>
                    <a:lnTo>
                      <a:pt x="3366" y="0"/>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30"/>
              <p:cNvSpPr/>
              <p:nvPr/>
            </p:nvSpPr>
            <p:spPr>
              <a:xfrm>
                <a:off x="3546642" y="2906683"/>
                <a:ext cx="356846" cy="617622"/>
              </a:xfrm>
              <a:custGeom>
                <a:rect b="b" l="l" r="r" t="t"/>
                <a:pathLst>
                  <a:path extrusionOk="0" fill="none" h="27062" w="15646">
                    <a:moveTo>
                      <a:pt x="15646" y="27061"/>
                    </a:moveTo>
                    <a:lnTo>
                      <a:pt x="1" y="1"/>
                    </a:lnTo>
                  </a:path>
                </a:pathLst>
              </a:custGeom>
              <a:solidFill>
                <a:srgbClr val="5F6368"/>
              </a:solid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30"/>
              <p:cNvSpPr/>
              <p:nvPr/>
            </p:nvSpPr>
            <p:spPr>
              <a:xfrm>
                <a:off x="7225902" y="3406998"/>
                <a:ext cx="174272" cy="223181"/>
              </a:xfrm>
              <a:custGeom>
                <a:rect b="b" l="l" r="r" t="t"/>
                <a:pathLst>
                  <a:path extrusionOk="0" fill="none" h="9779" w="7641">
                    <a:moveTo>
                      <a:pt x="7641" y="9778"/>
                    </a:moveTo>
                    <a:lnTo>
                      <a:pt x="0" y="0"/>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30"/>
              <p:cNvSpPr/>
              <p:nvPr/>
            </p:nvSpPr>
            <p:spPr>
              <a:xfrm>
                <a:off x="7075486" y="3654029"/>
                <a:ext cx="175321" cy="223181"/>
              </a:xfrm>
              <a:custGeom>
                <a:rect b="b" l="l" r="r" t="t"/>
                <a:pathLst>
                  <a:path extrusionOk="0" fill="none" h="9779" w="7687">
                    <a:moveTo>
                      <a:pt x="7687" y="9778"/>
                    </a:moveTo>
                    <a:lnTo>
                      <a:pt x="0" y="0"/>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30"/>
              <p:cNvSpPr/>
              <p:nvPr/>
            </p:nvSpPr>
            <p:spPr>
              <a:xfrm>
                <a:off x="6971758" y="3856419"/>
                <a:ext cx="175321" cy="224231"/>
              </a:xfrm>
              <a:custGeom>
                <a:rect b="b" l="l" r="r" t="t"/>
                <a:pathLst>
                  <a:path extrusionOk="0" fill="none" h="9825" w="7687">
                    <a:moveTo>
                      <a:pt x="7687" y="9824"/>
                    </a:moveTo>
                    <a:lnTo>
                      <a:pt x="0" y="1"/>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0"/>
              <p:cNvSpPr txBox="1"/>
              <p:nvPr/>
            </p:nvSpPr>
            <p:spPr>
              <a:xfrm>
                <a:off x="4049825" y="1412925"/>
                <a:ext cx="1173300" cy="175500"/>
              </a:xfrm>
              <a:prstGeom prst="rect">
                <a:avLst/>
              </a:prstGeom>
              <a:noFill/>
              <a:ln>
                <a:noFill/>
              </a:ln>
            </p:spPr>
            <p:txBody>
              <a:bodyPr anchorCtr="0" anchor="b" bIns="45700" lIns="45700" spcFirstLastPara="1" rIns="45700" wrap="square" tIns="45700">
                <a:noAutofit/>
              </a:bodyPr>
              <a:lstStyle/>
              <a:p>
                <a:pPr indent="0" lvl="0" marL="0" rtl="0" algn="ctr">
                  <a:spcBef>
                    <a:spcPts val="0"/>
                  </a:spcBef>
                  <a:spcAft>
                    <a:spcPts val="0"/>
                  </a:spcAft>
                  <a:buNone/>
                </a:pPr>
                <a:r>
                  <a:rPr lang="en" sz="700">
                    <a:solidFill>
                      <a:srgbClr val="5F6368"/>
                    </a:solidFill>
                    <a:latin typeface="Google Sans"/>
                    <a:ea typeface="Google Sans"/>
                    <a:cs typeface="Google Sans"/>
                    <a:sym typeface="Google Sans"/>
                  </a:rPr>
                  <a:t>Faster (US, JP, TW) 2016</a:t>
                </a:r>
                <a:endParaRPr sz="700">
                  <a:solidFill>
                    <a:srgbClr val="5F6368"/>
                  </a:solidFill>
                  <a:latin typeface="Google Sans"/>
                  <a:ea typeface="Google Sans"/>
                  <a:cs typeface="Google Sans"/>
                  <a:sym typeface="Google Sans"/>
                </a:endParaRPr>
              </a:p>
            </p:txBody>
          </p:sp>
          <p:sp>
            <p:nvSpPr>
              <p:cNvPr id="2782" name="Google Shape;2782;p130"/>
              <p:cNvSpPr txBox="1"/>
              <p:nvPr/>
            </p:nvSpPr>
            <p:spPr>
              <a:xfrm>
                <a:off x="3789800" y="1664200"/>
                <a:ext cx="874800" cy="159300"/>
              </a:xfrm>
              <a:prstGeom prst="rect">
                <a:avLst/>
              </a:prstGeom>
              <a:noFill/>
              <a:ln>
                <a:noFill/>
              </a:ln>
            </p:spPr>
            <p:txBody>
              <a:bodyPr anchorCtr="0" anchor="b" bIns="45700" lIns="45700" spcFirstLastPara="1" rIns="45700" wrap="square" tIns="45700">
                <a:noAutofit/>
              </a:bodyPr>
              <a:lstStyle/>
              <a:p>
                <a:pPr indent="0" lvl="0" marL="0" rtl="0" algn="ctr">
                  <a:spcBef>
                    <a:spcPts val="0"/>
                  </a:spcBef>
                  <a:spcAft>
                    <a:spcPts val="0"/>
                  </a:spcAft>
                  <a:buNone/>
                </a:pPr>
                <a:r>
                  <a:rPr lang="en" sz="700">
                    <a:solidFill>
                      <a:srgbClr val="5F6368"/>
                    </a:solidFill>
                    <a:latin typeface="Google Sans"/>
                    <a:ea typeface="Google Sans"/>
                    <a:cs typeface="Google Sans"/>
                    <a:sym typeface="Google Sans"/>
                  </a:rPr>
                  <a:t>Unity (US, JP) 2010</a:t>
                </a:r>
                <a:endParaRPr sz="700">
                  <a:solidFill>
                    <a:srgbClr val="5F6368"/>
                  </a:solidFill>
                  <a:latin typeface="Google Sans"/>
                  <a:ea typeface="Google Sans"/>
                  <a:cs typeface="Google Sans"/>
                  <a:sym typeface="Google Sans"/>
                </a:endParaRPr>
              </a:p>
            </p:txBody>
          </p:sp>
          <p:sp>
            <p:nvSpPr>
              <p:cNvPr id="2783" name="Google Shape;2783;p130"/>
              <p:cNvSpPr txBox="1"/>
              <p:nvPr/>
            </p:nvSpPr>
            <p:spPr>
              <a:xfrm>
                <a:off x="6605675" y="2684329"/>
                <a:ext cx="1173300" cy="1803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None/>
                </a:pPr>
                <a:r>
                  <a:rPr lang="en" sz="700">
                    <a:solidFill>
                      <a:srgbClr val="5F6368"/>
                    </a:solidFill>
                    <a:latin typeface="Google Sans"/>
                    <a:ea typeface="Google Sans"/>
                    <a:cs typeface="Google Sans"/>
                    <a:sym typeface="Google Sans"/>
                  </a:rPr>
                  <a:t>Dunant (US, FR) 2020</a:t>
                </a:r>
                <a:endParaRPr sz="700">
                  <a:solidFill>
                    <a:srgbClr val="5F6368"/>
                  </a:solidFill>
                  <a:latin typeface="Google Sans"/>
                  <a:ea typeface="Google Sans"/>
                  <a:cs typeface="Google Sans"/>
                  <a:sym typeface="Google Sans"/>
                </a:endParaRPr>
              </a:p>
            </p:txBody>
          </p:sp>
          <p:sp>
            <p:nvSpPr>
              <p:cNvPr id="2784" name="Google Shape;2784;p130"/>
              <p:cNvSpPr txBox="1"/>
              <p:nvPr/>
            </p:nvSpPr>
            <p:spPr>
              <a:xfrm>
                <a:off x="7400175" y="3610000"/>
                <a:ext cx="981900" cy="167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700">
                    <a:solidFill>
                      <a:srgbClr val="5F6368"/>
                    </a:solidFill>
                    <a:latin typeface="Google Sans"/>
                    <a:ea typeface="Google Sans"/>
                    <a:cs typeface="Google Sans"/>
                    <a:sym typeface="Google Sans"/>
                  </a:rPr>
                  <a:t>Monet (US, BR) 2017</a:t>
                </a:r>
                <a:endParaRPr sz="700">
                  <a:solidFill>
                    <a:srgbClr val="5F6368"/>
                  </a:solidFill>
                  <a:latin typeface="Google Sans"/>
                  <a:ea typeface="Google Sans"/>
                  <a:cs typeface="Google Sans"/>
                  <a:sym typeface="Google Sans"/>
                </a:endParaRPr>
              </a:p>
            </p:txBody>
          </p:sp>
          <p:sp>
            <p:nvSpPr>
              <p:cNvPr id="2785" name="Google Shape;2785;p130"/>
              <p:cNvSpPr txBox="1"/>
              <p:nvPr/>
            </p:nvSpPr>
            <p:spPr>
              <a:xfrm>
                <a:off x="7250800" y="3804160"/>
                <a:ext cx="1173300" cy="1803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700">
                    <a:solidFill>
                      <a:srgbClr val="5F6368"/>
                    </a:solidFill>
                    <a:latin typeface="Google Sans"/>
                    <a:ea typeface="Google Sans"/>
                    <a:cs typeface="Google Sans"/>
                    <a:sym typeface="Google Sans"/>
                  </a:rPr>
                  <a:t>Junior (Rio, Santos) 2018</a:t>
                </a:r>
                <a:endParaRPr sz="700">
                  <a:solidFill>
                    <a:srgbClr val="5F6368"/>
                  </a:solidFill>
                  <a:latin typeface="Google Sans"/>
                  <a:ea typeface="Google Sans"/>
                  <a:cs typeface="Google Sans"/>
                  <a:sym typeface="Google Sans"/>
                </a:endParaRPr>
              </a:p>
            </p:txBody>
          </p:sp>
          <p:sp>
            <p:nvSpPr>
              <p:cNvPr id="2786" name="Google Shape;2786;p130"/>
              <p:cNvSpPr txBox="1"/>
              <p:nvPr/>
            </p:nvSpPr>
            <p:spPr>
              <a:xfrm>
                <a:off x="7147075" y="4010900"/>
                <a:ext cx="1077900" cy="2097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700">
                    <a:solidFill>
                      <a:srgbClr val="5F6368"/>
                    </a:solidFill>
                    <a:latin typeface="Google Sans"/>
                    <a:ea typeface="Google Sans"/>
                    <a:cs typeface="Google Sans"/>
                    <a:sym typeface="Google Sans"/>
                  </a:rPr>
                  <a:t>Tannat (BR, UY, AR) 2018</a:t>
                </a:r>
                <a:endParaRPr sz="700">
                  <a:solidFill>
                    <a:srgbClr val="5F6368"/>
                  </a:solidFill>
                  <a:latin typeface="Google Sans"/>
                  <a:ea typeface="Google Sans"/>
                  <a:cs typeface="Google Sans"/>
                  <a:sym typeface="Google Sans"/>
                </a:endParaRPr>
              </a:p>
            </p:txBody>
          </p:sp>
          <p:sp>
            <p:nvSpPr>
              <p:cNvPr id="2787" name="Google Shape;2787;p130"/>
              <p:cNvSpPr txBox="1"/>
              <p:nvPr/>
            </p:nvSpPr>
            <p:spPr>
              <a:xfrm>
                <a:off x="3446100" y="3538925"/>
                <a:ext cx="981900" cy="1803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None/>
                </a:pPr>
                <a:r>
                  <a:rPr lang="en" sz="700">
                    <a:solidFill>
                      <a:srgbClr val="5F6368"/>
                    </a:solidFill>
                    <a:latin typeface="Google Sans"/>
                    <a:ea typeface="Google Sans"/>
                    <a:cs typeface="Google Sans"/>
                    <a:sym typeface="Google Sans"/>
                  </a:rPr>
                  <a:t>SJC (JP, HK, SG) 2013</a:t>
                </a:r>
                <a:endParaRPr sz="700">
                  <a:solidFill>
                    <a:srgbClr val="5F6368"/>
                  </a:solidFill>
                  <a:latin typeface="Google Sans"/>
                  <a:ea typeface="Google Sans"/>
                  <a:cs typeface="Google Sans"/>
                  <a:sym typeface="Google Sans"/>
                </a:endParaRPr>
              </a:p>
            </p:txBody>
          </p:sp>
          <p:sp>
            <p:nvSpPr>
              <p:cNvPr id="2788" name="Google Shape;2788;p130"/>
              <p:cNvSpPr txBox="1"/>
              <p:nvPr/>
            </p:nvSpPr>
            <p:spPr>
              <a:xfrm>
                <a:off x="2884075" y="4214550"/>
                <a:ext cx="1358400" cy="2037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None/>
                </a:pPr>
                <a:r>
                  <a:rPr lang="en" sz="700">
                    <a:solidFill>
                      <a:srgbClr val="5F6368"/>
                    </a:solidFill>
                    <a:latin typeface="Google Sans"/>
                    <a:ea typeface="Google Sans"/>
                    <a:cs typeface="Google Sans"/>
                    <a:sym typeface="Google Sans"/>
                  </a:rPr>
                  <a:t>Indigo (SG, ID, AU) 2019</a:t>
                </a:r>
                <a:endParaRPr sz="700">
                  <a:solidFill>
                    <a:srgbClr val="5F6368"/>
                  </a:solidFill>
                  <a:latin typeface="Google Sans"/>
                  <a:ea typeface="Google Sans"/>
                  <a:cs typeface="Google Sans"/>
                  <a:sym typeface="Google Sans"/>
                </a:endParaRPr>
              </a:p>
            </p:txBody>
          </p:sp>
        </p:grpSp>
        <p:grpSp>
          <p:nvGrpSpPr>
            <p:cNvPr id="2789" name="Google Shape;2789;p130"/>
            <p:cNvGrpSpPr/>
            <p:nvPr/>
          </p:nvGrpSpPr>
          <p:grpSpPr>
            <a:xfrm>
              <a:off x="2628425" y="2901100"/>
              <a:ext cx="1161376" cy="699925"/>
              <a:chOff x="3238025" y="3510700"/>
              <a:chExt cx="1161376" cy="699925"/>
            </a:xfrm>
          </p:grpSpPr>
          <p:sp>
            <p:nvSpPr>
              <p:cNvPr id="2790" name="Google Shape;2790;p130"/>
              <p:cNvSpPr/>
              <p:nvPr/>
            </p:nvSpPr>
            <p:spPr>
              <a:xfrm>
                <a:off x="3739250" y="3510700"/>
                <a:ext cx="660151" cy="496228"/>
              </a:xfrm>
              <a:custGeom>
                <a:rect b="b" l="l" r="r" t="t"/>
                <a:pathLst>
                  <a:path extrusionOk="0" fill="none" h="6550" w="3367">
                    <a:moveTo>
                      <a:pt x="1" y="6549"/>
                    </a:moveTo>
                    <a:lnTo>
                      <a:pt x="3366" y="0"/>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0"/>
              <p:cNvSpPr txBox="1"/>
              <p:nvPr/>
            </p:nvSpPr>
            <p:spPr>
              <a:xfrm>
                <a:off x="3238025" y="4006925"/>
                <a:ext cx="921900" cy="2037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None/>
                </a:pPr>
                <a:r>
                  <a:rPr lang="en" sz="700">
                    <a:solidFill>
                      <a:srgbClr val="5F6368"/>
                    </a:solidFill>
                    <a:latin typeface="Google Sans"/>
                    <a:ea typeface="Google Sans"/>
                    <a:cs typeface="Google Sans"/>
                    <a:sym typeface="Google Sans"/>
                  </a:rPr>
                  <a:t>HK-G (HK, GU) 2019</a:t>
                </a:r>
                <a:endParaRPr sz="700">
                  <a:solidFill>
                    <a:srgbClr val="5F6368"/>
                  </a:solidFill>
                  <a:latin typeface="Google Sans"/>
                  <a:ea typeface="Google Sans"/>
                  <a:cs typeface="Google Sans"/>
                  <a:sym typeface="Google Sans"/>
                </a:endParaRPr>
              </a:p>
            </p:txBody>
          </p:sp>
        </p:grpSp>
        <p:grpSp>
          <p:nvGrpSpPr>
            <p:cNvPr id="2792" name="Google Shape;2792;p130"/>
            <p:cNvGrpSpPr/>
            <p:nvPr/>
          </p:nvGrpSpPr>
          <p:grpSpPr>
            <a:xfrm>
              <a:off x="4153475" y="3109775"/>
              <a:ext cx="1579879" cy="481201"/>
              <a:chOff x="3531164" y="2781032"/>
              <a:chExt cx="1503645" cy="416048"/>
            </a:xfrm>
          </p:grpSpPr>
          <p:sp>
            <p:nvSpPr>
              <p:cNvPr id="2793" name="Google Shape;2793;p130"/>
              <p:cNvSpPr txBox="1"/>
              <p:nvPr/>
            </p:nvSpPr>
            <p:spPr>
              <a:xfrm>
                <a:off x="4100308" y="3015880"/>
                <a:ext cx="934500" cy="1812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None/>
                </a:pPr>
                <a:r>
                  <a:rPr lang="en" sz="700">
                    <a:solidFill>
                      <a:srgbClr val="5F6368"/>
                    </a:solidFill>
                    <a:latin typeface="Google Sans"/>
                    <a:ea typeface="Google Sans"/>
                    <a:cs typeface="Google Sans"/>
                    <a:sym typeface="Google Sans"/>
                  </a:rPr>
                  <a:t>JGA (AU, GU, JP) 2019</a:t>
                </a:r>
                <a:endParaRPr sz="700">
                  <a:solidFill>
                    <a:srgbClr val="5F6368"/>
                  </a:solidFill>
                  <a:latin typeface="Google Sans"/>
                  <a:ea typeface="Google Sans"/>
                  <a:cs typeface="Google Sans"/>
                  <a:sym typeface="Google Sans"/>
                </a:endParaRPr>
              </a:p>
            </p:txBody>
          </p:sp>
          <p:sp>
            <p:nvSpPr>
              <p:cNvPr id="2794" name="Google Shape;2794;p130"/>
              <p:cNvSpPr/>
              <p:nvPr/>
            </p:nvSpPr>
            <p:spPr>
              <a:xfrm>
                <a:off x="3531164" y="2781032"/>
                <a:ext cx="569154" cy="280003"/>
              </a:xfrm>
              <a:custGeom>
                <a:rect b="b" l="l" r="r" t="t"/>
                <a:pathLst>
                  <a:path extrusionOk="0" fill="none" h="5185" w="2275">
                    <a:moveTo>
                      <a:pt x="2274" y="5185"/>
                    </a:moveTo>
                    <a:lnTo>
                      <a:pt x="0" y="0"/>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5" name="Google Shape;2795;p130"/>
            <p:cNvGrpSpPr/>
            <p:nvPr/>
          </p:nvGrpSpPr>
          <p:grpSpPr>
            <a:xfrm>
              <a:off x="5109875" y="2724450"/>
              <a:ext cx="889200" cy="431701"/>
              <a:chOff x="3890663" y="2412689"/>
              <a:chExt cx="889200" cy="610091"/>
            </a:xfrm>
          </p:grpSpPr>
          <p:sp>
            <p:nvSpPr>
              <p:cNvPr id="2796" name="Google Shape;2796;p130"/>
              <p:cNvSpPr txBox="1"/>
              <p:nvPr/>
            </p:nvSpPr>
            <p:spPr>
              <a:xfrm>
                <a:off x="3890663" y="2768080"/>
                <a:ext cx="889200" cy="2547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None/>
                </a:pPr>
                <a:r>
                  <a:rPr lang="en" sz="700">
                    <a:solidFill>
                      <a:srgbClr val="5F6368"/>
                    </a:solidFill>
                    <a:latin typeface="Google Sans"/>
                    <a:ea typeface="Google Sans"/>
                    <a:cs typeface="Google Sans"/>
                    <a:sym typeface="Google Sans"/>
                  </a:rPr>
                  <a:t>Curie (CL, US) 2019</a:t>
                </a:r>
                <a:endParaRPr sz="700">
                  <a:solidFill>
                    <a:srgbClr val="5F6368"/>
                  </a:solidFill>
                  <a:latin typeface="Google Sans"/>
                  <a:ea typeface="Google Sans"/>
                  <a:cs typeface="Google Sans"/>
                  <a:sym typeface="Google Sans"/>
                </a:endParaRPr>
              </a:p>
            </p:txBody>
          </p:sp>
          <p:sp>
            <p:nvSpPr>
              <p:cNvPr id="2797" name="Google Shape;2797;p130"/>
              <p:cNvSpPr/>
              <p:nvPr/>
            </p:nvSpPr>
            <p:spPr>
              <a:xfrm flipH="1">
                <a:off x="4337491" y="2412689"/>
                <a:ext cx="206797" cy="355393"/>
              </a:xfrm>
              <a:custGeom>
                <a:rect b="b" l="l" r="r" t="t"/>
                <a:pathLst>
                  <a:path extrusionOk="0" fill="none" h="5185" w="2275">
                    <a:moveTo>
                      <a:pt x="2274" y="5185"/>
                    </a:moveTo>
                    <a:lnTo>
                      <a:pt x="0" y="0"/>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8" name="Google Shape;2798;p130"/>
            <p:cNvGrpSpPr/>
            <p:nvPr/>
          </p:nvGrpSpPr>
          <p:grpSpPr>
            <a:xfrm>
              <a:off x="6325675" y="1563525"/>
              <a:ext cx="1138500" cy="733325"/>
              <a:chOff x="3887263" y="2710421"/>
              <a:chExt cx="1138500" cy="1036355"/>
            </a:xfrm>
          </p:grpSpPr>
          <p:sp>
            <p:nvSpPr>
              <p:cNvPr id="2799" name="Google Shape;2799;p130"/>
              <p:cNvSpPr txBox="1"/>
              <p:nvPr/>
            </p:nvSpPr>
            <p:spPr>
              <a:xfrm>
                <a:off x="3887263" y="2710421"/>
                <a:ext cx="1138500" cy="2481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None/>
                </a:pPr>
                <a:r>
                  <a:rPr lang="en" sz="700">
                    <a:solidFill>
                      <a:srgbClr val="5F6368"/>
                    </a:solidFill>
                    <a:latin typeface="Google Sans"/>
                    <a:ea typeface="Google Sans"/>
                    <a:cs typeface="Google Sans"/>
                    <a:sym typeface="Google Sans"/>
                  </a:rPr>
                  <a:t>Havfrue (US, IE, DK) 2019</a:t>
                </a:r>
                <a:endParaRPr sz="700">
                  <a:solidFill>
                    <a:srgbClr val="5F6368"/>
                  </a:solidFill>
                  <a:latin typeface="Google Sans"/>
                  <a:ea typeface="Google Sans"/>
                  <a:cs typeface="Google Sans"/>
                  <a:sym typeface="Google Sans"/>
                </a:endParaRPr>
              </a:p>
            </p:txBody>
          </p:sp>
          <p:sp>
            <p:nvSpPr>
              <p:cNvPr id="2800" name="Google Shape;2800;p130"/>
              <p:cNvSpPr/>
              <p:nvPr/>
            </p:nvSpPr>
            <p:spPr>
              <a:xfrm>
                <a:off x="4431538" y="2958513"/>
                <a:ext cx="351874" cy="788263"/>
              </a:xfrm>
              <a:custGeom>
                <a:rect b="b" l="l" r="r" t="t"/>
                <a:pathLst>
                  <a:path extrusionOk="0" fill="none" h="5185" w="2275">
                    <a:moveTo>
                      <a:pt x="2274" y="5185"/>
                    </a:moveTo>
                    <a:lnTo>
                      <a:pt x="0" y="0"/>
                    </a:lnTo>
                  </a:path>
                </a:pathLst>
              </a:cu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01" name="Google Shape;2801;p130"/>
          <p:cNvGrpSpPr/>
          <p:nvPr/>
        </p:nvGrpSpPr>
        <p:grpSpPr>
          <a:xfrm>
            <a:off x="748200" y="1870975"/>
            <a:ext cx="8180920" cy="2224213"/>
            <a:chOff x="748200" y="1870975"/>
            <a:chExt cx="8180920" cy="2224213"/>
          </a:xfrm>
        </p:grpSpPr>
        <p:grpSp>
          <p:nvGrpSpPr>
            <p:cNvPr id="2802" name="Google Shape;2802;p130"/>
            <p:cNvGrpSpPr/>
            <p:nvPr/>
          </p:nvGrpSpPr>
          <p:grpSpPr>
            <a:xfrm>
              <a:off x="748200" y="1896765"/>
              <a:ext cx="8180920" cy="2198423"/>
              <a:chOff x="748200" y="1896765"/>
              <a:chExt cx="8180920" cy="2198423"/>
            </a:xfrm>
          </p:grpSpPr>
          <p:grpSp>
            <p:nvGrpSpPr>
              <p:cNvPr id="2803" name="Google Shape;2803;p130"/>
              <p:cNvGrpSpPr/>
              <p:nvPr/>
            </p:nvGrpSpPr>
            <p:grpSpPr>
              <a:xfrm>
                <a:off x="748200" y="1896765"/>
                <a:ext cx="8180920" cy="2198423"/>
                <a:chOff x="748200" y="1896765"/>
                <a:chExt cx="8180920" cy="2198423"/>
              </a:xfrm>
            </p:grpSpPr>
            <p:grpSp>
              <p:nvGrpSpPr>
                <p:cNvPr id="2804" name="Google Shape;2804;p130"/>
                <p:cNvGrpSpPr/>
                <p:nvPr/>
              </p:nvGrpSpPr>
              <p:grpSpPr>
                <a:xfrm>
                  <a:off x="748200" y="1896765"/>
                  <a:ext cx="8180920" cy="2198423"/>
                  <a:chOff x="748200" y="1896765"/>
                  <a:chExt cx="8180920" cy="2198423"/>
                </a:xfrm>
              </p:grpSpPr>
              <p:grpSp>
                <p:nvGrpSpPr>
                  <p:cNvPr id="2805" name="Google Shape;2805;p130"/>
                  <p:cNvGrpSpPr/>
                  <p:nvPr/>
                </p:nvGrpSpPr>
                <p:grpSpPr>
                  <a:xfrm>
                    <a:off x="748200" y="3067113"/>
                    <a:ext cx="1297500" cy="125100"/>
                    <a:chOff x="748200" y="3067113"/>
                    <a:chExt cx="1297500" cy="125100"/>
                  </a:xfrm>
                </p:grpSpPr>
                <p:sp>
                  <p:nvSpPr>
                    <p:cNvPr id="2806" name="Google Shape;2806;p130"/>
                    <p:cNvSpPr txBox="1"/>
                    <p:nvPr/>
                  </p:nvSpPr>
                  <p:spPr>
                    <a:xfrm>
                      <a:off x="931200" y="3067113"/>
                      <a:ext cx="1114500" cy="1251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rgbClr val="3C4043"/>
                          </a:solidFill>
                          <a:latin typeface="Google Sans"/>
                          <a:ea typeface="Google Sans"/>
                          <a:cs typeface="Google Sans"/>
                          <a:sym typeface="Google Sans"/>
                        </a:rPr>
                        <a:t>Network</a:t>
                      </a:r>
                      <a:endParaRPr sz="800">
                        <a:solidFill>
                          <a:srgbClr val="3C4043"/>
                        </a:solidFill>
                        <a:latin typeface="Google Sans"/>
                        <a:ea typeface="Google Sans"/>
                        <a:cs typeface="Google Sans"/>
                        <a:sym typeface="Google Sans"/>
                      </a:endParaRPr>
                    </a:p>
                  </p:txBody>
                </p:sp>
                <p:cxnSp>
                  <p:nvCxnSpPr>
                    <p:cNvPr id="2807" name="Google Shape;2807;p130"/>
                    <p:cNvCxnSpPr/>
                    <p:nvPr/>
                  </p:nvCxnSpPr>
                  <p:spPr>
                    <a:xfrm>
                      <a:off x="748200" y="3129638"/>
                      <a:ext cx="183000" cy="0"/>
                    </a:xfrm>
                    <a:prstGeom prst="straightConnector1">
                      <a:avLst/>
                    </a:prstGeom>
                    <a:noFill/>
                    <a:ln cap="flat" cmpd="sng" w="9525">
                      <a:solidFill>
                        <a:srgbClr val="4285F4"/>
                      </a:solidFill>
                      <a:prstDash val="solid"/>
                      <a:round/>
                      <a:headEnd len="med" w="med" type="none"/>
                      <a:tailEnd len="med" w="med" type="none"/>
                    </a:ln>
                  </p:spPr>
                </p:cxnSp>
              </p:grpSp>
              <p:grpSp>
                <p:nvGrpSpPr>
                  <p:cNvPr id="2808" name="Google Shape;2808;p130"/>
                  <p:cNvGrpSpPr/>
                  <p:nvPr/>
                </p:nvGrpSpPr>
                <p:grpSpPr>
                  <a:xfrm>
                    <a:off x="2829900" y="1896765"/>
                    <a:ext cx="6099220" cy="2198423"/>
                    <a:chOff x="400962" y="1999297"/>
                    <a:chExt cx="6099220" cy="2198423"/>
                  </a:xfrm>
                </p:grpSpPr>
                <p:sp>
                  <p:nvSpPr>
                    <p:cNvPr id="2809" name="Google Shape;2809;p130"/>
                    <p:cNvSpPr/>
                    <p:nvPr/>
                  </p:nvSpPr>
                  <p:spPr>
                    <a:xfrm>
                      <a:off x="1546120" y="2514127"/>
                      <a:ext cx="96476" cy="539752"/>
                    </a:xfrm>
                    <a:custGeom>
                      <a:rect b="b" l="l" r="r" t="t"/>
                      <a:pathLst>
                        <a:path extrusionOk="0" fill="none" h="23650" w="4230">
                          <a:moveTo>
                            <a:pt x="0" y="23650"/>
                          </a:moveTo>
                          <a:cubicBezTo>
                            <a:pt x="4230" y="19875"/>
                            <a:pt x="1501" y="7914"/>
                            <a:pt x="409" y="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0"/>
                    <p:cNvSpPr/>
                    <p:nvPr/>
                  </p:nvSpPr>
                  <p:spPr>
                    <a:xfrm>
                      <a:off x="432064" y="2851466"/>
                      <a:ext cx="146287" cy="184771"/>
                    </a:xfrm>
                    <a:custGeom>
                      <a:rect b="b" l="l" r="r" t="t"/>
                      <a:pathLst>
                        <a:path extrusionOk="0" fill="none" h="8096" w="6414">
                          <a:moveTo>
                            <a:pt x="2457" y="8095"/>
                          </a:moveTo>
                          <a:cubicBezTo>
                            <a:pt x="3230" y="4912"/>
                            <a:pt x="1" y="2956"/>
                            <a:pt x="1" y="2956"/>
                          </a:cubicBezTo>
                          <a:cubicBezTo>
                            <a:pt x="3957" y="3775"/>
                            <a:pt x="4958" y="0"/>
                            <a:pt x="4958" y="0"/>
                          </a:cubicBezTo>
                          <a:cubicBezTo>
                            <a:pt x="4958" y="0"/>
                            <a:pt x="6413" y="6185"/>
                            <a:pt x="2457" y="8095"/>
                          </a:cubicBezTo>
                          <a:close/>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0"/>
                    <p:cNvSpPr/>
                    <p:nvPr/>
                  </p:nvSpPr>
                  <p:spPr>
                    <a:xfrm>
                      <a:off x="400962" y="2849381"/>
                      <a:ext cx="486507" cy="512789"/>
                    </a:xfrm>
                    <a:custGeom>
                      <a:rect b="b" l="l" r="r" t="t"/>
                      <a:pathLst>
                        <a:path extrusionOk="0" fill="none" h="19238" w="21331">
                          <a:moveTo>
                            <a:pt x="6322" y="91"/>
                          </a:moveTo>
                          <a:cubicBezTo>
                            <a:pt x="6322" y="91"/>
                            <a:pt x="2775" y="0"/>
                            <a:pt x="1365" y="3047"/>
                          </a:cubicBezTo>
                          <a:cubicBezTo>
                            <a:pt x="0" y="6049"/>
                            <a:pt x="3821" y="8186"/>
                            <a:pt x="3821" y="8186"/>
                          </a:cubicBezTo>
                          <a:cubicBezTo>
                            <a:pt x="3821" y="8186"/>
                            <a:pt x="16146" y="8596"/>
                            <a:pt x="21330" y="11461"/>
                          </a:cubicBezTo>
                          <a:cubicBezTo>
                            <a:pt x="18147" y="12280"/>
                            <a:pt x="17101" y="12416"/>
                            <a:pt x="10370" y="15827"/>
                          </a:cubicBezTo>
                          <a:cubicBezTo>
                            <a:pt x="3593" y="19238"/>
                            <a:pt x="1547" y="13371"/>
                            <a:pt x="773" y="9323"/>
                          </a:cubicBezTo>
                          <a:cubicBezTo>
                            <a:pt x="0" y="5321"/>
                            <a:pt x="1183" y="3229"/>
                            <a:pt x="1183" y="3229"/>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30"/>
                    <p:cNvSpPr/>
                    <p:nvPr/>
                  </p:nvSpPr>
                  <p:spPr>
                    <a:xfrm>
                      <a:off x="495362" y="2979132"/>
                      <a:ext cx="410760" cy="184774"/>
                    </a:xfrm>
                    <a:custGeom>
                      <a:rect b="b" l="l" r="r" t="t"/>
                      <a:pathLst>
                        <a:path extrusionOk="0" fill="none" h="5776" w="17192">
                          <a:moveTo>
                            <a:pt x="17191" y="5776"/>
                          </a:moveTo>
                          <a:cubicBezTo>
                            <a:pt x="13598" y="0"/>
                            <a:pt x="2274" y="1956"/>
                            <a:pt x="91" y="2410"/>
                          </a:cubicBezTo>
                          <a:cubicBezTo>
                            <a:pt x="0" y="2456"/>
                            <a:pt x="0" y="2547"/>
                            <a:pt x="91" y="2592"/>
                          </a:cubicBezTo>
                          <a:cubicBezTo>
                            <a:pt x="2138" y="3002"/>
                            <a:pt x="9733" y="4821"/>
                            <a:pt x="17191" y="5776"/>
                          </a:cubicBezTo>
                          <a:close/>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30"/>
                    <p:cNvSpPr/>
                    <p:nvPr/>
                  </p:nvSpPr>
                  <p:spPr>
                    <a:xfrm>
                      <a:off x="905060" y="3145232"/>
                      <a:ext cx="52954" cy="100671"/>
                    </a:xfrm>
                    <a:custGeom>
                      <a:rect b="b" l="l" r="r" t="t"/>
                      <a:pathLst>
                        <a:path extrusionOk="0" fill="none" h="5914" w="3094">
                          <a:moveTo>
                            <a:pt x="0" y="1"/>
                          </a:moveTo>
                          <a:cubicBezTo>
                            <a:pt x="0" y="1"/>
                            <a:pt x="1865" y="3548"/>
                            <a:pt x="3093" y="5913"/>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30"/>
                    <p:cNvSpPr/>
                    <p:nvPr/>
                  </p:nvSpPr>
                  <p:spPr>
                    <a:xfrm>
                      <a:off x="812744" y="3246912"/>
                      <a:ext cx="942930" cy="785756"/>
                    </a:xfrm>
                    <a:custGeom>
                      <a:rect b="b" l="l" r="r" t="t"/>
                      <a:pathLst>
                        <a:path extrusionOk="0" fill="none" h="34429" w="41343">
                          <a:moveTo>
                            <a:pt x="6868" y="1"/>
                          </a:moveTo>
                          <a:cubicBezTo>
                            <a:pt x="6050" y="1593"/>
                            <a:pt x="2730" y="6368"/>
                            <a:pt x="1911" y="9415"/>
                          </a:cubicBezTo>
                          <a:cubicBezTo>
                            <a:pt x="1092" y="12462"/>
                            <a:pt x="1" y="14600"/>
                            <a:pt x="2047" y="18375"/>
                          </a:cubicBezTo>
                          <a:cubicBezTo>
                            <a:pt x="4094" y="22104"/>
                            <a:pt x="8460" y="28107"/>
                            <a:pt x="12371" y="29744"/>
                          </a:cubicBezTo>
                          <a:cubicBezTo>
                            <a:pt x="16237" y="31382"/>
                            <a:pt x="22468" y="28880"/>
                            <a:pt x="25379" y="28244"/>
                          </a:cubicBezTo>
                          <a:cubicBezTo>
                            <a:pt x="28289" y="27607"/>
                            <a:pt x="28562" y="27152"/>
                            <a:pt x="31655" y="28062"/>
                          </a:cubicBezTo>
                          <a:cubicBezTo>
                            <a:pt x="34747" y="29017"/>
                            <a:pt x="39295" y="33428"/>
                            <a:pt x="41342" y="34429"/>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30"/>
                    <p:cNvSpPr/>
                    <p:nvPr/>
                  </p:nvSpPr>
                  <p:spPr>
                    <a:xfrm>
                      <a:off x="879137" y="3254192"/>
                      <a:ext cx="927353" cy="943528"/>
                    </a:xfrm>
                    <a:custGeom>
                      <a:rect b="b" l="l" r="r" t="t"/>
                      <a:pathLst>
                        <a:path extrusionOk="0" fill="none" h="41342" w="40660">
                          <a:moveTo>
                            <a:pt x="3184" y="0"/>
                          </a:moveTo>
                          <a:cubicBezTo>
                            <a:pt x="6595" y="3411"/>
                            <a:pt x="501" y="9414"/>
                            <a:pt x="319" y="14281"/>
                          </a:cubicBezTo>
                          <a:cubicBezTo>
                            <a:pt x="1" y="21194"/>
                            <a:pt x="8778" y="21921"/>
                            <a:pt x="10688" y="29835"/>
                          </a:cubicBezTo>
                          <a:cubicBezTo>
                            <a:pt x="11825" y="34792"/>
                            <a:pt x="9961" y="37112"/>
                            <a:pt x="12007" y="39113"/>
                          </a:cubicBezTo>
                          <a:cubicBezTo>
                            <a:pt x="14236" y="41341"/>
                            <a:pt x="17283" y="39476"/>
                            <a:pt x="26015" y="39204"/>
                          </a:cubicBezTo>
                          <a:cubicBezTo>
                            <a:pt x="34611" y="38976"/>
                            <a:pt x="39341" y="40568"/>
                            <a:pt x="40296" y="38521"/>
                          </a:cubicBezTo>
                          <a:cubicBezTo>
                            <a:pt x="40660" y="37839"/>
                            <a:pt x="40569" y="36611"/>
                            <a:pt x="38749" y="34337"/>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30"/>
                    <p:cNvSpPr/>
                    <p:nvPr/>
                  </p:nvSpPr>
                  <p:spPr>
                    <a:xfrm>
                      <a:off x="1141560" y="2831725"/>
                      <a:ext cx="404582" cy="222154"/>
                    </a:xfrm>
                    <a:custGeom>
                      <a:rect b="b" l="l" r="r" t="t"/>
                      <a:pathLst>
                        <a:path extrusionOk="0" fill="none" h="9734" w="17739">
                          <a:moveTo>
                            <a:pt x="1" y="1"/>
                          </a:moveTo>
                          <a:cubicBezTo>
                            <a:pt x="4231" y="5095"/>
                            <a:pt x="10916" y="9734"/>
                            <a:pt x="17738" y="9734"/>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30"/>
                    <p:cNvSpPr/>
                    <p:nvPr/>
                  </p:nvSpPr>
                  <p:spPr>
                    <a:xfrm>
                      <a:off x="1546120" y="3053856"/>
                      <a:ext cx="211631" cy="974658"/>
                    </a:xfrm>
                    <a:custGeom>
                      <a:rect b="b" l="l" r="r" t="t"/>
                      <a:pathLst>
                        <a:path extrusionOk="0" fill="none" h="42706" w="9279">
                          <a:moveTo>
                            <a:pt x="0" y="1"/>
                          </a:moveTo>
                          <a:cubicBezTo>
                            <a:pt x="9096" y="11143"/>
                            <a:pt x="8005" y="28198"/>
                            <a:pt x="9278" y="42706"/>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30"/>
                    <p:cNvSpPr/>
                    <p:nvPr/>
                  </p:nvSpPr>
                  <p:spPr>
                    <a:xfrm>
                      <a:off x="1546120" y="3053856"/>
                      <a:ext cx="424265" cy="984015"/>
                    </a:xfrm>
                    <a:custGeom>
                      <a:rect b="b" l="l" r="r" t="t"/>
                      <a:pathLst>
                        <a:path extrusionOk="0" fill="none" h="43116" w="18602">
                          <a:moveTo>
                            <a:pt x="9460" y="43115"/>
                          </a:moveTo>
                          <a:cubicBezTo>
                            <a:pt x="12825" y="42524"/>
                            <a:pt x="15281" y="42706"/>
                            <a:pt x="16600" y="35247"/>
                          </a:cubicBezTo>
                          <a:cubicBezTo>
                            <a:pt x="18601" y="22877"/>
                            <a:pt x="11779" y="7596"/>
                            <a:pt x="0"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0"/>
                    <p:cNvSpPr/>
                    <p:nvPr/>
                  </p:nvSpPr>
                  <p:spPr>
                    <a:xfrm>
                      <a:off x="1539893" y="2524488"/>
                      <a:ext cx="37359" cy="529391"/>
                    </a:xfrm>
                    <a:custGeom>
                      <a:rect b="b" l="l" r="r" t="t"/>
                      <a:pathLst>
                        <a:path extrusionOk="0" fill="none" h="23196" w="1638">
                          <a:moveTo>
                            <a:pt x="273" y="23196"/>
                          </a:moveTo>
                          <a:cubicBezTo>
                            <a:pt x="1638" y="15237"/>
                            <a:pt x="1228" y="7960"/>
                            <a:pt x="0"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0"/>
                    <p:cNvSpPr/>
                    <p:nvPr/>
                  </p:nvSpPr>
                  <p:spPr>
                    <a:xfrm>
                      <a:off x="1434089" y="2569129"/>
                      <a:ext cx="144189" cy="482673"/>
                    </a:xfrm>
                    <a:custGeom>
                      <a:rect b="b" l="l" r="r" t="t"/>
                      <a:pathLst>
                        <a:path extrusionOk="0" fill="none" h="21149" w="6322">
                          <a:moveTo>
                            <a:pt x="4867" y="21149"/>
                          </a:moveTo>
                          <a:cubicBezTo>
                            <a:pt x="6322" y="14190"/>
                            <a:pt x="1046" y="7095"/>
                            <a:pt x="0"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0"/>
                    <p:cNvSpPr/>
                    <p:nvPr/>
                  </p:nvSpPr>
                  <p:spPr>
                    <a:xfrm>
                      <a:off x="923012" y="3142106"/>
                      <a:ext cx="67126" cy="96527"/>
                    </a:xfrm>
                    <a:custGeom>
                      <a:rect b="b" l="l" r="r" t="t"/>
                      <a:pathLst>
                        <a:path extrusionOk="0" fill="none" h="6049" w="3321">
                          <a:moveTo>
                            <a:pt x="1" y="0"/>
                          </a:moveTo>
                          <a:cubicBezTo>
                            <a:pt x="865" y="2229"/>
                            <a:pt x="2275" y="3957"/>
                            <a:pt x="3321" y="6049"/>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0"/>
                    <p:cNvSpPr/>
                    <p:nvPr/>
                  </p:nvSpPr>
                  <p:spPr>
                    <a:xfrm>
                      <a:off x="906112" y="3143107"/>
                      <a:ext cx="79874" cy="97606"/>
                    </a:xfrm>
                    <a:custGeom>
                      <a:rect b="b" l="l" r="r" t="t"/>
                      <a:pathLst>
                        <a:path extrusionOk="0" fill="none" h="5276" w="3548">
                          <a:moveTo>
                            <a:pt x="1" y="0"/>
                          </a:moveTo>
                          <a:cubicBezTo>
                            <a:pt x="956" y="1865"/>
                            <a:pt x="2138" y="3639"/>
                            <a:pt x="3548" y="5276"/>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30"/>
                    <p:cNvSpPr/>
                    <p:nvPr/>
                  </p:nvSpPr>
                  <p:spPr>
                    <a:xfrm>
                      <a:off x="983915" y="2846263"/>
                      <a:ext cx="156642" cy="395491"/>
                    </a:xfrm>
                    <a:custGeom>
                      <a:rect b="b" l="l" r="r" t="t"/>
                      <a:pathLst>
                        <a:path extrusionOk="0" fill="none" h="17329" w="6868">
                          <a:moveTo>
                            <a:pt x="0" y="17328"/>
                          </a:moveTo>
                          <a:cubicBezTo>
                            <a:pt x="5821" y="13781"/>
                            <a:pt x="6003" y="6049"/>
                            <a:pt x="6867"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30"/>
                    <p:cNvSpPr/>
                    <p:nvPr/>
                  </p:nvSpPr>
                  <p:spPr>
                    <a:xfrm>
                      <a:off x="1000496" y="2816160"/>
                      <a:ext cx="256242" cy="426621"/>
                    </a:xfrm>
                    <a:custGeom>
                      <a:rect b="b" l="l" r="r" t="t"/>
                      <a:pathLst>
                        <a:path extrusionOk="0" fill="none" h="18693" w="11235">
                          <a:moveTo>
                            <a:pt x="1" y="18693"/>
                          </a:moveTo>
                          <a:cubicBezTo>
                            <a:pt x="5913" y="14236"/>
                            <a:pt x="9415" y="7187"/>
                            <a:pt x="11234"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0"/>
                    <p:cNvSpPr/>
                    <p:nvPr/>
                  </p:nvSpPr>
                  <p:spPr>
                    <a:xfrm>
                      <a:off x="975613" y="2506847"/>
                      <a:ext cx="564303" cy="734907"/>
                    </a:xfrm>
                    <a:custGeom>
                      <a:rect b="b" l="l" r="r" t="t"/>
                      <a:pathLst>
                        <a:path extrusionOk="0" fill="none" h="32201" w="24742">
                          <a:moveTo>
                            <a:pt x="0" y="32200"/>
                          </a:moveTo>
                          <a:cubicBezTo>
                            <a:pt x="4048" y="27516"/>
                            <a:pt x="6640" y="22468"/>
                            <a:pt x="10961" y="18102"/>
                          </a:cubicBezTo>
                          <a:cubicBezTo>
                            <a:pt x="15964" y="13008"/>
                            <a:pt x="24741" y="7641"/>
                            <a:pt x="24741"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30"/>
                    <p:cNvSpPr/>
                    <p:nvPr/>
                  </p:nvSpPr>
                  <p:spPr>
                    <a:xfrm>
                      <a:off x="1140534" y="2562899"/>
                      <a:ext cx="295654" cy="283387"/>
                    </a:xfrm>
                    <a:custGeom>
                      <a:rect b="b" l="l" r="r" t="t"/>
                      <a:pathLst>
                        <a:path extrusionOk="0" fill="none" h="12417" w="12963">
                          <a:moveTo>
                            <a:pt x="0" y="12417"/>
                          </a:moveTo>
                          <a:cubicBezTo>
                            <a:pt x="5140" y="12417"/>
                            <a:pt x="11780" y="7505"/>
                            <a:pt x="12962"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30"/>
                    <p:cNvSpPr/>
                    <p:nvPr/>
                  </p:nvSpPr>
                  <p:spPr>
                    <a:xfrm>
                      <a:off x="1141560" y="2506847"/>
                      <a:ext cx="398356" cy="544956"/>
                    </a:xfrm>
                    <a:custGeom>
                      <a:rect b="b" l="l" r="r" t="t"/>
                      <a:pathLst>
                        <a:path extrusionOk="0" fill="none" h="23878" w="17466">
                          <a:moveTo>
                            <a:pt x="1" y="15191"/>
                          </a:moveTo>
                          <a:cubicBezTo>
                            <a:pt x="3457" y="23878"/>
                            <a:pt x="15237" y="9870"/>
                            <a:pt x="17465"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0"/>
                    <p:cNvSpPr/>
                    <p:nvPr/>
                  </p:nvSpPr>
                  <p:spPr>
                    <a:xfrm>
                      <a:off x="1149862" y="2824467"/>
                      <a:ext cx="111027" cy="32203"/>
                    </a:xfrm>
                    <a:custGeom>
                      <a:rect b="b" l="l" r="r" t="t"/>
                      <a:pathLst>
                        <a:path extrusionOk="0" fill="none" h="1411" w="4868">
                          <a:moveTo>
                            <a:pt x="1" y="1229"/>
                          </a:moveTo>
                          <a:cubicBezTo>
                            <a:pt x="1729" y="1410"/>
                            <a:pt x="3412" y="956"/>
                            <a:pt x="4867"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30"/>
                    <p:cNvSpPr/>
                    <p:nvPr/>
                  </p:nvSpPr>
                  <p:spPr>
                    <a:xfrm>
                      <a:off x="1133281" y="2574310"/>
                      <a:ext cx="301857" cy="487877"/>
                    </a:xfrm>
                    <a:custGeom>
                      <a:rect b="b" l="l" r="r" t="t"/>
                      <a:pathLst>
                        <a:path extrusionOk="0" fill="none" h="21377" w="13235">
                          <a:moveTo>
                            <a:pt x="13235" y="1"/>
                          </a:moveTo>
                          <a:cubicBezTo>
                            <a:pt x="12553" y="7141"/>
                            <a:pt x="3911" y="21376"/>
                            <a:pt x="0" y="1278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30"/>
                    <p:cNvSpPr/>
                    <p:nvPr/>
                  </p:nvSpPr>
                  <p:spPr>
                    <a:xfrm>
                      <a:off x="1539893" y="2250481"/>
                      <a:ext cx="1802819" cy="256388"/>
                    </a:xfrm>
                    <a:custGeom>
                      <a:rect b="b" l="l" r="r" t="t"/>
                      <a:pathLst>
                        <a:path extrusionOk="0" fill="none" h="11234" w="79045">
                          <a:moveTo>
                            <a:pt x="0" y="11234"/>
                          </a:moveTo>
                          <a:cubicBezTo>
                            <a:pt x="11370" y="4184"/>
                            <a:pt x="25333" y="3502"/>
                            <a:pt x="38340" y="2229"/>
                          </a:cubicBezTo>
                          <a:cubicBezTo>
                            <a:pt x="51893" y="864"/>
                            <a:pt x="65446" y="0"/>
                            <a:pt x="79044" y="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30"/>
                    <p:cNvSpPr/>
                    <p:nvPr/>
                  </p:nvSpPr>
                  <p:spPr>
                    <a:xfrm>
                      <a:off x="1761856" y="2562899"/>
                      <a:ext cx="1554924" cy="1474973"/>
                    </a:xfrm>
                    <a:custGeom>
                      <a:rect b="b" l="l" r="r" t="t"/>
                      <a:pathLst>
                        <a:path extrusionOk="0" fill="none" h="64628" w="68176">
                          <a:moveTo>
                            <a:pt x="1" y="64627"/>
                          </a:moveTo>
                          <a:cubicBezTo>
                            <a:pt x="501" y="55077"/>
                            <a:pt x="4412" y="46117"/>
                            <a:pt x="8187" y="37794"/>
                          </a:cubicBezTo>
                          <a:cubicBezTo>
                            <a:pt x="11917" y="29472"/>
                            <a:pt x="15055" y="19421"/>
                            <a:pt x="21513" y="14190"/>
                          </a:cubicBezTo>
                          <a:cubicBezTo>
                            <a:pt x="34929" y="3275"/>
                            <a:pt x="52485" y="3912"/>
                            <a:pt x="68175"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0"/>
                    <p:cNvSpPr/>
                    <p:nvPr/>
                  </p:nvSpPr>
                  <p:spPr>
                    <a:xfrm>
                      <a:off x="1140534" y="2533846"/>
                      <a:ext cx="2177272" cy="428698"/>
                    </a:xfrm>
                    <a:custGeom>
                      <a:rect b="b" l="l" r="r" t="t"/>
                      <a:pathLst>
                        <a:path extrusionOk="0" fill="none" h="18784" w="95463">
                          <a:moveTo>
                            <a:pt x="0" y="14599"/>
                          </a:moveTo>
                          <a:cubicBezTo>
                            <a:pt x="1501" y="18783"/>
                            <a:pt x="7641" y="17464"/>
                            <a:pt x="11370" y="16555"/>
                          </a:cubicBezTo>
                          <a:cubicBezTo>
                            <a:pt x="18784" y="14781"/>
                            <a:pt x="25924" y="11552"/>
                            <a:pt x="33383" y="10006"/>
                          </a:cubicBezTo>
                          <a:cubicBezTo>
                            <a:pt x="47709" y="7004"/>
                            <a:pt x="62081" y="3502"/>
                            <a:pt x="76589" y="2365"/>
                          </a:cubicBezTo>
                          <a:cubicBezTo>
                            <a:pt x="82865" y="1865"/>
                            <a:pt x="89277" y="0"/>
                            <a:pt x="95463" y="1456"/>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30"/>
                    <p:cNvSpPr/>
                    <p:nvPr/>
                  </p:nvSpPr>
                  <p:spPr>
                    <a:xfrm>
                      <a:off x="1434089" y="2217252"/>
                      <a:ext cx="1919000" cy="413133"/>
                    </a:xfrm>
                    <a:custGeom>
                      <a:rect b="b" l="l" r="r" t="t"/>
                      <a:pathLst>
                        <a:path extrusionOk="0" fill="none" h="18102" w="84139">
                          <a:moveTo>
                            <a:pt x="0" y="14736"/>
                          </a:moveTo>
                          <a:cubicBezTo>
                            <a:pt x="16373" y="18102"/>
                            <a:pt x="32882" y="8824"/>
                            <a:pt x="48937" y="3685"/>
                          </a:cubicBezTo>
                          <a:cubicBezTo>
                            <a:pt x="60307" y="1"/>
                            <a:pt x="72359" y="547"/>
                            <a:pt x="84138" y="547"/>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30"/>
                    <p:cNvSpPr/>
                    <p:nvPr/>
                  </p:nvSpPr>
                  <p:spPr>
                    <a:xfrm>
                      <a:off x="1432014" y="2422768"/>
                      <a:ext cx="1836004" cy="158845"/>
                    </a:xfrm>
                    <a:custGeom>
                      <a:rect b="b" l="l" r="r" t="t"/>
                      <a:pathLst>
                        <a:path extrusionOk="0" fill="none" h="6960" w="80500">
                          <a:moveTo>
                            <a:pt x="0" y="6959"/>
                          </a:moveTo>
                          <a:cubicBezTo>
                            <a:pt x="16646" y="6959"/>
                            <a:pt x="32427" y="3275"/>
                            <a:pt x="48573" y="1274"/>
                          </a:cubicBezTo>
                          <a:cubicBezTo>
                            <a:pt x="58942" y="1"/>
                            <a:pt x="69812" y="46"/>
                            <a:pt x="80500" y="46"/>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30"/>
                    <p:cNvSpPr/>
                    <p:nvPr/>
                  </p:nvSpPr>
                  <p:spPr>
                    <a:xfrm>
                      <a:off x="1526391" y="2419665"/>
                      <a:ext cx="1790389" cy="154668"/>
                    </a:xfrm>
                    <a:custGeom>
                      <a:rect b="b" l="l" r="r" t="t"/>
                      <a:pathLst>
                        <a:path extrusionOk="0" fill="none" h="6777" w="78500">
                          <a:moveTo>
                            <a:pt x="1" y="3457"/>
                          </a:moveTo>
                          <a:cubicBezTo>
                            <a:pt x="19284" y="1"/>
                            <a:pt x="29154" y="1729"/>
                            <a:pt x="48710" y="3048"/>
                          </a:cubicBezTo>
                          <a:cubicBezTo>
                            <a:pt x="61217" y="3821"/>
                            <a:pt x="71996" y="6777"/>
                            <a:pt x="78499" y="573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0"/>
                    <p:cNvSpPr/>
                    <p:nvPr/>
                  </p:nvSpPr>
                  <p:spPr>
                    <a:xfrm>
                      <a:off x="1441342" y="2519308"/>
                      <a:ext cx="1875438" cy="59179"/>
                    </a:xfrm>
                    <a:custGeom>
                      <a:rect b="b" l="l" r="r" t="t"/>
                      <a:pathLst>
                        <a:path extrusionOk="0" fill="none" h="2593" w="82229">
                          <a:moveTo>
                            <a:pt x="1" y="2593"/>
                          </a:moveTo>
                          <a:cubicBezTo>
                            <a:pt x="9506" y="2456"/>
                            <a:pt x="18784" y="1183"/>
                            <a:pt x="28244" y="774"/>
                          </a:cubicBezTo>
                          <a:cubicBezTo>
                            <a:pt x="46163" y="1"/>
                            <a:pt x="64491" y="1"/>
                            <a:pt x="82228" y="1319"/>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30"/>
                    <p:cNvSpPr/>
                    <p:nvPr/>
                  </p:nvSpPr>
                  <p:spPr>
                    <a:xfrm>
                      <a:off x="3237911" y="2252558"/>
                      <a:ext cx="105827" cy="189974"/>
                    </a:xfrm>
                    <a:custGeom>
                      <a:rect b="b" l="l" r="r" t="t"/>
                      <a:pathLst>
                        <a:path extrusionOk="0" fill="none" h="8324" w="4640">
                          <a:moveTo>
                            <a:pt x="4640" y="0"/>
                          </a:moveTo>
                          <a:cubicBezTo>
                            <a:pt x="1820" y="1683"/>
                            <a:pt x="1" y="6049"/>
                            <a:pt x="2047" y="8323"/>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0"/>
                    <p:cNvSpPr/>
                    <p:nvPr/>
                  </p:nvSpPr>
                  <p:spPr>
                    <a:xfrm>
                      <a:off x="3280447" y="2246328"/>
                      <a:ext cx="54989" cy="172333"/>
                    </a:xfrm>
                    <a:custGeom>
                      <a:rect b="b" l="l" r="r" t="t"/>
                      <a:pathLst>
                        <a:path extrusionOk="0" fill="none" h="7551" w="2411">
                          <a:moveTo>
                            <a:pt x="2411" y="0"/>
                          </a:moveTo>
                          <a:cubicBezTo>
                            <a:pt x="2411" y="2547"/>
                            <a:pt x="1183" y="5049"/>
                            <a:pt x="0" y="755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30"/>
                    <p:cNvSpPr/>
                    <p:nvPr/>
                  </p:nvSpPr>
                  <p:spPr>
                    <a:xfrm>
                      <a:off x="3263844" y="2471563"/>
                      <a:ext cx="38408" cy="94485"/>
                    </a:xfrm>
                    <a:custGeom>
                      <a:rect b="b" l="l" r="r" t="t"/>
                      <a:pathLst>
                        <a:path extrusionOk="0" fill="none" h="4140" w="1684">
                          <a:moveTo>
                            <a:pt x="1" y="0"/>
                          </a:moveTo>
                          <a:cubicBezTo>
                            <a:pt x="365" y="1456"/>
                            <a:pt x="910" y="2866"/>
                            <a:pt x="1684" y="4139"/>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0"/>
                    <p:cNvSpPr/>
                    <p:nvPr/>
                  </p:nvSpPr>
                  <p:spPr>
                    <a:xfrm>
                      <a:off x="3294976" y="2455998"/>
                      <a:ext cx="32181" cy="113154"/>
                    </a:xfrm>
                    <a:custGeom>
                      <a:rect b="b" l="l" r="r" t="t"/>
                      <a:pathLst>
                        <a:path extrusionOk="0" fill="none" h="4958" w="1411">
                          <a:moveTo>
                            <a:pt x="0" y="0"/>
                          </a:moveTo>
                          <a:cubicBezTo>
                            <a:pt x="864" y="1501"/>
                            <a:pt x="1365" y="3229"/>
                            <a:pt x="1410" y="4958"/>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30"/>
                    <p:cNvSpPr/>
                    <p:nvPr/>
                  </p:nvSpPr>
                  <p:spPr>
                    <a:xfrm>
                      <a:off x="3308455" y="2555641"/>
                      <a:ext cx="313284" cy="319720"/>
                    </a:xfrm>
                    <a:custGeom>
                      <a:rect b="b" l="l" r="r" t="t"/>
                      <a:pathLst>
                        <a:path extrusionOk="0" fill="none" h="14009" w="13736">
                          <a:moveTo>
                            <a:pt x="0" y="501"/>
                          </a:moveTo>
                          <a:cubicBezTo>
                            <a:pt x="5958" y="0"/>
                            <a:pt x="12553" y="7141"/>
                            <a:pt x="13735" y="14008"/>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30"/>
                    <p:cNvSpPr/>
                    <p:nvPr/>
                  </p:nvSpPr>
                  <p:spPr>
                    <a:xfrm>
                      <a:off x="3321934" y="2535922"/>
                      <a:ext cx="429465" cy="100693"/>
                    </a:xfrm>
                    <a:custGeom>
                      <a:rect b="b" l="l" r="r" t="t"/>
                      <a:pathLst>
                        <a:path extrusionOk="0" fill="none" h="4412" w="18830">
                          <a:moveTo>
                            <a:pt x="1" y="955"/>
                          </a:moveTo>
                          <a:cubicBezTo>
                            <a:pt x="6277" y="0"/>
                            <a:pt x="12508" y="4412"/>
                            <a:pt x="18829" y="4412"/>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30"/>
                    <p:cNvSpPr/>
                    <p:nvPr/>
                  </p:nvSpPr>
                  <p:spPr>
                    <a:xfrm>
                      <a:off x="3624818" y="2635565"/>
                      <a:ext cx="348544" cy="248081"/>
                    </a:xfrm>
                    <a:custGeom>
                      <a:rect b="b" l="l" r="r" t="t"/>
                      <a:pathLst>
                        <a:path extrusionOk="0" fill="none" h="10870" w="15282">
                          <a:moveTo>
                            <a:pt x="1" y="10870"/>
                          </a:moveTo>
                          <a:cubicBezTo>
                            <a:pt x="1638" y="7277"/>
                            <a:pt x="1684" y="0"/>
                            <a:pt x="5777" y="501"/>
                          </a:cubicBezTo>
                          <a:cubicBezTo>
                            <a:pt x="9279" y="910"/>
                            <a:pt x="12053" y="3548"/>
                            <a:pt x="15282" y="4867"/>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30"/>
                    <p:cNvSpPr/>
                    <p:nvPr/>
                  </p:nvSpPr>
                  <p:spPr>
                    <a:xfrm>
                      <a:off x="3306380" y="2447691"/>
                      <a:ext cx="831926" cy="172333"/>
                    </a:xfrm>
                    <a:custGeom>
                      <a:rect b="b" l="l" r="r" t="t"/>
                      <a:pathLst>
                        <a:path extrusionOk="0" fill="none" h="7551" w="36476">
                          <a:moveTo>
                            <a:pt x="0" y="4412"/>
                          </a:moveTo>
                          <a:cubicBezTo>
                            <a:pt x="12053" y="7550"/>
                            <a:pt x="24287" y="0"/>
                            <a:pt x="36475" y="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0"/>
                    <p:cNvSpPr/>
                    <p:nvPr/>
                  </p:nvSpPr>
                  <p:spPr>
                    <a:xfrm>
                      <a:off x="3341640" y="2188199"/>
                      <a:ext cx="678409" cy="444263"/>
                    </a:xfrm>
                    <a:custGeom>
                      <a:rect b="b" l="l" r="r" t="t"/>
                      <a:pathLst>
                        <a:path extrusionOk="0" fill="none" h="19466" w="29745">
                          <a:moveTo>
                            <a:pt x="1" y="2638"/>
                          </a:moveTo>
                          <a:cubicBezTo>
                            <a:pt x="10552" y="1"/>
                            <a:pt x="29745" y="8733"/>
                            <a:pt x="27971" y="19466"/>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30"/>
                    <p:cNvSpPr/>
                    <p:nvPr/>
                  </p:nvSpPr>
                  <p:spPr>
                    <a:xfrm>
                      <a:off x="4039732" y="2312764"/>
                      <a:ext cx="165993" cy="140130"/>
                    </a:xfrm>
                    <a:custGeom>
                      <a:rect b="b" l="l" r="r" t="t"/>
                      <a:pathLst>
                        <a:path extrusionOk="0" fill="none" h="6140" w="7278">
                          <a:moveTo>
                            <a:pt x="1" y="2092"/>
                          </a:moveTo>
                          <a:cubicBezTo>
                            <a:pt x="1047" y="1865"/>
                            <a:pt x="5549" y="0"/>
                            <a:pt x="6413" y="637"/>
                          </a:cubicBezTo>
                          <a:cubicBezTo>
                            <a:pt x="7277" y="1319"/>
                            <a:pt x="5276" y="5185"/>
                            <a:pt x="5049" y="614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0"/>
                    <p:cNvSpPr/>
                    <p:nvPr/>
                  </p:nvSpPr>
                  <p:spPr>
                    <a:xfrm>
                      <a:off x="3746177" y="2469486"/>
                      <a:ext cx="178446" cy="175437"/>
                    </a:xfrm>
                    <a:custGeom>
                      <a:rect b="b" l="l" r="r" t="t"/>
                      <a:pathLst>
                        <a:path extrusionOk="0" fill="none" h="7687" w="7824">
                          <a:moveTo>
                            <a:pt x="1" y="7687"/>
                          </a:moveTo>
                          <a:cubicBezTo>
                            <a:pt x="3685" y="6504"/>
                            <a:pt x="6595" y="3639"/>
                            <a:pt x="7823"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30"/>
                    <p:cNvSpPr/>
                    <p:nvPr/>
                  </p:nvSpPr>
                  <p:spPr>
                    <a:xfrm>
                      <a:off x="3753452" y="2639719"/>
                      <a:ext cx="237563" cy="3127"/>
                    </a:xfrm>
                    <a:custGeom>
                      <a:rect b="b" l="l" r="r" t="t"/>
                      <a:pathLst>
                        <a:path extrusionOk="0" fill="none" h="137" w="10416">
                          <a:moveTo>
                            <a:pt x="0" y="137"/>
                          </a:moveTo>
                          <a:cubicBezTo>
                            <a:pt x="3229" y="0"/>
                            <a:pt x="7050" y="0"/>
                            <a:pt x="10415" y="137"/>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30"/>
                    <p:cNvSpPr/>
                    <p:nvPr/>
                  </p:nvSpPr>
                  <p:spPr>
                    <a:xfrm>
                      <a:off x="3277346" y="2562899"/>
                      <a:ext cx="905549" cy="1377406"/>
                    </a:xfrm>
                    <a:custGeom>
                      <a:rect b="b" l="l" r="r" t="t"/>
                      <a:pathLst>
                        <a:path extrusionOk="0" fill="none" h="60353" w="39704">
                          <a:moveTo>
                            <a:pt x="1728" y="1"/>
                          </a:moveTo>
                          <a:cubicBezTo>
                            <a:pt x="0" y="5868"/>
                            <a:pt x="2001" y="14099"/>
                            <a:pt x="6867" y="18238"/>
                          </a:cubicBezTo>
                          <a:cubicBezTo>
                            <a:pt x="12052" y="22650"/>
                            <a:pt x="21921" y="20921"/>
                            <a:pt x="26242" y="26061"/>
                          </a:cubicBezTo>
                          <a:cubicBezTo>
                            <a:pt x="29425" y="29790"/>
                            <a:pt x="27652" y="35429"/>
                            <a:pt x="28107" y="40159"/>
                          </a:cubicBezTo>
                          <a:cubicBezTo>
                            <a:pt x="28789" y="47754"/>
                            <a:pt x="32291" y="56941"/>
                            <a:pt x="39704" y="60352"/>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30"/>
                    <p:cNvSpPr/>
                    <p:nvPr/>
                  </p:nvSpPr>
                  <p:spPr>
                    <a:xfrm>
                      <a:off x="3319859" y="2573283"/>
                      <a:ext cx="891043" cy="1370126"/>
                    </a:xfrm>
                    <a:custGeom>
                      <a:rect b="b" l="l" r="r" t="t"/>
                      <a:pathLst>
                        <a:path extrusionOk="0" fill="none" h="60034" w="39068">
                          <a:moveTo>
                            <a:pt x="1" y="0"/>
                          </a:moveTo>
                          <a:cubicBezTo>
                            <a:pt x="1" y="9688"/>
                            <a:pt x="6641" y="18420"/>
                            <a:pt x="10870" y="27379"/>
                          </a:cubicBezTo>
                          <a:cubicBezTo>
                            <a:pt x="16828" y="39977"/>
                            <a:pt x="24696" y="54667"/>
                            <a:pt x="39068" y="60034"/>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0"/>
                    <p:cNvSpPr/>
                    <p:nvPr/>
                  </p:nvSpPr>
                  <p:spPr>
                    <a:xfrm>
                      <a:off x="3972313" y="2746620"/>
                      <a:ext cx="914900" cy="1233122"/>
                    </a:xfrm>
                    <a:custGeom>
                      <a:rect b="b" l="l" r="r" t="t"/>
                      <a:pathLst>
                        <a:path extrusionOk="0" fill="none" h="54031" w="40114">
                          <a:moveTo>
                            <a:pt x="9779" y="52075"/>
                          </a:moveTo>
                          <a:cubicBezTo>
                            <a:pt x="14099" y="53303"/>
                            <a:pt x="19375" y="54030"/>
                            <a:pt x="23195" y="51756"/>
                          </a:cubicBezTo>
                          <a:cubicBezTo>
                            <a:pt x="25742" y="50210"/>
                            <a:pt x="25196" y="46071"/>
                            <a:pt x="26970" y="43661"/>
                          </a:cubicBezTo>
                          <a:cubicBezTo>
                            <a:pt x="31927" y="37112"/>
                            <a:pt x="40114" y="27971"/>
                            <a:pt x="36066" y="20785"/>
                          </a:cubicBezTo>
                          <a:cubicBezTo>
                            <a:pt x="29744" y="9506"/>
                            <a:pt x="11143" y="6004"/>
                            <a:pt x="1"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0"/>
                    <p:cNvSpPr/>
                    <p:nvPr/>
                  </p:nvSpPr>
                  <p:spPr>
                    <a:xfrm>
                      <a:off x="3808418" y="2636592"/>
                      <a:ext cx="374476" cy="1303712"/>
                    </a:xfrm>
                    <a:custGeom>
                      <a:rect b="b" l="l" r="r" t="t"/>
                      <a:pathLst>
                        <a:path extrusionOk="0" fill="none" h="57124" w="16419">
                          <a:moveTo>
                            <a:pt x="7687" y="1"/>
                          </a:moveTo>
                          <a:cubicBezTo>
                            <a:pt x="1" y="11507"/>
                            <a:pt x="410" y="28607"/>
                            <a:pt x="4094" y="41933"/>
                          </a:cubicBezTo>
                          <a:cubicBezTo>
                            <a:pt x="5731" y="47754"/>
                            <a:pt x="9279" y="56486"/>
                            <a:pt x="16419" y="57123"/>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30"/>
                    <p:cNvSpPr/>
                    <p:nvPr/>
                  </p:nvSpPr>
                  <p:spPr>
                    <a:xfrm>
                      <a:off x="3979566" y="2753877"/>
                      <a:ext cx="951210" cy="1231046"/>
                    </a:xfrm>
                    <a:custGeom>
                      <a:rect b="b" l="l" r="r" t="t"/>
                      <a:pathLst>
                        <a:path extrusionOk="0" fill="none" h="53940" w="41706">
                          <a:moveTo>
                            <a:pt x="8915" y="51984"/>
                          </a:moveTo>
                          <a:cubicBezTo>
                            <a:pt x="14736" y="52939"/>
                            <a:pt x="20194" y="53940"/>
                            <a:pt x="25106" y="51120"/>
                          </a:cubicBezTo>
                          <a:cubicBezTo>
                            <a:pt x="28744" y="49028"/>
                            <a:pt x="29972" y="44798"/>
                            <a:pt x="31791" y="41387"/>
                          </a:cubicBezTo>
                          <a:cubicBezTo>
                            <a:pt x="34929" y="35566"/>
                            <a:pt x="41706" y="30108"/>
                            <a:pt x="40796" y="23741"/>
                          </a:cubicBezTo>
                          <a:cubicBezTo>
                            <a:pt x="40387" y="20649"/>
                            <a:pt x="37294" y="16692"/>
                            <a:pt x="34611" y="14600"/>
                          </a:cubicBezTo>
                          <a:cubicBezTo>
                            <a:pt x="25060" y="7005"/>
                            <a:pt x="11644" y="5004"/>
                            <a:pt x="1"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30"/>
                    <p:cNvSpPr/>
                    <p:nvPr/>
                  </p:nvSpPr>
                  <p:spPr>
                    <a:xfrm>
                      <a:off x="3678758" y="2632439"/>
                      <a:ext cx="504137" cy="1307866"/>
                    </a:xfrm>
                    <a:custGeom>
                      <a:rect b="b" l="l" r="r" t="t"/>
                      <a:pathLst>
                        <a:path extrusionOk="0" fill="none" h="57306" w="22104">
                          <a:moveTo>
                            <a:pt x="13190" y="1"/>
                          </a:moveTo>
                          <a:cubicBezTo>
                            <a:pt x="10325" y="2366"/>
                            <a:pt x="7960" y="5367"/>
                            <a:pt x="6322" y="8733"/>
                          </a:cubicBezTo>
                          <a:cubicBezTo>
                            <a:pt x="1" y="22240"/>
                            <a:pt x="6595" y="41296"/>
                            <a:pt x="22104" y="57305"/>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0"/>
                    <p:cNvSpPr/>
                    <p:nvPr/>
                  </p:nvSpPr>
                  <p:spPr>
                    <a:xfrm>
                      <a:off x="4182872" y="3940282"/>
                      <a:ext cx="234461" cy="97589"/>
                    </a:xfrm>
                    <a:custGeom>
                      <a:rect b="b" l="l" r="r" t="t"/>
                      <a:pathLst>
                        <a:path extrusionOk="0" fill="none" h="4276" w="10280">
                          <a:moveTo>
                            <a:pt x="1" y="0"/>
                          </a:moveTo>
                          <a:cubicBezTo>
                            <a:pt x="2593" y="3548"/>
                            <a:pt x="6641" y="4275"/>
                            <a:pt x="10279" y="91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0"/>
                    <p:cNvSpPr/>
                    <p:nvPr/>
                  </p:nvSpPr>
                  <p:spPr>
                    <a:xfrm>
                      <a:off x="4417310" y="3707767"/>
                      <a:ext cx="215782" cy="265745"/>
                    </a:xfrm>
                    <a:custGeom>
                      <a:rect b="b" l="l" r="r" t="t"/>
                      <a:pathLst>
                        <a:path extrusionOk="0" fill="none" h="11644" w="9461">
                          <a:moveTo>
                            <a:pt x="0" y="11143"/>
                          </a:moveTo>
                          <a:cubicBezTo>
                            <a:pt x="2411" y="11644"/>
                            <a:pt x="5594" y="11644"/>
                            <a:pt x="7277" y="9824"/>
                          </a:cubicBezTo>
                          <a:cubicBezTo>
                            <a:pt x="9460" y="7414"/>
                            <a:pt x="7641" y="3275"/>
                            <a:pt x="7641"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0"/>
                    <p:cNvSpPr/>
                    <p:nvPr/>
                  </p:nvSpPr>
                  <p:spPr>
                    <a:xfrm>
                      <a:off x="4591582" y="3690125"/>
                      <a:ext cx="79872" cy="84101"/>
                    </a:xfrm>
                    <a:custGeom>
                      <a:rect b="b" l="l" r="r" t="t"/>
                      <a:pathLst>
                        <a:path extrusionOk="0" fill="none" h="3685" w="3502">
                          <a:moveTo>
                            <a:pt x="2319" y="1"/>
                          </a:moveTo>
                          <a:cubicBezTo>
                            <a:pt x="2410" y="319"/>
                            <a:pt x="3502" y="2275"/>
                            <a:pt x="2501" y="2957"/>
                          </a:cubicBezTo>
                          <a:cubicBezTo>
                            <a:pt x="1455" y="3684"/>
                            <a:pt x="409" y="1229"/>
                            <a:pt x="0" y="774"/>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0"/>
                    <p:cNvSpPr/>
                    <p:nvPr/>
                  </p:nvSpPr>
                  <p:spPr>
                    <a:xfrm>
                      <a:off x="3973362" y="2746620"/>
                      <a:ext cx="941859" cy="943528"/>
                    </a:xfrm>
                    <a:custGeom>
                      <a:rect b="b" l="l" r="r" t="t"/>
                      <a:pathLst>
                        <a:path extrusionOk="0" fill="none" h="41342" w="41296">
                          <a:moveTo>
                            <a:pt x="29425" y="41342"/>
                          </a:moveTo>
                          <a:cubicBezTo>
                            <a:pt x="37384" y="34065"/>
                            <a:pt x="41296" y="25196"/>
                            <a:pt x="38840" y="18374"/>
                          </a:cubicBezTo>
                          <a:cubicBezTo>
                            <a:pt x="37066" y="13235"/>
                            <a:pt x="32245" y="10734"/>
                            <a:pt x="25969" y="7459"/>
                          </a:cubicBezTo>
                          <a:cubicBezTo>
                            <a:pt x="17919" y="3230"/>
                            <a:pt x="9050" y="683"/>
                            <a:pt x="0"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0"/>
                    <p:cNvSpPr/>
                    <p:nvPr/>
                  </p:nvSpPr>
                  <p:spPr>
                    <a:xfrm>
                      <a:off x="3973362" y="2746620"/>
                      <a:ext cx="158717" cy="396518"/>
                    </a:xfrm>
                    <a:custGeom>
                      <a:rect b="b" l="l" r="r" t="t"/>
                      <a:pathLst>
                        <a:path extrusionOk="0" fill="none" h="17374" w="6959">
                          <a:moveTo>
                            <a:pt x="0" y="1"/>
                          </a:moveTo>
                          <a:cubicBezTo>
                            <a:pt x="0" y="7505"/>
                            <a:pt x="227" y="14054"/>
                            <a:pt x="6958" y="17374"/>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0"/>
                    <p:cNvSpPr/>
                    <p:nvPr/>
                  </p:nvSpPr>
                  <p:spPr>
                    <a:xfrm>
                      <a:off x="3957785" y="2738312"/>
                      <a:ext cx="174295" cy="404826"/>
                    </a:xfrm>
                    <a:custGeom>
                      <a:rect b="b" l="l" r="r" t="t"/>
                      <a:pathLst>
                        <a:path extrusionOk="0" fill="none" h="17738" w="7642">
                          <a:moveTo>
                            <a:pt x="1" y="1"/>
                          </a:moveTo>
                          <a:cubicBezTo>
                            <a:pt x="3867" y="5140"/>
                            <a:pt x="3048" y="13190"/>
                            <a:pt x="7641" y="17738"/>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0"/>
                    <p:cNvSpPr/>
                    <p:nvPr/>
                  </p:nvSpPr>
                  <p:spPr>
                    <a:xfrm>
                      <a:off x="4012773" y="2354278"/>
                      <a:ext cx="133834" cy="185821"/>
                    </a:xfrm>
                    <a:custGeom>
                      <a:rect b="b" l="l" r="r" t="t"/>
                      <a:pathLst>
                        <a:path extrusionOk="0" fill="none" h="8142" w="5868">
                          <a:moveTo>
                            <a:pt x="1547" y="0"/>
                          </a:moveTo>
                          <a:cubicBezTo>
                            <a:pt x="1547" y="3138"/>
                            <a:pt x="0" y="6731"/>
                            <a:pt x="2775" y="8141"/>
                          </a:cubicBezTo>
                          <a:cubicBezTo>
                            <a:pt x="4685" y="7868"/>
                            <a:pt x="4776" y="5822"/>
                            <a:pt x="5867" y="4184"/>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0"/>
                    <p:cNvSpPr/>
                    <p:nvPr/>
                  </p:nvSpPr>
                  <p:spPr>
                    <a:xfrm>
                      <a:off x="3982690" y="2540076"/>
                      <a:ext cx="93374" cy="96539"/>
                    </a:xfrm>
                    <a:custGeom>
                      <a:rect b="b" l="l" r="r" t="t"/>
                      <a:pathLst>
                        <a:path extrusionOk="0" fill="none" h="4230" w="4094">
                          <a:moveTo>
                            <a:pt x="4094" y="0"/>
                          </a:moveTo>
                          <a:cubicBezTo>
                            <a:pt x="2047" y="682"/>
                            <a:pt x="319" y="2092"/>
                            <a:pt x="0" y="423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0"/>
                    <p:cNvSpPr/>
                    <p:nvPr/>
                  </p:nvSpPr>
                  <p:spPr>
                    <a:xfrm>
                      <a:off x="3980615" y="2540076"/>
                      <a:ext cx="95449" cy="96539"/>
                    </a:xfrm>
                    <a:custGeom>
                      <a:rect b="b" l="l" r="r" t="t"/>
                      <a:pathLst>
                        <a:path extrusionOk="0" fill="none" h="4230" w="4185">
                          <a:moveTo>
                            <a:pt x="0" y="4230"/>
                          </a:moveTo>
                          <a:cubicBezTo>
                            <a:pt x="2274" y="4184"/>
                            <a:pt x="4139" y="2320"/>
                            <a:pt x="4185" y="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0"/>
                    <p:cNvSpPr/>
                    <p:nvPr/>
                  </p:nvSpPr>
                  <p:spPr>
                    <a:xfrm>
                      <a:off x="5047983" y="2433153"/>
                      <a:ext cx="990621" cy="1604718"/>
                    </a:xfrm>
                    <a:custGeom>
                      <a:rect b="b" l="l" r="r" t="t"/>
                      <a:pathLst>
                        <a:path extrusionOk="0" fill="none" h="70313" w="43434">
                          <a:moveTo>
                            <a:pt x="19056" y="1"/>
                          </a:moveTo>
                          <a:cubicBezTo>
                            <a:pt x="19056" y="5367"/>
                            <a:pt x="12462" y="5913"/>
                            <a:pt x="7595" y="8915"/>
                          </a:cubicBezTo>
                          <a:cubicBezTo>
                            <a:pt x="3184" y="11644"/>
                            <a:pt x="0" y="15964"/>
                            <a:pt x="546" y="20876"/>
                          </a:cubicBezTo>
                          <a:cubicBezTo>
                            <a:pt x="910" y="24059"/>
                            <a:pt x="500" y="25515"/>
                            <a:pt x="1956" y="28471"/>
                          </a:cubicBezTo>
                          <a:cubicBezTo>
                            <a:pt x="3138" y="30927"/>
                            <a:pt x="4594" y="34565"/>
                            <a:pt x="7595" y="34793"/>
                          </a:cubicBezTo>
                          <a:cubicBezTo>
                            <a:pt x="11688" y="35111"/>
                            <a:pt x="15782" y="30745"/>
                            <a:pt x="19602" y="32109"/>
                          </a:cubicBezTo>
                          <a:cubicBezTo>
                            <a:pt x="22194" y="33064"/>
                            <a:pt x="18920" y="37294"/>
                            <a:pt x="19420" y="39841"/>
                          </a:cubicBezTo>
                          <a:cubicBezTo>
                            <a:pt x="20375" y="44980"/>
                            <a:pt x="22194" y="49983"/>
                            <a:pt x="23604" y="55077"/>
                          </a:cubicBezTo>
                          <a:cubicBezTo>
                            <a:pt x="24332" y="57760"/>
                            <a:pt x="23331" y="61125"/>
                            <a:pt x="25241" y="63263"/>
                          </a:cubicBezTo>
                          <a:cubicBezTo>
                            <a:pt x="27970" y="66356"/>
                            <a:pt x="33928" y="70312"/>
                            <a:pt x="37248" y="67811"/>
                          </a:cubicBezTo>
                          <a:cubicBezTo>
                            <a:pt x="40432" y="65355"/>
                            <a:pt x="43433" y="61398"/>
                            <a:pt x="43433" y="57578"/>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0"/>
                    <p:cNvSpPr/>
                    <p:nvPr/>
                  </p:nvSpPr>
                  <p:spPr>
                    <a:xfrm>
                      <a:off x="5904762" y="3401582"/>
                      <a:ext cx="357600" cy="404836"/>
                    </a:xfrm>
                    <a:custGeom>
                      <a:rect b="b" l="l" r="r" t="t"/>
                      <a:pathLst>
                        <a:path extrusionOk="0" fill="none" h="16556" w="14373">
                          <a:moveTo>
                            <a:pt x="1" y="14691"/>
                          </a:moveTo>
                          <a:cubicBezTo>
                            <a:pt x="8460" y="16555"/>
                            <a:pt x="14372" y="6504"/>
                            <a:pt x="8642"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0"/>
                    <p:cNvSpPr/>
                    <p:nvPr/>
                  </p:nvSpPr>
                  <p:spPr>
                    <a:xfrm>
                      <a:off x="5059387" y="2230763"/>
                      <a:ext cx="336091" cy="659114"/>
                    </a:xfrm>
                    <a:custGeom>
                      <a:rect b="b" l="l" r="r" t="t"/>
                      <a:pathLst>
                        <a:path extrusionOk="0" fill="none" h="28880" w="14736">
                          <a:moveTo>
                            <a:pt x="14736" y="0"/>
                          </a:moveTo>
                          <a:cubicBezTo>
                            <a:pt x="5367" y="3093"/>
                            <a:pt x="0" y="19011"/>
                            <a:pt x="0" y="2888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0"/>
                    <p:cNvSpPr/>
                    <p:nvPr/>
                  </p:nvSpPr>
                  <p:spPr>
                    <a:xfrm>
                      <a:off x="5278248" y="2225559"/>
                      <a:ext cx="202303" cy="316617"/>
                    </a:xfrm>
                    <a:custGeom>
                      <a:rect b="b" l="l" r="r" t="t"/>
                      <a:pathLst>
                        <a:path extrusionOk="0" fill="none" h="13873" w="8870">
                          <a:moveTo>
                            <a:pt x="8869" y="1"/>
                          </a:moveTo>
                          <a:cubicBezTo>
                            <a:pt x="7732" y="6095"/>
                            <a:pt x="5549" y="10961"/>
                            <a:pt x="1" y="13872"/>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0"/>
                    <p:cNvSpPr/>
                    <p:nvPr/>
                  </p:nvSpPr>
                  <p:spPr>
                    <a:xfrm>
                      <a:off x="5359169" y="2330406"/>
                      <a:ext cx="206431" cy="160899"/>
                    </a:xfrm>
                    <a:custGeom>
                      <a:rect b="b" l="l" r="r" t="t"/>
                      <a:pathLst>
                        <a:path extrusionOk="0" fill="none" h="7050" w="9051">
                          <a:moveTo>
                            <a:pt x="3638" y="0"/>
                          </a:moveTo>
                          <a:cubicBezTo>
                            <a:pt x="5822" y="91"/>
                            <a:pt x="8869" y="864"/>
                            <a:pt x="9051" y="2775"/>
                          </a:cubicBezTo>
                          <a:cubicBezTo>
                            <a:pt x="8869" y="6868"/>
                            <a:pt x="4048" y="7050"/>
                            <a:pt x="0" y="705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0"/>
                    <p:cNvSpPr/>
                    <p:nvPr/>
                  </p:nvSpPr>
                  <p:spPr>
                    <a:xfrm>
                      <a:off x="5564550" y="2393715"/>
                      <a:ext cx="935632" cy="665344"/>
                    </a:xfrm>
                    <a:custGeom>
                      <a:rect b="b" l="l" r="r" t="t"/>
                      <a:pathLst>
                        <a:path extrusionOk="0" fill="none" h="29153" w="41023">
                          <a:moveTo>
                            <a:pt x="39340" y="20375"/>
                          </a:moveTo>
                          <a:cubicBezTo>
                            <a:pt x="39795" y="21330"/>
                            <a:pt x="41023" y="24196"/>
                            <a:pt x="39750" y="26060"/>
                          </a:cubicBezTo>
                          <a:cubicBezTo>
                            <a:pt x="38976" y="27197"/>
                            <a:pt x="37203" y="27607"/>
                            <a:pt x="33610" y="28380"/>
                          </a:cubicBezTo>
                          <a:cubicBezTo>
                            <a:pt x="31245" y="28880"/>
                            <a:pt x="30062" y="29153"/>
                            <a:pt x="29517" y="29107"/>
                          </a:cubicBezTo>
                          <a:cubicBezTo>
                            <a:pt x="24969" y="28789"/>
                            <a:pt x="25150" y="20421"/>
                            <a:pt x="18465" y="14418"/>
                          </a:cubicBezTo>
                          <a:cubicBezTo>
                            <a:pt x="14463" y="10825"/>
                            <a:pt x="12507" y="12189"/>
                            <a:pt x="6913" y="7550"/>
                          </a:cubicBezTo>
                          <a:cubicBezTo>
                            <a:pt x="4275" y="5367"/>
                            <a:pt x="1956" y="2820"/>
                            <a:pt x="0"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0"/>
                    <p:cNvSpPr/>
                    <p:nvPr/>
                  </p:nvSpPr>
                  <p:spPr>
                    <a:xfrm>
                      <a:off x="5565576" y="2393715"/>
                      <a:ext cx="252091" cy="89282"/>
                    </a:xfrm>
                    <a:custGeom>
                      <a:rect b="b" l="l" r="r" t="t"/>
                      <a:pathLst>
                        <a:path extrusionOk="0" fill="none" h="3912" w="11053">
                          <a:moveTo>
                            <a:pt x="1" y="1"/>
                          </a:moveTo>
                          <a:cubicBezTo>
                            <a:pt x="1956" y="3912"/>
                            <a:pt x="6823" y="3093"/>
                            <a:pt x="11052" y="191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0"/>
                    <p:cNvSpPr/>
                    <p:nvPr/>
                  </p:nvSpPr>
                  <p:spPr>
                    <a:xfrm>
                      <a:off x="5731547" y="2345971"/>
                      <a:ext cx="86121" cy="91358"/>
                    </a:xfrm>
                    <a:custGeom>
                      <a:rect b="b" l="l" r="r" t="t"/>
                      <a:pathLst>
                        <a:path extrusionOk="0" fill="none" h="4003" w="3776">
                          <a:moveTo>
                            <a:pt x="0" y="0"/>
                          </a:moveTo>
                          <a:cubicBezTo>
                            <a:pt x="955" y="1820"/>
                            <a:pt x="1865" y="3184"/>
                            <a:pt x="3775" y="4003"/>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0"/>
                    <p:cNvSpPr/>
                    <p:nvPr/>
                  </p:nvSpPr>
                  <p:spPr>
                    <a:xfrm>
                      <a:off x="5731547" y="2345971"/>
                      <a:ext cx="88197" cy="91358"/>
                    </a:xfrm>
                    <a:custGeom>
                      <a:rect b="b" l="l" r="r" t="t"/>
                      <a:pathLst>
                        <a:path extrusionOk="0" fill="none" h="4003" w="3867">
                          <a:moveTo>
                            <a:pt x="0" y="0"/>
                          </a:moveTo>
                          <a:cubicBezTo>
                            <a:pt x="1683" y="592"/>
                            <a:pt x="3457" y="2093"/>
                            <a:pt x="3866" y="4003"/>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0"/>
                    <p:cNvSpPr/>
                    <p:nvPr/>
                  </p:nvSpPr>
                  <p:spPr>
                    <a:xfrm>
                      <a:off x="4076041" y="2331433"/>
                      <a:ext cx="1366124" cy="285464"/>
                    </a:xfrm>
                    <a:custGeom>
                      <a:rect b="b" l="l" r="r" t="t"/>
                      <a:pathLst>
                        <a:path extrusionOk="0" fill="none" h="12508" w="59898">
                          <a:moveTo>
                            <a:pt x="1" y="10052"/>
                          </a:moveTo>
                          <a:cubicBezTo>
                            <a:pt x="8414" y="10734"/>
                            <a:pt x="17055" y="12508"/>
                            <a:pt x="25242" y="10643"/>
                          </a:cubicBezTo>
                          <a:cubicBezTo>
                            <a:pt x="32973" y="8869"/>
                            <a:pt x="57078" y="1"/>
                            <a:pt x="59897"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0"/>
                    <p:cNvSpPr/>
                    <p:nvPr/>
                  </p:nvSpPr>
                  <p:spPr>
                    <a:xfrm>
                      <a:off x="4076041" y="2330406"/>
                      <a:ext cx="1366124" cy="250157"/>
                    </a:xfrm>
                    <a:custGeom>
                      <a:rect b="b" l="l" r="r" t="t"/>
                      <a:pathLst>
                        <a:path extrusionOk="0" fill="none" h="10961" w="59898">
                          <a:moveTo>
                            <a:pt x="1" y="9187"/>
                          </a:moveTo>
                          <a:cubicBezTo>
                            <a:pt x="26333" y="10961"/>
                            <a:pt x="58851" y="4366"/>
                            <a:pt x="59897" y="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0"/>
                    <p:cNvSpPr/>
                    <p:nvPr/>
                  </p:nvSpPr>
                  <p:spPr>
                    <a:xfrm>
                      <a:off x="4146585" y="2330406"/>
                      <a:ext cx="1295580" cy="172310"/>
                    </a:xfrm>
                    <a:custGeom>
                      <a:rect b="b" l="l" r="r" t="t"/>
                      <a:pathLst>
                        <a:path extrusionOk="0" fill="none" h="7550" w="56805">
                          <a:moveTo>
                            <a:pt x="0" y="5367"/>
                          </a:moveTo>
                          <a:cubicBezTo>
                            <a:pt x="8141" y="5367"/>
                            <a:pt x="16191" y="7550"/>
                            <a:pt x="24332" y="7141"/>
                          </a:cubicBezTo>
                          <a:cubicBezTo>
                            <a:pt x="35293" y="6640"/>
                            <a:pt x="45844" y="0"/>
                            <a:pt x="56804" y="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0"/>
                    <p:cNvSpPr/>
                    <p:nvPr/>
                  </p:nvSpPr>
                  <p:spPr>
                    <a:xfrm>
                      <a:off x="4076041" y="2330406"/>
                      <a:ext cx="1366124" cy="292721"/>
                    </a:xfrm>
                    <a:custGeom>
                      <a:rect b="b" l="l" r="r" t="t"/>
                      <a:pathLst>
                        <a:path extrusionOk="0" fill="none" h="12826" w="59898">
                          <a:moveTo>
                            <a:pt x="1" y="9187"/>
                          </a:moveTo>
                          <a:cubicBezTo>
                            <a:pt x="18693" y="12826"/>
                            <a:pt x="41205" y="7459"/>
                            <a:pt x="59897" y="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0"/>
                    <p:cNvSpPr/>
                    <p:nvPr/>
                  </p:nvSpPr>
                  <p:spPr>
                    <a:xfrm>
                      <a:off x="4085370" y="2330406"/>
                      <a:ext cx="1356795" cy="207616"/>
                    </a:xfrm>
                    <a:custGeom>
                      <a:rect b="b" l="l" r="r" t="t"/>
                      <a:pathLst>
                        <a:path extrusionOk="0" fill="none" h="9097" w="59489">
                          <a:moveTo>
                            <a:pt x="1" y="9096"/>
                          </a:moveTo>
                          <a:cubicBezTo>
                            <a:pt x="20057" y="9096"/>
                            <a:pt x="39204" y="6686"/>
                            <a:pt x="59488" y="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0"/>
                    <p:cNvSpPr/>
                    <p:nvPr/>
                  </p:nvSpPr>
                  <p:spPr>
                    <a:xfrm>
                      <a:off x="4138283" y="2200660"/>
                      <a:ext cx="1139987" cy="330082"/>
                    </a:xfrm>
                    <a:custGeom>
                      <a:rect b="b" l="l" r="r" t="t"/>
                      <a:pathLst>
                        <a:path extrusionOk="0" fill="none" h="14463" w="49983">
                          <a:moveTo>
                            <a:pt x="0" y="10824"/>
                          </a:moveTo>
                          <a:cubicBezTo>
                            <a:pt x="16691" y="14463"/>
                            <a:pt x="34292" y="10233"/>
                            <a:pt x="49983" y="0"/>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0"/>
                    <p:cNvSpPr/>
                    <p:nvPr/>
                  </p:nvSpPr>
                  <p:spPr>
                    <a:xfrm>
                      <a:off x="4138283" y="1999297"/>
                      <a:ext cx="1431467" cy="512776"/>
                    </a:xfrm>
                    <a:custGeom>
                      <a:rect b="b" l="l" r="r" t="t"/>
                      <a:pathLst>
                        <a:path extrusionOk="0" fill="none" h="22468" w="62763">
                          <a:moveTo>
                            <a:pt x="0" y="19647"/>
                          </a:moveTo>
                          <a:cubicBezTo>
                            <a:pt x="17465" y="22467"/>
                            <a:pt x="27879" y="18829"/>
                            <a:pt x="34338" y="14372"/>
                          </a:cubicBezTo>
                          <a:cubicBezTo>
                            <a:pt x="42524" y="8732"/>
                            <a:pt x="46981" y="0"/>
                            <a:pt x="53667" y="955"/>
                          </a:cubicBezTo>
                          <a:cubicBezTo>
                            <a:pt x="57851" y="1501"/>
                            <a:pt x="60807" y="5685"/>
                            <a:pt x="62763" y="9278"/>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0"/>
                    <p:cNvSpPr/>
                    <p:nvPr/>
                  </p:nvSpPr>
                  <p:spPr>
                    <a:xfrm>
                      <a:off x="5005447" y="2201687"/>
                      <a:ext cx="271797" cy="60229"/>
                    </a:xfrm>
                    <a:custGeom>
                      <a:rect b="b" l="l" r="r" t="t"/>
                      <a:pathLst>
                        <a:path extrusionOk="0" fill="none" h="2639" w="11917">
                          <a:moveTo>
                            <a:pt x="0" y="2639"/>
                          </a:moveTo>
                          <a:cubicBezTo>
                            <a:pt x="4367" y="2639"/>
                            <a:pt x="7550" y="1"/>
                            <a:pt x="11916" y="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0"/>
                    <p:cNvSpPr/>
                    <p:nvPr/>
                  </p:nvSpPr>
                  <p:spPr>
                    <a:xfrm>
                      <a:off x="5278248" y="2176788"/>
                      <a:ext cx="283201" cy="100693"/>
                    </a:xfrm>
                    <a:custGeom>
                      <a:rect b="b" l="l" r="r" t="t"/>
                      <a:pathLst>
                        <a:path extrusionOk="0" fill="none" h="4412" w="12417">
                          <a:moveTo>
                            <a:pt x="1" y="1092"/>
                          </a:moveTo>
                          <a:cubicBezTo>
                            <a:pt x="4822" y="3593"/>
                            <a:pt x="8824" y="0"/>
                            <a:pt x="12417" y="4412"/>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0"/>
                    <p:cNvSpPr/>
                    <p:nvPr/>
                  </p:nvSpPr>
                  <p:spPr>
                    <a:xfrm>
                      <a:off x="5278248" y="2135273"/>
                      <a:ext cx="291503" cy="75794"/>
                    </a:xfrm>
                    <a:custGeom>
                      <a:rect b="b" l="l" r="r" t="t"/>
                      <a:pathLst>
                        <a:path extrusionOk="0" fill="none" h="3321" w="12781">
                          <a:moveTo>
                            <a:pt x="12781" y="3320"/>
                          </a:moveTo>
                          <a:cubicBezTo>
                            <a:pt x="8005" y="773"/>
                            <a:pt x="4731" y="0"/>
                            <a:pt x="1" y="2911"/>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0"/>
                    <p:cNvSpPr/>
                    <p:nvPr/>
                  </p:nvSpPr>
                  <p:spPr>
                    <a:xfrm>
                      <a:off x="5561426" y="2186122"/>
                      <a:ext cx="222008" cy="212797"/>
                    </a:xfrm>
                    <a:custGeom>
                      <a:rect b="b" l="l" r="r" t="t"/>
                      <a:pathLst>
                        <a:path extrusionOk="0" fill="none" h="9324" w="9734">
                          <a:moveTo>
                            <a:pt x="1" y="4003"/>
                          </a:moveTo>
                          <a:cubicBezTo>
                            <a:pt x="3230" y="4321"/>
                            <a:pt x="7368" y="9324"/>
                            <a:pt x="8915" y="6413"/>
                          </a:cubicBezTo>
                          <a:cubicBezTo>
                            <a:pt x="9733" y="4821"/>
                            <a:pt x="9733" y="3139"/>
                            <a:pt x="8414" y="1956"/>
                          </a:cubicBezTo>
                          <a:cubicBezTo>
                            <a:pt x="6322" y="1"/>
                            <a:pt x="3184" y="1092"/>
                            <a:pt x="365" y="1092"/>
                          </a:cubicBezTo>
                        </a:path>
                      </a:pathLst>
                    </a:custGeom>
                    <a:noFill/>
                    <a:ln cap="flat" cmpd="sng" w="9525">
                      <a:solidFill>
                        <a:srgbClr val="4285F4"/>
                      </a:solidFill>
                      <a:prstDash val="solid"/>
                      <a:miter lim="4547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84" name="Google Shape;2884;p130"/>
                  <p:cNvCxnSpPr/>
                  <p:nvPr/>
                </p:nvCxnSpPr>
                <p:spPr>
                  <a:xfrm flipH="1">
                    <a:off x="8106650" y="3670350"/>
                    <a:ext cx="189300" cy="152700"/>
                  </a:xfrm>
                  <a:prstGeom prst="straightConnector1">
                    <a:avLst/>
                  </a:prstGeom>
                  <a:noFill/>
                  <a:ln cap="flat" cmpd="sng" w="9525">
                    <a:solidFill>
                      <a:srgbClr val="4285F4"/>
                    </a:solidFill>
                    <a:prstDash val="solid"/>
                    <a:round/>
                    <a:headEnd len="med" w="med" type="none"/>
                    <a:tailEnd len="med" w="med" type="none"/>
                  </a:ln>
                </p:spPr>
              </p:cxnSp>
              <p:sp>
                <p:nvSpPr>
                  <p:cNvPr id="2885" name="Google Shape;2885;p130"/>
                  <p:cNvSpPr/>
                  <p:nvPr/>
                </p:nvSpPr>
                <p:spPr>
                  <a:xfrm>
                    <a:off x="7497750" y="2446950"/>
                    <a:ext cx="184550" cy="253600"/>
                  </a:xfrm>
                  <a:custGeom>
                    <a:rect b="b" l="l" r="r" t="t"/>
                    <a:pathLst>
                      <a:path extrusionOk="0" h="10144" w="7382">
                        <a:moveTo>
                          <a:pt x="7382" y="0"/>
                        </a:moveTo>
                        <a:cubicBezTo>
                          <a:pt x="3394" y="1260"/>
                          <a:pt x="771" y="6034"/>
                          <a:pt x="0" y="10144"/>
                        </a:cubicBezTo>
                      </a:path>
                    </a:pathLst>
                  </a:custGeom>
                  <a:noFill/>
                  <a:ln cap="flat" cmpd="sng" w="9525">
                    <a:solidFill>
                      <a:srgbClr val="4285F4"/>
                    </a:solidFill>
                    <a:prstDash val="solid"/>
                    <a:round/>
                    <a:headEnd len="med" w="med" type="none"/>
                    <a:tailEnd len="med" w="med" type="none"/>
                  </a:ln>
                </p:spPr>
              </p:sp>
              <p:sp>
                <p:nvSpPr>
                  <p:cNvPr id="2886" name="Google Shape;2886;p130"/>
                  <p:cNvSpPr/>
                  <p:nvPr/>
                </p:nvSpPr>
                <p:spPr>
                  <a:xfrm>
                    <a:off x="8848475" y="2695150"/>
                    <a:ext cx="62626" cy="38100"/>
                  </a:xfrm>
                  <a:custGeom>
                    <a:rect b="b" l="l" r="r" t="t"/>
                    <a:pathLst>
                      <a:path extrusionOk="0" h="1147" w="2267">
                        <a:moveTo>
                          <a:pt x="0" y="146"/>
                        </a:moveTo>
                        <a:cubicBezTo>
                          <a:pt x="687" y="-296"/>
                          <a:pt x="2468" y="363"/>
                          <a:pt x="2238" y="1147"/>
                        </a:cubicBezTo>
                      </a:path>
                    </a:pathLst>
                  </a:custGeom>
                  <a:noFill/>
                  <a:ln cap="flat" cmpd="sng" w="9525">
                    <a:solidFill>
                      <a:srgbClr val="4285F4"/>
                    </a:solidFill>
                    <a:prstDash val="solid"/>
                    <a:round/>
                    <a:headEnd len="med" w="med" type="none"/>
                    <a:tailEnd len="med" w="med" type="none"/>
                  </a:ln>
                </p:spPr>
              </p:sp>
              <p:sp>
                <p:nvSpPr>
                  <p:cNvPr id="2887" name="Google Shape;2887;p130"/>
                  <p:cNvSpPr/>
                  <p:nvPr/>
                </p:nvSpPr>
                <p:spPr>
                  <a:xfrm>
                    <a:off x="7935250" y="2358675"/>
                    <a:ext cx="972250" cy="609578"/>
                  </a:xfrm>
                  <a:custGeom>
                    <a:rect b="b" l="l" r="r" t="t"/>
                    <a:pathLst>
                      <a:path extrusionOk="0" h="25210" w="38890">
                        <a:moveTo>
                          <a:pt x="35957" y="15717"/>
                        </a:moveTo>
                        <a:cubicBezTo>
                          <a:pt x="37065" y="18484"/>
                          <a:pt x="40528" y="22924"/>
                          <a:pt x="37957" y="24432"/>
                        </a:cubicBezTo>
                        <a:cubicBezTo>
                          <a:pt x="30894" y="28575"/>
                          <a:pt x="24540" y="15004"/>
                          <a:pt x="18288" y="9716"/>
                        </a:cubicBezTo>
                        <a:cubicBezTo>
                          <a:pt x="13017" y="5258"/>
                          <a:pt x="2922" y="6254"/>
                          <a:pt x="0" y="0"/>
                        </a:cubicBezTo>
                      </a:path>
                    </a:pathLst>
                  </a:custGeom>
                  <a:noFill/>
                  <a:ln cap="flat" cmpd="sng" w="9525">
                    <a:solidFill>
                      <a:srgbClr val="4285F4"/>
                    </a:solidFill>
                    <a:prstDash val="solid"/>
                    <a:round/>
                    <a:headEnd len="med" w="med" type="none"/>
                    <a:tailEnd len="med" w="med" type="none"/>
                  </a:ln>
                </p:spPr>
              </p:sp>
              <p:sp>
                <p:nvSpPr>
                  <p:cNvPr id="2888" name="Google Shape;2888;p130"/>
                  <p:cNvSpPr/>
                  <p:nvPr/>
                </p:nvSpPr>
                <p:spPr>
                  <a:xfrm>
                    <a:off x="8560325" y="2959775"/>
                    <a:ext cx="280992" cy="347675"/>
                  </a:xfrm>
                  <a:custGeom>
                    <a:rect b="b" l="l" r="r" t="t"/>
                    <a:pathLst>
                      <a:path extrusionOk="0" h="13907" w="11830">
                        <a:moveTo>
                          <a:pt x="8620" y="0"/>
                        </a:moveTo>
                        <a:cubicBezTo>
                          <a:pt x="9561" y="2352"/>
                          <a:pt x="12737" y="4752"/>
                          <a:pt x="11573" y="7001"/>
                        </a:cubicBezTo>
                        <a:cubicBezTo>
                          <a:pt x="9508" y="10990"/>
                          <a:pt x="2903" y="10478"/>
                          <a:pt x="0" y="13907"/>
                        </a:cubicBezTo>
                      </a:path>
                    </a:pathLst>
                  </a:custGeom>
                  <a:noFill/>
                  <a:ln cap="flat" cmpd="sng" w="9525">
                    <a:solidFill>
                      <a:srgbClr val="4285F4"/>
                    </a:solidFill>
                    <a:prstDash val="solid"/>
                    <a:round/>
                    <a:headEnd len="med" w="med" type="none"/>
                    <a:tailEnd len="med" w="med" type="none"/>
                  </a:ln>
                </p:spPr>
              </p:sp>
            </p:grpSp>
            <p:sp>
              <p:nvSpPr>
                <p:cNvPr id="2889" name="Google Shape;2889;p130"/>
                <p:cNvSpPr/>
                <p:nvPr/>
              </p:nvSpPr>
              <p:spPr>
                <a:xfrm>
                  <a:off x="5781475" y="2179550"/>
                  <a:ext cx="800200" cy="203175"/>
                </a:xfrm>
                <a:custGeom>
                  <a:rect b="b" l="l" r="r" t="t"/>
                  <a:pathLst>
                    <a:path extrusionOk="0" h="8127" w="32008">
                      <a:moveTo>
                        <a:pt x="0" y="0"/>
                      </a:moveTo>
                      <a:cubicBezTo>
                        <a:pt x="1378" y="7579"/>
                        <a:pt x="13964" y="8408"/>
                        <a:pt x="21659" y="8058"/>
                      </a:cubicBezTo>
                      <a:cubicBezTo>
                        <a:pt x="24262" y="7940"/>
                        <a:pt x="25188" y="3893"/>
                        <a:pt x="27647" y="3031"/>
                      </a:cubicBezTo>
                      <a:cubicBezTo>
                        <a:pt x="29555" y="2362"/>
                        <a:pt x="31257" y="5368"/>
                        <a:pt x="32008" y="7245"/>
                      </a:cubicBezTo>
                    </a:path>
                  </a:pathLst>
                </a:custGeom>
                <a:noFill/>
                <a:ln cap="flat" cmpd="sng" w="9525">
                  <a:solidFill>
                    <a:srgbClr val="4285F4"/>
                  </a:solidFill>
                  <a:prstDash val="solid"/>
                  <a:round/>
                  <a:headEnd len="med" w="med" type="none"/>
                  <a:tailEnd len="med" w="med" type="none"/>
                </a:ln>
              </p:spPr>
            </p:sp>
            <p:sp>
              <p:nvSpPr>
                <p:cNvPr id="2890" name="Google Shape;2890;p130"/>
                <p:cNvSpPr/>
                <p:nvPr/>
              </p:nvSpPr>
              <p:spPr>
                <a:xfrm>
                  <a:off x="5748225" y="2365756"/>
                  <a:ext cx="437975" cy="177875"/>
                </a:xfrm>
                <a:custGeom>
                  <a:rect b="b" l="l" r="r" t="t"/>
                  <a:pathLst>
                    <a:path extrusionOk="0" h="7115" w="17519">
                      <a:moveTo>
                        <a:pt x="17519" y="7115"/>
                      </a:moveTo>
                      <a:cubicBezTo>
                        <a:pt x="14383" y="5549"/>
                        <a:pt x="13259" y="169"/>
                        <a:pt x="9757" y="19"/>
                      </a:cubicBezTo>
                      <a:cubicBezTo>
                        <a:pt x="6265" y="-131"/>
                        <a:pt x="3348" y="2857"/>
                        <a:pt x="0" y="3863"/>
                      </a:cubicBezTo>
                    </a:path>
                  </a:pathLst>
                </a:custGeom>
                <a:noFill/>
                <a:ln cap="flat" cmpd="sng" w="9525">
                  <a:solidFill>
                    <a:srgbClr val="4285F4"/>
                  </a:solidFill>
                  <a:prstDash val="solid"/>
                  <a:round/>
                  <a:headEnd len="med" w="med" type="none"/>
                  <a:tailEnd len="med" w="med" type="none"/>
                </a:ln>
              </p:spPr>
            </p:sp>
            <p:sp>
              <p:nvSpPr>
                <p:cNvPr id="2891" name="Google Shape;2891;p130"/>
                <p:cNvSpPr/>
                <p:nvPr/>
              </p:nvSpPr>
              <p:spPr>
                <a:xfrm>
                  <a:off x="8181100" y="1938500"/>
                  <a:ext cx="125650" cy="192200"/>
                </a:xfrm>
                <a:custGeom>
                  <a:rect b="b" l="l" r="r" t="t"/>
                  <a:pathLst>
                    <a:path extrusionOk="0" h="7688" w="5026">
                      <a:moveTo>
                        <a:pt x="0" y="7688"/>
                      </a:moveTo>
                      <a:cubicBezTo>
                        <a:pt x="1368" y="4949"/>
                        <a:pt x="3658" y="2739"/>
                        <a:pt x="5026" y="0"/>
                      </a:cubicBezTo>
                    </a:path>
                  </a:pathLst>
                </a:custGeom>
                <a:noFill/>
                <a:ln cap="flat" cmpd="sng" w="9525">
                  <a:solidFill>
                    <a:srgbClr val="4285F4"/>
                  </a:solidFill>
                  <a:prstDash val="solid"/>
                  <a:round/>
                  <a:headEnd len="med" w="med" type="none"/>
                  <a:tailEnd len="med" w="med" type="none"/>
                </a:ln>
              </p:spPr>
            </p:sp>
            <p:sp>
              <p:nvSpPr>
                <p:cNvPr id="2892" name="Google Shape;2892;p130"/>
                <p:cNvSpPr/>
                <p:nvPr/>
              </p:nvSpPr>
              <p:spPr>
                <a:xfrm>
                  <a:off x="8075750" y="1931125"/>
                  <a:ext cx="219925" cy="238375"/>
                </a:xfrm>
                <a:custGeom>
                  <a:rect b="b" l="l" r="r" t="t"/>
                  <a:pathLst>
                    <a:path extrusionOk="0" h="9535" w="8797">
                      <a:moveTo>
                        <a:pt x="0" y="9535"/>
                      </a:moveTo>
                      <a:cubicBezTo>
                        <a:pt x="2227" y="5828"/>
                        <a:pt x="5737" y="3055"/>
                        <a:pt x="8797" y="0"/>
                      </a:cubicBezTo>
                    </a:path>
                  </a:pathLst>
                </a:custGeom>
                <a:noFill/>
                <a:ln cap="flat" cmpd="sng" w="9525">
                  <a:solidFill>
                    <a:srgbClr val="4285F4"/>
                  </a:solidFill>
                  <a:prstDash val="solid"/>
                  <a:round/>
                  <a:headEnd len="med" w="med" type="none"/>
                  <a:tailEnd len="med" w="med" type="none"/>
                </a:ln>
              </p:spPr>
            </p:sp>
          </p:grpSp>
          <p:sp>
            <p:nvSpPr>
              <p:cNvPr id="2893" name="Google Shape;2893;p130"/>
              <p:cNvSpPr/>
              <p:nvPr/>
            </p:nvSpPr>
            <p:spPr>
              <a:xfrm>
                <a:off x="7997050" y="1993425"/>
                <a:ext cx="105839" cy="126769"/>
              </a:xfrm>
              <a:custGeom>
                <a:rect b="b" l="l" r="r" t="t"/>
                <a:pathLst>
                  <a:path extrusionOk="0" h="8176" w="18609">
                    <a:moveTo>
                      <a:pt x="0" y="8176"/>
                    </a:moveTo>
                    <a:cubicBezTo>
                      <a:pt x="475" y="1498"/>
                      <a:pt x="12209" y="-1349"/>
                      <a:pt x="18609" y="618"/>
                    </a:cubicBezTo>
                  </a:path>
                </a:pathLst>
              </a:custGeom>
              <a:noFill/>
              <a:ln cap="flat" cmpd="sng" w="9525">
                <a:solidFill>
                  <a:srgbClr val="4285F4"/>
                </a:solidFill>
                <a:prstDash val="solid"/>
                <a:round/>
                <a:headEnd len="med" w="med" type="none"/>
                <a:tailEnd len="med" w="med" type="none"/>
              </a:ln>
            </p:spPr>
          </p:sp>
          <p:sp>
            <p:nvSpPr>
              <p:cNvPr id="2894" name="Google Shape;2894;p130"/>
              <p:cNvSpPr/>
              <p:nvPr/>
            </p:nvSpPr>
            <p:spPr>
              <a:xfrm>
                <a:off x="8107275" y="1949850"/>
                <a:ext cx="346404" cy="207547"/>
              </a:xfrm>
              <a:custGeom>
                <a:rect b="b" l="l" r="r" t="t"/>
                <a:pathLst>
                  <a:path extrusionOk="0" h="8603" w="14429">
                    <a:moveTo>
                      <a:pt x="14429" y="0"/>
                    </a:moveTo>
                    <a:cubicBezTo>
                      <a:pt x="12890" y="4004"/>
                      <a:pt x="8795" y="9678"/>
                      <a:pt x="4695" y="8417"/>
                    </a:cubicBezTo>
                    <a:cubicBezTo>
                      <a:pt x="2177" y="7643"/>
                      <a:pt x="1549" y="4192"/>
                      <a:pt x="0" y="2061"/>
                    </a:cubicBezTo>
                  </a:path>
                </a:pathLst>
              </a:custGeom>
              <a:noFill/>
              <a:ln cap="flat" cmpd="sng" w="9525">
                <a:solidFill>
                  <a:srgbClr val="4285F4"/>
                </a:solidFill>
                <a:prstDash val="solid"/>
                <a:round/>
                <a:headEnd len="med" w="med" type="none"/>
                <a:tailEnd len="med" w="med" type="none"/>
              </a:ln>
            </p:spPr>
          </p:sp>
        </p:grpSp>
        <p:sp>
          <p:nvSpPr>
            <p:cNvPr id="2895" name="Google Shape;2895;p130"/>
            <p:cNvSpPr/>
            <p:nvPr/>
          </p:nvSpPr>
          <p:spPr>
            <a:xfrm>
              <a:off x="8095700" y="1870975"/>
              <a:ext cx="342275" cy="94498"/>
            </a:xfrm>
            <a:custGeom>
              <a:rect b="b" l="l" r="r" t="t"/>
              <a:pathLst>
                <a:path extrusionOk="0" h="5071" w="13691">
                  <a:moveTo>
                    <a:pt x="0" y="5071"/>
                  </a:moveTo>
                  <a:cubicBezTo>
                    <a:pt x="624" y="2371"/>
                    <a:pt x="3830" y="-97"/>
                    <a:pt x="6599" y="14"/>
                  </a:cubicBezTo>
                  <a:cubicBezTo>
                    <a:pt x="7705" y="58"/>
                    <a:pt x="7447" y="2178"/>
                    <a:pt x="8326" y="2851"/>
                  </a:cubicBezTo>
                  <a:cubicBezTo>
                    <a:pt x="9749" y="3940"/>
                    <a:pt x="11905" y="2679"/>
                    <a:pt x="13691" y="2543"/>
                  </a:cubicBezTo>
                </a:path>
              </a:pathLst>
            </a:custGeom>
            <a:noFill/>
            <a:ln cap="flat" cmpd="sng" w="9525">
              <a:solidFill>
                <a:srgbClr val="4285F4"/>
              </a:solidFill>
              <a:prstDash val="solid"/>
              <a:round/>
              <a:headEnd len="med" w="med" type="none"/>
              <a:tailEnd len="med" w="med" type="none"/>
            </a:ln>
          </p:spPr>
        </p:sp>
      </p:grpSp>
      <p:grpSp>
        <p:nvGrpSpPr>
          <p:cNvPr id="2896" name="Google Shape;2896;p130"/>
          <p:cNvGrpSpPr/>
          <p:nvPr/>
        </p:nvGrpSpPr>
        <p:grpSpPr>
          <a:xfrm>
            <a:off x="797100" y="1883664"/>
            <a:ext cx="8133070" cy="2084882"/>
            <a:chOff x="797100" y="1883664"/>
            <a:chExt cx="8133070" cy="2084882"/>
          </a:xfrm>
        </p:grpSpPr>
        <p:grpSp>
          <p:nvGrpSpPr>
            <p:cNvPr id="2897" name="Google Shape;2897;p130"/>
            <p:cNvGrpSpPr/>
            <p:nvPr/>
          </p:nvGrpSpPr>
          <p:grpSpPr>
            <a:xfrm>
              <a:off x="797100" y="1883664"/>
              <a:ext cx="8133070" cy="2084882"/>
              <a:chOff x="797100" y="1883664"/>
              <a:chExt cx="8133070" cy="2084882"/>
            </a:xfrm>
          </p:grpSpPr>
          <p:grpSp>
            <p:nvGrpSpPr>
              <p:cNvPr id="2898" name="Google Shape;2898;p130"/>
              <p:cNvGrpSpPr/>
              <p:nvPr/>
            </p:nvGrpSpPr>
            <p:grpSpPr>
              <a:xfrm>
                <a:off x="2818489" y="1883664"/>
                <a:ext cx="6111680" cy="2084882"/>
                <a:chOff x="389551" y="1986121"/>
                <a:chExt cx="6111680" cy="2084882"/>
              </a:xfrm>
            </p:grpSpPr>
            <p:sp>
              <p:nvSpPr>
                <p:cNvPr id="2899" name="Google Shape;2899;p130"/>
                <p:cNvSpPr/>
                <p:nvPr/>
              </p:nvSpPr>
              <p:spPr>
                <a:xfrm>
                  <a:off x="449694" y="2996702"/>
                  <a:ext cx="76793" cy="76821"/>
                </a:xfrm>
                <a:custGeom>
                  <a:rect b="b" l="l" r="r" t="t"/>
                  <a:pathLst>
                    <a:path extrusionOk="0" h="3366" w="3367">
                      <a:moveTo>
                        <a:pt x="1684" y="0"/>
                      </a:moveTo>
                      <a:cubicBezTo>
                        <a:pt x="729" y="0"/>
                        <a:pt x="1" y="728"/>
                        <a:pt x="1" y="1683"/>
                      </a:cubicBezTo>
                      <a:cubicBezTo>
                        <a:pt x="1" y="2593"/>
                        <a:pt x="729" y="3366"/>
                        <a:pt x="1684" y="3366"/>
                      </a:cubicBezTo>
                      <a:cubicBezTo>
                        <a:pt x="2639" y="3366"/>
                        <a:pt x="3366" y="2593"/>
                        <a:pt x="3366" y="1683"/>
                      </a:cubicBezTo>
                      <a:cubicBezTo>
                        <a:pt x="3366" y="728"/>
                        <a:pt x="2639" y="0"/>
                        <a:pt x="1684"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0"/>
                <p:cNvSpPr/>
                <p:nvPr/>
              </p:nvSpPr>
              <p:spPr>
                <a:xfrm>
                  <a:off x="1102148" y="2806751"/>
                  <a:ext cx="77819" cy="77870"/>
                </a:xfrm>
                <a:custGeom>
                  <a:rect b="b" l="l" r="r" t="t"/>
                  <a:pathLst>
                    <a:path extrusionOk="0" h="3412" w="3412">
                      <a:moveTo>
                        <a:pt x="1683" y="0"/>
                      </a:moveTo>
                      <a:cubicBezTo>
                        <a:pt x="774" y="0"/>
                        <a:pt x="1" y="774"/>
                        <a:pt x="1" y="1729"/>
                      </a:cubicBezTo>
                      <a:cubicBezTo>
                        <a:pt x="1" y="2638"/>
                        <a:pt x="774" y="3411"/>
                        <a:pt x="1683" y="3411"/>
                      </a:cubicBezTo>
                      <a:cubicBezTo>
                        <a:pt x="2639" y="3411"/>
                        <a:pt x="3412" y="2638"/>
                        <a:pt x="3412" y="1729"/>
                      </a:cubicBezTo>
                      <a:cubicBezTo>
                        <a:pt x="3412" y="774"/>
                        <a:pt x="2639"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30"/>
                <p:cNvSpPr/>
                <p:nvPr/>
              </p:nvSpPr>
              <p:spPr>
                <a:xfrm>
                  <a:off x="878779" y="3125398"/>
                  <a:ext cx="76793" cy="76821"/>
                </a:xfrm>
                <a:custGeom>
                  <a:rect b="b" l="l" r="r" t="t"/>
                  <a:pathLst>
                    <a:path extrusionOk="0" h="3366" w="3367">
                      <a:moveTo>
                        <a:pt x="1683" y="0"/>
                      </a:moveTo>
                      <a:cubicBezTo>
                        <a:pt x="728" y="0"/>
                        <a:pt x="1" y="728"/>
                        <a:pt x="1" y="1683"/>
                      </a:cubicBezTo>
                      <a:cubicBezTo>
                        <a:pt x="1" y="2593"/>
                        <a:pt x="728" y="3366"/>
                        <a:pt x="1683" y="3366"/>
                      </a:cubicBezTo>
                      <a:cubicBezTo>
                        <a:pt x="2593" y="3366"/>
                        <a:pt x="3366" y="2593"/>
                        <a:pt x="3366" y="1683"/>
                      </a:cubicBezTo>
                      <a:cubicBezTo>
                        <a:pt x="3366" y="728"/>
                        <a:pt x="2593"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0"/>
                <p:cNvSpPr/>
                <p:nvPr/>
              </p:nvSpPr>
              <p:spPr>
                <a:xfrm>
                  <a:off x="940329" y="3202219"/>
                  <a:ext cx="76793" cy="76821"/>
                </a:xfrm>
                <a:custGeom>
                  <a:rect b="b" l="l" r="r" t="t"/>
                  <a:pathLst>
                    <a:path extrusionOk="0" h="3366" w="3367">
                      <a:moveTo>
                        <a:pt x="1684" y="0"/>
                      </a:moveTo>
                      <a:cubicBezTo>
                        <a:pt x="774" y="0"/>
                        <a:pt x="1" y="773"/>
                        <a:pt x="1" y="1683"/>
                      </a:cubicBezTo>
                      <a:cubicBezTo>
                        <a:pt x="1" y="2638"/>
                        <a:pt x="774" y="3366"/>
                        <a:pt x="1684" y="3366"/>
                      </a:cubicBezTo>
                      <a:cubicBezTo>
                        <a:pt x="2639" y="3366"/>
                        <a:pt x="3366" y="2638"/>
                        <a:pt x="3366" y="1683"/>
                      </a:cubicBezTo>
                      <a:cubicBezTo>
                        <a:pt x="3366" y="773"/>
                        <a:pt x="2639" y="0"/>
                        <a:pt x="1684"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0"/>
                <p:cNvSpPr/>
                <p:nvPr/>
              </p:nvSpPr>
              <p:spPr>
                <a:xfrm>
                  <a:off x="3583331" y="2836853"/>
                  <a:ext cx="76793" cy="77870"/>
                </a:xfrm>
                <a:custGeom>
                  <a:rect b="b" l="l" r="r" t="t"/>
                  <a:pathLst>
                    <a:path extrusionOk="0" h="3412" w="3367">
                      <a:moveTo>
                        <a:pt x="1683" y="0"/>
                      </a:moveTo>
                      <a:cubicBezTo>
                        <a:pt x="728" y="0"/>
                        <a:pt x="1" y="773"/>
                        <a:pt x="1" y="1729"/>
                      </a:cubicBezTo>
                      <a:cubicBezTo>
                        <a:pt x="1" y="2638"/>
                        <a:pt x="728" y="3411"/>
                        <a:pt x="1683" y="3411"/>
                      </a:cubicBezTo>
                      <a:cubicBezTo>
                        <a:pt x="2638" y="3411"/>
                        <a:pt x="3366" y="2638"/>
                        <a:pt x="3366" y="1729"/>
                      </a:cubicBezTo>
                      <a:cubicBezTo>
                        <a:pt x="3366" y="773"/>
                        <a:pt x="2638"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0"/>
                <p:cNvSpPr/>
                <p:nvPr/>
              </p:nvSpPr>
              <p:spPr>
                <a:xfrm>
                  <a:off x="4093671" y="3101526"/>
                  <a:ext cx="77819" cy="76843"/>
                </a:xfrm>
                <a:custGeom>
                  <a:rect b="b" l="l" r="r" t="t"/>
                  <a:pathLst>
                    <a:path extrusionOk="0" h="3367" w="3412">
                      <a:moveTo>
                        <a:pt x="1683" y="1"/>
                      </a:moveTo>
                      <a:cubicBezTo>
                        <a:pt x="774" y="1"/>
                        <a:pt x="1" y="774"/>
                        <a:pt x="1" y="1683"/>
                      </a:cubicBezTo>
                      <a:cubicBezTo>
                        <a:pt x="1" y="2638"/>
                        <a:pt x="774" y="3366"/>
                        <a:pt x="1683" y="3366"/>
                      </a:cubicBezTo>
                      <a:cubicBezTo>
                        <a:pt x="2639" y="3366"/>
                        <a:pt x="3412" y="2638"/>
                        <a:pt x="3412" y="1683"/>
                      </a:cubicBezTo>
                      <a:cubicBezTo>
                        <a:pt x="3412" y="774"/>
                        <a:pt x="2639" y="1"/>
                        <a:pt x="1683"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0"/>
                <p:cNvSpPr/>
                <p:nvPr/>
              </p:nvSpPr>
              <p:spPr>
                <a:xfrm>
                  <a:off x="4373748" y="3925669"/>
                  <a:ext cx="77819" cy="76821"/>
                </a:xfrm>
                <a:custGeom>
                  <a:rect b="b" l="l" r="r" t="t"/>
                  <a:pathLst>
                    <a:path extrusionOk="0" h="3366" w="3412">
                      <a:moveTo>
                        <a:pt x="1728" y="0"/>
                      </a:moveTo>
                      <a:cubicBezTo>
                        <a:pt x="773" y="0"/>
                        <a:pt x="0" y="774"/>
                        <a:pt x="0" y="1683"/>
                      </a:cubicBezTo>
                      <a:cubicBezTo>
                        <a:pt x="0" y="2638"/>
                        <a:pt x="773" y="3366"/>
                        <a:pt x="1728" y="3366"/>
                      </a:cubicBezTo>
                      <a:cubicBezTo>
                        <a:pt x="2638" y="3366"/>
                        <a:pt x="3411" y="2638"/>
                        <a:pt x="3411" y="1683"/>
                      </a:cubicBezTo>
                      <a:cubicBezTo>
                        <a:pt x="3411" y="774"/>
                        <a:pt x="2638" y="0"/>
                        <a:pt x="1728"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0"/>
                <p:cNvSpPr/>
                <p:nvPr/>
              </p:nvSpPr>
              <p:spPr>
                <a:xfrm>
                  <a:off x="4553197" y="3668254"/>
                  <a:ext cx="77819" cy="77870"/>
                </a:xfrm>
                <a:custGeom>
                  <a:rect b="b" l="l" r="r" t="t"/>
                  <a:pathLst>
                    <a:path extrusionOk="0" h="3412" w="3412">
                      <a:moveTo>
                        <a:pt x="1683" y="1"/>
                      </a:moveTo>
                      <a:cubicBezTo>
                        <a:pt x="773" y="1"/>
                        <a:pt x="0" y="774"/>
                        <a:pt x="0" y="1729"/>
                      </a:cubicBezTo>
                      <a:cubicBezTo>
                        <a:pt x="0" y="2638"/>
                        <a:pt x="773" y="3411"/>
                        <a:pt x="1683" y="3411"/>
                      </a:cubicBezTo>
                      <a:cubicBezTo>
                        <a:pt x="2638" y="3411"/>
                        <a:pt x="3411" y="2638"/>
                        <a:pt x="3411" y="1729"/>
                      </a:cubicBezTo>
                      <a:cubicBezTo>
                        <a:pt x="3411" y="774"/>
                        <a:pt x="2638" y="1"/>
                        <a:pt x="1683"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0"/>
                <p:cNvSpPr/>
                <p:nvPr/>
              </p:nvSpPr>
              <p:spPr>
                <a:xfrm>
                  <a:off x="4605061" y="3651639"/>
                  <a:ext cx="77819" cy="76843"/>
                </a:xfrm>
                <a:custGeom>
                  <a:rect b="b" l="l" r="r" t="t"/>
                  <a:pathLst>
                    <a:path extrusionOk="0" h="3367" w="3412">
                      <a:moveTo>
                        <a:pt x="1728" y="1"/>
                      </a:moveTo>
                      <a:cubicBezTo>
                        <a:pt x="773" y="1"/>
                        <a:pt x="0" y="729"/>
                        <a:pt x="0" y="1684"/>
                      </a:cubicBezTo>
                      <a:cubicBezTo>
                        <a:pt x="0" y="2593"/>
                        <a:pt x="773" y="3366"/>
                        <a:pt x="1728" y="3366"/>
                      </a:cubicBezTo>
                      <a:cubicBezTo>
                        <a:pt x="2638" y="3366"/>
                        <a:pt x="3411" y="2593"/>
                        <a:pt x="3411" y="1684"/>
                      </a:cubicBezTo>
                      <a:cubicBezTo>
                        <a:pt x="3411" y="729"/>
                        <a:pt x="2638" y="1"/>
                        <a:pt x="1728"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30"/>
                <p:cNvSpPr/>
                <p:nvPr/>
              </p:nvSpPr>
              <p:spPr>
                <a:xfrm>
                  <a:off x="5453546" y="3130602"/>
                  <a:ext cx="76793" cy="77870"/>
                </a:xfrm>
                <a:custGeom>
                  <a:rect b="b" l="l" r="r" t="t"/>
                  <a:pathLst>
                    <a:path extrusionOk="0" h="3412" w="3367">
                      <a:moveTo>
                        <a:pt x="1684" y="0"/>
                      </a:moveTo>
                      <a:cubicBezTo>
                        <a:pt x="774" y="0"/>
                        <a:pt x="1" y="773"/>
                        <a:pt x="1" y="1728"/>
                      </a:cubicBezTo>
                      <a:cubicBezTo>
                        <a:pt x="1" y="2638"/>
                        <a:pt x="774" y="3411"/>
                        <a:pt x="1684" y="3411"/>
                      </a:cubicBezTo>
                      <a:cubicBezTo>
                        <a:pt x="2639" y="3411"/>
                        <a:pt x="3366" y="2638"/>
                        <a:pt x="3366" y="1728"/>
                      </a:cubicBezTo>
                      <a:cubicBezTo>
                        <a:pt x="3366" y="773"/>
                        <a:pt x="2639" y="0"/>
                        <a:pt x="1684"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30"/>
                <p:cNvSpPr/>
                <p:nvPr/>
              </p:nvSpPr>
              <p:spPr>
                <a:xfrm>
                  <a:off x="5242987" y="2493284"/>
                  <a:ext cx="76770" cy="76843"/>
                </a:xfrm>
                <a:custGeom>
                  <a:rect b="b" l="l" r="r" t="t"/>
                  <a:pathLst>
                    <a:path extrusionOk="0" h="3367" w="3366">
                      <a:moveTo>
                        <a:pt x="1683" y="1"/>
                      </a:moveTo>
                      <a:cubicBezTo>
                        <a:pt x="728" y="1"/>
                        <a:pt x="0" y="774"/>
                        <a:pt x="0" y="1683"/>
                      </a:cubicBezTo>
                      <a:cubicBezTo>
                        <a:pt x="0" y="2638"/>
                        <a:pt x="728" y="3366"/>
                        <a:pt x="1683" y="3366"/>
                      </a:cubicBezTo>
                      <a:cubicBezTo>
                        <a:pt x="2638" y="3366"/>
                        <a:pt x="3366" y="2638"/>
                        <a:pt x="3366" y="1683"/>
                      </a:cubicBezTo>
                      <a:cubicBezTo>
                        <a:pt x="3366" y="774"/>
                        <a:pt x="2638" y="1"/>
                        <a:pt x="1683"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0"/>
                <p:cNvSpPr/>
                <p:nvPr/>
              </p:nvSpPr>
              <p:spPr>
                <a:xfrm>
                  <a:off x="5321810" y="2453846"/>
                  <a:ext cx="76793" cy="77870"/>
                </a:xfrm>
                <a:custGeom>
                  <a:rect b="b" l="l" r="r" t="t"/>
                  <a:pathLst>
                    <a:path extrusionOk="0" h="3412" w="3367">
                      <a:moveTo>
                        <a:pt x="1684" y="0"/>
                      </a:moveTo>
                      <a:cubicBezTo>
                        <a:pt x="774" y="0"/>
                        <a:pt x="1" y="773"/>
                        <a:pt x="1" y="1683"/>
                      </a:cubicBezTo>
                      <a:cubicBezTo>
                        <a:pt x="1" y="2638"/>
                        <a:pt x="774" y="3411"/>
                        <a:pt x="1684" y="3411"/>
                      </a:cubicBezTo>
                      <a:cubicBezTo>
                        <a:pt x="2639" y="3411"/>
                        <a:pt x="3366" y="2638"/>
                        <a:pt x="3366" y="1683"/>
                      </a:cubicBezTo>
                      <a:cubicBezTo>
                        <a:pt x="3366" y="773"/>
                        <a:pt x="2639" y="0"/>
                        <a:pt x="1684"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0"/>
                <p:cNvSpPr/>
                <p:nvPr/>
              </p:nvSpPr>
              <p:spPr>
                <a:xfrm>
                  <a:off x="5441116" y="2398821"/>
                  <a:ext cx="77796" cy="76843"/>
                </a:xfrm>
                <a:custGeom>
                  <a:rect b="b" l="l" r="r" t="t"/>
                  <a:pathLst>
                    <a:path extrusionOk="0" h="3367" w="3411">
                      <a:moveTo>
                        <a:pt x="1683" y="1"/>
                      </a:moveTo>
                      <a:cubicBezTo>
                        <a:pt x="773" y="1"/>
                        <a:pt x="0" y="774"/>
                        <a:pt x="0" y="1684"/>
                      </a:cubicBezTo>
                      <a:cubicBezTo>
                        <a:pt x="0" y="2639"/>
                        <a:pt x="773" y="3366"/>
                        <a:pt x="1683" y="3366"/>
                      </a:cubicBezTo>
                      <a:cubicBezTo>
                        <a:pt x="2638" y="3366"/>
                        <a:pt x="3411" y="2639"/>
                        <a:pt x="3411" y="1684"/>
                      </a:cubicBezTo>
                      <a:cubicBezTo>
                        <a:pt x="3411" y="774"/>
                        <a:pt x="2638" y="1"/>
                        <a:pt x="1683"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0"/>
                <p:cNvSpPr/>
                <p:nvPr/>
              </p:nvSpPr>
              <p:spPr>
                <a:xfrm>
                  <a:off x="5404806" y="2293997"/>
                  <a:ext cx="77819" cy="76821"/>
                </a:xfrm>
                <a:custGeom>
                  <a:rect b="b" l="l" r="r" t="t"/>
                  <a:pathLst>
                    <a:path extrusionOk="0" h="3366" w="3412">
                      <a:moveTo>
                        <a:pt x="1683" y="0"/>
                      </a:moveTo>
                      <a:cubicBezTo>
                        <a:pt x="773" y="0"/>
                        <a:pt x="0" y="728"/>
                        <a:pt x="0" y="1683"/>
                      </a:cubicBezTo>
                      <a:cubicBezTo>
                        <a:pt x="0" y="2593"/>
                        <a:pt x="773" y="3366"/>
                        <a:pt x="1683" y="3366"/>
                      </a:cubicBezTo>
                      <a:cubicBezTo>
                        <a:pt x="2638" y="3366"/>
                        <a:pt x="3411" y="2593"/>
                        <a:pt x="3411" y="1683"/>
                      </a:cubicBezTo>
                      <a:cubicBezTo>
                        <a:pt x="3411" y="728"/>
                        <a:pt x="2638"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30"/>
                <p:cNvSpPr/>
                <p:nvPr/>
              </p:nvSpPr>
              <p:spPr>
                <a:xfrm>
                  <a:off x="5357093" y="2191228"/>
                  <a:ext cx="76770" cy="77870"/>
                </a:xfrm>
                <a:custGeom>
                  <a:rect b="b" l="l" r="r" t="t"/>
                  <a:pathLst>
                    <a:path extrusionOk="0" h="3412" w="3366">
                      <a:moveTo>
                        <a:pt x="1683" y="1"/>
                      </a:moveTo>
                      <a:cubicBezTo>
                        <a:pt x="728" y="1"/>
                        <a:pt x="0" y="774"/>
                        <a:pt x="0" y="1729"/>
                      </a:cubicBezTo>
                      <a:cubicBezTo>
                        <a:pt x="0" y="2639"/>
                        <a:pt x="728" y="3412"/>
                        <a:pt x="1683" y="3412"/>
                      </a:cubicBezTo>
                      <a:cubicBezTo>
                        <a:pt x="2638" y="3412"/>
                        <a:pt x="3366" y="2639"/>
                        <a:pt x="3366" y="1729"/>
                      </a:cubicBezTo>
                      <a:cubicBezTo>
                        <a:pt x="3366" y="774"/>
                        <a:pt x="2638" y="1"/>
                        <a:pt x="1683"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30"/>
                <p:cNvSpPr/>
                <p:nvPr/>
              </p:nvSpPr>
              <p:spPr>
                <a:xfrm>
                  <a:off x="5530316" y="2172559"/>
                  <a:ext cx="77819" cy="76821"/>
                </a:xfrm>
                <a:custGeom>
                  <a:rect b="b" l="l" r="r" t="t"/>
                  <a:pathLst>
                    <a:path extrusionOk="0" h="3366" w="3412">
                      <a:moveTo>
                        <a:pt x="1729" y="0"/>
                      </a:moveTo>
                      <a:cubicBezTo>
                        <a:pt x="773" y="0"/>
                        <a:pt x="0" y="728"/>
                        <a:pt x="0" y="1683"/>
                      </a:cubicBezTo>
                      <a:cubicBezTo>
                        <a:pt x="0" y="2593"/>
                        <a:pt x="773" y="3366"/>
                        <a:pt x="1729" y="3366"/>
                      </a:cubicBezTo>
                      <a:cubicBezTo>
                        <a:pt x="2638" y="3366"/>
                        <a:pt x="3411" y="2593"/>
                        <a:pt x="3411" y="1683"/>
                      </a:cubicBezTo>
                      <a:cubicBezTo>
                        <a:pt x="3411" y="728"/>
                        <a:pt x="2638" y="0"/>
                        <a:pt x="1729"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30"/>
                <p:cNvSpPr/>
                <p:nvPr/>
              </p:nvSpPr>
              <p:spPr>
                <a:xfrm>
                  <a:off x="5523040" y="2237945"/>
                  <a:ext cx="76793" cy="77870"/>
                </a:xfrm>
                <a:custGeom>
                  <a:rect b="b" l="l" r="r" t="t"/>
                  <a:pathLst>
                    <a:path extrusionOk="0" h="3412" w="3367">
                      <a:moveTo>
                        <a:pt x="1684" y="1"/>
                      </a:moveTo>
                      <a:cubicBezTo>
                        <a:pt x="729" y="1"/>
                        <a:pt x="1" y="774"/>
                        <a:pt x="1" y="1729"/>
                      </a:cubicBezTo>
                      <a:cubicBezTo>
                        <a:pt x="1" y="2638"/>
                        <a:pt x="729" y="3412"/>
                        <a:pt x="1684" y="3412"/>
                      </a:cubicBezTo>
                      <a:cubicBezTo>
                        <a:pt x="2593" y="3412"/>
                        <a:pt x="3366" y="2638"/>
                        <a:pt x="3366" y="1729"/>
                      </a:cubicBezTo>
                      <a:cubicBezTo>
                        <a:pt x="3366" y="774"/>
                        <a:pt x="2593" y="1"/>
                        <a:pt x="1684"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0"/>
                <p:cNvSpPr/>
                <p:nvPr/>
              </p:nvSpPr>
              <p:spPr>
                <a:xfrm>
                  <a:off x="5563501" y="2287767"/>
                  <a:ext cx="77819" cy="76843"/>
                </a:xfrm>
                <a:custGeom>
                  <a:rect b="b" l="l" r="r" t="t"/>
                  <a:pathLst>
                    <a:path extrusionOk="0" h="3367" w="3412">
                      <a:moveTo>
                        <a:pt x="1729" y="1"/>
                      </a:moveTo>
                      <a:cubicBezTo>
                        <a:pt x="774" y="1"/>
                        <a:pt x="1" y="728"/>
                        <a:pt x="1" y="1683"/>
                      </a:cubicBezTo>
                      <a:cubicBezTo>
                        <a:pt x="1" y="2593"/>
                        <a:pt x="774" y="3366"/>
                        <a:pt x="1729" y="3366"/>
                      </a:cubicBezTo>
                      <a:cubicBezTo>
                        <a:pt x="2638" y="3366"/>
                        <a:pt x="3412" y="2593"/>
                        <a:pt x="3412" y="1683"/>
                      </a:cubicBezTo>
                      <a:cubicBezTo>
                        <a:pt x="3412" y="728"/>
                        <a:pt x="2638" y="1"/>
                        <a:pt x="1729"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0"/>
                <p:cNvSpPr/>
                <p:nvPr/>
              </p:nvSpPr>
              <p:spPr>
                <a:xfrm>
                  <a:off x="5606037" y="2230688"/>
                  <a:ext cx="77819" cy="76821"/>
                </a:xfrm>
                <a:custGeom>
                  <a:rect b="b" l="l" r="r" t="t"/>
                  <a:pathLst>
                    <a:path extrusionOk="0" h="3366" w="3412">
                      <a:moveTo>
                        <a:pt x="1729" y="0"/>
                      </a:moveTo>
                      <a:cubicBezTo>
                        <a:pt x="773" y="0"/>
                        <a:pt x="0" y="728"/>
                        <a:pt x="0" y="1683"/>
                      </a:cubicBezTo>
                      <a:cubicBezTo>
                        <a:pt x="0" y="2638"/>
                        <a:pt x="773" y="3366"/>
                        <a:pt x="1729" y="3366"/>
                      </a:cubicBezTo>
                      <a:cubicBezTo>
                        <a:pt x="2638" y="3366"/>
                        <a:pt x="3411" y="2638"/>
                        <a:pt x="3411" y="1683"/>
                      </a:cubicBezTo>
                      <a:cubicBezTo>
                        <a:pt x="3411" y="728"/>
                        <a:pt x="2638" y="0"/>
                        <a:pt x="1729"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30"/>
                <p:cNvSpPr/>
                <p:nvPr/>
              </p:nvSpPr>
              <p:spPr>
                <a:xfrm>
                  <a:off x="5442142" y="2185020"/>
                  <a:ext cx="76770" cy="77870"/>
                </a:xfrm>
                <a:custGeom>
                  <a:rect b="b" l="l" r="r" t="t"/>
                  <a:pathLst>
                    <a:path extrusionOk="0" h="3412" w="3366">
                      <a:moveTo>
                        <a:pt x="1683" y="0"/>
                      </a:moveTo>
                      <a:cubicBezTo>
                        <a:pt x="774" y="0"/>
                        <a:pt x="0" y="773"/>
                        <a:pt x="0" y="1683"/>
                      </a:cubicBezTo>
                      <a:cubicBezTo>
                        <a:pt x="0" y="2638"/>
                        <a:pt x="774" y="3411"/>
                        <a:pt x="1683" y="3411"/>
                      </a:cubicBezTo>
                      <a:cubicBezTo>
                        <a:pt x="2638" y="3411"/>
                        <a:pt x="3366" y="2638"/>
                        <a:pt x="3366" y="1683"/>
                      </a:cubicBezTo>
                      <a:cubicBezTo>
                        <a:pt x="3366" y="773"/>
                        <a:pt x="2638"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30"/>
                <p:cNvSpPr/>
                <p:nvPr/>
              </p:nvSpPr>
              <p:spPr>
                <a:xfrm>
                  <a:off x="5238836" y="2163225"/>
                  <a:ext cx="77819" cy="76821"/>
                </a:xfrm>
                <a:custGeom>
                  <a:rect b="b" l="l" r="r" t="t"/>
                  <a:pathLst>
                    <a:path extrusionOk="0" h="3366" w="3412">
                      <a:moveTo>
                        <a:pt x="1729" y="0"/>
                      </a:moveTo>
                      <a:cubicBezTo>
                        <a:pt x="774" y="0"/>
                        <a:pt x="0" y="728"/>
                        <a:pt x="0" y="1683"/>
                      </a:cubicBezTo>
                      <a:cubicBezTo>
                        <a:pt x="0" y="2638"/>
                        <a:pt x="774" y="3366"/>
                        <a:pt x="1729" y="3366"/>
                      </a:cubicBezTo>
                      <a:cubicBezTo>
                        <a:pt x="2638" y="3366"/>
                        <a:pt x="3411" y="2638"/>
                        <a:pt x="3411" y="1683"/>
                      </a:cubicBezTo>
                      <a:cubicBezTo>
                        <a:pt x="3411" y="728"/>
                        <a:pt x="2638" y="0"/>
                        <a:pt x="1729"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0"/>
                <p:cNvSpPr/>
                <p:nvPr/>
              </p:nvSpPr>
              <p:spPr>
                <a:xfrm>
                  <a:off x="5524089" y="2356280"/>
                  <a:ext cx="76770" cy="77870"/>
                </a:xfrm>
                <a:custGeom>
                  <a:rect b="b" l="l" r="r" t="t"/>
                  <a:pathLst>
                    <a:path extrusionOk="0" h="3412" w="3366">
                      <a:moveTo>
                        <a:pt x="1683" y="0"/>
                      </a:moveTo>
                      <a:cubicBezTo>
                        <a:pt x="728" y="0"/>
                        <a:pt x="0" y="773"/>
                        <a:pt x="0" y="1728"/>
                      </a:cubicBezTo>
                      <a:cubicBezTo>
                        <a:pt x="0" y="2638"/>
                        <a:pt x="728" y="3411"/>
                        <a:pt x="1683" y="3411"/>
                      </a:cubicBezTo>
                      <a:cubicBezTo>
                        <a:pt x="2638" y="3411"/>
                        <a:pt x="3366" y="2638"/>
                        <a:pt x="3366" y="1728"/>
                      </a:cubicBezTo>
                      <a:cubicBezTo>
                        <a:pt x="3366" y="773"/>
                        <a:pt x="2638"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0"/>
                <p:cNvSpPr/>
                <p:nvPr/>
              </p:nvSpPr>
              <p:spPr>
                <a:xfrm>
                  <a:off x="5499184" y="2297101"/>
                  <a:ext cx="76793" cy="76843"/>
                </a:xfrm>
                <a:custGeom>
                  <a:rect b="b" l="l" r="r" t="t"/>
                  <a:pathLst>
                    <a:path extrusionOk="0" h="3367" w="3367">
                      <a:moveTo>
                        <a:pt x="1684" y="1"/>
                      </a:moveTo>
                      <a:cubicBezTo>
                        <a:pt x="729" y="1"/>
                        <a:pt x="1" y="729"/>
                        <a:pt x="1" y="1684"/>
                      </a:cubicBezTo>
                      <a:cubicBezTo>
                        <a:pt x="1" y="2593"/>
                        <a:pt x="729" y="3366"/>
                        <a:pt x="1684" y="3366"/>
                      </a:cubicBezTo>
                      <a:cubicBezTo>
                        <a:pt x="2639" y="3366"/>
                        <a:pt x="3366" y="2593"/>
                        <a:pt x="3366" y="1684"/>
                      </a:cubicBezTo>
                      <a:cubicBezTo>
                        <a:pt x="3366" y="729"/>
                        <a:pt x="2639" y="1"/>
                        <a:pt x="1684"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0"/>
                <p:cNvSpPr/>
                <p:nvPr/>
              </p:nvSpPr>
              <p:spPr>
                <a:xfrm>
                  <a:off x="5779260" y="2398821"/>
                  <a:ext cx="76770" cy="76843"/>
                </a:xfrm>
                <a:custGeom>
                  <a:rect b="b" l="l" r="r" t="t"/>
                  <a:pathLst>
                    <a:path extrusionOk="0" h="3367" w="3366">
                      <a:moveTo>
                        <a:pt x="1683" y="1"/>
                      </a:moveTo>
                      <a:cubicBezTo>
                        <a:pt x="728" y="1"/>
                        <a:pt x="0" y="774"/>
                        <a:pt x="0" y="1684"/>
                      </a:cubicBezTo>
                      <a:cubicBezTo>
                        <a:pt x="0" y="2639"/>
                        <a:pt x="728" y="3366"/>
                        <a:pt x="1683" y="3366"/>
                      </a:cubicBezTo>
                      <a:cubicBezTo>
                        <a:pt x="2638" y="3366"/>
                        <a:pt x="3366" y="2639"/>
                        <a:pt x="3366" y="1684"/>
                      </a:cubicBezTo>
                      <a:cubicBezTo>
                        <a:pt x="3366" y="774"/>
                        <a:pt x="2638" y="1"/>
                        <a:pt x="1683"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0"/>
                <p:cNvSpPr/>
                <p:nvPr/>
              </p:nvSpPr>
              <p:spPr>
                <a:xfrm>
                  <a:off x="5886090" y="2181893"/>
                  <a:ext cx="76793" cy="76843"/>
                </a:xfrm>
                <a:custGeom>
                  <a:rect b="b" l="l" r="r" t="t"/>
                  <a:pathLst>
                    <a:path extrusionOk="0" h="3367" w="3367">
                      <a:moveTo>
                        <a:pt x="1684" y="1"/>
                      </a:moveTo>
                      <a:cubicBezTo>
                        <a:pt x="729" y="1"/>
                        <a:pt x="1" y="728"/>
                        <a:pt x="1" y="1683"/>
                      </a:cubicBezTo>
                      <a:cubicBezTo>
                        <a:pt x="1" y="2593"/>
                        <a:pt x="729" y="3366"/>
                        <a:pt x="1684" y="3366"/>
                      </a:cubicBezTo>
                      <a:cubicBezTo>
                        <a:pt x="2593" y="3366"/>
                        <a:pt x="3366" y="2593"/>
                        <a:pt x="3366" y="1683"/>
                      </a:cubicBezTo>
                      <a:cubicBezTo>
                        <a:pt x="3366" y="728"/>
                        <a:pt x="2593" y="1"/>
                        <a:pt x="1684"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0"/>
                <p:cNvSpPr/>
                <p:nvPr/>
              </p:nvSpPr>
              <p:spPr>
                <a:xfrm>
                  <a:off x="5985668" y="2000249"/>
                  <a:ext cx="76793" cy="77870"/>
                </a:xfrm>
                <a:custGeom>
                  <a:rect b="b" l="l" r="r" t="t"/>
                  <a:pathLst>
                    <a:path extrusionOk="0" h="3412" w="3367">
                      <a:moveTo>
                        <a:pt x="1684" y="1"/>
                      </a:moveTo>
                      <a:cubicBezTo>
                        <a:pt x="729" y="1"/>
                        <a:pt x="1" y="774"/>
                        <a:pt x="1" y="1729"/>
                      </a:cubicBezTo>
                      <a:cubicBezTo>
                        <a:pt x="1" y="2639"/>
                        <a:pt x="729" y="3412"/>
                        <a:pt x="1684" y="3412"/>
                      </a:cubicBezTo>
                      <a:cubicBezTo>
                        <a:pt x="2593" y="3412"/>
                        <a:pt x="3366" y="2639"/>
                        <a:pt x="3366" y="1729"/>
                      </a:cubicBezTo>
                      <a:cubicBezTo>
                        <a:pt x="3366" y="774"/>
                        <a:pt x="2593" y="1"/>
                        <a:pt x="1684"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0"/>
                <p:cNvSpPr/>
                <p:nvPr/>
              </p:nvSpPr>
              <p:spPr>
                <a:xfrm>
                  <a:off x="5695237" y="2310612"/>
                  <a:ext cx="76793" cy="77870"/>
                </a:xfrm>
                <a:custGeom>
                  <a:rect b="b" l="l" r="r" t="t"/>
                  <a:pathLst>
                    <a:path extrusionOk="0" h="3412" w="3367">
                      <a:moveTo>
                        <a:pt x="1683" y="0"/>
                      </a:moveTo>
                      <a:cubicBezTo>
                        <a:pt x="774" y="0"/>
                        <a:pt x="1" y="773"/>
                        <a:pt x="1" y="1728"/>
                      </a:cubicBezTo>
                      <a:cubicBezTo>
                        <a:pt x="1" y="2638"/>
                        <a:pt x="774" y="3411"/>
                        <a:pt x="1683" y="3411"/>
                      </a:cubicBezTo>
                      <a:cubicBezTo>
                        <a:pt x="2638" y="3411"/>
                        <a:pt x="3366" y="2638"/>
                        <a:pt x="3366" y="1728"/>
                      </a:cubicBezTo>
                      <a:cubicBezTo>
                        <a:pt x="3366" y="773"/>
                        <a:pt x="2638"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30"/>
                <p:cNvSpPr/>
                <p:nvPr/>
              </p:nvSpPr>
              <p:spPr>
                <a:xfrm>
                  <a:off x="5714943" y="2191228"/>
                  <a:ext cx="77819" cy="77870"/>
                </a:xfrm>
                <a:custGeom>
                  <a:rect b="b" l="l" r="r" t="t"/>
                  <a:pathLst>
                    <a:path extrusionOk="0" h="3412" w="3412">
                      <a:moveTo>
                        <a:pt x="1683" y="1"/>
                      </a:moveTo>
                      <a:cubicBezTo>
                        <a:pt x="774" y="1"/>
                        <a:pt x="1" y="774"/>
                        <a:pt x="1" y="1729"/>
                      </a:cubicBezTo>
                      <a:cubicBezTo>
                        <a:pt x="1" y="2639"/>
                        <a:pt x="774" y="3412"/>
                        <a:pt x="1683" y="3412"/>
                      </a:cubicBezTo>
                      <a:cubicBezTo>
                        <a:pt x="2639" y="3412"/>
                        <a:pt x="3412" y="2639"/>
                        <a:pt x="3412" y="1729"/>
                      </a:cubicBezTo>
                      <a:cubicBezTo>
                        <a:pt x="3412" y="774"/>
                        <a:pt x="2639" y="1"/>
                        <a:pt x="1683"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30"/>
                <p:cNvSpPr/>
                <p:nvPr/>
              </p:nvSpPr>
              <p:spPr>
                <a:xfrm>
                  <a:off x="5628844" y="2053197"/>
                  <a:ext cx="76793" cy="77870"/>
                </a:xfrm>
                <a:custGeom>
                  <a:rect b="b" l="l" r="r" t="t"/>
                  <a:pathLst>
                    <a:path extrusionOk="0" h="3412" w="3367">
                      <a:moveTo>
                        <a:pt x="1684" y="0"/>
                      </a:moveTo>
                      <a:cubicBezTo>
                        <a:pt x="729" y="0"/>
                        <a:pt x="1" y="773"/>
                        <a:pt x="1" y="1728"/>
                      </a:cubicBezTo>
                      <a:cubicBezTo>
                        <a:pt x="1" y="2638"/>
                        <a:pt x="729" y="3411"/>
                        <a:pt x="1684" y="3411"/>
                      </a:cubicBezTo>
                      <a:cubicBezTo>
                        <a:pt x="2593" y="3411"/>
                        <a:pt x="3366" y="2638"/>
                        <a:pt x="3366" y="1728"/>
                      </a:cubicBezTo>
                      <a:cubicBezTo>
                        <a:pt x="3366" y="773"/>
                        <a:pt x="2593" y="0"/>
                        <a:pt x="1684"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0"/>
                <p:cNvSpPr/>
                <p:nvPr/>
              </p:nvSpPr>
              <p:spPr>
                <a:xfrm>
                  <a:off x="5837238" y="1986121"/>
                  <a:ext cx="76793" cy="76821"/>
                </a:xfrm>
                <a:custGeom>
                  <a:rect b="b" l="l" r="r" t="t"/>
                  <a:pathLst>
                    <a:path extrusionOk="0" h="3366" w="3367">
                      <a:moveTo>
                        <a:pt x="1683" y="0"/>
                      </a:moveTo>
                      <a:cubicBezTo>
                        <a:pt x="728" y="0"/>
                        <a:pt x="1" y="774"/>
                        <a:pt x="1" y="1683"/>
                      </a:cubicBezTo>
                      <a:cubicBezTo>
                        <a:pt x="1" y="2638"/>
                        <a:pt x="728" y="3366"/>
                        <a:pt x="1683" y="3366"/>
                      </a:cubicBezTo>
                      <a:cubicBezTo>
                        <a:pt x="2638" y="3366"/>
                        <a:pt x="3366" y="2638"/>
                        <a:pt x="3366" y="1683"/>
                      </a:cubicBezTo>
                      <a:cubicBezTo>
                        <a:pt x="3366" y="774"/>
                        <a:pt x="2638"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0"/>
                <p:cNvSpPr/>
                <p:nvPr/>
              </p:nvSpPr>
              <p:spPr>
                <a:xfrm>
                  <a:off x="5862233" y="3720153"/>
                  <a:ext cx="76793" cy="76821"/>
                </a:xfrm>
                <a:custGeom>
                  <a:rect b="b" l="l" r="r" t="t"/>
                  <a:pathLst>
                    <a:path extrusionOk="0" h="3366" w="3367">
                      <a:moveTo>
                        <a:pt x="1684" y="1"/>
                      </a:moveTo>
                      <a:cubicBezTo>
                        <a:pt x="729" y="1"/>
                        <a:pt x="1" y="774"/>
                        <a:pt x="1" y="1683"/>
                      </a:cubicBezTo>
                      <a:cubicBezTo>
                        <a:pt x="1" y="2638"/>
                        <a:pt x="729" y="3366"/>
                        <a:pt x="1684" y="3366"/>
                      </a:cubicBezTo>
                      <a:cubicBezTo>
                        <a:pt x="2593" y="3366"/>
                        <a:pt x="3366" y="2638"/>
                        <a:pt x="3366" y="1683"/>
                      </a:cubicBezTo>
                      <a:cubicBezTo>
                        <a:pt x="3366" y="774"/>
                        <a:pt x="2593" y="1"/>
                        <a:pt x="1684"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0"/>
                <p:cNvSpPr/>
                <p:nvPr/>
              </p:nvSpPr>
              <p:spPr>
                <a:xfrm>
                  <a:off x="6063464" y="3390071"/>
                  <a:ext cx="77819" cy="76843"/>
                </a:xfrm>
                <a:custGeom>
                  <a:rect b="b" l="l" r="r" t="t"/>
                  <a:pathLst>
                    <a:path extrusionOk="0" h="3367" w="3412">
                      <a:moveTo>
                        <a:pt x="1729" y="1"/>
                      </a:moveTo>
                      <a:cubicBezTo>
                        <a:pt x="774" y="1"/>
                        <a:pt x="1" y="729"/>
                        <a:pt x="1" y="1684"/>
                      </a:cubicBezTo>
                      <a:cubicBezTo>
                        <a:pt x="1" y="2593"/>
                        <a:pt x="774" y="3366"/>
                        <a:pt x="1729" y="3366"/>
                      </a:cubicBezTo>
                      <a:cubicBezTo>
                        <a:pt x="2639" y="3366"/>
                        <a:pt x="3412" y="2593"/>
                        <a:pt x="3412" y="1684"/>
                      </a:cubicBezTo>
                      <a:cubicBezTo>
                        <a:pt x="3412" y="729"/>
                        <a:pt x="2639" y="1"/>
                        <a:pt x="1729"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0"/>
                <p:cNvSpPr/>
                <p:nvPr/>
              </p:nvSpPr>
              <p:spPr>
                <a:xfrm>
                  <a:off x="6423412" y="2820239"/>
                  <a:ext cx="77819" cy="76843"/>
                </a:xfrm>
                <a:custGeom>
                  <a:rect b="b" l="l" r="r" t="t"/>
                  <a:pathLst>
                    <a:path extrusionOk="0" h="3367" w="3412">
                      <a:moveTo>
                        <a:pt x="1729" y="1"/>
                      </a:moveTo>
                      <a:cubicBezTo>
                        <a:pt x="774" y="1"/>
                        <a:pt x="0" y="728"/>
                        <a:pt x="0" y="1683"/>
                      </a:cubicBezTo>
                      <a:cubicBezTo>
                        <a:pt x="0" y="2638"/>
                        <a:pt x="774" y="3366"/>
                        <a:pt x="1729" y="3366"/>
                      </a:cubicBezTo>
                      <a:cubicBezTo>
                        <a:pt x="2638" y="3366"/>
                        <a:pt x="3411" y="2638"/>
                        <a:pt x="3411" y="1683"/>
                      </a:cubicBezTo>
                      <a:cubicBezTo>
                        <a:pt x="3411" y="728"/>
                        <a:pt x="2638" y="1"/>
                        <a:pt x="1729"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0"/>
                <p:cNvSpPr/>
                <p:nvPr/>
              </p:nvSpPr>
              <p:spPr>
                <a:xfrm>
                  <a:off x="6366370" y="2775621"/>
                  <a:ext cx="77819" cy="77848"/>
                </a:xfrm>
                <a:custGeom>
                  <a:rect b="b" l="l" r="r" t="t"/>
                  <a:pathLst>
                    <a:path extrusionOk="0" h="3411" w="3412">
                      <a:moveTo>
                        <a:pt x="1683" y="0"/>
                      </a:moveTo>
                      <a:cubicBezTo>
                        <a:pt x="773" y="0"/>
                        <a:pt x="0" y="773"/>
                        <a:pt x="0" y="1728"/>
                      </a:cubicBezTo>
                      <a:cubicBezTo>
                        <a:pt x="0" y="2638"/>
                        <a:pt x="773" y="3411"/>
                        <a:pt x="1683" y="3411"/>
                      </a:cubicBezTo>
                      <a:cubicBezTo>
                        <a:pt x="2638" y="3411"/>
                        <a:pt x="3411" y="2638"/>
                        <a:pt x="3411" y="1728"/>
                      </a:cubicBezTo>
                      <a:cubicBezTo>
                        <a:pt x="3411" y="773"/>
                        <a:pt x="2638"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0"/>
                <p:cNvSpPr/>
                <p:nvPr/>
              </p:nvSpPr>
              <p:spPr>
                <a:xfrm>
                  <a:off x="4142434" y="3899720"/>
                  <a:ext cx="77819" cy="77870"/>
                </a:xfrm>
                <a:custGeom>
                  <a:rect b="b" l="l" r="r" t="t"/>
                  <a:pathLst>
                    <a:path extrusionOk="0" h="3412" w="3412">
                      <a:moveTo>
                        <a:pt x="1683" y="0"/>
                      </a:moveTo>
                      <a:cubicBezTo>
                        <a:pt x="773" y="0"/>
                        <a:pt x="0" y="774"/>
                        <a:pt x="0" y="1683"/>
                      </a:cubicBezTo>
                      <a:cubicBezTo>
                        <a:pt x="0" y="2638"/>
                        <a:pt x="773" y="3411"/>
                        <a:pt x="1683" y="3411"/>
                      </a:cubicBezTo>
                      <a:cubicBezTo>
                        <a:pt x="2638" y="3411"/>
                        <a:pt x="3411" y="2638"/>
                        <a:pt x="3411" y="1683"/>
                      </a:cubicBezTo>
                      <a:cubicBezTo>
                        <a:pt x="3411" y="774"/>
                        <a:pt x="2638"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0"/>
                <p:cNvSpPr/>
                <p:nvPr/>
              </p:nvSpPr>
              <p:spPr>
                <a:xfrm>
                  <a:off x="3277345" y="2524413"/>
                  <a:ext cx="77796" cy="77870"/>
                </a:xfrm>
                <a:custGeom>
                  <a:rect b="b" l="l" r="r" t="t"/>
                  <a:pathLst>
                    <a:path extrusionOk="0" h="3412" w="3411">
                      <a:moveTo>
                        <a:pt x="1728" y="1"/>
                      </a:moveTo>
                      <a:cubicBezTo>
                        <a:pt x="773" y="1"/>
                        <a:pt x="0" y="774"/>
                        <a:pt x="0" y="1684"/>
                      </a:cubicBezTo>
                      <a:cubicBezTo>
                        <a:pt x="0" y="2639"/>
                        <a:pt x="773" y="3412"/>
                        <a:pt x="1728" y="3412"/>
                      </a:cubicBezTo>
                      <a:cubicBezTo>
                        <a:pt x="2638" y="3412"/>
                        <a:pt x="3411" y="2639"/>
                        <a:pt x="3411" y="1684"/>
                      </a:cubicBezTo>
                      <a:cubicBezTo>
                        <a:pt x="3411" y="774"/>
                        <a:pt x="2638" y="1"/>
                        <a:pt x="1728"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0"/>
                <p:cNvSpPr/>
                <p:nvPr/>
              </p:nvSpPr>
              <p:spPr>
                <a:xfrm>
                  <a:off x="3243111" y="2423743"/>
                  <a:ext cx="76770" cy="76821"/>
                </a:xfrm>
                <a:custGeom>
                  <a:rect b="b" l="l" r="r" t="t"/>
                  <a:pathLst>
                    <a:path extrusionOk="0" h="3366" w="3366">
                      <a:moveTo>
                        <a:pt x="1683" y="0"/>
                      </a:moveTo>
                      <a:cubicBezTo>
                        <a:pt x="728" y="0"/>
                        <a:pt x="0" y="774"/>
                        <a:pt x="0" y="1683"/>
                      </a:cubicBezTo>
                      <a:cubicBezTo>
                        <a:pt x="0" y="2638"/>
                        <a:pt x="728" y="3366"/>
                        <a:pt x="1683" y="3366"/>
                      </a:cubicBezTo>
                      <a:cubicBezTo>
                        <a:pt x="2593" y="3366"/>
                        <a:pt x="3366" y="2638"/>
                        <a:pt x="3366" y="1683"/>
                      </a:cubicBezTo>
                      <a:cubicBezTo>
                        <a:pt x="3366" y="774"/>
                        <a:pt x="2593"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0"/>
                <p:cNvSpPr/>
                <p:nvPr/>
              </p:nvSpPr>
              <p:spPr>
                <a:xfrm>
                  <a:off x="3229609" y="2385333"/>
                  <a:ext cx="76793" cy="76843"/>
                </a:xfrm>
                <a:custGeom>
                  <a:rect b="b" l="l" r="r" t="t"/>
                  <a:pathLst>
                    <a:path extrusionOk="0" h="3367" w="3367">
                      <a:moveTo>
                        <a:pt x="1684" y="1"/>
                      </a:moveTo>
                      <a:cubicBezTo>
                        <a:pt x="774" y="1"/>
                        <a:pt x="1" y="774"/>
                        <a:pt x="1" y="1683"/>
                      </a:cubicBezTo>
                      <a:cubicBezTo>
                        <a:pt x="1" y="2639"/>
                        <a:pt x="774" y="3366"/>
                        <a:pt x="1684" y="3366"/>
                      </a:cubicBezTo>
                      <a:cubicBezTo>
                        <a:pt x="2639" y="3366"/>
                        <a:pt x="3366" y="2639"/>
                        <a:pt x="3366" y="1683"/>
                      </a:cubicBezTo>
                      <a:cubicBezTo>
                        <a:pt x="3366" y="774"/>
                        <a:pt x="2639" y="1"/>
                        <a:pt x="1684"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0"/>
                <p:cNvSpPr/>
                <p:nvPr/>
              </p:nvSpPr>
              <p:spPr>
                <a:xfrm>
                  <a:off x="3528844" y="2423123"/>
                  <a:ext cx="76770" cy="76843"/>
                </a:xfrm>
                <a:custGeom>
                  <a:rect b="b" l="l" r="r" t="t"/>
                  <a:pathLst>
                    <a:path extrusionOk="0" h="3367" w="3366">
                      <a:moveTo>
                        <a:pt x="1683" y="1"/>
                      </a:moveTo>
                      <a:cubicBezTo>
                        <a:pt x="773" y="1"/>
                        <a:pt x="0" y="729"/>
                        <a:pt x="0" y="1684"/>
                      </a:cubicBezTo>
                      <a:cubicBezTo>
                        <a:pt x="0" y="2593"/>
                        <a:pt x="773" y="3366"/>
                        <a:pt x="1683" y="3366"/>
                      </a:cubicBezTo>
                      <a:cubicBezTo>
                        <a:pt x="2638" y="3366"/>
                        <a:pt x="3366" y="2593"/>
                        <a:pt x="3366" y="1684"/>
                      </a:cubicBezTo>
                      <a:cubicBezTo>
                        <a:pt x="3366" y="729"/>
                        <a:pt x="2638" y="1"/>
                        <a:pt x="1683"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0"/>
                <p:cNvSpPr/>
                <p:nvPr/>
              </p:nvSpPr>
              <p:spPr>
                <a:xfrm>
                  <a:off x="3303278" y="2211996"/>
                  <a:ext cx="77796" cy="76843"/>
                </a:xfrm>
                <a:custGeom>
                  <a:rect b="b" l="l" r="r" t="t"/>
                  <a:pathLst>
                    <a:path extrusionOk="0" h="3367" w="3411">
                      <a:moveTo>
                        <a:pt x="1728" y="1"/>
                      </a:moveTo>
                      <a:cubicBezTo>
                        <a:pt x="773" y="1"/>
                        <a:pt x="0" y="774"/>
                        <a:pt x="0" y="1683"/>
                      </a:cubicBezTo>
                      <a:cubicBezTo>
                        <a:pt x="0" y="2638"/>
                        <a:pt x="773" y="3366"/>
                        <a:pt x="1728" y="3366"/>
                      </a:cubicBezTo>
                      <a:cubicBezTo>
                        <a:pt x="2638" y="3366"/>
                        <a:pt x="3411" y="2638"/>
                        <a:pt x="3411" y="1683"/>
                      </a:cubicBezTo>
                      <a:cubicBezTo>
                        <a:pt x="3411" y="774"/>
                        <a:pt x="2638" y="1"/>
                        <a:pt x="1728"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0"/>
                <p:cNvSpPr/>
                <p:nvPr/>
              </p:nvSpPr>
              <p:spPr>
                <a:xfrm>
                  <a:off x="3931852" y="2709184"/>
                  <a:ext cx="76793" cy="77870"/>
                </a:xfrm>
                <a:custGeom>
                  <a:rect b="b" l="l" r="r" t="t"/>
                  <a:pathLst>
                    <a:path extrusionOk="0" h="3412" w="3367">
                      <a:moveTo>
                        <a:pt x="1684" y="0"/>
                      </a:moveTo>
                      <a:cubicBezTo>
                        <a:pt x="774" y="0"/>
                        <a:pt x="1" y="773"/>
                        <a:pt x="1" y="1729"/>
                      </a:cubicBezTo>
                      <a:cubicBezTo>
                        <a:pt x="1" y="2638"/>
                        <a:pt x="774" y="3411"/>
                        <a:pt x="1684" y="3411"/>
                      </a:cubicBezTo>
                      <a:cubicBezTo>
                        <a:pt x="2639" y="3411"/>
                        <a:pt x="3366" y="2638"/>
                        <a:pt x="3366" y="1729"/>
                      </a:cubicBezTo>
                      <a:cubicBezTo>
                        <a:pt x="3366" y="773"/>
                        <a:pt x="2639" y="0"/>
                        <a:pt x="1684"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0"/>
                <p:cNvSpPr/>
                <p:nvPr/>
              </p:nvSpPr>
              <p:spPr>
                <a:xfrm>
                  <a:off x="3712991" y="2598130"/>
                  <a:ext cx="77819" cy="76821"/>
                </a:xfrm>
                <a:custGeom>
                  <a:rect b="b" l="l" r="r" t="t"/>
                  <a:pathLst>
                    <a:path extrusionOk="0" h="3366" w="3412">
                      <a:moveTo>
                        <a:pt x="1683" y="0"/>
                      </a:moveTo>
                      <a:cubicBezTo>
                        <a:pt x="774" y="0"/>
                        <a:pt x="1" y="773"/>
                        <a:pt x="1" y="1683"/>
                      </a:cubicBezTo>
                      <a:cubicBezTo>
                        <a:pt x="1" y="2638"/>
                        <a:pt x="774" y="3366"/>
                        <a:pt x="1683" y="3366"/>
                      </a:cubicBezTo>
                      <a:cubicBezTo>
                        <a:pt x="2638" y="3366"/>
                        <a:pt x="3412" y="2638"/>
                        <a:pt x="3412" y="1683"/>
                      </a:cubicBezTo>
                      <a:cubicBezTo>
                        <a:pt x="3412" y="773"/>
                        <a:pt x="2638"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0"/>
                <p:cNvSpPr/>
                <p:nvPr/>
              </p:nvSpPr>
              <p:spPr>
                <a:xfrm>
                  <a:off x="3944305" y="2598130"/>
                  <a:ext cx="77819" cy="76821"/>
                </a:xfrm>
                <a:custGeom>
                  <a:rect b="b" l="l" r="r" t="t"/>
                  <a:pathLst>
                    <a:path extrusionOk="0" h="3366" w="3412">
                      <a:moveTo>
                        <a:pt x="1729" y="0"/>
                      </a:moveTo>
                      <a:cubicBezTo>
                        <a:pt x="774" y="0"/>
                        <a:pt x="1" y="773"/>
                        <a:pt x="1" y="1683"/>
                      </a:cubicBezTo>
                      <a:cubicBezTo>
                        <a:pt x="1" y="2638"/>
                        <a:pt x="774" y="3366"/>
                        <a:pt x="1729" y="3366"/>
                      </a:cubicBezTo>
                      <a:cubicBezTo>
                        <a:pt x="2638" y="3366"/>
                        <a:pt x="3412" y="2638"/>
                        <a:pt x="3412" y="1683"/>
                      </a:cubicBezTo>
                      <a:cubicBezTo>
                        <a:pt x="3412" y="773"/>
                        <a:pt x="2638" y="0"/>
                        <a:pt x="1729"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0"/>
                <p:cNvSpPr/>
                <p:nvPr/>
              </p:nvSpPr>
              <p:spPr>
                <a:xfrm>
                  <a:off x="4037656" y="2501591"/>
                  <a:ext cx="77819" cy="76821"/>
                </a:xfrm>
                <a:custGeom>
                  <a:rect b="b" l="l" r="r" t="t"/>
                  <a:pathLst>
                    <a:path extrusionOk="0" h="3366" w="3412">
                      <a:moveTo>
                        <a:pt x="1684" y="0"/>
                      </a:moveTo>
                      <a:cubicBezTo>
                        <a:pt x="774" y="0"/>
                        <a:pt x="1" y="728"/>
                        <a:pt x="1" y="1683"/>
                      </a:cubicBezTo>
                      <a:cubicBezTo>
                        <a:pt x="1" y="2593"/>
                        <a:pt x="774" y="3366"/>
                        <a:pt x="1684" y="3366"/>
                      </a:cubicBezTo>
                      <a:cubicBezTo>
                        <a:pt x="2639" y="3366"/>
                        <a:pt x="3412" y="2593"/>
                        <a:pt x="3412" y="1683"/>
                      </a:cubicBezTo>
                      <a:cubicBezTo>
                        <a:pt x="3412" y="728"/>
                        <a:pt x="2639" y="0"/>
                        <a:pt x="1684"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0"/>
                <p:cNvSpPr/>
                <p:nvPr/>
              </p:nvSpPr>
              <p:spPr>
                <a:xfrm>
                  <a:off x="4105075" y="2411282"/>
                  <a:ext cx="77819" cy="77870"/>
                </a:xfrm>
                <a:custGeom>
                  <a:rect b="b" l="l" r="r" t="t"/>
                  <a:pathLst>
                    <a:path extrusionOk="0" h="3412" w="3412">
                      <a:moveTo>
                        <a:pt x="1684" y="1"/>
                      </a:moveTo>
                      <a:cubicBezTo>
                        <a:pt x="774" y="1"/>
                        <a:pt x="1" y="774"/>
                        <a:pt x="1" y="1683"/>
                      </a:cubicBezTo>
                      <a:cubicBezTo>
                        <a:pt x="1" y="2638"/>
                        <a:pt x="774" y="3412"/>
                        <a:pt x="1684" y="3412"/>
                      </a:cubicBezTo>
                      <a:cubicBezTo>
                        <a:pt x="2639" y="3412"/>
                        <a:pt x="3412" y="2638"/>
                        <a:pt x="3412" y="1683"/>
                      </a:cubicBezTo>
                      <a:cubicBezTo>
                        <a:pt x="3412" y="774"/>
                        <a:pt x="2639" y="1"/>
                        <a:pt x="1684"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0"/>
                <p:cNvSpPr/>
                <p:nvPr/>
              </p:nvSpPr>
              <p:spPr>
                <a:xfrm>
                  <a:off x="4131007" y="2293997"/>
                  <a:ext cx="76793" cy="76821"/>
                </a:xfrm>
                <a:custGeom>
                  <a:rect b="b" l="l" r="r" t="t"/>
                  <a:pathLst>
                    <a:path extrusionOk="0" h="3366" w="3367">
                      <a:moveTo>
                        <a:pt x="1684" y="0"/>
                      </a:moveTo>
                      <a:cubicBezTo>
                        <a:pt x="729" y="0"/>
                        <a:pt x="1" y="728"/>
                        <a:pt x="1" y="1683"/>
                      </a:cubicBezTo>
                      <a:cubicBezTo>
                        <a:pt x="1" y="2593"/>
                        <a:pt x="729" y="3366"/>
                        <a:pt x="1684" y="3366"/>
                      </a:cubicBezTo>
                      <a:cubicBezTo>
                        <a:pt x="2639" y="3366"/>
                        <a:pt x="3366" y="2593"/>
                        <a:pt x="3366" y="1683"/>
                      </a:cubicBezTo>
                      <a:cubicBezTo>
                        <a:pt x="3366" y="728"/>
                        <a:pt x="2639" y="0"/>
                        <a:pt x="1684"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0"/>
                <p:cNvSpPr/>
                <p:nvPr/>
              </p:nvSpPr>
              <p:spPr>
                <a:xfrm>
                  <a:off x="4007573" y="2310612"/>
                  <a:ext cx="77819" cy="77870"/>
                </a:xfrm>
                <a:custGeom>
                  <a:rect b="b" l="l" r="r" t="t"/>
                  <a:pathLst>
                    <a:path extrusionOk="0" h="3412" w="3412">
                      <a:moveTo>
                        <a:pt x="1729" y="0"/>
                      </a:moveTo>
                      <a:cubicBezTo>
                        <a:pt x="774" y="0"/>
                        <a:pt x="1" y="773"/>
                        <a:pt x="1" y="1728"/>
                      </a:cubicBezTo>
                      <a:cubicBezTo>
                        <a:pt x="1" y="2638"/>
                        <a:pt x="774" y="3411"/>
                        <a:pt x="1729" y="3411"/>
                      </a:cubicBezTo>
                      <a:cubicBezTo>
                        <a:pt x="2639" y="3411"/>
                        <a:pt x="3412" y="2638"/>
                        <a:pt x="3412" y="1728"/>
                      </a:cubicBezTo>
                      <a:cubicBezTo>
                        <a:pt x="3412" y="773"/>
                        <a:pt x="2639" y="0"/>
                        <a:pt x="1729"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0"/>
                <p:cNvSpPr/>
                <p:nvPr/>
              </p:nvSpPr>
              <p:spPr>
                <a:xfrm>
                  <a:off x="3886214" y="2429974"/>
                  <a:ext cx="76793" cy="76821"/>
                </a:xfrm>
                <a:custGeom>
                  <a:rect b="b" l="l" r="r" t="t"/>
                  <a:pathLst>
                    <a:path extrusionOk="0" h="3366" w="3367">
                      <a:moveTo>
                        <a:pt x="1683" y="0"/>
                      </a:moveTo>
                      <a:cubicBezTo>
                        <a:pt x="774" y="0"/>
                        <a:pt x="1" y="728"/>
                        <a:pt x="1" y="1683"/>
                      </a:cubicBezTo>
                      <a:cubicBezTo>
                        <a:pt x="1" y="2638"/>
                        <a:pt x="774" y="3366"/>
                        <a:pt x="1683" y="3366"/>
                      </a:cubicBezTo>
                      <a:cubicBezTo>
                        <a:pt x="2639" y="3366"/>
                        <a:pt x="3366" y="2638"/>
                        <a:pt x="3366" y="1683"/>
                      </a:cubicBezTo>
                      <a:cubicBezTo>
                        <a:pt x="3366" y="728"/>
                        <a:pt x="2639" y="0"/>
                        <a:pt x="1683" y="0"/>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30"/>
                <p:cNvSpPr/>
                <p:nvPr/>
              </p:nvSpPr>
              <p:spPr>
                <a:xfrm>
                  <a:off x="1716218" y="3993133"/>
                  <a:ext cx="77819" cy="77870"/>
                </a:xfrm>
                <a:custGeom>
                  <a:rect b="b" l="l" r="r" t="t"/>
                  <a:pathLst>
                    <a:path extrusionOk="0" h="3412" w="3412">
                      <a:moveTo>
                        <a:pt x="1729" y="1"/>
                      </a:moveTo>
                      <a:cubicBezTo>
                        <a:pt x="774" y="1"/>
                        <a:pt x="1" y="774"/>
                        <a:pt x="1" y="1729"/>
                      </a:cubicBezTo>
                      <a:cubicBezTo>
                        <a:pt x="1" y="2638"/>
                        <a:pt x="774" y="3412"/>
                        <a:pt x="1729" y="3412"/>
                      </a:cubicBezTo>
                      <a:cubicBezTo>
                        <a:pt x="2639" y="3412"/>
                        <a:pt x="3412" y="2638"/>
                        <a:pt x="3412" y="1729"/>
                      </a:cubicBezTo>
                      <a:cubicBezTo>
                        <a:pt x="3412" y="774"/>
                        <a:pt x="2639" y="1"/>
                        <a:pt x="1729"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30"/>
                <p:cNvSpPr/>
                <p:nvPr/>
              </p:nvSpPr>
              <p:spPr>
                <a:xfrm>
                  <a:off x="1223507" y="2777675"/>
                  <a:ext cx="77819" cy="76843"/>
                </a:xfrm>
                <a:custGeom>
                  <a:rect b="b" l="l" r="r" t="t"/>
                  <a:pathLst>
                    <a:path extrusionOk="0" h="3367" w="3412">
                      <a:moveTo>
                        <a:pt x="1684" y="1"/>
                      </a:moveTo>
                      <a:cubicBezTo>
                        <a:pt x="774" y="1"/>
                        <a:pt x="1" y="774"/>
                        <a:pt x="1" y="1684"/>
                      </a:cubicBezTo>
                      <a:cubicBezTo>
                        <a:pt x="1" y="2639"/>
                        <a:pt x="774" y="3366"/>
                        <a:pt x="1684" y="3366"/>
                      </a:cubicBezTo>
                      <a:cubicBezTo>
                        <a:pt x="2639" y="3366"/>
                        <a:pt x="3412" y="2639"/>
                        <a:pt x="3412" y="1684"/>
                      </a:cubicBezTo>
                      <a:cubicBezTo>
                        <a:pt x="3412" y="774"/>
                        <a:pt x="2639" y="1"/>
                        <a:pt x="1684"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30"/>
                <p:cNvSpPr/>
                <p:nvPr/>
              </p:nvSpPr>
              <p:spPr>
                <a:xfrm>
                  <a:off x="389551" y="2876291"/>
                  <a:ext cx="76770" cy="77870"/>
                </a:xfrm>
                <a:custGeom>
                  <a:rect b="b" l="l" r="r" t="t"/>
                  <a:pathLst>
                    <a:path extrusionOk="0" h="3412" w="3366">
                      <a:moveTo>
                        <a:pt x="1683" y="1"/>
                      </a:moveTo>
                      <a:cubicBezTo>
                        <a:pt x="773" y="1"/>
                        <a:pt x="0" y="774"/>
                        <a:pt x="0" y="1729"/>
                      </a:cubicBezTo>
                      <a:cubicBezTo>
                        <a:pt x="0" y="2638"/>
                        <a:pt x="773" y="3412"/>
                        <a:pt x="1683" y="3412"/>
                      </a:cubicBezTo>
                      <a:cubicBezTo>
                        <a:pt x="2638" y="3412"/>
                        <a:pt x="3366" y="2638"/>
                        <a:pt x="3366" y="1729"/>
                      </a:cubicBezTo>
                      <a:cubicBezTo>
                        <a:pt x="3366" y="774"/>
                        <a:pt x="2638" y="1"/>
                        <a:pt x="1683"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0"/>
                <p:cNvSpPr/>
                <p:nvPr/>
              </p:nvSpPr>
              <p:spPr>
                <a:xfrm>
                  <a:off x="505710" y="2811931"/>
                  <a:ext cx="77819" cy="77870"/>
                </a:xfrm>
                <a:custGeom>
                  <a:rect b="b" l="l" r="r" t="t"/>
                  <a:pathLst>
                    <a:path extrusionOk="0" h="3412" w="3412">
                      <a:moveTo>
                        <a:pt x="1729" y="1"/>
                      </a:moveTo>
                      <a:cubicBezTo>
                        <a:pt x="774" y="1"/>
                        <a:pt x="1" y="774"/>
                        <a:pt x="1" y="1729"/>
                      </a:cubicBezTo>
                      <a:cubicBezTo>
                        <a:pt x="1" y="2639"/>
                        <a:pt x="774" y="3412"/>
                        <a:pt x="1729" y="3412"/>
                      </a:cubicBezTo>
                      <a:cubicBezTo>
                        <a:pt x="2639" y="3412"/>
                        <a:pt x="3412" y="2639"/>
                        <a:pt x="3412" y="1729"/>
                      </a:cubicBezTo>
                      <a:cubicBezTo>
                        <a:pt x="3412" y="774"/>
                        <a:pt x="2639" y="1"/>
                        <a:pt x="1729"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1" name="Google Shape;2951;p130"/>
              <p:cNvGrpSpPr/>
              <p:nvPr/>
            </p:nvGrpSpPr>
            <p:grpSpPr>
              <a:xfrm>
                <a:off x="797100" y="2650081"/>
                <a:ext cx="1248600" cy="125100"/>
                <a:chOff x="797100" y="2650081"/>
                <a:chExt cx="1248600" cy="125100"/>
              </a:xfrm>
            </p:grpSpPr>
            <p:sp>
              <p:nvSpPr>
                <p:cNvPr id="2952" name="Google Shape;2952;p130"/>
                <p:cNvSpPr txBox="1"/>
                <p:nvPr/>
              </p:nvSpPr>
              <p:spPr>
                <a:xfrm>
                  <a:off x="931200" y="2650081"/>
                  <a:ext cx="1114500" cy="1251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rgbClr val="3C4043"/>
                      </a:solidFill>
                      <a:latin typeface="Google Sans"/>
                      <a:ea typeface="Google Sans"/>
                      <a:cs typeface="Google Sans"/>
                      <a:sym typeface="Google Sans"/>
                    </a:rPr>
                    <a:t>Edge points</a:t>
                  </a:r>
                  <a:endParaRPr sz="8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3C4043"/>
                      </a:solidFill>
                      <a:latin typeface="Google Sans"/>
                      <a:ea typeface="Google Sans"/>
                      <a:cs typeface="Google Sans"/>
                      <a:sym typeface="Google Sans"/>
                    </a:rPr>
                    <a:t>of presence</a:t>
                  </a:r>
                  <a:endParaRPr sz="800">
                    <a:solidFill>
                      <a:srgbClr val="3C4043"/>
                    </a:solidFill>
                    <a:latin typeface="Google Sans"/>
                    <a:ea typeface="Google Sans"/>
                    <a:cs typeface="Google Sans"/>
                    <a:sym typeface="Google Sans"/>
                  </a:endParaRPr>
                </a:p>
              </p:txBody>
            </p:sp>
            <p:sp>
              <p:nvSpPr>
                <p:cNvPr id="2953" name="Google Shape;2953;p130"/>
                <p:cNvSpPr/>
                <p:nvPr/>
              </p:nvSpPr>
              <p:spPr>
                <a:xfrm>
                  <a:off x="797100" y="2662081"/>
                  <a:ext cx="101100" cy="1011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4" name="Google Shape;2954;p130"/>
            <p:cNvGrpSpPr/>
            <p:nvPr/>
          </p:nvGrpSpPr>
          <p:grpSpPr>
            <a:xfrm>
              <a:off x="3859241" y="2373202"/>
              <a:ext cx="154597" cy="126624"/>
              <a:chOff x="1430303" y="2475659"/>
              <a:chExt cx="154597" cy="126624"/>
            </a:xfrm>
          </p:grpSpPr>
          <p:sp>
            <p:nvSpPr>
              <p:cNvPr id="2955" name="Google Shape;2955;p130"/>
              <p:cNvSpPr/>
              <p:nvPr/>
            </p:nvSpPr>
            <p:spPr>
              <a:xfrm>
                <a:off x="1430303" y="2524413"/>
                <a:ext cx="77796" cy="77870"/>
              </a:xfrm>
              <a:custGeom>
                <a:rect b="b" l="l" r="r" t="t"/>
                <a:pathLst>
                  <a:path extrusionOk="0" h="3412" w="3411">
                    <a:moveTo>
                      <a:pt x="1728" y="1"/>
                    </a:moveTo>
                    <a:cubicBezTo>
                      <a:pt x="773" y="1"/>
                      <a:pt x="0" y="774"/>
                      <a:pt x="0" y="1684"/>
                    </a:cubicBezTo>
                    <a:cubicBezTo>
                      <a:pt x="0" y="2639"/>
                      <a:pt x="773" y="3412"/>
                      <a:pt x="1728" y="3412"/>
                    </a:cubicBezTo>
                    <a:cubicBezTo>
                      <a:pt x="2638" y="3412"/>
                      <a:pt x="3411" y="2639"/>
                      <a:pt x="3411" y="1684"/>
                    </a:cubicBezTo>
                    <a:cubicBezTo>
                      <a:pt x="3411" y="774"/>
                      <a:pt x="2638" y="1"/>
                      <a:pt x="1728"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0"/>
              <p:cNvSpPr/>
              <p:nvPr/>
            </p:nvSpPr>
            <p:spPr>
              <a:xfrm>
                <a:off x="1508107" y="2475659"/>
                <a:ext cx="76793" cy="77870"/>
              </a:xfrm>
              <a:custGeom>
                <a:rect b="b" l="l" r="r" t="t"/>
                <a:pathLst>
                  <a:path extrusionOk="0" h="3412" w="3367">
                    <a:moveTo>
                      <a:pt x="1683" y="1"/>
                    </a:moveTo>
                    <a:cubicBezTo>
                      <a:pt x="728" y="1"/>
                      <a:pt x="1" y="774"/>
                      <a:pt x="1" y="1729"/>
                    </a:cubicBezTo>
                    <a:cubicBezTo>
                      <a:pt x="1" y="2638"/>
                      <a:pt x="728" y="3412"/>
                      <a:pt x="1683" y="3412"/>
                    </a:cubicBezTo>
                    <a:cubicBezTo>
                      <a:pt x="2593" y="3412"/>
                      <a:pt x="3366" y="2638"/>
                      <a:pt x="3366" y="1729"/>
                    </a:cubicBezTo>
                    <a:cubicBezTo>
                      <a:pt x="3366" y="774"/>
                      <a:pt x="2593" y="1"/>
                      <a:pt x="1683" y="1"/>
                    </a:cubicBez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57" name="Google Shape;2957;p130"/>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3">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sp>
        <p:nvSpPr>
          <p:cNvPr id="2962" name="Google Shape;2962;p131"/>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Google Cloud provides resources in multi-regions, regions, and zones</a:t>
            </a:r>
            <a:endParaRPr/>
          </a:p>
        </p:txBody>
      </p:sp>
      <p:sp>
        <p:nvSpPr>
          <p:cNvPr id="2963" name="Google Shape;2963;p131"/>
          <p:cNvSpPr/>
          <p:nvPr/>
        </p:nvSpPr>
        <p:spPr>
          <a:xfrm>
            <a:off x="4844239" y="1935222"/>
            <a:ext cx="1645800" cy="1645800"/>
          </a:xfrm>
          <a:prstGeom prst="ellipse">
            <a:avLst/>
          </a:prstGeom>
          <a:noFill/>
          <a:ln cap="flat" cmpd="sng" w="28575">
            <a:solidFill>
              <a:srgbClr val="EA433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64" name="Google Shape;2964;p131"/>
          <p:cNvSpPr/>
          <p:nvPr/>
        </p:nvSpPr>
        <p:spPr>
          <a:xfrm>
            <a:off x="2870952" y="1935222"/>
            <a:ext cx="1645800" cy="1645800"/>
          </a:xfrm>
          <a:prstGeom prst="ellipse">
            <a:avLst/>
          </a:prstGeom>
          <a:noFill/>
          <a:ln cap="flat" cmpd="sng" w="28575">
            <a:solidFill>
              <a:srgbClr val="EA433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965" name="Google Shape;2965;p131"/>
          <p:cNvPicPr preferRelativeResize="0"/>
          <p:nvPr/>
        </p:nvPicPr>
        <p:blipFill>
          <a:blip r:embed="rId3">
            <a:alphaModFix/>
          </a:blip>
          <a:stretch>
            <a:fillRect/>
          </a:stretch>
        </p:blipFill>
        <p:spPr>
          <a:xfrm>
            <a:off x="977113" y="2032175"/>
            <a:ext cx="1476780" cy="1455501"/>
          </a:xfrm>
          <a:prstGeom prst="rect">
            <a:avLst/>
          </a:prstGeom>
          <a:noFill/>
          <a:ln>
            <a:noFill/>
          </a:ln>
        </p:spPr>
      </p:pic>
      <p:sp>
        <p:nvSpPr>
          <p:cNvPr id="2966" name="Google Shape;2966;p131"/>
          <p:cNvSpPr txBox="1"/>
          <p:nvPr/>
        </p:nvSpPr>
        <p:spPr>
          <a:xfrm>
            <a:off x="3138563" y="1457450"/>
            <a:ext cx="1194900" cy="3639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500">
                <a:solidFill>
                  <a:srgbClr val="407BDD"/>
                </a:solidFill>
                <a:latin typeface="Roboto"/>
                <a:ea typeface="Roboto"/>
                <a:cs typeface="Roboto"/>
                <a:sym typeface="Roboto"/>
              </a:rPr>
              <a:t>Multi-Region</a:t>
            </a:r>
            <a:endParaRPr sz="1500">
              <a:solidFill>
                <a:srgbClr val="407BDD"/>
              </a:solidFill>
              <a:latin typeface="Roboto"/>
              <a:ea typeface="Roboto"/>
              <a:cs typeface="Roboto"/>
              <a:sym typeface="Roboto"/>
            </a:endParaRPr>
          </a:p>
        </p:txBody>
      </p:sp>
      <p:sp>
        <p:nvSpPr>
          <p:cNvPr id="2967" name="Google Shape;2967;p131"/>
          <p:cNvSpPr txBox="1"/>
          <p:nvPr/>
        </p:nvSpPr>
        <p:spPr>
          <a:xfrm>
            <a:off x="5252313" y="1457450"/>
            <a:ext cx="825900" cy="3639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500">
                <a:solidFill>
                  <a:srgbClr val="407BDD"/>
                </a:solidFill>
                <a:latin typeface="Roboto"/>
                <a:ea typeface="Roboto"/>
                <a:cs typeface="Roboto"/>
                <a:sym typeface="Roboto"/>
              </a:rPr>
              <a:t>Region</a:t>
            </a:r>
            <a:endParaRPr sz="1500">
              <a:solidFill>
                <a:srgbClr val="407BDD"/>
              </a:solidFill>
              <a:latin typeface="Roboto"/>
              <a:ea typeface="Roboto"/>
              <a:cs typeface="Roboto"/>
              <a:sym typeface="Roboto"/>
            </a:endParaRPr>
          </a:p>
        </p:txBody>
      </p:sp>
      <p:sp>
        <p:nvSpPr>
          <p:cNvPr id="2968" name="Google Shape;2968;p131"/>
          <p:cNvSpPr txBox="1"/>
          <p:nvPr/>
        </p:nvSpPr>
        <p:spPr>
          <a:xfrm>
            <a:off x="7089100" y="1457450"/>
            <a:ext cx="825900" cy="3639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500">
                <a:solidFill>
                  <a:srgbClr val="407BDD"/>
                </a:solidFill>
                <a:latin typeface="Roboto"/>
                <a:ea typeface="Roboto"/>
                <a:cs typeface="Roboto"/>
                <a:sym typeface="Roboto"/>
              </a:rPr>
              <a:t>Zone</a:t>
            </a:r>
            <a:endParaRPr sz="1500">
              <a:solidFill>
                <a:srgbClr val="407BDD"/>
              </a:solidFill>
              <a:latin typeface="Roboto"/>
              <a:ea typeface="Roboto"/>
              <a:cs typeface="Roboto"/>
              <a:sym typeface="Roboto"/>
            </a:endParaRPr>
          </a:p>
        </p:txBody>
      </p:sp>
      <p:sp>
        <p:nvSpPr>
          <p:cNvPr id="2969" name="Google Shape;2969;p131"/>
          <p:cNvSpPr txBox="1"/>
          <p:nvPr/>
        </p:nvSpPr>
        <p:spPr>
          <a:xfrm>
            <a:off x="965188" y="3671913"/>
            <a:ext cx="459900" cy="2985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200">
                <a:solidFill>
                  <a:srgbClr val="3C4043"/>
                </a:solidFill>
                <a:latin typeface="Roboto"/>
                <a:ea typeface="Roboto"/>
                <a:cs typeface="Roboto"/>
                <a:sym typeface="Roboto"/>
              </a:rPr>
              <a:t>US</a:t>
            </a:r>
            <a:endParaRPr sz="1200">
              <a:solidFill>
                <a:srgbClr val="3C4043"/>
              </a:solidFill>
              <a:latin typeface="Roboto"/>
              <a:ea typeface="Roboto"/>
              <a:cs typeface="Roboto"/>
              <a:sym typeface="Roboto"/>
            </a:endParaRPr>
          </a:p>
        </p:txBody>
      </p:sp>
      <p:sp>
        <p:nvSpPr>
          <p:cNvPr id="2970" name="Google Shape;2970;p131"/>
          <p:cNvSpPr txBox="1"/>
          <p:nvPr/>
        </p:nvSpPr>
        <p:spPr>
          <a:xfrm>
            <a:off x="3280975" y="3694900"/>
            <a:ext cx="825900" cy="3639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400">
                <a:solidFill>
                  <a:srgbClr val="3C4043"/>
                </a:solidFill>
                <a:latin typeface="Roboto"/>
                <a:ea typeface="Roboto"/>
                <a:cs typeface="Roboto"/>
                <a:sym typeface="Roboto"/>
              </a:rPr>
              <a:t>Europe</a:t>
            </a:r>
            <a:endParaRPr sz="1400">
              <a:solidFill>
                <a:srgbClr val="3C4043"/>
              </a:solidFill>
              <a:latin typeface="Roboto"/>
              <a:ea typeface="Roboto"/>
              <a:cs typeface="Roboto"/>
              <a:sym typeface="Roboto"/>
            </a:endParaRPr>
          </a:p>
        </p:txBody>
      </p:sp>
      <p:sp>
        <p:nvSpPr>
          <p:cNvPr id="2971" name="Google Shape;2971;p131"/>
          <p:cNvSpPr txBox="1"/>
          <p:nvPr/>
        </p:nvSpPr>
        <p:spPr>
          <a:xfrm>
            <a:off x="5011413" y="3694900"/>
            <a:ext cx="1311600" cy="3639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400">
                <a:solidFill>
                  <a:srgbClr val="3C4043"/>
                </a:solidFill>
                <a:latin typeface="Roboto"/>
                <a:ea typeface="Roboto"/>
                <a:cs typeface="Roboto"/>
                <a:sym typeface="Roboto"/>
              </a:rPr>
              <a:t>europe-west2</a:t>
            </a:r>
            <a:endParaRPr sz="1400">
              <a:solidFill>
                <a:srgbClr val="3C4043"/>
              </a:solidFill>
              <a:latin typeface="Roboto"/>
              <a:ea typeface="Roboto"/>
              <a:cs typeface="Roboto"/>
              <a:sym typeface="Roboto"/>
            </a:endParaRPr>
          </a:p>
        </p:txBody>
      </p:sp>
      <p:sp>
        <p:nvSpPr>
          <p:cNvPr id="2972" name="Google Shape;2972;p131"/>
          <p:cNvSpPr txBox="1"/>
          <p:nvPr/>
        </p:nvSpPr>
        <p:spPr>
          <a:xfrm>
            <a:off x="6822738" y="2048513"/>
            <a:ext cx="1311600" cy="363900"/>
          </a:xfrm>
          <a:prstGeom prst="rect">
            <a:avLst/>
          </a:prstGeom>
          <a:solidFill>
            <a:srgbClr val="407BDD"/>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europe-west2-a</a:t>
            </a:r>
            <a:endParaRPr sz="1200">
              <a:solidFill>
                <a:srgbClr val="FFFFFF"/>
              </a:solidFill>
              <a:latin typeface="Roboto"/>
              <a:ea typeface="Roboto"/>
              <a:cs typeface="Roboto"/>
              <a:sym typeface="Roboto"/>
            </a:endParaRPr>
          </a:p>
        </p:txBody>
      </p:sp>
      <p:sp>
        <p:nvSpPr>
          <p:cNvPr id="2973" name="Google Shape;2973;p131"/>
          <p:cNvSpPr txBox="1"/>
          <p:nvPr/>
        </p:nvSpPr>
        <p:spPr>
          <a:xfrm>
            <a:off x="6822738" y="2577901"/>
            <a:ext cx="1311600" cy="363900"/>
          </a:xfrm>
          <a:prstGeom prst="rect">
            <a:avLst/>
          </a:prstGeom>
          <a:solidFill>
            <a:srgbClr val="407BDD"/>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600"/>
              <a:buFont typeface="Arial"/>
              <a:buNone/>
            </a:pPr>
            <a:r>
              <a:rPr lang="en" sz="1200">
                <a:solidFill>
                  <a:srgbClr val="FFFFFF"/>
                </a:solidFill>
                <a:latin typeface="Roboto"/>
                <a:ea typeface="Roboto"/>
                <a:cs typeface="Roboto"/>
                <a:sym typeface="Roboto"/>
              </a:rPr>
              <a:t>europe-west2-b</a:t>
            </a:r>
            <a:endParaRPr sz="1200">
              <a:solidFill>
                <a:srgbClr val="FFFFFF"/>
              </a:solidFill>
              <a:latin typeface="Roboto"/>
              <a:ea typeface="Roboto"/>
              <a:cs typeface="Roboto"/>
              <a:sym typeface="Roboto"/>
            </a:endParaRPr>
          </a:p>
        </p:txBody>
      </p:sp>
      <p:sp>
        <p:nvSpPr>
          <p:cNvPr id="2974" name="Google Shape;2974;p131"/>
          <p:cNvSpPr txBox="1"/>
          <p:nvPr/>
        </p:nvSpPr>
        <p:spPr>
          <a:xfrm>
            <a:off x="6822738" y="3145388"/>
            <a:ext cx="1311600" cy="363900"/>
          </a:xfrm>
          <a:prstGeom prst="rect">
            <a:avLst/>
          </a:prstGeom>
          <a:solidFill>
            <a:srgbClr val="407BDD"/>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600"/>
              <a:buFont typeface="Arial"/>
              <a:buNone/>
            </a:pPr>
            <a:r>
              <a:rPr lang="en" sz="1200">
                <a:solidFill>
                  <a:srgbClr val="FFFFFF"/>
                </a:solidFill>
                <a:latin typeface="Roboto"/>
                <a:ea typeface="Roboto"/>
                <a:cs typeface="Roboto"/>
                <a:sym typeface="Roboto"/>
              </a:rPr>
              <a:t>europe-west2-c</a:t>
            </a:r>
            <a:endParaRPr sz="1200">
              <a:solidFill>
                <a:srgbClr val="FFFFFF"/>
              </a:solidFill>
              <a:latin typeface="Roboto"/>
              <a:ea typeface="Roboto"/>
              <a:cs typeface="Roboto"/>
              <a:sym typeface="Roboto"/>
            </a:endParaRPr>
          </a:p>
        </p:txBody>
      </p:sp>
      <p:sp>
        <p:nvSpPr>
          <p:cNvPr id="2975" name="Google Shape;2975;p131"/>
          <p:cNvSpPr/>
          <p:nvPr/>
        </p:nvSpPr>
        <p:spPr>
          <a:xfrm>
            <a:off x="1613974" y="2576737"/>
            <a:ext cx="320100" cy="320100"/>
          </a:xfrm>
          <a:prstGeom prst="ellipse">
            <a:avLst/>
          </a:prstGeom>
          <a:noFill/>
          <a:ln cap="flat" cmpd="sng" w="28575">
            <a:solidFill>
              <a:srgbClr val="EA433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976" name="Google Shape;2976;p131"/>
          <p:cNvPicPr preferRelativeResize="0"/>
          <p:nvPr/>
        </p:nvPicPr>
        <p:blipFill>
          <a:blip r:embed="rId4">
            <a:alphaModFix/>
          </a:blip>
          <a:stretch>
            <a:fillRect/>
          </a:stretch>
        </p:blipFill>
        <p:spPr>
          <a:xfrm rot="-1529188">
            <a:off x="2952012" y="2023855"/>
            <a:ext cx="1476757" cy="1472141"/>
          </a:xfrm>
          <a:prstGeom prst="rect">
            <a:avLst/>
          </a:prstGeom>
          <a:noFill/>
          <a:ln>
            <a:noFill/>
          </a:ln>
        </p:spPr>
      </p:pic>
      <p:pic>
        <p:nvPicPr>
          <p:cNvPr id="2977" name="Google Shape;2977;p131"/>
          <p:cNvPicPr preferRelativeResize="0"/>
          <p:nvPr/>
        </p:nvPicPr>
        <p:blipFill>
          <a:blip r:embed="rId5">
            <a:alphaModFix/>
          </a:blip>
          <a:stretch>
            <a:fillRect/>
          </a:stretch>
        </p:blipFill>
        <p:spPr>
          <a:xfrm>
            <a:off x="4926888" y="2023855"/>
            <a:ext cx="1476756" cy="1472141"/>
          </a:xfrm>
          <a:prstGeom prst="rect">
            <a:avLst/>
          </a:prstGeom>
          <a:noFill/>
          <a:ln>
            <a:noFill/>
          </a:ln>
        </p:spPr>
      </p:pic>
      <p:sp>
        <p:nvSpPr>
          <p:cNvPr id="2978" name="Google Shape;2978;p131"/>
          <p:cNvSpPr/>
          <p:nvPr/>
        </p:nvSpPr>
        <p:spPr>
          <a:xfrm rot="564368">
            <a:off x="3028923" y="2470105"/>
            <a:ext cx="502963" cy="502963"/>
          </a:xfrm>
          <a:prstGeom prst="ellipse">
            <a:avLst/>
          </a:prstGeom>
          <a:noFill/>
          <a:ln cap="flat" cmpd="sng" w="28575">
            <a:solidFill>
              <a:srgbClr val="EA433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979" name="Google Shape;2979;p131"/>
          <p:cNvCxnSpPr>
            <a:stCxn id="2975" idx="6"/>
          </p:cNvCxnSpPr>
          <p:nvPr/>
        </p:nvCxnSpPr>
        <p:spPr>
          <a:xfrm>
            <a:off x="1934074" y="2736787"/>
            <a:ext cx="933300" cy="4500"/>
          </a:xfrm>
          <a:prstGeom prst="straightConnector1">
            <a:avLst/>
          </a:prstGeom>
          <a:noFill/>
          <a:ln cap="flat" cmpd="sng" w="28575">
            <a:solidFill>
              <a:srgbClr val="EA4335"/>
            </a:solidFill>
            <a:prstDash val="solid"/>
            <a:round/>
            <a:headEnd len="med" w="med" type="none"/>
            <a:tailEnd len="med" w="med" type="none"/>
          </a:ln>
        </p:spPr>
      </p:cxnSp>
      <p:cxnSp>
        <p:nvCxnSpPr>
          <p:cNvPr id="2980" name="Google Shape;2980;p131"/>
          <p:cNvCxnSpPr>
            <a:stCxn id="2978" idx="6"/>
            <a:endCxn id="2963" idx="2"/>
          </p:cNvCxnSpPr>
          <p:nvPr/>
        </p:nvCxnSpPr>
        <p:spPr>
          <a:xfrm flipH="1" rot="10800000">
            <a:off x="3528504" y="2758187"/>
            <a:ext cx="1315800" cy="4500"/>
          </a:xfrm>
          <a:prstGeom prst="straightConnector1">
            <a:avLst/>
          </a:prstGeom>
          <a:noFill/>
          <a:ln cap="flat" cmpd="sng" w="28575">
            <a:solidFill>
              <a:srgbClr val="EA4335"/>
            </a:solidFill>
            <a:prstDash val="solid"/>
            <a:round/>
            <a:headEnd len="med" w="med" type="none"/>
            <a:tailEnd len="med" w="med" type="none"/>
          </a:ln>
        </p:spPr>
      </p:cxnSp>
      <p:cxnSp>
        <p:nvCxnSpPr>
          <p:cNvPr id="2981" name="Google Shape;2981;p131"/>
          <p:cNvCxnSpPr>
            <a:stCxn id="2969" idx="0"/>
          </p:cNvCxnSpPr>
          <p:nvPr/>
        </p:nvCxnSpPr>
        <p:spPr>
          <a:xfrm rot="10800000">
            <a:off x="1195138" y="2771013"/>
            <a:ext cx="0" cy="900900"/>
          </a:xfrm>
          <a:prstGeom prst="straightConnector1">
            <a:avLst/>
          </a:prstGeom>
          <a:noFill/>
          <a:ln cap="flat" cmpd="sng" w="9525">
            <a:solidFill>
              <a:srgbClr val="666666"/>
            </a:solidFill>
            <a:prstDash val="solid"/>
            <a:round/>
            <a:headEnd len="med" w="med" type="none"/>
            <a:tailEnd len="med" w="med" type="none"/>
          </a:ln>
        </p:spPr>
      </p:cxnSp>
      <p:cxnSp>
        <p:nvCxnSpPr>
          <p:cNvPr id="2982" name="Google Shape;2982;p131"/>
          <p:cNvCxnSpPr>
            <a:stCxn id="2963" idx="6"/>
            <a:endCxn id="2972" idx="1"/>
          </p:cNvCxnSpPr>
          <p:nvPr/>
        </p:nvCxnSpPr>
        <p:spPr>
          <a:xfrm flipH="1" rot="10800000">
            <a:off x="6490039" y="2230422"/>
            <a:ext cx="332700" cy="527700"/>
          </a:xfrm>
          <a:prstGeom prst="bentConnector3">
            <a:avLst>
              <a:gd fmla="val 50000" name="adj1"/>
            </a:avLst>
          </a:prstGeom>
          <a:noFill/>
          <a:ln cap="flat" cmpd="sng" w="28575">
            <a:solidFill>
              <a:srgbClr val="EA4335"/>
            </a:solidFill>
            <a:prstDash val="solid"/>
            <a:round/>
            <a:headEnd len="med" w="med" type="none"/>
            <a:tailEnd len="med" w="med" type="none"/>
          </a:ln>
        </p:spPr>
      </p:cxnSp>
      <p:cxnSp>
        <p:nvCxnSpPr>
          <p:cNvPr id="2983" name="Google Shape;2983;p131"/>
          <p:cNvCxnSpPr>
            <a:stCxn id="2963" idx="6"/>
            <a:endCxn id="2974" idx="1"/>
          </p:cNvCxnSpPr>
          <p:nvPr/>
        </p:nvCxnSpPr>
        <p:spPr>
          <a:xfrm>
            <a:off x="6490039" y="2758122"/>
            <a:ext cx="332700" cy="569100"/>
          </a:xfrm>
          <a:prstGeom prst="bentConnector3">
            <a:avLst>
              <a:gd fmla="val 50000" name="adj1"/>
            </a:avLst>
          </a:prstGeom>
          <a:noFill/>
          <a:ln cap="flat" cmpd="sng" w="28575">
            <a:solidFill>
              <a:srgbClr val="EA4335"/>
            </a:solidFill>
            <a:prstDash val="solid"/>
            <a:round/>
            <a:headEnd len="med" w="med" type="none"/>
            <a:tailEnd len="med" w="med" type="none"/>
          </a:ln>
        </p:spPr>
      </p:cxnSp>
      <p:cxnSp>
        <p:nvCxnSpPr>
          <p:cNvPr id="2984" name="Google Shape;2984;p131"/>
          <p:cNvCxnSpPr>
            <a:stCxn id="2963" idx="6"/>
            <a:endCxn id="2973" idx="1"/>
          </p:cNvCxnSpPr>
          <p:nvPr/>
        </p:nvCxnSpPr>
        <p:spPr>
          <a:xfrm>
            <a:off x="6490039" y="2758122"/>
            <a:ext cx="332700" cy="1800"/>
          </a:xfrm>
          <a:prstGeom prst="straightConnector1">
            <a:avLst/>
          </a:prstGeom>
          <a:noFill/>
          <a:ln cap="flat" cmpd="sng" w="28575">
            <a:solidFill>
              <a:srgbClr val="EA4335"/>
            </a:solidFill>
            <a:prstDash val="solid"/>
            <a:round/>
            <a:headEnd len="med" w="med" type="none"/>
            <a:tailEnd len="med" w="med" type="none"/>
          </a:ln>
        </p:spPr>
      </p:cxnSp>
      <p:sp>
        <p:nvSpPr>
          <p:cNvPr id="2985" name="Google Shape;2985;p131"/>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6">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p132"/>
          <p:cNvSpPr txBox="1"/>
          <p:nvPr/>
        </p:nvSpPr>
        <p:spPr>
          <a:xfrm>
            <a:off x="761950" y="457175"/>
            <a:ext cx="1905000" cy="128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rgbClr val="3C4043"/>
                </a:solidFill>
                <a:latin typeface="Google Sans"/>
                <a:ea typeface="Google Sans"/>
                <a:cs typeface="Google Sans"/>
                <a:sym typeface="Google Sans"/>
              </a:rPr>
              <a:t>Google</a:t>
            </a:r>
            <a:br>
              <a:rPr b="1" lang="en" sz="2400">
                <a:solidFill>
                  <a:srgbClr val="3C4043"/>
                </a:solidFill>
                <a:latin typeface="Google Sans"/>
                <a:ea typeface="Google Sans"/>
                <a:cs typeface="Google Sans"/>
                <a:sym typeface="Google Sans"/>
              </a:rPr>
            </a:br>
            <a:r>
              <a:rPr b="1" lang="en" sz="2400">
                <a:solidFill>
                  <a:srgbClr val="3C4043"/>
                </a:solidFill>
                <a:latin typeface="Google Sans"/>
                <a:ea typeface="Google Sans"/>
                <a:cs typeface="Google Sans"/>
                <a:sym typeface="Google Sans"/>
              </a:rPr>
              <a:t>Cloud</a:t>
            </a:r>
            <a:br>
              <a:rPr b="1" lang="en" sz="2400">
                <a:solidFill>
                  <a:srgbClr val="3C4043"/>
                </a:solidFill>
                <a:latin typeface="Google Sans"/>
                <a:ea typeface="Google Sans"/>
                <a:cs typeface="Google Sans"/>
                <a:sym typeface="Google Sans"/>
              </a:rPr>
            </a:br>
            <a:r>
              <a:rPr b="1" lang="en" sz="2400">
                <a:solidFill>
                  <a:srgbClr val="3C4043"/>
                </a:solidFill>
                <a:latin typeface="Google Sans"/>
                <a:ea typeface="Google Sans"/>
                <a:cs typeface="Google Sans"/>
                <a:sym typeface="Google Sans"/>
              </a:rPr>
              <a:t>Platform</a:t>
            </a:r>
            <a:endParaRPr b="1" sz="2400">
              <a:solidFill>
                <a:srgbClr val="3C4043"/>
              </a:solidFill>
              <a:latin typeface="Google Sans"/>
              <a:ea typeface="Google Sans"/>
              <a:cs typeface="Google Sans"/>
              <a:sym typeface="Google Sans"/>
            </a:endParaRPr>
          </a:p>
          <a:p>
            <a:pPr indent="0" lvl="0" marL="0" rtl="0" algn="l">
              <a:spcBef>
                <a:spcPts val="1400"/>
              </a:spcBef>
              <a:spcAft>
                <a:spcPts val="0"/>
              </a:spcAft>
              <a:buNone/>
            </a:pPr>
            <a:r>
              <a:rPr lang="en" sz="1100">
                <a:solidFill>
                  <a:srgbClr val="4285F4"/>
                </a:solidFill>
                <a:latin typeface="Google Sans"/>
                <a:ea typeface="Google Sans"/>
                <a:cs typeface="Google Sans"/>
                <a:sym typeface="Google Sans"/>
              </a:rPr>
              <a:t>Announced</a:t>
            </a:r>
            <a:br>
              <a:rPr lang="en" sz="1100">
                <a:solidFill>
                  <a:srgbClr val="4285F4"/>
                </a:solidFill>
                <a:latin typeface="Google Sans"/>
                <a:ea typeface="Google Sans"/>
                <a:cs typeface="Google Sans"/>
                <a:sym typeface="Google Sans"/>
              </a:rPr>
            </a:br>
            <a:r>
              <a:rPr lang="en" sz="1100">
                <a:solidFill>
                  <a:srgbClr val="4285F4"/>
                </a:solidFill>
                <a:latin typeface="Google Sans"/>
                <a:ea typeface="Google Sans"/>
                <a:cs typeface="Google Sans"/>
                <a:sym typeface="Google Sans"/>
              </a:rPr>
              <a:t>regions</a:t>
            </a:r>
            <a:endParaRPr sz="1100">
              <a:solidFill>
                <a:srgbClr val="4285F4"/>
              </a:solidFill>
              <a:latin typeface="Google Sans"/>
              <a:ea typeface="Google Sans"/>
              <a:cs typeface="Google Sans"/>
              <a:sym typeface="Google Sans"/>
            </a:endParaRPr>
          </a:p>
        </p:txBody>
      </p:sp>
      <p:grpSp>
        <p:nvGrpSpPr>
          <p:cNvPr id="2991" name="Google Shape;2991;p132"/>
          <p:cNvGrpSpPr/>
          <p:nvPr/>
        </p:nvGrpSpPr>
        <p:grpSpPr>
          <a:xfrm>
            <a:off x="2667048" y="660561"/>
            <a:ext cx="6483032" cy="3822377"/>
            <a:chOff x="238123" y="763091"/>
            <a:chExt cx="6483032" cy="3822377"/>
          </a:xfrm>
        </p:grpSpPr>
        <p:sp>
          <p:nvSpPr>
            <p:cNvPr id="2992" name="Google Shape;2992;p132"/>
            <p:cNvSpPr/>
            <p:nvPr/>
          </p:nvSpPr>
          <p:spPr>
            <a:xfrm>
              <a:off x="238123" y="763091"/>
              <a:ext cx="6483032" cy="3822377"/>
            </a:xfrm>
            <a:custGeom>
              <a:rect b="b" l="l" r="r" t="t"/>
              <a:pathLst>
                <a:path extrusionOk="0" h="167593" w="284250">
                  <a:moveTo>
                    <a:pt x="0" y="0"/>
                  </a:moveTo>
                  <a:lnTo>
                    <a:pt x="0" y="167592"/>
                  </a:lnTo>
                  <a:lnTo>
                    <a:pt x="284249" y="167592"/>
                  </a:lnTo>
                  <a:lnTo>
                    <a:pt x="2842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2"/>
            <p:cNvSpPr/>
            <p:nvPr/>
          </p:nvSpPr>
          <p:spPr>
            <a:xfrm>
              <a:off x="6011613" y="1188360"/>
              <a:ext cx="5223" cy="9351"/>
            </a:xfrm>
            <a:custGeom>
              <a:rect b="b" l="l" r="r" t="t"/>
              <a:pathLst>
                <a:path extrusionOk="0" h="410" w="229">
                  <a:moveTo>
                    <a:pt x="1" y="1"/>
                  </a:moveTo>
                  <a:lnTo>
                    <a:pt x="1" y="183"/>
                  </a:lnTo>
                  <a:lnTo>
                    <a:pt x="137" y="364"/>
                  </a:lnTo>
                  <a:lnTo>
                    <a:pt x="183" y="410"/>
                  </a:lnTo>
                  <a:lnTo>
                    <a:pt x="228" y="319"/>
                  </a:lnTo>
                  <a:lnTo>
                    <a:pt x="183" y="183"/>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2"/>
            <p:cNvSpPr/>
            <p:nvPr/>
          </p:nvSpPr>
          <p:spPr>
            <a:xfrm>
              <a:off x="6139198" y="1722557"/>
              <a:ext cx="8325" cy="4174"/>
            </a:xfrm>
            <a:custGeom>
              <a:rect b="b" l="l" r="r" t="t"/>
              <a:pathLst>
                <a:path extrusionOk="0" h="183" w="365">
                  <a:moveTo>
                    <a:pt x="137" y="1"/>
                  </a:moveTo>
                  <a:lnTo>
                    <a:pt x="1" y="92"/>
                  </a:lnTo>
                  <a:lnTo>
                    <a:pt x="1" y="183"/>
                  </a:lnTo>
                  <a:lnTo>
                    <a:pt x="46" y="183"/>
                  </a:lnTo>
                  <a:lnTo>
                    <a:pt x="92" y="137"/>
                  </a:lnTo>
                  <a:lnTo>
                    <a:pt x="274" y="92"/>
                  </a:lnTo>
                  <a:lnTo>
                    <a:pt x="365"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32"/>
            <p:cNvSpPr/>
            <p:nvPr/>
          </p:nvSpPr>
          <p:spPr>
            <a:xfrm>
              <a:off x="6026142" y="1200812"/>
              <a:ext cx="8325" cy="7276"/>
            </a:xfrm>
            <a:custGeom>
              <a:rect b="b" l="l" r="r" t="t"/>
              <a:pathLst>
                <a:path extrusionOk="0" h="319" w="365">
                  <a:moveTo>
                    <a:pt x="183" y="0"/>
                  </a:moveTo>
                  <a:lnTo>
                    <a:pt x="92" y="137"/>
                  </a:lnTo>
                  <a:lnTo>
                    <a:pt x="1" y="182"/>
                  </a:lnTo>
                  <a:lnTo>
                    <a:pt x="46" y="273"/>
                  </a:lnTo>
                  <a:lnTo>
                    <a:pt x="228" y="319"/>
                  </a:lnTo>
                  <a:lnTo>
                    <a:pt x="319" y="319"/>
                  </a:lnTo>
                  <a:lnTo>
                    <a:pt x="365" y="182"/>
                  </a:lnTo>
                  <a:lnTo>
                    <a:pt x="365" y="91"/>
                  </a:lnTo>
                  <a:lnTo>
                    <a:pt x="27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32"/>
            <p:cNvSpPr/>
            <p:nvPr/>
          </p:nvSpPr>
          <p:spPr>
            <a:xfrm>
              <a:off x="6095636" y="1112639"/>
              <a:ext cx="28030" cy="41510"/>
            </a:xfrm>
            <a:custGeom>
              <a:rect b="b" l="l" r="r" t="t"/>
              <a:pathLst>
                <a:path extrusionOk="0" h="1820" w="1229">
                  <a:moveTo>
                    <a:pt x="456" y="1"/>
                  </a:moveTo>
                  <a:lnTo>
                    <a:pt x="365" y="46"/>
                  </a:lnTo>
                  <a:lnTo>
                    <a:pt x="319" y="137"/>
                  </a:lnTo>
                  <a:lnTo>
                    <a:pt x="319" y="228"/>
                  </a:lnTo>
                  <a:lnTo>
                    <a:pt x="183" y="455"/>
                  </a:lnTo>
                  <a:lnTo>
                    <a:pt x="46" y="546"/>
                  </a:lnTo>
                  <a:lnTo>
                    <a:pt x="1" y="728"/>
                  </a:lnTo>
                  <a:lnTo>
                    <a:pt x="46" y="910"/>
                  </a:lnTo>
                  <a:lnTo>
                    <a:pt x="92" y="1138"/>
                  </a:lnTo>
                  <a:lnTo>
                    <a:pt x="46" y="1274"/>
                  </a:lnTo>
                  <a:lnTo>
                    <a:pt x="46" y="1365"/>
                  </a:lnTo>
                  <a:lnTo>
                    <a:pt x="183" y="1501"/>
                  </a:lnTo>
                  <a:lnTo>
                    <a:pt x="365" y="1501"/>
                  </a:lnTo>
                  <a:lnTo>
                    <a:pt x="456" y="1592"/>
                  </a:lnTo>
                  <a:lnTo>
                    <a:pt x="456" y="1729"/>
                  </a:lnTo>
                  <a:lnTo>
                    <a:pt x="592" y="1820"/>
                  </a:lnTo>
                  <a:lnTo>
                    <a:pt x="728" y="1638"/>
                  </a:lnTo>
                  <a:lnTo>
                    <a:pt x="728" y="1456"/>
                  </a:lnTo>
                  <a:lnTo>
                    <a:pt x="683" y="1320"/>
                  </a:lnTo>
                  <a:lnTo>
                    <a:pt x="728" y="1183"/>
                  </a:lnTo>
                  <a:lnTo>
                    <a:pt x="1001" y="1092"/>
                  </a:lnTo>
                  <a:lnTo>
                    <a:pt x="1229" y="956"/>
                  </a:lnTo>
                  <a:lnTo>
                    <a:pt x="1229" y="865"/>
                  </a:lnTo>
                  <a:lnTo>
                    <a:pt x="1138" y="865"/>
                  </a:lnTo>
                  <a:lnTo>
                    <a:pt x="956" y="683"/>
                  </a:lnTo>
                  <a:lnTo>
                    <a:pt x="819" y="592"/>
                  </a:lnTo>
                  <a:lnTo>
                    <a:pt x="774" y="546"/>
                  </a:lnTo>
                  <a:lnTo>
                    <a:pt x="774" y="274"/>
                  </a:lnTo>
                  <a:lnTo>
                    <a:pt x="728" y="92"/>
                  </a:lnTo>
                  <a:lnTo>
                    <a:pt x="592" y="92"/>
                  </a:lnTo>
                  <a:lnTo>
                    <a:pt x="45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32"/>
            <p:cNvSpPr/>
            <p:nvPr/>
          </p:nvSpPr>
          <p:spPr>
            <a:xfrm>
              <a:off x="6007485" y="1169703"/>
              <a:ext cx="19728" cy="11427"/>
            </a:xfrm>
            <a:custGeom>
              <a:rect b="b" l="l" r="r" t="t"/>
              <a:pathLst>
                <a:path extrusionOk="0" h="501" w="865">
                  <a:moveTo>
                    <a:pt x="500" y="0"/>
                  </a:moveTo>
                  <a:lnTo>
                    <a:pt x="455" y="46"/>
                  </a:lnTo>
                  <a:lnTo>
                    <a:pt x="273" y="46"/>
                  </a:lnTo>
                  <a:lnTo>
                    <a:pt x="91" y="91"/>
                  </a:lnTo>
                  <a:lnTo>
                    <a:pt x="0" y="136"/>
                  </a:lnTo>
                  <a:lnTo>
                    <a:pt x="0" y="227"/>
                  </a:lnTo>
                  <a:lnTo>
                    <a:pt x="91" y="364"/>
                  </a:lnTo>
                  <a:lnTo>
                    <a:pt x="273" y="364"/>
                  </a:lnTo>
                  <a:lnTo>
                    <a:pt x="364" y="409"/>
                  </a:lnTo>
                  <a:cubicBezTo>
                    <a:pt x="409" y="455"/>
                    <a:pt x="455" y="455"/>
                    <a:pt x="455" y="500"/>
                  </a:cubicBezTo>
                  <a:lnTo>
                    <a:pt x="819" y="318"/>
                  </a:lnTo>
                  <a:lnTo>
                    <a:pt x="864" y="182"/>
                  </a:lnTo>
                  <a:lnTo>
                    <a:pt x="819" y="136"/>
                  </a:lnTo>
                  <a:lnTo>
                    <a:pt x="591" y="136"/>
                  </a:lnTo>
                  <a:lnTo>
                    <a:pt x="50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32"/>
            <p:cNvSpPr/>
            <p:nvPr/>
          </p:nvSpPr>
          <p:spPr>
            <a:xfrm>
              <a:off x="6094610" y="1691447"/>
              <a:ext cx="29057" cy="30106"/>
            </a:xfrm>
            <a:custGeom>
              <a:rect b="b" l="l" r="r" t="t"/>
              <a:pathLst>
                <a:path extrusionOk="0" h="1320" w="1274">
                  <a:moveTo>
                    <a:pt x="273" y="0"/>
                  </a:moveTo>
                  <a:lnTo>
                    <a:pt x="91" y="91"/>
                  </a:lnTo>
                  <a:lnTo>
                    <a:pt x="0" y="410"/>
                  </a:lnTo>
                  <a:lnTo>
                    <a:pt x="0" y="819"/>
                  </a:lnTo>
                  <a:lnTo>
                    <a:pt x="91" y="1001"/>
                  </a:lnTo>
                  <a:lnTo>
                    <a:pt x="137" y="1228"/>
                  </a:lnTo>
                  <a:lnTo>
                    <a:pt x="182" y="1183"/>
                  </a:lnTo>
                  <a:lnTo>
                    <a:pt x="319" y="1228"/>
                  </a:lnTo>
                  <a:lnTo>
                    <a:pt x="273" y="1319"/>
                  </a:lnTo>
                  <a:lnTo>
                    <a:pt x="410" y="1319"/>
                  </a:lnTo>
                  <a:lnTo>
                    <a:pt x="501" y="1228"/>
                  </a:lnTo>
                  <a:lnTo>
                    <a:pt x="683" y="1228"/>
                  </a:lnTo>
                  <a:lnTo>
                    <a:pt x="910" y="1046"/>
                  </a:lnTo>
                  <a:lnTo>
                    <a:pt x="1046" y="864"/>
                  </a:lnTo>
                  <a:lnTo>
                    <a:pt x="1046" y="592"/>
                  </a:lnTo>
                  <a:lnTo>
                    <a:pt x="1137" y="501"/>
                  </a:lnTo>
                  <a:lnTo>
                    <a:pt x="1183" y="637"/>
                  </a:lnTo>
                  <a:lnTo>
                    <a:pt x="1137" y="864"/>
                  </a:lnTo>
                  <a:lnTo>
                    <a:pt x="1274" y="637"/>
                  </a:lnTo>
                  <a:lnTo>
                    <a:pt x="1274" y="455"/>
                  </a:lnTo>
                  <a:lnTo>
                    <a:pt x="1092" y="273"/>
                  </a:lnTo>
                  <a:lnTo>
                    <a:pt x="546"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32"/>
            <p:cNvSpPr/>
            <p:nvPr/>
          </p:nvSpPr>
          <p:spPr>
            <a:xfrm>
              <a:off x="6210791" y="1702851"/>
              <a:ext cx="4151" cy="3125"/>
            </a:xfrm>
            <a:custGeom>
              <a:rect b="b" l="l" r="r" t="t"/>
              <a:pathLst>
                <a:path extrusionOk="0" h="137" w="182">
                  <a:moveTo>
                    <a:pt x="46" y="1"/>
                  </a:moveTo>
                  <a:lnTo>
                    <a:pt x="0" y="46"/>
                  </a:lnTo>
                  <a:lnTo>
                    <a:pt x="46" y="137"/>
                  </a:lnTo>
                  <a:lnTo>
                    <a:pt x="137" y="137"/>
                  </a:lnTo>
                  <a:lnTo>
                    <a:pt x="18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32"/>
            <p:cNvSpPr/>
            <p:nvPr/>
          </p:nvSpPr>
          <p:spPr>
            <a:xfrm>
              <a:off x="6018889" y="1189409"/>
              <a:ext cx="7276" cy="6249"/>
            </a:xfrm>
            <a:custGeom>
              <a:rect b="b" l="l" r="r" t="t"/>
              <a:pathLst>
                <a:path extrusionOk="0" h="274" w="319">
                  <a:moveTo>
                    <a:pt x="46" y="0"/>
                  </a:moveTo>
                  <a:lnTo>
                    <a:pt x="0" y="91"/>
                  </a:lnTo>
                  <a:lnTo>
                    <a:pt x="137" y="228"/>
                  </a:lnTo>
                  <a:lnTo>
                    <a:pt x="273" y="273"/>
                  </a:lnTo>
                  <a:lnTo>
                    <a:pt x="319"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2"/>
            <p:cNvSpPr/>
            <p:nvPr/>
          </p:nvSpPr>
          <p:spPr>
            <a:xfrm>
              <a:off x="6028217" y="1193560"/>
              <a:ext cx="3147" cy="4151"/>
            </a:xfrm>
            <a:custGeom>
              <a:rect b="b" l="l" r="r" t="t"/>
              <a:pathLst>
                <a:path extrusionOk="0" h="182" w="138">
                  <a:moveTo>
                    <a:pt x="137" y="0"/>
                  </a:moveTo>
                  <a:lnTo>
                    <a:pt x="46" y="46"/>
                  </a:lnTo>
                  <a:lnTo>
                    <a:pt x="1" y="182"/>
                  </a:lnTo>
                  <a:lnTo>
                    <a:pt x="46" y="182"/>
                  </a:lnTo>
                  <a:lnTo>
                    <a:pt x="9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32"/>
            <p:cNvSpPr/>
            <p:nvPr/>
          </p:nvSpPr>
          <p:spPr>
            <a:xfrm>
              <a:off x="6074904" y="1218443"/>
              <a:ext cx="7276" cy="4174"/>
            </a:xfrm>
            <a:custGeom>
              <a:rect b="b" l="l" r="r" t="t"/>
              <a:pathLst>
                <a:path extrusionOk="0" h="183" w="319">
                  <a:moveTo>
                    <a:pt x="46" y="1"/>
                  </a:moveTo>
                  <a:lnTo>
                    <a:pt x="0" y="92"/>
                  </a:lnTo>
                  <a:lnTo>
                    <a:pt x="182" y="137"/>
                  </a:lnTo>
                  <a:lnTo>
                    <a:pt x="228" y="182"/>
                  </a:lnTo>
                  <a:lnTo>
                    <a:pt x="319"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2"/>
            <p:cNvSpPr/>
            <p:nvPr/>
          </p:nvSpPr>
          <p:spPr>
            <a:xfrm>
              <a:off x="6076979" y="1205990"/>
              <a:ext cx="14528" cy="12476"/>
            </a:xfrm>
            <a:custGeom>
              <a:rect b="b" l="l" r="r" t="t"/>
              <a:pathLst>
                <a:path extrusionOk="0" h="547" w="637">
                  <a:moveTo>
                    <a:pt x="410" y="1"/>
                  </a:moveTo>
                  <a:lnTo>
                    <a:pt x="228" y="46"/>
                  </a:lnTo>
                  <a:lnTo>
                    <a:pt x="0" y="183"/>
                  </a:lnTo>
                  <a:lnTo>
                    <a:pt x="0" y="319"/>
                  </a:lnTo>
                  <a:lnTo>
                    <a:pt x="137" y="410"/>
                  </a:lnTo>
                  <a:lnTo>
                    <a:pt x="273" y="547"/>
                  </a:lnTo>
                  <a:lnTo>
                    <a:pt x="500" y="547"/>
                  </a:lnTo>
                  <a:lnTo>
                    <a:pt x="637" y="319"/>
                  </a:lnTo>
                  <a:lnTo>
                    <a:pt x="546"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2"/>
            <p:cNvSpPr/>
            <p:nvPr/>
          </p:nvSpPr>
          <p:spPr>
            <a:xfrm>
              <a:off x="6134021" y="1616753"/>
              <a:ext cx="14551" cy="15578"/>
            </a:xfrm>
            <a:custGeom>
              <a:rect b="b" l="l" r="r" t="t"/>
              <a:pathLst>
                <a:path extrusionOk="0" h="683" w="638">
                  <a:moveTo>
                    <a:pt x="273" y="1"/>
                  </a:moveTo>
                  <a:lnTo>
                    <a:pt x="92" y="46"/>
                  </a:lnTo>
                  <a:lnTo>
                    <a:pt x="1" y="137"/>
                  </a:lnTo>
                  <a:lnTo>
                    <a:pt x="1" y="228"/>
                  </a:lnTo>
                  <a:lnTo>
                    <a:pt x="137" y="274"/>
                  </a:lnTo>
                  <a:lnTo>
                    <a:pt x="182" y="274"/>
                  </a:lnTo>
                  <a:lnTo>
                    <a:pt x="319" y="319"/>
                  </a:lnTo>
                  <a:lnTo>
                    <a:pt x="319" y="456"/>
                  </a:lnTo>
                  <a:lnTo>
                    <a:pt x="455" y="456"/>
                  </a:lnTo>
                  <a:lnTo>
                    <a:pt x="592" y="637"/>
                  </a:lnTo>
                  <a:lnTo>
                    <a:pt x="637" y="683"/>
                  </a:lnTo>
                  <a:lnTo>
                    <a:pt x="637" y="592"/>
                  </a:lnTo>
                  <a:lnTo>
                    <a:pt x="592" y="501"/>
                  </a:lnTo>
                  <a:lnTo>
                    <a:pt x="637" y="365"/>
                  </a:lnTo>
                  <a:lnTo>
                    <a:pt x="592" y="228"/>
                  </a:lnTo>
                  <a:lnTo>
                    <a:pt x="410" y="183"/>
                  </a:lnTo>
                  <a:lnTo>
                    <a:pt x="364"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32"/>
            <p:cNvSpPr/>
            <p:nvPr/>
          </p:nvSpPr>
          <p:spPr>
            <a:xfrm>
              <a:off x="6071779" y="1146873"/>
              <a:ext cx="30106" cy="40483"/>
            </a:xfrm>
            <a:custGeom>
              <a:rect b="b" l="l" r="r" t="t"/>
              <a:pathLst>
                <a:path extrusionOk="0" h="1775" w="1320">
                  <a:moveTo>
                    <a:pt x="910" y="0"/>
                  </a:moveTo>
                  <a:lnTo>
                    <a:pt x="865" y="91"/>
                  </a:lnTo>
                  <a:lnTo>
                    <a:pt x="865" y="273"/>
                  </a:lnTo>
                  <a:lnTo>
                    <a:pt x="683" y="364"/>
                  </a:lnTo>
                  <a:lnTo>
                    <a:pt x="638" y="319"/>
                  </a:lnTo>
                  <a:lnTo>
                    <a:pt x="547" y="364"/>
                  </a:lnTo>
                  <a:lnTo>
                    <a:pt x="319" y="546"/>
                  </a:lnTo>
                  <a:lnTo>
                    <a:pt x="183" y="546"/>
                  </a:lnTo>
                  <a:lnTo>
                    <a:pt x="92" y="455"/>
                  </a:lnTo>
                  <a:lnTo>
                    <a:pt x="1" y="501"/>
                  </a:lnTo>
                  <a:lnTo>
                    <a:pt x="1" y="637"/>
                  </a:lnTo>
                  <a:lnTo>
                    <a:pt x="46" y="819"/>
                  </a:lnTo>
                  <a:lnTo>
                    <a:pt x="46" y="1274"/>
                  </a:lnTo>
                  <a:lnTo>
                    <a:pt x="137" y="1501"/>
                  </a:lnTo>
                  <a:lnTo>
                    <a:pt x="319" y="1774"/>
                  </a:lnTo>
                  <a:lnTo>
                    <a:pt x="456" y="1774"/>
                  </a:lnTo>
                  <a:lnTo>
                    <a:pt x="728" y="1683"/>
                  </a:lnTo>
                  <a:lnTo>
                    <a:pt x="910" y="1638"/>
                  </a:lnTo>
                  <a:lnTo>
                    <a:pt x="1047" y="1547"/>
                  </a:lnTo>
                  <a:lnTo>
                    <a:pt x="1320" y="1501"/>
                  </a:lnTo>
                  <a:lnTo>
                    <a:pt x="1274" y="1365"/>
                  </a:lnTo>
                  <a:lnTo>
                    <a:pt x="1183" y="1274"/>
                  </a:lnTo>
                  <a:lnTo>
                    <a:pt x="1047" y="1092"/>
                  </a:lnTo>
                  <a:lnTo>
                    <a:pt x="910" y="1047"/>
                  </a:lnTo>
                  <a:lnTo>
                    <a:pt x="774" y="865"/>
                  </a:lnTo>
                  <a:lnTo>
                    <a:pt x="819" y="728"/>
                  </a:lnTo>
                  <a:lnTo>
                    <a:pt x="956" y="637"/>
                  </a:lnTo>
                  <a:lnTo>
                    <a:pt x="1138" y="637"/>
                  </a:lnTo>
                  <a:lnTo>
                    <a:pt x="1274" y="546"/>
                  </a:lnTo>
                  <a:lnTo>
                    <a:pt x="1274" y="455"/>
                  </a:lnTo>
                  <a:lnTo>
                    <a:pt x="1138" y="273"/>
                  </a:lnTo>
                  <a:lnTo>
                    <a:pt x="1001" y="182"/>
                  </a:lnTo>
                  <a:lnTo>
                    <a:pt x="9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2"/>
            <p:cNvSpPr/>
            <p:nvPr/>
          </p:nvSpPr>
          <p:spPr>
            <a:xfrm>
              <a:off x="6018889" y="1194586"/>
              <a:ext cx="4174" cy="8325"/>
            </a:xfrm>
            <a:custGeom>
              <a:rect b="b" l="l" r="r" t="t"/>
              <a:pathLst>
                <a:path extrusionOk="0" h="365" w="183">
                  <a:moveTo>
                    <a:pt x="46" y="1"/>
                  </a:moveTo>
                  <a:lnTo>
                    <a:pt x="0" y="46"/>
                  </a:lnTo>
                  <a:lnTo>
                    <a:pt x="46" y="137"/>
                  </a:lnTo>
                  <a:lnTo>
                    <a:pt x="0" y="273"/>
                  </a:lnTo>
                  <a:lnTo>
                    <a:pt x="91" y="364"/>
                  </a:lnTo>
                  <a:lnTo>
                    <a:pt x="137" y="319"/>
                  </a:lnTo>
                  <a:lnTo>
                    <a:pt x="182" y="137"/>
                  </a:lnTo>
                  <a:lnTo>
                    <a:pt x="18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32"/>
            <p:cNvSpPr/>
            <p:nvPr/>
          </p:nvSpPr>
          <p:spPr>
            <a:xfrm>
              <a:off x="6075930" y="1098110"/>
              <a:ext cx="14551" cy="7298"/>
            </a:xfrm>
            <a:custGeom>
              <a:rect b="b" l="l" r="r" t="t"/>
              <a:pathLst>
                <a:path extrusionOk="0" h="320" w="638">
                  <a:moveTo>
                    <a:pt x="319" y="1"/>
                  </a:moveTo>
                  <a:lnTo>
                    <a:pt x="183" y="92"/>
                  </a:lnTo>
                  <a:lnTo>
                    <a:pt x="92" y="92"/>
                  </a:lnTo>
                  <a:lnTo>
                    <a:pt x="1" y="137"/>
                  </a:lnTo>
                  <a:lnTo>
                    <a:pt x="46" y="228"/>
                  </a:lnTo>
                  <a:lnTo>
                    <a:pt x="274" y="228"/>
                  </a:lnTo>
                  <a:lnTo>
                    <a:pt x="410" y="319"/>
                  </a:lnTo>
                  <a:lnTo>
                    <a:pt x="501" y="274"/>
                  </a:lnTo>
                  <a:lnTo>
                    <a:pt x="637" y="183"/>
                  </a:lnTo>
                  <a:lnTo>
                    <a:pt x="637" y="46"/>
                  </a:lnTo>
                  <a:lnTo>
                    <a:pt x="501" y="46"/>
                  </a:lnTo>
                  <a:lnTo>
                    <a:pt x="45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32"/>
            <p:cNvSpPr/>
            <p:nvPr/>
          </p:nvSpPr>
          <p:spPr>
            <a:xfrm>
              <a:off x="6018889" y="1205990"/>
              <a:ext cx="4174" cy="7298"/>
            </a:xfrm>
            <a:custGeom>
              <a:rect b="b" l="l" r="r" t="t"/>
              <a:pathLst>
                <a:path extrusionOk="0" h="320" w="183">
                  <a:moveTo>
                    <a:pt x="0" y="1"/>
                  </a:moveTo>
                  <a:lnTo>
                    <a:pt x="0" y="137"/>
                  </a:lnTo>
                  <a:lnTo>
                    <a:pt x="46" y="274"/>
                  </a:lnTo>
                  <a:lnTo>
                    <a:pt x="137" y="319"/>
                  </a:lnTo>
                  <a:lnTo>
                    <a:pt x="182" y="137"/>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2"/>
            <p:cNvSpPr/>
            <p:nvPr/>
          </p:nvSpPr>
          <p:spPr>
            <a:xfrm>
              <a:off x="6052074" y="1185258"/>
              <a:ext cx="22853" cy="25955"/>
            </a:xfrm>
            <a:custGeom>
              <a:rect b="b" l="l" r="r" t="t"/>
              <a:pathLst>
                <a:path extrusionOk="0" h="1138" w="1002">
                  <a:moveTo>
                    <a:pt x="319" y="0"/>
                  </a:moveTo>
                  <a:lnTo>
                    <a:pt x="183" y="46"/>
                  </a:lnTo>
                  <a:lnTo>
                    <a:pt x="46" y="91"/>
                  </a:lnTo>
                  <a:lnTo>
                    <a:pt x="1" y="91"/>
                  </a:lnTo>
                  <a:lnTo>
                    <a:pt x="1" y="228"/>
                  </a:lnTo>
                  <a:lnTo>
                    <a:pt x="183" y="546"/>
                  </a:lnTo>
                  <a:lnTo>
                    <a:pt x="183" y="773"/>
                  </a:lnTo>
                  <a:lnTo>
                    <a:pt x="274" y="1001"/>
                  </a:lnTo>
                  <a:lnTo>
                    <a:pt x="455" y="1137"/>
                  </a:lnTo>
                  <a:lnTo>
                    <a:pt x="592" y="1092"/>
                  </a:lnTo>
                  <a:lnTo>
                    <a:pt x="592" y="1001"/>
                  </a:lnTo>
                  <a:lnTo>
                    <a:pt x="455" y="910"/>
                  </a:lnTo>
                  <a:lnTo>
                    <a:pt x="455" y="864"/>
                  </a:lnTo>
                  <a:lnTo>
                    <a:pt x="592" y="773"/>
                  </a:lnTo>
                  <a:lnTo>
                    <a:pt x="637" y="637"/>
                  </a:lnTo>
                  <a:lnTo>
                    <a:pt x="683" y="500"/>
                  </a:lnTo>
                  <a:lnTo>
                    <a:pt x="910" y="410"/>
                  </a:lnTo>
                  <a:lnTo>
                    <a:pt x="1001" y="364"/>
                  </a:lnTo>
                  <a:lnTo>
                    <a:pt x="1001" y="319"/>
                  </a:lnTo>
                  <a:lnTo>
                    <a:pt x="910" y="273"/>
                  </a:lnTo>
                  <a:lnTo>
                    <a:pt x="774" y="319"/>
                  </a:lnTo>
                  <a:lnTo>
                    <a:pt x="455"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2"/>
            <p:cNvSpPr/>
            <p:nvPr/>
          </p:nvSpPr>
          <p:spPr>
            <a:xfrm>
              <a:off x="6068678" y="1139620"/>
              <a:ext cx="18679" cy="14528"/>
            </a:xfrm>
            <a:custGeom>
              <a:rect b="b" l="l" r="r" t="t"/>
              <a:pathLst>
                <a:path extrusionOk="0" h="637" w="819">
                  <a:moveTo>
                    <a:pt x="501" y="0"/>
                  </a:moveTo>
                  <a:lnTo>
                    <a:pt x="273" y="91"/>
                  </a:lnTo>
                  <a:lnTo>
                    <a:pt x="46" y="228"/>
                  </a:lnTo>
                  <a:lnTo>
                    <a:pt x="0" y="318"/>
                  </a:lnTo>
                  <a:lnTo>
                    <a:pt x="46" y="409"/>
                  </a:lnTo>
                  <a:lnTo>
                    <a:pt x="319" y="591"/>
                  </a:lnTo>
                  <a:lnTo>
                    <a:pt x="455" y="637"/>
                  </a:lnTo>
                  <a:lnTo>
                    <a:pt x="637" y="591"/>
                  </a:lnTo>
                  <a:lnTo>
                    <a:pt x="728" y="364"/>
                  </a:lnTo>
                  <a:lnTo>
                    <a:pt x="819" y="318"/>
                  </a:lnTo>
                  <a:lnTo>
                    <a:pt x="819" y="228"/>
                  </a:lnTo>
                  <a:lnTo>
                    <a:pt x="683" y="137"/>
                  </a:lnTo>
                  <a:lnTo>
                    <a:pt x="637"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32"/>
            <p:cNvSpPr/>
            <p:nvPr/>
          </p:nvSpPr>
          <p:spPr>
            <a:xfrm>
              <a:off x="6027191" y="1172805"/>
              <a:ext cx="14528" cy="10400"/>
            </a:xfrm>
            <a:custGeom>
              <a:rect b="b" l="l" r="r" t="t"/>
              <a:pathLst>
                <a:path extrusionOk="0" h="456" w="637">
                  <a:moveTo>
                    <a:pt x="319" y="0"/>
                  </a:moveTo>
                  <a:lnTo>
                    <a:pt x="137" y="46"/>
                  </a:lnTo>
                  <a:lnTo>
                    <a:pt x="0" y="228"/>
                  </a:lnTo>
                  <a:lnTo>
                    <a:pt x="0" y="410"/>
                  </a:lnTo>
                  <a:lnTo>
                    <a:pt x="91" y="455"/>
                  </a:lnTo>
                  <a:lnTo>
                    <a:pt x="228" y="455"/>
                  </a:lnTo>
                  <a:lnTo>
                    <a:pt x="319" y="319"/>
                  </a:lnTo>
                  <a:lnTo>
                    <a:pt x="409" y="364"/>
                  </a:lnTo>
                  <a:lnTo>
                    <a:pt x="591" y="364"/>
                  </a:lnTo>
                  <a:lnTo>
                    <a:pt x="637" y="319"/>
                  </a:lnTo>
                  <a:lnTo>
                    <a:pt x="637" y="182"/>
                  </a:lnTo>
                  <a:lnTo>
                    <a:pt x="500" y="137"/>
                  </a:lnTo>
                  <a:lnTo>
                    <a:pt x="455" y="46"/>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2"/>
            <p:cNvSpPr/>
            <p:nvPr/>
          </p:nvSpPr>
          <p:spPr>
            <a:xfrm>
              <a:off x="6119493" y="1340850"/>
              <a:ext cx="154589" cy="191902"/>
            </a:xfrm>
            <a:custGeom>
              <a:rect b="b" l="l" r="r" t="t"/>
              <a:pathLst>
                <a:path extrusionOk="0" h="8414" w="6778">
                  <a:moveTo>
                    <a:pt x="6095" y="0"/>
                  </a:moveTo>
                  <a:lnTo>
                    <a:pt x="5913" y="91"/>
                  </a:lnTo>
                  <a:lnTo>
                    <a:pt x="5913" y="182"/>
                  </a:lnTo>
                  <a:lnTo>
                    <a:pt x="5777" y="137"/>
                  </a:lnTo>
                  <a:lnTo>
                    <a:pt x="5686" y="91"/>
                  </a:lnTo>
                  <a:lnTo>
                    <a:pt x="5549" y="137"/>
                  </a:lnTo>
                  <a:lnTo>
                    <a:pt x="5367" y="273"/>
                  </a:lnTo>
                  <a:lnTo>
                    <a:pt x="5322" y="409"/>
                  </a:lnTo>
                  <a:lnTo>
                    <a:pt x="5231" y="455"/>
                  </a:lnTo>
                  <a:lnTo>
                    <a:pt x="5095" y="455"/>
                  </a:lnTo>
                  <a:lnTo>
                    <a:pt x="5004" y="546"/>
                  </a:lnTo>
                  <a:lnTo>
                    <a:pt x="5004" y="682"/>
                  </a:lnTo>
                  <a:lnTo>
                    <a:pt x="4867" y="819"/>
                  </a:lnTo>
                  <a:lnTo>
                    <a:pt x="4867" y="910"/>
                  </a:lnTo>
                  <a:lnTo>
                    <a:pt x="4958" y="1046"/>
                  </a:lnTo>
                  <a:lnTo>
                    <a:pt x="4958" y="1137"/>
                  </a:lnTo>
                  <a:lnTo>
                    <a:pt x="4776" y="1137"/>
                  </a:lnTo>
                  <a:lnTo>
                    <a:pt x="4731" y="1228"/>
                  </a:lnTo>
                  <a:lnTo>
                    <a:pt x="4731" y="1365"/>
                  </a:lnTo>
                  <a:lnTo>
                    <a:pt x="4640" y="1410"/>
                  </a:lnTo>
                  <a:lnTo>
                    <a:pt x="4549" y="1546"/>
                  </a:lnTo>
                  <a:lnTo>
                    <a:pt x="4276" y="1728"/>
                  </a:lnTo>
                  <a:lnTo>
                    <a:pt x="4140" y="1774"/>
                  </a:lnTo>
                  <a:lnTo>
                    <a:pt x="3958" y="1774"/>
                  </a:lnTo>
                  <a:lnTo>
                    <a:pt x="3867" y="1865"/>
                  </a:lnTo>
                  <a:lnTo>
                    <a:pt x="3730" y="2092"/>
                  </a:lnTo>
                  <a:lnTo>
                    <a:pt x="3594" y="2138"/>
                  </a:lnTo>
                  <a:lnTo>
                    <a:pt x="3548" y="2092"/>
                  </a:lnTo>
                  <a:lnTo>
                    <a:pt x="3503" y="2001"/>
                  </a:lnTo>
                  <a:lnTo>
                    <a:pt x="3412" y="2001"/>
                  </a:lnTo>
                  <a:lnTo>
                    <a:pt x="3412" y="2092"/>
                  </a:lnTo>
                  <a:lnTo>
                    <a:pt x="3412" y="2274"/>
                  </a:lnTo>
                  <a:lnTo>
                    <a:pt x="3366" y="2320"/>
                  </a:lnTo>
                  <a:lnTo>
                    <a:pt x="3321" y="2183"/>
                  </a:lnTo>
                  <a:lnTo>
                    <a:pt x="3230" y="2047"/>
                  </a:lnTo>
                  <a:lnTo>
                    <a:pt x="3003" y="2047"/>
                  </a:lnTo>
                  <a:lnTo>
                    <a:pt x="2730" y="2138"/>
                  </a:lnTo>
                  <a:lnTo>
                    <a:pt x="2639" y="2183"/>
                  </a:lnTo>
                  <a:lnTo>
                    <a:pt x="2548" y="2183"/>
                  </a:lnTo>
                  <a:lnTo>
                    <a:pt x="2502" y="2274"/>
                  </a:lnTo>
                  <a:lnTo>
                    <a:pt x="2593" y="2502"/>
                  </a:lnTo>
                  <a:lnTo>
                    <a:pt x="2639" y="2547"/>
                  </a:lnTo>
                  <a:lnTo>
                    <a:pt x="2639" y="2638"/>
                  </a:lnTo>
                  <a:lnTo>
                    <a:pt x="2548" y="2638"/>
                  </a:lnTo>
                  <a:lnTo>
                    <a:pt x="2457" y="2774"/>
                  </a:lnTo>
                  <a:lnTo>
                    <a:pt x="2411" y="2774"/>
                  </a:lnTo>
                  <a:lnTo>
                    <a:pt x="2411" y="2638"/>
                  </a:lnTo>
                  <a:lnTo>
                    <a:pt x="2457" y="2593"/>
                  </a:lnTo>
                  <a:lnTo>
                    <a:pt x="2457" y="2456"/>
                  </a:lnTo>
                  <a:lnTo>
                    <a:pt x="2366" y="2456"/>
                  </a:lnTo>
                  <a:lnTo>
                    <a:pt x="2229" y="2638"/>
                  </a:lnTo>
                  <a:lnTo>
                    <a:pt x="2138" y="2729"/>
                  </a:lnTo>
                  <a:lnTo>
                    <a:pt x="2138" y="2820"/>
                  </a:lnTo>
                  <a:lnTo>
                    <a:pt x="2229" y="2911"/>
                  </a:lnTo>
                  <a:lnTo>
                    <a:pt x="2138" y="2956"/>
                  </a:lnTo>
                  <a:lnTo>
                    <a:pt x="2093" y="3093"/>
                  </a:lnTo>
                  <a:lnTo>
                    <a:pt x="1956" y="3093"/>
                  </a:lnTo>
                  <a:lnTo>
                    <a:pt x="1820" y="3138"/>
                  </a:lnTo>
                  <a:lnTo>
                    <a:pt x="1820" y="3275"/>
                  </a:lnTo>
                  <a:lnTo>
                    <a:pt x="1684" y="3320"/>
                  </a:lnTo>
                  <a:lnTo>
                    <a:pt x="1593" y="3411"/>
                  </a:lnTo>
                  <a:lnTo>
                    <a:pt x="1547" y="3639"/>
                  </a:lnTo>
                  <a:lnTo>
                    <a:pt x="1593" y="3684"/>
                  </a:lnTo>
                  <a:lnTo>
                    <a:pt x="1729" y="3684"/>
                  </a:lnTo>
                  <a:lnTo>
                    <a:pt x="1593" y="3775"/>
                  </a:lnTo>
                  <a:lnTo>
                    <a:pt x="1365" y="3775"/>
                  </a:lnTo>
                  <a:lnTo>
                    <a:pt x="1274" y="3866"/>
                  </a:lnTo>
                  <a:lnTo>
                    <a:pt x="1229" y="4048"/>
                  </a:lnTo>
                  <a:lnTo>
                    <a:pt x="1229" y="4184"/>
                  </a:lnTo>
                  <a:lnTo>
                    <a:pt x="1411" y="4184"/>
                  </a:lnTo>
                  <a:lnTo>
                    <a:pt x="1456" y="4230"/>
                  </a:lnTo>
                  <a:lnTo>
                    <a:pt x="1456" y="4321"/>
                  </a:lnTo>
                  <a:lnTo>
                    <a:pt x="1456" y="4457"/>
                  </a:lnTo>
                  <a:lnTo>
                    <a:pt x="1365" y="4548"/>
                  </a:lnTo>
                  <a:lnTo>
                    <a:pt x="1274" y="4503"/>
                  </a:lnTo>
                  <a:lnTo>
                    <a:pt x="1092" y="4457"/>
                  </a:lnTo>
                  <a:lnTo>
                    <a:pt x="910" y="4548"/>
                  </a:lnTo>
                  <a:lnTo>
                    <a:pt x="865" y="4685"/>
                  </a:lnTo>
                  <a:lnTo>
                    <a:pt x="865" y="4821"/>
                  </a:lnTo>
                  <a:lnTo>
                    <a:pt x="774" y="4912"/>
                  </a:lnTo>
                  <a:lnTo>
                    <a:pt x="638" y="5048"/>
                  </a:lnTo>
                  <a:lnTo>
                    <a:pt x="547" y="5003"/>
                  </a:lnTo>
                  <a:lnTo>
                    <a:pt x="456" y="4866"/>
                  </a:lnTo>
                  <a:lnTo>
                    <a:pt x="410" y="4776"/>
                  </a:lnTo>
                  <a:lnTo>
                    <a:pt x="365" y="4821"/>
                  </a:lnTo>
                  <a:lnTo>
                    <a:pt x="319" y="5003"/>
                  </a:lnTo>
                  <a:lnTo>
                    <a:pt x="365" y="5185"/>
                  </a:lnTo>
                  <a:lnTo>
                    <a:pt x="501" y="5321"/>
                  </a:lnTo>
                  <a:lnTo>
                    <a:pt x="592" y="5276"/>
                  </a:lnTo>
                  <a:lnTo>
                    <a:pt x="638" y="5276"/>
                  </a:lnTo>
                  <a:lnTo>
                    <a:pt x="638" y="5367"/>
                  </a:lnTo>
                  <a:lnTo>
                    <a:pt x="592" y="5549"/>
                  </a:lnTo>
                  <a:lnTo>
                    <a:pt x="592" y="5594"/>
                  </a:lnTo>
                  <a:lnTo>
                    <a:pt x="683" y="5685"/>
                  </a:lnTo>
                  <a:lnTo>
                    <a:pt x="729" y="5549"/>
                  </a:lnTo>
                  <a:lnTo>
                    <a:pt x="819" y="5549"/>
                  </a:lnTo>
                  <a:lnTo>
                    <a:pt x="865" y="5640"/>
                  </a:lnTo>
                  <a:lnTo>
                    <a:pt x="1001" y="5640"/>
                  </a:lnTo>
                  <a:lnTo>
                    <a:pt x="1138" y="5549"/>
                  </a:lnTo>
                  <a:lnTo>
                    <a:pt x="1183" y="5594"/>
                  </a:lnTo>
                  <a:lnTo>
                    <a:pt x="1138" y="5685"/>
                  </a:lnTo>
                  <a:lnTo>
                    <a:pt x="819" y="5685"/>
                  </a:lnTo>
                  <a:lnTo>
                    <a:pt x="729" y="5776"/>
                  </a:lnTo>
                  <a:lnTo>
                    <a:pt x="638" y="5776"/>
                  </a:lnTo>
                  <a:lnTo>
                    <a:pt x="592" y="5867"/>
                  </a:lnTo>
                  <a:lnTo>
                    <a:pt x="638" y="6049"/>
                  </a:lnTo>
                  <a:lnTo>
                    <a:pt x="729" y="6094"/>
                  </a:lnTo>
                  <a:lnTo>
                    <a:pt x="865" y="6094"/>
                  </a:lnTo>
                  <a:lnTo>
                    <a:pt x="956" y="6049"/>
                  </a:lnTo>
                  <a:lnTo>
                    <a:pt x="1001" y="6094"/>
                  </a:lnTo>
                  <a:lnTo>
                    <a:pt x="956" y="6185"/>
                  </a:lnTo>
                  <a:lnTo>
                    <a:pt x="774" y="6231"/>
                  </a:lnTo>
                  <a:lnTo>
                    <a:pt x="592" y="6231"/>
                  </a:lnTo>
                  <a:lnTo>
                    <a:pt x="501" y="6322"/>
                  </a:lnTo>
                  <a:lnTo>
                    <a:pt x="501" y="6413"/>
                  </a:lnTo>
                  <a:lnTo>
                    <a:pt x="592" y="6458"/>
                  </a:lnTo>
                  <a:lnTo>
                    <a:pt x="865" y="6458"/>
                  </a:lnTo>
                  <a:lnTo>
                    <a:pt x="865" y="6504"/>
                  </a:lnTo>
                  <a:lnTo>
                    <a:pt x="774" y="6549"/>
                  </a:lnTo>
                  <a:lnTo>
                    <a:pt x="638" y="6549"/>
                  </a:lnTo>
                  <a:lnTo>
                    <a:pt x="638" y="6640"/>
                  </a:lnTo>
                  <a:lnTo>
                    <a:pt x="865" y="6640"/>
                  </a:lnTo>
                  <a:lnTo>
                    <a:pt x="1092" y="6822"/>
                  </a:lnTo>
                  <a:lnTo>
                    <a:pt x="1229" y="6868"/>
                  </a:lnTo>
                  <a:lnTo>
                    <a:pt x="1229" y="6913"/>
                  </a:lnTo>
                  <a:lnTo>
                    <a:pt x="1229" y="7004"/>
                  </a:lnTo>
                  <a:lnTo>
                    <a:pt x="1092" y="6868"/>
                  </a:lnTo>
                  <a:lnTo>
                    <a:pt x="956" y="6822"/>
                  </a:lnTo>
                  <a:lnTo>
                    <a:pt x="819" y="6822"/>
                  </a:lnTo>
                  <a:lnTo>
                    <a:pt x="683" y="6731"/>
                  </a:lnTo>
                  <a:lnTo>
                    <a:pt x="547" y="6731"/>
                  </a:lnTo>
                  <a:lnTo>
                    <a:pt x="456" y="6822"/>
                  </a:lnTo>
                  <a:lnTo>
                    <a:pt x="456" y="6913"/>
                  </a:lnTo>
                  <a:lnTo>
                    <a:pt x="410" y="6959"/>
                  </a:lnTo>
                  <a:lnTo>
                    <a:pt x="410" y="7050"/>
                  </a:lnTo>
                  <a:lnTo>
                    <a:pt x="456" y="7140"/>
                  </a:lnTo>
                  <a:lnTo>
                    <a:pt x="456" y="7186"/>
                  </a:lnTo>
                  <a:lnTo>
                    <a:pt x="365" y="7322"/>
                  </a:lnTo>
                  <a:lnTo>
                    <a:pt x="319" y="7322"/>
                  </a:lnTo>
                  <a:lnTo>
                    <a:pt x="228" y="7413"/>
                  </a:lnTo>
                  <a:lnTo>
                    <a:pt x="183" y="7550"/>
                  </a:lnTo>
                  <a:lnTo>
                    <a:pt x="183" y="7595"/>
                  </a:lnTo>
                  <a:lnTo>
                    <a:pt x="137" y="7686"/>
                  </a:lnTo>
                  <a:lnTo>
                    <a:pt x="1" y="7686"/>
                  </a:lnTo>
                  <a:lnTo>
                    <a:pt x="1" y="7777"/>
                  </a:lnTo>
                  <a:lnTo>
                    <a:pt x="183" y="7914"/>
                  </a:lnTo>
                  <a:lnTo>
                    <a:pt x="319" y="8005"/>
                  </a:lnTo>
                  <a:lnTo>
                    <a:pt x="365" y="7959"/>
                  </a:lnTo>
                  <a:lnTo>
                    <a:pt x="410" y="7868"/>
                  </a:lnTo>
                  <a:lnTo>
                    <a:pt x="501" y="7823"/>
                  </a:lnTo>
                  <a:lnTo>
                    <a:pt x="729" y="7641"/>
                  </a:lnTo>
                  <a:lnTo>
                    <a:pt x="910" y="7595"/>
                  </a:lnTo>
                  <a:lnTo>
                    <a:pt x="1047" y="7595"/>
                  </a:lnTo>
                  <a:lnTo>
                    <a:pt x="1138" y="7641"/>
                  </a:lnTo>
                  <a:lnTo>
                    <a:pt x="1138" y="7732"/>
                  </a:lnTo>
                  <a:lnTo>
                    <a:pt x="1047" y="7732"/>
                  </a:lnTo>
                  <a:lnTo>
                    <a:pt x="956" y="7641"/>
                  </a:lnTo>
                  <a:lnTo>
                    <a:pt x="865" y="7641"/>
                  </a:lnTo>
                  <a:lnTo>
                    <a:pt x="819" y="7732"/>
                  </a:lnTo>
                  <a:lnTo>
                    <a:pt x="638" y="7868"/>
                  </a:lnTo>
                  <a:lnTo>
                    <a:pt x="547" y="8005"/>
                  </a:lnTo>
                  <a:lnTo>
                    <a:pt x="547" y="8141"/>
                  </a:lnTo>
                  <a:lnTo>
                    <a:pt x="547" y="8277"/>
                  </a:lnTo>
                  <a:lnTo>
                    <a:pt x="547" y="8323"/>
                  </a:lnTo>
                  <a:lnTo>
                    <a:pt x="547" y="8414"/>
                  </a:lnTo>
                  <a:lnTo>
                    <a:pt x="774" y="8414"/>
                  </a:lnTo>
                  <a:lnTo>
                    <a:pt x="1001" y="8277"/>
                  </a:lnTo>
                  <a:lnTo>
                    <a:pt x="1183" y="8186"/>
                  </a:lnTo>
                  <a:lnTo>
                    <a:pt x="1320" y="8232"/>
                  </a:lnTo>
                  <a:lnTo>
                    <a:pt x="1411" y="8323"/>
                  </a:lnTo>
                  <a:lnTo>
                    <a:pt x="1593" y="8368"/>
                  </a:lnTo>
                  <a:lnTo>
                    <a:pt x="1684" y="8277"/>
                  </a:lnTo>
                  <a:lnTo>
                    <a:pt x="1638" y="8232"/>
                  </a:lnTo>
                  <a:lnTo>
                    <a:pt x="1638" y="8096"/>
                  </a:lnTo>
                  <a:lnTo>
                    <a:pt x="1684" y="8096"/>
                  </a:lnTo>
                  <a:lnTo>
                    <a:pt x="1775" y="8232"/>
                  </a:lnTo>
                  <a:lnTo>
                    <a:pt x="1911" y="8323"/>
                  </a:lnTo>
                  <a:lnTo>
                    <a:pt x="2138" y="8323"/>
                  </a:lnTo>
                  <a:lnTo>
                    <a:pt x="2184" y="8232"/>
                  </a:lnTo>
                  <a:lnTo>
                    <a:pt x="2320" y="8186"/>
                  </a:lnTo>
                  <a:lnTo>
                    <a:pt x="2366" y="8005"/>
                  </a:lnTo>
                  <a:lnTo>
                    <a:pt x="2366" y="7823"/>
                  </a:lnTo>
                  <a:lnTo>
                    <a:pt x="2502" y="7686"/>
                  </a:lnTo>
                  <a:lnTo>
                    <a:pt x="2502" y="7504"/>
                  </a:lnTo>
                  <a:lnTo>
                    <a:pt x="2366" y="7413"/>
                  </a:lnTo>
                  <a:lnTo>
                    <a:pt x="2275" y="7231"/>
                  </a:lnTo>
                  <a:lnTo>
                    <a:pt x="2138" y="7186"/>
                  </a:lnTo>
                  <a:lnTo>
                    <a:pt x="2047" y="7186"/>
                  </a:lnTo>
                  <a:lnTo>
                    <a:pt x="1956" y="7095"/>
                  </a:lnTo>
                  <a:lnTo>
                    <a:pt x="2047" y="7050"/>
                  </a:lnTo>
                  <a:lnTo>
                    <a:pt x="2184" y="7095"/>
                  </a:lnTo>
                  <a:lnTo>
                    <a:pt x="2275" y="7050"/>
                  </a:lnTo>
                  <a:lnTo>
                    <a:pt x="2366" y="7186"/>
                  </a:lnTo>
                  <a:lnTo>
                    <a:pt x="2366" y="7277"/>
                  </a:lnTo>
                  <a:lnTo>
                    <a:pt x="2457" y="7322"/>
                  </a:lnTo>
                  <a:lnTo>
                    <a:pt x="2548" y="7231"/>
                  </a:lnTo>
                  <a:lnTo>
                    <a:pt x="2457" y="7004"/>
                  </a:lnTo>
                  <a:lnTo>
                    <a:pt x="2320" y="6777"/>
                  </a:lnTo>
                  <a:lnTo>
                    <a:pt x="2138" y="6549"/>
                  </a:lnTo>
                  <a:lnTo>
                    <a:pt x="2184" y="6458"/>
                  </a:lnTo>
                  <a:lnTo>
                    <a:pt x="2320" y="6595"/>
                  </a:lnTo>
                  <a:lnTo>
                    <a:pt x="2320" y="6731"/>
                  </a:lnTo>
                  <a:lnTo>
                    <a:pt x="2457" y="6777"/>
                  </a:lnTo>
                  <a:lnTo>
                    <a:pt x="2593" y="6822"/>
                  </a:lnTo>
                  <a:lnTo>
                    <a:pt x="2639" y="6731"/>
                  </a:lnTo>
                  <a:lnTo>
                    <a:pt x="2639" y="6640"/>
                  </a:lnTo>
                  <a:lnTo>
                    <a:pt x="2593" y="6549"/>
                  </a:lnTo>
                  <a:lnTo>
                    <a:pt x="2593" y="6458"/>
                  </a:lnTo>
                  <a:lnTo>
                    <a:pt x="2684" y="6322"/>
                  </a:lnTo>
                  <a:lnTo>
                    <a:pt x="2684" y="6185"/>
                  </a:lnTo>
                  <a:lnTo>
                    <a:pt x="2548" y="6003"/>
                  </a:lnTo>
                  <a:lnTo>
                    <a:pt x="2366" y="5822"/>
                  </a:lnTo>
                  <a:lnTo>
                    <a:pt x="2502" y="5822"/>
                  </a:lnTo>
                  <a:lnTo>
                    <a:pt x="2639" y="5913"/>
                  </a:lnTo>
                  <a:lnTo>
                    <a:pt x="2730" y="5913"/>
                  </a:lnTo>
                  <a:lnTo>
                    <a:pt x="2775" y="5731"/>
                  </a:lnTo>
                  <a:lnTo>
                    <a:pt x="2730" y="5685"/>
                  </a:lnTo>
                  <a:lnTo>
                    <a:pt x="2639" y="5685"/>
                  </a:lnTo>
                  <a:lnTo>
                    <a:pt x="2639" y="5458"/>
                  </a:lnTo>
                  <a:lnTo>
                    <a:pt x="2730" y="5458"/>
                  </a:lnTo>
                  <a:lnTo>
                    <a:pt x="2866" y="5549"/>
                  </a:lnTo>
                  <a:lnTo>
                    <a:pt x="3093" y="5640"/>
                  </a:lnTo>
                  <a:lnTo>
                    <a:pt x="3139" y="5549"/>
                  </a:lnTo>
                  <a:lnTo>
                    <a:pt x="3048" y="5503"/>
                  </a:lnTo>
                  <a:lnTo>
                    <a:pt x="3048" y="5412"/>
                  </a:lnTo>
                  <a:lnTo>
                    <a:pt x="3184" y="5412"/>
                  </a:lnTo>
                  <a:lnTo>
                    <a:pt x="3275" y="5458"/>
                  </a:lnTo>
                  <a:lnTo>
                    <a:pt x="3366" y="5321"/>
                  </a:lnTo>
                  <a:lnTo>
                    <a:pt x="3366" y="5185"/>
                  </a:lnTo>
                  <a:lnTo>
                    <a:pt x="3321" y="5139"/>
                  </a:lnTo>
                  <a:lnTo>
                    <a:pt x="3366" y="5048"/>
                  </a:lnTo>
                  <a:lnTo>
                    <a:pt x="3548" y="4957"/>
                  </a:lnTo>
                  <a:lnTo>
                    <a:pt x="3594" y="4866"/>
                  </a:lnTo>
                  <a:lnTo>
                    <a:pt x="3457" y="4776"/>
                  </a:lnTo>
                  <a:lnTo>
                    <a:pt x="3412" y="4639"/>
                  </a:lnTo>
                  <a:lnTo>
                    <a:pt x="3503" y="4503"/>
                  </a:lnTo>
                  <a:lnTo>
                    <a:pt x="3548" y="4639"/>
                  </a:lnTo>
                  <a:lnTo>
                    <a:pt x="3639" y="4548"/>
                  </a:lnTo>
                  <a:lnTo>
                    <a:pt x="3867" y="4275"/>
                  </a:lnTo>
                  <a:lnTo>
                    <a:pt x="3958" y="4093"/>
                  </a:lnTo>
                  <a:lnTo>
                    <a:pt x="4049" y="4002"/>
                  </a:lnTo>
                  <a:lnTo>
                    <a:pt x="4049" y="3820"/>
                  </a:lnTo>
                  <a:lnTo>
                    <a:pt x="4276" y="3684"/>
                  </a:lnTo>
                  <a:lnTo>
                    <a:pt x="4367" y="3457"/>
                  </a:lnTo>
                  <a:lnTo>
                    <a:pt x="4458" y="3184"/>
                  </a:lnTo>
                  <a:lnTo>
                    <a:pt x="4594" y="3184"/>
                  </a:lnTo>
                  <a:lnTo>
                    <a:pt x="4913" y="2956"/>
                  </a:lnTo>
                  <a:lnTo>
                    <a:pt x="5231" y="2593"/>
                  </a:lnTo>
                  <a:lnTo>
                    <a:pt x="5458" y="2365"/>
                  </a:lnTo>
                  <a:lnTo>
                    <a:pt x="5549" y="2365"/>
                  </a:lnTo>
                  <a:lnTo>
                    <a:pt x="5777" y="2183"/>
                  </a:lnTo>
                  <a:lnTo>
                    <a:pt x="6050" y="2092"/>
                  </a:lnTo>
                  <a:lnTo>
                    <a:pt x="6186" y="2001"/>
                  </a:lnTo>
                  <a:lnTo>
                    <a:pt x="6414" y="1728"/>
                  </a:lnTo>
                  <a:lnTo>
                    <a:pt x="6550" y="1637"/>
                  </a:lnTo>
                  <a:lnTo>
                    <a:pt x="6641" y="1637"/>
                  </a:lnTo>
                  <a:lnTo>
                    <a:pt x="6732" y="1592"/>
                  </a:lnTo>
                  <a:lnTo>
                    <a:pt x="6732" y="1501"/>
                  </a:lnTo>
                  <a:lnTo>
                    <a:pt x="6686" y="1410"/>
                  </a:lnTo>
                  <a:lnTo>
                    <a:pt x="6777" y="1274"/>
                  </a:lnTo>
                  <a:lnTo>
                    <a:pt x="6777" y="1137"/>
                  </a:lnTo>
                  <a:lnTo>
                    <a:pt x="6777" y="910"/>
                  </a:lnTo>
                  <a:lnTo>
                    <a:pt x="6732" y="864"/>
                  </a:lnTo>
                  <a:lnTo>
                    <a:pt x="6595" y="864"/>
                  </a:lnTo>
                  <a:lnTo>
                    <a:pt x="6595" y="682"/>
                  </a:lnTo>
                  <a:lnTo>
                    <a:pt x="6686" y="455"/>
                  </a:lnTo>
                  <a:lnTo>
                    <a:pt x="6641" y="409"/>
                  </a:lnTo>
                  <a:lnTo>
                    <a:pt x="6504" y="409"/>
                  </a:lnTo>
                  <a:lnTo>
                    <a:pt x="6414" y="319"/>
                  </a:lnTo>
                  <a:lnTo>
                    <a:pt x="6277" y="319"/>
                  </a:lnTo>
                  <a:lnTo>
                    <a:pt x="6186" y="182"/>
                  </a:lnTo>
                  <a:lnTo>
                    <a:pt x="6186" y="46"/>
                  </a:lnTo>
                  <a:lnTo>
                    <a:pt x="609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2"/>
            <p:cNvSpPr/>
            <p:nvPr/>
          </p:nvSpPr>
          <p:spPr>
            <a:xfrm>
              <a:off x="6343554" y="1489168"/>
              <a:ext cx="25955" cy="24929"/>
            </a:xfrm>
            <a:custGeom>
              <a:rect b="b" l="l" r="r" t="t"/>
              <a:pathLst>
                <a:path extrusionOk="0" h="1093" w="1138">
                  <a:moveTo>
                    <a:pt x="546" y="1"/>
                  </a:moveTo>
                  <a:lnTo>
                    <a:pt x="455" y="46"/>
                  </a:lnTo>
                  <a:lnTo>
                    <a:pt x="319" y="183"/>
                  </a:lnTo>
                  <a:lnTo>
                    <a:pt x="182" y="228"/>
                  </a:lnTo>
                  <a:lnTo>
                    <a:pt x="1" y="319"/>
                  </a:lnTo>
                  <a:lnTo>
                    <a:pt x="46" y="456"/>
                  </a:lnTo>
                  <a:lnTo>
                    <a:pt x="137" y="592"/>
                  </a:lnTo>
                  <a:lnTo>
                    <a:pt x="137" y="774"/>
                  </a:lnTo>
                  <a:lnTo>
                    <a:pt x="137" y="1001"/>
                  </a:lnTo>
                  <a:lnTo>
                    <a:pt x="273" y="1092"/>
                  </a:lnTo>
                  <a:lnTo>
                    <a:pt x="319" y="1092"/>
                  </a:lnTo>
                  <a:lnTo>
                    <a:pt x="273" y="1001"/>
                  </a:lnTo>
                  <a:lnTo>
                    <a:pt x="319" y="910"/>
                  </a:lnTo>
                  <a:lnTo>
                    <a:pt x="410" y="910"/>
                  </a:lnTo>
                  <a:lnTo>
                    <a:pt x="455" y="1047"/>
                  </a:lnTo>
                  <a:lnTo>
                    <a:pt x="728" y="1047"/>
                  </a:lnTo>
                  <a:lnTo>
                    <a:pt x="774" y="910"/>
                  </a:lnTo>
                  <a:lnTo>
                    <a:pt x="956" y="774"/>
                  </a:lnTo>
                  <a:lnTo>
                    <a:pt x="1092" y="728"/>
                  </a:lnTo>
                  <a:lnTo>
                    <a:pt x="1138" y="637"/>
                  </a:lnTo>
                  <a:lnTo>
                    <a:pt x="1047" y="456"/>
                  </a:lnTo>
                  <a:lnTo>
                    <a:pt x="819" y="365"/>
                  </a:lnTo>
                  <a:lnTo>
                    <a:pt x="774" y="228"/>
                  </a:lnTo>
                  <a:lnTo>
                    <a:pt x="637" y="46"/>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2"/>
            <p:cNvSpPr/>
            <p:nvPr/>
          </p:nvSpPr>
          <p:spPr>
            <a:xfrm>
              <a:off x="6409946" y="1474662"/>
              <a:ext cx="10377" cy="11427"/>
            </a:xfrm>
            <a:custGeom>
              <a:rect b="b" l="l" r="r" t="t"/>
              <a:pathLst>
                <a:path extrusionOk="0" h="501" w="455">
                  <a:moveTo>
                    <a:pt x="455" y="0"/>
                  </a:moveTo>
                  <a:lnTo>
                    <a:pt x="319" y="46"/>
                  </a:lnTo>
                  <a:lnTo>
                    <a:pt x="91" y="182"/>
                  </a:lnTo>
                  <a:lnTo>
                    <a:pt x="0" y="364"/>
                  </a:lnTo>
                  <a:lnTo>
                    <a:pt x="0" y="500"/>
                  </a:lnTo>
                  <a:lnTo>
                    <a:pt x="182" y="318"/>
                  </a:lnTo>
                  <a:lnTo>
                    <a:pt x="273" y="364"/>
                  </a:lnTo>
                  <a:lnTo>
                    <a:pt x="410" y="273"/>
                  </a:lnTo>
                  <a:lnTo>
                    <a:pt x="364" y="182"/>
                  </a:lnTo>
                  <a:lnTo>
                    <a:pt x="410" y="91"/>
                  </a:lnTo>
                  <a:lnTo>
                    <a:pt x="455" y="46"/>
                  </a:lnTo>
                  <a:lnTo>
                    <a:pt x="4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2"/>
            <p:cNvSpPr/>
            <p:nvPr/>
          </p:nvSpPr>
          <p:spPr>
            <a:xfrm>
              <a:off x="6151651" y="1408269"/>
              <a:ext cx="9374" cy="8325"/>
            </a:xfrm>
            <a:custGeom>
              <a:rect b="b" l="l" r="r" t="t"/>
              <a:pathLst>
                <a:path extrusionOk="0" h="365" w="411">
                  <a:moveTo>
                    <a:pt x="365" y="0"/>
                  </a:moveTo>
                  <a:lnTo>
                    <a:pt x="183" y="137"/>
                  </a:lnTo>
                  <a:lnTo>
                    <a:pt x="92" y="137"/>
                  </a:lnTo>
                  <a:lnTo>
                    <a:pt x="1" y="273"/>
                  </a:lnTo>
                  <a:lnTo>
                    <a:pt x="46" y="364"/>
                  </a:lnTo>
                  <a:lnTo>
                    <a:pt x="137" y="319"/>
                  </a:lnTo>
                  <a:lnTo>
                    <a:pt x="183" y="273"/>
                  </a:lnTo>
                  <a:lnTo>
                    <a:pt x="365" y="91"/>
                  </a:lnTo>
                  <a:lnTo>
                    <a:pt x="4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2"/>
            <p:cNvSpPr/>
            <p:nvPr/>
          </p:nvSpPr>
          <p:spPr>
            <a:xfrm>
              <a:off x="6407871" y="1499545"/>
              <a:ext cx="8325" cy="12476"/>
            </a:xfrm>
            <a:custGeom>
              <a:rect b="b" l="l" r="r" t="t"/>
              <a:pathLst>
                <a:path extrusionOk="0" h="547" w="365">
                  <a:moveTo>
                    <a:pt x="137" y="1"/>
                  </a:moveTo>
                  <a:lnTo>
                    <a:pt x="46" y="46"/>
                  </a:lnTo>
                  <a:lnTo>
                    <a:pt x="0" y="319"/>
                  </a:lnTo>
                  <a:lnTo>
                    <a:pt x="46" y="410"/>
                  </a:lnTo>
                  <a:lnTo>
                    <a:pt x="182" y="455"/>
                  </a:lnTo>
                  <a:lnTo>
                    <a:pt x="273" y="546"/>
                  </a:lnTo>
                  <a:lnTo>
                    <a:pt x="364" y="546"/>
                  </a:lnTo>
                  <a:lnTo>
                    <a:pt x="364" y="410"/>
                  </a:lnTo>
                  <a:lnTo>
                    <a:pt x="273" y="319"/>
                  </a:lnTo>
                  <a:lnTo>
                    <a:pt x="273" y="182"/>
                  </a:lnTo>
                  <a:lnTo>
                    <a:pt x="364" y="137"/>
                  </a:lnTo>
                  <a:lnTo>
                    <a:pt x="273"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2"/>
            <p:cNvSpPr/>
            <p:nvPr/>
          </p:nvSpPr>
          <p:spPr>
            <a:xfrm>
              <a:off x="6468037" y="1482941"/>
              <a:ext cx="15578" cy="20778"/>
            </a:xfrm>
            <a:custGeom>
              <a:rect b="b" l="l" r="r" t="t"/>
              <a:pathLst>
                <a:path extrusionOk="0" h="911" w="683">
                  <a:moveTo>
                    <a:pt x="273" y="1"/>
                  </a:moveTo>
                  <a:lnTo>
                    <a:pt x="137" y="183"/>
                  </a:lnTo>
                  <a:lnTo>
                    <a:pt x="91" y="410"/>
                  </a:lnTo>
                  <a:lnTo>
                    <a:pt x="0" y="638"/>
                  </a:lnTo>
                  <a:lnTo>
                    <a:pt x="0" y="729"/>
                  </a:lnTo>
                  <a:lnTo>
                    <a:pt x="182" y="774"/>
                  </a:lnTo>
                  <a:lnTo>
                    <a:pt x="273" y="865"/>
                  </a:lnTo>
                  <a:lnTo>
                    <a:pt x="409" y="865"/>
                  </a:lnTo>
                  <a:lnTo>
                    <a:pt x="546" y="910"/>
                  </a:lnTo>
                  <a:lnTo>
                    <a:pt x="682" y="865"/>
                  </a:lnTo>
                  <a:lnTo>
                    <a:pt x="682" y="774"/>
                  </a:lnTo>
                  <a:lnTo>
                    <a:pt x="591" y="547"/>
                  </a:lnTo>
                  <a:lnTo>
                    <a:pt x="546" y="319"/>
                  </a:lnTo>
                  <a:lnTo>
                    <a:pt x="364" y="183"/>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2"/>
            <p:cNvSpPr/>
            <p:nvPr/>
          </p:nvSpPr>
          <p:spPr>
            <a:xfrm>
              <a:off x="6426527" y="1489168"/>
              <a:ext cx="10400" cy="5223"/>
            </a:xfrm>
            <a:custGeom>
              <a:rect b="b" l="l" r="r" t="t"/>
              <a:pathLst>
                <a:path extrusionOk="0" h="229" w="456">
                  <a:moveTo>
                    <a:pt x="92" y="1"/>
                  </a:moveTo>
                  <a:lnTo>
                    <a:pt x="1" y="46"/>
                  </a:lnTo>
                  <a:lnTo>
                    <a:pt x="137" y="183"/>
                  </a:lnTo>
                  <a:lnTo>
                    <a:pt x="365" y="228"/>
                  </a:lnTo>
                  <a:lnTo>
                    <a:pt x="456" y="183"/>
                  </a:lnTo>
                  <a:lnTo>
                    <a:pt x="456" y="92"/>
                  </a:lnTo>
                  <a:lnTo>
                    <a:pt x="228"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32"/>
            <p:cNvSpPr/>
            <p:nvPr/>
          </p:nvSpPr>
          <p:spPr>
            <a:xfrm>
              <a:off x="6456610" y="1511998"/>
              <a:ext cx="17653" cy="17653"/>
            </a:xfrm>
            <a:custGeom>
              <a:rect b="b" l="l" r="r" t="t"/>
              <a:pathLst>
                <a:path extrusionOk="0" h="774" w="774">
                  <a:moveTo>
                    <a:pt x="547" y="0"/>
                  </a:moveTo>
                  <a:lnTo>
                    <a:pt x="319" y="46"/>
                  </a:lnTo>
                  <a:lnTo>
                    <a:pt x="183" y="182"/>
                  </a:lnTo>
                  <a:lnTo>
                    <a:pt x="228" y="319"/>
                  </a:lnTo>
                  <a:lnTo>
                    <a:pt x="92" y="455"/>
                  </a:lnTo>
                  <a:lnTo>
                    <a:pt x="1" y="546"/>
                  </a:lnTo>
                  <a:lnTo>
                    <a:pt x="1" y="682"/>
                  </a:lnTo>
                  <a:lnTo>
                    <a:pt x="92" y="773"/>
                  </a:lnTo>
                  <a:lnTo>
                    <a:pt x="183" y="773"/>
                  </a:lnTo>
                  <a:lnTo>
                    <a:pt x="319" y="637"/>
                  </a:lnTo>
                  <a:lnTo>
                    <a:pt x="410" y="592"/>
                  </a:lnTo>
                  <a:lnTo>
                    <a:pt x="547" y="410"/>
                  </a:lnTo>
                  <a:lnTo>
                    <a:pt x="638" y="364"/>
                  </a:lnTo>
                  <a:lnTo>
                    <a:pt x="774" y="182"/>
                  </a:lnTo>
                  <a:lnTo>
                    <a:pt x="774" y="46"/>
                  </a:lnTo>
                  <a:lnTo>
                    <a:pt x="6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32"/>
            <p:cNvSpPr/>
            <p:nvPr/>
          </p:nvSpPr>
          <p:spPr>
            <a:xfrm>
              <a:off x="6442105" y="1110563"/>
              <a:ext cx="38385" cy="25955"/>
            </a:xfrm>
            <a:custGeom>
              <a:rect b="b" l="l" r="r" t="t"/>
              <a:pathLst>
                <a:path extrusionOk="0" h="1138" w="1683">
                  <a:moveTo>
                    <a:pt x="1001" y="1"/>
                  </a:moveTo>
                  <a:lnTo>
                    <a:pt x="773" y="46"/>
                  </a:lnTo>
                  <a:lnTo>
                    <a:pt x="637" y="92"/>
                  </a:lnTo>
                  <a:lnTo>
                    <a:pt x="500" y="46"/>
                  </a:lnTo>
                  <a:lnTo>
                    <a:pt x="364" y="46"/>
                  </a:lnTo>
                  <a:lnTo>
                    <a:pt x="227" y="183"/>
                  </a:lnTo>
                  <a:lnTo>
                    <a:pt x="46" y="183"/>
                  </a:lnTo>
                  <a:lnTo>
                    <a:pt x="0" y="228"/>
                  </a:lnTo>
                  <a:lnTo>
                    <a:pt x="46" y="319"/>
                  </a:lnTo>
                  <a:lnTo>
                    <a:pt x="273" y="365"/>
                  </a:lnTo>
                  <a:lnTo>
                    <a:pt x="318" y="501"/>
                  </a:lnTo>
                  <a:lnTo>
                    <a:pt x="500" y="592"/>
                  </a:lnTo>
                  <a:lnTo>
                    <a:pt x="591" y="728"/>
                  </a:lnTo>
                  <a:lnTo>
                    <a:pt x="819" y="819"/>
                  </a:lnTo>
                  <a:lnTo>
                    <a:pt x="1228" y="819"/>
                  </a:lnTo>
                  <a:lnTo>
                    <a:pt x="1137" y="865"/>
                  </a:lnTo>
                  <a:lnTo>
                    <a:pt x="910" y="956"/>
                  </a:lnTo>
                  <a:lnTo>
                    <a:pt x="728" y="956"/>
                  </a:lnTo>
                  <a:lnTo>
                    <a:pt x="728" y="1001"/>
                  </a:lnTo>
                  <a:lnTo>
                    <a:pt x="910" y="1092"/>
                  </a:lnTo>
                  <a:lnTo>
                    <a:pt x="1046" y="1138"/>
                  </a:lnTo>
                  <a:lnTo>
                    <a:pt x="1228" y="1001"/>
                  </a:lnTo>
                  <a:lnTo>
                    <a:pt x="1410" y="865"/>
                  </a:lnTo>
                  <a:lnTo>
                    <a:pt x="1501" y="774"/>
                  </a:lnTo>
                  <a:lnTo>
                    <a:pt x="1592" y="546"/>
                  </a:lnTo>
                  <a:lnTo>
                    <a:pt x="1683" y="319"/>
                  </a:lnTo>
                  <a:lnTo>
                    <a:pt x="1637" y="228"/>
                  </a:lnTo>
                  <a:lnTo>
                    <a:pt x="1274" y="46"/>
                  </a:lnTo>
                  <a:lnTo>
                    <a:pt x="10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32"/>
            <p:cNvSpPr/>
            <p:nvPr/>
          </p:nvSpPr>
          <p:spPr>
            <a:xfrm>
              <a:off x="6194187" y="1701825"/>
              <a:ext cx="4174" cy="3125"/>
            </a:xfrm>
            <a:custGeom>
              <a:rect b="b" l="l" r="r" t="t"/>
              <a:pathLst>
                <a:path extrusionOk="0" h="137" w="183">
                  <a:moveTo>
                    <a:pt x="91" y="0"/>
                  </a:moveTo>
                  <a:lnTo>
                    <a:pt x="0" y="91"/>
                  </a:lnTo>
                  <a:lnTo>
                    <a:pt x="91" y="137"/>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2"/>
            <p:cNvSpPr/>
            <p:nvPr/>
          </p:nvSpPr>
          <p:spPr>
            <a:xfrm>
              <a:off x="6228421" y="1637508"/>
              <a:ext cx="36332" cy="32181"/>
            </a:xfrm>
            <a:custGeom>
              <a:rect b="b" l="l" r="r" t="t"/>
              <a:pathLst>
                <a:path extrusionOk="0" h="1411" w="1593">
                  <a:moveTo>
                    <a:pt x="228" y="0"/>
                  </a:moveTo>
                  <a:lnTo>
                    <a:pt x="137" y="91"/>
                  </a:lnTo>
                  <a:lnTo>
                    <a:pt x="137" y="182"/>
                  </a:lnTo>
                  <a:lnTo>
                    <a:pt x="46" y="273"/>
                  </a:lnTo>
                  <a:lnTo>
                    <a:pt x="137" y="410"/>
                  </a:lnTo>
                  <a:lnTo>
                    <a:pt x="273" y="410"/>
                  </a:lnTo>
                  <a:lnTo>
                    <a:pt x="228" y="501"/>
                  </a:lnTo>
                  <a:lnTo>
                    <a:pt x="182" y="501"/>
                  </a:lnTo>
                  <a:lnTo>
                    <a:pt x="46" y="410"/>
                  </a:lnTo>
                  <a:lnTo>
                    <a:pt x="0" y="455"/>
                  </a:lnTo>
                  <a:lnTo>
                    <a:pt x="46" y="546"/>
                  </a:lnTo>
                  <a:lnTo>
                    <a:pt x="319" y="864"/>
                  </a:lnTo>
                  <a:lnTo>
                    <a:pt x="455" y="955"/>
                  </a:lnTo>
                  <a:lnTo>
                    <a:pt x="591" y="1092"/>
                  </a:lnTo>
                  <a:lnTo>
                    <a:pt x="637" y="1137"/>
                  </a:lnTo>
                  <a:lnTo>
                    <a:pt x="682" y="955"/>
                  </a:lnTo>
                  <a:lnTo>
                    <a:pt x="773" y="1001"/>
                  </a:lnTo>
                  <a:lnTo>
                    <a:pt x="910" y="955"/>
                  </a:lnTo>
                  <a:lnTo>
                    <a:pt x="955" y="1046"/>
                  </a:lnTo>
                  <a:lnTo>
                    <a:pt x="1001" y="1228"/>
                  </a:lnTo>
                  <a:lnTo>
                    <a:pt x="1001" y="1319"/>
                  </a:lnTo>
                  <a:lnTo>
                    <a:pt x="1092" y="1410"/>
                  </a:lnTo>
                  <a:lnTo>
                    <a:pt x="1274" y="1410"/>
                  </a:lnTo>
                  <a:lnTo>
                    <a:pt x="1365" y="1319"/>
                  </a:lnTo>
                  <a:lnTo>
                    <a:pt x="1547" y="1365"/>
                  </a:lnTo>
                  <a:lnTo>
                    <a:pt x="1592" y="1228"/>
                  </a:lnTo>
                  <a:lnTo>
                    <a:pt x="1547" y="955"/>
                  </a:lnTo>
                  <a:lnTo>
                    <a:pt x="1274" y="773"/>
                  </a:lnTo>
                  <a:lnTo>
                    <a:pt x="1092" y="546"/>
                  </a:lnTo>
                  <a:lnTo>
                    <a:pt x="910" y="546"/>
                  </a:lnTo>
                  <a:lnTo>
                    <a:pt x="773" y="364"/>
                  </a:lnTo>
                  <a:lnTo>
                    <a:pt x="591" y="273"/>
                  </a:lnTo>
                  <a:lnTo>
                    <a:pt x="546" y="182"/>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32"/>
            <p:cNvSpPr/>
            <p:nvPr/>
          </p:nvSpPr>
          <p:spPr>
            <a:xfrm>
              <a:off x="6113266" y="1530655"/>
              <a:ext cx="99623" cy="116204"/>
            </a:xfrm>
            <a:custGeom>
              <a:rect b="b" l="l" r="r" t="t"/>
              <a:pathLst>
                <a:path extrusionOk="0" h="5095" w="4368">
                  <a:moveTo>
                    <a:pt x="1320" y="1"/>
                  </a:moveTo>
                  <a:lnTo>
                    <a:pt x="1047" y="183"/>
                  </a:lnTo>
                  <a:lnTo>
                    <a:pt x="774" y="183"/>
                  </a:lnTo>
                  <a:lnTo>
                    <a:pt x="683" y="274"/>
                  </a:lnTo>
                  <a:lnTo>
                    <a:pt x="456" y="410"/>
                  </a:lnTo>
                  <a:lnTo>
                    <a:pt x="456" y="592"/>
                  </a:lnTo>
                  <a:lnTo>
                    <a:pt x="410" y="683"/>
                  </a:lnTo>
                  <a:lnTo>
                    <a:pt x="456" y="865"/>
                  </a:lnTo>
                  <a:lnTo>
                    <a:pt x="592" y="865"/>
                  </a:lnTo>
                  <a:lnTo>
                    <a:pt x="638" y="911"/>
                  </a:lnTo>
                  <a:lnTo>
                    <a:pt x="592" y="1001"/>
                  </a:lnTo>
                  <a:lnTo>
                    <a:pt x="456" y="1001"/>
                  </a:lnTo>
                  <a:lnTo>
                    <a:pt x="274" y="1047"/>
                  </a:lnTo>
                  <a:lnTo>
                    <a:pt x="183" y="1274"/>
                  </a:lnTo>
                  <a:lnTo>
                    <a:pt x="137" y="1456"/>
                  </a:lnTo>
                  <a:lnTo>
                    <a:pt x="228" y="1547"/>
                  </a:lnTo>
                  <a:lnTo>
                    <a:pt x="365" y="1502"/>
                  </a:lnTo>
                  <a:lnTo>
                    <a:pt x="547" y="1411"/>
                  </a:lnTo>
                  <a:lnTo>
                    <a:pt x="592" y="1456"/>
                  </a:lnTo>
                  <a:lnTo>
                    <a:pt x="456" y="1593"/>
                  </a:lnTo>
                  <a:lnTo>
                    <a:pt x="410" y="1729"/>
                  </a:lnTo>
                  <a:lnTo>
                    <a:pt x="501" y="1729"/>
                  </a:lnTo>
                  <a:lnTo>
                    <a:pt x="592" y="1593"/>
                  </a:lnTo>
                  <a:lnTo>
                    <a:pt x="729" y="1593"/>
                  </a:lnTo>
                  <a:lnTo>
                    <a:pt x="729" y="1638"/>
                  </a:lnTo>
                  <a:lnTo>
                    <a:pt x="638" y="1775"/>
                  </a:lnTo>
                  <a:lnTo>
                    <a:pt x="592" y="1866"/>
                  </a:lnTo>
                  <a:lnTo>
                    <a:pt x="683" y="2002"/>
                  </a:lnTo>
                  <a:lnTo>
                    <a:pt x="865" y="2002"/>
                  </a:lnTo>
                  <a:lnTo>
                    <a:pt x="774" y="2048"/>
                  </a:lnTo>
                  <a:lnTo>
                    <a:pt x="683" y="2048"/>
                  </a:lnTo>
                  <a:lnTo>
                    <a:pt x="547" y="2138"/>
                  </a:lnTo>
                  <a:lnTo>
                    <a:pt x="547" y="2275"/>
                  </a:lnTo>
                  <a:lnTo>
                    <a:pt x="638" y="2411"/>
                  </a:lnTo>
                  <a:lnTo>
                    <a:pt x="592" y="2502"/>
                  </a:lnTo>
                  <a:lnTo>
                    <a:pt x="501" y="2457"/>
                  </a:lnTo>
                  <a:lnTo>
                    <a:pt x="365" y="2502"/>
                  </a:lnTo>
                  <a:lnTo>
                    <a:pt x="228" y="2411"/>
                  </a:lnTo>
                  <a:lnTo>
                    <a:pt x="137" y="2457"/>
                  </a:lnTo>
                  <a:lnTo>
                    <a:pt x="1" y="2593"/>
                  </a:lnTo>
                  <a:lnTo>
                    <a:pt x="1" y="2775"/>
                  </a:lnTo>
                  <a:lnTo>
                    <a:pt x="46" y="2957"/>
                  </a:lnTo>
                  <a:lnTo>
                    <a:pt x="1" y="3139"/>
                  </a:lnTo>
                  <a:lnTo>
                    <a:pt x="46" y="3275"/>
                  </a:lnTo>
                  <a:lnTo>
                    <a:pt x="274" y="3457"/>
                  </a:lnTo>
                  <a:lnTo>
                    <a:pt x="274" y="3548"/>
                  </a:lnTo>
                  <a:lnTo>
                    <a:pt x="501" y="3730"/>
                  </a:lnTo>
                  <a:lnTo>
                    <a:pt x="638" y="3776"/>
                  </a:lnTo>
                  <a:lnTo>
                    <a:pt x="729" y="3730"/>
                  </a:lnTo>
                  <a:lnTo>
                    <a:pt x="820" y="3730"/>
                  </a:lnTo>
                  <a:lnTo>
                    <a:pt x="956" y="3503"/>
                  </a:lnTo>
                  <a:lnTo>
                    <a:pt x="911" y="3275"/>
                  </a:lnTo>
                  <a:lnTo>
                    <a:pt x="956" y="3139"/>
                  </a:lnTo>
                  <a:lnTo>
                    <a:pt x="1047" y="3003"/>
                  </a:lnTo>
                  <a:lnTo>
                    <a:pt x="956" y="3185"/>
                  </a:lnTo>
                  <a:lnTo>
                    <a:pt x="956" y="3275"/>
                  </a:lnTo>
                  <a:lnTo>
                    <a:pt x="1047" y="3412"/>
                  </a:lnTo>
                  <a:lnTo>
                    <a:pt x="1092" y="3594"/>
                  </a:lnTo>
                  <a:lnTo>
                    <a:pt x="1183" y="3639"/>
                  </a:lnTo>
                  <a:lnTo>
                    <a:pt x="1320" y="3548"/>
                  </a:lnTo>
                  <a:lnTo>
                    <a:pt x="1320" y="3457"/>
                  </a:lnTo>
                  <a:lnTo>
                    <a:pt x="1365" y="3275"/>
                  </a:lnTo>
                  <a:lnTo>
                    <a:pt x="1411" y="3366"/>
                  </a:lnTo>
                  <a:lnTo>
                    <a:pt x="1411" y="3457"/>
                  </a:lnTo>
                  <a:lnTo>
                    <a:pt x="1411" y="3594"/>
                  </a:lnTo>
                  <a:lnTo>
                    <a:pt x="1547" y="3821"/>
                  </a:lnTo>
                  <a:lnTo>
                    <a:pt x="1729" y="3958"/>
                  </a:lnTo>
                  <a:lnTo>
                    <a:pt x="1866" y="3912"/>
                  </a:lnTo>
                  <a:lnTo>
                    <a:pt x="2002" y="3867"/>
                  </a:lnTo>
                  <a:lnTo>
                    <a:pt x="2048" y="3912"/>
                  </a:lnTo>
                  <a:lnTo>
                    <a:pt x="2002" y="3958"/>
                  </a:lnTo>
                  <a:lnTo>
                    <a:pt x="1911" y="3958"/>
                  </a:lnTo>
                  <a:lnTo>
                    <a:pt x="1866" y="4049"/>
                  </a:lnTo>
                  <a:lnTo>
                    <a:pt x="1775" y="4140"/>
                  </a:lnTo>
                  <a:lnTo>
                    <a:pt x="1729" y="4231"/>
                  </a:lnTo>
                  <a:lnTo>
                    <a:pt x="1866" y="4367"/>
                  </a:lnTo>
                  <a:lnTo>
                    <a:pt x="1911" y="4458"/>
                  </a:lnTo>
                  <a:lnTo>
                    <a:pt x="1729" y="4458"/>
                  </a:lnTo>
                  <a:lnTo>
                    <a:pt x="1729" y="4549"/>
                  </a:lnTo>
                  <a:lnTo>
                    <a:pt x="1820" y="4594"/>
                  </a:lnTo>
                  <a:lnTo>
                    <a:pt x="2048" y="4640"/>
                  </a:lnTo>
                  <a:lnTo>
                    <a:pt x="2184" y="4731"/>
                  </a:lnTo>
                  <a:lnTo>
                    <a:pt x="2366" y="4685"/>
                  </a:lnTo>
                  <a:lnTo>
                    <a:pt x="2548" y="4776"/>
                  </a:lnTo>
                  <a:lnTo>
                    <a:pt x="2548" y="4594"/>
                  </a:lnTo>
                  <a:lnTo>
                    <a:pt x="2639" y="4640"/>
                  </a:lnTo>
                  <a:lnTo>
                    <a:pt x="2684" y="4731"/>
                  </a:lnTo>
                  <a:lnTo>
                    <a:pt x="2775" y="4958"/>
                  </a:lnTo>
                  <a:lnTo>
                    <a:pt x="2866" y="5049"/>
                  </a:lnTo>
                  <a:lnTo>
                    <a:pt x="3003" y="5049"/>
                  </a:lnTo>
                  <a:lnTo>
                    <a:pt x="3094" y="4913"/>
                  </a:lnTo>
                  <a:lnTo>
                    <a:pt x="3048" y="4776"/>
                  </a:lnTo>
                  <a:lnTo>
                    <a:pt x="2866" y="4685"/>
                  </a:lnTo>
                  <a:lnTo>
                    <a:pt x="2775" y="4594"/>
                  </a:lnTo>
                  <a:lnTo>
                    <a:pt x="2957" y="4594"/>
                  </a:lnTo>
                  <a:lnTo>
                    <a:pt x="3139" y="4685"/>
                  </a:lnTo>
                  <a:lnTo>
                    <a:pt x="3185" y="4822"/>
                  </a:lnTo>
                  <a:lnTo>
                    <a:pt x="3276" y="4958"/>
                  </a:lnTo>
                  <a:lnTo>
                    <a:pt x="3321" y="4958"/>
                  </a:lnTo>
                  <a:lnTo>
                    <a:pt x="3366" y="4822"/>
                  </a:lnTo>
                  <a:lnTo>
                    <a:pt x="3412" y="4822"/>
                  </a:lnTo>
                  <a:lnTo>
                    <a:pt x="3503" y="4958"/>
                  </a:lnTo>
                  <a:lnTo>
                    <a:pt x="3685" y="5004"/>
                  </a:lnTo>
                  <a:lnTo>
                    <a:pt x="3821" y="5004"/>
                  </a:lnTo>
                  <a:lnTo>
                    <a:pt x="3821" y="4913"/>
                  </a:lnTo>
                  <a:lnTo>
                    <a:pt x="3685" y="4822"/>
                  </a:lnTo>
                  <a:lnTo>
                    <a:pt x="3685" y="4731"/>
                  </a:lnTo>
                  <a:lnTo>
                    <a:pt x="3730" y="4731"/>
                  </a:lnTo>
                  <a:lnTo>
                    <a:pt x="3912" y="4776"/>
                  </a:lnTo>
                  <a:lnTo>
                    <a:pt x="3958" y="4867"/>
                  </a:lnTo>
                  <a:lnTo>
                    <a:pt x="4003" y="4867"/>
                  </a:lnTo>
                  <a:lnTo>
                    <a:pt x="4049" y="5004"/>
                  </a:lnTo>
                  <a:lnTo>
                    <a:pt x="4140" y="5095"/>
                  </a:lnTo>
                  <a:lnTo>
                    <a:pt x="4231" y="5049"/>
                  </a:lnTo>
                  <a:lnTo>
                    <a:pt x="4231" y="4913"/>
                  </a:lnTo>
                  <a:lnTo>
                    <a:pt x="4185" y="4822"/>
                  </a:lnTo>
                  <a:lnTo>
                    <a:pt x="4094" y="4776"/>
                  </a:lnTo>
                  <a:lnTo>
                    <a:pt x="4003" y="4731"/>
                  </a:lnTo>
                  <a:lnTo>
                    <a:pt x="4049" y="4685"/>
                  </a:lnTo>
                  <a:lnTo>
                    <a:pt x="4094" y="4731"/>
                  </a:lnTo>
                  <a:lnTo>
                    <a:pt x="4185" y="4731"/>
                  </a:lnTo>
                  <a:lnTo>
                    <a:pt x="4322" y="4594"/>
                  </a:lnTo>
                  <a:lnTo>
                    <a:pt x="4367" y="4503"/>
                  </a:lnTo>
                  <a:lnTo>
                    <a:pt x="4322" y="4412"/>
                  </a:lnTo>
                  <a:lnTo>
                    <a:pt x="4185" y="4276"/>
                  </a:lnTo>
                  <a:lnTo>
                    <a:pt x="4094" y="4322"/>
                  </a:lnTo>
                  <a:lnTo>
                    <a:pt x="3958" y="4276"/>
                  </a:lnTo>
                  <a:lnTo>
                    <a:pt x="3821" y="4094"/>
                  </a:lnTo>
                  <a:lnTo>
                    <a:pt x="3685" y="4094"/>
                  </a:lnTo>
                  <a:lnTo>
                    <a:pt x="3412" y="3867"/>
                  </a:lnTo>
                  <a:lnTo>
                    <a:pt x="3321" y="3730"/>
                  </a:lnTo>
                  <a:lnTo>
                    <a:pt x="3139" y="3730"/>
                  </a:lnTo>
                  <a:lnTo>
                    <a:pt x="2957" y="3366"/>
                  </a:lnTo>
                  <a:lnTo>
                    <a:pt x="2684" y="3048"/>
                  </a:lnTo>
                  <a:lnTo>
                    <a:pt x="2593" y="2684"/>
                  </a:lnTo>
                  <a:lnTo>
                    <a:pt x="2411" y="2411"/>
                  </a:lnTo>
                  <a:lnTo>
                    <a:pt x="2411" y="2048"/>
                  </a:lnTo>
                  <a:lnTo>
                    <a:pt x="2275" y="1820"/>
                  </a:lnTo>
                  <a:lnTo>
                    <a:pt x="2229" y="1365"/>
                  </a:lnTo>
                  <a:lnTo>
                    <a:pt x="2184" y="1274"/>
                  </a:lnTo>
                  <a:lnTo>
                    <a:pt x="2275" y="1138"/>
                  </a:lnTo>
                  <a:lnTo>
                    <a:pt x="2229" y="1047"/>
                  </a:lnTo>
                  <a:lnTo>
                    <a:pt x="2093" y="1001"/>
                  </a:lnTo>
                  <a:lnTo>
                    <a:pt x="2002" y="1047"/>
                  </a:lnTo>
                  <a:lnTo>
                    <a:pt x="1911" y="1001"/>
                  </a:lnTo>
                  <a:lnTo>
                    <a:pt x="1911" y="956"/>
                  </a:lnTo>
                  <a:lnTo>
                    <a:pt x="2139" y="956"/>
                  </a:lnTo>
                  <a:lnTo>
                    <a:pt x="2320" y="865"/>
                  </a:lnTo>
                  <a:lnTo>
                    <a:pt x="2366" y="547"/>
                  </a:lnTo>
                  <a:lnTo>
                    <a:pt x="2320" y="410"/>
                  </a:lnTo>
                  <a:lnTo>
                    <a:pt x="2184" y="410"/>
                  </a:lnTo>
                  <a:lnTo>
                    <a:pt x="2048" y="456"/>
                  </a:lnTo>
                  <a:lnTo>
                    <a:pt x="2093" y="410"/>
                  </a:lnTo>
                  <a:lnTo>
                    <a:pt x="2320" y="319"/>
                  </a:lnTo>
                  <a:lnTo>
                    <a:pt x="2366" y="228"/>
                  </a:lnTo>
                  <a:lnTo>
                    <a:pt x="2275" y="183"/>
                  </a:lnTo>
                  <a:lnTo>
                    <a:pt x="2002" y="183"/>
                  </a:lnTo>
                  <a:lnTo>
                    <a:pt x="1593" y="92"/>
                  </a:lnTo>
                  <a:lnTo>
                    <a:pt x="145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2"/>
            <p:cNvSpPr/>
            <p:nvPr/>
          </p:nvSpPr>
          <p:spPr>
            <a:xfrm>
              <a:off x="6227372" y="1702851"/>
              <a:ext cx="10400" cy="5200"/>
            </a:xfrm>
            <a:custGeom>
              <a:rect b="b" l="l" r="r" t="t"/>
              <a:pathLst>
                <a:path extrusionOk="0" h="228" w="456">
                  <a:moveTo>
                    <a:pt x="319" y="1"/>
                  </a:moveTo>
                  <a:lnTo>
                    <a:pt x="92" y="92"/>
                  </a:lnTo>
                  <a:lnTo>
                    <a:pt x="1" y="228"/>
                  </a:lnTo>
                  <a:lnTo>
                    <a:pt x="92" y="228"/>
                  </a:lnTo>
                  <a:lnTo>
                    <a:pt x="183" y="182"/>
                  </a:lnTo>
                  <a:lnTo>
                    <a:pt x="410" y="92"/>
                  </a:lnTo>
                  <a:lnTo>
                    <a:pt x="45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2"/>
            <p:cNvSpPr/>
            <p:nvPr/>
          </p:nvSpPr>
          <p:spPr>
            <a:xfrm>
              <a:off x="6191063" y="1720481"/>
              <a:ext cx="4174" cy="6249"/>
            </a:xfrm>
            <a:custGeom>
              <a:rect b="b" l="l" r="r" t="t"/>
              <a:pathLst>
                <a:path extrusionOk="0" h="274" w="183">
                  <a:moveTo>
                    <a:pt x="183" y="1"/>
                  </a:moveTo>
                  <a:lnTo>
                    <a:pt x="92" y="46"/>
                  </a:lnTo>
                  <a:lnTo>
                    <a:pt x="1" y="137"/>
                  </a:lnTo>
                  <a:lnTo>
                    <a:pt x="1" y="228"/>
                  </a:lnTo>
                  <a:lnTo>
                    <a:pt x="46" y="274"/>
                  </a:lnTo>
                  <a:lnTo>
                    <a:pt x="183"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2"/>
            <p:cNvSpPr/>
            <p:nvPr/>
          </p:nvSpPr>
          <p:spPr>
            <a:xfrm>
              <a:off x="6199364" y="1701825"/>
              <a:ext cx="7298" cy="4151"/>
            </a:xfrm>
            <a:custGeom>
              <a:rect b="b" l="l" r="r" t="t"/>
              <a:pathLst>
                <a:path extrusionOk="0" h="182" w="320">
                  <a:moveTo>
                    <a:pt x="92" y="0"/>
                  </a:moveTo>
                  <a:lnTo>
                    <a:pt x="1" y="46"/>
                  </a:lnTo>
                  <a:lnTo>
                    <a:pt x="92" y="91"/>
                  </a:lnTo>
                  <a:lnTo>
                    <a:pt x="183" y="182"/>
                  </a:lnTo>
                  <a:lnTo>
                    <a:pt x="319" y="182"/>
                  </a:lnTo>
                  <a:lnTo>
                    <a:pt x="274"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2"/>
            <p:cNvSpPr/>
            <p:nvPr/>
          </p:nvSpPr>
          <p:spPr>
            <a:xfrm>
              <a:off x="6256429" y="1688323"/>
              <a:ext cx="3125" cy="3147"/>
            </a:xfrm>
            <a:custGeom>
              <a:rect b="b" l="l" r="r" t="t"/>
              <a:pathLst>
                <a:path extrusionOk="0" h="138" w="137">
                  <a:moveTo>
                    <a:pt x="0" y="1"/>
                  </a:moveTo>
                  <a:lnTo>
                    <a:pt x="46" y="137"/>
                  </a:lnTo>
                  <a:cubicBezTo>
                    <a:pt x="46" y="92"/>
                    <a:pt x="91" y="46"/>
                    <a:pt x="137" y="1"/>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2"/>
            <p:cNvSpPr/>
            <p:nvPr/>
          </p:nvSpPr>
          <p:spPr>
            <a:xfrm>
              <a:off x="6239825" y="1672768"/>
              <a:ext cx="2098" cy="4174"/>
            </a:xfrm>
            <a:custGeom>
              <a:rect b="b" l="l" r="r" t="t"/>
              <a:pathLst>
                <a:path extrusionOk="0" h="183" w="92">
                  <a:moveTo>
                    <a:pt x="1" y="1"/>
                  </a:moveTo>
                  <a:lnTo>
                    <a:pt x="1" y="183"/>
                  </a:lnTo>
                  <a:lnTo>
                    <a:pt x="46" y="137"/>
                  </a:lnTo>
                  <a:lnTo>
                    <a:pt x="91"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2"/>
            <p:cNvSpPr/>
            <p:nvPr/>
          </p:nvSpPr>
          <p:spPr>
            <a:xfrm>
              <a:off x="6243976" y="1676919"/>
              <a:ext cx="10400" cy="9351"/>
            </a:xfrm>
            <a:custGeom>
              <a:rect b="b" l="l" r="r" t="t"/>
              <a:pathLst>
                <a:path extrusionOk="0" h="410" w="456">
                  <a:moveTo>
                    <a:pt x="46" y="1"/>
                  </a:moveTo>
                  <a:lnTo>
                    <a:pt x="0" y="46"/>
                  </a:lnTo>
                  <a:lnTo>
                    <a:pt x="182" y="228"/>
                  </a:lnTo>
                  <a:lnTo>
                    <a:pt x="455" y="410"/>
                  </a:lnTo>
                  <a:lnTo>
                    <a:pt x="410" y="228"/>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2"/>
            <p:cNvSpPr/>
            <p:nvPr/>
          </p:nvSpPr>
          <p:spPr>
            <a:xfrm>
              <a:off x="6433803" y="1028616"/>
              <a:ext cx="68468" cy="78868"/>
            </a:xfrm>
            <a:custGeom>
              <a:rect b="b" l="l" r="r" t="t"/>
              <a:pathLst>
                <a:path extrusionOk="0" h="3458" w="3002">
                  <a:moveTo>
                    <a:pt x="546" y="1"/>
                  </a:moveTo>
                  <a:lnTo>
                    <a:pt x="501" y="92"/>
                  </a:lnTo>
                  <a:lnTo>
                    <a:pt x="455" y="228"/>
                  </a:lnTo>
                  <a:lnTo>
                    <a:pt x="501" y="365"/>
                  </a:lnTo>
                  <a:lnTo>
                    <a:pt x="501" y="547"/>
                  </a:lnTo>
                  <a:lnTo>
                    <a:pt x="364" y="728"/>
                  </a:lnTo>
                  <a:lnTo>
                    <a:pt x="228" y="1001"/>
                  </a:lnTo>
                  <a:lnTo>
                    <a:pt x="46" y="1183"/>
                  </a:lnTo>
                  <a:lnTo>
                    <a:pt x="0" y="1365"/>
                  </a:lnTo>
                  <a:lnTo>
                    <a:pt x="46" y="2002"/>
                  </a:lnTo>
                  <a:lnTo>
                    <a:pt x="137" y="2138"/>
                  </a:lnTo>
                  <a:lnTo>
                    <a:pt x="319" y="2229"/>
                  </a:lnTo>
                  <a:lnTo>
                    <a:pt x="319" y="2411"/>
                  </a:lnTo>
                  <a:lnTo>
                    <a:pt x="273" y="2821"/>
                  </a:lnTo>
                  <a:lnTo>
                    <a:pt x="182" y="3002"/>
                  </a:lnTo>
                  <a:lnTo>
                    <a:pt x="137" y="3139"/>
                  </a:lnTo>
                  <a:lnTo>
                    <a:pt x="182" y="3230"/>
                  </a:lnTo>
                  <a:lnTo>
                    <a:pt x="273" y="3230"/>
                  </a:lnTo>
                  <a:lnTo>
                    <a:pt x="364" y="3048"/>
                  </a:lnTo>
                  <a:lnTo>
                    <a:pt x="546" y="3002"/>
                  </a:lnTo>
                  <a:lnTo>
                    <a:pt x="637" y="3048"/>
                  </a:lnTo>
                  <a:lnTo>
                    <a:pt x="682" y="3184"/>
                  </a:lnTo>
                  <a:lnTo>
                    <a:pt x="910" y="3366"/>
                  </a:lnTo>
                  <a:lnTo>
                    <a:pt x="1046" y="3366"/>
                  </a:lnTo>
                  <a:lnTo>
                    <a:pt x="1092" y="3275"/>
                  </a:lnTo>
                  <a:lnTo>
                    <a:pt x="1228" y="3321"/>
                  </a:lnTo>
                  <a:lnTo>
                    <a:pt x="1456" y="3412"/>
                  </a:lnTo>
                  <a:lnTo>
                    <a:pt x="1638" y="3457"/>
                  </a:lnTo>
                  <a:lnTo>
                    <a:pt x="1819" y="3457"/>
                  </a:lnTo>
                  <a:lnTo>
                    <a:pt x="2092" y="3275"/>
                  </a:lnTo>
                  <a:lnTo>
                    <a:pt x="2229" y="3139"/>
                  </a:lnTo>
                  <a:lnTo>
                    <a:pt x="2229" y="2957"/>
                  </a:lnTo>
                  <a:lnTo>
                    <a:pt x="2411" y="2775"/>
                  </a:lnTo>
                  <a:lnTo>
                    <a:pt x="2729" y="2548"/>
                  </a:lnTo>
                  <a:lnTo>
                    <a:pt x="2956" y="2411"/>
                  </a:lnTo>
                  <a:lnTo>
                    <a:pt x="3002" y="2275"/>
                  </a:lnTo>
                  <a:lnTo>
                    <a:pt x="3002" y="2138"/>
                  </a:lnTo>
                  <a:lnTo>
                    <a:pt x="2729" y="1956"/>
                  </a:lnTo>
                  <a:lnTo>
                    <a:pt x="2502" y="1729"/>
                  </a:lnTo>
                  <a:lnTo>
                    <a:pt x="2365" y="1502"/>
                  </a:lnTo>
                  <a:lnTo>
                    <a:pt x="2365" y="1320"/>
                  </a:lnTo>
                  <a:lnTo>
                    <a:pt x="2456" y="1138"/>
                  </a:lnTo>
                  <a:lnTo>
                    <a:pt x="2456" y="1001"/>
                  </a:lnTo>
                  <a:lnTo>
                    <a:pt x="2365" y="956"/>
                  </a:lnTo>
                  <a:lnTo>
                    <a:pt x="2001" y="1001"/>
                  </a:lnTo>
                  <a:lnTo>
                    <a:pt x="1683" y="865"/>
                  </a:lnTo>
                  <a:lnTo>
                    <a:pt x="1456" y="728"/>
                  </a:lnTo>
                  <a:lnTo>
                    <a:pt x="1137" y="365"/>
                  </a:lnTo>
                  <a:lnTo>
                    <a:pt x="910" y="183"/>
                  </a:lnTo>
                  <a:lnTo>
                    <a:pt x="637" y="46"/>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2"/>
            <p:cNvSpPr/>
            <p:nvPr/>
          </p:nvSpPr>
          <p:spPr>
            <a:xfrm>
              <a:off x="6031342" y="1794127"/>
              <a:ext cx="4151" cy="4174"/>
            </a:xfrm>
            <a:custGeom>
              <a:rect b="b" l="l" r="r" t="t"/>
              <a:pathLst>
                <a:path extrusionOk="0" h="183" w="182">
                  <a:moveTo>
                    <a:pt x="0" y="1"/>
                  </a:moveTo>
                  <a:lnTo>
                    <a:pt x="0" y="92"/>
                  </a:lnTo>
                  <a:lnTo>
                    <a:pt x="91" y="183"/>
                  </a:lnTo>
                  <a:lnTo>
                    <a:pt x="182" y="183"/>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32"/>
            <p:cNvSpPr/>
            <p:nvPr/>
          </p:nvSpPr>
          <p:spPr>
            <a:xfrm>
              <a:off x="5847741" y="2004708"/>
              <a:ext cx="5200" cy="5200"/>
            </a:xfrm>
            <a:custGeom>
              <a:rect b="b" l="l" r="r" t="t"/>
              <a:pathLst>
                <a:path extrusionOk="0" h="228" w="228">
                  <a:moveTo>
                    <a:pt x="46" y="0"/>
                  </a:moveTo>
                  <a:cubicBezTo>
                    <a:pt x="46" y="46"/>
                    <a:pt x="0" y="91"/>
                    <a:pt x="0" y="137"/>
                  </a:cubicBezTo>
                  <a:lnTo>
                    <a:pt x="137" y="228"/>
                  </a:lnTo>
                  <a:lnTo>
                    <a:pt x="228"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2"/>
            <p:cNvSpPr/>
            <p:nvPr/>
          </p:nvSpPr>
          <p:spPr>
            <a:xfrm>
              <a:off x="5933817" y="1851191"/>
              <a:ext cx="5223" cy="9351"/>
            </a:xfrm>
            <a:custGeom>
              <a:rect b="b" l="l" r="r" t="t"/>
              <a:pathLst>
                <a:path extrusionOk="0" h="410" w="229">
                  <a:moveTo>
                    <a:pt x="92" y="0"/>
                  </a:moveTo>
                  <a:lnTo>
                    <a:pt x="1" y="91"/>
                  </a:lnTo>
                  <a:lnTo>
                    <a:pt x="1" y="228"/>
                  </a:lnTo>
                  <a:lnTo>
                    <a:pt x="92" y="319"/>
                  </a:lnTo>
                  <a:lnTo>
                    <a:pt x="137" y="409"/>
                  </a:lnTo>
                  <a:lnTo>
                    <a:pt x="228" y="409"/>
                  </a:lnTo>
                  <a:lnTo>
                    <a:pt x="228" y="319"/>
                  </a:lnTo>
                  <a:lnTo>
                    <a:pt x="137" y="182"/>
                  </a:lnTo>
                  <a:lnTo>
                    <a:pt x="228"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2"/>
            <p:cNvSpPr/>
            <p:nvPr/>
          </p:nvSpPr>
          <p:spPr>
            <a:xfrm>
              <a:off x="6184859" y="1722557"/>
              <a:ext cx="4151" cy="4174"/>
            </a:xfrm>
            <a:custGeom>
              <a:rect b="b" l="l" r="r" t="t"/>
              <a:pathLst>
                <a:path extrusionOk="0" h="183" w="182">
                  <a:moveTo>
                    <a:pt x="91" y="1"/>
                  </a:moveTo>
                  <a:lnTo>
                    <a:pt x="46" y="46"/>
                  </a:lnTo>
                  <a:lnTo>
                    <a:pt x="0" y="137"/>
                  </a:lnTo>
                  <a:lnTo>
                    <a:pt x="91" y="183"/>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2"/>
            <p:cNvSpPr/>
            <p:nvPr/>
          </p:nvSpPr>
          <p:spPr>
            <a:xfrm>
              <a:off x="5905809" y="1182133"/>
              <a:ext cx="46710" cy="34257"/>
            </a:xfrm>
            <a:custGeom>
              <a:rect b="b" l="l" r="r" t="t"/>
              <a:pathLst>
                <a:path extrusionOk="0" h="1502" w="2048">
                  <a:moveTo>
                    <a:pt x="774" y="1"/>
                  </a:moveTo>
                  <a:lnTo>
                    <a:pt x="456" y="274"/>
                  </a:lnTo>
                  <a:lnTo>
                    <a:pt x="365" y="501"/>
                  </a:lnTo>
                  <a:lnTo>
                    <a:pt x="183" y="547"/>
                  </a:lnTo>
                  <a:lnTo>
                    <a:pt x="1" y="728"/>
                  </a:lnTo>
                  <a:lnTo>
                    <a:pt x="1" y="1138"/>
                  </a:lnTo>
                  <a:lnTo>
                    <a:pt x="137" y="1229"/>
                  </a:lnTo>
                  <a:lnTo>
                    <a:pt x="319" y="1092"/>
                  </a:lnTo>
                  <a:lnTo>
                    <a:pt x="456" y="1229"/>
                  </a:lnTo>
                  <a:lnTo>
                    <a:pt x="547" y="1320"/>
                  </a:lnTo>
                  <a:lnTo>
                    <a:pt x="638" y="1365"/>
                  </a:lnTo>
                  <a:lnTo>
                    <a:pt x="683" y="1274"/>
                  </a:lnTo>
                  <a:lnTo>
                    <a:pt x="683" y="1183"/>
                  </a:lnTo>
                  <a:lnTo>
                    <a:pt x="774" y="1092"/>
                  </a:lnTo>
                  <a:lnTo>
                    <a:pt x="865" y="1183"/>
                  </a:lnTo>
                  <a:lnTo>
                    <a:pt x="956" y="1411"/>
                  </a:lnTo>
                  <a:lnTo>
                    <a:pt x="1093" y="1502"/>
                  </a:lnTo>
                  <a:lnTo>
                    <a:pt x="1138" y="1411"/>
                  </a:lnTo>
                  <a:lnTo>
                    <a:pt x="1047" y="1229"/>
                  </a:lnTo>
                  <a:lnTo>
                    <a:pt x="1002" y="1001"/>
                  </a:lnTo>
                  <a:lnTo>
                    <a:pt x="911" y="910"/>
                  </a:lnTo>
                  <a:lnTo>
                    <a:pt x="820" y="865"/>
                  </a:lnTo>
                  <a:lnTo>
                    <a:pt x="774" y="728"/>
                  </a:lnTo>
                  <a:lnTo>
                    <a:pt x="911" y="547"/>
                  </a:lnTo>
                  <a:lnTo>
                    <a:pt x="1047" y="410"/>
                  </a:lnTo>
                  <a:lnTo>
                    <a:pt x="1274" y="365"/>
                  </a:lnTo>
                  <a:lnTo>
                    <a:pt x="1365" y="274"/>
                  </a:lnTo>
                  <a:lnTo>
                    <a:pt x="1456" y="319"/>
                  </a:lnTo>
                  <a:lnTo>
                    <a:pt x="1547" y="501"/>
                  </a:lnTo>
                  <a:lnTo>
                    <a:pt x="1729" y="592"/>
                  </a:lnTo>
                  <a:lnTo>
                    <a:pt x="1911" y="547"/>
                  </a:lnTo>
                  <a:lnTo>
                    <a:pt x="1957" y="501"/>
                  </a:lnTo>
                  <a:lnTo>
                    <a:pt x="2048" y="456"/>
                  </a:lnTo>
                  <a:lnTo>
                    <a:pt x="1911" y="365"/>
                  </a:lnTo>
                  <a:lnTo>
                    <a:pt x="1729" y="319"/>
                  </a:lnTo>
                  <a:lnTo>
                    <a:pt x="1320" y="46"/>
                  </a:lnTo>
                  <a:lnTo>
                    <a:pt x="100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2"/>
            <p:cNvSpPr/>
            <p:nvPr/>
          </p:nvSpPr>
          <p:spPr>
            <a:xfrm>
              <a:off x="6428603" y="1753689"/>
              <a:ext cx="12476" cy="7276"/>
            </a:xfrm>
            <a:custGeom>
              <a:rect b="b" l="l" r="r" t="t"/>
              <a:pathLst>
                <a:path extrusionOk="0" h="319" w="547">
                  <a:moveTo>
                    <a:pt x="1" y="0"/>
                  </a:moveTo>
                  <a:lnTo>
                    <a:pt x="1" y="91"/>
                  </a:lnTo>
                  <a:lnTo>
                    <a:pt x="137" y="91"/>
                  </a:lnTo>
                  <a:lnTo>
                    <a:pt x="137" y="182"/>
                  </a:lnTo>
                  <a:lnTo>
                    <a:pt x="319" y="318"/>
                  </a:lnTo>
                  <a:lnTo>
                    <a:pt x="456" y="273"/>
                  </a:lnTo>
                  <a:lnTo>
                    <a:pt x="547" y="182"/>
                  </a:lnTo>
                  <a:lnTo>
                    <a:pt x="456" y="46"/>
                  </a:lnTo>
                  <a:lnTo>
                    <a:pt x="365" y="0"/>
                  </a:lnTo>
                  <a:lnTo>
                    <a:pt x="228"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2"/>
            <p:cNvSpPr/>
            <p:nvPr/>
          </p:nvSpPr>
          <p:spPr>
            <a:xfrm>
              <a:off x="6533380" y="1404118"/>
              <a:ext cx="6249" cy="8325"/>
            </a:xfrm>
            <a:custGeom>
              <a:rect b="b" l="l" r="r" t="t"/>
              <a:pathLst>
                <a:path extrusionOk="0" h="365" w="274">
                  <a:moveTo>
                    <a:pt x="46" y="0"/>
                  </a:moveTo>
                  <a:lnTo>
                    <a:pt x="46" y="137"/>
                  </a:lnTo>
                  <a:lnTo>
                    <a:pt x="46" y="228"/>
                  </a:lnTo>
                  <a:lnTo>
                    <a:pt x="0" y="319"/>
                  </a:lnTo>
                  <a:lnTo>
                    <a:pt x="46" y="364"/>
                  </a:lnTo>
                  <a:lnTo>
                    <a:pt x="91" y="319"/>
                  </a:lnTo>
                  <a:lnTo>
                    <a:pt x="273" y="182"/>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2"/>
            <p:cNvSpPr/>
            <p:nvPr/>
          </p:nvSpPr>
          <p:spPr>
            <a:xfrm>
              <a:off x="6548935" y="1430051"/>
              <a:ext cx="5200" cy="5200"/>
            </a:xfrm>
            <a:custGeom>
              <a:rect b="b" l="l" r="r" t="t"/>
              <a:pathLst>
                <a:path extrusionOk="0" h="228" w="228">
                  <a:moveTo>
                    <a:pt x="1" y="0"/>
                  </a:moveTo>
                  <a:lnTo>
                    <a:pt x="91" y="182"/>
                  </a:lnTo>
                  <a:lnTo>
                    <a:pt x="182" y="228"/>
                  </a:lnTo>
                  <a:lnTo>
                    <a:pt x="228" y="137"/>
                  </a:lnTo>
                  <a:lnTo>
                    <a:pt x="137"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2"/>
            <p:cNvSpPr/>
            <p:nvPr/>
          </p:nvSpPr>
          <p:spPr>
            <a:xfrm>
              <a:off x="6534407" y="1423824"/>
              <a:ext cx="6249" cy="4174"/>
            </a:xfrm>
            <a:custGeom>
              <a:rect b="b" l="l" r="r" t="t"/>
              <a:pathLst>
                <a:path extrusionOk="0" h="183" w="274">
                  <a:moveTo>
                    <a:pt x="1" y="1"/>
                  </a:moveTo>
                  <a:lnTo>
                    <a:pt x="46" y="91"/>
                  </a:lnTo>
                  <a:lnTo>
                    <a:pt x="1" y="182"/>
                  </a:lnTo>
                  <a:lnTo>
                    <a:pt x="183" y="137"/>
                  </a:lnTo>
                  <a:lnTo>
                    <a:pt x="27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2"/>
            <p:cNvSpPr/>
            <p:nvPr/>
          </p:nvSpPr>
          <p:spPr>
            <a:xfrm>
              <a:off x="6033417" y="1192511"/>
              <a:ext cx="6226" cy="4174"/>
            </a:xfrm>
            <a:custGeom>
              <a:rect b="b" l="l" r="r" t="t"/>
              <a:pathLst>
                <a:path extrusionOk="0" h="183" w="273">
                  <a:moveTo>
                    <a:pt x="136" y="1"/>
                  </a:moveTo>
                  <a:lnTo>
                    <a:pt x="91" y="92"/>
                  </a:lnTo>
                  <a:lnTo>
                    <a:pt x="0" y="137"/>
                  </a:lnTo>
                  <a:lnTo>
                    <a:pt x="0" y="182"/>
                  </a:lnTo>
                  <a:lnTo>
                    <a:pt x="227" y="182"/>
                  </a:lnTo>
                  <a:lnTo>
                    <a:pt x="273" y="92"/>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2"/>
            <p:cNvSpPr/>
            <p:nvPr/>
          </p:nvSpPr>
          <p:spPr>
            <a:xfrm>
              <a:off x="6574867" y="1574240"/>
              <a:ext cx="5200" cy="17653"/>
            </a:xfrm>
            <a:custGeom>
              <a:rect b="b" l="l" r="r" t="t"/>
              <a:pathLst>
                <a:path extrusionOk="0" h="774" w="228">
                  <a:moveTo>
                    <a:pt x="1" y="0"/>
                  </a:moveTo>
                  <a:lnTo>
                    <a:pt x="1" y="273"/>
                  </a:lnTo>
                  <a:lnTo>
                    <a:pt x="91" y="455"/>
                  </a:lnTo>
                  <a:lnTo>
                    <a:pt x="91" y="728"/>
                  </a:lnTo>
                  <a:lnTo>
                    <a:pt x="137" y="773"/>
                  </a:lnTo>
                  <a:lnTo>
                    <a:pt x="228" y="637"/>
                  </a:lnTo>
                  <a:lnTo>
                    <a:pt x="182" y="182"/>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32"/>
            <p:cNvSpPr/>
            <p:nvPr/>
          </p:nvSpPr>
          <p:spPr>
            <a:xfrm>
              <a:off x="6526105" y="1407220"/>
              <a:ext cx="6249" cy="4174"/>
            </a:xfrm>
            <a:custGeom>
              <a:rect b="b" l="l" r="r" t="t"/>
              <a:pathLst>
                <a:path extrusionOk="0" h="183" w="274">
                  <a:moveTo>
                    <a:pt x="46" y="1"/>
                  </a:moveTo>
                  <a:lnTo>
                    <a:pt x="1" y="46"/>
                  </a:lnTo>
                  <a:lnTo>
                    <a:pt x="46" y="183"/>
                  </a:lnTo>
                  <a:lnTo>
                    <a:pt x="137" y="183"/>
                  </a:lnTo>
                  <a:lnTo>
                    <a:pt x="228" y="137"/>
                  </a:lnTo>
                  <a:lnTo>
                    <a:pt x="274"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2"/>
            <p:cNvSpPr/>
            <p:nvPr/>
          </p:nvSpPr>
          <p:spPr>
            <a:xfrm>
              <a:off x="6570716" y="1566964"/>
              <a:ext cx="3147" cy="5223"/>
            </a:xfrm>
            <a:custGeom>
              <a:rect b="b" l="l" r="r" t="t"/>
              <a:pathLst>
                <a:path extrusionOk="0" h="229" w="138">
                  <a:moveTo>
                    <a:pt x="1" y="1"/>
                  </a:moveTo>
                  <a:lnTo>
                    <a:pt x="46" y="183"/>
                  </a:lnTo>
                  <a:lnTo>
                    <a:pt x="137" y="228"/>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2"/>
            <p:cNvSpPr/>
            <p:nvPr/>
          </p:nvSpPr>
          <p:spPr>
            <a:xfrm>
              <a:off x="6582120" y="1585643"/>
              <a:ext cx="3147" cy="6249"/>
            </a:xfrm>
            <a:custGeom>
              <a:rect b="b" l="l" r="r" t="t"/>
              <a:pathLst>
                <a:path extrusionOk="0" h="274" w="138">
                  <a:moveTo>
                    <a:pt x="1" y="0"/>
                  </a:moveTo>
                  <a:lnTo>
                    <a:pt x="1" y="182"/>
                  </a:lnTo>
                  <a:lnTo>
                    <a:pt x="92" y="273"/>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2"/>
            <p:cNvSpPr/>
            <p:nvPr/>
          </p:nvSpPr>
          <p:spPr>
            <a:xfrm>
              <a:off x="5932790" y="1168654"/>
              <a:ext cx="49812" cy="65366"/>
            </a:xfrm>
            <a:custGeom>
              <a:rect b="b" l="l" r="r" t="t"/>
              <a:pathLst>
                <a:path extrusionOk="0" h="2866" w="2184">
                  <a:moveTo>
                    <a:pt x="1638" y="1"/>
                  </a:moveTo>
                  <a:lnTo>
                    <a:pt x="1456" y="182"/>
                  </a:lnTo>
                  <a:lnTo>
                    <a:pt x="1365" y="410"/>
                  </a:lnTo>
                  <a:lnTo>
                    <a:pt x="1319" y="410"/>
                  </a:lnTo>
                  <a:lnTo>
                    <a:pt x="1319" y="364"/>
                  </a:lnTo>
                  <a:lnTo>
                    <a:pt x="1365" y="182"/>
                  </a:lnTo>
                  <a:lnTo>
                    <a:pt x="1319" y="137"/>
                  </a:lnTo>
                  <a:lnTo>
                    <a:pt x="1228" y="182"/>
                  </a:lnTo>
                  <a:lnTo>
                    <a:pt x="1183" y="364"/>
                  </a:lnTo>
                  <a:lnTo>
                    <a:pt x="1047" y="410"/>
                  </a:lnTo>
                  <a:lnTo>
                    <a:pt x="1047" y="546"/>
                  </a:lnTo>
                  <a:lnTo>
                    <a:pt x="1092" y="592"/>
                  </a:lnTo>
                  <a:lnTo>
                    <a:pt x="1228" y="592"/>
                  </a:lnTo>
                  <a:lnTo>
                    <a:pt x="1319" y="637"/>
                  </a:lnTo>
                  <a:lnTo>
                    <a:pt x="1274" y="728"/>
                  </a:lnTo>
                  <a:lnTo>
                    <a:pt x="1183" y="774"/>
                  </a:lnTo>
                  <a:lnTo>
                    <a:pt x="1047" y="865"/>
                  </a:lnTo>
                  <a:lnTo>
                    <a:pt x="1092" y="1047"/>
                  </a:lnTo>
                  <a:lnTo>
                    <a:pt x="1047" y="1138"/>
                  </a:lnTo>
                  <a:lnTo>
                    <a:pt x="910" y="1183"/>
                  </a:lnTo>
                  <a:lnTo>
                    <a:pt x="774" y="1365"/>
                  </a:lnTo>
                  <a:lnTo>
                    <a:pt x="683" y="1410"/>
                  </a:lnTo>
                  <a:lnTo>
                    <a:pt x="501" y="1365"/>
                  </a:lnTo>
                  <a:lnTo>
                    <a:pt x="410" y="1365"/>
                  </a:lnTo>
                  <a:lnTo>
                    <a:pt x="228" y="1319"/>
                  </a:lnTo>
                  <a:lnTo>
                    <a:pt x="137" y="1228"/>
                  </a:lnTo>
                  <a:lnTo>
                    <a:pt x="46" y="1274"/>
                  </a:lnTo>
                  <a:lnTo>
                    <a:pt x="46" y="1365"/>
                  </a:lnTo>
                  <a:lnTo>
                    <a:pt x="0" y="1456"/>
                  </a:lnTo>
                  <a:lnTo>
                    <a:pt x="0" y="1592"/>
                  </a:lnTo>
                  <a:lnTo>
                    <a:pt x="137" y="1638"/>
                  </a:lnTo>
                  <a:lnTo>
                    <a:pt x="273" y="1501"/>
                  </a:lnTo>
                  <a:lnTo>
                    <a:pt x="364" y="1592"/>
                  </a:lnTo>
                  <a:lnTo>
                    <a:pt x="410" y="1774"/>
                  </a:lnTo>
                  <a:lnTo>
                    <a:pt x="546" y="1820"/>
                  </a:lnTo>
                  <a:lnTo>
                    <a:pt x="592" y="1865"/>
                  </a:lnTo>
                  <a:lnTo>
                    <a:pt x="501" y="1911"/>
                  </a:lnTo>
                  <a:lnTo>
                    <a:pt x="319" y="1911"/>
                  </a:lnTo>
                  <a:lnTo>
                    <a:pt x="182" y="2047"/>
                  </a:lnTo>
                  <a:lnTo>
                    <a:pt x="228" y="2411"/>
                  </a:lnTo>
                  <a:lnTo>
                    <a:pt x="319" y="2547"/>
                  </a:lnTo>
                  <a:lnTo>
                    <a:pt x="273" y="2638"/>
                  </a:lnTo>
                  <a:lnTo>
                    <a:pt x="319" y="2729"/>
                  </a:lnTo>
                  <a:lnTo>
                    <a:pt x="455" y="2684"/>
                  </a:lnTo>
                  <a:lnTo>
                    <a:pt x="546" y="2684"/>
                  </a:lnTo>
                  <a:lnTo>
                    <a:pt x="637" y="2547"/>
                  </a:lnTo>
                  <a:lnTo>
                    <a:pt x="637" y="2411"/>
                  </a:lnTo>
                  <a:lnTo>
                    <a:pt x="728" y="2411"/>
                  </a:lnTo>
                  <a:lnTo>
                    <a:pt x="865" y="2547"/>
                  </a:lnTo>
                  <a:lnTo>
                    <a:pt x="865" y="2820"/>
                  </a:lnTo>
                  <a:lnTo>
                    <a:pt x="956" y="2866"/>
                  </a:lnTo>
                  <a:lnTo>
                    <a:pt x="1047" y="2775"/>
                  </a:lnTo>
                  <a:lnTo>
                    <a:pt x="1092" y="2638"/>
                  </a:lnTo>
                  <a:lnTo>
                    <a:pt x="1092" y="2547"/>
                  </a:lnTo>
                  <a:lnTo>
                    <a:pt x="1137" y="2456"/>
                  </a:lnTo>
                  <a:lnTo>
                    <a:pt x="1183" y="2502"/>
                  </a:lnTo>
                  <a:lnTo>
                    <a:pt x="1319" y="2456"/>
                  </a:lnTo>
                  <a:lnTo>
                    <a:pt x="1319" y="2229"/>
                  </a:lnTo>
                  <a:lnTo>
                    <a:pt x="1319" y="2047"/>
                  </a:lnTo>
                  <a:lnTo>
                    <a:pt x="1183" y="1911"/>
                  </a:lnTo>
                  <a:lnTo>
                    <a:pt x="1183" y="1820"/>
                  </a:lnTo>
                  <a:lnTo>
                    <a:pt x="1319" y="1774"/>
                  </a:lnTo>
                  <a:lnTo>
                    <a:pt x="1456" y="1774"/>
                  </a:lnTo>
                  <a:lnTo>
                    <a:pt x="1683" y="1729"/>
                  </a:lnTo>
                  <a:lnTo>
                    <a:pt x="1774" y="1683"/>
                  </a:lnTo>
                  <a:lnTo>
                    <a:pt x="1774" y="1592"/>
                  </a:lnTo>
                  <a:lnTo>
                    <a:pt x="1729" y="1547"/>
                  </a:lnTo>
                  <a:lnTo>
                    <a:pt x="1638" y="1456"/>
                  </a:lnTo>
                  <a:lnTo>
                    <a:pt x="1547" y="1456"/>
                  </a:lnTo>
                  <a:lnTo>
                    <a:pt x="1547" y="1410"/>
                  </a:lnTo>
                  <a:lnTo>
                    <a:pt x="1547" y="1228"/>
                  </a:lnTo>
                  <a:lnTo>
                    <a:pt x="1592" y="1183"/>
                  </a:lnTo>
                  <a:lnTo>
                    <a:pt x="1683" y="1183"/>
                  </a:lnTo>
                  <a:lnTo>
                    <a:pt x="1729" y="1274"/>
                  </a:lnTo>
                  <a:lnTo>
                    <a:pt x="1820" y="1274"/>
                  </a:lnTo>
                  <a:lnTo>
                    <a:pt x="1911" y="1228"/>
                  </a:lnTo>
                  <a:lnTo>
                    <a:pt x="2047" y="1092"/>
                  </a:lnTo>
                  <a:lnTo>
                    <a:pt x="2138" y="1001"/>
                  </a:lnTo>
                  <a:lnTo>
                    <a:pt x="2184" y="956"/>
                  </a:lnTo>
                  <a:lnTo>
                    <a:pt x="2093" y="819"/>
                  </a:lnTo>
                  <a:lnTo>
                    <a:pt x="2047" y="728"/>
                  </a:lnTo>
                  <a:lnTo>
                    <a:pt x="1911" y="637"/>
                  </a:lnTo>
                  <a:lnTo>
                    <a:pt x="1865" y="455"/>
                  </a:lnTo>
                  <a:lnTo>
                    <a:pt x="1820" y="455"/>
                  </a:lnTo>
                  <a:lnTo>
                    <a:pt x="1638" y="546"/>
                  </a:lnTo>
                  <a:lnTo>
                    <a:pt x="1547" y="728"/>
                  </a:lnTo>
                  <a:lnTo>
                    <a:pt x="1456" y="774"/>
                  </a:lnTo>
                  <a:lnTo>
                    <a:pt x="1456" y="683"/>
                  </a:lnTo>
                  <a:lnTo>
                    <a:pt x="1456" y="546"/>
                  </a:lnTo>
                  <a:lnTo>
                    <a:pt x="1592" y="455"/>
                  </a:lnTo>
                  <a:lnTo>
                    <a:pt x="1638" y="228"/>
                  </a:lnTo>
                  <a:lnTo>
                    <a:pt x="1683" y="46"/>
                  </a:lnTo>
                  <a:lnTo>
                    <a:pt x="163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2"/>
            <p:cNvSpPr/>
            <p:nvPr/>
          </p:nvSpPr>
          <p:spPr>
            <a:xfrm>
              <a:off x="6047923" y="1156201"/>
              <a:ext cx="8325" cy="10400"/>
            </a:xfrm>
            <a:custGeom>
              <a:rect b="b" l="l" r="r" t="t"/>
              <a:pathLst>
                <a:path extrusionOk="0" h="456" w="365">
                  <a:moveTo>
                    <a:pt x="183" y="1"/>
                  </a:moveTo>
                  <a:lnTo>
                    <a:pt x="137" y="46"/>
                  </a:lnTo>
                  <a:lnTo>
                    <a:pt x="46" y="228"/>
                  </a:lnTo>
                  <a:lnTo>
                    <a:pt x="1" y="274"/>
                  </a:lnTo>
                  <a:lnTo>
                    <a:pt x="1" y="410"/>
                  </a:lnTo>
                  <a:lnTo>
                    <a:pt x="46" y="456"/>
                  </a:lnTo>
                  <a:lnTo>
                    <a:pt x="183" y="456"/>
                  </a:lnTo>
                  <a:lnTo>
                    <a:pt x="274" y="365"/>
                  </a:lnTo>
                  <a:lnTo>
                    <a:pt x="319" y="274"/>
                  </a:lnTo>
                  <a:lnTo>
                    <a:pt x="365" y="228"/>
                  </a:lnTo>
                  <a:lnTo>
                    <a:pt x="365" y="137"/>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2"/>
            <p:cNvSpPr/>
            <p:nvPr/>
          </p:nvSpPr>
          <p:spPr>
            <a:xfrm>
              <a:off x="6040670" y="1143771"/>
              <a:ext cx="11427" cy="8302"/>
            </a:xfrm>
            <a:custGeom>
              <a:rect b="b" l="l" r="r" t="t"/>
              <a:pathLst>
                <a:path extrusionOk="0" h="364" w="501">
                  <a:moveTo>
                    <a:pt x="91" y="0"/>
                  </a:moveTo>
                  <a:lnTo>
                    <a:pt x="0" y="91"/>
                  </a:lnTo>
                  <a:lnTo>
                    <a:pt x="91" y="227"/>
                  </a:lnTo>
                  <a:lnTo>
                    <a:pt x="319" y="364"/>
                  </a:lnTo>
                  <a:lnTo>
                    <a:pt x="455" y="318"/>
                  </a:lnTo>
                  <a:lnTo>
                    <a:pt x="501" y="182"/>
                  </a:lnTo>
                  <a:lnTo>
                    <a:pt x="364" y="91"/>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2"/>
            <p:cNvSpPr/>
            <p:nvPr/>
          </p:nvSpPr>
          <p:spPr>
            <a:xfrm>
              <a:off x="6040670" y="1119891"/>
              <a:ext cx="7276" cy="7298"/>
            </a:xfrm>
            <a:custGeom>
              <a:rect b="b" l="l" r="r" t="t"/>
              <a:pathLst>
                <a:path extrusionOk="0" h="320" w="319">
                  <a:moveTo>
                    <a:pt x="91" y="1"/>
                  </a:moveTo>
                  <a:lnTo>
                    <a:pt x="0" y="92"/>
                  </a:lnTo>
                  <a:lnTo>
                    <a:pt x="46" y="274"/>
                  </a:lnTo>
                  <a:lnTo>
                    <a:pt x="137" y="319"/>
                  </a:lnTo>
                  <a:lnTo>
                    <a:pt x="273" y="274"/>
                  </a:lnTo>
                  <a:lnTo>
                    <a:pt x="319" y="137"/>
                  </a:lnTo>
                  <a:lnTo>
                    <a:pt x="273"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2"/>
            <p:cNvSpPr/>
            <p:nvPr/>
          </p:nvSpPr>
          <p:spPr>
            <a:xfrm>
              <a:off x="6029266" y="1137544"/>
              <a:ext cx="9351" cy="9351"/>
            </a:xfrm>
            <a:custGeom>
              <a:rect b="b" l="l" r="r" t="t"/>
              <a:pathLst>
                <a:path extrusionOk="0" h="410" w="410">
                  <a:moveTo>
                    <a:pt x="273" y="0"/>
                  </a:moveTo>
                  <a:lnTo>
                    <a:pt x="228" y="91"/>
                  </a:lnTo>
                  <a:lnTo>
                    <a:pt x="91" y="228"/>
                  </a:lnTo>
                  <a:lnTo>
                    <a:pt x="0" y="364"/>
                  </a:lnTo>
                  <a:lnTo>
                    <a:pt x="91" y="409"/>
                  </a:lnTo>
                  <a:lnTo>
                    <a:pt x="182" y="364"/>
                  </a:lnTo>
                  <a:lnTo>
                    <a:pt x="364" y="364"/>
                  </a:lnTo>
                  <a:lnTo>
                    <a:pt x="364" y="228"/>
                  </a:lnTo>
                  <a:lnTo>
                    <a:pt x="409" y="137"/>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2"/>
            <p:cNvSpPr/>
            <p:nvPr/>
          </p:nvSpPr>
          <p:spPr>
            <a:xfrm>
              <a:off x="5960798" y="1154125"/>
              <a:ext cx="6249" cy="8325"/>
            </a:xfrm>
            <a:custGeom>
              <a:rect b="b" l="l" r="r" t="t"/>
              <a:pathLst>
                <a:path extrusionOk="0" h="365" w="274">
                  <a:moveTo>
                    <a:pt x="137" y="1"/>
                  </a:moveTo>
                  <a:lnTo>
                    <a:pt x="0" y="137"/>
                  </a:lnTo>
                  <a:lnTo>
                    <a:pt x="0" y="319"/>
                  </a:lnTo>
                  <a:lnTo>
                    <a:pt x="46" y="365"/>
                  </a:lnTo>
                  <a:lnTo>
                    <a:pt x="228" y="365"/>
                  </a:lnTo>
                  <a:lnTo>
                    <a:pt x="273" y="228"/>
                  </a:lnTo>
                  <a:lnTo>
                    <a:pt x="182"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2"/>
            <p:cNvSpPr/>
            <p:nvPr/>
          </p:nvSpPr>
          <p:spPr>
            <a:xfrm>
              <a:off x="6023040" y="1095008"/>
              <a:ext cx="14528" cy="12476"/>
            </a:xfrm>
            <a:custGeom>
              <a:rect b="b" l="l" r="r" t="t"/>
              <a:pathLst>
                <a:path extrusionOk="0" h="547" w="637">
                  <a:moveTo>
                    <a:pt x="455" y="0"/>
                  </a:moveTo>
                  <a:lnTo>
                    <a:pt x="364" y="46"/>
                  </a:lnTo>
                  <a:lnTo>
                    <a:pt x="137" y="91"/>
                  </a:lnTo>
                  <a:lnTo>
                    <a:pt x="0" y="182"/>
                  </a:lnTo>
                  <a:lnTo>
                    <a:pt x="0" y="228"/>
                  </a:lnTo>
                  <a:lnTo>
                    <a:pt x="91" y="319"/>
                  </a:lnTo>
                  <a:lnTo>
                    <a:pt x="137" y="455"/>
                  </a:lnTo>
                  <a:cubicBezTo>
                    <a:pt x="182" y="501"/>
                    <a:pt x="228" y="501"/>
                    <a:pt x="228" y="546"/>
                  </a:cubicBezTo>
                  <a:lnTo>
                    <a:pt x="410" y="410"/>
                  </a:lnTo>
                  <a:lnTo>
                    <a:pt x="546" y="410"/>
                  </a:lnTo>
                  <a:lnTo>
                    <a:pt x="591" y="364"/>
                  </a:lnTo>
                  <a:lnTo>
                    <a:pt x="637" y="319"/>
                  </a:lnTo>
                  <a:lnTo>
                    <a:pt x="591" y="228"/>
                  </a:lnTo>
                  <a:lnTo>
                    <a:pt x="546" y="46"/>
                  </a:lnTo>
                  <a:lnTo>
                    <a:pt x="4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2"/>
            <p:cNvSpPr/>
            <p:nvPr/>
          </p:nvSpPr>
          <p:spPr>
            <a:xfrm>
              <a:off x="6047923" y="1175907"/>
              <a:ext cx="8325" cy="6249"/>
            </a:xfrm>
            <a:custGeom>
              <a:rect b="b" l="l" r="r" t="t"/>
              <a:pathLst>
                <a:path extrusionOk="0" h="274" w="365">
                  <a:moveTo>
                    <a:pt x="274" y="1"/>
                  </a:moveTo>
                  <a:lnTo>
                    <a:pt x="183" y="46"/>
                  </a:lnTo>
                  <a:lnTo>
                    <a:pt x="137" y="137"/>
                  </a:lnTo>
                  <a:lnTo>
                    <a:pt x="1" y="137"/>
                  </a:lnTo>
                  <a:lnTo>
                    <a:pt x="92" y="274"/>
                  </a:lnTo>
                  <a:lnTo>
                    <a:pt x="228" y="274"/>
                  </a:lnTo>
                  <a:lnTo>
                    <a:pt x="365" y="183"/>
                  </a:lnTo>
                  <a:lnTo>
                    <a:pt x="365" y="92"/>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2"/>
            <p:cNvSpPr/>
            <p:nvPr/>
          </p:nvSpPr>
          <p:spPr>
            <a:xfrm>
              <a:off x="6021991" y="1147899"/>
              <a:ext cx="24929" cy="15600"/>
            </a:xfrm>
            <a:custGeom>
              <a:rect b="b" l="l" r="r" t="t"/>
              <a:pathLst>
                <a:path extrusionOk="0" h="684" w="1093">
                  <a:moveTo>
                    <a:pt x="183" y="1"/>
                  </a:moveTo>
                  <a:lnTo>
                    <a:pt x="1" y="46"/>
                  </a:lnTo>
                  <a:lnTo>
                    <a:pt x="1" y="137"/>
                  </a:lnTo>
                  <a:lnTo>
                    <a:pt x="92" y="183"/>
                  </a:lnTo>
                  <a:lnTo>
                    <a:pt x="228" y="183"/>
                  </a:lnTo>
                  <a:lnTo>
                    <a:pt x="501" y="274"/>
                  </a:lnTo>
                  <a:lnTo>
                    <a:pt x="774" y="501"/>
                  </a:lnTo>
                  <a:lnTo>
                    <a:pt x="910" y="683"/>
                  </a:lnTo>
                  <a:lnTo>
                    <a:pt x="1047" y="638"/>
                  </a:lnTo>
                  <a:lnTo>
                    <a:pt x="1092" y="456"/>
                  </a:lnTo>
                  <a:lnTo>
                    <a:pt x="1092" y="319"/>
                  </a:lnTo>
                  <a:lnTo>
                    <a:pt x="1092" y="274"/>
                  </a:lnTo>
                  <a:lnTo>
                    <a:pt x="956" y="365"/>
                  </a:lnTo>
                  <a:lnTo>
                    <a:pt x="865" y="365"/>
                  </a:lnTo>
                  <a:lnTo>
                    <a:pt x="637" y="137"/>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2"/>
            <p:cNvSpPr/>
            <p:nvPr/>
          </p:nvSpPr>
          <p:spPr>
            <a:xfrm>
              <a:off x="6037545" y="1193560"/>
              <a:ext cx="18702" cy="21804"/>
            </a:xfrm>
            <a:custGeom>
              <a:rect b="b" l="l" r="r" t="t"/>
              <a:pathLst>
                <a:path extrusionOk="0" h="956" w="820">
                  <a:moveTo>
                    <a:pt x="501" y="0"/>
                  </a:moveTo>
                  <a:lnTo>
                    <a:pt x="410" y="91"/>
                  </a:lnTo>
                  <a:lnTo>
                    <a:pt x="228" y="136"/>
                  </a:lnTo>
                  <a:lnTo>
                    <a:pt x="46" y="227"/>
                  </a:lnTo>
                  <a:lnTo>
                    <a:pt x="1" y="364"/>
                  </a:lnTo>
                  <a:lnTo>
                    <a:pt x="137" y="546"/>
                  </a:lnTo>
                  <a:lnTo>
                    <a:pt x="183" y="819"/>
                  </a:lnTo>
                  <a:lnTo>
                    <a:pt x="274" y="910"/>
                  </a:lnTo>
                  <a:lnTo>
                    <a:pt x="410" y="955"/>
                  </a:lnTo>
                  <a:lnTo>
                    <a:pt x="638" y="864"/>
                  </a:lnTo>
                  <a:lnTo>
                    <a:pt x="820" y="864"/>
                  </a:lnTo>
                  <a:lnTo>
                    <a:pt x="820" y="773"/>
                  </a:lnTo>
                  <a:lnTo>
                    <a:pt x="729" y="637"/>
                  </a:lnTo>
                  <a:lnTo>
                    <a:pt x="683" y="455"/>
                  </a:lnTo>
                  <a:lnTo>
                    <a:pt x="729" y="318"/>
                  </a:lnTo>
                  <a:lnTo>
                    <a:pt x="592" y="13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32"/>
            <p:cNvSpPr/>
            <p:nvPr/>
          </p:nvSpPr>
          <p:spPr>
            <a:xfrm>
              <a:off x="6031342" y="1110563"/>
              <a:ext cx="3125" cy="3147"/>
            </a:xfrm>
            <a:custGeom>
              <a:rect b="b" l="l" r="r" t="t"/>
              <a:pathLst>
                <a:path extrusionOk="0" h="138" w="137">
                  <a:moveTo>
                    <a:pt x="91" y="1"/>
                  </a:moveTo>
                  <a:lnTo>
                    <a:pt x="0" y="46"/>
                  </a:lnTo>
                  <a:lnTo>
                    <a:pt x="46" y="137"/>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32"/>
            <p:cNvSpPr/>
            <p:nvPr/>
          </p:nvSpPr>
          <p:spPr>
            <a:xfrm>
              <a:off x="6004360" y="1189409"/>
              <a:ext cx="6249" cy="10377"/>
            </a:xfrm>
            <a:custGeom>
              <a:rect b="b" l="l" r="r" t="t"/>
              <a:pathLst>
                <a:path extrusionOk="0" h="455" w="274">
                  <a:moveTo>
                    <a:pt x="92" y="0"/>
                  </a:moveTo>
                  <a:lnTo>
                    <a:pt x="46" y="228"/>
                  </a:lnTo>
                  <a:lnTo>
                    <a:pt x="1" y="273"/>
                  </a:lnTo>
                  <a:lnTo>
                    <a:pt x="92" y="409"/>
                  </a:lnTo>
                  <a:lnTo>
                    <a:pt x="228" y="455"/>
                  </a:lnTo>
                  <a:lnTo>
                    <a:pt x="273" y="409"/>
                  </a:lnTo>
                  <a:lnTo>
                    <a:pt x="183" y="273"/>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2"/>
            <p:cNvSpPr/>
            <p:nvPr/>
          </p:nvSpPr>
          <p:spPr>
            <a:xfrm>
              <a:off x="6003334" y="1204963"/>
              <a:ext cx="12453" cy="13502"/>
            </a:xfrm>
            <a:custGeom>
              <a:rect b="b" l="l" r="r" t="t"/>
              <a:pathLst>
                <a:path extrusionOk="0" h="592" w="546">
                  <a:moveTo>
                    <a:pt x="273" y="0"/>
                  </a:moveTo>
                  <a:lnTo>
                    <a:pt x="182" y="46"/>
                  </a:lnTo>
                  <a:lnTo>
                    <a:pt x="91" y="91"/>
                  </a:lnTo>
                  <a:lnTo>
                    <a:pt x="182" y="228"/>
                  </a:lnTo>
                  <a:lnTo>
                    <a:pt x="182" y="364"/>
                  </a:lnTo>
                  <a:lnTo>
                    <a:pt x="0" y="455"/>
                  </a:lnTo>
                  <a:lnTo>
                    <a:pt x="91" y="546"/>
                  </a:lnTo>
                  <a:lnTo>
                    <a:pt x="318" y="592"/>
                  </a:lnTo>
                  <a:lnTo>
                    <a:pt x="500" y="501"/>
                  </a:lnTo>
                  <a:lnTo>
                    <a:pt x="546" y="319"/>
                  </a:lnTo>
                  <a:lnTo>
                    <a:pt x="546" y="182"/>
                  </a:lnTo>
                  <a:lnTo>
                    <a:pt x="409" y="182"/>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32"/>
            <p:cNvSpPr/>
            <p:nvPr/>
          </p:nvSpPr>
          <p:spPr>
            <a:xfrm>
              <a:off x="5970126" y="1214292"/>
              <a:ext cx="8325" cy="12476"/>
            </a:xfrm>
            <a:custGeom>
              <a:rect b="b" l="l" r="r" t="t"/>
              <a:pathLst>
                <a:path extrusionOk="0" h="547" w="365">
                  <a:moveTo>
                    <a:pt x="46" y="1"/>
                  </a:moveTo>
                  <a:lnTo>
                    <a:pt x="1" y="183"/>
                  </a:lnTo>
                  <a:lnTo>
                    <a:pt x="1" y="274"/>
                  </a:lnTo>
                  <a:lnTo>
                    <a:pt x="46" y="410"/>
                  </a:lnTo>
                  <a:lnTo>
                    <a:pt x="274" y="546"/>
                  </a:lnTo>
                  <a:lnTo>
                    <a:pt x="319" y="410"/>
                  </a:lnTo>
                  <a:lnTo>
                    <a:pt x="365" y="274"/>
                  </a:lnTo>
                  <a:lnTo>
                    <a:pt x="365" y="137"/>
                  </a:lnTo>
                  <a:lnTo>
                    <a:pt x="183"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32"/>
            <p:cNvSpPr/>
            <p:nvPr/>
          </p:nvSpPr>
          <p:spPr>
            <a:xfrm>
              <a:off x="5977402" y="1219492"/>
              <a:ext cx="16604" cy="16604"/>
            </a:xfrm>
            <a:custGeom>
              <a:rect b="b" l="l" r="r" t="t"/>
              <a:pathLst>
                <a:path extrusionOk="0" h="728" w="728">
                  <a:moveTo>
                    <a:pt x="364" y="0"/>
                  </a:moveTo>
                  <a:lnTo>
                    <a:pt x="318" y="91"/>
                  </a:lnTo>
                  <a:lnTo>
                    <a:pt x="318" y="364"/>
                  </a:lnTo>
                  <a:lnTo>
                    <a:pt x="273" y="455"/>
                  </a:lnTo>
                  <a:lnTo>
                    <a:pt x="0" y="455"/>
                  </a:lnTo>
                  <a:lnTo>
                    <a:pt x="137" y="591"/>
                  </a:lnTo>
                  <a:lnTo>
                    <a:pt x="182" y="728"/>
                  </a:lnTo>
                  <a:lnTo>
                    <a:pt x="318" y="728"/>
                  </a:lnTo>
                  <a:lnTo>
                    <a:pt x="455" y="637"/>
                  </a:lnTo>
                  <a:lnTo>
                    <a:pt x="682" y="637"/>
                  </a:lnTo>
                  <a:lnTo>
                    <a:pt x="728" y="546"/>
                  </a:lnTo>
                  <a:lnTo>
                    <a:pt x="682" y="409"/>
                  </a:lnTo>
                  <a:lnTo>
                    <a:pt x="500" y="409"/>
                  </a:lnTo>
                  <a:lnTo>
                    <a:pt x="500" y="273"/>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2"/>
            <p:cNvSpPr/>
            <p:nvPr/>
          </p:nvSpPr>
          <p:spPr>
            <a:xfrm>
              <a:off x="6005410" y="1155175"/>
              <a:ext cx="40461" cy="18679"/>
            </a:xfrm>
            <a:custGeom>
              <a:rect b="b" l="l" r="r" t="t"/>
              <a:pathLst>
                <a:path extrusionOk="0" h="819" w="1774">
                  <a:moveTo>
                    <a:pt x="182" y="0"/>
                  </a:moveTo>
                  <a:lnTo>
                    <a:pt x="0" y="46"/>
                  </a:lnTo>
                  <a:lnTo>
                    <a:pt x="46" y="182"/>
                  </a:lnTo>
                  <a:lnTo>
                    <a:pt x="0" y="228"/>
                  </a:lnTo>
                  <a:lnTo>
                    <a:pt x="137" y="319"/>
                  </a:lnTo>
                  <a:lnTo>
                    <a:pt x="318" y="364"/>
                  </a:lnTo>
                  <a:lnTo>
                    <a:pt x="409" y="273"/>
                  </a:lnTo>
                  <a:lnTo>
                    <a:pt x="500" y="273"/>
                  </a:lnTo>
                  <a:lnTo>
                    <a:pt x="637" y="364"/>
                  </a:lnTo>
                  <a:lnTo>
                    <a:pt x="682" y="501"/>
                  </a:lnTo>
                  <a:lnTo>
                    <a:pt x="864" y="501"/>
                  </a:lnTo>
                  <a:lnTo>
                    <a:pt x="955" y="683"/>
                  </a:lnTo>
                  <a:lnTo>
                    <a:pt x="1137" y="728"/>
                  </a:lnTo>
                  <a:lnTo>
                    <a:pt x="1319" y="683"/>
                  </a:lnTo>
                  <a:lnTo>
                    <a:pt x="1546" y="773"/>
                  </a:lnTo>
                  <a:lnTo>
                    <a:pt x="1683" y="819"/>
                  </a:lnTo>
                  <a:lnTo>
                    <a:pt x="1774" y="773"/>
                  </a:lnTo>
                  <a:lnTo>
                    <a:pt x="1774" y="546"/>
                  </a:lnTo>
                  <a:lnTo>
                    <a:pt x="1683" y="410"/>
                  </a:lnTo>
                  <a:lnTo>
                    <a:pt x="1546" y="410"/>
                  </a:lnTo>
                  <a:lnTo>
                    <a:pt x="1319" y="319"/>
                  </a:lnTo>
                  <a:lnTo>
                    <a:pt x="1046" y="137"/>
                  </a:lnTo>
                  <a:lnTo>
                    <a:pt x="955" y="137"/>
                  </a:lnTo>
                  <a:lnTo>
                    <a:pt x="864" y="46"/>
                  </a:lnTo>
                  <a:lnTo>
                    <a:pt x="682" y="46"/>
                  </a:lnTo>
                  <a:lnTo>
                    <a:pt x="5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2"/>
            <p:cNvSpPr/>
            <p:nvPr/>
          </p:nvSpPr>
          <p:spPr>
            <a:xfrm>
              <a:off x="6019915" y="1116790"/>
              <a:ext cx="17653" cy="10400"/>
            </a:xfrm>
            <a:custGeom>
              <a:rect b="b" l="l" r="r" t="t"/>
              <a:pathLst>
                <a:path extrusionOk="0" h="456" w="774">
                  <a:moveTo>
                    <a:pt x="274" y="1"/>
                  </a:moveTo>
                  <a:lnTo>
                    <a:pt x="137" y="92"/>
                  </a:lnTo>
                  <a:lnTo>
                    <a:pt x="1" y="182"/>
                  </a:lnTo>
                  <a:lnTo>
                    <a:pt x="1" y="273"/>
                  </a:lnTo>
                  <a:lnTo>
                    <a:pt x="46" y="364"/>
                  </a:lnTo>
                  <a:lnTo>
                    <a:pt x="183" y="455"/>
                  </a:lnTo>
                  <a:lnTo>
                    <a:pt x="319" y="364"/>
                  </a:lnTo>
                  <a:lnTo>
                    <a:pt x="410" y="455"/>
                  </a:lnTo>
                  <a:lnTo>
                    <a:pt x="501" y="455"/>
                  </a:lnTo>
                  <a:lnTo>
                    <a:pt x="592" y="364"/>
                  </a:lnTo>
                  <a:lnTo>
                    <a:pt x="638" y="273"/>
                  </a:lnTo>
                  <a:lnTo>
                    <a:pt x="728" y="182"/>
                  </a:lnTo>
                  <a:lnTo>
                    <a:pt x="774" y="92"/>
                  </a:lnTo>
                  <a:lnTo>
                    <a:pt x="728" y="46"/>
                  </a:lnTo>
                  <a:lnTo>
                    <a:pt x="638" y="92"/>
                  </a:lnTo>
                  <a:lnTo>
                    <a:pt x="501"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2"/>
            <p:cNvSpPr/>
            <p:nvPr/>
          </p:nvSpPr>
          <p:spPr>
            <a:xfrm>
              <a:off x="6013689" y="1129243"/>
              <a:ext cx="21804" cy="20755"/>
            </a:xfrm>
            <a:custGeom>
              <a:rect b="b" l="l" r="r" t="t"/>
              <a:pathLst>
                <a:path extrusionOk="0" h="910" w="956">
                  <a:moveTo>
                    <a:pt x="865" y="0"/>
                  </a:moveTo>
                  <a:lnTo>
                    <a:pt x="683" y="137"/>
                  </a:lnTo>
                  <a:lnTo>
                    <a:pt x="501" y="46"/>
                  </a:lnTo>
                  <a:lnTo>
                    <a:pt x="319" y="46"/>
                  </a:lnTo>
                  <a:lnTo>
                    <a:pt x="274" y="182"/>
                  </a:lnTo>
                  <a:lnTo>
                    <a:pt x="228" y="319"/>
                  </a:lnTo>
                  <a:lnTo>
                    <a:pt x="365" y="319"/>
                  </a:lnTo>
                  <a:lnTo>
                    <a:pt x="456" y="546"/>
                  </a:lnTo>
                  <a:lnTo>
                    <a:pt x="501" y="592"/>
                  </a:lnTo>
                  <a:lnTo>
                    <a:pt x="274" y="592"/>
                  </a:lnTo>
                  <a:lnTo>
                    <a:pt x="46" y="728"/>
                  </a:lnTo>
                  <a:lnTo>
                    <a:pt x="1" y="819"/>
                  </a:lnTo>
                  <a:lnTo>
                    <a:pt x="46" y="910"/>
                  </a:lnTo>
                  <a:lnTo>
                    <a:pt x="183" y="910"/>
                  </a:lnTo>
                  <a:lnTo>
                    <a:pt x="365" y="773"/>
                  </a:lnTo>
                  <a:cubicBezTo>
                    <a:pt x="456" y="728"/>
                    <a:pt x="501" y="728"/>
                    <a:pt x="592" y="683"/>
                  </a:cubicBezTo>
                  <a:lnTo>
                    <a:pt x="729" y="455"/>
                  </a:lnTo>
                  <a:lnTo>
                    <a:pt x="820" y="273"/>
                  </a:lnTo>
                  <a:lnTo>
                    <a:pt x="956" y="137"/>
                  </a:lnTo>
                  <a:lnTo>
                    <a:pt x="956" y="91"/>
                  </a:lnTo>
                  <a:lnTo>
                    <a:pt x="86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2"/>
            <p:cNvSpPr/>
            <p:nvPr/>
          </p:nvSpPr>
          <p:spPr>
            <a:xfrm>
              <a:off x="6361184" y="1662391"/>
              <a:ext cx="5223" cy="7298"/>
            </a:xfrm>
            <a:custGeom>
              <a:rect b="b" l="l" r="r" t="t"/>
              <a:pathLst>
                <a:path extrusionOk="0" h="320" w="229">
                  <a:moveTo>
                    <a:pt x="137" y="1"/>
                  </a:moveTo>
                  <a:lnTo>
                    <a:pt x="46" y="46"/>
                  </a:lnTo>
                  <a:lnTo>
                    <a:pt x="46" y="137"/>
                  </a:lnTo>
                  <a:lnTo>
                    <a:pt x="1" y="228"/>
                  </a:lnTo>
                  <a:cubicBezTo>
                    <a:pt x="1" y="228"/>
                    <a:pt x="1" y="274"/>
                    <a:pt x="46" y="274"/>
                  </a:cubicBezTo>
                  <a:lnTo>
                    <a:pt x="137" y="319"/>
                  </a:lnTo>
                  <a:lnTo>
                    <a:pt x="228" y="183"/>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32"/>
            <p:cNvSpPr/>
            <p:nvPr/>
          </p:nvSpPr>
          <p:spPr>
            <a:xfrm>
              <a:off x="6491893" y="1433152"/>
              <a:ext cx="7276" cy="5223"/>
            </a:xfrm>
            <a:custGeom>
              <a:rect b="b" l="l" r="r" t="t"/>
              <a:pathLst>
                <a:path extrusionOk="0" h="229" w="319">
                  <a:moveTo>
                    <a:pt x="137" y="1"/>
                  </a:moveTo>
                  <a:lnTo>
                    <a:pt x="0" y="92"/>
                  </a:lnTo>
                  <a:lnTo>
                    <a:pt x="91" y="228"/>
                  </a:lnTo>
                  <a:lnTo>
                    <a:pt x="182" y="228"/>
                  </a:lnTo>
                  <a:lnTo>
                    <a:pt x="318" y="92"/>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32"/>
            <p:cNvSpPr/>
            <p:nvPr/>
          </p:nvSpPr>
          <p:spPr>
            <a:xfrm>
              <a:off x="6592497" y="1274458"/>
              <a:ext cx="8325" cy="6249"/>
            </a:xfrm>
            <a:custGeom>
              <a:rect b="b" l="l" r="r" t="t"/>
              <a:pathLst>
                <a:path extrusionOk="0" h="274" w="365">
                  <a:moveTo>
                    <a:pt x="228" y="0"/>
                  </a:moveTo>
                  <a:lnTo>
                    <a:pt x="183" y="137"/>
                  </a:lnTo>
                  <a:lnTo>
                    <a:pt x="1" y="182"/>
                  </a:lnTo>
                  <a:lnTo>
                    <a:pt x="46" y="273"/>
                  </a:lnTo>
                  <a:lnTo>
                    <a:pt x="183" y="228"/>
                  </a:lnTo>
                  <a:lnTo>
                    <a:pt x="365" y="182"/>
                  </a:lnTo>
                  <a:lnTo>
                    <a:pt x="319"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32"/>
            <p:cNvSpPr/>
            <p:nvPr/>
          </p:nvSpPr>
          <p:spPr>
            <a:xfrm>
              <a:off x="6516776" y="1435228"/>
              <a:ext cx="8325" cy="3147"/>
            </a:xfrm>
            <a:custGeom>
              <a:rect b="b" l="l" r="r" t="t"/>
              <a:pathLst>
                <a:path extrusionOk="0" h="138" w="365">
                  <a:moveTo>
                    <a:pt x="183" y="1"/>
                  </a:moveTo>
                  <a:lnTo>
                    <a:pt x="1" y="92"/>
                  </a:lnTo>
                  <a:lnTo>
                    <a:pt x="46" y="137"/>
                  </a:lnTo>
                  <a:lnTo>
                    <a:pt x="274" y="137"/>
                  </a:lnTo>
                  <a:lnTo>
                    <a:pt x="364"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2"/>
            <p:cNvSpPr/>
            <p:nvPr/>
          </p:nvSpPr>
          <p:spPr>
            <a:xfrm>
              <a:off x="6587320" y="1244375"/>
              <a:ext cx="16604" cy="16627"/>
            </a:xfrm>
            <a:custGeom>
              <a:rect b="b" l="l" r="r" t="t"/>
              <a:pathLst>
                <a:path extrusionOk="0" h="729" w="728">
                  <a:moveTo>
                    <a:pt x="592" y="1"/>
                  </a:moveTo>
                  <a:lnTo>
                    <a:pt x="546" y="92"/>
                  </a:lnTo>
                  <a:lnTo>
                    <a:pt x="410" y="228"/>
                  </a:lnTo>
                  <a:lnTo>
                    <a:pt x="228" y="319"/>
                  </a:lnTo>
                  <a:lnTo>
                    <a:pt x="46" y="546"/>
                  </a:lnTo>
                  <a:lnTo>
                    <a:pt x="0" y="728"/>
                  </a:lnTo>
                  <a:lnTo>
                    <a:pt x="46" y="728"/>
                  </a:lnTo>
                  <a:lnTo>
                    <a:pt x="182" y="683"/>
                  </a:lnTo>
                  <a:lnTo>
                    <a:pt x="319" y="546"/>
                  </a:lnTo>
                  <a:lnTo>
                    <a:pt x="364" y="546"/>
                  </a:lnTo>
                  <a:lnTo>
                    <a:pt x="410" y="592"/>
                  </a:lnTo>
                  <a:lnTo>
                    <a:pt x="364" y="683"/>
                  </a:lnTo>
                  <a:lnTo>
                    <a:pt x="501" y="592"/>
                  </a:lnTo>
                  <a:lnTo>
                    <a:pt x="637" y="410"/>
                  </a:lnTo>
                  <a:lnTo>
                    <a:pt x="637" y="273"/>
                  </a:lnTo>
                  <a:lnTo>
                    <a:pt x="728" y="228"/>
                  </a:lnTo>
                  <a:lnTo>
                    <a:pt x="728" y="46"/>
                  </a:lnTo>
                  <a:lnTo>
                    <a:pt x="6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2"/>
            <p:cNvSpPr/>
            <p:nvPr/>
          </p:nvSpPr>
          <p:spPr>
            <a:xfrm>
              <a:off x="6515750" y="1410345"/>
              <a:ext cx="6249" cy="6249"/>
            </a:xfrm>
            <a:custGeom>
              <a:rect b="b" l="l" r="r" t="t"/>
              <a:pathLst>
                <a:path extrusionOk="0" h="274" w="274">
                  <a:moveTo>
                    <a:pt x="182" y="0"/>
                  </a:moveTo>
                  <a:lnTo>
                    <a:pt x="0" y="137"/>
                  </a:lnTo>
                  <a:lnTo>
                    <a:pt x="0" y="228"/>
                  </a:lnTo>
                  <a:lnTo>
                    <a:pt x="182" y="273"/>
                  </a:lnTo>
                  <a:lnTo>
                    <a:pt x="182" y="228"/>
                  </a:lnTo>
                  <a:lnTo>
                    <a:pt x="182" y="182"/>
                  </a:lnTo>
                  <a:lnTo>
                    <a:pt x="182" y="137"/>
                  </a:lnTo>
                  <a:lnTo>
                    <a:pt x="273"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2"/>
            <p:cNvSpPr/>
            <p:nvPr/>
          </p:nvSpPr>
          <p:spPr>
            <a:xfrm>
              <a:off x="6529229" y="1382337"/>
              <a:ext cx="13502" cy="9351"/>
            </a:xfrm>
            <a:custGeom>
              <a:rect b="b" l="l" r="r" t="t"/>
              <a:pathLst>
                <a:path extrusionOk="0" h="410" w="592">
                  <a:moveTo>
                    <a:pt x="273" y="0"/>
                  </a:moveTo>
                  <a:lnTo>
                    <a:pt x="228" y="46"/>
                  </a:lnTo>
                  <a:lnTo>
                    <a:pt x="228" y="182"/>
                  </a:lnTo>
                  <a:lnTo>
                    <a:pt x="182" y="182"/>
                  </a:lnTo>
                  <a:lnTo>
                    <a:pt x="46" y="91"/>
                  </a:lnTo>
                  <a:lnTo>
                    <a:pt x="0" y="137"/>
                  </a:lnTo>
                  <a:lnTo>
                    <a:pt x="91" y="273"/>
                  </a:lnTo>
                  <a:lnTo>
                    <a:pt x="182" y="319"/>
                  </a:lnTo>
                  <a:lnTo>
                    <a:pt x="319" y="319"/>
                  </a:lnTo>
                  <a:lnTo>
                    <a:pt x="455" y="410"/>
                  </a:lnTo>
                  <a:lnTo>
                    <a:pt x="501" y="364"/>
                  </a:lnTo>
                  <a:lnTo>
                    <a:pt x="501" y="319"/>
                  </a:lnTo>
                  <a:lnTo>
                    <a:pt x="455" y="228"/>
                  </a:lnTo>
                  <a:lnTo>
                    <a:pt x="592" y="228"/>
                  </a:lnTo>
                  <a:lnTo>
                    <a:pt x="592" y="137"/>
                  </a:lnTo>
                  <a:lnTo>
                    <a:pt x="501"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2"/>
            <p:cNvSpPr/>
            <p:nvPr/>
          </p:nvSpPr>
          <p:spPr>
            <a:xfrm>
              <a:off x="6625705" y="1265130"/>
              <a:ext cx="6226" cy="6249"/>
            </a:xfrm>
            <a:custGeom>
              <a:rect b="b" l="l" r="r" t="t"/>
              <a:pathLst>
                <a:path extrusionOk="0" h="274" w="273">
                  <a:moveTo>
                    <a:pt x="0" y="0"/>
                  </a:moveTo>
                  <a:lnTo>
                    <a:pt x="0" y="46"/>
                  </a:lnTo>
                  <a:lnTo>
                    <a:pt x="91" y="137"/>
                  </a:lnTo>
                  <a:lnTo>
                    <a:pt x="91" y="273"/>
                  </a:lnTo>
                  <a:lnTo>
                    <a:pt x="182" y="273"/>
                  </a:lnTo>
                  <a:lnTo>
                    <a:pt x="227" y="228"/>
                  </a:lnTo>
                  <a:lnTo>
                    <a:pt x="273" y="137"/>
                  </a:lnTo>
                  <a:lnTo>
                    <a:pt x="136"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2"/>
            <p:cNvSpPr/>
            <p:nvPr/>
          </p:nvSpPr>
          <p:spPr>
            <a:xfrm>
              <a:off x="6482542" y="1083605"/>
              <a:ext cx="99600" cy="76770"/>
            </a:xfrm>
            <a:custGeom>
              <a:rect b="b" l="l" r="r" t="t"/>
              <a:pathLst>
                <a:path extrusionOk="0" h="3366" w="4367">
                  <a:moveTo>
                    <a:pt x="1183" y="0"/>
                  </a:moveTo>
                  <a:lnTo>
                    <a:pt x="1092" y="46"/>
                  </a:lnTo>
                  <a:lnTo>
                    <a:pt x="1047" y="228"/>
                  </a:lnTo>
                  <a:lnTo>
                    <a:pt x="774" y="410"/>
                  </a:lnTo>
                  <a:lnTo>
                    <a:pt x="592" y="455"/>
                  </a:lnTo>
                  <a:lnTo>
                    <a:pt x="501" y="591"/>
                  </a:lnTo>
                  <a:lnTo>
                    <a:pt x="501" y="728"/>
                  </a:lnTo>
                  <a:lnTo>
                    <a:pt x="274" y="773"/>
                  </a:lnTo>
                  <a:lnTo>
                    <a:pt x="137" y="910"/>
                  </a:lnTo>
                  <a:lnTo>
                    <a:pt x="92" y="1137"/>
                  </a:lnTo>
                  <a:lnTo>
                    <a:pt x="92" y="1274"/>
                  </a:lnTo>
                  <a:lnTo>
                    <a:pt x="228" y="1365"/>
                  </a:lnTo>
                  <a:lnTo>
                    <a:pt x="365" y="1365"/>
                  </a:lnTo>
                  <a:lnTo>
                    <a:pt x="410" y="1456"/>
                  </a:lnTo>
                  <a:lnTo>
                    <a:pt x="228" y="1637"/>
                  </a:lnTo>
                  <a:lnTo>
                    <a:pt x="183" y="1774"/>
                  </a:lnTo>
                  <a:lnTo>
                    <a:pt x="228" y="2047"/>
                  </a:lnTo>
                  <a:lnTo>
                    <a:pt x="228" y="2138"/>
                  </a:lnTo>
                  <a:lnTo>
                    <a:pt x="46" y="2229"/>
                  </a:lnTo>
                  <a:lnTo>
                    <a:pt x="1" y="2320"/>
                  </a:lnTo>
                  <a:lnTo>
                    <a:pt x="183" y="2411"/>
                  </a:lnTo>
                  <a:lnTo>
                    <a:pt x="228" y="2502"/>
                  </a:lnTo>
                  <a:lnTo>
                    <a:pt x="319" y="2456"/>
                  </a:lnTo>
                  <a:lnTo>
                    <a:pt x="274" y="2365"/>
                  </a:lnTo>
                  <a:lnTo>
                    <a:pt x="319" y="2274"/>
                  </a:lnTo>
                  <a:lnTo>
                    <a:pt x="456" y="2320"/>
                  </a:lnTo>
                  <a:lnTo>
                    <a:pt x="592" y="2456"/>
                  </a:lnTo>
                  <a:lnTo>
                    <a:pt x="728" y="2365"/>
                  </a:lnTo>
                  <a:lnTo>
                    <a:pt x="819" y="2365"/>
                  </a:lnTo>
                  <a:lnTo>
                    <a:pt x="956" y="2547"/>
                  </a:lnTo>
                  <a:lnTo>
                    <a:pt x="1047" y="2820"/>
                  </a:lnTo>
                  <a:lnTo>
                    <a:pt x="1138" y="2956"/>
                  </a:lnTo>
                  <a:lnTo>
                    <a:pt x="1365" y="2956"/>
                  </a:lnTo>
                  <a:lnTo>
                    <a:pt x="1547" y="3093"/>
                  </a:lnTo>
                  <a:lnTo>
                    <a:pt x="1684" y="3138"/>
                  </a:lnTo>
                  <a:lnTo>
                    <a:pt x="1865" y="3047"/>
                  </a:lnTo>
                  <a:lnTo>
                    <a:pt x="2093" y="2956"/>
                  </a:lnTo>
                  <a:lnTo>
                    <a:pt x="2184" y="3047"/>
                  </a:lnTo>
                  <a:lnTo>
                    <a:pt x="2366" y="3138"/>
                  </a:lnTo>
                  <a:lnTo>
                    <a:pt x="2775" y="3184"/>
                  </a:lnTo>
                  <a:lnTo>
                    <a:pt x="2912" y="3138"/>
                  </a:lnTo>
                  <a:lnTo>
                    <a:pt x="3048" y="3184"/>
                  </a:lnTo>
                  <a:lnTo>
                    <a:pt x="3184" y="3138"/>
                  </a:lnTo>
                  <a:lnTo>
                    <a:pt x="3275" y="3229"/>
                  </a:lnTo>
                  <a:lnTo>
                    <a:pt x="3457" y="3366"/>
                  </a:lnTo>
                  <a:lnTo>
                    <a:pt x="3594" y="3366"/>
                  </a:lnTo>
                  <a:lnTo>
                    <a:pt x="3730" y="3229"/>
                  </a:lnTo>
                  <a:lnTo>
                    <a:pt x="3958" y="3047"/>
                  </a:lnTo>
                  <a:lnTo>
                    <a:pt x="4185" y="3002"/>
                  </a:lnTo>
                  <a:lnTo>
                    <a:pt x="4367" y="2729"/>
                  </a:lnTo>
                  <a:lnTo>
                    <a:pt x="4367" y="2638"/>
                  </a:lnTo>
                  <a:lnTo>
                    <a:pt x="4139" y="2411"/>
                  </a:lnTo>
                  <a:lnTo>
                    <a:pt x="4049" y="2365"/>
                  </a:lnTo>
                  <a:lnTo>
                    <a:pt x="3867" y="2138"/>
                  </a:lnTo>
                  <a:lnTo>
                    <a:pt x="3639" y="2138"/>
                  </a:lnTo>
                  <a:lnTo>
                    <a:pt x="3457" y="2001"/>
                  </a:lnTo>
                  <a:lnTo>
                    <a:pt x="3457" y="1819"/>
                  </a:lnTo>
                  <a:lnTo>
                    <a:pt x="3548" y="1819"/>
                  </a:lnTo>
                  <a:lnTo>
                    <a:pt x="3639" y="1865"/>
                  </a:lnTo>
                  <a:lnTo>
                    <a:pt x="3776" y="1865"/>
                  </a:lnTo>
                  <a:lnTo>
                    <a:pt x="3821" y="1774"/>
                  </a:lnTo>
                  <a:lnTo>
                    <a:pt x="3639" y="1547"/>
                  </a:lnTo>
                  <a:lnTo>
                    <a:pt x="3412" y="1319"/>
                  </a:lnTo>
                  <a:lnTo>
                    <a:pt x="3412" y="1092"/>
                  </a:lnTo>
                  <a:lnTo>
                    <a:pt x="3366" y="864"/>
                  </a:lnTo>
                  <a:lnTo>
                    <a:pt x="3230" y="773"/>
                  </a:lnTo>
                  <a:lnTo>
                    <a:pt x="3230" y="591"/>
                  </a:lnTo>
                  <a:lnTo>
                    <a:pt x="3139" y="546"/>
                  </a:lnTo>
                  <a:lnTo>
                    <a:pt x="3048" y="500"/>
                  </a:lnTo>
                  <a:lnTo>
                    <a:pt x="2548" y="91"/>
                  </a:lnTo>
                  <a:lnTo>
                    <a:pt x="1956" y="91"/>
                  </a:lnTo>
                  <a:lnTo>
                    <a:pt x="1956" y="228"/>
                  </a:lnTo>
                  <a:lnTo>
                    <a:pt x="1956" y="319"/>
                  </a:lnTo>
                  <a:lnTo>
                    <a:pt x="2184" y="546"/>
                  </a:lnTo>
                  <a:lnTo>
                    <a:pt x="2184" y="682"/>
                  </a:lnTo>
                  <a:lnTo>
                    <a:pt x="2138" y="773"/>
                  </a:lnTo>
                  <a:lnTo>
                    <a:pt x="2138" y="955"/>
                  </a:lnTo>
                  <a:lnTo>
                    <a:pt x="2093" y="1137"/>
                  </a:lnTo>
                  <a:lnTo>
                    <a:pt x="2002" y="1319"/>
                  </a:lnTo>
                  <a:lnTo>
                    <a:pt x="1911" y="1410"/>
                  </a:lnTo>
                  <a:lnTo>
                    <a:pt x="1911" y="1274"/>
                  </a:lnTo>
                  <a:lnTo>
                    <a:pt x="1956" y="1137"/>
                  </a:lnTo>
                  <a:lnTo>
                    <a:pt x="2047" y="1001"/>
                  </a:lnTo>
                  <a:lnTo>
                    <a:pt x="1956" y="955"/>
                  </a:lnTo>
                  <a:lnTo>
                    <a:pt x="2047" y="682"/>
                  </a:lnTo>
                  <a:lnTo>
                    <a:pt x="1956" y="546"/>
                  </a:lnTo>
                  <a:lnTo>
                    <a:pt x="1684" y="182"/>
                  </a:lnTo>
                  <a:lnTo>
                    <a:pt x="150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2"/>
            <p:cNvSpPr/>
            <p:nvPr/>
          </p:nvSpPr>
          <p:spPr>
            <a:xfrm>
              <a:off x="6608052" y="1270307"/>
              <a:ext cx="8325" cy="10400"/>
            </a:xfrm>
            <a:custGeom>
              <a:rect b="b" l="l" r="r" t="t"/>
              <a:pathLst>
                <a:path extrusionOk="0" h="456" w="365">
                  <a:moveTo>
                    <a:pt x="228" y="1"/>
                  </a:moveTo>
                  <a:lnTo>
                    <a:pt x="137" y="92"/>
                  </a:lnTo>
                  <a:lnTo>
                    <a:pt x="137" y="228"/>
                  </a:lnTo>
                  <a:lnTo>
                    <a:pt x="1" y="319"/>
                  </a:lnTo>
                  <a:lnTo>
                    <a:pt x="1" y="364"/>
                  </a:lnTo>
                  <a:lnTo>
                    <a:pt x="92" y="364"/>
                  </a:lnTo>
                  <a:lnTo>
                    <a:pt x="183" y="273"/>
                  </a:lnTo>
                  <a:lnTo>
                    <a:pt x="228" y="319"/>
                  </a:lnTo>
                  <a:lnTo>
                    <a:pt x="274" y="455"/>
                  </a:lnTo>
                  <a:lnTo>
                    <a:pt x="365" y="364"/>
                  </a:lnTo>
                  <a:lnTo>
                    <a:pt x="365" y="273"/>
                  </a:lnTo>
                  <a:lnTo>
                    <a:pt x="319" y="18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2"/>
            <p:cNvSpPr/>
            <p:nvPr/>
          </p:nvSpPr>
          <p:spPr>
            <a:xfrm>
              <a:off x="6590422" y="1109537"/>
              <a:ext cx="72642" cy="88174"/>
            </a:xfrm>
            <a:custGeom>
              <a:rect b="b" l="l" r="r" t="t"/>
              <a:pathLst>
                <a:path extrusionOk="0" h="3866" w="3185">
                  <a:moveTo>
                    <a:pt x="228" y="0"/>
                  </a:moveTo>
                  <a:lnTo>
                    <a:pt x="137" y="137"/>
                  </a:lnTo>
                  <a:lnTo>
                    <a:pt x="183" y="273"/>
                  </a:lnTo>
                  <a:lnTo>
                    <a:pt x="365" y="364"/>
                  </a:lnTo>
                  <a:lnTo>
                    <a:pt x="456" y="546"/>
                  </a:lnTo>
                  <a:lnTo>
                    <a:pt x="410" y="591"/>
                  </a:lnTo>
                  <a:lnTo>
                    <a:pt x="274" y="591"/>
                  </a:lnTo>
                  <a:lnTo>
                    <a:pt x="228" y="500"/>
                  </a:lnTo>
                  <a:lnTo>
                    <a:pt x="92" y="410"/>
                  </a:lnTo>
                  <a:lnTo>
                    <a:pt x="46" y="410"/>
                  </a:lnTo>
                  <a:lnTo>
                    <a:pt x="46" y="500"/>
                  </a:lnTo>
                  <a:lnTo>
                    <a:pt x="46" y="546"/>
                  </a:lnTo>
                  <a:lnTo>
                    <a:pt x="1" y="591"/>
                  </a:lnTo>
                  <a:lnTo>
                    <a:pt x="1" y="773"/>
                  </a:lnTo>
                  <a:lnTo>
                    <a:pt x="92" y="864"/>
                  </a:lnTo>
                  <a:lnTo>
                    <a:pt x="228" y="910"/>
                  </a:lnTo>
                  <a:lnTo>
                    <a:pt x="274" y="1001"/>
                  </a:lnTo>
                  <a:lnTo>
                    <a:pt x="228" y="1092"/>
                  </a:lnTo>
                  <a:lnTo>
                    <a:pt x="410" y="1501"/>
                  </a:lnTo>
                  <a:lnTo>
                    <a:pt x="546" y="1637"/>
                  </a:lnTo>
                  <a:lnTo>
                    <a:pt x="683" y="1637"/>
                  </a:lnTo>
                  <a:lnTo>
                    <a:pt x="592" y="1728"/>
                  </a:lnTo>
                  <a:lnTo>
                    <a:pt x="410" y="1728"/>
                  </a:lnTo>
                  <a:lnTo>
                    <a:pt x="365" y="2001"/>
                  </a:lnTo>
                  <a:lnTo>
                    <a:pt x="501" y="2274"/>
                  </a:lnTo>
                  <a:lnTo>
                    <a:pt x="546" y="2502"/>
                  </a:lnTo>
                  <a:lnTo>
                    <a:pt x="546" y="2684"/>
                  </a:lnTo>
                  <a:lnTo>
                    <a:pt x="637" y="2774"/>
                  </a:lnTo>
                  <a:lnTo>
                    <a:pt x="637" y="2911"/>
                  </a:lnTo>
                  <a:lnTo>
                    <a:pt x="637" y="3002"/>
                  </a:lnTo>
                  <a:lnTo>
                    <a:pt x="728" y="3229"/>
                  </a:lnTo>
                  <a:lnTo>
                    <a:pt x="819" y="3502"/>
                  </a:lnTo>
                  <a:lnTo>
                    <a:pt x="956" y="3593"/>
                  </a:lnTo>
                  <a:lnTo>
                    <a:pt x="956" y="3775"/>
                  </a:lnTo>
                  <a:lnTo>
                    <a:pt x="1047" y="3866"/>
                  </a:lnTo>
                  <a:lnTo>
                    <a:pt x="1274" y="3775"/>
                  </a:lnTo>
                  <a:lnTo>
                    <a:pt x="1365" y="3593"/>
                  </a:lnTo>
                  <a:lnTo>
                    <a:pt x="1547" y="3320"/>
                  </a:lnTo>
                  <a:lnTo>
                    <a:pt x="1638" y="3275"/>
                  </a:lnTo>
                  <a:lnTo>
                    <a:pt x="1638" y="3184"/>
                  </a:lnTo>
                  <a:lnTo>
                    <a:pt x="1638" y="3047"/>
                  </a:lnTo>
                  <a:lnTo>
                    <a:pt x="2002" y="2820"/>
                  </a:lnTo>
                  <a:lnTo>
                    <a:pt x="2138" y="2820"/>
                  </a:lnTo>
                  <a:lnTo>
                    <a:pt x="2229" y="2865"/>
                  </a:lnTo>
                  <a:lnTo>
                    <a:pt x="2320" y="2865"/>
                  </a:lnTo>
                  <a:lnTo>
                    <a:pt x="2411" y="2729"/>
                  </a:lnTo>
                  <a:lnTo>
                    <a:pt x="2502" y="2593"/>
                  </a:lnTo>
                  <a:lnTo>
                    <a:pt x="2639" y="2547"/>
                  </a:lnTo>
                  <a:lnTo>
                    <a:pt x="2911" y="2320"/>
                  </a:lnTo>
                  <a:lnTo>
                    <a:pt x="2957" y="2229"/>
                  </a:lnTo>
                  <a:lnTo>
                    <a:pt x="3048" y="2138"/>
                  </a:lnTo>
                  <a:lnTo>
                    <a:pt x="3184" y="1819"/>
                  </a:lnTo>
                  <a:lnTo>
                    <a:pt x="3139" y="1637"/>
                  </a:lnTo>
                  <a:lnTo>
                    <a:pt x="2957" y="1410"/>
                  </a:lnTo>
                  <a:lnTo>
                    <a:pt x="2866" y="1228"/>
                  </a:lnTo>
                  <a:lnTo>
                    <a:pt x="2866" y="1092"/>
                  </a:lnTo>
                  <a:lnTo>
                    <a:pt x="2593" y="910"/>
                  </a:lnTo>
                  <a:lnTo>
                    <a:pt x="2457" y="910"/>
                  </a:lnTo>
                  <a:lnTo>
                    <a:pt x="2366" y="955"/>
                  </a:lnTo>
                  <a:lnTo>
                    <a:pt x="2275" y="864"/>
                  </a:lnTo>
                  <a:lnTo>
                    <a:pt x="2093" y="819"/>
                  </a:lnTo>
                  <a:lnTo>
                    <a:pt x="1865" y="637"/>
                  </a:lnTo>
                  <a:lnTo>
                    <a:pt x="1774" y="637"/>
                  </a:lnTo>
                  <a:lnTo>
                    <a:pt x="1729" y="682"/>
                  </a:lnTo>
                  <a:lnTo>
                    <a:pt x="1638" y="637"/>
                  </a:lnTo>
                  <a:lnTo>
                    <a:pt x="1593" y="546"/>
                  </a:lnTo>
                  <a:lnTo>
                    <a:pt x="1456" y="410"/>
                  </a:lnTo>
                  <a:lnTo>
                    <a:pt x="1365" y="410"/>
                  </a:lnTo>
                  <a:lnTo>
                    <a:pt x="1365" y="546"/>
                  </a:lnTo>
                  <a:lnTo>
                    <a:pt x="1320" y="546"/>
                  </a:lnTo>
                  <a:lnTo>
                    <a:pt x="1138" y="319"/>
                  </a:lnTo>
                  <a:lnTo>
                    <a:pt x="1047" y="273"/>
                  </a:lnTo>
                  <a:lnTo>
                    <a:pt x="1047" y="364"/>
                  </a:lnTo>
                  <a:lnTo>
                    <a:pt x="1138" y="500"/>
                  </a:lnTo>
                  <a:lnTo>
                    <a:pt x="1138" y="591"/>
                  </a:lnTo>
                  <a:lnTo>
                    <a:pt x="1047" y="682"/>
                  </a:lnTo>
                  <a:lnTo>
                    <a:pt x="1047" y="819"/>
                  </a:lnTo>
                  <a:lnTo>
                    <a:pt x="956" y="819"/>
                  </a:lnTo>
                  <a:lnTo>
                    <a:pt x="910" y="728"/>
                  </a:lnTo>
                  <a:lnTo>
                    <a:pt x="865" y="182"/>
                  </a:lnTo>
                  <a:lnTo>
                    <a:pt x="728" y="137"/>
                  </a:lnTo>
                  <a:lnTo>
                    <a:pt x="546" y="91"/>
                  </a:lnTo>
                  <a:lnTo>
                    <a:pt x="36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32"/>
            <p:cNvSpPr/>
            <p:nvPr/>
          </p:nvSpPr>
          <p:spPr>
            <a:xfrm>
              <a:off x="6621554" y="1258903"/>
              <a:ext cx="6226" cy="4174"/>
            </a:xfrm>
            <a:custGeom>
              <a:rect b="b" l="l" r="r" t="t"/>
              <a:pathLst>
                <a:path extrusionOk="0" h="183" w="273">
                  <a:moveTo>
                    <a:pt x="182" y="0"/>
                  </a:moveTo>
                  <a:lnTo>
                    <a:pt x="46" y="91"/>
                  </a:lnTo>
                  <a:lnTo>
                    <a:pt x="0" y="137"/>
                  </a:lnTo>
                  <a:lnTo>
                    <a:pt x="46" y="182"/>
                  </a:lnTo>
                  <a:lnTo>
                    <a:pt x="228" y="182"/>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32"/>
            <p:cNvSpPr/>
            <p:nvPr/>
          </p:nvSpPr>
          <p:spPr>
            <a:xfrm>
              <a:off x="6615328" y="1290013"/>
              <a:ext cx="18679" cy="10400"/>
            </a:xfrm>
            <a:custGeom>
              <a:rect b="b" l="l" r="r" t="t"/>
              <a:pathLst>
                <a:path extrusionOk="0" h="456" w="819">
                  <a:moveTo>
                    <a:pt x="637" y="1"/>
                  </a:moveTo>
                  <a:lnTo>
                    <a:pt x="546" y="92"/>
                  </a:lnTo>
                  <a:lnTo>
                    <a:pt x="591" y="183"/>
                  </a:lnTo>
                  <a:lnTo>
                    <a:pt x="455" y="183"/>
                  </a:lnTo>
                  <a:lnTo>
                    <a:pt x="410" y="92"/>
                  </a:lnTo>
                  <a:lnTo>
                    <a:pt x="319" y="92"/>
                  </a:lnTo>
                  <a:lnTo>
                    <a:pt x="273" y="183"/>
                  </a:lnTo>
                  <a:lnTo>
                    <a:pt x="182" y="228"/>
                  </a:lnTo>
                  <a:lnTo>
                    <a:pt x="46" y="228"/>
                  </a:lnTo>
                  <a:lnTo>
                    <a:pt x="0" y="319"/>
                  </a:lnTo>
                  <a:lnTo>
                    <a:pt x="46" y="364"/>
                  </a:lnTo>
                  <a:lnTo>
                    <a:pt x="182" y="364"/>
                  </a:lnTo>
                  <a:lnTo>
                    <a:pt x="228" y="455"/>
                  </a:lnTo>
                  <a:lnTo>
                    <a:pt x="410" y="455"/>
                  </a:lnTo>
                  <a:lnTo>
                    <a:pt x="501" y="410"/>
                  </a:lnTo>
                  <a:lnTo>
                    <a:pt x="773" y="410"/>
                  </a:lnTo>
                  <a:lnTo>
                    <a:pt x="819" y="274"/>
                  </a:lnTo>
                  <a:lnTo>
                    <a:pt x="819" y="228"/>
                  </a:lnTo>
                  <a:lnTo>
                    <a:pt x="773" y="228"/>
                  </a:lnTo>
                  <a:lnTo>
                    <a:pt x="819" y="137"/>
                  </a:lnTo>
                  <a:lnTo>
                    <a:pt x="7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2"/>
            <p:cNvSpPr/>
            <p:nvPr/>
          </p:nvSpPr>
          <p:spPr>
            <a:xfrm>
              <a:off x="6688973" y="1151024"/>
              <a:ext cx="16604" cy="9351"/>
            </a:xfrm>
            <a:custGeom>
              <a:rect b="b" l="l" r="r" t="t"/>
              <a:pathLst>
                <a:path extrusionOk="0" h="410" w="728">
                  <a:moveTo>
                    <a:pt x="546" y="0"/>
                  </a:moveTo>
                  <a:lnTo>
                    <a:pt x="501" y="46"/>
                  </a:lnTo>
                  <a:lnTo>
                    <a:pt x="364" y="46"/>
                  </a:lnTo>
                  <a:lnTo>
                    <a:pt x="273" y="228"/>
                  </a:lnTo>
                  <a:lnTo>
                    <a:pt x="46" y="182"/>
                  </a:lnTo>
                  <a:lnTo>
                    <a:pt x="0" y="319"/>
                  </a:lnTo>
                  <a:lnTo>
                    <a:pt x="0" y="410"/>
                  </a:lnTo>
                  <a:lnTo>
                    <a:pt x="228" y="410"/>
                  </a:lnTo>
                  <a:lnTo>
                    <a:pt x="455" y="364"/>
                  </a:lnTo>
                  <a:lnTo>
                    <a:pt x="546" y="273"/>
                  </a:lnTo>
                  <a:lnTo>
                    <a:pt x="637" y="364"/>
                  </a:lnTo>
                  <a:lnTo>
                    <a:pt x="728" y="228"/>
                  </a:lnTo>
                  <a:lnTo>
                    <a:pt x="637" y="46"/>
                  </a:lnTo>
                  <a:lnTo>
                    <a:pt x="5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2"/>
            <p:cNvSpPr/>
            <p:nvPr/>
          </p:nvSpPr>
          <p:spPr>
            <a:xfrm>
              <a:off x="6680671" y="1147899"/>
              <a:ext cx="8325" cy="10400"/>
            </a:xfrm>
            <a:custGeom>
              <a:rect b="b" l="l" r="r" t="t"/>
              <a:pathLst>
                <a:path extrusionOk="0" h="456" w="365">
                  <a:moveTo>
                    <a:pt x="182" y="1"/>
                  </a:moveTo>
                  <a:lnTo>
                    <a:pt x="91" y="137"/>
                  </a:lnTo>
                  <a:lnTo>
                    <a:pt x="91" y="228"/>
                  </a:lnTo>
                  <a:lnTo>
                    <a:pt x="0" y="274"/>
                  </a:lnTo>
                  <a:lnTo>
                    <a:pt x="0" y="410"/>
                  </a:lnTo>
                  <a:lnTo>
                    <a:pt x="46" y="456"/>
                  </a:lnTo>
                  <a:lnTo>
                    <a:pt x="137" y="410"/>
                  </a:lnTo>
                  <a:lnTo>
                    <a:pt x="273" y="319"/>
                  </a:lnTo>
                  <a:lnTo>
                    <a:pt x="273" y="228"/>
                  </a:lnTo>
                  <a:lnTo>
                    <a:pt x="228" y="183"/>
                  </a:lnTo>
                  <a:lnTo>
                    <a:pt x="273" y="92"/>
                  </a:lnTo>
                  <a:lnTo>
                    <a:pt x="364"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2"/>
            <p:cNvSpPr/>
            <p:nvPr/>
          </p:nvSpPr>
          <p:spPr>
            <a:xfrm>
              <a:off x="6502248" y="1431077"/>
              <a:ext cx="8325" cy="5223"/>
            </a:xfrm>
            <a:custGeom>
              <a:rect b="b" l="l" r="r" t="t"/>
              <a:pathLst>
                <a:path extrusionOk="0" h="229" w="365">
                  <a:moveTo>
                    <a:pt x="183" y="1"/>
                  </a:moveTo>
                  <a:lnTo>
                    <a:pt x="92" y="46"/>
                  </a:lnTo>
                  <a:lnTo>
                    <a:pt x="1" y="92"/>
                  </a:lnTo>
                  <a:lnTo>
                    <a:pt x="46" y="183"/>
                  </a:lnTo>
                  <a:lnTo>
                    <a:pt x="228" y="228"/>
                  </a:lnTo>
                  <a:lnTo>
                    <a:pt x="319" y="137"/>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2"/>
            <p:cNvSpPr/>
            <p:nvPr/>
          </p:nvSpPr>
          <p:spPr>
            <a:xfrm>
              <a:off x="6515750" y="1394790"/>
              <a:ext cx="9351" cy="5200"/>
            </a:xfrm>
            <a:custGeom>
              <a:rect b="b" l="l" r="r" t="t"/>
              <a:pathLst>
                <a:path extrusionOk="0" h="228" w="410">
                  <a:moveTo>
                    <a:pt x="273" y="0"/>
                  </a:moveTo>
                  <a:lnTo>
                    <a:pt x="137" y="46"/>
                  </a:lnTo>
                  <a:lnTo>
                    <a:pt x="0" y="91"/>
                  </a:lnTo>
                  <a:lnTo>
                    <a:pt x="46" y="137"/>
                  </a:lnTo>
                  <a:lnTo>
                    <a:pt x="228" y="182"/>
                  </a:lnTo>
                  <a:lnTo>
                    <a:pt x="273" y="228"/>
                  </a:lnTo>
                  <a:lnTo>
                    <a:pt x="409" y="91"/>
                  </a:lnTo>
                  <a:lnTo>
                    <a:pt x="364"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2"/>
            <p:cNvSpPr/>
            <p:nvPr/>
          </p:nvSpPr>
          <p:spPr>
            <a:xfrm>
              <a:off x="5719107" y="1324247"/>
              <a:ext cx="7276" cy="12476"/>
            </a:xfrm>
            <a:custGeom>
              <a:rect b="b" l="l" r="r" t="t"/>
              <a:pathLst>
                <a:path extrusionOk="0" h="547" w="319">
                  <a:moveTo>
                    <a:pt x="92" y="0"/>
                  </a:moveTo>
                  <a:lnTo>
                    <a:pt x="46" y="91"/>
                  </a:lnTo>
                  <a:lnTo>
                    <a:pt x="1" y="137"/>
                  </a:lnTo>
                  <a:lnTo>
                    <a:pt x="1" y="228"/>
                  </a:lnTo>
                  <a:lnTo>
                    <a:pt x="92" y="364"/>
                  </a:lnTo>
                  <a:lnTo>
                    <a:pt x="92" y="501"/>
                  </a:lnTo>
                  <a:lnTo>
                    <a:pt x="183" y="546"/>
                  </a:lnTo>
                  <a:lnTo>
                    <a:pt x="319" y="410"/>
                  </a:lnTo>
                  <a:lnTo>
                    <a:pt x="319" y="319"/>
                  </a:lnTo>
                  <a:lnTo>
                    <a:pt x="183" y="182"/>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2"/>
            <p:cNvSpPr/>
            <p:nvPr/>
          </p:nvSpPr>
          <p:spPr>
            <a:xfrm>
              <a:off x="5530329" y="1330473"/>
              <a:ext cx="18679" cy="32181"/>
            </a:xfrm>
            <a:custGeom>
              <a:rect b="b" l="l" r="r" t="t"/>
              <a:pathLst>
                <a:path extrusionOk="0" h="1411" w="819">
                  <a:moveTo>
                    <a:pt x="46" y="0"/>
                  </a:moveTo>
                  <a:lnTo>
                    <a:pt x="0" y="91"/>
                  </a:lnTo>
                  <a:lnTo>
                    <a:pt x="0" y="273"/>
                  </a:lnTo>
                  <a:lnTo>
                    <a:pt x="91" y="410"/>
                  </a:lnTo>
                  <a:lnTo>
                    <a:pt x="137" y="546"/>
                  </a:lnTo>
                  <a:lnTo>
                    <a:pt x="137" y="819"/>
                  </a:lnTo>
                  <a:lnTo>
                    <a:pt x="228" y="955"/>
                  </a:lnTo>
                  <a:lnTo>
                    <a:pt x="319" y="955"/>
                  </a:lnTo>
                  <a:lnTo>
                    <a:pt x="501" y="1046"/>
                  </a:lnTo>
                  <a:lnTo>
                    <a:pt x="546" y="1183"/>
                  </a:lnTo>
                  <a:lnTo>
                    <a:pt x="637" y="1183"/>
                  </a:lnTo>
                  <a:lnTo>
                    <a:pt x="682" y="1365"/>
                  </a:lnTo>
                  <a:lnTo>
                    <a:pt x="728" y="1410"/>
                  </a:lnTo>
                  <a:lnTo>
                    <a:pt x="819" y="1410"/>
                  </a:lnTo>
                  <a:lnTo>
                    <a:pt x="819" y="1319"/>
                  </a:lnTo>
                  <a:lnTo>
                    <a:pt x="773" y="1183"/>
                  </a:lnTo>
                  <a:lnTo>
                    <a:pt x="637" y="955"/>
                  </a:lnTo>
                  <a:lnTo>
                    <a:pt x="592" y="819"/>
                  </a:lnTo>
                  <a:lnTo>
                    <a:pt x="546" y="819"/>
                  </a:lnTo>
                  <a:lnTo>
                    <a:pt x="546" y="774"/>
                  </a:lnTo>
                  <a:lnTo>
                    <a:pt x="501" y="774"/>
                  </a:lnTo>
                  <a:lnTo>
                    <a:pt x="410" y="683"/>
                  </a:lnTo>
                  <a:lnTo>
                    <a:pt x="273" y="501"/>
                  </a:lnTo>
                  <a:lnTo>
                    <a:pt x="273" y="319"/>
                  </a:lnTo>
                  <a:lnTo>
                    <a:pt x="273"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2"/>
            <p:cNvSpPr/>
            <p:nvPr/>
          </p:nvSpPr>
          <p:spPr>
            <a:xfrm>
              <a:off x="5720156" y="1249552"/>
              <a:ext cx="6226" cy="6249"/>
            </a:xfrm>
            <a:custGeom>
              <a:rect b="b" l="l" r="r" t="t"/>
              <a:pathLst>
                <a:path extrusionOk="0" h="274" w="273">
                  <a:moveTo>
                    <a:pt x="91" y="1"/>
                  </a:moveTo>
                  <a:lnTo>
                    <a:pt x="46" y="46"/>
                  </a:lnTo>
                  <a:lnTo>
                    <a:pt x="0" y="92"/>
                  </a:lnTo>
                  <a:lnTo>
                    <a:pt x="91" y="274"/>
                  </a:lnTo>
                  <a:lnTo>
                    <a:pt x="182" y="274"/>
                  </a:lnTo>
                  <a:lnTo>
                    <a:pt x="273" y="183"/>
                  </a:lnTo>
                  <a:lnTo>
                    <a:pt x="182"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2"/>
            <p:cNvSpPr/>
            <p:nvPr/>
          </p:nvSpPr>
          <p:spPr>
            <a:xfrm>
              <a:off x="5656865" y="1350179"/>
              <a:ext cx="49812" cy="54989"/>
            </a:xfrm>
            <a:custGeom>
              <a:rect b="b" l="l" r="r" t="t"/>
              <a:pathLst>
                <a:path extrusionOk="0" h="2411" w="2184">
                  <a:moveTo>
                    <a:pt x="1138" y="0"/>
                  </a:moveTo>
                  <a:lnTo>
                    <a:pt x="910" y="182"/>
                  </a:lnTo>
                  <a:lnTo>
                    <a:pt x="683" y="319"/>
                  </a:lnTo>
                  <a:lnTo>
                    <a:pt x="547" y="364"/>
                  </a:lnTo>
                  <a:lnTo>
                    <a:pt x="228" y="410"/>
                  </a:lnTo>
                  <a:lnTo>
                    <a:pt x="92" y="546"/>
                  </a:lnTo>
                  <a:lnTo>
                    <a:pt x="1" y="728"/>
                  </a:lnTo>
                  <a:lnTo>
                    <a:pt x="137" y="774"/>
                  </a:lnTo>
                  <a:lnTo>
                    <a:pt x="274" y="910"/>
                  </a:lnTo>
                  <a:lnTo>
                    <a:pt x="410" y="910"/>
                  </a:lnTo>
                  <a:lnTo>
                    <a:pt x="410" y="1001"/>
                  </a:lnTo>
                  <a:lnTo>
                    <a:pt x="410" y="1092"/>
                  </a:lnTo>
                  <a:lnTo>
                    <a:pt x="410" y="1274"/>
                  </a:lnTo>
                  <a:lnTo>
                    <a:pt x="274" y="1456"/>
                  </a:lnTo>
                  <a:lnTo>
                    <a:pt x="228" y="1683"/>
                  </a:lnTo>
                  <a:lnTo>
                    <a:pt x="137" y="1774"/>
                  </a:lnTo>
                  <a:lnTo>
                    <a:pt x="137" y="1911"/>
                  </a:lnTo>
                  <a:lnTo>
                    <a:pt x="92" y="2002"/>
                  </a:lnTo>
                  <a:lnTo>
                    <a:pt x="92" y="2138"/>
                  </a:lnTo>
                  <a:lnTo>
                    <a:pt x="183" y="2138"/>
                  </a:lnTo>
                  <a:lnTo>
                    <a:pt x="319" y="2093"/>
                  </a:lnTo>
                  <a:lnTo>
                    <a:pt x="456" y="2047"/>
                  </a:lnTo>
                  <a:lnTo>
                    <a:pt x="592" y="1911"/>
                  </a:lnTo>
                  <a:lnTo>
                    <a:pt x="729" y="1911"/>
                  </a:lnTo>
                  <a:lnTo>
                    <a:pt x="819" y="1820"/>
                  </a:lnTo>
                  <a:lnTo>
                    <a:pt x="910" y="1638"/>
                  </a:lnTo>
                  <a:lnTo>
                    <a:pt x="1001" y="1592"/>
                  </a:lnTo>
                  <a:lnTo>
                    <a:pt x="1092" y="1592"/>
                  </a:lnTo>
                  <a:lnTo>
                    <a:pt x="1183" y="1547"/>
                  </a:lnTo>
                  <a:lnTo>
                    <a:pt x="1183" y="1729"/>
                  </a:lnTo>
                  <a:lnTo>
                    <a:pt x="1092" y="1956"/>
                  </a:lnTo>
                  <a:lnTo>
                    <a:pt x="1138" y="2138"/>
                  </a:lnTo>
                  <a:lnTo>
                    <a:pt x="1047" y="2274"/>
                  </a:lnTo>
                  <a:lnTo>
                    <a:pt x="1092" y="2411"/>
                  </a:lnTo>
                  <a:lnTo>
                    <a:pt x="1183" y="2411"/>
                  </a:lnTo>
                  <a:lnTo>
                    <a:pt x="1320" y="2320"/>
                  </a:lnTo>
                  <a:lnTo>
                    <a:pt x="1320" y="2184"/>
                  </a:lnTo>
                  <a:lnTo>
                    <a:pt x="1411" y="2047"/>
                  </a:lnTo>
                  <a:lnTo>
                    <a:pt x="1547" y="1956"/>
                  </a:lnTo>
                  <a:lnTo>
                    <a:pt x="1684" y="1911"/>
                  </a:lnTo>
                  <a:lnTo>
                    <a:pt x="1775" y="1592"/>
                  </a:lnTo>
                  <a:lnTo>
                    <a:pt x="1775" y="1456"/>
                  </a:lnTo>
                  <a:lnTo>
                    <a:pt x="1956" y="1228"/>
                  </a:lnTo>
                  <a:lnTo>
                    <a:pt x="2093" y="1183"/>
                  </a:lnTo>
                  <a:lnTo>
                    <a:pt x="2184" y="1092"/>
                  </a:lnTo>
                  <a:lnTo>
                    <a:pt x="2002" y="1047"/>
                  </a:lnTo>
                  <a:lnTo>
                    <a:pt x="1956" y="956"/>
                  </a:lnTo>
                  <a:lnTo>
                    <a:pt x="1820" y="865"/>
                  </a:lnTo>
                  <a:lnTo>
                    <a:pt x="1638" y="1001"/>
                  </a:lnTo>
                  <a:lnTo>
                    <a:pt x="1547" y="1092"/>
                  </a:lnTo>
                  <a:lnTo>
                    <a:pt x="1365" y="956"/>
                  </a:lnTo>
                  <a:lnTo>
                    <a:pt x="1183" y="774"/>
                  </a:lnTo>
                  <a:lnTo>
                    <a:pt x="1138" y="546"/>
                  </a:lnTo>
                  <a:lnTo>
                    <a:pt x="1183" y="501"/>
                  </a:lnTo>
                  <a:lnTo>
                    <a:pt x="1320" y="455"/>
                  </a:lnTo>
                  <a:lnTo>
                    <a:pt x="1320" y="364"/>
                  </a:lnTo>
                  <a:lnTo>
                    <a:pt x="1183" y="182"/>
                  </a:lnTo>
                  <a:lnTo>
                    <a:pt x="113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2"/>
            <p:cNvSpPr/>
            <p:nvPr/>
          </p:nvSpPr>
          <p:spPr>
            <a:xfrm>
              <a:off x="5640284" y="1311794"/>
              <a:ext cx="9351" cy="8325"/>
            </a:xfrm>
            <a:custGeom>
              <a:rect b="b" l="l" r="r" t="t"/>
              <a:pathLst>
                <a:path extrusionOk="0" h="365" w="410">
                  <a:moveTo>
                    <a:pt x="46" y="1"/>
                  </a:moveTo>
                  <a:lnTo>
                    <a:pt x="0" y="46"/>
                  </a:lnTo>
                  <a:lnTo>
                    <a:pt x="0" y="92"/>
                  </a:lnTo>
                  <a:lnTo>
                    <a:pt x="46" y="228"/>
                  </a:lnTo>
                  <a:lnTo>
                    <a:pt x="137" y="319"/>
                  </a:lnTo>
                  <a:lnTo>
                    <a:pt x="273" y="365"/>
                  </a:lnTo>
                  <a:lnTo>
                    <a:pt x="409" y="319"/>
                  </a:lnTo>
                  <a:lnTo>
                    <a:pt x="409" y="183"/>
                  </a:lnTo>
                  <a:lnTo>
                    <a:pt x="319"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2"/>
            <p:cNvSpPr/>
            <p:nvPr/>
          </p:nvSpPr>
          <p:spPr>
            <a:xfrm>
              <a:off x="5646511" y="1335650"/>
              <a:ext cx="28008" cy="22853"/>
            </a:xfrm>
            <a:custGeom>
              <a:rect b="b" l="l" r="r" t="t"/>
              <a:pathLst>
                <a:path extrusionOk="0" h="1002" w="1228">
                  <a:moveTo>
                    <a:pt x="910" y="1"/>
                  </a:moveTo>
                  <a:lnTo>
                    <a:pt x="864" y="46"/>
                  </a:lnTo>
                  <a:lnTo>
                    <a:pt x="637" y="183"/>
                  </a:lnTo>
                  <a:lnTo>
                    <a:pt x="591" y="92"/>
                  </a:lnTo>
                  <a:lnTo>
                    <a:pt x="546" y="46"/>
                  </a:lnTo>
                  <a:lnTo>
                    <a:pt x="409" y="137"/>
                  </a:lnTo>
                  <a:lnTo>
                    <a:pt x="409" y="228"/>
                  </a:lnTo>
                  <a:lnTo>
                    <a:pt x="318" y="274"/>
                  </a:lnTo>
                  <a:lnTo>
                    <a:pt x="227" y="274"/>
                  </a:lnTo>
                  <a:lnTo>
                    <a:pt x="136" y="365"/>
                  </a:lnTo>
                  <a:lnTo>
                    <a:pt x="0" y="456"/>
                  </a:lnTo>
                  <a:lnTo>
                    <a:pt x="136" y="501"/>
                  </a:lnTo>
                  <a:lnTo>
                    <a:pt x="318" y="501"/>
                  </a:lnTo>
                  <a:lnTo>
                    <a:pt x="364" y="637"/>
                  </a:lnTo>
                  <a:lnTo>
                    <a:pt x="409" y="728"/>
                  </a:lnTo>
                  <a:lnTo>
                    <a:pt x="409" y="819"/>
                  </a:lnTo>
                  <a:lnTo>
                    <a:pt x="500" y="865"/>
                  </a:lnTo>
                  <a:lnTo>
                    <a:pt x="409" y="1001"/>
                  </a:lnTo>
                  <a:lnTo>
                    <a:pt x="500" y="956"/>
                  </a:lnTo>
                  <a:lnTo>
                    <a:pt x="591" y="1001"/>
                  </a:lnTo>
                  <a:lnTo>
                    <a:pt x="682" y="956"/>
                  </a:lnTo>
                  <a:lnTo>
                    <a:pt x="864" y="819"/>
                  </a:lnTo>
                  <a:lnTo>
                    <a:pt x="955" y="819"/>
                  </a:lnTo>
                  <a:lnTo>
                    <a:pt x="1092" y="728"/>
                  </a:lnTo>
                  <a:lnTo>
                    <a:pt x="1046" y="637"/>
                  </a:lnTo>
                  <a:lnTo>
                    <a:pt x="1092" y="456"/>
                  </a:lnTo>
                  <a:lnTo>
                    <a:pt x="1183" y="365"/>
                  </a:lnTo>
                  <a:lnTo>
                    <a:pt x="1228" y="228"/>
                  </a:lnTo>
                  <a:lnTo>
                    <a:pt x="1183" y="137"/>
                  </a:lnTo>
                  <a:lnTo>
                    <a:pt x="1046" y="92"/>
                  </a:lnTo>
                  <a:lnTo>
                    <a:pt x="10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2"/>
            <p:cNvSpPr/>
            <p:nvPr/>
          </p:nvSpPr>
          <p:spPr>
            <a:xfrm>
              <a:off x="5528254" y="1266156"/>
              <a:ext cx="129683" cy="178446"/>
            </a:xfrm>
            <a:custGeom>
              <a:rect b="b" l="l" r="r" t="t"/>
              <a:pathLst>
                <a:path extrusionOk="0" h="7824" w="5686">
                  <a:moveTo>
                    <a:pt x="2775" y="1"/>
                  </a:moveTo>
                  <a:lnTo>
                    <a:pt x="2684" y="46"/>
                  </a:lnTo>
                  <a:lnTo>
                    <a:pt x="2593" y="183"/>
                  </a:lnTo>
                  <a:lnTo>
                    <a:pt x="2593" y="455"/>
                  </a:lnTo>
                  <a:lnTo>
                    <a:pt x="2547" y="546"/>
                  </a:lnTo>
                  <a:lnTo>
                    <a:pt x="2547" y="728"/>
                  </a:lnTo>
                  <a:lnTo>
                    <a:pt x="2502" y="865"/>
                  </a:lnTo>
                  <a:lnTo>
                    <a:pt x="2593" y="910"/>
                  </a:lnTo>
                  <a:lnTo>
                    <a:pt x="2638" y="1001"/>
                  </a:lnTo>
                  <a:lnTo>
                    <a:pt x="2638" y="1501"/>
                  </a:lnTo>
                  <a:lnTo>
                    <a:pt x="2638" y="1729"/>
                  </a:lnTo>
                  <a:lnTo>
                    <a:pt x="2684" y="1911"/>
                  </a:lnTo>
                  <a:lnTo>
                    <a:pt x="2820" y="2138"/>
                  </a:lnTo>
                  <a:lnTo>
                    <a:pt x="2820" y="2275"/>
                  </a:lnTo>
                  <a:lnTo>
                    <a:pt x="3002" y="2457"/>
                  </a:lnTo>
                  <a:lnTo>
                    <a:pt x="2957" y="2593"/>
                  </a:lnTo>
                  <a:lnTo>
                    <a:pt x="2866" y="2593"/>
                  </a:lnTo>
                  <a:lnTo>
                    <a:pt x="2775" y="2502"/>
                  </a:lnTo>
                  <a:lnTo>
                    <a:pt x="2684" y="2275"/>
                  </a:lnTo>
                  <a:lnTo>
                    <a:pt x="2593" y="2138"/>
                  </a:lnTo>
                  <a:lnTo>
                    <a:pt x="2502" y="2093"/>
                  </a:lnTo>
                  <a:lnTo>
                    <a:pt x="2411" y="2184"/>
                  </a:lnTo>
                  <a:lnTo>
                    <a:pt x="2320" y="2138"/>
                  </a:lnTo>
                  <a:lnTo>
                    <a:pt x="2320" y="2093"/>
                  </a:lnTo>
                  <a:lnTo>
                    <a:pt x="2456" y="1956"/>
                  </a:lnTo>
                  <a:lnTo>
                    <a:pt x="2456" y="1865"/>
                  </a:lnTo>
                  <a:lnTo>
                    <a:pt x="2456" y="1729"/>
                  </a:lnTo>
                  <a:lnTo>
                    <a:pt x="2320" y="1410"/>
                  </a:lnTo>
                  <a:lnTo>
                    <a:pt x="2320" y="1092"/>
                  </a:lnTo>
                  <a:lnTo>
                    <a:pt x="2320" y="1001"/>
                  </a:lnTo>
                  <a:lnTo>
                    <a:pt x="2138" y="910"/>
                  </a:lnTo>
                  <a:lnTo>
                    <a:pt x="2001" y="728"/>
                  </a:lnTo>
                  <a:lnTo>
                    <a:pt x="1956" y="728"/>
                  </a:lnTo>
                  <a:lnTo>
                    <a:pt x="1865" y="774"/>
                  </a:lnTo>
                  <a:lnTo>
                    <a:pt x="1820" y="910"/>
                  </a:lnTo>
                  <a:lnTo>
                    <a:pt x="1683" y="1183"/>
                  </a:lnTo>
                  <a:lnTo>
                    <a:pt x="1638" y="1365"/>
                  </a:lnTo>
                  <a:lnTo>
                    <a:pt x="1638" y="1547"/>
                  </a:lnTo>
                  <a:lnTo>
                    <a:pt x="1774" y="1729"/>
                  </a:lnTo>
                  <a:lnTo>
                    <a:pt x="1774" y="1956"/>
                  </a:lnTo>
                  <a:lnTo>
                    <a:pt x="1729" y="1911"/>
                  </a:lnTo>
                  <a:lnTo>
                    <a:pt x="1638" y="1820"/>
                  </a:lnTo>
                  <a:lnTo>
                    <a:pt x="1592" y="1638"/>
                  </a:lnTo>
                  <a:lnTo>
                    <a:pt x="1638" y="1547"/>
                  </a:lnTo>
                  <a:lnTo>
                    <a:pt x="1547" y="1501"/>
                  </a:lnTo>
                  <a:lnTo>
                    <a:pt x="1501" y="1365"/>
                  </a:lnTo>
                  <a:lnTo>
                    <a:pt x="1456" y="1365"/>
                  </a:lnTo>
                  <a:lnTo>
                    <a:pt x="1365" y="1456"/>
                  </a:lnTo>
                  <a:lnTo>
                    <a:pt x="1319" y="1410"/>
                  </a:lnTo>
                  <a:lnTo>
                    <a:pt x="1319" y="1320"/>
                  </a:lnTo>
                  <a:lnTo>
                    <a:pt x="1456" y="1229"/>
                  </a:lnTo>
                  <a:lnTo>
                    <a:pt x="1456" y="1138"/>
                  </a:lnTo>
                  <a:lnTo>
                    <a:pt x="1410" y="1138"/>
                  </a:lnTo>
                  <a:lnTo>
                    <a:pt x="1228" y="1183"/>
                  </a:lnTo>
                  <a:lnTo>
                    <a:pt x="1092" y="1274"/>
                  </a:lnTo>
                  <a:lnTo>
                    <a:pt x="1001" y="1229"/>
                  </a:lnTo>
                  <a:lnTo>
                    <a:pt x="1046" y="1138"/>
                  </a:lnTo>
                  <a:lnTo>
                    <a:pt x="1092" y="1092"/>
                  </a:lnTo>
                  <a:lnTo>
                    <a:pt x="1137" y="1047"/>
                  </a:lnTo>
                  <a:lnTo>
                    <a:pt x="1274" y="910"/>
                  </a:lnTo>
                  <a:lnTo>
                    <a:pt x="1365" y="865"/>
                  </a:lnTo>
                  <a:lnTo>
                    <a:pt x="1410" y="910"/>
                  </a:lnTo>
                  <a:lnTo>
                    <a:pt x="1501" y="910"/>
                  </a:lnTo>
                  <a:lnTo>
                    <a:pt x="1592" y="819"/>
                  </a:lnTo>
                  <a:lnTo>
                    <a:pt x="1638" y="728"/>
                  </a:lnTo>
                  <a:lnTo>
                    <a:pt x="1547" y="546"/>
                  </a:lnTo>
                  <a:lnTo>
                    <a:pt x="1456" y="455"/>
                  </a:lnTo>
                  <a:lnTo>
                    <a:pt x="1274" y="501"/>
                  </a:lnTo>
                  <a:lnTo>
                    <a:pt x="955" y="728"/>
                  </a:lnTo>
                  <a:lnTo>
                    <a:pt x="819" y="819"/>
                  </a:lnTo>
                  <a:lnTo>
                    <a:pt x="773" y="728"/>
                  </a:lnTo>
                  <a:lnTo>
                    <a:pt x="773" y="637"/>
                  </a:lnTo>
                  <a:lnTo>
                    <a:pt x="683" y="592"/>
                  </a:lnTo>
                  <a:lnTo>
                    <a:pt x="592" y="637"/>
                  </a:lnTo>
                  <a:lnTo>
                    <a:pt x="592" y="774"/>
                  </a:lnTo>
                  <a:lnTo>
                    <a:pt x="773" y="1001"/>
                  </a:lnTo>
                  <a:lnTo>
                    <a:pt x="728" y="1047"/>
                  </a:lnTo>
                  <a:lnTo>
                    <a:pt x="592" y="1047"/>
                  </a:lnTo>
                  <a:lnTo>
                    <a:pt x="546" y="910"/>
                  </a:lnTo>
                  <a:lnTo>
                    <a:pt x="455" y="683"/>
                  </a:lnTo>
                  <a:lnTo>
                    <a:pt x="364" y="683"/>
                  </a:lnTo>
                  <a:lnTo>
                    <a:pt x="182" y="865"/>
                  </a:lnTo>
                  <a:lnTo>
                    <a:pt x="228" y="1001"/>
                  </a:lnTo>
                  <a:lnTo>
                    <a:pt x="273" y="1092"/>
                  </a:lnTo>
                  <a:lnTo>
                    <a:pt x="273" y="1229"/>
                  </a:lnTo>
                  <a:lnTo>
                    <a:pt x="228" y="1274"/>
                  </a:lnTo>
                  <a:lnTo>
                    <a:pt x="91" y="1365"/>
                  </a:lnTo>
                  <a:lnTo>
                    <a:pt x="0" y="1365"/>
                  </a:lnTo>
                  <a:lnTo>
                    <a:pt x="0" y="1501"/>
                  </a:lnTo>
                  <a:lnTo>
                    <a:pt x="46" y="1729"/>
                  </a:lnTo>
                  <a:lnTo>
                    <a:pt x="46" y="1911"/>
                  </a:lnTo>
                  <a:lnTo>
                    <a:pt x="228" y="2138"/>
                  </a:lnTo>
                  <a:lnTo>
                    <a:pt x="228" y="2275"/>
                  </a:lnTo>
                  <a:lnTo>
                    <a:pt x="319" y="2229"/>
                  </a:lnTo>
                  <a:lnTo>
                    <a:pt x="410" y="2093"/>
                  </a:lnTo>
                  <a:lnTo>
                    <a:pt x="410" y="1956"/>
                  </a:lnTo>
                  <a:lnTo>
                    <a:pt x="410" y="1820"/>
                  </a:lnTo>
                  <a:lnTo>
                    <a:pt x="501" y="1774"/>
                  </a:lnTo>
                  <a:lnTo>
                    <a:pt x="592" y="1865"/>
                  </a:lnTo>
                  <a:lnTo>
                    <a:pt x="683" y="1820"/>
                  </a:lnTo>
                  <a:lnTo>
                    <a:pt x="728" y="1865"/>
                  </a:lnTo>
                  <a:lnTo>
                    <a:pt x="637" y="2002"/>
                  </a:lnTo>
                  <a:lnTo>
                    <a:pt x="592" y="2229"/>
                  </a:lnTo>
                  <a:lnTo>
                    <a:pt x="546" y="2229"/>
                  </a:lnTo>
                  <a:lnTo>
                    <a:pt x="546" y="2320"/>
                  </a:lnTo>
                  <a:lnTo>
                    <a:pt x="683" y="2457"/>
                  </a:lnTo>
                  <a:lnTo>
                    <a:pt x="683" y="2502"/>
                  </a:lnTo>
                  <a:lnTo>
                    <a:pt x="773" y="2547"/>
                  </a:lnTo>
                  <a:lnTo>
                    <a:pt x="910" y="2547"/>
                  </a:lnTo>
                  <a:lnTo>
                    <a:pt x="910" y="2684"/>
                  </a:lnTo>
                  <a:lnTo>
                    <a:pt x="773" y="2775"/>
                  </a:lnTo>
                  <a:lnTo>
                    <a:pt x="728" y="2775"/>
                  </a:lnTo>
                  <a:lnTo>
                    <a:pt x="728" y="2729"/>
                  </a:lnTo>
                  <a:lnTo>
                    <a:pt x="637" y="2638"/>
                  </a:lnTo>
                  <a:lnTo>
                    <a:pt x="455" y="2502"/>
                  </a:lnTo>
                  <a:lnTo>
                    <a:pt x="410" y="2502"/>
                  </a:lnTo>
                  <a:lnTo>
                    <a:pt x="410" y="2638"/>
                  </a:lnTo>
                  <a:lnTo>
                    <a:pt x="501" y="2775"/>
                  </a:lnTo>
                  <a:lnTo>
                    <a:pt x="592" y="2820"/>
                  </a:lnTo>
                  <a:lnTo>
                    <a:pt x="683" y="2911"/>
                  </a:lnTo>
                  <a:lnTo>
                    <a:pt x="683" y="2957"/>
                  </a:lnTo>
                  <a:lnTo>
                    <a:pt x="637" y="3048"/>
                  </a:lnTo>
                  <a:lnTo>
                    <a:pt x="683" y="3139"/>
                  </a:lnTo>
                  <a:lnTo>
                    <a:pt x="819" y="3184"/>
                  </a:lnTo>
                  <a:lnTo>
                    <a:pt x="910" y="3275"/>
                  </a:lnTo>
                  <a:lnTo>
                    <a:pt x="955" y="3366"/>
                  </a:lnTo>
                  <a:lnTo>
                    <a:pt x="1092" y="3412"/>
                  </a:lnTo>
                  <a:lnTo>
                    <a:pt x="1274" y="3412"/>
                  </a:lnTo>
                  <a:lnTo>
                    <a:pt x="1319" y="3457"/>
                  </a:lnTo>
                  <a:lnTo>
                    <a:pt x="1228" y="3503"/>
                  </a:lnTo>
                  <a:lnTo>
                    <a:pt x="1046" y="3503"/>
                  </a:lnTo>
                  <a:lnTo>
                    <a:pt x="1046" y="3639"/>
                  </a:lnTo>
                  <a:lnTo>
                    <a:pt x="1137" y="3821"/>
                  </a:lnTo>
                  <a:lnTo>
                    <a:pt x="1183" y="3775"/>
                  </a:lnTo>
                  <a:lnTo>
                    <a:pt x="1319" y="3821"/>
                  </a:lnTo>
                  <a:lnTo>
                    <a:pt x="1501" y="4003"/>
                  </a:lnTo>
                  <a:lnTo>
                    <a:pt x="1547" y="4139"/>
                  </a:lnTo>
                  <a:lnTo>
                    <a:pt x="1501" y="4185"/>
                  </a:lnTo>
                  <a:lnTo>
                    <a:pt x="1501" y="4276"/>
                  </a:lnTo>
                  <a:lnTo>
                    <a:pt x="1910" y="4276"/>
                  </a:lnTo>
                  <a:lnTo>
                    <a:pt x="2047" y="4185"/>
                  </a:lnTo>
                  <a:lnTo>
                    <a:pt x="2047" y="4048"/>
                  </a:lnTo>
                  <a:lnTo>
                    <a:pt x="2092" y="3912"/>
                  </a:lnTo>
                  <a:lnTo>
                    <a:pt x="2183" y="3866"/>
                  </a:lnTo>
                  <a:lnTo>
                    <a:pt x="2320" y="3866"/>
                  </a:lnTo>
                  <a:lnTo>
                    <a:pt x="2320" y="3775"/>
                  </a:lnTo>
                  <a:lnTo>
                    <a:pt x="2229" y="3594"/>
                  </a:lnTo>
                  <a:lnTo>
                    <a:pt x="2183" y="3457"/>
                  </a:lnTo>
                  <a:lnTo>
                    <a:pt x="2183" y="3321"/>
                  </a:lnTo>
                  <a:lnTo>
                    <a:pt x="2138" y="3184"/>
                  </a:lnTo>
                  <a:lnTo>
                    <a:pt x="2138" y="3093"/>
                  </a:lnTo>
                  <a:lnTo>
                    <a:pt x="2183" y="3048"/>
                  </a:lnTo>
                  <a:lnTo>
                    <a:pt x="2274" y="3093"/>
                  </a:lnTo>
                  <a:lnTo>
                    <a:pt x="2365" y="3230"/>
                  </a:lnTo>
                  <a:lnTo>
                    <a:pt x="2320" y="3275"/>
                  </a:lnTo>
                  <a:lnTo>
                    <a:pt x="2365" y="3366"/>
                  </a:lnTo>
                  <a:lnTo>
                    <a:pt x="2456" y="3275"/>
                  </a:lnTo>
                  <a:lnTo>
                    <a:pt x="2456" y="3139"/>
                  </a:lnTo>
                  <a:lnTo>
                    <a:pt x="2456" y="2911"/>
                  </a:lnTo>
                  <a:lnTo>
                    <a:pt x="2502" y="2820"/>
                  </a:lnTo>
                  <a:lnTo>
                    <a:pt x="2547" y="2820"/>
                  </a:lnTo>
                  <a:lnTo>
                    <a:pt x="2593" y="2911"/>
                  </a:lnTo>
                  <a:lnTo>
                    <a:pt x="2638" y="3093"/>
                  </a:lnTo>
                  <a:lnTo>
                    <a:pt x="2684" y="3184"/>
                  </a:lnTo>
                  <a:lnTo>
                    <a:pt x="2684" y="3275"/>
                  </a:lnTo>
                  <a:lnTo>
                    <a:pt x="2593" y="3366"/>
                  </a:lnTo>
                  <a:lnTo>
                    <a:pt x="2547" y="3457"/>
                  </a:lnTo>
                  <a:lnTo>
                    <a:pt x="2593" y="3639"/>
                  </a:lnTo>
                  <a:lnTo>
                    <a:pt x="2684" y="3684"/>
                  </a:lnTo>
                  <a:lnTo>
                    <a:pt x="2820" y="3639"/>
                  </a:lnTo>
                  <a:lnTo>
                    <a:pt x="3002" y="3412"/>
                  </a:lnTo>
                  <a:lnTo>
                    <a:pt x="3047" y="3275"/>
                  </a:lnTo>
                  <a:lnTo>
                    <a:pt x="3047" y="3093"/>
                  </a:lnTo>
                  <a:lnTo>
                    <a:pt x="3093" y="3048"/>
                  </a:lnTo>
                  <a:lnTo>
                    <a:pt x="3184" y="3048"/>
                  </a:lnTo>
                  <a:lnTo>
                    <a:pt x="3229" y="3139"/>
                  </a:lnTo>
                  <a:lnTo>
                    <a:pt x="3229" y="3321"/>
                  </a:lnTo>
                  <a:lnTo>
                    <a:pt x="3184" y="3457"/>
                  </a:lnTo>
                  <a:lnTo>
                    <a:pt x="3184" y="3594"/>
                  </a:lnTo>
                  <a:lnTo>
                    <a:pt x="3275" y="3639"/>
                  </a:lnTo>
                  <a:lnTo>
                    <a:pt x="3411" y="3639"/>
                  </a:lnTo>
                  <a:lnTo>
                    <a:pt x="3502" y="3503"/>
                  </a:lnTo>
                  <a:lnTo>
                    <a:pt x="3593" y="3503"/>
                  </a:lnTo>
                  <a:lnTo>
                    <a:pt x="3593" y="3594"/>
                  </a:lnTo>
                  <a:lnTo>
                    <a:pt x="3502" y="3639"/>
                  </a:lnTo>
                  <a:lnTo>
                    <a:pt x="3366" y="3730"/>
                  </a:lnTo>
                  <a:lnTo>
                    <a:pt x="3229" y="3821"/>
                  </a:lnTo>
                  <a:lnTo>
                    <a:pt x="3002" y="3821"/>
                  </a:lnTo>
                  <a:lnTo>
                    <a:pt x="2820" y="3912"/>
                  </a:lnTo>
                  <a:lnTo>
                    <a:pt x="2729" y="4003"/>
                  </a:lnTo>
                  <a:lnTo>
                    <a:pt x="2775" y="4094"/>
                  </a:lnTo>
                  <a:lnTo>
                    <a:pt x="2638" y="4139"/>
                  </a:lnTo>
                  <a:lnTo>
                    <a:pt x="2502" y="4321"/>
                  </a:lnTo>
                  <a:lnTo>
                    <a:pt x="2411" y="4412"/>
                  </a:lnTo>
                  <a:lnTo>
                    <a:pt x="2320" y="4412"/>
                  </a:lnTo>
                  <a:lnTo>
                    <a:pt x="2183" y="4503"/>
                  </a:lnTo>
                  <a:lnTo>
                    <a:pt x="2138" y="4594"/>
                  </a:lnTo>
                  <a:lnTo>
                    <a:pt x="2092" y="4640"/>
                  </a:lnTo>
                  <a:lnTo>
                    <a:pt x="2092" y="4503"/>
                  </a:lnTo>
                  <a:lnTo>
                    <a:pt x="2001" y="4458"/>
                  </a:lnTo>
                  <a:lnTo>
                    <a:pt x="1910" y="4503"/>
                  </a:lnTo>
                  <a:lnTo>
                    <a:pt x="1820" y="4549"/>
                  </a:lnTo>
                  <a:lnTo>
                    <a:pt x="1820" y="4640"/>
                  </a:lnTo>
                  <a:lnTo>
                    <a:pt x="1774" y="4731"/>
                  </a:lnTo>
                  <a:lnTo>
                    <a:pt x="1865" y="4958"/>
                  </a:lnTo>
                  <a:lnTo>
                    <a:pt x="1865" y="5140"/>
                  </a:lnTo>
                  <a:lnTo>
                    <a:pt x="1910" y="5185"/>
                  </a:lnTo>
                  <a:lnTo>
                    <a:pt x="2001" y="5185"/>
                  </a:lnTo>
                  <a:lnTo>
                    <a:pt x="2138" y="5140"/>
                  </a:lnTo>
                  <a:lnTo>
                    <a:pt x="2274" y="5094"/>
                  </a:lnTo>
                  <a:lnTo>
                    <a:pt x="2365" y="5049"/>
                  </a:lnTo>
                  <a:lnTo>
                    <a:pt x="2456" y="5094"/>
                  </a:lnTo>
                  <a:lnTo>
                    <a:pt x="2593" y="5049"/>
                  </a:lnTo>
                  <a:lnTo>
                    <a:pt x="2684" y="4912"/>
                  </a:lnTo>
                  <a:lnTo>
                    <a:pt x="2729" y="4912"/>
                  </a:lnTo>
                  <a:lnTo>
                    <a:pt x="2775" y="4867"/>
                  </a:lnTo>
                  <a:lnTo>
                    <a:pt x="2911" y="4867"/>
                  </a:lnTo>
                  <a:lnTo>
                    <a:pt x="2957" y="4912"/>
                  </a:lnTo>
                  <a:lnTo>
                    <a:pt x="3366" y="4912"/>
                  </a:lnTo>
                  <a:lnTo>
                    <a:pt x="3411" y="4821"/>
                  </a:lnTo>
                  <a:lnTo>
                    <a:pt x="3548" y="4731"/>
                  </a:lnTo>
                  <a:lnTo>
                    <a:pt x="3593" y="4776"/>
                  </a:lnTo>
                  <a:lnTo>
                    <a:pt x="3593" y="4821"/>
                  </a:lnTo>
                  <a:lnTo>
                    <a:pt x="3548" y="4912"/>
                  </a:lnTo>
                  <a:lnTo>
                    <a:pt x="3502" y="5003"/>
                  </a:lnTo>
                  <a:lnTo>
                    <a:pt x="3411" y="5003"/>
                  </a:lnTo>
                  <a:lnTo>
                    <a:pt x="3320" y="5049"/>
                  </a:lnTo>
                  <a:lnTo>
                    <a:pt x="3093" y="5003"/>
                  </a:lnTo>
                  <a:lnTo>
                    <a:pt x="3002" y="5094"/>
                  </a:lnTo>
                  <a:lnTo>
                    <a:pt x="2729" y="5231"/>
                  </a:lnTo>
                  <a:lnTo>
                    <a:pt x="2593" y="5231"/>
                  </a:lnTo>
                  <a:lnTo>
                    <a:pt x="2502" y="5276"/>
                  </a:lnTo>
                  <a:lnTo>
                    <a:pt x="2502" y="5322"/>
                  </a:lnTo>
                  <a:lnTo>
                    <a:pt x="2638" y="5367"/>
                  </a:lnTo>
                  <a:lnTo>
                    <a:pt x="2866" y="5413"/>
                  </a:lnTo>
                  <a:lnTo>
                    <a:pt x="2957" y="5413"/>
                  </a:lnTo>
                  <a:lnTo>
                    <a:pt x="3138" y="5504"/>
                  </a:lnTo>
                  <a:lnTo>
                    <a:pt x="3093" y="5595"/>
                  </a:lnTo>
                  <a:lnTo>
                    <a:pt x="2638" y="5595"/>
                  </a:lnTo>
                  <a:lnTo>
                    <a:pt x="2502" y="5549"/>
                  </a:lnTo>
                  <a:lnTo>
                    <a:pt x="2456" y="5595"/>
                  </a:lnTo>
                  <a:lnTo>
                    <a:pt x="2411" y="5595"/>
                  </a:lnTo>
                  <a:lnTo>
                    <a:pt x="2365" y="5549"/>
                  </a:lnTo>
                  <a:lnTo>
                    <a:pt x="2274" y="5413"/>
                  </a:lnTo>
                  <a:lnTo>
                    <a:pt x="2183" y="5413"/>
                  </a:lnTo>
                  <a:lnTo>
                    <a:pt x="2001" y="5549"/>
                  </a:lnTo>
                  <a:lnTo>
                    <a:pt x="2001" y="5595"/>
                  </a:lnTo>
                  <a:lnTo>
                    <a:pt x="2092" y="5686"/>
                  </a:lnTo>
                  <a:lnTo>
                    <a:pt x="2092" y="5777"/>
                  </a:lnTo>
                  <a:lnTo>
                    <a:pt x="2047" y="5868"/>
                  </a:lnTo>
                  <a:lnTo>
                    <a:pt x="2092" y="5868"/>
                  </a:lnTo>
                  <a:lnTo>
                    <a:pt x="2092" y="5958"/>
                  </a:lnTo>
                  <a:lnTo>
                    <a:pt x="2092" y="6004"/>
                  </a:lnTo>
                  <a:lnTo>
                    <a:pt x="2229" y="6049"/>
                  </a:lnTo>
                  <a:lnTo>
                    <a:pt x="2229" y="6186"/>
                  </a:lnTo>
                  <a:lnTo>
                    <a:pt x="2229" y="6231"/>
                  </a:lnTo>
                  <a:lnTo>
                    <a:pt x="2320" y="6231"/>
                  </a:lnTo>
                  <a:lnTo>
                    <a:pt x="2411" y="6277"/>
                  </a:lnTo>
                  <a:lnTo>
                    <a:pt x="2411" y="6368"/>
                  </a:lnTo>
                  <a:lnTo>
                    <a:pt x="2456" y="6459"/>
                  </a:lnTo>
                  <a:lnTo>
                    <a:pt x="2502" y="6459"/>
                  </a:lnTo>
                  <a:lnTo>
                    <a:pt x="2593" y="6504"/>
                  </a:lnTo>
                  <a:lnTo>
                    <a:pt x="2684" y="6595"/>
                  </a:lnTo>
                  <a:lnTo>
                    <a:pt x="2775" y="6595"/>
                  </a:lnTo>
                  <a:lnTo>
                    <a:pt x="2775" y="6732"/>
                  </a:lnTo>
                  <a:lnTo>
                    <a:pt x="2911" y="6868"/>
                  </a:lnTo>
                  <a:lnTo>
                    <a:pt x="3093" y="6823"/>
                  </a:lnTo>
                  <a:lnTo>
                    <a:pt x="3138" y="6686"/>
                  </a:lnTo>
                  <a:lnTo>
                    <a:pt x="3229" y="6686"/>
                  </a:lnTo>
                  <a:lnTo>
                    <a:pt x="3275" y="6777"/>
                  </a:lnTo>
                  <a:lnTo>
                    <a:pt x="3366" y="6732"/>
                  </a:lnTo>
                  <a:lnTo>
                    <a:pt x="3411" y="6777"/>
                  </a:lnTo>
                  <a:lnTo>
                    <a:pt x="3411" y="6868"/>
                  </a:lnTo>
                  <a:lnTo>
                    <a:pt x="3320" y="6959"/>
                  </a:lnTo>
                  <a:lnTo>
                    <a:pt x="3275" y="6959"/>
                  </a:lnTo>
                  <a:lnTo>
                    <a:pt x="3138" y="7050"/>
                  </a:lnTo>
                  <a:lnTo>
                    <a:pt x="3138" y="7141"/>
                  </a:lnTo>
                  <a:lnTo>
                    <a:pt x="3366" y="7368"/>
                  </a:lnTo>
                  <a:lnTo>
                    <a:pt x="3457" y="7414"/>
                  </a:lnTo>
                  <a:lnTo>
                    <a:pt x="3502" y="7505"/>
                  </a:lnTo>
                  <a:lnTo>
                    <a:pt x="3502" y="7687"/>
                  </a:lnTo>
                  <a:lnTo>
                    <a:pt x="3502" y="7823"/>
                  </a:lnTo>
                  <a:lnTo>
                    <a:pt x="3593" y="7823"/>
                  </a:lnTo>
                  <a:lnTo>
                    <a:pt x="3639" y="7732"/>
                  </a:lnTo>
                  <a:lnTo>
                    <a:pt x="3684" y="7732"/>
                  </a:lnTo>
                  <a:lnTo>
                    <a:pt x="3775" y="7823"/>
                  </a:lnTo>
                  <a:lnTo>
                    <a:pt x="3912" y="7778"/>
                  </a:lnTo>
                  <a:lnTo>
                    <a:pt x="4003" y="7641"/>
                  </a:lnTo>
                  <a:lnTo>
                    <a:pt x="4003" y="7459"/>
                  </a:lnTo>
                  <a:lnTo>
                    <a:pt x="4048" y="7459"/>
                  </a:lnTo>
                  <a:lnTo>
                    <a:pt x="4048" y="7323"/>
                  </a:lnTo>
                  <a:lnTo>
                    <a:pt x="3957" y="7141"/>
                  </a:lnTo>
                  <a:lnTo>
                    <a:pt x="3957" y="6959"/>
                  </a:lnTo>
                  <a:lnTo>
                    <a:pt x="4048" y="6868"/>
                  </a:lnTo>
                  <a:lnTo>
                    <a:pt x="4094" y="6732"/>
                  </a:lnTo>
                  <a:lnTo>
                    <a:pt x="4094" y="6231"/>
                  </a:lnTo>
                  <a:lnTo>
                    <a:pt x="4139" y="6095"/>
                  </a:lnTo>
                  <a:lnTo>
                    <a:pt x="4139" y="5958"/>
                  </a:lnTo>
                  <a:lnTo>
                    <a:pt x="4230" y="5868"/>
                  </a:lnTo>
                  <a:lnTo>
                    <a:pt x="4275" y="5822"/>
                  </a:lnTo>
                  <a:lnTo>
                    <a:pt x="4094" y="5731"/>
                  </a:lnTo>
                  <a:lnTo>
                    <a:pt x="4230" y="5640"/>
                  </a:lnTo>
                  <a:lnTo>
                    <a:pt x="4457" y="5640"/>
                  </a:lnTo>
                  <a:lnTo>
                    <a:pt x="4503" y="5504"/>
                  </a:lnTo>
                  <a:lnTo>
                    <a:pt x="4457" y="5276"/>
                  </a:lnTo>
                  <a:lnTo>
                    <a:pt x="4548" y="5094"/>
                  </a:lnTo>
                  <a:lnTo>
                    <a:pt x="4503" y="4958"/>
                  </a:lnTo>
                  <a:lnTo>
                    <a:pt x="4412" y="4731"/>
                  </a:lnTo>
                  <a:lnTo>
                    <a:pt x="4412" y="4594"/>
                  </a:lnTo>
                  <a:lnTo>
                    <a:pt x="4503" y="4549"/>
                  </a:lnTo>
                  <a:lnTo>
                    <a:pt x="4639" y="4594"/>
                  </a:lnTo>
                  <a:lnTo>
                    <a:pt x="4685" y="4458"/>
                  </a:lnTo>
                  <a:lnTo>
                    <a:pt x="4685" y="4412"/>
                  </a:lnTo>
                  <a:lnTo>
                    <a:pt x="4639" y="4230"/>
                  </a:lnTo>
                  <a:lnTo>
                    <a:pt x="4685" y="4094"/>
                  </a:lnTo>
                  <a:lnTo>
                    <a:pt x="4685" y="3821"/>
                  </a:lnTo>
                  <a:lnTo>
                    <a:pt x="4639" y="3639"/>
                  </a:lnTo>
                  <a:lnTo>
                    <a:pt x="4685" y="3548"/>
                  </a:lnTo>
                  <a:lnTo>
                    <a:pt x="4821" y="3412"/>
                  </a:lnTo>
                  <a:lnTo>
                    <a:pt x="4867" y="3321"/>
                  </a:lnTo>
                  <a:lnTo>
                    <a:pt x="4821" y="3230"/>
                  </a:lnTo>
                  <a:lnTo>
                    <a:pt x="4821" y="3139"/>
                  </a:lnTo>
                  <a:lnTo>
                    <a:pt x="4958" y="3139"/>
                  </a:lnTo>
                  <a:lnTo>
                    <a:pt x="5185" y="2957"/>
                  </a:lnTo>
                  <a:lnTo>
                    <a:pt x="5321" y="3002"/>
                  </a:lnTo>
                  <a:lnTo>
                    <a:pt x="5458" y="2911"/>
                  </a:lnTo>
                  <a:lnTo>
                    <a:pt x="5549" y="3048"/>
                  </a:lnTo>
                  <a:lnTo>
                    <a:pt x="5594" y="3048"/>
                  </a:lnTo>
                  <a:lnTo>
                    <a:pt x="5640" y="2957"/>
                  </a:lnTo>
                  <a:lnTo>
                    <a:pt x="5685" y="2866"/>
                  </a:lnTo>
                  <a:lnTo>
                    <a:pt x="5685" y="2684"/>
                  </a:lnTo>
                  <a:lnTo>
                    <a:pt x="5594" y="2638"/>
                  </a:lnTo>
                  <a:lnTo>
                    <a:pt x="5231" y="2547"/>
                  </a:lnTo>
                  <a:lnTo>
                    <a:pt x="5049" y="2457"/>
                  </a:lnTo>
                  <a:lnTo>
                    <a:pt x="4867" y="2229"/>
                  </a:lnTo>
                  <a:lnTo>
                    <a:pt x="4776" y="2184"/>
                  </a:lnTo>
                  <a:lnTo>
                    <a:pt x="4548" y="1956"/>
                  </a:lnTo>
                  <a:lnTo>
                    <a:pt x="4503" y="1911"/>
                  </a:lnTo>
                  <a:lnTo>
                    <a:pt x="4321" y="1911"/>
                  </a:lnTo>
                  <a:lnTo>
                    <a:pt x="4230" y="1774"/>
                  </a:lnTo>
                  <a:lnTo>
                    <a:pt x="4230" y="1683"/>
                  </a:lnTo>
                  <a:lnTo>
                    <a:pt x="4139" y="1320"/>
                  </a:lnTo>
                  <a:lnTo>
                    <a:pt x="4003" y="1001"/>
                  </a:lnTo>
                  <a:lnTo>
                    <a:pt x="3821" y="865"/>
                  </a:lnTo>
                  <a:lnTo>
                    <a:pt x="3684" y="956"/>
                  </a:lnTo>
                  <a:lnTo>
                    <a:pt x="3684" y="1092"/>
                  </a:lnTo>
                  <a:lnTo>
                    <a:pt x="3684" y="1365"/>
                  </a:lnTo>
                  <a:lnTo>
                    <a:pt x="3684" y="1547"/>
                  </a:lnTo>
                  <a:lnTo>
                    <a:pt x="3593" y="1683"/>
                  </a:lnTo>
                  <a:lnTo>
                    <a:pt x="3548" y="1638"/>
                  </a:lnTo>
                  <a:lnTo>
                    <a:pt x="3548" y="1547"/>
                  </a:lnTo>
                  <a:lnTo>
                    <a:pt x="3548" y="1365"/>
                  </a:lnTo>
                  <a:lnTo>
                    <a:pt x="3548" y="1001"/>
                  </a:lnTo>
                  <a:lnTo>
                    <a:pt x="3639" y="910"/>
                  </a:lnTo>
                  <a:lnTo>
                    <a:pt x="3593" y="728"/>
                  </a:lnTo>
                  <a:lnTo>
                    <a:pt x="3548" y="592"/>
                  </a:lnTo>
                  <a:lnTo>
                    <a:pt x="3411" y="364"/>
                  </a:lnTo>
                  <a:lnTo>
                    <a:pt x="3275" y="274"/>
                  </a:lnTo>
                  <a:lnTo>
                    <a:pt x="3138" y="319"/>
                  </a:lnTo>
                  <a:lnTo>
                    <a:pt x="3093" y="455"/>
                  </a:lnTo>
                  <a:lnTo>
                    <a:pt x="3002" y="410"/>
                  </a:lnTo>
                  <a:lnTo>
                    <a:pt x="2957" y="228"/>
                  </a:lnTo>
                  <a:lnTo>
                    <a:pt x="282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2"/>
            <p:cNvSpPr/>
            <p:nvPr/>
          </p:nvSpPr>
          <p:spPr>
            <a:xfrm>
              <a:off x="5612277" y="1247477"/>
              <a:ext cx="7276" cy="8325"/>
            </a:xfrm>
            <a:custGeom>
              <a:rect b="b" l="l" r="r" t="t"/>
              <a:pathLst>
                <a:path extrusionOk="0" h="365" w="319">
                  <a:moveTo>
                    <a:pt x="137" y="1"/>
                  </a:moveTo>
                  <a:lnTo>
                    <a:pt x="46" y="92"/>
                  </a:lnTo>
                  <a:lnTo>
                    <a:pt x="0" y="183"/>
                  </a:lnTo>
                  <a:lnTo>
                    <a:pt x="46" y="274"/>
                  </a:lnTo>
                  <a:lnTo>
                    <a:pt x="182" y="365"/>
                  </a:lnTo>
                  <a:lnTo>
                    <a:pt x="228" y="319"/>
                  </a:lnTo>
                  <a:lnTo>
                    <a:pt x="273" y="274"/>
                  </a:lnTo>
                  <a:lnTo>
                    <a:pt x="319" y="183"/>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2"/>
            <p:cNvSpPr/>
            <p:nvPr/>
          </p:nvSpPr>
          <p:spPr>
            <a:xfrm>
              <a:off x="5631982" y="1221567"/>
              <a:ext cx="13502" cy="8302"/>
            </a:xfrm>
            <a:custGeom>
              <a:rect b="b" l="l" r="r" t="t"/>
              <a:pathLst>
                <a:path extrusionOk="0" h="364" w="592">
                  <a:moveTo>
                    <a:pt x="46" y="0"/>
                  </a:moveTo>
                  <a:lnTo>
                    <a:pt x="0" y="45"/>
                  </a:lnTo>
                  <a:lnTo>
                    <a:pt x="46" y="136"/>
                  </a:lnTo>
                  <a:lnTo>
                    <a:pt x="319" y="318"/>
                  </a:lnTo>
                  <a:lnTo>
                    <a:pt x="455" y="364"/>
                  </a:lnTo>
                  <a:lnTo>
                    <a:pt x="501" y="318"/>
                  </a:lnTo>
                  <a:lnTo>
                    <a:pt x="592" y="182"/>
                  </a:lnTo>
                  <a:lnTo>
                    <a:pt x="501" y="136"/>
                  </a:lnTo>
                  <a:lnTo>
                    <a:pt x="319" y="136"/>
                  </a:lnTo>
                  <a:lnTo>
                    <a:pt x="182" y="45"/>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2"/>
            <p:cNvSpPr/>
            <p:nvPr/>
          </p:nvSpPr>
          <p:spPr>
            <a:xfrm>
              <a:off x="5613303" y="1236073"/>
              <a:ext cx="106876" cy="72642"/>
            </a:xfrm>
            <a:custGeom>
              <a:rect b="b" l="l" r="r" t="t"/>
              <a:pathLst>
                <a:path extrusionOk="0" h="3185" w="4686">
                  <a:moveTo>
                    <a:pt x="774" y="1"/>
                  </a:moveTo>
                  <a:lnTo>
                    <a:pt x="728" y="92"/>
                  </a:lnTo>
                  <a:lnTo>
                    <a:pt x="728" y="319"/>
                  </a:lnTo>
                  <a:lnTo>
                    <a:pt x="728" y="456"/>
                  </a:lnTo>
                  <a:lnTo>
                    <a:pt x="819" y="637"/>
                  </a:lnTo>
                  <a:lnTo>
                    <a:pt x="865" y="865"/>
                  </a:lnTo>
                  <a:lnTo>
                    <a:pt x="819" y="865"/>
                  </a:lnTo>
                  <a:lnTo>
                    <a:pt x="728" y="774"/>
                  </a:lnTo>
                  <a:lnTo>
                    <a:pt x="683" y="637"/>
                  </a:lnTo>
                  <a:lnTo>
                    <a:pt x="637" y="592"/>
                  </a:lnTo>
                  <a:lnTo>
                    <a:pt x="637" y="728"/>
                  </a:lnTo>
                  <a:lnTo>
                    <a:pt x="637" y="910"/>
                  </a:lnTo>
                  <a:lnTo>
                    <a:pt x="728" y="1001"/>
                  </a:lnTo>
                  <a:lnTo>
                    <a:pt x="728" y="1138"/>
                  </a:lnTo>
                  <a:lnTo>
                    <a:pt x="683" y="1229"/>
                  </a:lnTo>
                  <a:lnTo>
                    <a:pt x="637" y="1229"/>
                  </a:lnTo>
                  <a:lnTo>
                    <a:pt x="546" y="1047"/>
                  </a:lnTo>
                  <a:lnTo>
                    <a:pt x="501" y="1001"/>
                  </a:lnTo>
                  <a:lnTo>
                    <a:pt x="228" y="1001"/>
                  </a:lnTo>
                  <a:lnTo>
                    <a:pt x="137" y="956"/>
                  </a:lnTo>
                  <a:lnTo>
                    <a:pt x="46" y="1001"/>
                  </a:lnTo>
                  <a:lnTo>
                    <a:pt x="137" y="1183"/>
                  </a:lnTo>
                  <a:lnTo>
                    <a:pt x="1" y="1138"/>
                  </a:lnTo>
                  <a:lnTo>
                    <a:pt x="92" y="1229"/>
                  </a:lnTo>
                  <a:lnTo>
                    <a:pt x="46" y="1320"/>
                  </a:lnTo>
                  <a:lnTo>
                    <a:pt x="46" y="1365"/>
                  </a:lnTo>
                  <a:lnTo>
                    <a:pt x="183" y="1365"/>
                  </a:lnTo>
                  <a:lnTo>
                    <a:pt x="228" y="1411"/>
                  </a:lnTo>
                  <a:lnTo>
                    <a:pt x="46" y="1547"/>
                  </a:lnTo>
                  <a:lnTo>
                    <a:pt x="46" y="1638"/>
                  </a:lnTo>
                  <a:lnTo>
                    <a:pt x="183" y="1911"/>
                  </a:lnTo>
                  <a:lnTo>
                    <a:pt x="319" y="1956"/>
                  </a:lnTo>
                  <a:lnTo>
                    <a:pt x="455" y="2047"/>
                  </a:lnTo>
                  <a:lnTo>
                    <a:pt x="637" y="2047"/>
                  </a:lnTo>
                  <a:lnTo>
                    <a:pt x="774" y="2002"/>
                  </a:lnTo>
                  <a:lnTo>
                    <a:pt x="865" y="2047"/>
                  </a:lnTo>
                  <a:lnTo>
                    <a:pt x="956" y="2047"/>
                  </a:lnTo>
                  <a:lnTo>
                    <a:pt x="1092" y="1911"/>
                  </a:lnTo>
                  <a:lnTo>
                    <a:pt x="1683" y="1911"/>
                  </a:lnTo>
                  <a:lnTo>
                    <a:pt x="1820" y="1820"/>
                  </a:lnTo>
                  <a:lnTo>
                    <a:pt x="1911" y="1820"/>
                  </a:lnTo>
                  <a:lnTo>
                    <a:pt x="1956" y="1865"/>
                  </a:lnTo>
                  <a:lnTo>
                    <a:pt x="1956" y="1911"/>
                  </a:lnTo>
                  <a:lnTo>
                    <a:pt x="1911" y="2002"/>
                  </a:lnTo>
                  <a:lnTo>
                    <a:pt x="1865" y="2093"/>
                  </a:lnTo>
                  <a:lnTo>
                    <a:pt x="1774" y="2138"/>
                  </a:lnTo>
                  <a:lnTo>
                    <a:pt x="1638" y="2093"/>
                  </a:lnTo>
                  <a:lnTo>
                    <a:pt x="1411" y="2093"/>
                  </a:lnTo>
                  <a:lnTo>
                    <a:pt x="1274" y="2047"/>
                  </a:lnTo>
                  <a:lnTo>
                    <a:pt x="1274" y="2093"/>
                  </a:lnTo>
                  <a:lnTo>
                    <a:pt x="1320" y="2138"/>
                  </a:lnTo>
                  <a:lnTo>
                    <a:pt x="1547" y="2229"/>
                  </a:lnTo>
                  <a:lnTo>
                    <a:pt x="1638" y="2275"/>
                  </a:lnTo>
                  <a:lnTo>
                    <a:pt x="1638" y="2366"/>
                  </a:lnTo>
                  <a:lnTo>
                    <a:pt x="1547" y="2366"/>
                  </a:lnTo>
                  <a:lnTo>
                    <a:pt x="1411" y="2275"/>
                  </a:lnTo>
                  <a:lnTo>
                    <a:pt x="1365" y="2366"/>
                  </a:lnTo>
                  <a:lnTo>
                    <a:pt x="1274" y="2366"/>
                  </a:lnTo>
                  <a:lnTo>
                    <a:pt x="1092" y="2229"/>
                  </a:lnTo>
                  <a:lnTo>
                    <a:pt x="956" y="2184"/>
                  </a:lnTo>
                  <a:lnTo>
                    <a:pt x="774" y="2275"/>
                  </a:lnTo>
                  <a:lnTo>
                    <a:pt x="774" y="2320"/>
                  </a:lnTo>
                  <a:lnTo>
                    <a:pt x="865" y="2411"/>
                  </a:lnTo>
                  <a:lnTo>
                    <a:pt x="1138" y="2639"/>
                  </a:lnTo>
                  <a:lnTo>
                    <a:pt x="1229" y="2639"/>
                  </a:lnTo>
                  <a:lnTo>
                    <a:pt x="1411" y="2593"/>
                  </a:lnTo>
                  <a:lnTo>
                    <a:pt x="1456" y="2593"/>
                  </a:lnTo>
                  <a:lnTo>
                    <a:pt x="1547" y="2729"/>
                  </a:lnTo>
                  <a:lnTo>
                    <a:pt x="1547" y="2866"/>
                  </a:lnTo>
                  <a:lnTo>
                    <a:pt x="1638" y="2866"/>
                  </a:lnTo>
                  <a:lnTo>
                    <a:pt x="1774" y="2820"/>
                  </a:lnTo>
                  <a:lnTo>
                    <a:pt x="2002" y="2820"/>
                  </a:lnTo>
                  <a:lnTo>
                    <a:pt x="2229" y="2775"/>
                  </a:lnTo>
                  <a:lnTo>
                    <a:pt x="2366" y="2775"/>
                  </a:lnTo>
                  <a:lnTo>
                    <a:pt x="2593" y="2729"/>
                  </a:lnTo>
                  <a:lnTo>
                    <a:pt x="2593" y="2775"/>
                  </a:lnTo>
                  <a:lnTo>
                    <a:pt x="2593" y="2911"/>
                  </a:lnTo>
                  <a:lnTo>
                    <a:pt x="2639" y="3093"/>
                  </a:lnTo>
                  <a:lnTo>
                    <a:pt x="2775" y="3184"/>
                  </a:lnTo>
                  <a:lnTo>
                    <a:pt x="2957" y="3184"/>
                  </a:lnTo>
                  <a:lnTo>
                    <a:pt x="3184" y="3139"/>
                  </a:lnTo>
                  <a:lnTo>
                    <a:pt x="3275" y="3048"/>
                  </a:lnTo>
                  <a:lnTo>
                    <a:pt x="3275" y="3002"/>
                  </a:lnTo>
                  <a:lnTo>
                    <a:pt x="3275" y="2911"/>
                  </a:lnTo>
                  <a:lnTo>
                    <a:pt x="3321" y="2775"/>
                  </a:lnTo>
                  <a:lnTo>
                    <a:pt x="3457" y="2639"/>
                  </a:lnTo>
                  <a:lnTo>
                    <a:pt x="3548" y="2639"/>
                  </a:lnTo>
                  <a:lnTo>
                    <a:pt x="3639" y="2729"/>
                  </a:lnTo>
                  <a:lnTo>
                    <a:pt x="3776" y="2820"/>
                  </a:lnTo>
                  <a:lnTo>
                    <a:pt x="3912" y="2820"/>
                  </a:lnTo>
                  <a:lnTo>
                    <a:pt x="4094" y="2684"/>
                  </a:lnTo>
                  <a:lnTo>
                    <a:pt x="4139" y="2639"/>
                  </a:lnTo>
                  <a:lnTo>
                    <a:pt x="4094" y="2411"/>
                  </a:lnTo>
                  <a:lnTo>
                    <a:pt x="4094" y="2275"/>
                  </a:lnTo>
                  <a:lnTo>
                    <a:pt x="4139" y="2184"/>
                  </a:lnTo>
                  <a:lnTo>
                    <a:pt x="4276" y="2093"/>
                  </a:lnTo>
                  <a:lnTo>
                    <a:pt x="4412" y="1820"/>
                  </a:lnTo>
                  <a:lnTo>
                    <a:pt x="4503" y="1729"/>
                  </a:lnTo>
                  <a:lnTo>
                    <a:pt x="4640" y="1502"/>
                  </a:lnTo>
                  <a:lnTo>
                    <a:pt x="4685" y="1365"/>
                  </a:lnTo>
                  <a:lnTo>
                    <a:pt x="4685" y="1274"/>
                  </a:lnTo>
                  <a:lnTo>
                    <a:pt x="4640" y="1138"/>
                  </a:lnTo>
                  <a:lnTo>
                    <a:pt x="4640" y="1001"/>
                  </a:lnTo>
                  <a:lnTo>
                    <a:pt x="4685" y="956"/>
                  </a:lnTo>
                  <a:lnTo>
                    <a:pt x="4685" y="865"/>
                  </a:lnTo>
                  <a:lnTo>
                    <a:pt x="4640" y="819"/>
                  </a:lnTo>
                  <a:lnTo>
                    <a:pt x="4412" y="819"/>
                  </a:lnTo>
                  <a:lnTo>
                    <a:pt x="4321" y="728"/>
                  </a:lnTo>
                  <a:lnTo>
                    <a:pt x="3776" y="728"/>
                  </a:lnTo>
                  <a:lnTo>
                    <a:pt x="3685" y="637"/>
                  </a:lnTo>
                  <a:lnTo>
                    <a:pt x="3548" y="637"/>
                  </a:lnTo>
                  <a:lnTo>
                    <a:pt x="3412" y="592"/>
                  </a:lnTo>
                  <a:lnTo>
                    <a:pt x="3412" y="501"/>
                  </a:lnTo>
                  <a:lnTo>
                    <a:pt x="3366" y="456"/>
                  </a:lnTo>
                  <a:lnTo>
                    <a:pt x="3230" y="546"/>
                  </a:lnTo>
                  <a:lnTo>
                    <a:pt x="3230" y="501"/>
                  </a:lnTo>
                  <a:lnTo>
                    <a:pt x="3230" y="365"/>
                  </a:lnTo>
                  <a:lnTo>
                    <a:pt x="3230" y="274"/>
                  </a:lnTo>
                  <a:lnTo>
                    <a:pt x="3139" y="365"/>
                  </a:lnTo>
                  <a:lnTo>
                    <a:pt x="3093" y="501"/>
                  </a:lnTo>
                  <a:lnTo>
                    <a:pt x="3048" y="501"/>
                  </a:lnTo>
                  <a:lnTo>
                    <a:pt x="3002" y="319"/>
                  </a:lnTo>
                  <a:lnTo>
                    <a:pt x="2911" y="410"/>
                  </a:lnTo>
                  <a:lnTo>
                    <a:pt x="2957" y="456"/>
                  </a:lnTo>
                  <a:lnTo>
                    <a:pt x="2911" y="546"/>
                  </a:lnTo>
                  <a:lnTo>
                    <a:pt x="2820" y="637"/>
                  </a:lnTo>
                  <a:lnTo>
                    <a:pt x="2820" y="774"/>
                  </a:lnTo>
                  <a:lnTo>
                    <a:pt x="2820" y="910"/>
                  </a:lnTo>
                  <a:lnTo>
                    <a:pt x="2729" y="865"/>
                  </a:lnTo>
                  <a:lnTo>
                    <a:pt x="2639" y="774"/>
                  </a:lnTo>
                  <a:lnTo>
                    <a:pt x="2639" y="865"/>
                  </a:lnTo>
                  <a:lnTo>
                    <a:pt x="2593" y="956"/>
                  </a:lnTo>
                  <a:lnTo>
                    <a:pt x="2548" y="865"/>
                  </a:lnTo>
                  <a:lnTo>
                    <a:pt x="2548" y="728"/>
                  </a:lnTo>
                  <a:lnTo>
                    <a:pt x="2593" y="592"/>
                  </a:lnTo>
                  <a:lnTo>
                    <a:pt x="2593" y="319"/>
                  </a:lnTo>
                  <a:lnTo>
                    <a:pt x="2593" y="183"/>
                  </a:lnTo>
                  <a:lnTo>
                    <a:pt x="2411" y="92"/>
                  </a:lnTo>
                  <a:lnTo>
                    <a:pt x="2366" y="1"/>
                  </a:lnTo>
                  <a:lnTo>
                    <a:pt x="2275" y="1"/>
                  </a:lnTo>
                  <a:lnTo>
                    <a:pt x="2275" y="92"/>
                  </a:lnTo>
                  <a:lnTo>
                    <a:pt x="2366" y="183"/>
                  </a:lnTo>
                  <a:lnTo>
                    <a:pt x="2411" y="274"/>
                  </a:lnTo>
                  <a:lnTo>
                    <a:pt x="2275" y="274"/>
                  </a:lnTo>
                  <a:lnTo>
                    <a:pt x="2229" y="183"/>
                  </a:lnTo>
                  <a:lnTo>
                    <a:pt x="2138" y="228"/>
                  </a:lnTo>
                  <a:lnTo>
                    <a:pt x="2138" y="365"/>
                  </a:lnTo>
                  <a:lnTo>
                    <a:pt x="2275" y="501"/>
                  </a:lnTo>
                  <a:lnTo>
                    <a:pt x="2275" y="637"/>
                  </a:lnTo>
                  <a:lnTo>
                    <a:pt x="2229" y="774"/>
                  </a:lnTo>
                  <a:lnTo>
                    <a:pt x="2229" y="1001"/>
                  </a:lnTo>
                  <a:lnTo>
                    <a:pt x="2320" y="1183"/>
                  </a:lnTo>
                  <a:lnTo>
                    <a:pt x="2275" y="1320"/>
                  </a:lnTo>
                  <a:lnTo>
                    <a:pt x="2184" y="1320"/>
                  </a:lnTo>
                  <a:lnTo>
                    <a:pt x="2138" y="1183"/>
                  </a:lnTo>
                  <a:lnTo>
                    <a:pt x="2002" y="1047"/>
                  </a:lnTo>
                  <a:lnTo>
                    <a:pt x="1865" y="956"/>
                  </a:lnTo>
                  <a:lnTo>
                    <a:pt x="1865" y="865"/>
                  </a:lnTo>
                  <a:lnTo>
                    <a:pt x="1911" y="774"/>
                  </a:lnTo>
                  <a:lnTo>
                    <a:pt x="1911" y="683"/>
                  </a:lnTo>
                  <a:lnTo>
                    <a:pt x="1820" y="637"/>
                  </a:lnTo>
                  <a:lnTo>
                    <a:pt x="1683" y="728"/>
                  </a:lnTo>
                  <a:lnTo>
                    <a:pt x="1638" y="728"/>
                  </a:lnTo>
                  <a:lnTo>
                    <a:pt x="1592" y="774"/>
                  </a:lnTo>
                  <a:lnTo>
                    <a:pt x="1456" y="865"/>
                  </a:lnTo>
                  <a:lnTo>
                    <a:pt x="1365" y="819"/>
                  </a:lnTo>
                  <a:lnTo>
                    <a:pt x="1365" y="728"/>
                  </a:lnTo>
                  <a:lnTo>
                    <a:pt x="1365" y="683"/>
                  </a:lnTo>
                  <a:lnTo>
                    <a:pt x="1274" y="683"/>
                  </a:lnTo>
                  <a:lnTo>
                    <a:pt x="1183" y="546"/>
                  </a:lnTo>
                  <a:lnTo>
                    <a:pt x="1138" y="410"/>
                  </a:lnTo>
                  <a:lnTo>
                    <a:pt x="1001" y="365"/>
                  </a:lnTo>
                  <a:lnTo>
                    <a:pt x="956" y="365"/>
                  </a:lnTo>
                  <a:lnTo>
                    <a:pt x="865" y="274"/>
                  </a:lnTo>
                  <a:lnTo>
                    <a:pt x="910" y="137"/>
                  </a:lnTo>
                  <a:lnTo>
                    <a:pt x="865" y="46"/>
                  </a:lnTo>
                  <a:lnTo>
                    <a:pt x="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2"/>
            <p:cNvSpPr/>
            <p:nvPr/>
          </p:nvSpPr>
          <p:spPr>
            <a:xfrm>
              <a:off x="5735711" y="1314918"/>
              <a:ext cx="18679" cy="9351"/>
            </a:xfrm>
            <a:custGeom>
              <a:rect b="b" l="l" r="r" t="t"/>
              <a:pathLst>
                <a:path extrusionOk="0" h="410" w="819">
                  <a:moveTo>
                    <a:pt x="455" y="0"/>
                  </a:moveTo>
                  <a:lnTo>
                    <a:pt x="319" y="46"/>
                  </a:lnTo>
                  <a:lnTo>
                    <a:pt x="273" y="46"/>
                  </a:lnTo>
                  <a:lnTo>
                    <a:pt x="91" y="182"/>
                  </a:lnTo>
                  <a:lnTo>
                    <a:pt x="0" y="409"/>
                  </a:lnTo>
                  <a:lnTo>
                    <a:pt x="46" y="409"/>
                  </a:lnTo>
                  <a:lnTo>
                    <a:pt x="182" y="228"/>
                  </a:lnTo>
                  <a:lnTo>
                    <a:pt x="273" y="228"/>
                  </a:lnTo>
                  <a:lnTo>
                    <a:pt x="319" y="182"/>
                  </a:lnTo>
                  <a:lnTo>
                    <a:pt x="455" y="182"/>
                  </a:lnTo>
                  <a:lnTo>
                    <a:pt x="637" y="273"/>
                  </a:lnTo>
                  <a:lnTo>
                    <a:pt x="773" y="228"/>
                  </a:lnTo>
                  <a:lnTo>
                    <a:pt x="819" y="91"/>
                  </a:lnTo>
                  <a:lnTo>
                    <a:pt x="501" y="91"/>
                  </a:lnTo>
                  <a:lnTo>
                    <a:pt x="4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2"/>
            <p:cNvSpPr/>
            <p:nvPr/>
          </p:nvSpPr>
          <p:spPr>
            <a:xfrm>
              <a:off x="5578043" y="2151999"/>
              <a:ext cx="4174" cy="9351"/>
            </a:xfrm>
            <a:custGeom>
              <a:rect b="b" l="l" r="r" t="t"/>
              <a:pathLst>
                <a:path extrusionOk="0" h="410" w="183">
                  <a:moveTo>
                    <a:pt x="91" y="0"/>
                  </a:moveTo>
                  <a:cubicBezTo>
                    <a:pt x="80" y="0"/>
                    <a:pt x="80" y="9"/>
                    <a:pt x="87" y="23"/>
                  </a:cubicBezTo>
                  <a:lnTo>
                    <a:pt x="87" y="23"/>
                  </a:lnTo>
                  <a:lnTo>
                    <a:pt x="91" y="0"/>
                  </a:lnTo>
                  <a:close/>
                  <a:moveTo>
                    <a:pt x="87" y="23"/>
                  </a:moveTo>
                  <a:lnTo>
                    <a:pt x="46" y="228"/>
                  </a:lnTo>
                  <a:lnTo>
                    <a:pt x="0" y="364"/>
                  </a:lnTo>
                  <a:lnTo>
                    <a:pt x="0" y="410"/>
                  </a:lnTo>
                  <a:lnTo>
                    <a:pt x="91" y="319"/>
                  </a:lnTo>
                  <a:lnTo>
                    <a:pt x="182" y="137"/>
                  </a:lnTo>
                  <a:cubicBezTo>
                    <a:pt x="182" y="137"/>
                    <a:pt x="107" y="61"/>
                    <a:pt x="87" y="23"/>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2"/>
            <p:cNvSpPr/>
            <p:nvPr/>
          </p:nvSpPr>
          <p:spPr>
            <a:xfrm>
              <a:off x="5544858" y="2108437"/>
              <a:ext cx="6226" cy="6226"/>
            </a:xfrm>
            <a:custGeom>
              <a:rect b="b" l="l" r="r" t="t"/>
              <a:pathLst>
                <a:path extrusionOk="0" h="273" w="273">
                  <a:moveTo>
                    <a:pt x="136" y="0"/>
                  </a:moveTo>
                  <a:lnTo>
                    <a:pt x="0" y="91"/>
                  </a:lnTo>
                  <a:lnTo>
                    <a:pt x="45" y="273"/>
                  </a:lnTo>
                  <a:lnTo>
                    <a:pt x="91" y="227"/>
                  </a:lnTo>
                  <a:lnTo>
                    <a:pt x="227"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2"/>
            <p:cNvSpPr/>
            <p:nvPr/>
          </p:nvSpPr>
          <p:spPr>
            <a:xfrm>
              <a:off x="5616428" y="2163403"/>
              <a:ext cx="9351" cy="10400"/>
            </a:xfrm>
            <a:custGeom>
              <a:rect b="b" l="l" r="r" t="t"/>
              <a:pathLst>
                <a:path extrusionOk="0" h="456" w="410">
                  <a:moveTo>
                    <a:pt x="137" y="1"/>
                  </a:moveTo>
                  <a:lnTo>
                    <a:pt x="46" y="46"/>
                  </a:lnTo>
                  <a:lnTo>
                    <a:pt x="46" y="137"/>
                  </a:lnTo>
                  <a:lnTo>
                    <a:pt x="182" y="137"/>
                  </a:lnTo>
                  <a:lnTo>
                    <a:pt x="137" y="182"/>
                  </a:lnTo>
                  <a:lnTo>
                    <a:pt x="46" y="273"/>
                  </a:lnTo>
                  <a:lnTo>
                    <a:pt x="0" y="364"/>
                  </a:lnTo>
                  <a:lnTo>
                    <a:pt x="46" y="410"/>
                  </a:lnTo>
                  <a:lnTo>
                    <a:pt x="182" y="455"/>
                  </a:lnTo>
                  <a:lnTo>
                    <a:pt x="318" y="319"/>
                  </a:lnTo>
                  <a:lnTo>
                    <a:pt x="409" y="364"/>
                  </a:lnTo>
                  <a:lnTo>
                    <a:pt x="409" y="273"/>
                  </a:lnTo>
                  <a:lnTo>
                    <a:pt x="364" y="182"/>
                  </a:lnTo>
                  <a:lnTo>
                    <a:pt x="364" y="46"/>
                  </a:lnTo>
                  <a:lnTo>
                    <a:pt x="273" y="1"/>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2"/>
            <p:cNvSpPr/>
            <p:nvPr/>
          </p:nvSpPr>
          <p:spPr>
            <a:xfrm>
              <a:off x="5584269" y="2129169"/>
              <a:ext cx="21804" cy="27004"/>
            </a:xfrm>
            <a:custGeom>
              <a:rect b="b" l="l" r="r" t="t"/>
              <a:pathLst>
                <a:path extrusionOk="0" h="1184" w="956">
                  <a:moveTo>
                    <a:pt x="864" y="1"/>
                  </a:moveTo>
                  <a:lnTo>
                    <a:pt x="682" y="46"/>
                  </a:lnTo>
                  <a:lnTo>
                    <a:pt x="501" y="92"/>
                  </a:lnTo>
                  <a:lnTo>
                    <a:pt x="410" y="228"/>
                  </a:lnTo>
                  <a:lnTo>
                    <a:pt x="455" y="274"/>
                  </a:lnTo>
                  <a:lnTo>
                    <a:pt x="591" y="365"/>
                  </a:lnTo>
                  <a:lnTo>
                    <a:pt x="591" y="455"/>
                  </a:lnTo>
                  <a:lnTo>
                    <a:pt x="501" y="455"/>
                  </a:lnTo>
                  <a:lnTo>
                    <a:pt x="455" y="501"/>
                  </a:lnTo>
                  <a:lnTo>
                    <a:pt x="319" y="365"/>
                  </a:lnTo>
                  <a:lnTo>
                    <a:pt x="319" y="319"/>
                  </a:lnTo>
                  <a:lnTo>
                    <a:pt x="228" y="228"/>
                  </a:lnTo>
                  <a:lnTo>
                    <a:pt x="182" y="274"/>
                  </a:lnTo>
                  <a:lnTo>
                    <a:pt x="91" y="365"/>
                  </a:lnTo>
                  <a:lnTo>
                    <a:pt x="0" y="410"/>
                  </a:lnTo>
                  <a:lnTo>
                    <a:pt x="46" y="546"/>
                  </a:lnTo>
                  <a:lnTo>
                    <a:pt x="91" y="637"/>
                  </a:lnTo>
                  <a:lnTo>
                    <a:pt x="91" y="774"/>
                  </a:lnTo>
                  <a:lnTo>
                    <a:pt x="182" y="910"/>
                  </a:lnTo>
                  <a:lnTo>
                    <a:pt x="273" y="910"/>
                  </a:lnTo>
                  <a:lnTo>
                    <a:pt x="455" y="956"/>
                  </a:lnTo>
                  <a:lnTo>
                    <a:pt x="501" y="1047"/>
                  </a:lnTo>
                  <a:lnTo>
                    <a:pt x="410" y="1092"/>
                  </a:lnTo>
                  <a:lnTo>
                    <a:pt x="455" y="1183"/>
                  </a:lnTo>
                  <a:lnTo>
                    <a:pt x="591" y="1183"/>
                  </a:lnTo>
                  <a:lnTo>
                    <a:pt x="637" y="1092"/>
                  </a:lnTo>
                  <a:lnTo>
                    <a:pt x="637" y="1001"/>
                  </a:lnTo>
                  <a:lnTo>
                    <a:pt x="819" y="910"/>
                  </a:lnTo>
                  <a:lnTo>
                    <a:pt x="910" y="865"/>
                  </a:lnTo>
                  <a:lnTo>
                    <a:pt x="864" y="774"/>
                  </a:lnTo>
                  <a:lnTo>
                    <a:pt x="728" y="637"/>
                  </a:lnTo>
                  <a:lnTo>
                    <a:pt x="728" y="592"/>
                  </a:lnTo>
                  <a:lnTo>
                    <a:pt x="910" y="501"/>
                  </a:lnTo>
                  <a:lnTo>
                    <a:pt x="955" y="319"/>
                  </a:lnTo>
                  <a:lnTo>
                    <a:pt x="910" y="137"/>
                  </a:lnTo>
                  <a:lnTo>
                    <a:pt x="8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2"/>
            <p:cNvSpPr/>
            <p:nvPr/>
          </p:nvSpPr>
          <p:spPr>
            <a:xfrm>
              <a:off x="5537582" y="2084580"/>
              <a:ext cx="37359" cy="32159"/>
            </a:xfrm>
            <a:custGeom>
              <a:rect b="b" l="l" r="r" t="t"/>
              <a:pathLst>
                <a:path extrusionOk="0" h="1410" w="1638">
                  <a:moveTo>
                    <a:pt x="1592" y="0"/>
                  </a:moveTo>
                  <a:lnTo>
                    <a:pt x="1365" y="227"/>
                  </a:lnTo>
                  <a:lnTo>
                    <a:pt x="1183" y="318"/>
                  </a:lnTo>
                  <a:lnTo>
                    <a:pt x="1047" y="318"/>
                  </a:lnTo>
                  <a:lnTo>
                    <a:pt x="956" y="455"/>
                  </a:lnTo>
                  <a:lnTo>
                    <a:pt x="865" y="637"/>
                  </a:lnTo>
                  <a:lnTo>
                    <a:pt x="683" y="773"/>
                  </a:lnTo>
                  <a:lnTo>
                    <a:pt x="546" y="773"/>
                  </a:lnTo>
                  <a:lnTo>
                    <a:pt x="319" y="910"/>
                  </a:lnTo>
                  <a:lnTo>
                    <a:pt x="274" y="864"/>
                  </a:lnTo>
                  <a:lnTo>
                    <a:pt x="137" y="910"/>
                  </a:lnTo>
                  <a:lnTo>
                    <a:pt x="92" y="1046"/>
                  </a:lnTo>
                  <a:lnTo>
                    <a:pt x="1" y="1183"/>
                  </a:lnTo>
                  <a:lnTo>
                    <a:pt x="46" y="1228"/>
                  </a:lnTo>
                  <a:lnTo>
                    <a:pt x="137" y="1183"/>
                  </a:lnTo>
                  <a:lnTo>
                    <a:pt x="274" y="1410"/>
                  </a:lnTo>
                  <a:lnTo>
                    <a:pt x="274" y="1183"/>
                  </a:lnTo>
                  <a:lnTo>
                    <a:pt x="274" y="1092"/>
                  </a:lnTo>
                  <a:lnTo>
                    <a:pt x="546" y="910"/>
                  </a:lnTo>
                  <a:lnTo>
                    <a:pt x="592" y="955"/>
                  </a:lnTo>
                  <a:lnTo>
                    <a:pt x="728" y="910"/>
                  </a:lnTo>
                  <a:lnTo>
                    <a:pt x="910" y="955"/>
                  </a:lnTo>
                  <a:lnTo>
                    <a:pt x="1001" y="910"/>
                  </a:lnTo>
                  <a:lnTo>
                    <a:pt x="1183" y="910"/>
                  </a:lnTo>
                  <a:lnTo>
                    <a:pt x="1320" y="955"/>
                  </a:lnTo>
                  <a:lnTo>
                    <a:pt x="1365" y="910"/>
                  </a:lnTo>
                  <a:lnTo>
                    <a:pt x="1547" y="637"/>
                  </a:lnTo>
                  <a:lnTo>
                    <a:pt x="1501" y="500"/>
                  </a:lnTo>
                  <a:lnTo>
                    <a:pt x="1547" y="409"/>
                  </a:lnTo>
                  <a:lnTo>
                    <a:pt x="1501" y="273"/>
                  </a:lnTo>
                  <a:lnTo>
                    <a:pt x="1638" y="46"/>
                  </a:lnTo>
                  <a:lnTo>
                    <a:pt x="1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2"/>
            <p:cNvSpPr/>
            <p:nvPr/>
          </p:nvSpPr>
          <p:spPr>
            <a:xfrm>
              <a:off x="5641311" y="2146799"/>
              <a:ext cx="7276" cy="9374"/>
            </a:xfrm>
            <a:custGeom>
              <a:rect b="b" l="l" r="r" t="t"/>
              <a:pathLst>
                <a:path extrusionOk="0" h="411" w="319">
                  <a:moveTo>
                    <a:pt x="46" y="1"/>
                  </a:moveTo>
                  <a:lnTo>
                    <a:pt x="1" y="183"/>
                  </a:lnTo>
                  <a:lnTo>
                    <a:pt x="46" y="365"/>
                  </a:lnTo>
                  <a:lnTo>
                    <a:pt x="319" y="410"/>
                  </a:lnTo>
                  <a:lnTo>
                    <a:pt x="319" y="274"/>
                  </a:lnTo>
                  <a:lnTo>
                    <a:pt x="183"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2"/>
            <p:cNvSpPr/>
            <p:nvPr/>
          </p:nvSpPr>
          <p:spPr>
            <a:xfrm>
              <a:off x="5578043" y="2094935"/>
              <a:ext cx="5200" cy="2098"/>
            </a:xfrm>
            <a:custGeom>
              <a:rect b="b" l="l" r="r" t="t"/>
              <a:pathLst>
                <a:path extrusionOk="0" h="92" w="228">
                  <a:moveTo>
                    <a:pt x="46" y="1"/>
                  </a:moveTo>
                  <a:lnTo>
                    <a:pt x="0" y="92"/>
                  </a:lnTo>
                  <a:lnTo>
                    <a:pt x="91"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2"/>
            <p:cNvSpPr/>
            <p:nvPr/>
          </p:nvSpPr>
          <p:spPr>
            <a:xfrm>
              <a:off x="5582194" y="2157177"/>
              <a:ext cx="16604" cy="9351"/>
            </a:xfrm>
            <a:custGeom>
              <a:rect b="b" l="l" r="r" t="t"/>
              <a:pathLst>
                <a:path extrusionOk="0" h="410" w="728">
                  <a:moveTo>
                    <a:pt x="91" y="1"/>
                  </a:moveTo>
                  <a:lnTo>
                    <a:pt x="46" y="92"/>
                  </a:lnTo>
                  <a:lnTo>
                    <a:pt x="91" y="183"/>
                  </a:lnTo>
                  <a:lnTo>
                    <a:pt x="0" y="228"/>
                  </a:lnTo>
                  <a:lnTo>
                    <a:pt x="91" y="319"/>
                  </a:lnTo>
                  <a:lnTo>
                    <a:pt x="319" y="364"/>
                  </a:lnTo>
                  <a:lnTo>
                    <a:pt x="546" y="364"/>
                  </a:lnTo>
                  <a:lnTo>
                    <a:pt x="592" y="274"/>
                  </a:lnTo>
                  <a:lnTo>
                    <a:pt x="637" y="364"/>
                  </a:lnTo>
                  <a:lnTo>
                    <a:pt x="682" y="410"/>
                  </a:lnTo>
                  <a:lnTo>
                    <a:pt x="682" y="274"/>
                  </a:lnTo>
                  <a:lnTo>
                    <a:pt x="728" y="137"/>
                  </a:lnTo>
                  <a:lnTo>
                    <a:pt x="728" y="1"/>
                  </a:lnTo>
                  <a:lnTo>
                    <a:pt x="682" y="46"/>
                  </a:lnTo>
                  <a:lnTo>
                    <a:pt x="546" y="46"/>
                  </a:lnTo>
                  <a:lnTo>
                    <a:pt x="501" y="137"/>
                  </a:lnTo>
                  <a:lnTo>
                    <a:pt x="455" y="137"/>
                  </a:lnTo>
                  <a:lnTo>
                    <a:pt x="319" y="183"/>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2"/>
            <p:cNvSpPr/>
            <p:nvPr/>
          </p:nvSpPr>
          <p:spPr>
            <a:xfrm>
              <a:off x="5573892" y="2131244"/>
              <a:ext cx="3125" cy="7298"/>
            </a:xfrm>
            <a:custGeom>
              <a:rect b="b" l="l" r="r" t="t"/>
              <a:pathLst>
                <a:path extrusionOk="0" h="320" w="137">
                  <a:moveTo>
                    <a:pt x="46" y="1"/>
                  </a:moveTo>
                  <a:lnTo>
                    <a:pt x="46" y="183"/>
                  </a:lnTo>
                  <a:lnTo>
                    <a:pt x="0" y="319"/>
                  </a:lnTo>
                  <a:lnTo>
                    <a:pt x="91" y="319"/>
                  </a:lnTo>
                  <a:lnTo>
                    <a:pt x="137"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2"/>
            <p:cNvSpPr/>
            <p:nvPr/>
          </p:nvSpPr>
          <p:spPr>
            <a:xfrm>
              <a:off x="5599824" y="2154075"/>
              <a:ext cx="5200" cy="4174"/>
            </a:xfrm>
            <a:custGeom>
              <a:rect b="b" l="l" r="r" t="t"/>
              <a:pathLst>
                <a:path extrusionOk="0" h="183" w="228">
                  <a:moveTo>
                    <a:pt x="182" y="0"/>
                  </a:moveTo>
                  <a:lnTo>
                    <a:pt x="91" y="46"/>
                  </a:lnTo>
                  <a:lnTo>
                    <a:pt x="0" y="137"/>
                  </a:lnTo>
                  <a:lnTo>
                    <a:pt x="46" y="182"/>
                  </a:lnTo>
                  <a:lnTo>
                    <a:pt x="91" y="91"/>
                  </a:lnTo>
                  <a:lnTo>
                    <a:pt x="228"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2"/>
            <p:cNvSpPr/>
            <p:nvPr/>
          </p:nvSpPr>
          <p:spPr>
            <a:xfrm>
              <a:off x="5562488" y="2141622"/>
              <a:ext cx="15578" cy="14551"/>
            </a:xfrm>
            <a:custGeom>
              <a:rect b="b" l="l" r="r" t="t"/>
              <a:pathLst>
                <a:path extrusionOk="0" h="638" w="683">
                  <a:moveTo>
                    <a:pt x="273" y="0"/>
                  </a:moveTo>
                  <a:lnTo>
                    <a:pt x="46" y="46"/>
                  </a:lnTo>
                  <a:lnTo>
                    <a:pt x="0" y="273"/>
                  </a:lnTo>
                  <a:lnTo>
                    <a:pt x="91" y="410"/>
                  </a:lnTo>
                  <a:lnTo>
                    <a:pt x="228" y="592"/>
                  </a:lnTo>
                  <a:lnTo>
                    <a:pt x="364" y="592"/>
                  </a:lnTo>
                  <a:lnTo>
                    <a:pt x="455" y="637"/>
                  </a:lnTo>
                  <a:lnTo>
                    <a:pt x="591" y="637"/>
                  </a:lnTo>
                  <a:lnTo>
                    <a:pt x="682" y="455"/>
                  </a:lnTo>
                  <a:lnTo>
                    <a:pt x="682" y="319"/>
                  </a:lnTo>
                  <a:lnTo>
                    <a:pt x="546" y="91"/>
                  </a:lnTo>
                  <a:lnTo>
                    <a:pt x="455"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2"/>
            <p:cNvSpPr/>
            <p:nvPr/>
          </p:nvSpPr>
          <p:spPr>
            <a:xfrm>
              <a:off x="5606050" y="2138520"/>
              <a:ext cx="2098" cy="4151"/>
            </a:xfrm>
            <a:custGeom>
              <a:rect b="b" l="l" r="r" t="t"/>
              <a:pathLst>
                <a:path extrusionOk="0" h="182" w="92">
                  <a:moveTo>
                    <a:pt x="46" y="0"/>
                  </a:moveTo>
                  <a:lnTo>
                    <a:pt x="0" y="182"/>
                  </a:lnTo>
                  <a:lnTo>
                    <a:pt x="91" y="182"/>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2"/>
            <p:cNvSpPr/>
            <p:nvPr/>
          </p:nvSpPr>
          <p:spPr>
            <a:xfrm>
              <a:off x="5571816" y="2158226"/>
              <a:ext cx="4174" cy="2098"/>
            </a:xfrm>
            <a:custGeom>
              <a:rect b="b" l="l" r="r" t="t"/>
              <a:pathLst>
                <a:path extrusionOk="0" h="92" w="183">
                  <a:moveTo>
                    <a:pt x="0" y="0"/>
                  </a:moveTo>
                  <a:lnTo>
                    <a:pt x="91" y="91"/>
                  </a:lnTo>
                  <a:lnTo>
                    <a:pt x="182"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2"/>
            <p:cNvSpPr/>
            <p:nvPr/>
          </p:nvSpPr>
          <p:spPr>
            <a:xfrm>
              <a:off x="5714956" y="1686247"/>
              <a:ext cx="8325" cy="5223"/>
            </a:xfrm>
            <a:custGeom>
              <a:rect b="b" l="l" r="r" t="t"/>
              <a:pathLst>
                <a:path extrusionOk="0" h="229" w="365">
                  <a:moveTo>
                    <a:pt x="137" y="1"/>
                  </a:moveTo>
                  <a:lnTo>
                    <a:pt x="1" y="92"/>
                  </a:lnTo>
                  <a:lnTo>
                    <a:pt x="183" y="183"/>
                  </a:lnTo>
                  <a:lnTo>
                    <a:pt x="365" y="228"/>
                  </a:lnTo>
                  <a:lnTo>
                    <a:pt x="365"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2"/>
            <p:cNvSpPr/>
            <p:nvPr/>
          </p:nvSpPr>
          <p:spPr>
            <a:xfrm>
              <a:off x="5723258" y="1677968"/>
              <a:ext cx="8325" cy="10377"/>
            </a:xfrm>
            <a:custGeom>
              <a:rect b="b" l="l" r="r" t="t"/>
              <a:pathLst>
                <a:path extrusionOk="0" h="455" w="365">
                  <a:moveTo>
                    <a:pt x="319" y="0"/>
                  </a:moveTo>
                  <a:lnTo>
                    <a:pt x="1" y="227"/>
                  </a:lnTo>
                  <a:lnTo>
                    <a:pt x="182" y="455"/>
                  </a:lnTo>
                  <a:lnTo>
                    <a:pt x="228" y="318"/>
                  </a:lnTo>
                  <a:lnTo>
                    <a:pt x="364" y="182"/>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2"/>
            <p:cNvSpPr/>
            <p:nvPr/>
          </p:nvSpPr>
          <p:spPr>
            <a:xfrm>
              <a:off x="5609152" y="1801402"/>
              <a:ext cx="4174" cy="4174"/>
            </a:xfrm>
            <a:custGeom>
              <a:rect b="b" l="l" r="r" t="t"/>
              <a:pathLst>
                <a:path extrusionOk="0" h="183" w="183">
                  <a:moveTo>
                    <a:pt x="92" y="0"/>
                  </a:moveTo>
                  <a:lnTo>
                    <a:pt x="1" y="91"/>
                  </a:lnTo>
                  <a:lnTo>
                    <a:pt x="92" y="182"/>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2"/>
            <p:cNvSpPr/>
            <p:nvPr/>
          </p:nvSpPr>
          <p:spPr>
            <a:xfrm>
              <a:off x="5589446" y="1770270"/>
              <a:ext cx="4174" cy="9374"/>
            </a:xfrm>
            <a:custGeom>
              <a:rect b="b" l="l" r="r" t="t"/>
              <a:pathLst>
                <a:path extrusionOk="0" h="411" w="183">
                  <a:moveTo>
                    <a:pt x="137" y="1"/>
                  </a:moveTo>
                  <a:lnTo>
                    <a:pt x="1" y="274"/>
                  </a:lnTo>
                  <a:lnTo>
                    <a:pt x="1" y="410"/>
                  </a:lnTo>
                  <a:lnTo>
                    <a:pt x="183" y="228"/>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2"/>
            <p:cNvSpPr/>
            <p:nvPr/>
          </p:nvSpPr>
          <p:spPr>
            <a:xfrm>
              <a:off x="5709779" y="1669666"/>
              <a:ext cx="19728" cy="12453"/>
            </a:xfrm>
            <a:custGeom>
              <a:rect b="b" l="l" r="r" t="t"/>
              <a:pathLst>
                <a:path extrusionOk="0" h="546" w="865">
                  <a:moveTo>
                    <a:pt x="819" y="0"/>
                  </a:moveTo>
                  <a:lnTo>
                    <a:pt x="592" y="228"/>
                  </a:lnTo>
                  <a:lnTo>
                    <a:pt x="455" y="182"/>
                  </a:lnTo>
                  <a:lnTo>
                    <a:pt x="410" y="364"/>
                  </a:lnTo>
                  <a:lnTo>
                    <a:pt x="273" y="228"/>
                  </a:lnTo>
                  <a:lnTo>
                    <a:pt x="182" y="364"/>
                  </a:lnTo>
                  <a:lnTo>
                    <a:pt x="0" y="319"/>
                  </a:lnTo>
                  <a:lnTo>
                    <a:pt x="91" y="500"/>
                  </a:lnTo>
                  <a:lnTo>
                    <a:pt x="319" y="546"/>
                  </a:lnTo>
                  <a:lnTo>
                    <a:pt x="455" y="546"/>
                  </a:lnTo>
                  <a:lnTo>
                    <a:pt x="864" y="137"/>
                  </a:lnTo>
                  <a:lnTo>
                    <a:pt x="8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2"/>
            <p:cNvSpPr/>
            <p:nvPr/>
          </p:nvSpPr>
          <p:spPr>
            <a:xfrm>
              <a:off x="5586345" y="1784798"/>
              <a:ext cx="3125" cy="4174"/>
            </a:xfrm>
            <a:custGeom>
              <a:rect b="b" l="l" r="r" t="t"/>
              <a:pathLst>
                <a:path extrusionOk="0" h="183" w="137">
                  <a:moveTo>
                    <a:pt x="46" y="0"/>
                  </a:moveTo>
                  <a:lnTo>
                    <a:pt x="0" y="137"/>
                  </a:lnTo>
                  <a:lnTo>
                    <a:pt x="91" y="182"/>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2"/>
            <p:cNvSpPr/>
            <p:nvPr/>
          </p:nvSpPr>
          <p:spPr>
            <a:xfrm>
              <a:off x="5578043" y="1867772"/>
              <a:ext cx="5200" cy="5223"/>
            </a:xfrm>
            <a:custGeom>
              <a:rect b="b" l="l" r="r" t="t"/>
              <a:pathLst>
                <a:path extrusionOk="0" h="229" w="228">
                  <a:moveTo>
                    <a:pt x="228" y="1"/>
                  </a:moveTo>
                  <a:lnTo>
                    <a:pt x="46" y="46"/>
                  </a:lnTo>
                  <a:lnTo>
                    <a:pt x="0" y="183"/>
                  </a:lnTo>
                  <a:lnTo>
                    <a:pt x="91" y="228"/>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2"/>
            <p:cNvSpPr/>
            <p:nvPr/>
          </p:nvSpPr>
          <p:spPr>
            <a:xfrm>
              <a:off x="5484691" y="2018188"/>
              <a:ext cx="3125" cy="3125"/>
            </a:xfrm>
            <a:custGeom>
              <a:rect b="b" l="l" r="r" t="t"/>
              <a:pathLst>
                <a:path extrusionOk="0" h="137" w="137">
                  <a:moveTo>
                    <a:pt x="137" y="0"/>
                  </a:moveTo>
                  <a:lnTo>
                    <a:pt x="0" y="91"/>
                  </a:lnTo>
                  <a:lnTo>
                    <a:pt x="91"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2"/>
            <p:cNvSpPr/>
            <p:nvPr/>
          </p:nvSpPr>
          <p:spPr>
            <a:xfrm>
              <a:off x="5599824" y="1765093"/>
              <a:ext cx="7276" cy="7276"/>
            </a:xfrm>
            <a:custGeom>
              <a:rect b="b" l="l" r="r" t="t"/>
              <a:pathLst>
                <a:path extrusionOk="0" h="319" w="319">
                  <a:moveTo>
                    <a:pt x="319" y="0"/>
                  </a:moveTo>
                  <a:lnTo>
                    <a:pt x="46" y="46"/>
                  </a:lnTo>
                  <a:lnTo>
                    <a:pt x="0" y="319"/>
                  </a:lnTo>
                  <a:lnTo>
                    <a:pt x="0" y="319"/>
                  </a:lnTo>
                  <a:lnTo>
                    <a:pt x="319"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2"/>
            <p:cNvSpPr/>
            <p:nvPr/>
          </p:nvSpPr>
          <p:spPr>
            <a:xfrm>
              <a:off x="5594646" y="1769244"/>
              <a:ext cx="3125" cy="4174"/>
            </a:xfrm>
            <a:custGeom>
              <a:rect b="b" l="l" r="r" t="t"/>
              <a:pathLst>
                <a:path extrusionOk="0" h="183" w="137">
                  <a:moveTo>
                    <a:pt x="91" y="0"/>
                  </a:moveTo>
                  <a:lnTo>
                    <a:pt x="0" y="91"/>
                  </a:lnTo>
                  <a:lnTo>
                    <a:pt x="91" y="182"/>
                  </a:lnTo>
                  <a:lnTo>
                    <a:pt x="136"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2"/>
            <p:cNvSpPr/>
            <p:nvPr/>
          </p:nvSpPr>
          <p:spPr>
            <a:xfrm>
              <a:off x="5589446" y="1840814"/>
              <a:ext cx="5223" cy="4174"/>
            </a:xfrm>
            <a:custGeom>
              <a:rect b="b" l="l" r="r" t="t"/>
              <a:pathLst>
                <a:path extrusionOk="0" h="183" w="229">
                  <a:moveTo>
                    <a:pt x="92" y="0"/>
                  </a:moveTo>
                  <a:lnTo>
                    <a:pt x="1" y="91"/>
                  </a:lnTo>
                  <a:lnTo>
                    <a:pt x="46" y="182"/>
                  </a:lnTo>
                  <a:lnTo>
                    <a:pt x="228"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2"/>
            <p:cNvSpPr/>
            <p:nvPr/>
          </p:nvSpPr>
          <p:spPr>
            <a:xfrm>
              <a:off x="5587371" y="1832512"/>
              <a:ext cx="4174" cy="8325"/>
            </a:xfrm>
            <a:custGeom>
              <a:rect b="b" l="l" r="r" t="t"/>
              <a:pathLst>
                <a:path extrusionOk="0" h="365" w="183">
                  <a:moveTo>
                    <a:pt x="137" y="1"/>
                  </a:moveTo>
                  <a:lnTo>
                    <a:pt x="1" y="182"/>
                  </a:lnTo>
                  <a:lnTo>
                    <a:pt x="46" y="364"/>
                  </a:lnTo>
                  <a:lnTo>
                    <a:pt x="183" y="18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2"/>
            <p:cNvSpPr/>
            <p:nvPr/>
          </p:nvSpPr>
          <p:spPr>
            <a:xfrm>
              <a:off x="5634058" y="1738112"/>
              <a:ext cx="6249" cy="5223"/>
            </a:xfrm>
            <a:custGeom>
              <a:rect b="b" l="l" r="r" t="t"/>
              <a:pathLst>
                <a:path extrusionOk="0" h="229" w="274">
                  <a:moveTo>
                    <a:pt x="137" y="1"/>
                  </a:moveTo>
                  <a:lnTo>
                    <a:pt x="0" y="46"/>
                  </a:lnTo>
                  <a:lnTo>
                    <a:pt x="46" y="137"/>
                  </a:lnTo>
                  <a:lnTo>
                    <a:pt x="273" y="228"/>
                  </a:lnTo>
                  <a:lnTo>
                    <a:pt x="273"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2"/>
            <p:cNvSpPr/>
            <p:nvPr/>
          </p:nvSpPr>
          <p:spPr>
            <a:xfrm>
              <a:off x="5753341" y="1655138"/>
              <a:ext cx="13502" cy="10400"/>
            </a:xfrm>
            <a:custGeom>
              <a:rect b="b" l="l" r="r" t="t"/>
              <a:pathLst>
                <a:path extrusionOk="0" h="456" w="592">
                  <a:moveTo>
                    <a:pt x="273" y="0"/>
                  </a:moveTo>
                  <a:lnTo>
                    <a:pt x="273" y="137"/>
                  </a:lnTo>
                  <a:lnTo>
                    <a:pt x="182" y="182"/>
                  </a:lnTo>
                  <a:lnTo>
                    <a:pt x="91" y="137"/>
                  </a:lnTo>
                  <a:lnTo>
                    <a:pt x="46" y="228"/>
                  </a:lnTo>
                  <a:lnTo>
                    <a:pt x="0" y="273"/>
                  </a:lnTo>
                  <a:lnTo>
                    <a:pt x="182" y="319"/>
                  </a:lnTo>
                  <a:lnTo>
                    <a:pt x="364" y="455"/>
                  </a:lnTo>
                  <a:lnTo>
                    <a:pt x="546" y="410"/>
                  </a:lnTo>
                  <a:lnTo>
                    <a:pt x="592" y="228"/>
                  </a:lnTo>
                  <a:lnTo>
                    <a:pt x="410" y="228"/>
                  </a:lnTo>
                  <a:lnTo>
                    <a:pt x="501" y="91"/>
                  </a:lnTo>
                  <a:lnTo>
                    <a:pt x="364"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2"/>
            <p:cNvSpPr/>
            <p:nvPr/>
          </p:nvSpPr>
          <p:spPr>
            <a:xfrm>
              <a:off x="5610201" y="1740187"/>
              <a:ext cx="11427" cy="12476"/>
            </a:xfrm>
            <a:custGeom>
              <a:rect b="b" l="l" r="r" t="t"/>
              <a:pathLst>
                <a:path extrusionOk="0" h="547" w="501">
                  <a:moveTo>
                    <a:pt x="410" y="1"/>
                  </a:moveTo>
                  <a:lnTo>
                    <a:pt x="319" y="46"/>
                  </a:lnTo>
                  <a:lnTo>
                    <a:pt x="364" y="92"/>
                  </a:lnTo>
                  <a:lnTo>
                    <a:pt x="228" y="274"/>
                  </a:lnTo>
                  <a:lnTo>
                    <a:pt x="46" y="228"/>
                  </a:lnTo>
                  <a:lnTo>
                    <a:pt x="0" y="410"/>
                  </a:lnTo>
                  <a:lnTo>
                    <a:pt x="91" y="501"/>
                  </a:lnTo>
                  <a:lnTo>
                    <a:pt x="273" y="319"/>
                  </a:lnTo>
                  <a:lnTo>
                    <a:pt x="364" y="365"/>
                  </a:lnTo>
                  <a:lnTo>
                    <a:pt x="182" y="501"/>
                  </a:lnTo>
                  <a:lnTo>
                    <a:pt x="273" y="547"/>
                  </a:lnTo>
                  <a:lnTo>
                    <a:pt x="501" y="501"/>
                  </a:lnTo>
                  <a:lnTo>
                    <a:pt x="501" y="228"/>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2"/>
            <p:cNvSpPr/>
            <p:nvPr/>
          </p:nvSpPr>
          <p:spPr>
            <a:xfrm>
              <a:off x="5621605" y="1726708"/>
              <a:ext cx="11427" cy="15578"/>
            </a:xfrm>
            <a:custGeom>
              <a:rect b="b" l="l" r="r" t="t"/>
              <a:pathLst>
                <a:path extrusionOk="0" h="683" w="501">
                  <a:moveTo>
                    <a:pt x="455" y="1"/>
                  </a:moveTo>
                  <a:lnTo>
                    <a:pt x="228" y="92"/>
                  </a:lnTo>
                  <a:lnTo>
                    <a:pt x="228" y="228"/>
                  </a:lnTo>
                  <a:lnTo>
                    <a:pt x="46" y="410"/>
                  </a:lnTo>
                  <a:lnTo>
                    <a:pt x="1" y="637"/>
                  </a:lnTo>
                  <a:lnTo>
                    <a:pt x="91" y="683"/>
                  </a:lnTo>
                  <a:lnTo>
                    <a:pt x="319" y="455"/>
                  </a:lnTo>
                  <a:lnTo>
                    <a:pt x="319" y="273"/>
                  </a:lnTo>
                  <a:lnTo>
                    <a:pt x="501"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2"/>
            <p:cNvSpPr/>
            <p:nvPr/>
          </p:nvSpPr>
          <p:spPr>
            <a:xfrm>
              <a:off x="5613303" y="1753689"/>
              <a:ext cx="5223" cy="3125"/>
            </a:xfrm>
            <a:custGeom>
              <a:rect b="b" l="l" r="r" t="t"/>
              <a:pathLst>
                <a:path extrusionOk="0" h="137" w="229">
                  <a:moveTo>
                    <a:pt x="92" y="0"/>
                  </a:moveTo>
                  <a:lnTo>
                    <a:pt x="1" y="137"/>
                  </a:lnTo>
                  <a:lnTo>
                    <a:pt x="228"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2"/>
            <p:cNvSpPr/>
            <p:nvPr/>
          </p:nvSpPr>
          <p:spPr>
            <a:xfrm>
              <a:off x="5486767" y="2009886"/>
              <a:ext cx="3125" cy="7276"/>
            </a:xfrm>
            <a:custGeom>
              <a:rect b="b" l="l" r="r" t="t"/>
              <a:pathLst>
                <a:path extrusionOk="0" h="319" w="137">
                  <a:moveTo>
                    <a:pt x="0" y="1"/>
                  </a:moveTo>
                  <a:lnTo>
                    <a:pt x="46" y="319"/>
                  </a:lnTo>
                  <a:lnTo>
                    <a:pt x="137" y="18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2"/>
            <p:cNvSpPr/>
            <p:nvPr/>
          </p:nvSpPr>
          <p:spPr>
            <a:xfrm>
              <a:off x="5735711" y="1663440"/>
              <a:ext cx="5200" cy="4174"/>
            </a:xfrm>
            <a:custGeom>
              <a:rect b="b" l="l" r="r" t="t"/>
              <a:pathLst>
                <a:path extrusionOk="0" h="183" w="228">
                  <a:moveTo>
                    <a:pt x="137" y="0"/>
                  </a:moveTo>
                  <a:lnTo>
                    <a:pt x="0" y="46"/>
                  </a:lnTo>
                  <a:lnTo>
                    <a:pt x="91" y="182"/>
                  </a:lnTo>
                  <a:lnTo>
                    <a:pt x="182" y="182"/>
                  </a:lnTo>
                  <a:lnTo>
                    <a:pt x="228"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2"/>
            <p:cNvSpPr/>
            <p:nvPr/>
          </p:nvSpPr>
          <p:spPr>
            <a:xfrm>
              <a:off x="5731560" y="1672768"/>
              <a:ext cx="8325" cy="7276"/>
            </a:xfrm>
            <a:custGeom>
              <a:rect b="b" l="l" r="r" t="t"/>
              <a:pathLst>
                <a:path extrusionOk="0" h="319" w="365">
                  <a:moveTo>
                    <a:pt x="182" y="1"/>
                  </a:moveTo>
                  <a:lnTo>
                    <a:pt x="0" y="46"/>
                  </a:lnTo>
                  <a:lnTo>
                    <a:pt x="91" y="183"/>
                  </a:lnTo>
                  <a:lnTo>
                    <a:pt x="137" y="319"/>
                  </a:lnTo>
                  <a:lnTo>
                    <a:pt x="319" y="274"/>
                  </a:lnTo>
                  <a:lnTo>
                    <a:pt x="364"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2"/>
            <p:cNvSpPr/>
            <p:nvPr/>
          </p:nvSpPr>
          <p:spPr>
            <a:xfrm>
              <a:off x="5491944" y="2047222"/>
              <a:ext cx="3125" cy="3147"/>
            </a:xfrm>
            <a:custGeom>
              <a:rect b="b" l="l" r="r" t="t"/>
              <a:pathLst>
                <a:path extrusionOk="0" h="138" w="137">
                  <a:moveTo>
                    <a:pt x="46" y="1"/>
                  </a:moveTo>
                  <a:lnTo>
                    <a:pt x="1" y="137"/>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2"/>
            <p:cNvSpPr/>
            <p:nvPr/>
          </p:nvSpPr>
          <p:spPr>
            <a:xfrm>
              <a:off x="5569741" y="1873999"/>
              <a:ext cx="10400" cy="6249"/>
            </a:xfrm>
            <a:custGeom>
              <a:rect b="b" l="l" r="r" t="t"/>
              <a:pathLst>
                <a:path extrusionOk="0" h="274" w="456">
                  <a:moveTo>
                    <a:pt x="455" y="1"/>
                  </a:moveTo>
                  <a:lnTo>
                    <a:pt x="319" y="46"/>
                  </a:lnTo>
                  <a:lnTo>
                    <a:pt x="91" y="46"/>
                  </a:lnTo>
                  <a:lnTo>
                    <a:pt x="1" y="183"/>
                  </a:lnTo>
                  <a:lnTo>
                    <a:pt x="137" y="183"/>
                  </a:lnTo>
                  <a:lnTo>
                    <a:pt x="182" y="274"/>
                  </a:lnTo>
                  <a:lnTo>
                    <a:pt x="273"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2"/>
            <p:cNvSpPr/>
            <p:nvPr/>
          </p:nvSpPr>
          <p:spPr>
            <a:xfrm>
              <a:off x="5484691" y="2025440"/>
              <a:ext cx="4174" cy="5223"/>
            </a:xfrm>
            <a:custGeom>
              <a:rect b="b" l="l" r="r" t="t"/>
              <a:pathLst>
                <a:path extrusionOk="0" h="229" w="183">
                  <a:moveTo>
                    <a:pt x="91" y="1"/>
                  </a:moveTo>
                  <a:cubicBezTo>
                    <a:pt x="91" y="1"/>
                    <a:pt x="0" y="46"/>
                    <a:pt x="0" y="46"/>
                  </a:cubicBezTo>
                  <a:lnTo>
                    <a:pt x="91" y="228"/>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2"/>
            <p:cNvSpPr/>
            <p:nvPr/>
          </p:nvSpPr>
          <p:spPr>
            <a:xfrm>
              <a:off x="5746088" y="1657213"/>
              <a:ext cx="4174" cy="3125"/>
            </a:xfrm>
            <a:custGeom>
              <a:rect b="b" l="l" r="r" t="t"/>
              <a:pathLst>
                <a:path extrusionOk="0" h="137" w="183">
                  <a:moveTo>
                    <a:pt x="46" y="0"/>
                  </a:moveTo>
                  <a:lnTo>
                    <a:pt x="0" y="137"/>
                  </a:lnTo>
                  <a:lnTo>
                    <a:pt x="137"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2"/>
            <p:cNvSpPr/>
            <p:nvPr/>
          </p:nvSpPr>
          <p:spPr>
            <a:xfrm>
              <a:off x="5488842" y="2019214"/>
              <a:ext cx="2098" cy="3147"/>
            </a:xfrm>
            <a:custGeom>
              <a:rect b="b" l="l" r="r" t="t"/>
              <a:pathLst>
                <a:path extrusionOk="0" h="138" w="92">
                  <a:moveTo>
                    <a:pt x="91" y="1"/>
                  </a:moveTo>
                  <a:lnTo>
                    <a:pt x="0" y="137"/>
                  </a:lnTo>
                  <a:lnTo>
                    <a:pt x="91"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2"/>
            <p:cNvSpPr/>
            <p:nvPr/>
          </p:nvSpPr>
          <p:spPr>
            <a:xfrm>
              <a:off x="5492993" y="1952844"/>
              <a:ext cx="3125" cy="4174"/>
            </a:xfrm>
            <a:custGeom>
              <a:rect b="b" l="l" r="r" t="t"/>
              <a:pathLst>
                <a:path extrusionOk="0" h="183" w="137">
                  <a:moveTo>
                    <a:pt x="0" y="0"/>
                  </a:moveTo>
                  <a:lnTo>
                    <a:pt x="0" y="182"/>
                  </a:lnTo>
                  <a:lnTo>
                    <a:pt x="136"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2"/>
            <p:cNvSpPr/>
            <p:nvPr/>
          </p:nvSpPr>
          <p:spPr>
            <a:xfrm>
              <a:off x="5657914" y="1710104"/>
              <a:ext cx="13502" cy="10400"/>
            </a:xfrm>
            <a:custGeom>
              <a:rect b="b" l="l" r="r" t="t"/>
              <a:pathLst>
                <a:path extrusionOk="0" h="456" w="592">
                  <a:moveTo>
                    <a:pt x="501" y="1"/>
                  </a:moveTo>
                  <a:lnTo>
                    <a:pt x="410" y="137"/>
                  </a:lnTo>
                  <a:lnTo>
                    <a:pt x="228" y="137"/>
                  </a:lnTo>
                  <a:lnTo>
                    <a:pt x="182" y="228"/>
                  </a:lnTo>
                  <a:lnTo>
                    <a:pt x="0" y="274"/>
                  </a:lnTo>
                  <a:lnTo>
                    <a:pt x="137" y="456"/>
                  </a:lnTo>
                  <a:lnTo>
                    <a:pt x="319" y="410"/>
                  </a:lnTo>
                  <a:lnTo>
                    <a:pt x="501" y="410"/>
                  </a:lnTo>
                  <a:lnTo>
                    <a:pt x="501" y="274"/>
                  </a:lnTo>
                  <a:lnTo>
                    <a:pt x="592" y="137"/>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2"/>
            <p:cNvSpPr/>
            <p:nvPr/>
          </p:nvSpPr>
          <p:spPr>
            <a:xfrm>
              <a:off x="5668292" y="1700776"/>
              <a:ext cx="10377" cy="9351"/>
            </a:xfrm>
            <a:custGeom>
              <a:rect b="b" l="l" r="r" t="t"/>
              <a:pathLst>
                <a:path extrusionOk="0" h="410" w="455">
                  <a:moveTo>
                    <a:pt x="228" y="1"/>
                  </a:moveTo>
                  <a:lnTo>
                    <a:pt x="0" y="183"/>
                  </a:lnTo>
                  <a:lnTo>
                    <a:pt x="182" y="410"/>
                  </a:lnTo>
                  <a:lnTo>
                    <a:pt x="273" y="410"/>
                  </a:lnTo>
                  <a:lnTo>
                    <a:pt x="318" y="319"/>
                  </a:lnTo>
                  <a:lnTo>
                    <a:pt x="318" y="183"/>
                  </a:lnTo>
                  <a:lnTo>
                    <a:pt x="455" y="92"/>
                  </a:lnTo>
                  <a:lnTo>
                    <a:pt x="409" y="46"/>
                  </a:lnTo>
                  <a:lnTo>
                    <a:pt x="27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2"/>
            <p:cNvSpPr/>
            <p:nvPr/>
          </p:nvSpPr>
          <p:spPr>
            <a:xfrm>
              <a:off x="5666216" y="1697674"/>
              <a:ext cx="5200" cy="5200"/>
            </a:xfrm>
            <a:custGeom>
              <a:rect b="b" l="l" r="r" t="t"/>
              <a:pathLst>
                <a:path extrusionOk="0" h="228" w="228">
                  <a:moveTo>
                    <a:pt x="228" y="0"/>
                  </a:moveTo>
                  <a:lnTo>
                    <a:pt x="0" y="46"/>
                  </a:lnTo>
                  <a:lnTo>
                    <a:pt x="0" y="228"/>
                  </a:lnTo>
                  <a:lnTo>
                    <a:pt x="182"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2"/>
            <p:cNvSpPr/>
            <p:nvPr/>
          </p:nvSpPr>
          <p:spPr>
            <a:xfrm>
              <a:off x="5642360" y="1718406"/>
              <a:ext cx="15578" cy="19728"/>
            </a:xfrm>
            <a:custGeom>
              <a:rect b="b" l="l" r="r" t="t"/>
              <a:pathLst>
                <a:path extrusionOk="0" h="865" w="683">
                  <a:moveTo>
                    <a:pt x="228" y="1"/>
                  </a:moveTo>
                  <a:lnTo>
                    <a:pt x="273" y="137"/>
                  </a:lnTo>
                  <a:lnTo>
                    <a:pt x="273" y="137"/>
                  </a:lnTo>
                  <a:lnTo>
                    <a:pt x="182" y="92"/>
                  </a:lnTo>
                  <a:lnTo>
                    <a:pt x="46" y="228"/>
                  </a:lnTo>
                  <a:lnTo>
                    <a:pt x="273" y="319"/>
                  </a:lnTo>
                  <a:lnTo>
                    <a:pt x="46" y="365"/>
                  </a:lnTo>
                  <a:lnTo>
                    <a:pt x="0" y="547"/>
                  </a:lnTo>
                  <a:lnTo>
                    <a:pt x="137" y="547"/>
                  </a:lnTo>
                  <a:lnTo>
                    <a:pt x="0" y="728"/>
                  </a:lnTo>
                  <a:lnTo>
                    <a:pt x="137" y="728"/>
                  </a:lnTo>
                  <a:lnTo>
                    <a:pt x="137" y="865"/>
                  </a:lnTo>
                  <a:lnTo>
                    <a:pt x="228" y="865"/>
                  </a:lnTo>
                  <a:lnTo>
                    <a:pt x="273" y="683"/>
                  </a:lnTo>
                  <a:lnTo>
                    <a:pt x="455" y="728"/>
                  </a:lnTo>
                  <a:lnTo>
                    <a:pt x="500" y="637"/>
                  </a:lnTo>
                  <a:lnTo>
                    <a:pt x="682" y="592"/>
                  </a:lnTo>
                  <a:lnTo>
                    <a:pt x="637" y="456"/>
                  </a:lnTo>
                  <a:lnTo>
                    <a:pt x="682" y="365"/>
                  </a:lnTo>
                  <a:lnTo>
                    <a:pt x="637" y="183"/>
                  </a:lnTo>
                  <a:lnTo>
                    <a:pt x="500" y="137"/>
                  </a:lnTo>
                  <a:lnTo>
                    <a:pt x="50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2"/>
            <p:cNvSpPr/>
            <p:nvPr/>
          </p:nvSpPr>
          <p:spPr>
            <a:xfrm>
              <a:off x="5609152" y="1757817"/>
              <a:ext cx="8325" cy="9374"/>
            </a:xfrm>
            <a:custGeom>
              <a:rect b="b" l="l" r="r" t="t"/>
              <a:pathLst>
                <a:path extrusionOk="0" h="411" w="365">
                  <a:moveTo>
                    <a:pt x="365" y="1"/>
                  </a:moveTo>
                  <a:lnTo>
                    <a:pt x="1" y="228"/>
                  </a:lnTo>
                  <a:lnTo>
                    <a:pt x="1" y="410"/>
                  </a:lnTo>
                  <a:lnTo>
                    <a:pt x="183" y="274"/>
                  </a:lnTo>
                  <a:lnTo>
                    <a:pt x="365" y="319"/>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2"/>
            <p:cNvSpPr/>
            <p:nvPr/>
          </p:nvSpPr>
          <p:spPr>
            <a:xfrm>
              <a:off x="5690073" y="1692474"/>
              <a:ext cx="7276" cy="12476"/>
            </a:xfrm>
            <a:custGeom>
              <a:rect b="b" l="l" r="r" t="t"/>
              <a:pathLst>
                <a:path extrusionOk="0" h="547" w="319">
                  <a:moveTo>
                    <a:pt x="137" y="1"/>
                  </a:moveTo>
                  <a:lnTo>
                    <a:pt x="0" y="137"/>
                  </a:lnTo>
                  <a:lnTo>
                    <a:pt x="46" y="365"/>
                  </a:lnTo>
                  <a:lnTo>
                    <a:pt x="137" y="410"/>
                  </a:lnTo>
                  <a:lnTo>
                    <a:pt x="228" y="547"/>
                  </a:lnTo>
                  <a:lnTo>
                    <a:pt x="319" y="410"/>
                  </a:lnTo>
                  <a:lnTo>
                    <a:pt x="228" y="319"/>
                  </a:lnTo>
                  <a:lnTo>
                    <a:pt x="273"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2"/>
            <p:cNvSpPr/>
            <p:nvPr/>
          </p:nvSpPr>
          <p:spPr>
            <a:xfrm>
              <a:off x="5581144" y="1850142"/>
              <a:ext cx="3147" cy="4174"/>
            </a:xfrm>
            <a:custGeom>
              <a:rect b="b" l="l" r="r" t="t"/>
              <a:pathLst>
                <a:path extrusionOk="0" h="183" w="138">
                  <a:moveTo>
                    <a:pt x="46" y="1"/>
                  </a:moveTo>
                  <a:lnTo>
                    <a:pt x="1" y="92"/>
                  </a:lnTo>
                  <a:lnTo>
                    <a:pt x="46" y="183"/>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2"/>
            <p:cNvSpPr/>
            <p:nvPr/>
          </p:nvSpPr>
          <p:spPr>
            <a:xfrm>
              <a:off x="5671394" y="1692474"/>
              <a:ext cx="3125" cy="3147"/>
            </a:xfrm>
            <a:custGeom>
              <a:rect b="b" l="l" r="r" t="t"/>
              <a:pathLst>
                <a:path extrusionOk="0" h="138" w="137">
                  <a:moveTo>
                    <a:pt x="137" y="1"/>
                  </a:moveTo>
                  <a:lnTo>
                    <a:pt x="1" y="46"/>
                  </a:lnTo>
                  <a:lnTo>
                    <a:pt x="46"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2"/>
            <p:cNvSpPr/>
            <p:nvPr/>
          </p:nvSpPr>
          <p:spPr>
            <a:xfrm>
              <a:off x="5520978" y="1920686"/>
              <a:ext cx="5223" cy="4174"/>
            </a:xfrm>
            <a:custGeom>
              <a:rect b="b" l="l" r="r" t="t"/>
              <a:pathLst>
                <a:path extrusionOk="0" h="183" w="229">
                  <a:moveTo>
                    <a:pt x="1" y="0"/>
                  </a:moveTo>
                  <a:lnTo>
                    <a:pt x="183" y="182"/>
                  </a:lnTo>
                  <a:lnTo>
                    <a:pt x="228"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2"/>
            <p:cNvSpPr/>
            <p:nvPr/>
          </p:nvSpPr>
          <p:spPr>
            <a:xfrm>
              <a:off x="5525129" y="1925863"/>
              <a:ext cx="4174" cy="6249"/>
            </a:xfrm>
            <a:custGeom>
              <a:rect b="b" l="l" r="r" t="t"/>
              <a:pathLst>
                <a:path extrusionOk="0" h="274" w="183">
                  <a:moveTo>
                    <a:pt x="137" y="1"/>
                  </a:moveTo>
                  <a:cubicBezTo>
                    <a:pt x="137" y="1"/>
                    <a:pt x="1" y="183"/>
                    <a:pt x="1" y="183"/>
                  </a:cubicBezTo>
                  <a:lnTo>
                    <a:pt x="92" y="274"/>
                  </a:lnTo>
                  <a:lnTo>
                    <a:pt x="183" y="18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2"/>
            <p:cNvSpPr/>
            <p:nvPr/>
          </p:nvSpPr>
          <p:spPr>
            <a:xfrm>
              <a:off x="5479491" y="2006784"/>
              <a:ext cx="3147" cy="2098"/>
            </a:xfrm>
            <a:custGeom>
              <a:rect b="b" l="l" r="r" t="t"/>
              <a:pathLst>
                <a:path extrusionOk="0" h="92" w="138">
                  <a:moveTo>
                    <a:pt x="1" y="0"/>
                  </a:moveTo>
                  <a:lnTo>
                    <a:pt x="9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2"/>
            <p:cNvSpPr/>
            <p:nvPr/>
          </p:nvSpPr>
          <p:spPr>
            <a:xfrm>
              <a:off x="5620579" y="1740187"/>
              <a:ext cx="19728" cy="22853"/>
            </a:xfrm>
            <a:custGeom>
              <a:rect b="b" l="l" r="r" t="t"/>
              <a:pathLst>
                <a:path extrusionOk="0" h="1002" w="865">
                  <a:moveTo>
                    <a:pt x="364" y="1"/>
                  </a:moveTo>
                  <a:lnTo>
                    <a:pt x="182" y="319"/>
                  </a:lnTo>
                  <a:lnTo>
                    <a:pt x="182" y="456"/>
                  </a:lnTo>
                  <a:lnTo>
                    <a:pt x="46" y="592"/>
                  </a:lnTo>
                  <a:lnTo>
                    <a:pt x="91" y="729"/>
                  </a:lnTo>
                  <a:lnTo>
                    <a:pt x="0" y="774"/>
                  </a:lnTo>
                  <a:lnTo>
                    <a:pt x="0" y="1001"/>
                  </a:lnTo>
                  <a:lnTo>
                    <a:pt x="46" y="1001"/>
                  </a:lnTo>
                  <a:lnTo>
                    <a:pt x="273" y="729"/>
                  </a:lnTo>
                  <a:lnTo>
                    <a:pt x="227" y="910"/>
                  </a:lnTo>
                  <a:lnTo>
                    <a:pt x="364" y="910"/>
                  </a:lnTo>
                  <a:lnTo>
                    <a:pt x="409" y="819"/>
                  </a:lnTo>
                  <a:lnTo>
                    <a:pt x="591" y="683"/>
                  </a:lnTo>
                  <a:lnTo>
                    <a:pt x="864" y="410"/>
                  </a:lnTo>
                  <a:lnTo>
                    <a:pt x="682" y="183"/>
                  </a:lnTo>
                  <a:lnTo>
                    <a:pt x="546" y="137"/>
                  </a:lnTo>
                  <a:lnTo>
                    <a:pt x="591" y="228"/>
                  </a:lnTo>
                  <a:lnTo>
                    <a:pt x="682" y="365"/>
                  </a:lnTo>
                  <a:lnTo>
                    <a:pt x="409" y="410"/>
                  </a:lnTo>
                  <a:lnTo>
                    <a:pt x="318" y="592"/>
                  </a:lnTo>
                  <a:lnTo>
                    <a:pt x="273" y="456"/>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2"/>
            <p:cNvSpPr/>
            <p:nvPr/>
          </p:nvSpPr>
          <p:spPr>
            <a:xfrm>
              <a:off x="5476390" y="1993282"/>
              <a:ext cx="3125" cy="4174"/>
            </a:xfrm>
            <a:custGeom>
              <a:rect b="b" l="l" r="r" t="t"/>
              <a:pathLst>
                <a:path extrusionOk="0" h="183" w="137">
                  <a:moveTo>
                    <a:pt x="137" y="1"/>
                  </a:moveTo>
                  <a:lnTo>
                    <a:pt x="0" y="137"/>
                  </a:lnTo>
                  <a:lnTo>
                    <a:pt x="91" y="183"/>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2"/>
            <p:cNvSpPr/>
            <p:nvPr/>
          </p:nvSpPr>
          <p:spPr>
            <a:xfrm>
              <a:off x="5478465" y="1999508"/>
              <a:ext cx="3125" cy="4174"/>
            </a:xfrm>
            <a:custGeom>
              <a:rect b="b" l="l" r="r" t="t"/>
              <a:pathLst>
                <a:path extrusionOk="0" h="183" w="137">
                  <a:moveTo>
                    <a:pt x="137" y="1"/>
                  </a:moveTo>
                  <a:lnTo>
                    <a:pt x="0" y="137"/>
                  </a:lnTo>
                  <a:lnTo>
                    <a:pt x="137" y="18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2"/>
            <p:cNvSpPr/>
            <p:nvPr/>
          </p:nvSpPr>
          <p:spPr>
            <a:xfrm>
              <a:off x="5479491" y="2010935"/>
              <a:ext cx="3147" cy="4151"/>
            </a:xfrm>
            <a:custGeom>
              <a:rect b="b" l="l" r="r" t="t"/>
              <a:pathLst>
                <a:path extrusionOk="0" h="182" w="138">
                  <a:moveTo>
                    <a:pt x="137" y="0"/>
                  </a:moveTo>
                  <a:lnTo>
                    <a:pt x="1" y="45"/>
                  </a:lnTo>
                  <a:lnTo>
                    <a:pt x="92"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2"/>
            <p:cNvSpPr/>
            <p:nvPr/>
          </p:nvSpPr>
          <p:spPr>
            <a:xfrm>
              <a:off x="5478465" y="1968399"/>
              <a:ext cx="4174" cy="2098"/>
            </a:xfrm>
            <a:custGeom>
              <a:rect b="b" l="l" r="r" t="t"/>
              <a:pathLst>
                <a:path extrusionOk="0" h="92" w="183">
                  <a:moveTo>
                    <a:pt x="0" y="0"/>
                  </a:moveTo>
                  <a:lnTo>
                    <a:pt x="0" y="91"/>
                  </a:lnTo>
                  <a:lnTo>
                    <a:pt x="182"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32"/>
            <p:cNvSpPr/>
            <p:nvPr/>
          </p:nvSpPr>
          <p:spPr>
            <a:xfrm>
              <a:off x="5486767" y="1954920"/>
              <a:ext cx="4174" cy="3125"/>
            </a:xfrm>
            <a:custGeom>
              <a:rect b="b" l="l" r="r" t="t"/>
              <a:pathLst>
                <a:path extrusionOk="0" h="137" w="183">
                  <a:moveTo>
                    <a:pt x="137" y="0"/>
                  </a:moveTo>
                  <a:lnTo>
                    <a:pt x="0" y="137"/>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32"/>
            <p:cNvSpPr/>
            <p:nvPr/>
          </p:nvSpPr>
          <p:spPr>
            <a:xfrm>
              <a:off x="5678646" y="1690398"/>
              <a:ext cx="7298" cy="10400"/>
            </a:xfrm>
            <a:custGeom>
              <a:rect b="b" l="l" r="r" t="t"/>
              <a:pathLst>
                <a:path extrusionOk="0" h="456" w="320">
                  <a:moveTo>
                    <a:pt x="92" y="1"/>
                  </a:moveTo>
                  <a:lnTo>
                    <a:pt x="1" y="46"/>
                  </a:lnTo>
                  <a:lnTo>
                    <a:pt x="46" y="228"/>
                  </a:lnTo>
                  <a:lnTo>
                    <a:pt x="46" y="410"/>
                  </a:lnTo>
                  <a:lnTo>
                    <a:pt x="228" y="456"/>
                  </a:lnTo>
                  <a:lnTo>
                    <a:pt x="319" y="410"/>
                  </a:lnTo>
                  <a:lnTo>
                    <a:pt x="274" y="319"/>
                  </a:lnTo>
                  <a:lnTo>
                    <a:pt x="137" y="183"/>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2"/>
            <p:cNvSpPr/>
            <p:nvPr/>
          </p:nvSpPr>
          <p:spPr>
            <a:xfrm>
              <a:off x="5677620" y="1704927"/>
              <a:ext cx="3125" cy="4174"/>
            </a:xfrm>
            <a:custGeom>
              <a:rect b="b" l="l" r="r" t="t"/>
              <a:pathLst>
                <a:path extrusionOk="0" h="183" w="137">
                  <a:moveTo>
                    <a:pt x="46" y="1"/>
                  </a:moveTo>
                  <a:lnTo>
                    <a:pt x="0" y="182"/>
                  </a:lnTo>
                  <a:lnTo>
                    <a:pt x="137"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2"/>
            <p:cNvSpPr/>
            <p:nvPr/>
          </p:nvSpPr>
          <p:spPr>
            <a:xfrm>
              <a:off x="5479491" y="1962172"/>
              <a:ext cx="3147" cy="4174"/>
            </a:xfrm>
            <a:custGeom>
              <a:rect b="b" l="l" r="r" t="t"/>
              <a:pathLst>
                <a:path extrusionOk="0" h="183" w="138">
                  <a:moveTo>
                    <a:pt x="1" y="0"/>
                  </a:moveTo>
                  <a:lnTo>
                    <a:pt x="46" y="182"/>
                  </a:lnTo>
                  <a:lnTo>
                    <a:pt x="137"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2"/>
            <p:cNvSpPr/>
            <p:nvPr/>
          </p:nvSpPr>
          <p:spPr>
            <a:xfrm>
              <a:off x="5645462" y="1741236"/>
              <a:ext cx="3125" cy="5200"/>
            </a:xfrm>
            <a:custGeom>
              <a:rect b="b" l="l" r="r" t="t"/>
              <a:pathLst>
                <a:path extrusionOk="0" h="228" w="137">
                  <a:moveTo>
                    <a:pt x="46" y="0"/>
                  </a:moveTo>
                  <a:lnTo>
                    <a:pt x="1" y="228"/>
                  </a:lnTo>
                  <a:lnTo>
                    <a:pt x="137"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2"/>
            <p:cNvSpPr/>
            <p:nvPr/>
          </p:nvSpPr>
          <p:spPr>
            <a:xfrm>
              <a:off x="5530329" y="1916535"/>
              <a:ext cx="11427" cy="6249"/>
            </a:xfrm>
            <a:custGeom>
              <a:rect b="b" l="l" r="r" t="t"/>
              <a:pathLst>
                <a:path extrusionOk="0" h="274" w="501">
                  <a:moveTo>
                    <a:pt x="319" y="0"/>
                  </a:moveTo>
                  <a:lnTo>
                    <a:pt x="273" y="91"/>
                  </a:lnTo>
                  <a:lnTo>
                    <a:pt x="91" y="91"/>
                  </a:lnTo>
                  <a:lnTo>
                    <a:pt x="0" y="273"/>
                  </a:lnTo>
                  <a:lnTo>
                    <a:pt x="91" y="273"/>
                  </a:lnTo>
                  <a:lnTo>
                    <a:pt x="228" y="228"/>
                  </a:lnTo>
                  <a:lnTo>
                    <a:pt x="410" y="228"/>
                  </a:lnTo>
                  <a:lnTo>
                    <a:pt x="501" y="91"/>
                  </a:lnTo>
                  <a:lnTo>
                    <a:pt x="4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2"/>
            <p:cNvSpPr/>
            <p:nvPr/>
          </p:nvSpPr>
          <p:spPr>
            <a:xfrm>
              <a:off x="5529280" y="1911334"/>
              <a:ext cx="8325" cy="5223"/>
            </a:xfrm>
            <a:custGeom>
              <a:rect b="b" l="l" r="r" t="t"/>
              <a:pathLst>
                <a:path extrusionOk="0" h="229" w="365">
                  <a:moveTo>
                    <a:pt x="274" y="1"/>
                  </a:moveTo>
                  <a:lnTo>
                    <a:pt x="1" y="228"/>
                  </a:lnTo>
                  <a:lnTo>
                    <a:pt x="183" y="228"/>
                  </a:lnTo>
                  <a:lnTo>
                    <a:pt x="365" y="92"/>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2"/>
            <p:cNvSpPr/>
            <p:nvPr/>
          </p:nvSpPr>
          <p:spPr>
            <a:xfrm>
              <a:off x="5691099" y="2033742"/>
              <a:ext cx="7298" cy="10400"/>
            </a:xfrm>
            <a:custGeom>
              <a:rect b="b" l="l" r="r" t="t"/>
              <a:pathLst>
                <a:path extrusionOk="0" h="456" w="320">
                  <a:moveTo>
                    <a:pt x="137" y="1"/>
                  </a:moveTo>
                  <a:lnTo>
                    <a:pt x="1" y="182"/>
                  </a:lnTo>
                  <a:lnTo>
                    <a:pt x="92" y="410"/>
                  </a:lnTo>
                  <a:lnTo>
                    <a:pt x="137" y="455"/>
                  </a:lnTo>
                  <a:lnTo>
                    <a:pt x="183" y="228"/>
                  </a:lnTo>
                  <a:lnTo>
                    <a:pt x="319"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2"/>
            <p:cNvSpPr/>
            <p:nvPr/>
          </p:nvSpPr>
          <p:spPr>
            <a:xfrm>
              <a:off x="5707703" y="2078354"/>
              <a:ext cx="6249" cy="4174"/>
            </a:xfrm>
            <a:custGeom>
              <a:rect b="b" l="l" r="r" t="t"/>
              <a:pathLst>
                <a:path extrusionOk="0" h="183" w="274">
                  <a:moveTo>
                    <a:pt x="91" y="0"/>
                  </a:moveTo>
                  <a:lnTo>
                    <a:pt x="0" y="91"/>
                  </a:lnTo>
                  <a:lnTo>
                    <a:pt x="46" y="182"/>
                  </a:lnTo>
                  <a:lnTo>
                    <a:pt x="137" y="91"/>
                  </a:lnTo>
                  <a:lnTo>
                    <a:pt x="273"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2"/>
            <p:cNvSpPr/>
            <p:nvPr/>
          </p:nvSpPr>
          <p:spPr>
            <a:xfrm>
              <a:off x="5706654" y="2062776"/>
              <a:ext cx="3147" cy="4174"/>
            </a:xfrm>
            <a:custGeom>
              <a:rect b="b" l="l" r="r" t="t"/>
              <a:pathLst>
                <a:path extrusionOk="0" h="183" w="138">
                  <a:moveTo>
                    <a:pt x="46" y="1"/>
                  </a:moveTo>
                  <a:lnTo>
                    <a:pt x="1" y="46"/>
                  </a:lnTo>
                  <a:lnTo>
                    <a:pt x="46" y="183"/>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2"/>
            <p:cNvSpPr/>
            <p:nvPr/>
          </p:nvSpPr>
          <p:spPr>
            <a:xfrm>
              <a:off x="5585295" y="2074203"/>
              <a:ext cx="3147" cy="3125"/>
            </a:xfrm>
            <a:custGeom>
              <a:rect b="b" l="l" r="r" t="t"/>
              <a:pathLst>
                <a:path extrusionOk="0" h="137" w="138">
                  <a:moveTo>
                    <a:pt x="137" y="0"/>
                  </a:moveTo>
                  <a:lnTo>
                    <a:pt x="46" y="46"/>
                  </a:lnTo>
                  <a:lnTo>
                    <a:pt x="1" y="137"/>
                  </a:lnTo>
                  <a:lnTo>
                    <a:pt x="9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2"/>
            <p:cNvSpPr/>
            <p:nvPr/>
          </p:nvSpPr>
          <p:spPr>
            <a:xfrm>
              <a:off x="5693175" y="2081456"/>
              <a:ext cx="14551" cy="27004"/>
            </a:xfrm>
            <a:custGeom>
              <a:rect b="b" l="l" r="r" t="t"/>
              <a:pathLst>
                <a:path extrusionOk="0" h="1184" w="638">
                  <a:moveTo>
                    <a:pt x="546" y="1"/>
                  </a:moveTo>
                  <a:lnTo>
                    <a:pt x="455" y="46"/>
                  </a:lnTo>
                  <a:lnTo>
                    <a:pt x="274" y="46"/>
                  </a:lnTo>
                  <a:lnTo>
                    <a:pt x="183" y="183"/>
                  </a:lnTo>
                  <a:lnTo>
                    <a:pt x="92" y="319"/>
                  </a:lnTo>
                  <a:lnTo>
                    <a:pt x="1" y="455"/>
                  </a:lnTo>
                  <a:lnTo>
                    <a:pt x="46" y="637"/>
                  </a:lnTo>
                  <a:lnTo>
                    <a:pt x="1" y="637"/>
                  </a:lnTo>
                  <a:lnTo>
                    <a:pt x="137" y="865"/>
                  </a:lnTo>
                  <a:lnTo>
                    <a:pt x="228" y="865"/>
                  </a:lnTo>
                  <a:lnTo>
                    <a:pt x="183" y="1001"/>
                  </a:lnTo>
                  <a:lnTo>
                    <a:pt x="92" y="1092"/>
                  </a:lnTo>
                  <a:lnTo>
                    <a:pt x="92" y="1183"/>
                  </a:lnTo>
                  <a:lnTo>
                    <a:pt x="274" y="1138"/>
                  </a:lnTo>
                  <a:lnTo>
                    <a:pt x="319" y="1047"/>
                  </a:lnTo>
                  <a:lnTo>
                    <a:pt x="274" y="1001"/>
                  </a:lnTo>
                  <a:lnTo>
                    <a:pt x="274" y="910"/>
                  </a:lnTo>
                  <a:lnTo>
                    <a:pt x="455" y="728"/>
                  </a:lnTo>
                  <a:lnTo>
                    <a:pt x="501" y="637"/>
                  </a:lnTo>
                  <a:lnTo>
                    <a:pt x="637" y="501"/>
                  </a:lnTo>
                  <a:lnTo>
                    <a:pt x="592" y="455"/>
                  </a:lnTo>
                  <a:lnTo>
                    <a:pt x="501" y="319"/>
                  </a:lnTo>
                  <a:lnTo>
                    <a:pt x="546" y="183"/>
                  </a:lnTo>
                  <a:lnTo>
                    <a:pt x="546" y="92"/>
                  </a:lnTo>
                  <a:lnTo>
                    <a:pt x="637" y="46"/>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2"/>
            <p:cNvSpPr/>
            <p:nvPr/>
          </p:nvSpPr>
          <p:spPr>
            <a:xfrm>
              <a:off x="5668292" y="2098059"/>
              <a:ext cx="8302" cy="28030"/>
            </a:xfrm>
            <a:custGeom>
              <a:rect b="b" l="l" r="r" t="t"/>
              <a:pathLst>
                <a:path extrusionOk="0" h="1229" w="364">
                  <a:moveTo>
                    <a:pt x="273" y="0"/>
                  </a:moveTo>
                  <a:lnTo>
                    <a:pt x="182" y="137"/>
                  </a:lnTo>
                  <a:lnTo>
                    <a:pt x="182" y="182"/>
                  </a:lnTo>
                  <a:lnTo>
                    <a:pt x="137" y="455"/>
                  </a:lnTo>
                  <a:lnTo>
                    <a:pt x="46" y="501"/>
                  </a:lnTo>
                  <a:lnTo>
                    <a:pt x="0" y="910"/>
                  </a:lnTo>
                  <a:lnTo>
                    <a:pt x="46" y="1092"/>
                  </a:lnTo>
                  <a:lnTo>
                    <a:pt x="46" y="1183"/>
                  </a:lnTo>
                  <a:lnTo>
                    <a:pt x="91" y="1228"/>
                  </a:lnTo>
                  <a:lnTo>
                    <a:pt x="137" y="1092"/>
                  </a:lnTo>
                  <a:lnTo>
                    <a:pt x="228" y="864"/>
                  </a:lnTo>
                  <a:lnTo>
                    <a:pt x="228" y="592"/>
                  </a:lnTo>
                  <a:lnTo>
                    <a:pt x="318" y="319"/>
                  </a:lnTo>
                  <a:lnTo>
                    <a:pt x="364"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2"/>
            <p:cNvSpPr/>
            <p:nvPr/>
          </p:nvSpPr>
          <p:spPr>
            <a:xfrm>
              <a:off x="5725333" y="1915485"/>
              <a:ext cx="3125" cy="3147"/>
            </a:xfrm>
            <a:custGeom>
              <a:rect b="b" l="l" r="r" t="t"/>
              <a:pathLst>
                <a:path extrusionOk="0" h="138" w="137">
                  <a:moveTo>
                    <a:pt x="46" y="1"/>
                  </a:moveTo>
                  <a:lnTo>
                    <a:pt x="1" y="92"/>
                  </a:lnTo>
                  <a:lnTo>
                    <a:pt x="46"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2"/>
            <p:cNvSpPr/>
            <p:nvPr/>
          </p:nvSpPr>
          <p:spPr>
            <a:xfrm>
              <a:off x="5741937" y="2001584"/>
              <a:ext cx="4174" cy="4174"/>
            </a:xfrm>
            <a:custGeom>
              <a:rect b="b" l="l" r="r" t="t"/>
              <a:pathLst>
                <a:path extrusionOk="0" h="183" w="183">
                  <a:moveTo>
                    <a:pt x="0" y="1"/>
                  </a:moveTo>
                  <a:lnTo>
                    <a:pt x="0" y="137"/>
                  </a:lnTo>
                  <a:lnTo>
                    <a:pt x="91" y="183"/>
                  </a:lnTo>
                  <a:lnTo>
                    <a:pt x="182" y="137"/>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2"/>
            <p:cNvSpPr/>
            <p:nvPr/>
          </p:nvSpPr>
          <p:spPr>
            <a:xfrm>
              <a:off x="5756443" y="2011961"/>
              <a:ext cx="1072" cy="2098"/>
            </a:xfrm>
            <a:custGeom>
              <a:rect b="b" l="l" r="r" t="t"/>
              <a:pathLst>
                <a:path extrusionOk="0" h="92" w="47">
                  <a:moveTo>
                    <a:pt x="1" y="0"/>
                  </a:moveTo>
                  <a:lnTo>
                    <a:pt x="1" y="91"/>
                  </a:lnTo>
                  <a:lnTo>
                    <a:pt x="46" y="91"/>
                  </a:lnTo>
                  <a:cubicBezTo>
                    <a:pt x="46" y="91"/>
                    <a:pt x="1" y="0"/>
                    <a:pt x="1" y="0"/>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2"/>
            <p:cNvSpPr/>
            <p:nvPr/>
          </p:nvSpPr>
          <p:spPr>
            <a:xfrm>
              <a:off x="5708730" y="2003659"/>
              <a:ext cx="12476" cy="14551"/>
            </a:xfrm>
            <a:custGeom>
              <a:rect b="b" l="l" r="r" t="t"/>
              <a:pathLst>
                <a:path extrusionOk="0" h="638" w="547">
                  <a:moveTo>
                    <a:pt x="137" y="1"/>
                  </a:moveTo>
                  <a:lnTo>
                    <a:pt x="137" y="137"/>
                  </a:lnTo>
                  <a:lnTo>
                    <a:pt x="274" y="183"/>
                  </a:lnTo>
                  <a:lnTo>
                    <a:pt x="228" y="274"/>
                  </a:lnTo>
                  <a:lnTo>
                    <a:pt x="46" y="183"/>
                  </a:lnTo>
                  <a:lnTo>
                    <a:pt x="1" y="274"/>
                  </a:lnTo>
                  <a:lnTo>
                    <a:pt x="92" y="364"/>
                  </a:lnTo>
                  <a:lnTo>
                    <a:pt x="183" y="455"/>
                  </a:lnTo>
                  <a:lnTo>
                    <a:pt x="319" y="501"/>
                  </a:lnTo>
                  <a:lnTo>
                    <a:pt x="456" y="637"/>
                  </a:lnTo>
                  <a:lnTo>
                    <a:pt x="547" y="592"/>
                  </a:lnTo>
                  <a:lnTo>
                    <a:pt x="547" y="455"/>
                  </a:lnTo>
                  <a:lnTo>
                    <a:pt x="410" y="455"/>
                  </a:lnTo>
                  <a:lnTo>
                    <a:pt x="319" y="319"/>
                  </a:lnTo>
                  <a:lnTo>
                    <a:pt x="365" y="274"/>
                  </a:lnTo>
                  <a:lnTo>
                    <a:pt x="501" y="274"/>
                  </a:lnTo>
                  <a:lnTo>
                    <a:pt x="456" y="137"/>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2"/>
            <p:cNvSpPr/>
            <p:nvPr/>
          </p:nvSpPr>
          <p:spPr>
            <a:xfrm>
              <a:off x="5758518" y="2015063"/>
              <a:ext cx="4174" cy="4174"/>
            </a:xfrm>
            <a:custGeom>
              <a:rect b="b" l="l" r="r" t="t"/>
              <a:pathLst>
                <a:path extrusionOk="0" h="183" w="183">
                  <a:moveTo>
                    <a:pt x="137" y="1"/>
                  </a:moveTo>
                  <a:lnTo>
                    <a:pt x="92" y="92"/>
                  </a:lnTo>
                  <a:lnTo>
                    <a:pt x="1" y="137"/>
                  </a:lnTo>
                  <a:lnTo>
                    <a:pt x="92" y="183"/>
                  </a:lnTo>
                  <a:lnTo>
                    <a:pt x="183"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32"/>
            <p:cNvSpPr/>
            <p:nvPr/>
          </p:nvSpPr>
          <p:spPr>
            <a:xfrm>
              <a:off x="5723258" y="1919636"/>
              <a:ext cx="5200" cy="5223"/>
            </a:xfrm>
            <a:custGeom>
              <a:rect b="b" l="l" r="r" t="t"/>
              <a:pathLst>
                <a:path extrusionOk="0" h="229" w="228">
                  <a:moveTo>
                    <a:pt x="46" y="1"/>
                  </a:moveTo>
                  <a:lnTo>
                    <a:pt x="1" y="137"/>
                  </a:lnTo>
                  <a:lnTo>
                    <a:pt x="92" y="228"/>
                  </a:lnTo>
                  <a:lnTo>
                    <a:pt x="228" y="183"/>
                  </a:lnTo>
                  <a:lnTo>
                    <a:pt x="228" y="46"/>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32"/>
            <p:cNvSpPr/>
            <p:nvPr/>
          </p:nvSpPr>
          <p:spPr>
            <a:xfrm>
              <a:off x="5733635" y="2002633"/>
              <a:ext cx="3125" cy="2098"/>
            </a:xfrm>
            <a:custGeom>
              <a:rect b="b" l="l" r="r" t="t"/>
              <a:pathLst>
                <a:path extrusionOk="0" h="92" w="137">
                  <a:moveTo>
                    <a:pt x="0" y="0"/>
                  </a:moveTo>
                  <a:cubicBezTo>
                    <a:pt x="46" y="46"/>
                    <a:pt x="46" y="46"/>
                    <a:pt x="46" y="91"/>
                  </a:cubicBezTo>
                  <a:lnTo>
                    <a:pt x="137"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32"/>
            <p:cNvSpPr/>
            <p:nvPr/>
          </p:nvSpPr>
          <p:spPr>
            <a:xfrm>
              <a:off x="5769945" y="1861546"/>
              <a:ext cx="8302" cy="6249"/>
            </a:xfrm>
            <a:custGeom>
              <a:rect b="b" l="l" r="r" t="t"/>
              <a:pathLst>
                <a:path extrusionOk="0" h="274" w="364">
                  <a:moveTo>
                    <a:pt x="137" y="1"/>
                  </a:moveTo>
                  <a:lnTo>
                    <a:pt x="0" y="92"/>
                  </a:lnTo>
                  <a:lnTo>
                    <a:pt x="91" y="274"/>
                  </a:lnTo>
                  <a:lnTo>
                    <a:pt x="228" y="274"/>
                  </a:lnTo>
                  <a:lnTo>
                    <a:pt x="318" y="183"/>
                  </a:lnTo>
                  <a:lnTo>
                    <a:pt x="228" y="92"/>
                  </a:lnTo>
                  <a:lnTo>
                    <a:pt x="364" y="92"/>
                  </a:lnTo>
                  <a:lnTo>
                    <a:pt x="36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32"/>
            <p:cNvSpPr/>
            <p:nvPr/>
          </p:nvSpPr>
          <p:spPr>
            <a:xfrm>
              <a:off x="5749190" y="2006784"/>
              <a:ext cx="6249" cy="4174"/>
            </a:xfrm>
            <a:custGeom>
              <a:rect b="b" l="l" r="r" t="t"/>
              <a:pathLst>
                <a:path extrusionOk="0" h="183" w="274">
                  <a:moveTo>
                    <a:pt x="273" y="0"/>
                  </a:moveTo>
                  <a:lnTo>
                    <a:pt x="1" y="46"/>
                  </a:lnTo>
                  <a:lnTo>
                    <a:pt x="1" y="137"/>
                  </a:lnTo>
                  <a:lnTo>
                    <a:pt x="91" y="182"/>
                  </a:lnTo>
                  <a:lnTo>
                    <a:pt x="228"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32"/>
            <p:cNvSpPr/>
            <p:nvPr/>
          </p:nvSpPr>
          <p:spPr>
            <a:xfrm>
              <a:off x="5768896" y="2055524"/>
              <a:ext cx="6249" cy="5223"/>
            </a:xfrm>
            <a:custGeom>
              <a:rect b="b" l="l" r="r" t="t"/>
              <a:pathLst>
                <a:path extrusionOk="0" h="229" w="274">
                  <a:moveTo>
                    <a:pt x="1" y="1"/>
                  </a:moveTo>
                  <a:lnTo>
                    <a:pt x="1" y="92"/>
                  </a:lnTo>
                  <a:lnTo>
                    <a:pt x="183" y="228"/>
                  </a:lnTo>
                  <a:lnTo>
                    <a:pt x="274" y="183"/>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32"/>
            <p:cNvSpPr/>
            <p:nvPr/>
          </p:nvSpPr>
          <p:spPr>
            <a:xfrm>
              <a:off x="5752292" y="2045146"/>
              <a:ext cx="16627" cy="9374"/>
            </a:xfrm>
            <a:custGeom>
              <a:rect b="b" l="l" r="r" t="t"/>
              <a:pathLst>
                <a:path extrusionOk="0" h="411" w="729">
                  <a:moveTo>
                    <a:pt x="319" y="1"/>
                  </a:moveTo>
                  <a:lnTo>
                    <a:pt x="319" y="92"/>
                  </a:lnTo>
                  <a:lnTo>
                    <a:pt x="228" y="183"/>
                  </a:lnTo>
                  <a:lnTo>
                    <a:pt x="1" y="274"/>
                  </a:lnTo>
                  <a:lnTo>
                    <a:pt x="46" y="319"/>
                  </a:lnTo>
                  <a:lnTo>
                    <a:pt x="183" y="274"/>
                  </a:lnTo>
                  <a:lnTo>
                    <a:pt x="319" y="274"/>
                  </a:lnTo>
                  <a:lnTo>
                    <a:pt x="410" y="410"/>
                  </a:lnTo>
                  <a:lnTo>
                    <a:pt x="456" y="319"/>
                  </a:lnTo>
                  <a:lnTo>
                    <a:pt x="592" y="228"/>
                  </a:lnTo>
                  <a:lnTo>
                    <a:pt x="729" y="274"/>
                  </a:lnTo>
                  <a:lnTo>
                    <a:pt x="638" y="137"/>
                  </a:lnTo>
                  <a:lnTo>
                    <a:pt x="501" y="92"/>
                  </a:lnTo>
                  <a:lnTo>
                    <a:pt x="410" y="46"/>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32"/>
            <p:cNvSpPr/>
            <p:nvPr/>
          </p:nvSpPr>
          <p:spPr>
            <a:xfrm>
              <a:off x="5768896" y="2046195"/>
              <a:ext cx="3147" cy="2098"/>
            </a:xfrm>
            <a:custGeom>
              <a:rect b="b" l="l" r="r" t="t"/>
              <a:pathLst>
                <a:path extrusionOk="0" h="92" w="138">
                  <a:moveTo>
                    <a:pt x="1" y="0"/>
                  </a:moveTo>
                  <a:lnTo>
                    <a:pt x="1" y="91"/>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32"/>
            <p:cNvSpPr/>
            <p:nvPr/>
          </p:nvSpPr>
          <p:spPr>
            <a:xfrm>
              <a:off x="5750239" y="2057599"/>
              <a:ext cx="21804" cy="20778"/>
            </a:xfrm>
            <a:custGeom>
              <a:rect b="b" l="l" r="r" t="t"/>
              <a:pathLst>
                <a:path extrusionOk="0" h="911" w="956">
                  <a:moveTo>
                    <a:pt x="409" y="1"/>
                  </a:moveTo>
                  <a:lnTo>
                    <a:pt x="318" y="92"/>
                  </a:lnTo>
                  <a:lnTo>
                    <a:pt x="273" y="92"/>
                  </a:lnTo>
                  <a:lnTo>
                    <a:pt x="182" y="183"/>
                  </a:lnTo>
                  <a:lnTo>
                    <a:pt x="136" y="137"/>
                  </a:lnTo>
                  <a:lnTo>
                    <a:pt x="91" y="92"/>
                  </a:lnTo>
                  <a:lnTo>
                    <a:pt x="91" y="137"/>
                  </a:lnTo>
                  <a:lnTo>
                    <a:pt x="0" y="183"/>
                  </a:lnTo>
                  <a:lnTo>
                    <a:pt x="91" y="228"/>
                  </a:lnTo>
                  <a:lnTo>
                    <a:pt x="91" y="319"/>
                  </a:lnTo>
                  <a:lnTo>
                    <a:pt x="45" y="364"/>
                  </a:lnTo>
                  <a:lnTo>
                    <a:pt x="45" y="455"/>
                  </a:lnTo>
                  <a:lnTo>
                    <a:pt x="136" y="501"/>
                  </a:lnTo>
                  <a:lnTo>
                    <a:pt x="273" y="592"/>
                  </a:lnTo>
                  <a:lnTo>
                    <a:pt x="227" y="728"/>
                  </a:lnTo>
                  <a:lnTo>
                    <a:pt x="182" y="728"/>
                  </a:lnTo>
                  <a:lnTo>
                    <a:pt x="91" y="910"/>
                  </a:lnTo>
                  <a:lnTo>
                    <a:pt x="182" y="910"/>
                  </a:lnTo>
                  <a:lnTo>
                    <a:pt x="273" y="819"/>
                  </a:lnTo>
                  <a:lnTo>
                    <a:pt x="273" y="728"/>
                  </a:lnTo>
                  <a:lnTo>
                    <a:pt x="409" y="546"/>
                  </a:lnTo>
                  <a:lnTo>
                    <a:pt x="591" y="501"/>
                  </a:lnTo>
                  <a:lnTo>
                    <a:pt x="728" y="364"/>
                  </a:lnTo>
                  <a:lnTo>
                    <a:pt x="819" y="228"/>
                  </a:lnTo>
                  <a:lnTo>
                    <a:pt x="910" y="273"/>
                  </a:lnTo>
                  <a:lnTo>
                    <a:pt x="955" y="228"/>
                  </a:lnTo>
                  <a:lnTo>
                    <a:pt x="910" y="183"/>
                  </a:lnTo>
                  <a:lnTo>
                    <a:pt x="819" y="137"/>
                  </a:lnTo>
                  <a:lnTo>
                    <a:pt x="728" y="46"/>
                  </a:lnTo>
                  <a:lnTo>
                    <a:pt x="455" y="46"/>
                  </a:lnTo>
                  <a:lnTo>
                    <a:pt x="40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32"/>
            <p:cNvSpPr/>
            <p:nvPr/>
          </p:nvSpPr>
          <p:spPr>
            <a:xfrm>
              <a:off x="5649613" y="2397818"/>
              <a:ext cx="6249" cy="8325"/>
            </a:xfrm>
            <a:custGeom>
              <a:rect b="b" l="l" r="r" t="t"/>
              <a:pathLst>
                <a:path extrusionOk="0" h="365" w="274">
                  <a:moveTo>
                    <a:pt x="0" y="1"/>
                  </a:moveTo>
                  <a:lnTo>
                    <a:pt x="91" y="137"/>
                  </a:lnTo>
                  <a:lnTo>
                    <a:pt x="46" y="183"/>
                  </a:lnTo>
                  <a:lnTo>
                    <a:pt x="228" y="365"/>
                  </a:lnTo>
                  <a:lnTo>
                    <a:pt x="273" y="319"/>
                  </a:lnTo>
                  <a:lnTo>
                    <a:pt x="182" y="137"/>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32"/>
            <p:cNvSpPr/>
            <p:nvPr/>
          </p:nvSpPr>
          <p:spPr>
            <a:xfrm>
              <a:off x="5661016" y="2413396"/>
              <a:ext cx="4174" cy="6226"/>
            </a:xfrm>
            <a:custGeom>
              <a:rect b="b" l="l" r="r" t="t"/>
              <a:pathLst>
                <a:path extrusionOk="0" h="273" w="183">
                  <a:moveTo>
                    <a:pt x="1" y="0"/>
                  </a:moveTo>
                  <a:lnTo>
                    <a:pt x="183" y="273"/>
                  </a:lnTo>
                  <a:lnTo>
                    <a:pt x="137" y="137"/>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32"/>
            <p:cNvSpPr/>
            <p:nvPr/>
          </p:nvSpPr>
          <p:spPr>
            <a:xfrm>
              <a:off x="5663092" y="2407170"/>
              <a:ext cx="4174" cy="4174"/>
            </a:xfrm>
            <a:custGeom>
              <a:rect b="b" l="l" r="r" t="t"/>
              <a:pathLst>
                <a:path extrusionOk="0" h="183" w="183">
                  <a:moveTo>
                    <a:pt x="1" y="0"/>
                  </a:moveTo>
                  <a:lnTo>
                    <a:pt x="137" y="182"/>
                  </a:lnTo>
                  <a:lnTo>
                    <a:pt x="183" y="137"/>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32"/>
            <p:cNvSpPr/>
            <p:nvPr/>
          </p:nvSpPr>
          <p:spPr>
            <a:xfrm>
              <a:off x="5692148" y="2438279"/>
              <a:ext cx="9351" cy="2098"/>
            </a:xfrm>
            <a:custGeom>
              <a:rect b="b" l="l" r="r" t="t"/>
              <a:pathLst>
                <a:path extrusionOk="0" h="92" w="410">
                  <a:moveTo>
                    <a:pt x="0" y="1"/>
                  </a:moveTo>
                  <a:lnTo>
                    <a:pt x="137" y="92"/>
                  </a:lnTo>
                  <a:lnTo>
                    <a:pt x="409"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32"/>
            <p:cNvSpPr/>
            <p:nvPr/>
          </p:nvSpPr>
          <p:spPr>
            <a:xfrm>
              <a:off x="5650639" y="2389539"/>
              <a:ext cx="7298" cy="8302"/>
            </a:xfrm>
            <a:custGeom>
              <a:rect b="b" l="l" r="r" t="t"/>
              <a:pathLst>
                <a:path extrusionOk="0" h="364" w="320">
                  <a:moveTo>
                    <a:pt x="92" y="0"/>
                  </a:moveTo>
                  <a:cubicBezTo>
                    <a:pt x="46" y="46"/>
                    <a:pt x="46" y="46"/>
                    <a:pt x="1" y="91"/>
                  </a:cubicBezTo>
                  <a:lnTo>
                    <a:pt x="1" y="318"/>
                  </a:lnTo>
                  <a:lnTo>
                    <a:pt x="137" y="318"/>
                  </a:lnTo>
                  <a:lnTo>
                    <a:pt x="183" y="364"/>
                  </a:lnTo>
                  <a:lnTo>
                    <a:pt x="319" y="318"/>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32"/>
            <p:cNvSpPr/>
            <p:nvPr/>
          </p:nvSpPr>
          <p:spPr>
            <a:xfrm>
              <a:off x="5659990" y="2401969"/>
              <a:ext cx="3125" cy="4174"/>
            </a:xfrm>
            <a:custGeom>
              <a:rect b="b" l="l" r="r" t="t"/>
              <a:pathLst>
                <a:path extrusionOk="0" h="183" w="137">
                  <a:moveTo>
                    <a:pt x="0" y="1"/>
                  </a:moveTo>
                  <a:lnTo>
                    <a:pt x="0" y="137"/>
                  </a:lnTo>
                  <a:lnTo>
                    <a:pt x="137" y="183"/>
                  </a:lnTo>
                  <a:lnTo>
                    <a:pt x="137" y="183"/>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32"/>
            <p:cNvSpPr/>
            <p:nvPr/>
          </p:nvSpPr>
          <p:spPr>
            <a:xfrm>
              <a:off x="5655839" y="2407170"/>
              <a:ext cx="3125" cy="4174"/>
            </a:xfrm>
            <a:custGeom>
              <a:rect b="b" l="l" r="r" t="t"/>
              <a:pathLst>
                <a:path extrusionOk="0" h="183" w="137">
                  <a:moveTo>
                    <a:pt x="0" y="0"/>
                  </a:moveTo>
                  <a:lnTo>
                    <a:pt x="137" y="182"/>
                  </a:lnTo>
                  <a:lnTo>
                    <a:pt x="137"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32"/>
            <p:cNvSpPr/>
            <p:nvPr/>
          </p:nvSpPr>
          <p:spPr>
            <a:xfrm>
              <a:off x="5689024" y="2429977"/>
              <a:ext cx="8325" cy="3147"/>
            </a:xfrm>
            <a:custGeom>
              <a:rect b="b" l="l" r="r" t="t"/>
              <a:pathLst>
                <a:path extrusionOk="0" h="138" w="365">
                  <a:moveTo>
                    <a:pt x="1" y="1"/>
                  </a:moveTo>
                  <a:lnTo>
                    <a:pt x="46" y="92"/>
                  </a:lnTo>
                  <a:lnTo>
                    <a:pt x="228" y="137"/>
                  </a:lnTo>
                  <a:lnTo>
                    <a:pt x="365" y="46"/>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32"/>
            <p:cNvSpPr/>
            <p:nvPr/>
          </p:nvSpPr>
          <p:spPr>
            <a:xfrm>
              <a:off x="5687998" y="2434128"/>
              <a:ext cx="9351" cy="2098"/>
            </a:xfrm>
            <a:custGeom>
              <a:rect b="b" l="l" r="r" t="t"/>
              <a:pathLst>
                <a:path extrusionOk="0" h="92" w="410">
                  <a:moveTo>
                    <a:pt x="0" y="1"/>
                  </a:moveTo>
                  <a:lnTo>
                    <a:pt x="273"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32"/>
            <p:cNvSpPr/>
            <p:nvPr/>
          </p:nvSpPr>
          <p:spPr>
            <a:xfrm>
              <a:off x="5468088" y="2237048"/>
              <a:ext cx="6249" cy="2098"/>
            </a:xfrm>
            <a:custGeom>
              <a:rect b="b" l="l" r="r" t="t"/>
              <a:pathLst>
                <a:path extrusionOk="0" h="92" w="274">
                  <a:moveTo>
                    <a:pt x="0" y="1"/>
                  </a:moveTo>
                  <a:lnTo>
                    <a:pt x="46" y="46"/>
                  </a:lnTo>
                  <a:lnTo>
                    <a:pt x="137" y="46"/>
                  </a:lnTo>
                  <a:lnTo>
                    <a:pt x="182" y="92"/>
                  </a:lnTo>
                  <a:lnTo>
                    <a:pt x="228" y="92"/>
                  </a:lnTo>
                  <a:lnTo>
                    <a:pt x="273"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32"/>
            <p:cNvSpPr/>
            <p:nvPr/>
          </p:nvSpPr>
          <p:spPr>
            <a:xfrm>
              <a:off x="5467061" y="2239124"/>
              <a:ext cx="4151" cy="3125"/>
            </a:xfrm>
            <a:custGeom>
              <a:rect b="b" l="l" r="r" t="t"/>
              <a:pathLst>
                <a:path extrusionOk="0" h="137" w="182">
                  <a:moveTo>
                    <a:pt x="136" y="1"/>
                  </a:moveTo>
                  <a:lnTo>
                    <a:pt x="0" y="91"/>
                  </a:lnTo>
                  <a:lnTo>
                    <a:pt x="91" y="91"/>
                  </a:lnTo>
                  <a:lnTo>
                    <a:pt x="136" y="137"/>
                  </a:lnTo>
                  <a:lnTo>
                    <a:pt x="182" y="91"/>
                  </a:lnTo>
                  <a:lnTo>
                    <a:pt x="13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32"/>
            <p:cNvSpPr/>
            <p:nvPr/>
          </p:nvSpPr>
          <p:spPr>
            <a:xfrm>
              <a:off x="5239876" y="2145773"/>
              <a:ext cx="83019" cy="96476"/>
            </a:xfrm>
            <a:custGeom>
              <a:rect b="b" l="l" r="r" t="t"/>
              <a:pathLst>
                <a:path extrusionOk="0" h="4230" w="3640">
                  <a:moveTo>
                    <a:pt x="2411" y="0"/>
                  </a:moveTo>
                  <a:lnTo>
                    <a:pt x="2457" y="91"/>
                  </a:lnTo>
                  <a:lnTo>
                    <a:pt x="2275" y="91"/>
                  </a:lnTo>
                  <a:lnTo>
                    <a:pt x="2320" y="273"/>
                  </a:lnTo>
                  <a:lnTo>
                    <a:pt x="2184" y="455"/>
                  </a:lnTo>
                  <a:lnTo>
                    <a:pt x="2229" y="319"/>
                  </a:lnTo>
                  <a:lnTo>
                    <a:pt x="2275" y="228"/>
                  </a:lnTo>
                  <a:lnTo>
                    <a:pt x="2184" y="91"/>
                  </a:lnTo>
                  <a:lnTo>
                    <a:pt x="2093" y="137"/>
                  </a:lnTo>
                  <a:lnTo>
                    <a:pt x="2138" y="228"/>
                  </a:lnTo>
                  <a:lnTo>
                    <a:pt x="2048" y="228"/>
                  </a:lnTo>
                  <a:lnTo>
                    <a:pt x="1957" y="182"/>
                  </a:lnTo>
                  <a:lnTo>
                    <a:pt x="1729" y="228"/>
                  </a:lnTo>
                  <a:lnTo>
                    <a:pt x="1729" y="319"/>
                  </a:lnTo>
                  <a:lnTo>
                    <a:pt x="1684" y="319"/>
                  </a:lnTo>
                  <a:lnTo>
                    <a:pt x="1638" y="455"/>
                  </a:lnTo>
                  <a:lnTo>
                    <a:pt x="1729" y="501"/>
                  </a:lnTo>
                  <a:lnTo>
                    <a:pt x="1684" y="546"/>
                  </a:lnTo>
                  <a:lnTo>
                    <a:pt x="1593" y="546"/>
                  </a:lnTo>
                  <a:lnTo>
                    <a:pt x="1593" y="637"/>
                  </a:lnTo>
                  <a:lnTo>
                    <a:pt x="1456" y="683"/>
                  </a:lnTo>
                  <a:lnTo>
                    <a:pt x="1502" y="774"/>
                  </a:lnTo>
                  <a:lnTo>
                    <a:pt x="1638" y="774"/>
                  </a:lnTo>
                  <a:lnTo>
                    <a:pt x="1638" y="819"/>
                  </a:lnTo>
                  <a:lnTo>
                    <a:pt x="1775" y="774"/>
                  </a:lnTo>
                  <a:lnTo>
                    <a:pt x="1866" y="774"/>
                  </a:lnTo>
                  <a:lnTo>
                    <a:pt x="1684" y="1001"/>
                  </a:lnTo>
                  <a:lnTo>
                    <a:pt x="1456" y="1092"/>
                  </a:lnTo>
                  <a:lnTo>
                    <a:pt x="1547" y="1137"/>
                  </a:lnTo>
                  <a:lnTo>
                    <a:pt x="1320" y="1183"/>
                  </a:lnTo>
                  <a:lnTo>
                    <a:pt x="1183" y="1137"/>
                  </a:lnTo>
                  <a:lnTo>
                    <a:pt x="1092" y="1228"/>
                  </a:lnTo>
                  <a:lnTo>
                    <a:pt x="1047" y="1092"/>
                  </a:lnTo>
                  <a:lnTo>
                    <a:pt x="683" y="1046"/>
                  </a:lnTo>
                  <a:lnTo>
                    <a:pt x="683" y="1092"/>
                  </a:lnTo>
                  <a:lnTo>
                    <a:pt x="456" y="1046"/>
                  </a:lnTo>
                  <a:lnTo>
                    <a:pt x="456" y="1274"/>
                  </a:lnTo>
                  <a:lnTo>
                    <a:pt x="547" y="1183"/>
                  </a:lnTo>
                  <a:lnTo>
                    <a:pt x="547" y="1319"/>
                  </a:lnTo>
                  <a:lnTo>
                    <a:pt x="592" y="1319"/>
                  </a:lnTo>
                  <a:lnTo>
                    <a:pt x="638" y="1456"/>
                  </a:lnTo>
                  <a:lnTo>
                    <a:pt x="547" y="1456"/>
                  </a:lnTo>
                  <a:lnTo>
                    <a:pt x="547" y="1410"/>
                  </a:lnTo>
                  <a:lnTo>
                    <a:pt x="365" y="1410"/>
                  </a:lnTo>
                  <a:lnTo>
                    <a:pt x="592" y="1547"/>
                  </a:lnTo>
                  <a:lnTo>
                    <a:pt x="729" y="1501"/>
                  </a:lnTo>
                  <a:lnTo>
                    <a:pt x="774" y="1638"/>
                  </a:lnTo>
                  <a:lnTo>
                    <a:pt x="592" y="1683"/>
                  </a:lnTo>
                  <a:lnTo>
                    <a:pt x="547" y="1774"/>
                  </a:lnTo>
                  <a:lnTo>
                    <a:pt x="638" y="1865"/>
                  </a:lnTo>
                  <a:lnTo>
                    <a:pt x="410" y="1865"/>
                  </a:lnTo>
                  <a:lnTo>
                    <a:pt x="456" y="2001"/>
                  </a:lnTo>
                  <a:lnTo>
                    <a:pt x="365" y="2001"/>
                  </a:lnTo>
                  <a:lnTo>
                    <a:pt x="501" y="2092"/>
                  </a:lnTo>
                  <a:lnTo>
                    <a:pt x="592" y="2047"/>
                  </a:lnTo>
                  <a:lnTo>
                    <a:pt x="592" y="2047"/>
                  </a:lnTo>
                  <a:lnTo>
                    <a:pt x="547" y="2138"/>
                  </a:lnTo>
                  <a:lnTo>
                    <a:pt x="547" y="2138"/>
                  </a:lnTo>
                  <a:lnTo>
                    <a:pt x="729" y="2092"/>
                  </a:lnTo>
                  <a:lnTo>
                    <a:pt x="774" y="2274"/>
                  </a:lnTo>
                  <a:lnTo>
                    <a:pt x="1183" y="2274"/>
                  </a:lnTo>
                  <a:lnTo>
                    <a:pt x="1047" y="2411"/>
                  </a:lnTo>
                  <a:lnTo>
                    <a:pt x="956" y="2365"/>
                  </a:lnTo>
                  <a:lnTo>
                    <a:pt x="774" y="2638"/>
                  </a:lnTo>
                  <a:lnTo>
                    <a:pt x="865" y="2638"/>
                  </a:lnTo>
                  <a:lnTo>
                    <a:pt x="729" y="2820"/>
                  </a:lnTo>
                  <a:lnTo>
                    <a:pt x="456" y="3002"/>
                  </a:lnTo>
                  <a:lnTo>
                    <a:pt x="547" y="3002"/>
                  </a:lnTo>
                  <a:lnTo>
                    <a:pt x="729" y="2911"/>
                  </a:lnTo>
                  <a:lnTo>
                    <a:pt x="820" y="2957"/>
                  </a:lnTo>
                  <a:lnTo>
                    <a:pt x="1001" y="2957"/>
                  </a:lnTo>
                  <a:lnTo>
                    <a:pt x="1138" y="2820"/>
                  </a:lnTo>
                  <a:lnTo>
                    <a:pt x="1138" y="2911"/>
                  </a:lnTo>
                  <a:lnTo>
                    <a:pt x="1274" y="2911"/>
                  </a:lnTo>
                  <a:lnTo>
                    <a:pt x="911" y="3002"/>
                  </a:lnTo>
                  <a:lnTo>
                    <a:pt x="683" y="3002"/>
                  </a:lnTo>
                  <a:lnTo>
                    <a:pt x="592" y="3138"/>
                  </a:lnTo>
                  <a:lnTo>
                    <a:pt x="456" y="3184"/>
                  </a:lnTo>
                  <a:lnTo>
                    <a:pt x="501" y="3275"/>
                  </a:lnTo>
                  <a:lnTo>
                    <a:pt x="456" y="3320"/>
                  </a:lnTo>
                  <a:lnTo>
                    <a:pt x="547" y="3366"/>
                  </a:lnTo>
                  <a:lnTo>
                    <a:pt x="410" y="3366"/>
                  </a:lnTo>
                  <a:lnTo>
                    <a:pt x="319" y="3275"/>
                  </a:lnTo>
                  <a:lnTo>
                    <a:pt x="274" y="3366"/>
                  </a:lnTo>
                  <a:lnTo>
                    <a:pt x="228" y="3320"/>
                  </a:lnTo>
                  <a:lnTo>
                    <a:pt x="1" y="3411"/>
                  </a:lnTo>
                  <a:lnTo>
                    <a:pt x="46" y="3457"/>
                  </a:lnTo>
                  <a:lnTo>
                    <a:pt x="501" y="3457"/>
                  </a:lnTo>
                  <a:lnTo>
                    <a:pt x="365" y="3593"/>
                  </a:lnTo>
                  <a:lnTo>
                    <a:pt x="137" y="3639"/>
                  </a:lnTo>
                  <a:lnTo>
                    <a:pt x="92" y="3821"/>
                  </a:lnTo>
                  <a:lnTo>
                    <a:pt x="228" y="3821"/>
                  </a:lnTo>
                  <a:lnTo>
                    <a:pt x="228" y="3912"/>
                  </a:lnTo>
                  <a:lnTo>
                    <a:pt x="592" y="3775"/>
                  </a:lnTo>
                  <a:lnTo>
                    <a:pt x="319" y="3957"/>
                  </a:lnTo>
                  <a:lnTo>
                    <a:pt x="228" y="4048"/>
                  </a:lnTo>
                  <a:lnTo>
                    <a:pt x="410" y="4048"/>
                  </a:lnTo>
                  <a:lnTo>
                    <a:pt x="683" y="3912"/>
                  </a:lnTo>
                  <a:lnTo>
                    <a:pt x="683" y="3912"/>
                  </a:lnTo>
                  <a:lnTo>
                    <a:pt x="638" y="4003"/>
                  </a:lnTo>
                  <a:lnTo>
                    <a:pt x="456" y="4139"/>
                  </a:lnTo>
                  <a:lnTo>
                    <a:pt x="547" y="4139"/>
                  </a:lnTo>
                  <a:lnTo>
                    <a:pt x="501" y="4184"/>
                  </a:lnTo>
                  <a:lnTo>
                    <a:pt x="501" y="4184"/>
                  </a:lnTo>
                  <a:lnTo>
                    <a:pt x="729" y="4139"/>
                  </a:lnTo>
                  <a:lnTo>
                    <a:pt x="820" y="4230"/>
                  </a:lnTo>
                  <a:lnTo>
                    <a:pt x="1092" y="4184"/>
                  </a:lnTo>
                  <a:lnTo>
                    <a:pt x="1320" y="4094"/>
                  </a:lnTo>
                  <a:lnTo>
                    <a:pt x="1547" y="3957"/>
                  </a:lnTo>
                  <a:lnTo>
                    <a:pt x="1456" y="3821"/>
                  </a:lnTo>
                  <a:lnTo>
                    <a:pt x="1638" y="3821"/>
                  </a:lnTo>
                  <a:lnTo>
                    <a:pt x="1593" y="3912"/>
                  </a:lnTo>
                  <a:lnTo>
                    <a:pt x="1729" y="3912"/>
                  </a:lnTo>
                  <a:lnTo>
                    <a:pt x="1866" y="3775"/>
                  </a:lnTo>
                  <a:lnTo>
                    <a:pt x="2002" y="3775"/>
                  </a:lnTo>
                  <a:lnTo>
                    <a:pt x="2048" y="3639"/>
                  </a:lnTo>
                  <a:lnTo>
                    <a:pt x="2457" y="3593"/>
                  </a:lnTo>
                  <a:lnTo>
                    <a:pt x="2502" y="3457"/>
                  </a:lnTo>
                  <a:lnTo>
                    <a:pt x="2593" y="3593"/>
                  </a:lnTo>
                  <a:lnTo>
                    <a:pt x="2684" y="3502"/>
                  </a:lnTo>
                  <a:lnTo>
                    <a:pt x="2775" y="3548"/>
                  </a:lnTo>
                  <a:lnTo>
                    <a:pt x="3003" y="3548"/>
                  </a:lnTo>
                  <a:lnTo>
                    <a:pt x="2821" y="3320"/>
                  </a:lnTo>
                  <a:lnTo>
                    <a:pt x="2957" y="3275"/>
                  </a:lnTo>
                  <a:lnTo>
                    <a:pt x="3094" y="3138"/>
                  </a:lnTo>
                  <a:lnTo>
                    <a:pt x="3048" y="3002"/>
                  </a:lnTo>
                  <a:lnTo>
                    <a:pt x="3185" y="2866"/>
                  </a:lnTo>
                  <a:lnTo>
                    <a:pt x="3230" y="2729"/>
                  </a:lnTo>
                  <a:lnTo>
                    <a:pt x="3139" y="2365"/>
                  </a:lnTo>
                  <a:lnTo>
                    <a:pt x="3048" y="2274"/>
                  </a:lnTo>
                  <a:lnTo>
                    <a:pt x="3185" y="2229"/>
                  </a:lnTo>
                  <a:lnTo>
                    <a:pt x="3185" y="2047"/>
                  </a:lnTo>
                  <a:lnTo>
                    <a:pt x="3094" y="1911"/>
                  </a:lnTo>
                  <a:lnTo>
                    <a:pt x="3094" y="1729"/>
                  </a:lnTo>
                  <a:lnTo>
                    <a:pt x="3003" y="1638"/>
                  </a:lnTo>
                  <a:lnTo>
                    <a:pt x="3048" y="1547"/>
                  </a:lnTo>
                  <a:lnTo>
                    <a:pt x="3139" y="1592"/>
                  </a:lnTo>
                  <a:lnTo>
                    <a:pt x="3185" y="1592"/>
                  </a:lnTo>
                  <a:lnTo>
                    <a:pt x="3139" y="1456"/>
                  </a:lnTo>
                  <a:lnTo>
                    <a:pt x="3230" y="1501"/>
                  </a:lnTo>
                  <a:lnTo>
                    <a:pt x="3366" y="1365"/>
                  </a:lnTo>
                  <a:lnTo>
                    <a:pt x="3366" y="1274"/>
                  </a:lnTo>
                  <a:lnTo>
                    <a:pt x="3548" y="1274"/>
                  </a:lnTo>
                  <a:lnTo>
                    <a:pt x="3594" y="1183"/>
                  </a:lnTo>
                  <a:lnTo>
                    <a:pt x="3457" y="1137"/>
                  </a:lnTo>
                  <a:lnTo>
                    <a:pt x="3503" y="1001"/>
                  </a:lnTo>
                  <a:lnTo>
                    <a:pt x="3457" y="910"/>
                  </a:lnTo>
                  <a:lnTo>
                    <a:pt x="3548" y="910"/>
                  </a:lnTo>
                  <a:lnTo>
                    <a:pt x="3639" y="1183"/>
                  </a:lnTo>
                  <a:lnTo>
                    <a:pt x="3594" y="819"/>
                  </a:lnTo>
                  <a:lnTo>
                    <a:pt x="3366" y="819"/>
                  </a:lnTo>
                  <a:lnTo>
                    <a:pt x="3503" y="728"/>
                  </a:lnTo>
                  <a:lnTo>
                    <a:pt x="3275" y="410"/>
                  </a:lnTo>
                  <a:lnTo>
                    <a:pt x="3230" y="273"/>
                  </a:lnTo>
                  <a:lnTo>
                    <a:pt x="3139" y="182"/>
                  </a:lnTo>
                  <a:lnTo>
                    <a:pt x="2866" y="182"/>
                  </a:lnTo>
                  <a:lnTo>
                    <a:pt x="2730" y="273"/>
                  </a:lnTo>
                  <a:lnTo>
                    <a:pt x="2639" y="273"/>
                  </a:lnTo>
                  <a:lnTo>
                    <a:pt x="2593" y="319"/>
                  </a:lnTo>
                  <a:lnTo>
                    <a:pt x="2457" y="364"/>
                  </a:lnTo>
                  <a:lnTo>
                    <a:pt x="2366" y="364"/>
                  </a:lnTo>
                  <a:lnTo>
                    <a:pt x="2548" y="273"/>
                  </a:lnTo>
                  <a:lnTo>
                    <a:pt x="2684" y="182"/>
                  </a:lnTo>
                  <a:lnTo>
                    <a:pt x="2502" y="91"/>
                  </a:lnTo>
                  <a:lnTo>
                    <a:pt x="241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32"/>
            <p:cNvSpPr/>
            <p:nvPr/>
          </p:nvSpPr>
          <p:spPr>
            <a:xfrm>
              <a:off x="5312495" y="2107388"/>
              <a:ext cx="2098" cy="1072"/>
            </a:xfrm>
            <a:custGeom>
              <a:rect b="b" l="l" r="r" t="t"/>
              <a:pathLst>
                <a:path extrusionOk="0" h="47" w="92">
                  <a:moveTo>
                    <a:pt x="1" y="1"/>
                  </a:moveTo>
                  <a:lnTo>
                    <a:pt x="46"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32"/>
            <p:cNvSpPr/>
            <p:nvPr/>
          </p:nvSpPr>
          <p:spPr>
            <a:xfrm>
              <a:off x="5301091" y="2066927"/>
              <a:ext cx="13502" cy="13525"/>
            </a:xfrm>
            <a:custGeom>
              <a:rect b="b" l="l" r="r" t="t"/>
              <a:pathLst>
                <a:path extrusionOk="0" h="593" w="592">
                  <a:moveTo>
                    <a:pt x="546" y="1"/>
                  </a:moveTo>
                  <a:lnTo>
                    <a:pt x="182" y="228"/>
                  </a:lnTo>
                  <a:lnTo>
                    <a:pt x="228" y="365"/>
                  </a:lnTo>
                  <a:lnTo>
                    <a:pt x="228" y="365"/>
                  </a:lnTo>
                  <a:lnTo>
                    <a:pt x="46" y="274"/>
                  </a:lnTo>
                  <a:lnTo>
                    <a:pt x="0" y="410"/>
                  </a:lnTo>
                  <a:lnTo>
                    <a:pt x="46" y="501"/>
                  </a:lnTo>
                  <a:lnTo>
                    <a:pt x="0" y="547"/>
                  </a:lnTo>
                  <a:lnTo>
                    <a:pt x="46" y="592"/>
                  </a:lnTo>
                  <a:lnTo>
                    <a:pt x="319" y="592"/>
                  </a:lnTo>
                  <a:lnTo>
                    <a:pt x="455" y="456"/>
                  </a:lnTo>
                  <a:lnTo>
                    <a:pt x="410" y="456"/>
                  </a:lnTo>
                  <a:lnTo>
                    <a:pt x="455" y="319"/>
                  </a:lnTo>
                  <a:lnTo>
                    <a:pt x="591" y="183"/>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32"/>
            <p:cNvSpPr/>
            <p:nvPr/>
          </p:nvSpPr>
          <p:spPr>
            <a:xfrm>
              <a:off x="5305242" y="2087682"/>
              <a:ext cx="15578" cy="16627"/>
            </a:xfrm>
            <a:custGeom>
              <a:rect b="b" l="l" r="r" t="t"/>
              <a:pathLst>
                <a:path extrusionOk="0" h="729" w="683">
                  <a:moveTo>
                    <a:pt x="319" y="1"/>
                  </a:moveTo>
                  <a:lnTo>
                    <a:pt x="228" y="46"/>
                  </a:lnTo>
                  <a:lnTo>
                    <a:pt x="273" y="228"/>
                  </a:lnTo>
                  <a:lnTo>
                    <a:pt x="91" y="91"/>
                  </a:lnTo>
                  <a:lnTo>
                    <a:pt x="91" y="228"/>
                  </a:lnTo>
                  <a:lnTo>
                    <a:pt x="46" y="182"/>
                  </a:lnTo>
                  <a:lnTo>
                    <a:pt x="0" y="273"/>
                  </a:lnTo>
                  <a:lnTo>
                    <a:pt x="137" y="364"/>
                  </a:lnTo>
                  <a:lnTo>
                    <a:pt x="137" y="319"/>
                  </a:lnTo>
                  <a:lnTo>
                    <a:pt x="182" y="364"/>
                  </a:lnTo>
                  <a:lnTo>
                    <a:pt x="182" y="410"/>
                  </a:lnTo>
                  <a:lnTo>
                    <a:pt x="273" y="592"/>
                  </a:lnTo>
                  <a:lnTo>
                    <a:pt x="455" y="546"/>
                  </a:lnTo>
                  <a:lnTo>
                    <a:pt x="455" y="728"/>
                  </a:lnTo>
                  <a:lnTo>
                    <a:pt x="546" y="728"/>
                  </a:lnTo>
                  <a:lnTo>
                    <a:pt x="591" y="546"/>
                  </a:lnTo>
                  <a:lnTo>
                    <a:pt x="682" y="501"/>
                  </a:lnTo>
                  <a:lnTo>
                    <a:pt x="637" y="455"/>
                  </a:lnTo>
                  <a:lnTo>
                    <a:pt x="546" y="501"/>
                  </a:lnTo>
                  <a:lnTo>
                    <a:pt x="364" y="410"/>
                  </a:lnTo>
                  <a:lnTo>
                    <a:pt x="409" y="137"/>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32"/>
            <p:cNvSpPr/>
            <p:nvPr/>
          </p:nvSpPr>
          <p:spPr>
            <a:xfrm>
              <a:off x="5314570" y="2127093"/>
              <a:ext cx="5200" cy="9374"/>
            </a:xfrm>
            <a:custGeom>
              <a:rect b="b" l="l" r="r" t="t"/>
              <a:pathLst>
                <a:path extrusionOk="0" h="411" w="228">
                  <a:moveTo>
                    <a:pt x="228" y="1"/>
                  </a:moveTo>
                  <a:lnTo>
                    <a:pt x="0" y="274"/>
                  </a:lnTo>
                  <a:lnTo>
                    <a:pt x="46" y="410"/>
                  </a:lnTo>
                  <a:lnTo>
                    <a:pt x="137" y="274"/>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32"/>
            <p:cNvSpPr/>
            <p:nvPr/>
          </p:nvSpPr>
          <p:spPr>
            <a:xfrm>
              <a:off x="5301091" y="2081456"/>
              <a:ext cx="6249" cy="4174"/>
            </a:xfrm>
            <a:custGeom>
              <a:rect b="b" l="l" r="r" t="t"/>
              <a:pathLst>
                <a:path extrusionOk="0" h="183" w="274">
                  <a:moveTo>
                    <a:pt x="137" y="1"/>
                  </a:moveTo>
                  <a:lnTo>
                    <a:pt x="91" y="46"/>
                  </a:lnTo>
                  <a:lnTo>
                    <a:pt x="46" y="92"/>
                  </a:lnTo>
                  <a:lnTo>
                    <a:pt x="0" y="137"/>
                  </a:lnTo>
                  <a:lnTo>
                    <a:pt x="91" y="183"/>
                  </a:lnTo>
                  <a:lnTo>
                    <a:pt x="273"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32"/>
            <p:cNvSpPr/>
            <p:nvPr/>
          </p:nvSpPr>
          <p:spPr>
            <a:xfrm>
              <a:off x="5312495" y="2063825"/>
              <a:ext cx="127608" cy="219933"/>
            </a:xfrm>
            <a:custGeom>
              <a:rect b="b" l="l" r="r" t="t"/>
              <a:pathLst>
                <a:path extrusionOk="0" h="9643" w="5595">
                  <a:moveTo>
                    <a:pt x="819" y="0"/>
                  </a:moveTo>
                  <a:lnTo>
                    <a:pt x="774" y="137"/>
                  </a:lnTo>
                  <a:lnTo>
                    <a:pt x="728" y="182"/>
                  </a:lnTo>
                  <a:lnTo>
                    <a:pt x="728" y="273"/>
                  </a:lnTo>
                  <a:lnTo>
                    <a:pt x="728" y="410"/>
                  </a:lnTo>
                  <a:lnTo>
                    <a:pt x="592" y="455"/>
                  </a:lnTo>
                  <a:lnTo>
                    <a:pt x="637" y="546"/>
                  </a:lnTo>
                  <a:lnTo>
                    <a:pt x="592" y="637"/>
                  </a:lnTo>
                  <a:lnTo>
                    <a:pt x="546" y="637"/>
                  </a:lnTo>
                  <a:lnTo>
                    <a:pt x="683" y="774"/>
                  </a:lnTo>
                  <a:lnTo>
                    <a:pt x="728" y="865"/>
                  </a:lnTo>
                  <a:lnTo>
                    <a:pt x="592" y="819"/>
                  </a:lnTo>
                  <a:lnTo>
                    <a:pt x="501" y="865"/>
                  </a:lnTo>
                  <a:lnTo>
                    <a:pt x="410" y="774"/>
                  </a:lnTo>
                  <a:lnTo>
                    <a:pt x="410" y="819"/>
                  </a:lnTo>
                  <a:lnTo>
                    <a:pt x="410" y="910"/>
                  </a:lnTo>
                  <a:lnTo>
                    <a:pt x="410" y="956"/>
                  </a:lnTo>
                  <a:lnTo>
                    <a:pt x="319" y="865"/>
                  </a:lnTo>
                  <a:lnTo>
                    <a:pt x="273" y="956"/>
                  </a:lnTo>
                  <a:lnTo>
                    <a:pt x="319" y="1047"/>
                  </a:lnTo>
                  <a:lnTo>
                    <a:pt x="273" y="1092"/>
                  </a:lnTo>
                  <a:lnTo>
                    <a:pt x="364" y="1228"/>
                  </a:lnTo>
                  <a:lnTo>
                    <a:pt x="455" y="1228"/>
                  </a:lnTo>
                  <a:lnTo>
                    <a:pt x="364" y="1274"/>
                  </a:lnTo>
                  <a:lnTo>
                    <a:pt x="273" y="1183"/>
                  </a:lnTo>
                  <a:lnTo>
                    <a:pt x="273" y="1365"/>
                  </a:lnTo>
                  <a:lnTo>
                    <a:pt x="273" y="1410"/>
                  </a:lnTo>
                  <a:lnTo>
                    <a:pt x="501" y="1410"/>
                  </a:lnTo>
                  <a:lnTo>
                    <a:pt x="364" y="1456"/>
                  </a:lnTo>
                  <a:lnTo>
                    <a:pt x="319" y="1501"/>
                  </a:lnTo>
                  <a:lnTo>
                    <a:pt x="364" y="1501"/>
                  </a:lnTo>
                  <a:lnTo>
                    <a:pt x="501" y="1456"/>
                  </a:lnTo>
                  <a:lnTo>
                    <a:pt x="455" y="1501"/>
                  </a:lnTo>
                  <a:lnTo>
                    <a:pt x="546" y="1592"/>
                  </a:lnTo>
                  <a:lnTo>
                    <a:pt x="455" y="1547"/>
                  </a:lnTo>
                  <a:lnTo>
                    <a:pt x="410" y="1547"/>
                  </a:lnTo>
                  <a:lnTo>
                    <a:pt x="364" y="1638"/>
                  </a:lnTo>
                  <a:lnTo>
                    <a:pt x="410" y="1683"/>
                  </a:lnTo>
                  <a:lnTo>
                    <a:pt x="364" y="1683"/>
                  </a:lnTo>
                  <a:lnTo>
                    <a:pt x="319" y="1774"/>
                  </a:lnTo>
                  <a:lnTo>
                    <a:pt x="364" y="1774"/>
                  </a:lnTo>
                  <a:lnTo>
                    <a:pt x="410" y="1865"/>
                  </a:lnTo>
                  <a:lnTo>
                    <a:pt x="410" y="1865"/>
                  </a:lnTo>
                  <a:lnTo>
                    <a:pt x="273" y="1820"/>
                  </a:lnTo>
                  <a:lnTo>
                    <a:pt x="228" y="1911"/>
                  </a:lnTo>
                  <a:lnTo>
                    <a:pt x="273" y="1956"/>
                  </a:lnTo>
                  <a:lnTo>
                    <a:pt x="273" y="2002"/>
                  </a:lnTo>
                  <a:lnTo>
                    <a:pt x="182" y="2047"/>
                  </a:lnTo>
                  <a:lnTo>
                    <a:pt x="46" y="2047"/>
                  </a:lnTo>
                  <a:lnTo>
                    <a:pt x="1" y="2138"/>
                  </a:lnTo>
                  <a:lnTo>
                    <a:pt x="182" y="2138"/>
                  </a:lnTo>
                  <a:lnTo>
                    <a:pt x="228" y="2183"/>
                  </a:lnTo>
                  <a:lnTo>
                    <a:pt x="137" y="2183"/>
                  </a:lnTo>
                  <a:lnTo>
                    <a:pt x="273" y="2320"/>
                  </a:lnTo>
                  <a:lnTo>
                    <a:pt x="319" y="2320"/>
                  </a:lnTo>
                  <a:lnTo>
                    <a:pt x="364" y="2365"/>
                  </a:lnTo>
                  <a:lnTo>
                    <a:pt x="683" y="2047"/>
                  </a:lnTo>
                  <a:lnTo>
                    <a:pt x="637" y="2138"/>
                  </a:lnTo>
                  <a:lnTo>
                    <a:pt x="683" y="2183"/>
                  </a:lnTo>
                  <a:lnTo>
                    <a:pt x="592" y="2229"/>
                  </a:lnTo>
                  <a:lnTo>
                    <a:pt x="501" y="2411"/>
                  </a:lnTo>
                  <a:lnTo>
                    <a:pt x="501" y="2456"/>
                  </a:lnTo>
                  <a:lnTo>
                    <a:pt x="410" y="2638"/>
                  </a:lnTo>
                  <a:lnTo>
                    <a:pt x="455" y="2638"/>
                  </a:lnTo>
                  <a:lnTo>
                    <a:pt x="364" y="2866"/>
                  </a:lnTo>
                  <a:lnTo>
                    <a:pt x="410" y="3048"/>
                  </a:lnTo>
                  <a:lnTo>
                    <a:pt x="319" y="3093"/>
                  </a:lnTo>
                  <a:lnTo>
                    <a:pt x="364" y="3184"/>
                  </a:lnTo>
                  <a:lnTo>
                    <a:pt x="455" y="3139"/>
                  </a:lnTo>
                  <a:lnTo>
                    <a:pt x="455" y="3139"/>
                  </a:lnTo>
                  <a:lnTo>
                    <a:pt x="319" y="3320"/>
                  </a:lnTo>
                  <a:lnTo>
                    <a:pt x="319" y="3548"/>
                  </a:lnTo>
                  <a:lnTo>
                    <a:pt x="228" y="3639"/>
                  </a:lnTo>
                  <a:lnTo>
                    <a:pt x="228" y="3684"/>
                  </a:lnTo>
                  <a:lnTo>
                    <a:pt x="410" y="3684"/>
                  </a:lnTo>
                  <a:lnTo>
                    <a:pt x="410" y="3548"/>
                  </a:lnTo>
                  <a:lnTo>
                    <a:pt x="455" y="3411"/>
                  </a:lnTo>
                  <a:lnTo>
                    <a:pt x="455" y="3275"/>
                  </a:lnTo>
                  <a:lnTo>
                    <a:pt x="546" y="3184"/>
                  </a:lnTo>
                  <a:lnTo>
                    <a:pt x="455" y="2911"/>
                  </a:lnTo>
                  <a:lnTo>
                    <a:pt x="546" y="2911"/>
                  </a:lnTo>
                  <a:lnTo>
                    <a:pt x="728" y="2638"/>
                  </a:lnTo>
                  <a:lnTo>
                    <a:pt x="592" y="2866"/>
                  </a:lnTo>
                  <a:lnTo>
                    <a:pt x="592" y="3048"/>
                  </a:lnTo>
                  <a:lnTo>
                    <a:pt x="637" y="3093"/>
                  </a:lnTo>
                  <a:lnTo>
                    <a:pt x="637" y="3002"/>
                  </a:lnTo>
                  <a:lnTo>
                    <a:pt x="728" y="2911"/>
                  </a:lnTo>
                  <a:lnTo>
                    <a:pt x="774" y="3048"/>
                  </a:lnTo>
                  <a:lnTo>
                    <a:pt x="865" y="2866"/>
                  </a:lnTo>
                  <a:lnTo>
                    <a:pt x="865" y="2775"/>
                  </a:lnTo>
                  <a:lnTo>
                    <a:pt x="910" y="2729"/>
                  </a:lnTo>
                  <a:lnTo>
                    <a:pt x="910" y="2866"/>
                  </a:lnTo>
                  <a:lnTo>
                    <a:pt x="1047" y="3002"/>
                  </a:lnTo>
                  <a:lnTo>
                    <a:pt x="910" y="2957"/>
                  </a:lnTo>
                  <a:lnTo>
                    <a:pt x="865" y="3184"/>
                  </a:lnTo>
                  <a:lnTo>
                    <a:pt x="910" y="3320"/>
                  </a:lnTo>
                  <a:lnTo>
                    <a:pt x="1001" y="3366"/>
                  </a:lnTo>
                  <a:lnTo>
                    <a:pt x="1047" y="3502"/>
                  </a:lnTo>
                  <a:lnTo>
                    <a:pt x="910" y="3639"/>
                  </a:lnTo>
                  <a:lnTo>
                    <a:pt x="774" y="3957"/>
                  </a:lnTo>
                  <a:lnTo>
                    <a:pt x="819" y="4139"/>
                  </a:lnTo>
                  <a:lnTo>
                    <a:pt x="683" y="4048"/>
                  </a:lnTo>
                  <a:lnTo>
                    <a:pt x="683" y="4230"/>
                  </a:lnTo>
                  <a:lnTo>
                    <a:pt x="865" y="4457"/>
                  </a:lnTo>
                  <a:lnTo>
                    <a:pt x="819" y="4230"/>
                  </a:lnTo>
                  <a:lnTo>
                    <a:pt x="910" y="4230"/>
                  </a:lnTo>
                  <a:lnTo>
                    <a:pt x="1183" y="4412"/>
                  </a:lnTo>
                  <a:lnTo>
                    <a:pt x="1183" y="4230"/>
                  </a:lnTo>
                  <a:lnTo>
                    <a:pt x="1092" y="4139"/>
                  </a:lnTo>
                  <a:lnTo>
                    <a:pt x="1138" y="4139"/>
                  </a:lnTo>
                  <a:lnTo>
                    <a:pt x="1365" y="4276"/>
                  </a:lnTo>
                  <a:lnTo>
                    <a:pt x="1547" y="4276"/>
                  </a:lnTo>
                  <a:lnTo>
                    <a:pt x="1547" y="4185"/>
                  </a:lnTo>
                  <a:lnTo>
                    <a:pt x="1683" y="4185"/>
                  </a:lnTo>
                  <a:lnTo>
                    <a:pt x="1729" y="4048"/>
                  </a:lnTo>
                  <a:lnTo>
                    <a:pt x="2093" y="4094"/>
                  </a:lnTo>
                  <a:lnTo>
                    <a:pt x="1865" y="4139"/>
                  </a:lnTo>
                  <a:lnTo>
                    <a:pt x="1683" y="4594"/>
                  </a:lnTo>
                  <a:lnTo>
                    <a:pt x="1911" y="4958"/>
                  </a:lnTo>
                  <a:lnTo>
                    <a:pt x="2002" y="4867"/>
                  </a:lnTo>
                  <a:lnTo>
                    <a:pt x="2002" y="5049"/>
                  </a:lnTo>
                  <a:lnTo>
                    <a:pt x="2093" y="4912"/>
                  </a:lnTo>
                  <a:lnTo>
                    <a:pt x="2275" y="4958"/>
                  </a:lnTo>
                  <a:lnTo>
                    <a:pt x="2229" y="5140"/>
                  </a:lnTo>
                  <a:lnTo>
                    <a:pt x="2275" y="5140"/>
                  </a:lnTo>
                  <a:lnTo>
                    <a:pt x="2093" y="5276"/>
                  </a:lnTo>
                  <a:lnTo>
                    <a:pt x="2138" y="5504"/>
                  </a:lnTo>
                  <a:lnTo>
                    <a:pt x="2093" y="5640"/>
                  </a:lnTo>
                  <a:lnTo>
                    <a:pt x="2184" y="5776"/>
                  </a:lnTo>
                  <a:lnTo>
                    <a:pt x="2275" y="5867"/>
                  </a:lnTo>
                  <a:lnTo>
                    <a:pt x="2365" y="5913"/>
                  </a:lnTo>
                  <a:lnTo>
                    <a:pt x="2320" y="5958"/>
                  </a:lnTo>
                  <a:lnTo>
                    <a:pt x="2229" y="5958"/>
                  </a:lnTo>
                  <a:lnTo>
                    <a:pt x="2138" y="5822"/>
                  </a:lnTo>
                  <a:lnTo>
                    <a:pt x="2047" y="5867"/>
                  </a:lnTo>
                  <a:lnTo>
                    <a:pt x="2093" y="5958"/>
                  </a:lnTo>
                  <a:lnTo>
                    <a:pt x="2184" y="6049"/>
                  </a:lnTo>
                  <a:lnTo>
                    <a:pt x="2184" y="6049"/>
                  </a:lnTo>
                  <a:lnTo>
                    <a:pt x="2047" y="6004"/>
                  </a:lnTo>
                  <a:lnTo>
                    <a:pt x="1956" y="5913"/>
                  </a:lnTo>
                  <a:lnTo>
                    <a:pt x="1683" y="5958"/>
                  </a:lnTo>
                  <a:lnTo>
                    <a:pt x="1592" y="5958"/>
                  </a:lnTo>
                  <a:lnTo>
                    <a:pt x="1319" y="6095"/>
                  </a:lnTo>
                  <a:lnTo>
                    <a:pt x="1183" y="6277"/>
                  </a:lnTo>
                  <a:lnTo>
                    <a:pt x="1001" y="6413"/>
                  </a:lnTo>
                  <a:lnTo>
                    <a:pt x="910" y="6504"/>
                  </a:lnTo>
                  <a:lnTo>
                    <a:pt x="1092" y="6504"/>
                  </a:lnTo>
                  <a:lnTo>
                    <a:pt x="1138" y="6459"/>
                  </a:lnTo>
                  <a:lnTo>
                    <a:pt x="1410" y="6368"/>
                  </a:lnTo>
                  <a:lnTo>
                    <a:pt x="1365" y="6504"/>
                  </a:lnTo>
                  <a:lnTo>
                    <a:pt x="1456" y="6595"/>
                  </a:lnTo>
                  <a:lnTo>
                    <a:pt x="1365" y="6686"/>
                  </a:lnTo>
                  <a:lnTo>
                    <a:pt x="1410" y="6777"/>
                  </a:lnTo>
                  <a:lnTo>
                    <a:pt x="1456" y="6822"/>
                  </a:lnTo>
                  <a:lnTo>
                    <a:pt x="1319" y="7141"/>
                  </a:lnTo>
                  <a:lnTo>
                    <a:pt x="1183" y="7186"/>
                  </a:lnTo>
                  <a:lnTo>
                    <a:pt x="1047" y="7277"/>
                  </a:lnTo>
                  <a:lnTo>
                    <a:pt x="1001" y="7277"/>
                  </a:lnTo>
                  <a:lnTo>
                    <a:pt x="819" y="7368"/>
                  </a:lnTo>
                  <a:lnTo>
                    <a:pt x="728" y="7368"/>
                  </a:lnTo>
                  <a:lnTo>
                    <a:pt x="501" y="7505"/>
                  </a:lnTo>
                  <a:lnTo>
                    <a:pt x="683" y="7550"/>
                  </a:lnTo>
                  <a:lnTo>
                    <a:pt x="683" y="7641"/>
                  </a:lnTo>
                  <a:lnTo>
                    <a:pt x="546" y="7687"/>
                  </a:lnTo>
                  <a:lnTo>
                    <a:pt x="774" y="7732"/>
                  </a:lnTo>
                  <a:lnTo>
                    <a:pt x="728" y="7777"/>
                  </a:lnTo>
                  <a:lnTo>
                    <a:pt x="774" y="7823"/>
                  </a:lnTo>
                  <a:lnTo>
                    <a:pt x="910" y="7777"/>
                  </a:lnTo>
                  <a:lnTo>
                    <a:pt x="1001" y="7732"/>
                  </a:lnTo>
                  <a:lnTo>
                    <a:pt x="1228" y="7641"/>
                  </a:lnTo>
                  <a:lnTo>
                    <a:pt x="1228" y="7732"/>
                  </a:lnTo>
                  <a:lnTo>
                    <a:pt x="1410" y="7777"/>
                  </a:lnTo>
                  <a:lnTo>
                    <a:pt x="1274" y="7823"/>
                  </a:lnTo>
                  <a:lnTo>
                    <a:pt x="1274" y="7868"/>
                  </a:lnTo>
                  <a:lnTo>
                    <a:pt x="1501" y="7914"/>
                  </a:lnTo>
                  <a:lnTo>
                    <a:pt x="1501" y="7868"/>
                  </a:lnTo>
                  <a:lnTo>
                    <a:pt x="1592" y="7823"/>
                  </a:lnTo>
                  <a:lnTo>
                    <a:pt x="1729" y="7959"/>
                  </a:lnTo>
                  <a:lnTo>
                    <a:pt x="1820" y="8096"/>
                  </a:lnTo>
                  <a:lnTo>
                    <a:pt x="2047" y="8050"/>
                  </a:lnTo>
                  <a:lnTo>
                    <a:pt x="2138" y="7959"/>
                  </a:lnTo>
                  <a:lnTo>
                    <a:pt x="2229" y="7914"/>
                  </a:lnTo>
                  <a:lnTo>
                    <a:pt x="2411" y="7868"/>
                  </a:lnTo>
                  <a:lnTo>
                    <a:pt x="2456" y="7777"/>
                  </a:lnTo>
                  <a:lnTo>
                    <a:pt x="2638" y="7687"/>
                  </a:lnTo>
                  <a:lnTo>
                    <a:pt x="2411" y="7914"/>
                  </a:lnTo>
                  <a:lnTo>
                    <a:pt x="2229" y="8096"/>
                  </a:lnTo>
                  <a:lnTo>
                    <a:pt x="2229" y="8323"/>
                  </a:lnTo>
                  <a:lnTo>
                    <a:pt x="2093" y="8323"/>
                  </a:lnTo>
                  <a:lnTo>
                    <a:pt x="2002" y="8369"/>
                  </a:lnTo>
                  <a:lnTo>
                    <a:pt x="1865" y="8278"/>
                  </a:lnTo>
                  <a:lnTo>
                    <a:pt x="1547" y="8232"/>
                  </a:lnTo>
                  <a:lnTo>
                    <a:pt x="1319" y="8323"/>
                  </a:lnTo>
                  <a:lnTo>
                    <a:pt x="1319" y="8414"/>
                  </a:lnTo>
                  <a:lnTo>
                    <a:pt x="1228" y="8505"/>
                  </a:lnTo>
                  <a:lnTo>
                    <a:pt x="1092" y="8505"/>
                  </a:lnTo>
                  <a:lnTo>
                    <a:pt x="1047" y="8778"/>
                  </a:lnTo>
                  <a:lnTo>
                    <a:pt x="910" y="8914"/>
                  </a:lnTo>
                  <a:lnTo>
                    <a:pt x="910" y="9005"/>
                  </a:lnTo>
                  <a:lnTo>
                    <a:pt x="728" y="9005"/>
                  </a:lnTo>
                  <a:lnTo>
                    <a:pt x="683" y="9187"/>
                  </a:lnTo>
                  <a:lnTo>
                    <a:pt x="637" y="9187"/>
                  </a:lnTo>
                  <a:lnTo>
                    <a:pt x="592" y="9278"/>
                  </a:lnTo>
                  <a:lnTo>
                    <a:pt x="410" y="9415"/>
                  </a:lnTo>
                  <a:lnTo>
                    <a:pt x="319" y="9369"/>
                  </a:lnTo>
                  <a:lnTo>
                    <a:pt x="182" y="9460"/>
                  </a:lnTo>
                  <a:lnTo>
                    <a:pt x="182" y="9597"/>
                  </a:lnTo>
                  <a:lnTo>
                    <a:pt x="319" y="9597"/>
                  </a:lnTo>
                  <a:lnTo>
                    <a:pt x="319" y="9460"/>
                  </a:lnTo>
                  <a:lnTo>
                    <a:pt x="501" y="9506"/>
                  </a:lnTo>
                  <a:lnTo>
                    <a:pt x="592" y="9642"/>
                  </a:lnTo>
                  <a:lnTo>
                    <a:pt x="683" y="9551"/>
                  </a:lnTo>
                  <a:lnTo>
                    <a:pt x="637" y="9506"/>
                  </a:lnTo>
                  <a:lnTo>
                    <a:pt x="728" y="9415"/>
                  </a:lnTo>
                  <a:lnTo>
                    <a:pt x="728" y="9460"/>
                  </a:lnTo>
                  <a:lnTo>
                    <a:pt x="865" y="9369"/>
                  </a:lnTo>
                  <a:lnTo>
                    <a:pt x="910" y="9369"/>
                  </a:lnTo>
                  <a:lnTo>
                    <a:pt x="956" y="9233"/>
                  </a:lnTo>
                  <a:lnTo>
                    <a:pt x="1092" y="9278"/>
                  </a:lnTo>
                  <a:lnTo>
                    <a:pt x="1228" y="9233"/>
                  </a:lnTo>
                  <a:lnTo>
                    <a:pt x="1319" y="9233"/>
                  </a:lnTo>
                  <a:lnTo>
                    <a:pt x="1365" y="9187"/>
                  </a:lnTo>
                  <a:lnTo>
                    <a:pt x="1456" y="9278"/>
                  </a:lnTo>
                  <a:lnTo>
                    <a:pt x="1501" y="9278"/>
                  </a:lnTo>
                  <a:lnTo>
                    <a:pt x="1638" y="9369"/>
                  </a:lnTo>
                  <a:lnTo>
                    <a:pt x="1774" y="9369"/>
                  </a:lnTo>
                  <a:lnTo>
                    <a:pt x="1729" y="9278"/>
                  </a:lnTo>
                  <a:lnTo>
                    <a:pt x="1820" y="9233"/>
                  </a:lnTo>
                  <a:lnTo>
                    <a:pt x="1865" y="9187"/>
                  </a:lnTo>
                  <a:lnTo>
                    <a:pt x="1820" y="9051"/>
                  </a:lnTo>
                  <a:lnTo>
                    <a:pt x="1911" y="8960"/>
                  </a:lnTo>
                  <a:lnTo>
                    <a:pt x="2002" y="8914"/>
                  </a:lnTo>
                  <a:lnTo>
                    <a:pt x="2002" y="8869"/>
                  </a:lnTo>
                  <a:lnTo>
                    <a:pt x="2320" y="8824"/>
                  </a:lnTo>
                  <a:lnTo>
                    <a:pt x="2456" y="8824"/>
                  </a:lnTo>
                  <a:lnTo>
                    <a:pt x="2638" y="8960"/>
                  </a:lnTo>
                  <a:lnTo>
                    <a:pt x="2684" y="8914"/>
                  </a:lnTo>
                  <a:lnTo>
                    <a:pt x="2866" y="8914"/>
                  </a:lnTo>
                  <a:lnTo>
                    <a:pt x="2957" y="8960"/>
                  </a:lnTo>
                  <a:lnTo>
                    <a:pt x="3002" y="8869"/>
                  </a:lnTo>
                  <a:lnTo>
                    <a:pt x="3184" y="8778"/>
                  </a:lnTo>
                  <a:lnTo>
                    <a:pt x="3321" y="8778"/>
                  </a:lnTo>
                  <a:lnTo>
                    <a:pt x="3502" y="8687"/>
                  </a:lnTo>
                  <a:lnTo>
                    <a:pt x="3593" y="8733"/>
                  </a:lnTo>
                  <a:lnTo>
                    <a:pt x="3639" y="8687"/>
                  </a:lnTo>
                  <a:lnTo>
                    <a:pt x="3730" y="8642"/>
                  </a:lnTo>
                  <a:lnTo>
                    <a:pt x="3775" y="8687"/>
                  </a:lnTo>
                  <a:lnTo>
                    <a:pt x="3866" y="8778"/>
                  </a:lnTo>
                  <a:lnTo>
                    <a:pt x="3957" y="8687"/>
                  </a:lnTo>
                  <a:lnTo>
                    <a:pt x="4230" y="8687"/>
                  </a:lnTo>
                  <a:lnTo>
                    <a:pt x="4412" y="8642"/>
                  </a:lnTo>
                  <a:lnTo>
                    <a:pt x="4549" y="8687"/>
                  </a:lnTo>
                  <a:lnTo>
                    <a:pt x="4639" y="8687"/>
                  </a:lnTo>
                  <a:lnTo>
                    <a:pt x="4730" y="8596"/>
                  </a:lnTo>
                  <a:lnTo>
                    <a:pt x="4867" y="8596"/>
                  </a:lnTo>
                  <a:lnTo>
                    <a:pt x="5003" y="8460"/>
                  </a:lnTo>
                  <a:lnTo>
                    <a:pt x="5094" y="8460"/>
                  </a:lnTo>
                  <a:lnTo>
                    <a:pt x="5140" y="8505"/>
                  </a:lnTo>
                  <a:lnTo>
                    <a:pt x="5140" y="8414"/>
                  </a:lnTo>
                  <a:lnTo>
                    <a:pt x="5322" y="8278"/>
                  </a:lnTo>
                  <a:lnTo>
                    <a:pt x="5458" y="8232"/>
                  </a:lnTo>
                  <a:lnTo>
                    <a:pt x="5458" y="8141"/>
                  </a:lnTo>
                  <a:lnTo>
                    <a:pt x="5413" y="8050"/>
                  </a:lnTo>
                  <a:lnTo>
                    <a:pt x="5458" y="7959"/>
                  </a:lnTo>
                  <a:lnTo>
                    <a:pt x="5231" y="7959"/>
                  </a:lnTo>
                  <a:lnTo>
                    <a:pt x="5094" y="8005"/>
                  </a:lnTo>
                  <a:lnTo>
                    <a:pt x="5003" y="8050"/>
                  </a:lnTo>
                  <a:lnTo>
                    <a:pt x="4867" y="8005"/>
                  </a:lnTo>
                  <a:lnTo>
                    <a:pt x="4821" y="7959"/>
                  </a:lnTo>
                  <a:lnTo>
                    <a:pt x="4867" y="7914"/>
                  </a:lnTo>
                  <a:lnTo>
                    <a:pt x="4912" y="7914"/>
                  </a:lnTo>
                  <a:lnTo>
                    <a:pt x="4776" y="7868"/>
                  </a:lnTo>
                  <a:lnTo>
                    <a:pt x="4685" y="7914"/>
                  </a:lnTo>
                  <a:lnTo>
                    <a:pt x="4821" y="7777"/>
                  </a:lnTo>
                  <a:lnTo>
                    <a:pt x="4958" y="7823"/>
                  </a:lnTo>
                  <a:lnTo>
                    <a:pt x="5049" y="7732"/>
                  </a:lnTo>
                  <a:lnTo>
                    <a:pt x="5003" y="7641"/>
                  </a:lnTo>
                  <a:lnTo>
                    <a:pt x="4912" y="7641"/>
                  </a:lnTo>
                  <a:lnTo>
                    <a:pt x="5003" y="7550"/>
                  </a:lnTo>
                  <a:lnTo>
                    <a:pt x="5049" y="7505"/>
                  </a:lnTo>
                  <a:lnTo>
                    <a:pt x="5140" y="7550"/>
                  </a:lnTo>
                  <a:lnTo>
                    <a:pt x="5231" y="7459"/>
                  </a:lnTo>
                  <a:lnTo>
                    <a:pt x="5276" y="7414"/>
                  </a:lnTo>
                  <a:lnTo>
                    <a:pt x="5231" y="7414"/>
                  </a:lnTo>
                  <a:lnTo>
                    <a:pt x="5276" y="7323"/>
                  </a:lnTo>
                  <a:lnTo>
                    <a:pt x="5140" y="7323"/>
                  </a:lnTo>
                  <a:lnTo>
                    <a:pt x="5185" y="7232"/>
                  </a:lnTo>
                  <a:lnTo>
                    <a:pt x="5276" y="7277"/>
                  </a:lnTo>
                  <a:lnTo>
                    <a:pt x="5322" y="7323"/>
                  </a:lnTo>
                  <a:lnTo>
                    <a:pt x="5413" y="7186"/>
                  </a:lnTo>
                  <a:lnTo>
                    <a:pt x="5504" y="7186"/>
                  </a:lnTo>
                  <a:lnTo>
                    <a:pt x="5504" y="6913"/>
                  </a:lnTo>
                  <a:lnTo>
                    <a:pt x="5595" y="6731"/>
                  </a:lnTo>
                  <a:lnTo>
                    <a:pt x="5504" y="6641"/>
                  </a:lnTo>
                  <a:lnTo>
                    <a:pt x="5504" y="6459"/>
                  </a:lnTo>
                  <a:lnTo>
                    <a:pt x="5231" y="6231"/>
                  </a:lnTo>
                  <a:lnTo>
                    <a:pt x="4639" y="6231"/>
                  </a:lnTo>
                  <a:lnTo>
                    <a:pt x="4594" y="6413"/>
                  </a:lnTo>
                  <a:lnTo>
                    <a:pt x="4549" y="6504"/>
                  </a:lnTo>
                  <a:lnTo>
                    <a:pt x="4412" y="6368"/>
                  </a:lnTo>
                  <a:lnTo>
                    <a:pt x="4276" y="6322"/>
                  </a:lnTo>
                  <a:lnTo>
                    <a:pt x="4503" y="6095"/>
                  </a:lnTo>
                  <a:lnTo>
                    <a:pt x="4503" y="5958"/>
                  </a:lnTo>
                  <a:lnTo>
                    <a:pt x="4321" y="5640"/>
                  </a:lnTo>
                  <a:lnTo>
                    <a:pt x="4230" y="5640"/>
                  </a:lnTo>
                  <a:lnTo>
                    <a:pt x="4094" y="5549"/>
                  </a:lnTo>
                  <a:lnTo>
                    <a:pt x="4003" y="5458"/>
                  </a:lnTo>
                  <a:lnTo>
                    <a:pt x="3730" y="5458"/>
                  </a:lnTo>
                  <a:lnTo>
                    <a:pt x="3821" y="5413"/>
                  </a:lnTo>
                  <a:lnTo>
                    <a:pt x="4048" y="5413"/>
                  </a:lnTo>
                  <a:lnTo>
                    <a:pt x="4094" y="5458"/>
                  </a:lnTo>
                  <a:lnTo>
                    <a:pt x="4139" y="5504"/>
                  </a:lnTo>
                  <a:lnTo>
                    <a:pt x="4321" y="5504"/>
                  </a:lnTo>
                  <a:lnTo>
                    <a:pt x="4094" y="5231"/>
                  </a:lnTo>
                  <a:lnTo>
                    <a:pt x="4003" y="5094"/>
                  </a:lnTo>
                  <a:lnTo>
                    <a:pt x="4048" y="5003"/>
                  </a:lnTo>
                  <a:lnTo>
                    <a:pt x="4139" y="5003"/>
                  </a:lnTo>
                  <a:lnTo>
                    <a:pt x="4003" y="4912"/>
                  </a:lnTo>
                  <a:lnTo>
                    <a:pt x="3957" y="4867"/>
                  </a:lnTo>
                  <a:lnTo>
                    <a:pt x="3912" y="4867"/>
                  </a:lnTo>
                  <a:lnTo>
                    <a:pt x="3821" y="4594"/>
                  </a:lnTo>
                  <a:lnTo>
                    <a:pt x="3639" y="4503"/>
                  </a:lnTo>
                  <a:lnTo>
                    <a:pt x="3366" y="4457"/>
                  </a:lnTo>
                  <a:lnTo>
                    <a:pt x="3321" y="4367"/>
                  </a:lnTo>
                  <a:lnTo>
                    <a:pt x="3275" y="4321"/>
                  </a:lnTo>
                  <a:lnTo>
                    <a:pt x="3184" y="4048"/>
                  </a:lnTo>
                  <a:lnTo>
                    <a:pt x="3093" y="3866"/>
                  </a:lnTo>
                  <a:lnTo>
                    <a:pt x="3048" y="3502"/>
                  </a:lnTo>
                  <a:lnTo>
                    <a:pt x="2957" y="3366"/>
                  </a:lnTo>
                  <a:lnTo>
                    <a:pt x="2866" y="3366"/>
                  </a:lnTo>
                  <a:lnTo>
                    <a:pt x="2638" y="3048"/>
                  </a:lnTo>
                  <a:lnTo>
                    <a:pt x="2547" y="3002"/>
                  </a:lnTo>
                  <a:lnTo>
                    <a:pt x="2411" y="2911"/>
                  </a:lnTo>
                  <a:lnTo>
                    <a:pt x="2275" y="2866"/>
                  </a:lnTo>
                  <a:lnTo>
                    <a:pt x="2184" y="2911"/>
                  </a:lnTo>
                  <a:lnTo>
                    <a:pt x="2047" y="3002"/>
                  </a:lnTo>
                  <a:lnTo>
                    <a:pt x="1865" y="2957"/>
                  </a:lnTo>
                  <a:lnTo>
                    <a:pt x="1774" y="2957"/>
                  </a:lnTo>
                  <a:lnTo>
                    <a:pt x="1638" y="2911"/>
                  </a:lnTo>
                  <a:lnTo>
                    <a:pt x="1592" y="2820"/>
                  </a:lnTo>
                  <a:lnTo>
                    <a:pt x="1683" y="2866"/>
                  </a:lnTo>
                  <a:lnTo>
                    <a:pt x="1865" y="2911"/>
                  </a:lnTo>
                  <a:lnTo>
                    <a:pt x="2002" y="2866"/>
                  </a:lnTo>
                  <a:lnTo>
                    <a:pt x="2047" y="2729"/>
                  </a:lnTo>
                  <a:lnTo>
                    <a:pt x="2184" y="2729"/>
                  </a:lnTo>
                  <a:lnTo>
                    <a:pt x="2320" y="2638"/>
                  </a:lnTo>
                  <a:lnTo>
                    <a:pt x="2184" y="2547"/>
                  </a:lnTo>
                  <a:lnTo>
                    <a:pt x="2184" y="2456"/>
                  </a:lnTo>
                  <a:lnTo>
                    <a:pt x="2138" y="2411"/>
                  </a:lnTo>
                  <a:lnTo>
                    <a:pt x="1956" y="2547"/>
                  </a:lnTo>
                  <a:lnTo>
                    <a:pt x="1911" y="2502"/>
                  </a:lnTo>
                  <a:lnTo>
                    <a:pt x="2047" y="2365"/>
                  </a:lnTo>
                  <a:lnTo>
                    <a:pt x="2229" y="2411"/>
                  </a:lnTo>
                  <a:lnTo>
                    <a:pt x="2320" y="2320"/>
                  </a:lnTo>
                  <a:lnTo>
                    <a:pt x="2365" y="2229"/>
                  </a:lnTo>
                  <a:lnTo>
                    <a:pt x="2411" y="2183"/>
                  </a:lnTo>
                  <a:lnTo>
                    <a:pt x="2547" y="1956"/>
                  </a:lnTo>
                  <a:lnTo>
                    <a:pt x="2593" y="1865"/>
                  </a:lnTo>
                  <a:lnTo>
                    <a:pt x="2593" y="1820"/>
                  </a:lnTo>
                  <a:lnTo>
                    <a:pt x="2684" y="1683"/>
                  </a:lnTo>
                  <a:lnTo>
                    <a:pt x="2638" y="1638"/>
                  </a:lnTo>
                  <a:lnTo>
                    <a:pt x="2729" y="1410"/>
                  </a:lnTo>
                  <a:lnTo>
                    <a:pt x="2820" y="1319"/>
                  </a:lnTo>
                  <a:lnTo>
                    <a:pt x="2820" y="1183"/>
                  </a:lnTo>
                  <a:lnTo>
                    <a:pt x="2638" y="1047"/>
                  </a:lnTo>
                  <a:lnTo>
                    <a:pt x="2593" y="1047"/>
                  </a:lnTo>
                  <a:lnTo>
                    <a:pt x="2275" y="1092"/>
                  </a:lnTo>
                  <a:lnTo>
                    <a:pt x="2093" y="1047"/>
                  </a:lnTo>
                  <a:lnTo>
                    <a:pt x="2047" y="1092"/>
                  </a:lnTo>
                  <a:lnTo>
                    <a:pt x="1956" y="1092"/>
                  </a:lnTo>
                  <a:lnTo>
                    <a:pt x="1820" y="1047"/>
                  </a:lnTo>
                  <a:lnTo>
                    <a:pt x="1729" y="1047"/>
                  </a:lnTo>
                  <a:lnTo>
                    <a:pt x="1729" y="1092"/>
                  </a:lnTo>
                  <a:lnTo>
                    <a:pt x="1592" y="1137"/>
                  </a:lnTo>
                  <a:lnTo>
                    <a:pt x="1456" y="1183"/>
                  </a:lnTo>
                  <a:lnTo>
                    <a:pt x="1410" y="1183"/>
                  </a:lnTo>
                  <a:lnTo>
                    <a:pt x="1319" y="1274"/>
                  </a:lnTo>
                  <a:lnTo>
                    <a:pt x="1319" y="1228"/>
                  </a:lnTo>
                  <a:lnTo>
                    <a:pt x="1410" y="1092"/>
                  </a:lnTo>
                  <a:lnTo>
                    <a:pt x="1547" y="910"/>
                  </a:lnTo>
                  <a:lnTo>
                    <a:pt x="1547" y="910"/>
                  </a:lnTo>
                  <a:lnTo>
                    <a:pt x="1456" y="956"/>
                  </a:lnTo>
                  <a:lnTo>
                    <a:pt x="1365" y="910"/>
                  </a:lnTo>
                  <a:lnTo>
                    <a:pt x="1410" y="865"/>
                  </a:lnTo>
                  <a:lnTo>
                    <a:pt x="1456" y="774"/>
                  </a:lnTo>
                  <a:lnTo>
                    <a:pt x="1729" y="546"/>
                  </a:lnTo>
                  <a:lnTo>
                    <a:pt x="1820" y="364"/>
                  </a:lnTo>
                  <a:lnTo>
                    <a:pt x="1956" y="319"/>
                  </a:lnTo>
                  <a:lnTo>
                    <a:pt x="2002" y="182"/>
                  </a:lnTo>
                  <a:lnTo>
                    <a:pt x="1956" y="137"/>
                  </a:lnTo>
                  <a:lnTo>
                    <a:pt x="2002" y="46"/>
                  </a:lnTo>
                  <a:lnTo>
                    <a:pt x="2002" y="0"/>
                  </a:lnTo>
                  <a:lnTo>
                    <a:pt x="1820" y="0"/>
                  </a:lnTo>
                  <a:lnTo>
                    <a:pt x="1774" y="46"/>
                  </a:lnTo>
                  <a:lnTo>
                    <a:pt x="1683" y="0"/>
                  </a:lnTo>
                  <a:lnTo>
                    <a:pt x="1501" y="91"/>
                  </a:lnTo>
                  <a:lnTo>
                    <a:pt x="1365" y="91"/>
                  </a:lnTo>
                  <a:lnTo>
                    <a:pt x="1274" y="137"/>
                  </a:lnTo>
                  <a:lnTo>
                    <a:pt x="1183" y="137"/>
                  </a:lnTo>
                  <a:lnTo>
                    <a:pt x="1138" y="182"/>
                  </a:lnTo>
                  <a:lnTo>
                    <a:pt x="1138" y="137"/>
                  </a:lnTo>
                  <a:lnTo>
                    <a:pt x="1092" y="91"/>
                  </a:lnTo>
                  <a:lnTo>
                    <a:pt x="956" y="182"/>
                  </a:lnTo>
                  <a:lnTo>
                    <a:pt x="1001" y="91"/>
                  </a:lnTo>
                  <a:lnTo>
                    <a:pt x="8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32"/>
            <p:cNvSpPr/>
            <p:nvPr/>
          </p:nvSpPr>
          <p:spPr>
            <a:xfrm>
              <a:off x="5357106" y="2049297"/>
              <a:ext cx="1049" cy="2098"/>
            </a:xfrm>
            <a:custGeom>
              <a:rect b="b" l="l" r="r" t="t"/>
              <a:pathLst>
                <a:path extrusionOk="0" h="92" w="46">
                  <a:moveTo>
                    <a:pt x="46" y="1"/>
                  </a:moveTo>
                  <a:lnTo>
                    <a:pt x="0" y="46"/>
                  </a:lnTo>
                  <a:lnTo>
                    <a:pt x="46"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32"/>
            <p:cNvSpPr/>
            <p:nvPr/>
          </p:nvSpPr>
          <p:spPr>
            <a:xfrm>
              <a:off x="5301091" y="2116716"/>
              <a:ext cx="3125" cy="3147"/>
            </a:xfrm>
            <a:custGeom>
              <a:rect b="b" l="l" r="r" t="t"/>
              <a:pathLst>
                <a:path extrusionOk="0" h="138" w="137">
                  <a:moveTo>
                    <a:pt x="0" y="1"/>
                  </a:moveTo>
                  <a:lnTo>
                    <a:pt x="0"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32"/>
            <p:cNvSpPr/>
            <p:nvPr/>
          </p:nvSpPr>
          <p:spPr>
            <a:xfrm>
              <a:off x="5352955" y="2056573"/>
              <a:ext cx="3125" cy="4174"/>
            </a:xfrm>
            <a:custGeom>
              <a:rect b="b" l="l" r="r" t="t"/>
              <a:pathLst>
                <a:path extrusionOk="0" h="183" w="137">
                  <a:moveTo>
                    <a:pt x="46" y="0"/>
                  </a:moveTo>
                  <a:lnTo>
                    <a:pt x="0" y="46"/>
                  </a:lnTo>
                  <a:lnTo>
                    <a:pt x="91" y="182"/>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32"/>
            <p:cNvSpPr/>
            <p:nvPr/>
          </p:nvSpPr>
          <p:spPr>
            <a:xfrm>
              <a:off x="5352955" y="2051373"/>
              <a:ext cx="7276" cy="6249"/>
            </a:xfrm>
            <a:custGeom>
              <a:rect b="b" l="l" r="r" t="t"/>
              <a:pathLst>
                <a:path extrusionOk="0" h="274" w="319">
                  <a:moveTo>
                    <a:pt x="0" y="1"/>
                  </a:moveTo>
                  <a:lnTo>
                    <a:pt x="0" y="137"/>
                  </a:lnTo>
                  <a:lnTo>
                    <a:pt x="46" y="183"/>
                  </a:lnTo>
                  <a:lnTo>
                    <a:pt x="91" y="92"/>
                  </a:lnTo>
                  <a:lnTo>
                    <a:pt x="91" y="228"/>
                  </a:lnTo>
                  <a:lnTo>
                    <a:pt x="228" y="183"/>
                  </a:lnTo>
                  <a:lnTo>
                    <a:pt x="319" y="274"/>
                  </a:lnTo>
                  <a:lnTo>
                    <a:pt x="319" y="137"/>
                  </a:lnTo>
                  <a:lnTo>
                    <a:pt x="182" y="137"/>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32"/>
            <p:cNvSpPr/>
            <p:nvPr/>
          </p:nvSpPr>
          <p:spPr>
            <a:xfrm>
              <a:off x="5328050" y="2133320"/>
              <a:ext cx="2098" cy="4174"/>
            </a:xfrm>
            <a:custGeom>
              <a:rect b="b" l="l" r="r" t="t"/>
              <a:pathLst>
                <a:path extrusionOk="0" h="183" w="92">
                  <a:moveTo>
                    <a:pt x="1" y="1"/>
                  </a:moveTo>
                  <a:lnTo>
                    <a:pt x="1" y="137"/>
                  </a:lnTo>
                  <a:lnTo>
                    <a:pt x="92" y="183"/>
                  </a:lnTo>
                  <a:lnTo>
                    <a:pt x="92" y="92"/>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32"/>
            <p:cNvSpPr/>
            <p:nvPr/>
          </p:nvSpPr>
          <p:spPr>
            <a:xfrm>
              <a:off x="5424525" y="2244301"/>
              <a:ext cx="4174" cy="2098"/>
            </a:xfrm>
            <a:custGeom>
              <a:rect b="b" l="l" r="r" t="t"/>
              <a:pathLst>
                <a:path extrusionOk="0" h="92" w="183">
                  <a:moveTo>
                    <a:pt x="46" y="1"/>
                  </a:moveTo>
                  <a:lnTo>
                    <a:pt x="0" y="46"/>
                  </a:lnTo>
                  <a:lnTo>
                    <a:pt x="91" y="92"/>
                  </a:lnTo>
                  <a:lnTo>
                    <a:pt x="182"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32"/>
            <p:cNvSpPr/>
            <p:nvPr/>
          </p:nvSpPr>
          <p:spPr>
            <a:xfrm>
              <a:off x="5309393" y="2103237"/>
              <a:ext cx="3125" cy="3147"/>
            </a:xfrm>
            <a:custGeom>
              <a:rect b="b" l="l" r="r" t="t"/>
              <a:pathLst>
                <a:path extrusionOk="0" h="138" w="137">
                  <a:moveTo>
                    <a:pt x="91" y="1"/>
                  </a:moveTo>
                  <a:lnTo>
                    <a:pt x="0" y="46"/>
                  </a:lnTo>
                  <a:lnTo>
                    <a:pt x="91" y="137"/>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32"/>
            <p:cNvSpPr/>
            <p:nvPr/>
          </p:nvSpPr>
          <p:spPr>
            <a:xfrm>
              <a:off x="5323899" y="2137471"/>
              <a:ext cx="5223" cy="9351"/>
            </a:xfrm>
            <a:custGeom>
              <a:rect b="b" l="l" r="r" t="t"/>
              <a:pathLst>
                <a:path extrusionOk="0" h="410" w="229">
                  <a:moveTo>
                    <a:pt x="137" y="1"/>
                  </a:moveTo>
                  <a:lnTo>
                    <a:pt x="1" y="91"/>
                  </a:lnTo>
                  <a:lnTo>
                    <a:pt x="46" y="319"/>
                  </a:lnTo>
                  <a:lnTo>
                    <a:pt x="183" y="410"/>
                  </a:lnTo>
                  <a:lnTo>
                    <a:pt x="228" y="228"/>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32"/>
            <p:cNvSpPr/>
            <p:nvPr/>
          </p:nvSpPr>
          <p:spPr>
            <a:xfrm>
              <a:off x="5305242" y="2111539"/>
              <a:ext cx="3125" cy="4174"/>
            </a:xfrm>
            <a:custGeom>
              <a:rect b="b" l="l" r="r" t="t"/>
              <a:pathLst>
                <a:path extrusionOk="0" h="183" w="137">
                  <a:moveTo>
                    <a:pt x="137" y="1"/>
                  </a:moveTo>
                  <a:lnTo>
                    <a:pt x="0" y="182"/>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32"/>
            <p:cNvSpPr/>
            <p:nvPr/>
          </p:nvSpPr>
          <p:spPr>
            <a:xfrm>
              <a:off x="5310419" y="2113614"/>
              <a:ext cx="10400" cy="10400"/>
            </a:xfrm>
            <a:custGeom>
              <a:rect b="b" l="l" r="r" t="t"/>
              <a:pathLst>
                <a:path extrusionOk="0" h="456" w="456">
                  <a:moveTo>
                    <a:pt x="137" y="0"/>
                  </a:moveTo>
                  <a:lnTo>
                    <a:pt x="1" y="137"/>
                  </a:lnTo>
                  <a:lnTo>
                    <a:pt x="228" y="228"/>
                  </a:lnTo>
                  <a:lnTo>
                    <a:pt x="92" y="273"/>
                  </a:lnTo>
                  <a:lnTo>
                    <a:pt x="137" y="319"/>
                  </a:lnTo>
                  <a:lnTo>
                    <a:pt x="1" y="455"/>
                  </a:lnTo>
                  <a:lnTo>
                    <a:pt x="273" y="364"/>
                  </a:lnTo>
                  <a:lnTo>
                    <a:pt x="319" y="410"/>
                  </a:lnTo>
                  <a:lnTo>
                    <a:pt x="455" y="319"/>
                  </a:lnTo>
                  <a:lnTo>
                    <a:pt x="364" y="182"/>
                  </a:lnTo>
                  <a:lnTo>
                    <a:pt x="273"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32"/>
            <p:cNvSpPr/>
            <p:nvPr/>
          </p:nvSpPr>
          <p:spPr>
            <a:xfrm>
              <a:off x="5311469" y="2127093"/>
              <a:ext cx="1049" cy="3147"/>
            </a:xfrm>
            <a:custGeom>
              <a:rect b="b" l="l" r="r" t="t"/>
              <a:pathLst>
                <a:path extrusionOk="0" h="138" w="46">
                  <a:moveTo>
                    <a:pt x="46" y="1"/>
                  </a:moveTo>
                  <a:lnTo>
                    <a:pt x="0" y="137"/>
                  </a:lnTo>
                  <a:lnTo>
                    <a:pt x="46"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32"/>
            <p:cNvSpPr/>
            <p:nvPr/>
          </p:nvSpPr>
          <p:spPr>
            <a:xfrm>
              <a:off x="5307318" y="2132294"/>
              <a:ext cx="7276" cy="8302"/>
            </a:xfrm>
            <a:custGeom>
              <a:rect b="b" l="l" r="r" t="t"/>
              <a:pathLst>
                <a:path extrusionOk="0" h="364" w="319">
                  <a:moveTo>
                    <a:pt x="228" y="0"/>
                  </a:moveTo>
                  <a:lnTo>
                    <a:pt x="0" y="91"/>
                  </a:lnTo>
                  <a:lnTo>
                    <a:pt x="46" y="318"/>
                  </a:lnTo>
                  <a:lnTo>
                    <a:pt x="182" y="228"/>
                  </a:lnTo>
                  <a:lnTo>
                    <a:pt x="137" y="364"/>
                  </a:lnTo>
                  <a:lnTo>
                    <a:pt x="318" y="273"/>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2"/>
            <p:cNvSpPr/>
            <p:nvPr/>
          </p:nvSpPr>
          <p:spPr>
            <a:xfrm>
              <a:off x="5336351" y="2195562"/>
              <a:ext cx="9351" cy="7276"/>
            </a:xfrm>
            <a:custGeom>
              <a:rect b="b" l="l" r="r" t="t"/>
              <a:pathLst>
                <a:path extrusionOk="0" h="319" w="410">
                  <a:moveTo>
                    <a:pt x="1" y="0"/>
                  </a:moveTo>
                  <a:lnTo>
                    <a:pt x="1" y="137"/>
                  </a:lnTo>
                  <a:lnTo>
                    <a:pt x="228" y="319"/>
                  </a:lnTo>
                  <a:lnTo>
                    <a:pt x="410" y="137"/>
                  </a:lnTo>
                  <a:lnTo>
                    <a:pt x="273"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32"/>
            <p:cNvSpPr/>
            <p:nvPr/>
          </p:nvSpPr>
          <p:spPr>
            <a:xfrm>
              <a:off x="5332201" y="2170656"/>
              <a:ext cx="8325" cy="10400"/>
            </a:xfrm>
            <a:custGeom>
              <a:rect b="b" l="l" r="r" t="t"/>
              <a:pathLst>
                <a:path extrusionOk="0" h="456" w="365">
                  <a:moveTo>
                    <a:pt x="319" y="1"/>
                  </a:moveTo>
                  <a:lnTo>
                    <a:pt x="92" y="228"/>
                  </a:lnTo>
                  <a:lnTo>
                    <a:pt x="1" y="456"/>
                  </a:lnTo>
                  <a:lnTo>
                    <a:pt x="137" y="410"/>
                  </a:lnTo>
                  <a:lnTo>
                    <a:pt x="364" y="228"/>
                  </a:lnTo>
                  <a:lnTo>
                    <a:pt x="319" y="137"/>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32"/>
            <p:cNvSpPr/>
            <p:nvPr/>
          </p:nvSpPr>
          <p:spPr>
            <a:xfrm>
              <a:off x="5387189" y="2262981"/>
              <a:ext cx="8302" cy="5200"/>
            </a:xfrm>
            <a:custGeom>
              <a:rect b="b" l="l" r="r" t="t"/>
              <a:pathLst>
                <a:path extrusionOk="0" h="228" w="364">
                  <a:moveTo>
                    <a:pt x="227" y="1"/>
                  </a:moveTo>
                  <a:lnTo>
                    <a:pt x="0" y="137"/>
                  </a:lnTo>
                  <a:lnTo>
                    <a:pt x="91" y="137"/>
                  </a:lnTo>
                  <a:lnTo>
                    <a:pt x="227" y="228"/>
                  </a:lnTo>
                  <a:lnTo>
                    <a:pt x="318" y="228"/>
                  </a:lnTo>
                  <a:lnTo>
                    <a:pt x="318" y="137"/>
                  </a:lnTo>
                  <a:lnTo>
                    <a:pt x="364" y="46"/>
                  </a:lnTo>
                  <a:lnTo>
                    <a:pt x="364" y="46"/>
                  </a:lnTo>
                  <a:lnTo>
                    <a:pt x="273" y="92"/>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32"/>
            <p:cNvSpPr/>
            <p:nvPr/>
          </p:nvSpPr>
          <p:spPr>
            <a:xfrm>
              <a:off x="5294865" y="2094935"/>
              <a:ext cx="3125" cy="7298"/>
            </a:xfrm>
            <a:custGeom>
              <a:rect b="b" l="l" r="r" t="t"/>
              <a:pathLst>
                <a:path extrusionOk="0" h="320" w="137">
                  <a:moveTo>
                    <a:pt x="46" y="1"/>
                  </a:moveTo>
                  <a:lnTo>
                    <a:pt x="46" y="92"/>
                  </a:lnTo>
                  <a:lnTo>
                    <a:pt x="0" y="183"/>
                  </a:lnTo>
                  <a:lnTo>
                    <a:pt x="46" y="274"/>
                  </a:lnTo>
                  <a:lnTo>
                    <a:pt x="137" y="319"/>
                  </a:lnTo>
                  <a:lnTo>
                    <a:pt x="137" y="319"/>
                  </a:lnTo>
                  <a:lnTo>
                    <a:pt x="91" y="183"/>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32"/>
            <p:cNvSpPr/>
            <p:nvPr/>
          </p:nvSpPr>
          <p:spPr>
            <a:xfrm>
              <a:off x="5293816" y="2087682"/>
              <a:ext cx="6249" cy="3125"/>
            </a:xfrm>
            <a:custGeom>
              <a:rect b="b" l="l" r="r" t="t"/>
              <a:pathLst>
                <a:path extrusionOk="0" h="137" w="274">
                  <a:moveTo>
                    <a:pt x="92" y="1"/>
                  </a:moveTo>
                  <a:lnTo>
                    <a:pt x="1" y="46"/>
                  </a:lnTo>
                  <a:lnTo>
                    <a:pt x="137" y="137"/>
                  </a:lnTo>
                  <a:lnTo>
                    <a:pt x="274" y="91"/>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32"/>
            <p:cNvSpPr/>
            <p:nvPr/>
          </p:nvSpPr>
          <p:spPr>
            <a:xfrm>
              <a:off x="5293816" y="2103237"/>
              <a:ext cx="2098" cy="3147"/>
            </a:xfrm>
            <a:custGeom>
              <a:rect b="b" l="l" r="r" t="t"/>
              <a:pathLst>
                <a:path extrusionOk="0" h="138" w="92">
                  <a:moveTo>
                    <a:pt x="46" y="1"/>
                  </a:moveTo>
                  <a:lnTo>
                    <a:pt x="1" y="92"/>
                  </a:lnTo>
                  <a:lnTo>
                    <a:pt x="1" y="137"/>
                  </a:lnTo>
                  <a:lnTo>
                    <a:pt x="92"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32"/>
            <p:cNvSpPr/>
            <p:nvPr/>
          </p:nvSpPr>
          <p:spPr>
            <a:xfrm>
              <a:off x="5295891" y="2091833"/>
              <a:ext cx="3147" cy="2098"/>
            </a:xfrm>
            <a:custGeom>
              <a:rect b="b" l="l" r="r" t="t"/>
              <a:pathLst>
                <a:path extrusionOk="0" h="92" w="138">
                  <a:moveTo>
                    <a:pt x="1" y="0"/>
                  </a:moveTo>
                  <a:lnTo>
                    <a:pt x="1" y="46"/>
                  </a:lnTo>
                  <a:lnTo>
                    <a:pt x="9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32"/>
            <p:cNvSpPr/>
            <p:nvPr/>
          </p:nvSpPr>
          <p:spPr>
            <a:xfrm>
              <a:off x="5552110" y="2436203"/>
              <a:ext cx="18679" cy="38408"/>
            </a:xfrm>
            <a:custGeom>
              <a:rect b="b" l="l" r="r" t="t"/>
              <a:pathLst>
                <a:path extrusionOk="0" h="1684" w="819">
                  <a:moveTo>
                    <a:pt x="637" y="1"/>
                  </a:moveTo>
                  <a:lnTo>
                    <a:pt x="592" y="137"/>
                  </a:lnTo>
                  <a:lnTo>
                    <a:pt x="637" y="228"/>
                  </a:lnTo>
                  <a:lnTo>
                    <a:pt x="637" y="410"/>
                  </a:lnTo>
                  <a:lnTo>
                    <a:pt x="546" y="410"/>
                  </a:lnTo>
                  <a:lnTo>
                    <a:pt x="455" y="319"/>
                  </a:lnTo>
                  <a:lnTo>
                    <a:pt x="364" y="410"/>
                  </a:lnTo>
                  <a:lnTo>
                    <a:pt x="137" y="455"/>
                  </a:lnTo>
                  <a:lnTo>
                    <a:pt x="0" y="683"/>
                  </a:lnTo>
                  <a:lnTo>
                    <a:pt x="91" y="774"/>
                  </a:lnTo>
                  <a:lnTo>
                    <a:pt x="91" y="819"/>
                  </a:lnTo>
                  <a:lnTo>
                    <a:pt x="0" y="819"/>
                  </a:lnTo>
                  <a:lnTo>
                    <a:pt x="0" y="956"/>
                  </a:lnTo>
                  <a:lnTo>
                    <a:pt x="137" y="1001"/>
                  </a:lnTo>
                  <a:lnTo>
                    <a:pt x="137" y="1047"/>
                  </a:lnTo>
                  <a:lnTo>
                    <a:pt x="91" y="1092"/>
                  </a:lnTo>
                  <a:lnTo>
                    <a:pt x="137" y="1183"/>
                  </a:lnTo>
                  <a:lnTo>
                    <a:pt x="228" y="1229"/>
                  </a:lnTo>
                  <a:lnTo>
                    <a:pt x="228" y="1365"/>
                  </a:lnTo>
                  <a:lnTo>
                    <a:pt x="273" y="1365"/>
                  </a:lnTo>
                  <a:lnTo>
                    <a:pt x="319" y="1411"/>
                  </a:lnTo>
                  <a:lnTo>
                    <a:pt x="273" y="1411"/>
                  </a:lnTo>
                  <a:lnTo>
                    <a:pt x="182" y="1501"/>
                  </a:lnTo>
                  <a:lnTo>
                    <a:pt x="228" y="1547"/>
                  </a:lnTo>
                  <a:lnTo>
                    <a:pt x="501" y="1683"/>
                  </a:lnTo>
                  <a:lnTo>
                    <a:pt x="637" y="1592"/>
                  </a:lnTo>
                  <a:lnTo>
                    <a:pt x="728" y="1320"/>
                  </a:lnTo>
                  <a:lnTo>
                    <a:pt x="728" y="1138"/>
                  </a:lnTo>
                  <a:lnTo>
                    <a:pt x="819" y="774"/>
                  </a:lnTo>
                  <a:lnTo>
                    <a:pt x="728" y="455"/>
                  </a:lnTo>
                  <a:lnTo>
                    <a:pt x="728" y="228"/>
                  </a:lnTo>
                  <a:lnTo>
                    <a:pt x="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2"/>
            <p:cNvSpPr/>
            <p:nvPr/>
          </p:nvSpPr>
          <p:spPr>
            <a:xfrm>
              <a:off x="5624707" y="2543057"/>
              <a:ext cx="52936" cy="36310"/>
            </a:xfrm>
            <a:custGeom>
              <a:rect b="b" l="l" r="r" t="t"/>
              <a:pathLst>
                <a:path extrusionOk="0" h="1592" w="2321">
                  <a:moveTo>
                    <a:pt x="2184" y="0"/>
                  </a:moveTo>
                  <a:lnTo>
                    <a:pt x="2002" y="227"/>
                  </a:lnTo>
                  <a:lnTo>
                    <a:pt x="1911" y="182"/>
                  </a:lnTo>
                  <a:lnTo>
                    <a:pt x="1729" y="91"/>
                  </a:lnTo>
                  <a:lnTo>
                    <a:pt x="1593" y="273"/>
                  </a:lnTo>
                  <a:lnTo>
                    <a:pt x="1229" y="273"/>
                  </a:lnTo>
                  <a:lnTo>
                    <a:pt x="911" y="364"/>
                  </a:lnTo>
                  <a:lnTo>
                    <a:pt x="729" y="318"/>
                  </a:lnTo>
                  <a:lnTo>
                    <a:pt x="547" y="182"/>
                  </a:lnTo>
                  <a:lnTo>
                    <a:pt x="365" y="227"/>
                  </a:lnTo>
                  <a:lnTo>
                    <a:pt x="274" y="318"/>
                  </a:lnTo>
                  <a:lnTo>
                    <a:pt x="228" y="227"/>
                  </a:lnTo>
                  <a:lnTo>
                    <a:pt x="46" y="318"/>
                  </a:lnTo>
                  <a:lnTo>
                    <a:pt x="1" y="591"/>
                  </a:lnTo>
                  <a:lnTo>
                    <a:pt x="183" y="728"/>
                  </a:lnTo>
                  <a:lnTo>
                    <a:pt x="365" y="682"/>
                  </a:lnTo>
                  <a:lnTo>
                    <a:pt x="638" y="910"/>
                  </a:lnTo>
                  <a:lnTo>
                    <a:pt x="820" y="955"/>
                  </a:lnTo>
                  <a:lnTo>
                    <a:pt x="956" y="1137"/>
                  </a:lnTo>
                  <a:lnTo>
                    <a:pt x="1320" y="1228"/>
                  </a:lnTo>
                  <a:lnTo>
                    <a:pt x="1411" y="1183"/>
                  </a:lnTo>
                  <a:lnTo>
                    <a:pt x="1547" y="1319"/>
                  </a:lnTo>
                  <a:lnTo>
                    <a:pt x="1593" y="1455"/>
                  </a:lnTo>
                  <a:lnTo>
                    <a:pt x="1957" y="1592"/>
                  </a:lnTo>
                  <a:lnTo>
                    <a:pt x="2093" y="1546"/>
                  </a:lnTo>
                  <a:lnTo>
                    <a:pt x="2093" y="1364"/>
                  </a:lnTo>
                  <a:lnTo>
                    <a:pt x="2184" y="1273"/>
                  </a:lnTo>
                  <a:lnTo>
                    <a:pt x="2139" y="1092"/>
                  </a:lnTo>
                  <a:lnTo>
                    <a:pt x="2002" y="910"/>
                  </a:lnTo>
                  <a:lnTo>
                    <a:pt x="2139" y="500"/>
                  </a:lnTo>
                  <a:lnTo>
                    <a:pt x="2275" y="364"/>
                  </a:lnTo>
                  <a:lnTo>
                    <a:pt x="2320" y="182"/>
                  </a:lnTo>
                  <a:lnTo>
                    <a:pt x="218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32"/>
            <p:cNvSpPr/>
            <p:nvPr/>
          </p:nvSpPr>
          <p:spPr>
            <a:xfrm>
              <a:off x="5578043" y="2439328"/>
              <a:ext cx="9351" cy="5200"/>
            </a:xfrm>
            <a:custGeom>
              <a:rect b="b" l="l" r="r" t="t"/>
              <a:pathLst>
                <a:path extrusionOk="0" h="228" w="410">
                  <a:moveTo>
                    <a:pt x="319" y="0"/>
                  </a:moveTo>
                  <a:lnTo>
                    <a:pt x="273" y="46"/>
                  </a:lnTo>
                  <a:lnTo>
                    <a:pt x="91" y="91"/>
                  </a:lnTo>
                  <a:lnTo>
                    <a:pt x="0" y="182"/>
                  </a:lnTo>
                  <a:lnTo>
                    <a:pt x="91" y="228"/>
                  </a:lnTo>
                  <a:lnTo>
                    <a:pt x="273" y="182"/>
                  </a:lnTo>
                  <a:lnTo>
                    <a:pt x="410" y="182"/>
                  </a:lnTo>
                  <a:lnTo>
                    <a:pt x="364" y="91"/>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32"/>
            <p:cNvSpPr/>
            <p:nvPr/>
          </p:nvSpPr>
          <p:spPr>
            <a:xfrm>
              <a:off x="5547959" y="2476664"/>
              <a:ext cx="3125" cy="5200"/>
            </a:xfrm>
            <a:custGeom>
              <a:rect b="b" l="l" r="r" t="t"/>
              <a:pathLst>
                <a:path extrusionOk="0" h="228" w="137">
                  <a:moveTo>
                    <a:pt x="91" y="0"/>
                  </a:moveTo>
                  <a:lnTo>
                    <a:pt x="46" y="91"/>
                  </a:lnTo>
                  <a:lnTo>
                    <a:pt x="0" y="137"/>
                  </a:lnTo>
                  <a:lnTo>
                    <a:pt x="0" y="228"/>
                  </a:lnTo>
                  <a:lnTo>
                    <a:pt x="46" y="228"/>
                  </a:lnTo>
                  <a:lnTo>
                    <a:pt x="91" y="137"/>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32"/>
            <p:cNvSpPr/>
            <p:nvPr/>
          </p:nvSpPr>
          <p:spPr>
            <a:xfrm>
              <a:off x="5546910" y="2477690"/>
              <a:ext cx="28030" cy="52936"/>
            </a:xfrm>
            <a:custGeom>
              <a:rect b="b" l="l" r="r" t="t"/>
              <a:pathLst>
                <a:path extrusionOk="0" h="2321" w="1229">
                  <a:moveTo>
                    <a:pt x="774" y="1"/>
                  </a:moveTo>
                  <a:lnTo>
                    <a:pt x="638" y="46"/>
                  </a:lnTo>
                  <a:lnTo>
                    <a:pt x="365" y="365"/>
                  </a:lnTo>
                  <a:lnTo>
                    <a:pt x="228" y="365"/>
                  </a:lnTo>
                  <a:lnTo>
                    <a:pt x="46" y="274"/>
                  </a:lnTo>
                  <a:lnTo>
                    <a:pt x="46" y="456"/>
                  </a:lnTo>
                  <a:lnTo>
                    <a:pt x="1" y="547"/>
                  </a:lnTo>
                  <a:lnTo>
                    <a:pt x="137" y="683"/>
                  </a:lnTo>
                  <a:lnTo>
                    <a:pt x="183" y="819"/>
                  </a:lnTo>
                  <a:lnTo>
                    <a:pt x="274" y="910"/>
                  </a:lnTo>
                  <a:lnTo>
                    <a:pt x="274" y="1092"/>
                  </a:lnTo>
                  <a:lnTo>
                    <a:pt x="183" y="1229"/>
                  </a:lnTo>
                  <a:lnTo>
                    <a:pt x="228" y="1320"/>
                  </a:lnTo>
                  <a:lnTo>
                    <a:pt x="365" y="1320"/>
                  </a:lnTo>
                  <a:lnTo>
                    <a:pt x="365" y="1365"/>
                  </a:lnTo>
                  <a:lnTo>
                    <a:pt x="274" y="1502"/>
                  </a:lnTo>
                  <a:lnTo>
                    <a:pt x="183" y="1775"/>
                  </a:lnTo>
                  <a:lnTo>
                    <a:pt x="274" y="1866"/>
                  </a:lnTo>
                  <a:lnTo>
                    <a:pt x="365" y="2184"/>
                  </a:lnTo>
                  <a:lnTo>
                    <a:pt x="456" y="2320"/>
                  </a:lnTo>
                  <a:lnTo>
                    <a:pt x="547" y="2275"/>
                  </a:lnTo>
                  <a:lnTo>
                    <a:pt x="592" y="2320"/>
                  </a:lnTo>
                  <a:lnTo>
                    <a:pt x="729" y="2275"/>
                  </a:lnTo>
                  <a:lnTo>
                    <a:pt x="729" y="2093"/>
                  </a:lnTo>
                  <a:lnTo>
                    <a:pt x="774" y="2002"/>
                  </a:lnTo>
                  <a:lnTo>
                    <a:pt x="911" y="2002"/>
                  </a:lnTo>
                  <a:lnTo>
                    <a:pt x="1047" y="2093"/>
                  </a:lnTo>
                  <a:lnTo>
                    <a:pt x="1138" y="2093"/>
                  </a:lnTo>
                  <a:lnTo>
                    <a:pt x="1183" y="2002"/>
                  </a:lnTo>
                  <a:lnTo>
                    <a:pt x="1183" y="1684"/>
                  </a:lnTo>
                  <a:lnTo>
                    <a:pt x="1229" y="1593"/>
                  </a:lnTo>
                  <a:lnTo>
                    <a:pt x="1183" y="1274"/>
                  </a:lnTo>
                  <a:lnTo>
                    <a:pt x="1229" y="1001"/>
                  </a:lnTo>
                  <a:lnTo>
                    <a:pt x="1047" y="819"/>
                  </a:lnTo>
                  <a:lnTo>
                    <a:pt x="1183" y="683"/>
                  </a:lnTo>
                  <a:lnTo>
                    <a:pt x="1229" y="592"/>
                  </a:lnTo>
                  <a:lnTo>
                    <a:pt x="1183" y="410"/>
                  </a:lnTo>
                  <a:lnTo>
                    <a:pt x="1092" y="274"/>
                  </a:lnTo>
                  <a:lnTo>
                    <a:pt x="956" y="46"/>
                  </a:lnTo>
                  <a:lnTo>
                    <a:pt x="911" y="137"/>
                  </a:lnTo>
                  <a:lnTo>
                    <a:pt x="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32"/>
            <p:cNvSpPr/>
            <p:nvPr/>
          </p:nvSpPr>
          <p:spPr>
            <a:xfrm>
              <a:off x="5454608" y="2511924"/>
              <a:ext cx="12453" cy="9351"/>
            </a:xfrm>
            <a:custGeom>
              <a:rect b="b" l="l" r="r" t="t"/>
              <a:pathLst>
                <a:path extrusionOk="0" h="410" w="546">
                  <a:moveTo>
                    <a:pt x="228" y="1"/>
                  </a:moveTo>
                  <a:lnTo>
                    <a:pt x="46" y="92"/>
                  </a:lnTo>
                  <a:lnTo>
                    <a:pt x="0" y="228"/>
                  </a:lnTo>
                  <a:lnTo>
                    <a:pt x="182" y="274"/>
                  </a:lnTo>
                  <a:lnTo>
                    <a:pt x="319" y="410"/>
                  </a:lnTo>
                  <a:lnTo>
                    <a:pt x="364" y="183"/>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32"/>
            <p:cNvSpPr/>
            <p:nvPr/>
          </p:nvSpPr>
          <p:spPr>
            <a:xfrm>
              <a:off x="5472239" y="2504672"/>
              <a:ext cx="9351" cy="6249"/>
            </a:xfrm>
            <a:custGeom>
              <a:rect b="b" l="l" r="r" t="t"/>
              <a:pathLst>
                <a:path extrusionOk="0" h="274" w="410">
                  <a:moveTo>
                    <a:pt x="273" y="0"/>
                  </a:moveTo>
                  <a:lnTo>
                    <a:pt x="46" y="46"/>
                  </a:lnTo>
                  <a:lnTo>
                    <a:pt x="0" y="182"/>
                  </a:lnTo>
                  <a:lnTo>
                    <a:pt x="273" y="182"/>
                  </a:lnTo>
                  <a:lnTo>
                    <a:pt x="364" y="273"/>
                  </a:lnTo>
                  <a:lnTo>
                    <a:pt x="410" y="182"/>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32"/>
            <p:cNvSpPr/>
            <p:nvPr/>
          </p:nvSpPr>
          <p:spPr>
            <a:xfrm>
              <a:off x="5436978" y="2525404"/>
              <a:ext cx="6226" cy="7298"/>
            </a:xfrm>
            <a:custGeom>
              <a:rect b="b" l="l" r="r" t="t"/>
              <a:pathLst>
                <a:path extrusionOk="0" h="320" w="273">
                  <a:moveTo>
                    <a:pt x="227" y="1"/>
                  </a:moveTo>
                  <a:lnTo>
                    <a:pt x="0" y="92"/>
                  </a:lnTo>
                  <a:lnTo>
                    <a:pt x="0" y="228"/>
                  </a:lnTo>
                  <a:lnTo>
                    <a:pt x="91" y="319"/>
                  </a:lnTo>
                  <a:lnTo>
                    <a:pt x="182" y="183"/>
                  </a:lnTo>
                  <a:lnTo>
                    <a:pt x="273" y="137"/>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32"/>
            <p:cNvSpPr/>
            <p:nvPr/>
          </p:nvSpPr>
          <p:spPr>
            <a:xfrm>
              <a:off x="5765794" y="2552385"/>
              <a:ext cx="7276" cy="5200"/>
            </a:xfrm>
            <a:custGeom>
              <a:rect b="b" l="l" r="r" t="t"/>
              <a:pathLst>
                <a:path extrusionOk="0" h="228" w="319">
                  <a:moveTo>
                    <a:pt x="46" y="0"/>
                  </a:moveTo>
                  <a:lnTo>
                    <a:pt x="0" y="91"/>
                  </a:lnTo>
                  <a:lnTo>
                    <a:pt x="137" y="228"/>
                  </a:lnTo>
                  <a:lnTo>
                    <a:pt x="228" y="228"/>
                  </a:lnTo>
                  <a:lnTo>
                    <a:pt x="228" y="182"/>
                  </a:lnTo>
                  <a:lnTo>
                    <a:pt x="319" y="182"/>
                  </a:lnTo>
                  <a:lnTo>
                    <a:pt x="273" y="137"/>
                  </a:lnTo>
                  <a:lnTo>
                    <a:pt x="228"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2"/>
            <p:cNvSpPr/>
            <p:nvPr/>
          </p:nvSpPr>
          <p:spPr>
            <a:xfrm>
              <a:off x="5808307" y="2583494"/>
              <a:ext cx="4174" cy="7298"/>
            </a:xfrm>
            <a:custGeom>
              <a:rect b="b" l="l" r="r" t="t"/>
              <a:pathLst>
                <a:path extrusionOk="0" h="320" w="183">
                  <a:moveTo>
                    <a:pt x="46" y="1"/>
                  </a:moveTo>
                  <a:lnTo>
                    <a:pt x="1" y="92"/>
                  </a:lnTo>
                  <a:lnTo>
                    <a:pt x="46" y="183"/>
                  </a:lnTo>
                  <a:lnTo>
                    <a:pt x="46" y="274"/>
                  </a:lnTo>
                  <a:lnTo>
                    <a:pt x="137" y="319"/>
                  </a:lnTo>
                  <a:lnTo>
                    <a:pt x="183" y="183"/>
                  </a:lnTo>
                  <a:lnTo>
                    <a:pt x="92"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32"/>
            <p:cNvSpPr/>
            <p:nvPr/>
          </p:nvSpPr>
          <p:spPr>
            <a:xfrm>
              <a:off x="5831137" y="2485992"/>
              <a:ext cx="5200" cy="5223"/>
            </a:xfrm>
            <a:custGeom>
              <a:rect b="b" l="l" r="r" t="t"/>
              <a:pathLst>
                <a:path extrusionOk="0" h="229" w="228">
                  <a:moveTo>
                    <a:pt x="91" y="1"/>
                  </a:moveTo>
                  <a:lnTo>
                    <a:pt x="46" y="46"/>
                  </a:lnTo>
                  <a:lnTo>
                    <a:pt x="0" y="183"/>
                  </a:lnTo>
                  <a:lnTo>
                    <a:pt x="91" y="183"/>
                  </a:lnTo>
                  <a:lnTo>
                    <a:pt x="137" y="228"/>
                  </a:lnTo>
                  <a:lnTo>
                    <a:pt x="228" y="137"/>
                  </a:lnTo>
                  <a:lnTo>
                    <a:pt x="228"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32"/>
            <p:cNvSpPr/>
            <p:nvPr/>
          </p:nvSpPr>
          <p:spPr>
            <a:xfrm>
              <a:off x="5804156" y="2527479"/>
              <a:ext cx="32181" cy="24929"/>
            </a:xfrm>
            <a:custGeom>
              <a:rect b="b" l="l" r="r" t="t"/>
              <a:pathLst>
                <a:path extrusionOk="0" h="1093" w="1411">
                  <a:moveTo>
                    <a:pt x="137" y="1"/>
                  </a:moveTo>
                  <a:lnTo>
                    <a:pt x="1" y="137"/>
                  </a:lnTo>
                  <a:lnTo>
                    <a:pt x="228" y="137"/>
                  </a:lnTo>
                  <a:lnTo>
                    <a:pt x="274" y="183"/>
                  </a:lnTo>
                  <a:lnTo>
                    <a:pt x="319" y="228"/>
                  </a:lnTo>
                  <a:lnTo>
                    <a:pt x="410" y="274"/>
                  </a:lnTo>
                  <a:lnTo>
                    <a:pt x="456" y="365"/>
                  </a:lnTo>
                  <a:lnTo>
                    <a:pt x="547" y="365"/>
                  </a:lnTo>
                  <a:lnTo>
                    <a:pt x="638" y="456"/>
                  </a:lnTo>
                  <a:lnTo>
                    <a:pt x="774" y="547"/>
                  </a:lnTo>
                  <a:lnTo>
                    <a:pt x="865" y="547"/>
                  </a:lnTo>
                  <a:lnTo>
                    <a:pt x="911" y="592"/>
                  </a:lnTo>
                  <a:lnTo>
                    <a:pt x="1002" y="774"/>
                  </a:lnTo>
                  <a:lnTo>
                    <a:pt x="1092" y="820"/>
                  </a:lnTo>
                  <a:lnTo>
                    <a:pt x="1047" y="910"/>
                  </a:lnTo>
                  <a:lnTo>
                    <a:pt x="1092" y="1001"/>
                  </a:lnTo>
                  <a:lnTo>
                    <a:pt x="1229" y="1092"/>
                  </a:lnTo>
                  <a:lnTo>
                    <a:pt x="1274" y="1047"/>
                  </a:lnTo>
                  <a:lnTo>
                    <a:pt x="1365" y="1092"/>
                  </a:lnTo>
                  <a:lnTo>
                    <a:pt x="1411" y="910"/>
                  </a:lnTo>
                  <a:lnTo>
                    <a:pt x="1229" y="910"/>
                  </a:lnTo>
                  <a:lnTo>
                    <a:pt x="1138" y="820"/>
                  </a:lnTo>
                  <a:lnTo>
                    <a:pt x="1138" y="729"/>
                  </a:lnTo>
                  <a:lnTo>
                    <a:pt x="1138" y="638"/>
                  </a:lnTo>
                  <a:lnTo>
                    <a:pt x="1092" y="547"/>
                  </a:lnTo>
                  <a:lnTo>
                    <a:pt x="1047" y="456"/>
                  </a:lnTo>
                  <a:lnTo>
                    <a:pt x="865" y="274"/>
                  </a:lnTo>
                  <a:lnTo>
                    <a:pt x="729" y="274"/>
                  </a:lnTo>
                  <a:lnTo>
                    <a:pt x="729" y="228"/>
                  </a:lnTo>
                  <a:lnTo>
                    <a:pt x="592" y="183"/>
                  </a:lnTo>
                  <a:lnTo>
                    <a:pt x="456" y="137"/>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32"/>
            <p:cNvSpPr/>
            <p:nvPr/>
          </p:nvSpPr>
          <p:spPr>
            <a:xfrm>
              <a:off x="5809356" y="2580393"/>
              <a:ext cx="1049" cy="2098"/>
            </a:xfrm>
            <a:custGeom>
              <a:rect b="b" l="l" r="r" t="t"/>
              <a:pathLst>
                <a:path extrusionOk="0" h="92" w="46">
                  <a:moveTo>
                    <a:pt x="0" y="0"/>
                  </a:moveTo>
                  <a:lnTo>
                    <a:pt x="0" y="91"/>
                  </a:lnTo>
                  <a:lnTo>
                    <a:pt x="46"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32"/>
            <p:cNvSpPr/>
            <p:nvPr/>
          </p:nvSpPr>
          <p:spPr>
            <a:xfrm>
              <a:off x="5761643" y="2537857"/>
              <a:ext cx="9351" cy="12476"/>
            </a:xfrm>
            <a:custGeom>
              <a:rect b="b" l="l" r="r" t="t"/>
              <a:pathLst>
                <a:path extrusionOk="0" h="547" w="410">
                  <a:moveTo>
                    <a:pt x="182" y="1"/>
                  </a:moveTo>
                  <a:lnTo>
                    <a:pt x="182" y="183"/>
                  </a:lnTo>
                  <a:lnTo>
                    <a:pt x="91" y="183"/>
                  </a:lnTo>
                  <a:lnTo>
                    <a:pt x="0" y="228"/>
                  </a:lnTo>
                  <a:lnTo>
                    <a:pt x="0" y="365"/>
                  </a:lnTo>
                  <a:lnTo>
                    <a:pt x="91" y="455"/>
                  </a:lnTo>
                  <a:lnTo>
                    <a:pt x="91" y="410"/>
                  </a:lnTo>
                  <a:lnTo>
                    <a:pt x="137" y="319"/>
                  </a:lnTo>
                  <a:lnTo>
                    <a:pt x="137" y="365"/>
                  </a:lnTo>
                  <a:lnTo>
                    <a:pt x="137" y="455"/>
                  </a:lnTo>
                  <a:lnTo>
                    <a:pt x="273" y="501"/>
                  </a:lnTo>
                  <a:lnTo>
                    <a:pt x="364" y="546"/>
                  </a:lnTo>
                  <a:lnTo>
                    <a:pt x="410" y="455"/>
                  </a:lnTo>
                  <a:lnTo>
                    <a:pt x="364" y="410"/>
                  </a:lnTo>
                  <a:lnTo>
                    <a:pt x="364" y="319"/>
                  </a:lnTo>
                  <a:lnTo>
                    <a:pt x="273" y="274"/>
                  </a:lnTo>
                  <a:lnTo>
                    <a:pt x="319" y="183"/>
                  </a:lnTo>
                  <a:lnTo>
                    <a:pt x="273"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32"/>
            <p:cNvSpPr/>
            <p:nvPr/>
          </p:nvSpPr>
          <p:spPr>
            <a:xfrm>
              <a:off x="5812458" y="2522302"/>
              <a:ext cx="2098" cy="3125"/>
            </a:xfrm>
            <a:custGeom>
              <a:rect b="b" l="l" r="r" t="t"/>
              <a:pathLst>
                <a:path extrusionOk="0" h="137" w="92">
                  <a:moveTo>
                    <a:pt x="46" y="0"/>
                  </a:moveTo>
                  <a:lnTo>
                    <a:pt x="1" y="46"/>
                  </a:lnTo>
                  <a:lnTo>
                    <a:pt x="46" y="137"/>
                  </a:lnTo>
                  <a:lnTo>
                    <a:pt x="9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32"/>
            <p:cNvSpPr/>
            <p:nvPr/>
          </p:nvSpPr>
          <p:spPr>
            <a:xfrm>
              <a:off x="5820760" y="2599049"/>
              <a:ext cx="49812" cy="14551"/>
            </a:xfrm>
            <a:custGeom>
              <a:rect b="b" l="l" r="r" t="t"/>
              <a:pathLst>
                <a:path extrusionOk="0" h="638" w="2184">
                  <a:moveTo>
                    <a:pt x="183" y="1"/>
                  </a:moveTo>
                  <a:lnTo>
                    <a:pt x="183" y="46"/>
                  </a:lnTo>
                  <a:lnTo>
                    <a:pt x="183" y="137"/>
                  </a:lnTo>
                  <a:lnTo>
                    <a:pt x="137" y="137"/>
                  </a:lnTo>
                  <a:lnTo>
                    <a:pt x="92" y="46"/>
                  </a:lnTo>
                  <a:lnTo>
                    <a:pt x="92" y="183"/>
                  </a:lnTo>
                  <a:lnTo>
                    <a:pt x="1" y="274"/>
                  </a:lnTo>
                  <a:lnTo>
                    <a:pt x="46" y="365"/>
                  </a:lnTo>
                  <a:lnTo>
                    <a:pt x="137" y="456"/>
                  </a:lnTo>
                  <a:lnTo>
                    <a:pt x="410" y="410"/>
                  </a:lnTo>
                  <a:lnTo>
                    <a:pt x="637" y="410"/>
                  </a:lnTo>
                  <a:lnTo>
                    <a:pt x="774" y="456"/>
                  </a:lnTo>
                  <a:lnTo>
                    <a:pt x="956" y="547"/>
                  </a:lnTo>
                  <a:lnTo>
                    <a:pt x="1001" y="638"/>
                  </a:lnTo>
                  <a:lnTo>
                    <a:pt x="1183" y="638"/>
                  </a:lnTo>
                  <a:lnTo>
                    <a:pt x="1365" y="547"/>
                  </a:lnTo>
                  <a:lnTo>
                    <a:pt x="2047" y="547"/>
                  </a:lnTo>
                  <a:lnTo>
                    <a:pt x="2138" y="456"/>
                  </a:lnTo>
                  <a:lnTo>
                    <a:pt x="2184" y="365"/>
                  </a:lnTo>
                  <a:lnTo>
                    <a:pt x="2184" y="274"/>
                  </a:lnTo>
                  <a:lnTo>
                    <a:pt x="2184" y="183"/>
                  </a:lnTo>
                  <a:lnTo>
                    <a:pt x="2138" y="228"/>
                  </a:lnTo>
                  <a:lnTo>
                    <a:pt x="2093" y="319"/>
                  </a:lnTo>
                  <a:lnTo>
                    <a:pt x="2002" y="410"/>
                  </a:lnTo>
                  <a:lnTo>
                    <a:pt x="1956" y="319"/>
                  </a:lnTo>
                  <a:lnTo>
                    <a:pt x="1865" y="365"/>
                  </a:lnTo>
                  <a:lnTo>
                    <a:pt x="1774" y="365"/>
                  </a:lnTo>
                  <a:lnTo>
                    <a:pt x="1820" y="274"/>
                  </a:lnTo>
                  <a:lnTo>
                    <a:pt x="1774" y="183"/>
                  </a:lnTo>
                  <a:lnTo>
                    <a:pt x="1456" y="183"/>
                  </a:lnTo>
                  <a:lnTo>
                    <a:pt x="1274" y="92"/>
                  </a:lnTo>
                  <a:lnTo>
                    <a:pt x="1092" y="92"/>
                  </a:lnTo>
                  <a:lnTo>
                    <a:pt x="865" y="228"/>
                  </a:lnTo>
                  <a:lnTo>
                    <a:pt x="728" y="274"/>
                  </a:lnTo>
                  <a:lnTo>
                    <a:pt x="637" y="183"/>
                  </a:lnTo>
                  <a:lnTo>
                    <a:pt x="546" y="137"/>
                  </a:lnTo>
                  <a:lnTo>
                    <a:pt x="455" y="137"/>
                  </a:lnTo>
                  <a:lnTo>
                    <a:pt x="546" y="92"/>
                  </a:lnTo>
                  <a:lnTo>
                    <a:pt x="455" y="1"/>
                  </a:lnTo>
                  <a:lnTo>
                    <a:pt x="364" y="1"/>
                  </a:lnTo>
                  <a:lnTo>
                    <a:pt x="364" y="46"/>
                  </a:lnTo>
                  <a:lnTo>
                    <a:pt x="410" y="46"/>
                  </a:lnTo>
                  <a:lnTo>
                    <a:pt x="364" y="92"/>
                  </a:lnTo>
                  <a:lnTo>
                    <a:pt x="274"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32"/>
            <p:cNvSpPr/>
            <p:nvPr/>
          </p:nvSpPr>
          <p:spPr>
            <a:xfrm>
              <a:off x="5883002" y="2595947"/>
              <a:ext cx="4174" cy="8325"/>
            </a:xfrm>
            <a:custGeom>
              <a:rect b="b" l="l" r="r" t="t"/>
              <a:pathLst>
                <a:path extrusionOk="0" h="365" w="183">
                  <a:moveTo>
                    <a:pt x="46" y="1"/>
                  </a:moveTo>
                  <a:lnTo>
                    <a:pt x="0" y="137"/>
                  </a:lnTo>
                  <a:lnTo>
                    <a:pt x="46" y="228"/>
                  </a:lnTo>
                  <a:lnTo>
                    <a:pt x="46" y="364"/>
                  </a:lnTo>
                  <a:lnTo>
                    <a:pt x="91" y="364"/>
                  </a:lnTo>
                  <a:lnTo>
                    <a:pt x="182" y="182"/>
                  </a:lnTo>
                  <a:lnTo>
                    <a:pt x="91" y="91"/>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2"/>
            <p:cNvSpPr/>
            <p:nvPr/>
          </p:nvSpPr>
          <p:spPr>
            <a:xfrm>
              <a:off x="5746088" y="2509849"/>
              <a:ext cx="9351" cy="9374"/>
            </a:xfrm>
            <a:custGeom>
              <a:rect b="b" l="l" r="r" t="t"/>
              <a:pathLst>
                <a:path extrusionOk="0" h="411" w="410">
                  <a:moveTo>
                    <a:pt x="137" y="1"/>
                  </a:moveTo>
                  <a:lnTo>
                    <a:pt x="0" y="46"/>
                  </a:lnTo>
                  <a:lnTo>
                    <a:pt x="0" y="137"/>
                  </a:lnTo>
                  <a:lnTo>
                    <a:pt x="91" y="183"/>
                  </a:lnTo>
                  <a:lnTo>
                    <a:pt x="137" y="228"/>
                  </a:lnTo>
                  <a:lnTo>
                    <a:pt x="273" y="365"/>
                  </a:lnTo>
                  <a:lnTo>
                    <a:pt x="364" y="410"/>
                  </a:lnTo>
                  <a:lnTo>
                    <a:pt x="409" y="410"/>
                  </a:lnTo>
                  <a:lnTo>
                    <a:pt x="409" y="319"/>
                  </a:lnTo>
                  <a:lnTo>
                    <a:pt x="318" y="319"/>
                  </a:lnTo>
                  <a:lnTo>
                    <a:pt x="227" y="183"/>
                  </a:lnTo>
                  <a:lnTo>
                    <a:pt x="227"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2"/>
            <p:cNvSpPr/>
            <p:nvPr/>
          </p:nvSpPr>
          <p:spPr>
            <a:xfrm>
              <a:off x="5868473" y="2553411"/>
              <a:ext cx="9374" cy="5223"/>
            </a:xfrm>
            <a:custGeom>
              <a:rect b="b" l="l" r="r" t="t"/>
              <a:pathLst>
                <a:path extrusionOk="0" h="229" w="411">
                  <a:moveTo>
                    <a:pt x="137" y="1"/>
                  </a:moveTo>
                  <a:lnTo>
                    <a:pt x="46" y="92"/>
                  </a:lnTo>
                  <a:lnTo>
                    <a:pt x="1" y="183"/>
                  </a:lnTo>
                  <a:lnTo>
                    <a:pt x="92" y="137"/>
                  </a:lnTo>
                  <a:lnTo>
                    <a:pt x="183" y="137"/>
                  </a:lnTo>
                  <a:lnTo>
                    <a:pt x="228" y="228"/>
                  </a:lnTo>
                  <a:lnTo>
                    <a:pt x="319" y="228"/>
                  </a:lnTo>
                  <a:lnTo>
                    <a:pt x="365" y="183"/>
                  </a:lnTo>
                  <a:lnTo>
                    <a:pt x="410" y="137"/>
                  </a:lnTo>
                  <a:lnTo>
                    <a:pt x="410" y="46"/>
                  </a:lnTo>
                  <a:lnTo>
                    <a:pt x="365" y="46"/>
                  </a:lnTo>
                  <a:lnTo>
                    <a:pt x="365" y="92"/>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32"/>
            <p:cNvSpPr/>
            <p:nvPr/>
          </p:nvSpPr>
          <p:spPr>
            <a:xfrm>
              <a:off x="5892330" y="2581419"/>
              <a:ext cx="11449" cy="12476"/>
            </a:xfrm>
            <a:custGeom>
              <a:rect b="b" l="l" r="r" t="t"/>
              <a:pathLst>
                <a:path extrusionOk="0" h="547" w="502">
                  <a:moveTo>
                    <a:pt x="501" y="1"/>
                  </a:moveTo>
                  <a:lnTo>
                    <a:pt x="410" y="46"/>
                  </a:lnTo>
                  <a:lnTo>
                    <a:pt x="228" y="137"/>
                  </a:lnTo>
                  <a:lnTo>
                    <a:pt x="46" y="274"/>
                  </a:lnTo>
                  <a:lnTo>
                    <a:pt x="46" y="365"/>
                  </a:lnTo>
                  <a:lnTo>
                    <a:pt x="46" y="410"/>
                  </a:lnTo>
                  <a:lnTo>
                    <a:pt x="1" y="501"/>
                  </a:lnTo>
                  <a:lnTo>
                    <a:pt x="46" y="547"/>
                  </a:lnTo>
                  <a:lnTo>
                    <a:pt x="137" y="547"/>
                  </a:lnTo>
                  <a:lnTo>
                    <a:pt x="183" y="456"/>
                  </a:lnTo>
                  <a:lnTo>
                    <a:pt x="274" y="365"/>
                  </a:lnTo>
                  <a:lnTo>
                    <a:pt x="365" y="365"/>
                  </a:lnTo>
                  <a:lnTo>
                    <a:pt x="365" y="319"/>
                  </a:lnTo>
                  <a:lnTo>
                    <a:pt x="410" y="228"/>
                  </a:lnTo>
                  <a:lnTo>
                    <a:pt x="456" y="137"/>
                  </a:lnTo>
                  <a:lnTo>
                    <a:pt x="501" y="92"/>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32"/>
            <p:cNvSpPr/>
            <p:nvPr/>
          </p:nvSpPr>
          <p:spPr>
            <a:xfrm>
              <a:off x="5867447" y="2578317"/>
              <a:ext cx="5200" cy="3125"/>
            </a:xfrm>
            <a:custGeom>
              <a:rect b="b" l="l" r="r" t="t"/>
              <a:pathLst>
                <a:path extrusionOk="0" h="137" w="228">
                  <a:moveTo>
                    <a:pt x="182" y="0"/>
                  </a:moveTo>
                  <a:lnTo>
                    <a:pt x="46" y="46"/>
                  </a:lnTo>
                  <a:lnTo>
                    <a:pt x="0" y="91"/>
                  </a:lnTo>
                  <a:lnTo>
                    <a:pt x="91" y="137"/>
                  </a:lnTo>
                  <a:lnTo>
                    <a:pt x="182"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2"/>
            <p:cNvSpPr/>
            <p:nvPr/>
          </p:nvSpPr>
          <p:spPr>
            <a:xfrm>
              <a:off x="5834239" y="2567940"/>
              <a:ext cx="2098" cy="3147"/>
            </a:xfrm>
            <a:custGeom>
              <a:rect b="b" l="l" r="r" t="t"/>
              <a:pathLst>
                <a:path extrusionOk="0" h="138" w="92">
                  <a:moveTo>
                    <a:pt x="92" y="1"/>
                  </a:moveTo>
                  <a:lnTo>
                    <a:pt x="1" y="46"/>
                  </a:lnTo>
                  <a:lnTo>
                    <a:pt x="92"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2"/>
            <p:cNvSpPr/>
            <p:nvPr/>
          </p:nvSpPr>
          <p:spPr>
            <a:xfrm>
              <a:off x="5764745" y="2532679"/>
              <a:ext cx="3147" cy="4174"/>
            </a:xfrm>
            <a:custGeom>
              <a:rect b="b" l="l" r="r" t="t"/>
              <a:pathLst>
                <a:path extrusionOk="0" h="183" w="138">
                  <a:moveTo>
                    <a:pt x="92" y="0"/>
                  </a:moveTo>
                  <a:lnTo>
                    <a:pt x="1" y="137"/>
                  </a:lnTo>
                  <a:lnTo>
                    <a:pt x="1" y="182"/>
                  </a:lnTo>
                  <a:lnTo>
                    <a:pt x="92" y="182"/>
                  </a:lnTo>
                  <a:lnTo>
                    <a:pt x="137"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32"/>
            <p:cNvSpPr/>
            <p:nvPr/>
          </p:nvSpPr>
          <p:spPr>
            <a:xfrm>
              <a:off x="5833213" y="2563789"/>
              <a:ext cx="2098" cy="3147"/>
            </a:xfrm>
            <a:custGeom>
              <a:rect b="b" l="l" r="r" t="t"/>
              <a:pathLst>
                <a:path extrusionOk="0" h="138" w="92">
                  <a:moveTo>
                    <a:pt x="0" y="1"/>
                  </a:moveTo>
                  <a:lnTo>
                    <a:pt x="0" y="137"/>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32"/>
            <p:cNvSpPr/>
            <p:nvPr/>
          </p:nvSpPr>
          <p:spPr>
            <a:xfrm>
              <a:off x="5831137" y="2559638"/>
              <a:ext cx="2098" cy="2098"/>
            </a:xfrm>
            <a:custGeom>
              <a:rect b="b" l="l" r="r" t="t"/>
              <a:pathLst>
                <a:path extrusionOk="0" h="92" w="92">
                  <a:moveTo>
                    <a:pt x="46" y="1"/>
                  </a:moveTo>
                  <a:lnTo>
                    <a:pt x="0" y="46"/>
                  </a:lnTo>
                  <a:lnTo>
                    <a:pt x="46" y="92"/>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32"/>
            <p:cNvSpPr/>
            <p:nvPr/>
          </p:nvSpPr>
          <p:spPr>
            <a:xfrm>
              <a:off x="5848768" y="2491192"/>
              <a:ext cx="5200" cy="3125"/>
            </a:xfrm>
            <a:custGeom>
              <a:rect b="b" l="l" r="r" t="t"/>
              <a:pathLst>
                <a:path extrusionOk="0" h="137" w="228">
                  <a:moveTo>
                    <a:pt x="137" y="0"/>
                  </a:moveTo>
                  <a:lnTo>
                    <a:pt x="46" y="46"/>
                  </a:lnTo>
                  <a:lnTo>
                    <a:pt x="1" y="91"/>
                  </a:lnTo>
                  <a:lnTo>
                    <a:pt x="137" y="137"/>
                  </a:lnTo>
                  <a:lnTo>
                    <a:pt x="228" y="91"/>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2"/>
            <p:cNvSpPr/>
            <p:nvPr/>
          </p:nvSpPr>
          <p:spPr>
            <a:xfrm>
              <a:off x="5846692" y="2558611"/>
              <a:ext cx="3147" cy="3125"/>
            </a:xfrm>
            <a:custGeom>
              <a:rect b="b" l="l" r="r" t="t"/>
              <a:pathLst>
                <a:path extrusionOk="0" h="137" w="138">
                  <a:moveTo>
                    <a:pt x="46" y="0"/>
                  </a:moveTo>
                  <a:lnTo>
                    <a:pt x="1" y="46"/>
                  </a:lnTo>
                  <a:lnTo>
                    <a:pt x="46" y="91"/>
                  </a:lnTo>
                  <a:lnTo>
                    <a:pt x="137" y="137"/>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2"/>
            <p:cNvSpPr/>
            <p:nvPr/>
          </p:nvSpPr>
          <p:spPr>
            <a:xfrm>
              <a:off x="5837364" y="2552385"/>
              <a:ext cx="7276" cy="6249"/>
            </a:xfrm>
            <a:custGeom>
              <a:rect b="b" l="l" r="r" t="t"/>
              <a:pathLst>
                <a:path extrusionOk="0" h="274" w="319">
                  <a:moveTo>
                    <a:pt x="46" y="0"/>
                  </a:moveTo>
                  <a:lnTo>
                    <a:pt x="0" y="46"/>
                  </a:lnTo>
                  <a:lnTo>
                    <a:pt x="91" y="137"/>
                  </a:lnTo>
                  <a:lnTo>
                    <a:pt x="228" y="273"/>
                  </a:lnTo>
                  <a:lnTo>
                    <a:pt x="319" y="273"/>
                  </a:lnTo>
                  <a:lnTo>
                    <a:pt x="319" y="182"/>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2"/>
            <p:cNvSpPr/>
            <p:nvPr/>
          </p:nvSpPr>
          <p:spPr>
            <a:xfrm>
              <a:off x="5840466" y="2501547"/>
              <a:ext cx="8325" cy="7298"/>
            </a:xfrm>
            <a:custGeom>
              <a:rect b="b" l="l" r="r" t="t"/>
              <a:pathLst>
                <a:path extrusionOk="0" h="320" w="365">
                  <a:moveTo>
                    <a:pt x="274" y="1"/>
                  </a:moveTo>
                  <a:lnTo>
                    <a:pt x="228" y="92"/>
                  </a:lnTo>
                  <a:lnTo>
                    <a:pt x="137" y="46"/>
                  </a:lnTo>
                  <a:lnTo>
                    <a:pt x="46" y="46"/>
                  </a:lnTo>
                  <a:lnTo>
                    <a:pt x="1" y="92"/>
                  </a:lnTo>
                  <a:lnTo>
                    <a:pt x="46" y="228"/>
                  </a:lnTo>
                  <a:lnTo>
                    <a:pt x="92" y="274"/>
                  </a:lnTo>
                  <a:lnTo>
                    <a:pt x="137" y="274"/>
                  </a:lnTo>
                  <a:lnTo>
                    <a:pt x="228" y="319"/>
                  </a:lnTo>
                  <a:lnTo>
                    <a:pt x="274" y="183"/>
                  </a:lnTo>
                  <a:lnTo>
                    <a:pt x="365" y="46"/>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2"/>
            <p:cNvSpPr/>
            <p:nvPr/>
          </p:nvSpPr>
          <p:spPr>
            <a:xfrm>
              <a:off x="5846692" y="2567940"/>
              <a:ext cx="3147" cy="4174"/>
            </a:xfrm>
            <a:custGeom>
              <a:rect b="b" l="l" r="r" t="t"/>
              <a:pathLst>
                <a:path extrusionOk="0" h="183" w="138">
                  <a:moveTo>
                    <a:pt x="46" y="1"/>
                  </a:moveTo>
                  <a:lnTo>
                    <a:pt x="1" y="137"/>
                  </a:lnTo>
                  <a:lnTo>
                    <a:pt x="46" y="182"/>
                  </a:lnTo>
                  <a:lnTo>
                    <a:pt x="137"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2"/>
            <p:cNvSpPr/>
            <p:nvPr/>
          </p:nvSpPr>
          <p:spPr>
            <a:xfrm>
              <a:off x="5854994" y="2518151"/>
              <a:ext cx="13502" cy="9351"/>
            </a:xfrm>
            <a:custGeom>
              <a:rect b="b" l="l" r="r" t="t"/>
              <a:pathLst>
                <a:path extrusionOk="0" h="410" w="592">
                  <a:moveTo>
                    <a:pt x="364" y="1"/>
                  </a:moveTo>
                  <a:lnTo>
                    <a:pt x="273" y="46"/>
                  </a:lnTo>
                  <a:lnTo>
                    <a:pt x="91" y="137"/>
                  </a:lnTo>
                  <a:lnTo>
                    <a:pt x="0" y="273"/>
                  </a:lnTo>
                  <a:lnTo>
                    <a:pt x="137" y="364"/>
                  </a:lnTo>
                  <a:lnTo>
                    <a:pt x="273" y="364"/>
                  </a:lnTo>
                  <a:lnTo>
                    <a:pt x="273" y="228"/>
                  </a:lnTo>
                  <a:lnTo>
                    <a:pt x="319" y="137"/>
                  </a:lnTo>
                  <a:lnTo>
                    <a:pt x="410" y="137"/>
                  </a:lnTo>
                  <a:lnTo>
                    <a:pt x="410" y="273"/>
                  </a:lnTo>
                  <a:lnTo>
                    <a:pt x="364" y="319"/>
                  </a:lnTo>
                  <a:lnTo>
                    <a:pt x="319" y="364"/>
                  </a:lnTo>
                  <a:lnTo>
                    <a:pt x="410" y="410"/>
                  </a:lnTo>
                  <a:lnTo>
                    <a:pt x="592" y="410"/>
                  </a:lnTo>
                  <a:lnTo>
                    <a:pt x="592" y="228"/>
                  </a:lnTo>
                  <a:lnTo>
                    <a:pt x="546" y="137"/>
                  </a:lnTo>
                  <a:lnTo>
                    <a:pt x="501" y="137"/>
                  </a:lnTo>
                  <a:lnTo>
                    <a:pt x="546" y="46"/>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2"/>
            <p:cNvSpPr/>
            <p:nvPr/>
          </p:nvSpPr>
          <p:spPr>
            <a:xfrm>
              <a:off x="5858096" y="2534755"/>
              <a:ext cx="5223" cy="10400"/>
            </a:xfrm>
            <a:custGeom>
              <a:rect b="b" l="l" r="r" t="t"/>
              <a:pathLst>
                <a:path extrusionOk="0" h="456" w="229">
                  <a:moveTo>
                    <a:pt x="92" y="0"/>
                  </a:moveTo>
                  <a:lnTo>
                    <a:pt x="1" y="46"/>
                  </a:lnTo>
                  <a:lnTo>
                    <a:pt x="1" y="91"/>
                  </a:lnTo>
                  <a:lnTo>
                    <a:pt x="92" y="182"/>
                  </a:lnTo>
                  <a:lnTo>
                    <a:pt x="92" y="319"/>
                  </a:lnTo>
                  <a:lnTo>
                    <a:pt x="1" y="319"/>
                  </a:lnTo>
                  <a:lnTo>
                    <a:pt x="46" y="410"/>
                  </a:lnTo>
                  <a:lnTo>
                    <a:pt x="92" y="455"/>
                  </a:lnTo>
                  <a:lnTo>
                    <a:pt x="228" y="410"/>
                  </a:lnTo>
                  <a:lnTo>
                    <a:pt x="228" y="273"/>
                  </a:lnTo>
                  <a:lnTo>
                    <a:pt x="228" y="91"/>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2"/>
            <p:cNvSpPr/>
            <p:nvPr/>
          </p:nvSpPr>
          <p:spPr>
            <a:xfrm>
              <a:off x="5815583" y="2523328"/>
              <a:ext cx="4174" cy="4174"/>
            </a:xfrm>
            <a:custGeom>
              <a:rect b="b" l="l" r="r" t="t"/>
              <a:pathLst>
                <a:path extrusionOk="0" h="183" w="183">
                  <a:moveTo>
                    <a:pt x="0" y="1"/>
                  </a:moveTo>
                  <a:lnTo>
                    <a:pt x="137" y="183"/>
                  </a:lnTo>
                  <a:lnTo>
                    <a:pt x="182"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2"/>
            <p:cNvSpPr/>
            <p:nvPr/>
          </p:nvSpPr>
          <p:spPr>
            <a:xfrm>
              <a:off x="5861220" y="2558611"/>
              <a:ext cx="4174" cy="4174"/>
            </a:xfrm>
            <a:custGeom>
              <a:rect b="b" l="l" r="r" t="t"/>
              <a:pathLst>
                <a:path extrusionOk="0" h="183" w="183">
                  <a:moveTo>
                    <a:pt x="46" y="0"/>
                  </a:moveTo>
                  <a:lnTo>
                    <a:pt x="0" y="91"/>
                  </a:lnTo>
                  <a:lnTo>
                    <a:pt x="46" y="182"/>
                  </a:lnTo>
                  <a:lnTo>
                    <a:pt x="182"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32"/>
            <p:cNvSpPr/>
            <p:nvPr/>
          </p:nvSpPr>
          <p:spPr>
            <a:xfrm>
              <a:off x="5833213" y="2527479"/>
              <a:ext cx="5200" cy="5223"/>
            </a:xfrm>
            <a:custGeom>
              <a:rect b="b" l="l" r="r" t="t"/>
              <a:pathLst>
                <a:path extrusionOk="0" h="229" w="228">
                  <a:moveTo>
                    <a:pt x="0" y="1"/>
                  </a:moveTo>
                  <a:lnTo>
                    <a:pt x="91" y="137"/>
                  </a:lnTo>
                  <a:lnTo>
                    <a:pt x="137" y="137"/>
                  </a:lnTo>
                  <a:lnTo>
                    <a:pt x="182" y="228"/>
                  </a:lnTo>
                  <a:lnTo>
                    <a:pt x="228" y="228"/>
                  </a:lnTo>
                  <a:lnTo>
                    <a:pt x="182" y="92"/>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32"/>
            <p:cNvSpPr/>
            <p:nvPr/>
          </p:nvSpPr>
          <p:spPr>
            <a:xfrm>
              <a:off x="5851892" y="2562762"/>
              <a:ext cx="1049" cy="1049"/>
            </a:xfrm>
            <a:custGeom>
              <a:rect b="b" l="l" r="r" t="t"/>
              <a:pathLst>
                <a:path extrusionOk="0" h="46" w="46">
                  <a:moveTo>
                    <a:pt x="0" y="0"/>
                  </a:moveTo>
                  <a:lnTo>
                    <a:pt x="0"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32"/>
            <p:cNvSpPr/>
            <p:nvPr/>
          </p:nvSpPr>
          <p:spPr>
            <a:xfrm>
              <a:off x="5850843" y="2567940"/>
              <a:ext cx="5200" cy="4174"/>
            </a:xfrm>
            <a:custGeom>
              <a:rect b="b" l="l" r="r" t="t"/>
              <a:pathLst>
                <a:path extrusionOk="0" h="183" w="228">
                  <a:moveTo>
                    <a:pt x="137" y="1"/>
                  </a:moveTo>
                  <a:lnTo>
                    <a:pt x="1" y="92"/>
                  </a:lnTo>
                  <a:lnTo>
                    <a:pt x="92" y="182"/>
                  </a:lnTo>
                  <a:lnTo>
                    <a:pt x="137" y="182"/>
                  </a:lnTo>
                  <a:lnTo>
                    <a:pt x="228"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2"/>
            <p:cNvSpPr/>
            <p:nvPr/>
          </p:nvSpPr>
          <p:spPr>
            <a:xfrm>
              <a:off x="5851892" y="2495343"/>
              <a:ext cx="7276" cy="4151"/>
            </a:xfrm>
            <a:custGeom>
              <a:rect b="b" l="l" r="r" t="t"/>
              <a:pathLst>
                <a:path extrusionOk="0" h="182" w="319">
                  <a:moveTo>
                    <a:pt x="227" y="0"/>
                  </a:moveTo>
                  <a:lnTo>
                    <a:pt x="136" y="91"/>
                  </a:lnTo>
                  <a:lnTo>
                    <a:pt x="46" y="91"/>
                  </a:lnTo>
                  <a:lnTo>
                    <a:pt x="0" y="136"/>
                  </a:lnTo>
                  <a:lnTo>
                    <a:pt x="136" y="182"/>
                  </a:lnTo>
                  <a:lnTo>
                    <a:pt x="273" y="136"/>
                  </a:lnTo>
                  <a:lnTo>
                    <a:pt x="318" y="45"/>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32"/>
            <p:cNvSpPr/>
            <p:nvPr/>
          </p:nvSpPr>
          <p:spPr>
            <a:xfrm>
              <a:off x="5892330" y="2578317"/>
              <a:ext cx="3147" cy="2098"/>
            </a:xfrm>
            <a:custGeom>
              <a:rect b="b" l="l" r="r" t="t"/>
              <a:pathLst>
                <a:path extrusionOk="0" h="92" w="138">
                  <a:moveTo>
                    <a:pt x="46" y="0"/>
                  </a:moveTo>
                  <a:lnTo>
                    <a:pt x="1" y="46"/>
                  </a:lnTo>
                  <a:lnTo>
                    <a:pt x="46" y="91"/>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2"/>
            <p:cNvSpPr/>
            <p:nvPr/>
          </p:nvSpPr>
          <p:spPr>
            <a:xfrm>
              <a:off x="5976353" y="2595947"/>
              <a:ext cx="40483" cy="23879"/>
            </a:xfrm>
            <a:custGeom>
              <a:rect b="b" l="l" r="r" t="t"/>
              <a:pathLst>
                <a:path extrusionOk="0" h="1047" w="1775">
                  <a:moveTo>
                    <a:pt x="1729" y="1"/>
                  </a:moveTo>
                  <a:lnTo>
                    <a:pt x="1638" y="46"/>
                  </a:lnTo>
                  <a:lnTo>
                    <a:pt x="1365" y="182"/>
                  </a:lnTo>
                  <a:lnTo>
                    <a:pt x="1047" y="319"/>
                  </a:lnTo>
                  <a:lnTo>
                    <a:pt x="819" y="319"/>
                  </a:lnTo>
                  <a:lnTo>
                    <a:pt x="683" y="273"/>
                  </a:lnTo>
                  <a:lnTo>
                    <a:pt x="501" y="273"/>
                  </a:lnTo>
                  <a:lnTo>
                    <a:pt x="501" y="364"/>
                  </a:lnTo>
                  <a:lnTo>
                    <a:pt x="455" y="455"/>
                  </a:lnTo>
                  <a:lnTo>
                    <a:pt x="364" y="501"/>
                  </a:lnTo>
                  <a:lnTo>
                    <a:pt x="183" y="410"/>
                  </a:lnTo>
                  <a:lnTo>
                    <a:pt x="92" y="546"/>
                  </a:lnTo>
                  <a:lnTo>
                    <a:pt x="1" y="546"/>
                  </a:lnTo>
                  <a:lnTo>
                    <a:pt x="1" y="728"/>
                  </a:lnTo>
                  <a:lnTo>
                    <a:pt x="92" y="910"/>
                  </a:lnTo>
                  <a:lnTo>
                    <a:pt x="274" y="1001"/>
                  </a:lnTo>
                  <a:lnTo>
                    <a:pt x="501" y="1001"/>
                  </a:lnTo>
                  <a:lnTo>
                    <a:pt x="592" y="1047"/>
                  </a:lnTo>
                  <a:lnTo>
                    <a:pt x="683" y="956"/>
                  </a:lnTo>
                  <a:lnTo>
                    <a:pt x="865" y="956"/>
                  </a:lnTo>
                  <a:lnTo>
                    <a:pt x="1047" y="774"/>
                  </a:lnTo>
                  <a:lnTo>
                    <a:pt x="1183" y="728"/>
                  </a:lnTo>
                  <a:lnTo>
                    <a:pt x="1365" y="728"/>
                  </a:lnTo>
                  <a:lnTo>
                    <a:pt x="1365" y="592"/>
                  </a:lnTo>
                  <a:lnTo>
                    <a:pt x="1320" y="455"/>
                  </a:lnTo>
                  <a:lnTo>
                    <a:pt x="1501" y="228"/>
                  </a:lnTo>
                  <a:lnTo>
                    <a:pt x="1683" y="137"/>
                  </a:lnTo>
                  <a:lnTo>
                    <a:pt x="1774" y="46"/>
                  </a:lnTo>
                  <a:lnTo>
                    <a:pt x="172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2"/>
            <p:cNvSpPr/>
            <p:nvPr/>
          </p:nvSpPr>
          <p:spPr>
            <a:xfrm>
              <a:off x="5597748" y="2636408"/>
              <a:ext cx="5200" cy="4174"/>
            </a:xfrm>
            <a:custGeom>
              <a:rect b="b" l="l" r="r" t="t"/>
              <a:pathLst>
                <a:path extrusionOk="0" h="183" w="228">
                  <a:moveTo>
                    <a:pt x="0" y="0"/>
                  </a:moveTo>
                  <a:lnTo>
                    <a:pt x="0" y="91"/>
                  </a:lnTo>
                  <a:lnTo>
                    <a:pt x="91" y="182"/>
                  </a:lnTo>
                  <a:lnTo>
                    <a:pt x="228"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2"/>
            <p:cNvSpPr/>
            <p:nvPr/>
          </p:nvSpPr>
          <p:spPr>
            <a:xfrm>
              <a:off x="5186985" y="3138446"/>
              <a:ext cx="5200" cy="5200"/>
            </a:xfrm>
            <a:custGeom>
              <a:rect b="b" l="l" r="r" t="t"/>
              <a:pathLst>
                <a:path extrusionOk="0" h="228" w="228">
                  <a:moveTo>
                    <a:pt x="46" y="0"/>
                  </a:moveTo>
                  <a:lnTo>
                    <a:pt x="0" y="91"/>
                  </a:lnTo>
                  <a:lnTo>
                    <a:pt x="46" y="137"/>
                  </a:lnTo>
                  <a:lnTo>
                    <a:pt x="137" y="228"/>
                  </a:lnTo>
                  <a:lnTo>
                    <a:pt x="228" y="228"/>
                  </a:lnTo>
                  <a:lnTo>
                    <a:pt x="182"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32"/>
            <p:cNvSpPr/>
            <p:nvPr/>
          </p:nvSpPr>
          <p:spPr>
            <a:xfrm>
              <a:off x="6291689" y="3512900"/>
              <a:ext cx="3125" cy="4174"/>
            </a:xfrm>
            <a:custGeom>
              <a:rect b="b" l="l" r="r" t="t"/>
              <a:pathLst>
                <a:path extrusionOk="0" h="183" w="137">
                  <a:moveTo>
                    <a:pt x="137" y="1"/>
                  </a:moveTo>
                  <a:lnTo>
                    <a:pt x="1" y="137"/>
                  </a:lnTo>
                  <a:lnTo>
                    <a:pt x="46" y="182"/>
                  </a:lnTo>
                  <a:lnTo>
                    <a:pt x="137"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32"/>
            <p:cNvSpPr/>
            <p:nvPr/>
          </p:nvSpPr>
          <p:spPr>
            <a:xfrm>
              <a:off x="6291689" y="3522228"/>
              <a:ext cx="1049" cy="2098"/>
            </a:xfrm>
            <a:custGeom>
              <a:rect b="b" l="l" r="r" t="t"/>
              <a:pathLst>
                <a:path extrusionOk="0" h="92" w="46">
                  <a:moveTo>
                    <a:pt x="1" y="1"/>
                  </a:moveTo>
                  <a:lnTo>
                    <a:pt x="1" y="46"/>
                  </a:lnTo>
                  <a:lnTo>
                    <a:pt x="1" y="92"/>
                  </a:lnTo>
                  <a:lnTo>
                    <a:pt x="46"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32"/>
            <p:cNvSpPr/>
            <p:nvPr/>
          </p:nvSpPr>
          <p:spPr>
            <a:xfrm>
              <a:off x="6283387" y="3521202"/>
              <a:ext cx="5223" cy="5200"/>
            </a:xfrm>
            <a:custGeom>
              <a:rect b="b" l="l" r="r" t="t"/>
              <a:pathLst>
                <a:path extrusionOk="0" h="228" w="229">
                  <a:moveTo>
                    <a:pt x="137" y="0"/>
                  </a:moveTo>
                  <a:lnTo>
                    <a:pt x="92" y="46"/>
                  </a:lnTo>
                  <a:lnTo>
                    <a:pt x="1" y="137"/>
                  </a:lnTo>
                  <a:lnTo>
                    <a:pt x="137" y="182"/>
                  </a:lnTo>
                  <a:lnTo>
                    <a:pt x="183" y="228"/>
                  </a:lnTo>
                  <a:lnTo>
                    <a:pt x="228" y="91"/>
                  </a:lnTo>
                  <a:lnTo>
                    <a:pt x="137"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32"/>
            <p:cNvSpPr/>
            <p:nvPr/>
          </p:nvSpPr>
          <p:spPr>
            <a:xfrm>
              <a:off x="6310369" y="3586545"/>
              <a:ext cx="3125" cy="8325"/>
            </a:xfrm>
            <a:custGeom>
              <a:rect b="b" l="l" r="r" t="t"/>
              <a:pathLst>
                <a:path extrusionOk="0" h="365" w="137">
                  <a:moveTo>
                    <a:pt x="137" y="1"/>
                  </a:moveTo>
                  <a:lnTo>
                    <a:pt x="91" y="92"/>
                  </a:lnTo>
                  <a:lnTo>
                    <a:pt x="46" y="92"/>
                  </a:lnTo>
                  <a:lnTo>
                    <a:pt x="0" y="137"/>
                  </a:lnTo>
                  <a:lnTo>
                    <a:pt x="0" y="273"/>
                  </a:lnTo>
                  <a:lnTo>
                    <a:pt x="0" y="364"/>
                  </a:lnTo>
                  <a:lnTo>
                    <a:pt x="46" y="228"/>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32"/>
            <p:cNvSpPr/>
            <p:nvPr/>
          </p:nvSpPr>
          <p:spPr>
            <a:xfrm>
              <a:off x="6183810" y="3498372"/>
              <a:ext cx="139012" cy="258318"/>
            </a:xfrm>
            <a:custGeom>
              <a:rect b="b" l="l" r="r" t="t"/>
              <a:pathLst>
                <a:path extrusionOk="0" h="11326" w="6095">
                  <a:moveTo>
                    <a:pt x="5413" y="1"/>
                  </a:moveTo>
                  <a:lnTo>
                    <a:pt x="5185" y="183"/>
                  </a:lnTo>
                  <a:lnTo>
                    <a:pt x="5231" y="319"/>
                  </a:lnTo>
                  <a:lnTo>
                    <a:pt x="5094" y="410"/>
                  </a:lnTo>
                  <a:lnTo>
                    <a:pt x="4958" y="319"/>
                  </a:lnTo>
                  <a:lnTo>
                    <a:pt x="4867" y="319"/>
                  </a:lnTo>
                  <a:lnTo>
                    <a:pt x="5003" y="501"/>
                  </a:lnTo>
                  <a:lnTo>
                    <a:pt x="5003" y="592"/>
                  </a:lnTo>
                  <a:lnTo>
                    <a:pt x="5094" y="683"/>
                  </a:lnTo>
                  <a:lnTo>
                    <a:pt x="5094" y="728"/>
                  </a:lnTo>
                  <a:lnTo>
                    <a:pt x="4958" y="865"/>
                  </a:lnTo>
                  <a:lnTo>
                    <a:pt x="4958" y="1138"/>
                  </a:lnTo>
                  <a:lnTo>
                    <a:pt x="4867" y="1274"/>
                  </a:lnTo>
                  <a:lnTo>
                    <a:pt x="4731" y="1229"/>
                  </a:lnTo>
                  <a:lnTo>
                    <a:pt x="4594" y="1411"/>
                  </a:lnTo>
                  <a:lnTo>
                    <a:pt x="4594" y="1502"/>
                  </a:lnTo>
                  <a:lnTo>
                    <a:pt x="4503" y="1593"/>
                  </a:lnTo>
                  <a:lnTo>
                    <a:pt x="4412" y="1547"/>
                  </a:lnTo>
                  <a:lnTo>
                    <a:pt x="4412" y="1365"/>
                  </a:lnTo>
                  <a:lnTo>
                    <a:pt x="4321" y="1320"/>
                  </a:lnTo>
                  <a:lnTo>
                    <a:pt x="4230" y="1456"/>
                  </a:lnTo>
                  <a:lnTo>
                    <a:pt x="4185" y="1638"/>
                  </a:lnTo>
                  <a:lnTo>
                    <a:pt x="4367" y="1775"/>
                  </a:lnTo>
                  <a:lnTo>
                    <a:pt x="4412" y="1865"/>
                  </a:lnTo>
                  <a:lnTo>
                    <a:pt x="4321" y="1911"/>
                  </a:lnTo>
                  <a:lnTo>
                    <a:pt x="4276" y="1865"/>
                  </a:lnTo>
                  <a:lnTo>
                    <a:pt x="4094" y="1911"/>
                  </a:lnTo>
                  <a:lnTo>
                    <a:pt x="4139" y="2093"/>
                  </a:lnTo>
                  <a:lnTo>
                    <a:pt x="4276" y="2138"/>
                  </a:lnTo>
                  <a:lnTo>
                    <a:pt x="4276" y="2229"/>
                  </a:lnTo>
                  <a:lnTo>
                    <a:pt x="4230" y="2275"/>
                  </a:lnTo>
                  <a:lnTo>
                    <a:pt x="4139" y="2229"/>
                  </a:lnTo>
                  <a:lnTo>
                    <a:pt x="4048" y="2275"/>
                  </a:lnTo>
                  <a:lnTo>
                    <a:pt x="4003" y="2366"/>
                  </a:lnTo>
                  <a:lnTo>
                    <a:pt x="3775" y="2548"/>
                  </a:lnTo>
                  <a:lnTo>
                    <a:pt x="3775" y="2366"/>
                  </a:lnTo>
                  <a:lnTo>
                    <a:pt x="3821" y="2320"/>
                  </a:lnTo>
                  <a:lnTo>
                    <a:pt x="3775" y="2229"/>
                  </a:lnTo>
                  <a:lnTo>
                    <a:pt x="3594" y="2366"/>
                  </a:lnTo>
                  <a:lnTo>
                    <a:pt x="3730" y="2411"/>
                  </a:lnTo>
                  <a:lnTo>
                    <a:pt x="3684" y="2457"/>
                  </a:lnTo>
                  <a:lnTo>
                    <a:pt x="3503" y="2593"/>
                  </a:lnTo>
                  <a:lnTo>
                    <a:pt x="3548" y="2730"/>
                  </a:lnTo>
                  <a:lnTo>
                    <a:pt x="3684" y="2775"/>
                  </a:lnTo>
                  <a:lnTo>
                    <a:pt x="3639" y="2866"/>
                  </a:lnTo>
                  <a:lnTo>
                    <a:pt x="3548" y="2866"/>
                  </a:lnTo>
                  <a:lnTo>
                    <a:pt x="3412" y="2957"/>
                  </a:lnTo>
                  <a:lnTo>
                    <a:pt x="3412" y="2866"/>
                  </a:lnTo>
                  <a:lnTo>
                    <a:pt x="3321" y="2866"/>
                  </a:lnTo>
                  <a:lnTo>
                    <a:pt x="3412" y="2730"/>
                  </a:lnTo>
                  <a:lnTo>
                    <a:pt x="3321" y="2684"/>
                  </a:lnTo>
                  <a:lnTo>
                    <a:pt x="3048" y="2912"/>
                  </a:lnTo>
                  <a:lnTo>
                    <a:pt x="3002" y="3139"/>
                  </a:lnTo>
                  <a:lnTo>
                    <a:pt x="3048" y="3230"/>
                  </a:lnTo>
                  <a:lnTo>
                    <a:pt x="3002" y="3321"/>
                  </a:lnTo>
                  <a:lnTo>
                    <a:pt x="2911" y="3321"/>
                  </a:lnTo>
                  <a:lnTo>
                    <a:pt x="2820" y="3230"/>
                  </a:lnTo>
                  <a:lnTo>
                    <a:pt x="2820" y="3048"/>
                  </a:lnTo>
                  <a:lnTo>
                    <a:pt x="2775" y="3048"/>
                  </a:lnTo>
                  <a:lnTo>
                    <a:pt x="2593" y="3230"/>
                  </a:lnTo>
                  <a:lnTo>
                    <a:pt x="2366" y="3093"/>
                  </a:lnTo>
                  <a:lnTo>
                    <a:pt x="2320" y="3139"/>
                  </a:lnTo>
                  <a:lnTo>
                    <a:pt x="2275" y="3139"/>
                  </a:lnTo>
                  <a:lnTo>
                    <a:pt x="2275" y="3366"/>
                  </a:lnTo>
                  <a:lnTo>
                    <a:pt x="2184" y="3366"/>
                  </a:lnTo>
                  <a:lnTo>
                    <a:pt x="2184" y="3275"/>
                  </a:lnTo>
                  <a:lnTo>
                    <a:pt x="2093" y="3230"/>
                  </a:lnTo>
                  <a:lnTo>
                    <a:pt x="2002" y="3366"/>
                  </a:lnTo>
                  <a:lnTo>
                    <a:pt x="1911" y="3230"/>
                  </a:lnTo>
                  <a:lnTo>
                    <a:pt x="1592" y="3503"/>
                  </a:lnTo>
                  <a:lnTo>
                    <a:pt x="1501" y="3503"/>
                  </a:lnTo>
                  <a:lnTo>
                    <a:pt x="1456" y="3457"/>
                  </a:lnTo>
                  <a:lnTo>
                    <a:pt x="1274" y="3457"/>
                  </a:lnTo>
                  <a:lnTo>
                    <a:pt x="1229" y="3548"/>
                  </a:lnTo>
                  <a:lnTo>
                    <a:pt x="1229" y="3821"/>
                  </a:lnTo>
                  <a:lnTo>
                    <a:pt x="1001" y="4185"/>
                  </a:lnTo>
                  <a:lnTo>
                    <a:pt x="1001" y="4230"/>
                  </a:lnTo>
                  <a:lnTo>
                    <a:pt x="774" y="4503"/>
                  </a:lnTo>
                  <a:lnTo>
                    <a:pt x="774" y="4594"/>
                  </a:lnTo>
                  <a:lnTo>
                    <a:pt x="910" y="4685"/>
                  </a:lnTo>
                  <a:lnTo>
                    <a:pt x="819" y="4867"/>
                  </a:lnTo>
                  <a:lnTo>
                    <a:pt x="865" y="5095"/>
                  </a:lnTo>
                  <a:lnTo>
                    <a:pt x="865" y="5276"/>
                  </a:lnTo>
                  <a:lnTo>
                    <a:pt x="1092" y="5686"/>
                  </a:lnTo>
                  <a:lnTo>
                    <a:pt x="1092" y="5822"/>
                  </a:lnTo>
                  <a:lnTo>
                    <a:pt x="1229" y="5959"/>
                  </a:lnTo>
                  <a:lnTo>
                    <a:pt x="1229" y="6050"/>
                  </a:lnTo>
                  <a:lnTo>
                    <a:pt x="1092" y="6141"/>
                  </a:lnTo>
                  <a:lnTo>
                    <a:pt x="1138" y="6277"/>
                  </a:lnTo>
                  <a:lnTo>
                    <a:pt x="1092" y="6641"/>
                  </a:lnTo>
                  <a:lnTo>
                    <a:pt x="910" y="6732"/>
                  </a:lnTo>
                  <a:lnTo>
                    <a:pt x="865" y="6959"/>
                  </a:lnTo>
                  <a:lnTo>
                    <a:pt x="774" y="6959"/>
                  </a:lnTo>
                  <a:lnTo>
                    <a:pt x="728" y="7096"/>
                  </a:lnTo>
                  <a:lnTo>
                    <a:pt x="592" y="7232"/>
                  </a:lnTo>
                  <a:lnTo>
                    <a:pt x="592" y="7505"/>
                  </a:lnTo>
                  <a:lnTo>
                    <a:pt x="455" y="7596"/>
                  </a:lnTo>
                  <a:lnTo>
                    <a:pt x="228" y="7687"/>
                  </a:lnTo>
                  <a:lnTo>
                    <a:pt x="183" y="7732"/>
                  </a:lnTo>
                  <a:lnTo>
                    <a:pt x="228" y="8005"/>
                  </a:lnTo>
                  <a:lnTo>
                    <a:pt x="46" y="8187"/>
                  </a:lnTo>
                  <a:lnTo>
                    <a:pt x="46" y="8415"/>
                  </a:lnTo>
                  <a:lnTo>
                    <a:pt x="1" y="8506"/>
                  </a:lnTo>
                  <a:lnTo>
                    <a:pt x="46" y="8642"/>
                  </a:lnTo>
                  <a:lnTo>
                    <a:pt x="46" y="8869"/>
                  </a:lnTo>
                  <a:lnTo>
                    <a:pt x="228" y="9142"/>
                  </a:lnTo>
                  <a:lnTo>
                    <a:pt x="228" y="9324"/>
                  </a:lnTo>
                  <a:lnTo>
                    <a:pt x="273" y="9415"/>
                  </a:lnTo>
                  <a:lnTo>
                    <a:pt x="364" y="9461"/>
                  </a:lnTo>
                  <a:lnTo>
                    <a:pt x="410" y="9461"/>
                  </a:lnTo>
                  <a:lnTo>
                    <a:pt x="364" y="9506"/>
                  </a:lnTo>
                  <a:lnTo>
                    <a:pt x="183" y="9552"/>
                  </a:lnTo>
                  <a:lnTo>
                    <a:pt x="228" y="9733"/>
                  </a:lnTo>
                  <a:lnTo>
                    <a:pt x="228" y="9961"/>
                  </a:lnTo>
                  <a:lnTo>
                    <a:pt x="228" y="10325"/>
                  </a:lnTo>
                  <a:lnTo>
                    <a:pt x="273" y="10370"/>
                  </a:lnTo>
                  <a:lnTo>
                    <a:pt x="273" y="10507"/>
                  </a:lnTo>
                  <a:lnTo>
                    <a:pt x="364" y="10552"/>
                  </a:lnTo>
                  <a:lnTo>
                    <a:pt x="455" y="10689"/>
                  </a:lnTo>
                  <a:lnTo>
                    <a:pt x="546" y="10734"/>
                  </a:lnTo>
                  <a:lnTo>
                    <a:pt x="637" y="10870"/>
                  </a:lnTo>
                  <a:lnTo>
                    <a:pt x="728" y="10961"/>
                  </a:lnTo>
                  <a:lnTo>
                    <a:pt x="865" y="10961"/>
                  </a:lnTo>
                  <a:lnTo>
                    <a:pt x="865" y="11007"/>
                  </a:lnTo>
                  <a:lnTo>
                    <a:pt x="1001" y="11007"/>
                  </a:lnTo>
                  <a:lnTo>
                    <a:pt x="1138" y="11189"/>
                  </a:lnTo>
                  <a:lnTo>
                    <a:pt x="1229" y="11234"/>
                  </a:lnTo>
                  <a:lnTo>
                    <a:pt x="1229" y="11280"/>
                  </a:lnTo>
                  <a:lnTo>
                    <a:pt x="1274" y="11325"/>
                  </a:lnTo>
                  <a:lnTo>
                    <a:pt x="1410" y="11280"/>
                  </a:lnTo>
                  <a:lnTo>
                    <a:pt x="1547" y="11280"/>
                  </a:lnTo>
                  <a:lnTo>
                    <a:pt x="1729" y="11189"/>
                  </a:lnTo>
                  <a:lnTo>
                    <a:pt x="1911" y="11007"/>
                  </a:lnTo>
                  <a:lnTo>
                    <a:pt x="2411" y="10961"/>
                  </a:lnTo>
                  <a:lnTo>
                    <a:pt x="2547" y="10961"/>
                  </a:lnTo>
                  <a:lnTo>
                    <a:pt x="2820" y="10870"/>
                  </a:lnTo>
                  <a:lnTo>
                    <a:pt x="2866" y="10734"/>
                  </a:lnTo>
                  <a:lnTo>
                    <a:pt x="3002" y="10734"/>
                  </a:lnTo>
                  <a:lnTo>
                    <a:pt x="3093" y="10461"/>
                  </a:lnTo>
                  <a:lnTo>
                    <a:pt x="3230" y="10279"/>
                  </a:lnTo>
                  <a:lnTo>
                    <a:pt x="3230" y="10097"/>
                  </a:lnTo>
                  <a:lnTo>
                    <a:pt x="3412" y="10006"/>
                  </a:lnTo>
                  <a:lnTo>
                    <a:pt x="3366" y="9779"/>
                  </a:lnTo>
                  <a:lnTo>
                    <a:pt x="3321" y="9733"/>
                  </a:lnTo>
                  <a:lnTo>
                    <a:pt x="3457" y="9688"/>
                  </a:lnTo>
                  <a:lnTo>
                    <a:pt x="3503" y="9415"/>
                  </a:lnTo>
                  <a:lnTo>
                    <a:pt x="3503" y="9370"/>
                  </a:lnTo>
                  <a:lnTo>
                    <a:pt x="3548" y="9370"/>
                  </a:lnTo>
                  <a:lnTo>
                    <a:pt x="3684" y="9142"/>
                  </a:lnTo>
                  <a:lnTo>
                    <a:pt x="3821" y="8596"/>
                  </a:lnTo>
                  <a:lnTo>
                    <a:pt x="3912" y="8278"/>
                  </a:lnTo>
                  <a:lnTo>
                    <a:pt x="4003" y="8187"/>
                  </a:lnTo>
                  <a:lnTo>
                    <a:pt x="4094" y="7869"/>
                  </a:lnTo>
                  <a:lnTo>
                    <a:pt x="4321" y="7459"/>
                  </a:lnTo>
                  <a:lnTo>
                    <a:pt x="4503" y="6823"/>
                  </a:lnTo>
                  <a:lnTo>
                    <a:pt x="4685" y="6595"/>
                  </a:lnTo>
                  <a:lnTo>
                    <a:pt x="4685" y="6322"/>
                  </a:lnTo>
                  <a:lnTo>
                    <a:pt x="4821" y="6004"/>
                  </a:lnTo>
                  <a:lnTo>
                    <a:pt x="4867" y="5913"/>
                  </a:lnTo>
                  <a:lnTo>
                    <a:pt x="5049" y="5640"/>
                  </a:lnTo>
                  <a:lnTo>
                    <a:pt x="5140" y="5186"/>
                  </a:lnTo>
                  <a:lnTo>
                    <a:pt x="5185" y="4867"/>
                  </a:lnTo>
                  <a:lnTo>
                    <a:pt x="5276" y="4776"/>
                  </a:lnTo>
                  <a:lnTo>
                    <a:pt x="5322" y="4549"/>
                  </a:lnTo>
                  <a:lnTo>
                    <a:pt x="5231" y="4412"/>
                  </a:lnTo>
                  <a:lnTo>
                    <a:pt x="5276" y="4230"/>
                  </a:lnTo>
                  <a:lnTo>
                    <a:pt x="5458" y="4003"/>
                  </a:lnTo>
                  <a:lnTo>
                    <a:pt x="5413" y="3867"/>
                  </a:lnTo>
                  <a:lnTo>
                    <a:pt x="5549" y="3730"/>
                  </a:lnTo>
                  <a:lnTo>
                    <a:pt x="5504" y="3548"/>
                  </a:lnTo>
                  <a:lnTo>
                    <a:pt x="5458" y="3503"/>
                  </a:lnTo>
                  <a:lnTo>
                    <a:pt x="5504" y="3366"/>
                  </a:lnTo>
                  <a:lnTo>
                    <a:pt x="5504" y="3139"/>
                  </a:lnTo>
                  <a:lnTo>
                    <a:pt x="5458" y="3093"/>
                  </a:lnTo>
                  <a:lnTo>
                    <a:pt x="5458" y="2912"/>
                  </a:lnTo>
                  <a:lnTo>
                    <a:pt x="5549" y="2866"/>
                  </a:lnTo>
                  <a:lnTo>
                    <a:pt x="5640" y="2912"/>
                  </a:lnTo>
                  <a:lnTo>
                    <a:pt x="5640" y="3093"/>
                  </a:lnTo>
                  <a:lnTo>
                    <a:pt x="5777" y="3275"/>
                  </a:lnTo>
                  <a:lnTo>
                    <a:pt x="5913" y="3275"/>
                  </a:lnTo>
                  <a:lnTo>
                    <a:pt x="5958" y="3184"/>
                  </a:lnTo>
                  <a:lnTo>
                    <a:pt x="5958" y="3048"/>
                  </a:lnTo>
                  <a:lnTo>
                    <a:pt x="6004" y="3002"/>
                  </a:lnTo>
                  <a:lnTo>
                    <a:pt x="6004" y="2866"/>
                  </a:lnTo>
                  <a:lnTo>
                    <a:pt x="6095" y="2821"/>
                  </a:lnTo>
                  <a:lnTo>
                    <a:pt x="6049" y="2639"/>
                  </a:lnTo>
                  <a:lnTo>
                    <a:pt x="5913" y="2457"/>
                  </a:lnTo>
                  <a:lnTo>
                    <a:pt x="5868" y="2275"/>
                  </a:lnTo>
                  <a:lnTo>
                    <a:pt x="5913" y="2229"/>
                  </a:lnTo>
                  <a:lnTo>
                    <a:pt x="5913" y="2047"/>
                  </a:lnTo>
                  <a:lnTo>
                    <a:pt x="5868" y="1820"/>
                  </a:lnTo>
                  <a:lnTo>
                    <a:pt x="5913" y="1729"/>
                  </a:lnTo>
                  <a:lnTo>
                    <a:pt x="5913" y="1320"/>
                  </a:lnTo>
                  <a:lnTo>
                    <a:pt x="5822" y="1183"/>
                  </a:lnTo>
                  <a:lnTo>
                    <a:pt x="5777" y="819"/>
                  </a:lnTo>
                  <a:lnTo>
                    <a:pt x="5731" y="683"/>
                  </a:lnTo>
                  <a:lnTo>
                    <a:pt x="5686" y="728"/>
                  </a:lnTo>
                  <a:lnTo>
                    <a:pt x="5504" y="547"/>
                  </a:lnTo>
                  <a:lnTo>
                    <a:pt x="5504" y="410"/>
                  </a:lnTo>
                  <a:lnTo>
                    <a:pt x="5367" y="319"/>
                  </a:lnTo>
                  <a:lnTo>
                    <a:pt x="5458" y="183"/>
                  </a:lnTo>
                  <a:lnTo>
                    <a:pt x="541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32"/>
            <p:cNvSpPr/>
            <p:nvPr/>
          </p:nvSpPr>
          <p:spPr>
            <a:xfrm>
              <a:off x="5046947" y="1820059"/>
              <a:ext cx="160816" cy="97525"/>
            </a:xfrm>
            <a:custGeom>
              <a:rect b="b" l="l" r="r" t="t"/>
              <a:pathLst>
                <a:path extrusionOk="0" h="4276" w="7051">
                  <a:moveTo>
                    <a:pt x="1001" y="1"/>
                  </a:moveTo>
                  <a:lnTo>
                    <a:pt x="1001" y="92"/>
                  </a:lnTo>
                  <a:lnTo>
                    <a:pt x="1047" y="183"/>
                  </a:lnTo>
                  <a:lnTo>
                    <a:pt x="1138" y="183"/>
                  </a:lnTo>
                  <a:lnTo>
                    <a:pt x="1183" y="92"/>
                  </a:lnTo>
                  <a:lnTo>
                    <a:pt x="1274" y="92"/>
                  </a:lnTo>
                  <a:lnTo>
                    <a:pt x="1365" y="183"/>
                  </a:lnTo>
                  <a:lnTo>
                    <a:pt x="1502" y="228"/>
                  </a:lnTo>
                  <a:lnTo>
                    <a:pt x="1456" y="274"/>
                  </a:lnTo>
                  <a:lnTo>
                    <a:pt x="1320" y="228"/>
                  </a:lnTo>
                  <a:lnTo>
                    <a:pt x="1138" y="228"/>
                  </a:lnTo>
                  <a:lnTo>
                    <a:pt x="1183" y="274"/>
                  </a:lnTo>
                  <a:lnTo>
                    <a:pt x="1411" y="456"/>
                  </a:lnTo>
                  <a:lnTo>
                    <a:pt x="1547" y="592"/>
                  </a:lnTo>
                  <a:lnTo>
                    <a:pt x="1502" y="728"/>
                  </a:lnTo>
                  <a:lnTo>
                    <a:pt x="1411" y="728"/>
                  </a:lnTo>
                  <a:lnTo>
                    <a:pt x="1411" y="637"/>
                  </a:lnTo>
                  <a:lnTo>
                    <a:pt x="1274" y="547"/>
                  </a:lnTo>
                  <a:lnTo>
                    <a:pt x="1138" y="637"/>
                  </a:lnTo>
                  <a:lnTo>
                    <a:pt x="1047" y="592"/>
                  </a:lnTo>
                  <a:lnTo>
                    <a:pt x="1092" y="501"/>
                  </a:lnTo>
                  <a:lnTo>
                    <a:pt x="1001" y="319"/>
                  </a:lnTo>
                  <a:lnTo>
                    <a:pt x="819" y="274"/>
                  </a:lnTo>
                  <a:lnTo>
                    <a:pt x="728" y="319"/>
                  </a:lnTo>
                  <a:lnTo>
                    <a:pt x="819" y="501"/>
                  </a:lnTo>
                  <a:lnTo>
                    <a:pt x="774" y="592"/>
                  </a:lnTo>
                  <a:lnTo>
                    <a:pt x="683" y="456"/>
                  </a:lnTo>
                  <a:lnTo>
                    <a:pt x="592" y="410"/>
                  </a:lnTo>
                  <a:lnTo>
                    <a:pt x="546" y="501"/>
                  </a:lnTo>
                  <a:lnTo>
                    <a:pt x="637" y="592"/>
                  </a:lnTo>
                  <a:lnTo>
                    <a:pt x="728" y="683"/>
                  </a:lnTo>
                  <a:lnTo>
                    <a:pt x="774" y="728"/>
                  </a:lnTo>
                  <a:lnTo>
                    <a:pt x="637" y="683"/>
                  </a:lnTo>
                  <a:lnTo>
                    <a:pt x="501" y="728"/>
                  </a:lnTo>
                  <a:lnTo>
                    <a:pt x="592" y="865"/>
                  </a:lnTo>
                  <a:lnTo>
                    <a:pt x="774" y="910"/>
                  </a:lnTo>
                  <a:lnTo>
                    <a:pt x="683" y="956"/>
                  </a:lnTo>
                  <a:lnTo>
                    <a:pt x="637" y="1001"/>
                  </a:lnTo>
                  <a:lnTo>
                    <a:pt x="683" y="1092"/>
                  </a:lnTo>
                  <a:lnTo>
                    <a:pt x="637" y="1092"/>
                  </a:lnTo>
                  <a:lnTo>
                    <a:pt x="410" y="865"/>
                  </a:lnTo>
                  <a:lnTo>
                    <a:pt x="319" y="865"/>
                  </a:lnTo>
                  <a:lnTo>
                    <a:pt x="274" y="956"/>
                  </a:lnTo>
                  <a:lnTo>
                    <a:pt x="365" y="1138"/>
                  </a:lnTo>
                  <a:lnTo>
                    <a:pt x="410" y="1229"/>
                  </a:lnTo>
                  <a:lnTo>
                    <a:pt x="365" y="1274"/>
                  </a:lnTo>
                  <a:lnTo>
                    <a:pt x="228" y="1092"/>
                  </a:lnTo>
                  <a:lnTo>
                    <a:pt x="92" y="1047"/>
                  </a:lnTo>
                  <a:lnTo>
                    <a:pt x="1" y="1183"/>
                  </a:lnTo>
                  <a:lnTo>
                    <a:pt x="183" y="1274"/>
                  </a:lnTo>
                  <a:lnTo>
                    <a:pt x="319" y="1411"/>
                  </a:lnTo>
                  <a:lnTo>
                    <a:pt x="501" y="1456"/>
                  </a:lnTo>
                  <a:lnTo>
                    <a:pt x="592" y="1274"/>
                  </a:lnTo>
                  <a:lnTo>
                    <a:pt x="774" y="1229"/>
                  </a:lnTo>
                  <a:lnTo>
                    <a:pt x="865" y="1092"/>
                  </a:lnTo>
                  <a:lnTo>
                    <a:pt x="910" y="1183"/>
                  </a:lnTo>
                  <a:lnTo>
                    <a:pt x="910" y="1274"/>
                  </a:lnTo>
                  <a:lnTo>
                    <a:pt x="1001" y="1274"/>
                  </a:lnTo>
                  <a:lnTo>
                    <a:pt x="1092" y="1183"/>
                  </a:lnTo>
                  <a:lnTo>
                    <a:pt x="1092" y="1365"/>
                  </a:lnTo>
                  <a:lnTo>
                    <a:pt x="1183" y="1365"/>
                  </a:lnTo>
                  <a:lnTo>
                    <a:pt x="1320" y="1274"/>
                  </a:lnTo>
                  <a:lnTo>
                    <a:pt x="1365" y="1183"/>
                  </a:lnTo>
                  <a:lnTo>
                    <a:pt x="1365" y="1320"/>
                  </a:lnTo>
                  <a:lnTo>
                    <a:pt x="1411" y="1320"/>
                  </a:lnTo>
                  <a:lnTo>
                    <a:pt x="1547" y="1183"/>
                  </a:lnTo>
                  <a:lnTo>
                    <a:pt x="1547" y="1274"/>
                  </a:lnTo>
                  <a:lnTo>
                    <a:pt x="1502" y="1411"/>
                  </a:lnTo>
                  <a:lnTo>
                    <a:pt x="1592" y="1456"/>
                  </a:lnTo>
                  <a:lnTo>
                    <a:pt x="1683" y="1365"/>
                  </a:lnTo>
                  <a:lnTo>
                    <a:pt x="1865" y="1456"/>
                  </a:lnTo>
                  <a:lnTo>
                    <a:pt x="1774" y="1502"/>
                  </a:lnTo>
                  <a:lnTo>
                    <a:pt x="1683" y="1502"/>
                  </a:lnTo>
                  <a:lnTo>
                    <a:pt x="1547" y="1593"/>
                  </a:lnTo>
                  <a:lnTo>
                    <a:pt x="1411" y="1593"/>
                  </a:lnTo>
                  <a:lnTo>
                    <a:pt x="1229" y="1684"/>
                  </a:lnTo>
                  <a:lnTo>
                    <a:pt x="1229" y="1729"/>
                  </a:lnTo>
                  <a:lnTo>
                    <a:pt x="1456" y="1820"/>
                  </a:lnTo>
                  <a:lnTo>
                    <a:pt x="1592" y="1774"/>
                  </a:lnTo>
                  <a:lnTo>
                    <a:pt x="1683" y="1684"/>
                  </a:lnTo>
                  <a:lnTo>
                    <a:pt x="1774" y="1638"/>
                  </a:lnTo>
                  <a:lnTo>
                    <a:pt x="1774" y="1774"/>
                  </a:lnTo>
                  <a:lnTo>
                    <a:pt x="1683" y="1911"/>
                  </a:lnTo>
                  <a:lnTo>
                    <a:pt x="1411" y="1956"/>
                  </a:lnTo>
                  <a:lnTo>
                    <a:pt x="1320" y="1911"/>
                  </a:lnTo>
                  <a:lnTo>
                    <a:pt x="1183" y="2047"/>
                  </a:lnTo>
                  <a:lnTo>
                    <a:pt x="1092" y="1956"/>
                  </a:lnTo>
                  <a:lnTo>
                    <a:pt x="1047" y="1911"/>
                  </a:lnTo>
                  <a:lnTo>
                    <a:pt x="1047" y="1820"/>
                  </a:lnTo>
                  <a:lnTo>
                    <a:pt x="1001" y="1820"/>
                  </a:lnTo>
                  <a:lnTo>
                    <a:pt x="956" y="1865"/>
                  </a:lnTo>
                  <a:lnTo>
                    <a:pt x="1001" y="1911"/>
                  </a:lnTo>
                  <a:lnTo>
                    <a:pt x="865" y="2002"/>
                  </a:lnTo>
                  <a:lnTo>
                    <a:pt x="774" y="1956"/>
                  </a:lnTo>
                  <a:lnTo>
                    <a:pt x="637" y="1956"/>
                  </a:lnTo>
                  <a:lnTo>
                    <a:pt x="501" y="2047"/>
                  </a:lnTo>
                  <a:lnTo>
                    <a:pt x="319" y="1956"/>
                  </a:lnTo>
                  <a:lnTo>
                    <a:pt x="228" y="2002"/>
                  </a:lnTo>
                  <a:lnTo>
                    <a:pt x="137" y="2002"/>
                  </a:lnTo>
                  <a:lnTo>
                    <a:pt x="274" y="2184"/>
                  </a:lnTo>
                  <a:lnTo>
                    <a:pt x="319" y="2320"/>
                  </a:lnTo>
                  <a:lnTo>
                    <a:pt x="546" y="2320"/>
                  </a:lnTo>
                  <a:lnTo>
                    <a:pt x="546" y="2275"/>
                  </a:lnTo>
                  <a:lnTo>
                    <a:pt x="774" y="2366"/>
                  </a:lnTo>
                  <a:lnTo>
                    <a:pt x="1092" y="2320"/>
                  </a:lnTo>
                  <a:lnTo>
                    <a:pt x="1274" y="2366"/>
                  </a:lnTo>
                  <a:lnTo>
                    <a:pt x="1229" y="2411"/>
                  </a:lnTo>
                  <a:lnTo>
                    <a:pt x="1138" y="2502"/>
                  </a:lnTo>
                  <a:lnTo>
                    <a:pt x="1138" y="2548"/>
                  </a:lnTo>
                  <a:lnTo>
                    <a:pt x="1274" y="2684"/>
                  </a:lnTo>
                  <a:lnTo>
                    <a:pt x="1320" y="2775"/>
                  </a:lnTo>
                  <a:lnTo>
                    <a:pt x="1411" y="2775"/>
                  </a:lnTo>
                  <a:lnTo>
                    <a:pt x="1592" y="2639"/>
                  </a:lnTo>
                  <a:lnTo>
                    <a:pt x="1592" y="2730"/>
                  </a:lnTo>
                  <a:lnTo>
                    <a:pt x="1411" y="2820"/>
                  </a:lnTo>
                  <a:lnTo>
                    <a:pt x="1365" y="2957"/>
                  </a:lnTo>
                  <a:lnTo>
                    <a:pt x="1456" y="3048"/>
                  </a:lnTo>
                  <a:lnTo>
                    <a:pt x="1683" y="2866"/>
                  </a:lnTo>
                  <a:lnTo>
                    <a:pt x="1865" y="2911"/>
                  </a:lnTo>
                  <a:lnTo>
                    <a:pt x="1911" y="3002"/>
                  </a:lnTo>
                  <a:lnTo>
                    <a:pt x="1774" y="2911"/>
                  </a:lnTo>
                  <a:lnTo>
                    <a:pt x="1638" y="3002"/>
                  </a:lnTo>
                  <a:lnTo>
                    <a:pt x="1547" y="3093"/>
                  </a:lnTo>
                  <a:lnTo>
                    <a:pt x="1365" y="3093"/>
                  </a:lnTo>
                  <a:lnTo>
                    <a:pt x="1365" y="3184"/>
                  </a:lnTo>
                  <a:lnTo>
                    <a:pt x="1320" y="3275"/>
                  </a:lnTo>
                  <a:lnTo>
                    <a:pt x="1229" y="3275"/>
                  </a:lnTo>
                  <a:lnTo>
                    <a:pt x="1092" y="3321"/>
                  </a:lnTo>
                  <a:lnTo>
                    <a:pt x="1047" y="3230"/>
                  </a:lnTo>
                  <a:lnTo>
                    <a:pt x="910" y="3139"/>
                  </a:lnTo>
                  <a:lnTo>
                    <a:pt x="910" y="3230"/>
                  </a:lnTo>
                  <a:lnTo>
                    <a:pt x="865" y="3230"/>
                  </a:lnTo>
                  <a:lnTo>
                    <a:pt x="910" y="3412"/>
                  </a:lnTo>
                  <a:lnTo>
                    <a:pt x="956" y="3412"/>
                  </a:lnTo>
                  <a:lnTo>
                    <a:pt x="910" y="3457"/>
                  </a:lnTo>
                  <a:lnTo>
                    <a:pt x="910" y="3730"/>
                  </a:lnTo>
                  <a:lnTo>
                    <a:pt x="1092" y="3730"/>
                  </a:lnTo>
                  <a:lnTo>
                    <a:pt x="1138" y="3685"/>
                  </a:lnTo>
                  <a:lnTo>
                    <a:pt x="1274" y="3730"/>
                  </a:lnTo>
                  <a:lnTo>
                    <a:pt x="1502" y="3776"/>
                  </a:lnTo>
                  <a:lnTo>
                    <a:pt x="1729" y="3639"/>
                  </a:lnTo>
                  <a:lnTo>
                    <a:pt x="1865" y="3730"/>
                  </a:lnTo>
                  <a:lnTo>
                    <a:pt x="2002" y="3639"/>
                  </a:lnTo>
                  <a:lnTo>
                    <a:pt x="2002" y="3730"/>
                  </a:lnTo>
                  <a:lnTo>
                    <a:pt x="2093" y="3776"/>
                  </a:lnTo>
                  <a:lnTo>
                    <a:pt x="2275" y="3685"/>
                  </a:lnTo>
                  <a:lnTo>
                    <a:pt x="2275" y="3867"/>
                  </a:lnTo>
                  <a:lnTo>
                    <a:pt x="2457" y="4048"/>
                  </a:lnTo>
                  <a:lnTo>
                    <a:pt x="2548" y="4094"/>
                  </a:lnTo>
                  <a:lnTo>
                    <a:pt x="2684" y="4003"/>
                  </a:lnTo>
                  <a:lnTo>
                    <a:pt x="2820" y="4003"/>
                  </a:lnTo>
                  <a:lnTo>
                    <a:pt x="3093" y="4230"/>
                  </a:lnTo>
                  <a:lnTo>
                    <a:pt x="3412" y="4230"/>
                  </a:lnTo>
                  <a:lnTo>
                    <a:pt x="3548" y="4276"/>
                  </a:lnTo>
                  <a:lnTo>
                    <a:pt x="3775" y="4230"/>
                  </a:lnTo>
                  <a:lnTo>
                    <a:pt x="3730" y="4048"/>
                  </a:lnTo>
                  <a:lnTo>
                    <a:pt x="3775" y="4003"/>
                  </a:lnTo>
                  <a:lnTo>
                    <a:pt x="3821" y="4094"/>
                  </a:lnTo>
                  <a:lnTo>
                    <a:pt x="4003" y="4139"/>
                  </a:lnTo>
                  <a:lnTo>
                    <a:pt x="4185" y="3957"/>
                  </a:lnTo>
                  <a:lnTo>
                    <a:pt x="4185" y="3776"/>
                  </a:lnTo>
                  <a:lnTo>
                    <a:pt x="4412" y="3730"/>
                  </a:lnTo>
                  <a:lnTo>
                    <a:pt x="4321" y="3821"/>
                  </a:lnTo>
                  <a:lnTo>
                    <a:pt x="4367" y="3912"/>
                  </a:lnTo>
                  <a:lnTo>
                    <a:pt x="4458" y="3821"/>
                  </a:lnTo>
                  <a:lnTo>
                    <a:pt x="4549" y="3821"/>
                  </a:lnTo>
                  <a:lnTo>
                    <a:pt x="4731" y="3639"/>
                  </a:lnTo>
                  <a:lnTo>
                    <a:pt x="4776" y="3685"/>
                  </a:lnTo>
                  <a:lnTo>
                    <a:pt x="4822" y="3639"/>
                  </a:lnTo>
                  <a:lnTo>
                    <a:pt x="4958" y="3639"/>
                  </a:lnTo>
                  <a:lnTo>
                    <a:pt x="4958" y="3685"/>
                  </a:lnTo>
                  <a:lnTo>
                    <a:pt x="5049" y="3639"/>
                  </a:lnTo>
                  <a:lnTo>
                    <a:pt x="5367" y="3366"/>
                  </a:lnTo>
                  <a:lnTo>
                    <a:pt x="5504" y="3184"/>
                  </a:lnTo>
                  <a:lnTo>
                    <a:pt x="5913" y="3139"/>
                  </a:lnTo>
                  <a:lnTo>
                    <a:pt x="5959" y="3002"/>
                  </a:lnTo>
                  <a:lnTo>
                    <a:pt x="5959" y="2957"/>
                  </a:lnTo>
                  <a:lnTo>
                    <a:pt x="5959" y="2866"/>
                  </a:lnTo>
                  <a:lnTo>
                    <a:pt x="6049" y="2866"/>
                  </a:lnTo>
                  <a:lnTo>
                    <a:pt x="6049" y="2957"/>
                  </a:lnTo>
                  <a:lnTo>
                    <a:pt x="6277" y="3048"/>
                  </a:lnTo>
                  <a:lnTo>
                    <a:pt x="6368" y="2911"/>
                  </a:lnTo>
                  <a:lnTo>
                    <a:pt x="6413" y="2820"/>
                  </a:lnTo>
                  <a:lnTo>
                    <a:pt x="6368" y="2775"/>
                  </a:lnTo>
                  <a:lnTo>
                    <a:pt x="6368" y="2639"/>
                  </a:lnTo>
                  <a:lnTo>
                    <a:pt x="6459" y="2639"/>
                  </a:lnTo>
                  <a:lnTo>
                    <a:pt x="6413" y="2457"/>
                  </a:lnTo>
                  <a:lnTo>
                    <a:pt x="6459" y="2366"/>
                  </a:lnTo>
                  <a:lnTo>
                    <a:pt x="6595" y="2457"/>
                  </a:lnTo>
                  <a:lnTo>
                    <a:pt x="6641" y="2593"/>
                  </a:lnTo>
                  <a:lnTo>
                    <a:pt x="6732" y="2548"/>
                  </a:lnTo>
                  <a:lnTo>
                    <a:pt x="6823" y="2366"/>
                  </a:lnTo>
                  <a:lnTo>
                    <a:pt x="6777" y="2229"/>
                  </a:lnTo>
                  <a:lnTo>
                    <a:pt x="6641" y="2093"/>
                  </a:lnTo>
                  <a:lnTo>
                    <a:pt x="6641" y="1956"/>
                  </a:lnTo>
                  <a:lnTo>
                    <a:pt x="6732" y="1865"/>
                  </a:lnTo>
                  <a:lnTo>
                    <a:pt x="6732" y="1729"/>
                  </a:lnTo>
                  <a:lnTo>
                    <a:pt x="6868" y="1638"/>
                  </a:lnTo>
                  <a:lnTo>
                    <a:pt x="6959" y="1638"/>
                  </a:lnTo>
                  <a:lnTo>
                    <a:pt x="7050" y="1547"/>
                  </a:lnTo>
                  <a:lnTo>
                    <a:pt x="6914" y="1411"/>
                  </a:lnTo>
                  <a:lnTo>
                    <a:pt x="6595" y="1365"/>
                  </a:lnTo>
                  <a:lnTo>
                    <a:pt x="6504" y="1456"/>
                  </a:lnTo>
                  <a:lnTo>
                    <a:pt x="6504" y="1456"/>
                  </a:lnTo>
                  <a:lnTo>
                    <a:pt x="6595" y="1320"/>
                  </a:lnTo>
                  <a:lnTo>
                    <a:pt x="6550" y="1183"/>
                  </a:lnTo>
                  <a:lnTo>
                    <a:pt x="6368" y="1183"/>
                  </a:lnTo>
                  <a:lnTo>
                    <a:pt x="6322" y="1229"/>
                  </a:lnTo>
                  <a:lnTo>
                    <a:pt x="6277" y="1092"/>
                  </a:lnTo>
                  <a:lnTo>
                    <a:pt x="6413" y="956"/>
                  </a:lnTo>
                  <a:lnTo>
                    <a:pt x="6504" y="910"/>
                  </a:lnTo>
                  <a:lnTo>
                    <a:pt x="6504" y="683"/>
                  </a:lnTo>
                  <a:lnTo>
                    <a:pt x="6413" y="637"/>
                  </a:lnTo>
                  <a:lnTo>
                    <a:pt x="6322" y="728"/>
                  </a:lnTo>
                  <a:lnTo>
                    <a:pt x="6186" y="683"/>
                  </a:lnTo>
                  <a:lnTo>
                    <a:pt x="6095" y="547"/>
                  </a:lnTo>
                  <a:lnTo>
                    <a:pt x="6277" y="456"/>
                  </a:lnTo>
                  <a:lnTo>
                    <a:pt x="6277" y="365"/>
                  </a:lnTo>
                  <a:lnTo>
                    <a:pt x="6368" y="274"/>
                  </a:lnTo>
                  <a:lnTo>
                    <a:pt x="6504" y="228"/>
                  </a:lnTo>
                  <a:lnTo>
                    <a:pt x="6322" y="183"/>
                  </a:lnTo>
                  <a:lnTo>
                    <a:pt x="6231" y="228"/>
                  </a:lnTo>
                  <a:lnTo>
                    <a:pt x="5959" y="456"/>
                  </a:lnTo>
                  <a:lnTo>
                    <a:pt x="5913" y="592"/>
                  </a:lnTo>
                  <a:lnTo>
                    <a:pt x="5822" y="592"/>
                  </a:lnTo>
                  <a:lnTo>
                    <a:pt x="5731" y="456"/>
                  </a:lnTo>
                  <a:lnTo>
                    <a:pt x="5777" y="365"/>
                  </a:lnTo>
                  <a:lnTo>
                    <a:pt x="5686" y="274"/>
                  </a:lnTo>
                  <a:lnTo>
                    <a:pt x="5686" y="137"/>
                  </a:lnTo>
                  <a:lnTo>
                    <a:pt x="5549" y="92"/>
                  </a:lnTo>
                  <a:lnTo>
                    <a:pt x="5413" y="183"/>
                  </a:lnTo>
                  <a:lnTo>
                    <a:pt x="5322" y="137"/>
                  </a:lnTo>
                  <a:lnTo>
                    <a:pt x="5231" y="274"/>
                  </a:lnTo>
                  <a:lnTo>
                    <a:pt x="5276" y="410"/>
                  </a:lnTo>
                  <a:lnTo>
                    <a:pt x="5231" y="501"/>
                  </a:lnTo>
                  <a:lnTo>
                    <a:pt x="5094" y="547"/>
                  </a:lnTo>
                  <a:lnTo>
                    <a:pt x="4912" y="592"/>
                  </a:lnTo>
                  <a:lnTo>
                    <a:pt x="4912" y="456"/>
                  </a:lnTo>
                  <a:lnTo>
                    <a:pt x="4822" y="410"/>
                  </a:lnTo>
                  <a:lnTo>
                    <a:pt x="4731" y="547"/>
                  </a:lnTo>
                  <a:lnTo>
                    <a:pt x="4640" y="728"/>
                  </a:lnTo>
                  <a:lnTo>
                    <a:pt x="4503" y="728"/>
                  </a:lnTo>
                  <a:lnTo>
                    <a:pt x="4367" y="501"/>
                  </a:lnTo>
                  <a:lnTo>
                    <a:pt x="4230" y="501"/>
                  </a:lnTo>
                  <a:lnTo>
                    <a:pt x="4185" y="456"/>
                  </a:lnTo>
                  <a:lnTo>
                    <a:pt x="4048" y="501"/>
                  </a:lnTo>
                  <a:lnTo>
                    <a:pt x="4003" y="728"/>
                  </a:lnTo>
                  <a:lnTo>
                    <a:pt x="4139" y="1047"/>
                  </a:lnTo>
                  <a:lnTo>
                    <a:pt x="4003" y="1411"/>
                  </a:lnTo>
                  <a:lnTo>
                    <a:pt x="4048" y="1092"/>
                  </a:lnTo>
                  <a:lnTo>
                    <a:pt x="3912" y="865"/>
                  </a:lnTo>
                  <a:lnTo>
                    <a:pt x="3912" y="728"/>
                  </a:lnTo>
                  <a:lnTo>
                    <a:pt x="3821" y="637"/>
                  </a:lnTo>
                  <a:lnTo>
                    <a:pt x="3866" y="501"/>
                  </a:lnTo>
                  <a:lnTo>
                    <a:pt x="3685" y="410"/>
                  </a:lnTo>
                  <a:lnTo>
                    <a:pt x="3366" y="592"/>
                  </a:lnTo>
                  <a:lnTo>
                    <a:pt x="3321" y="774"/>
                  </a:lnTo>
                  <a:lnTo>
                    <a:pt x="3412" y="910"/>
                  </a:lnTo>
                  <a:lnTo>
                    <a:pt x="3275" y="1138"/>
                  </a:lnTo>
                  <a:lnTo>
                    <a:pt x="3139" y="1138"/>
                  </a:lnTo>
                  <a:lnTo>
                    <a:pt x="3139" y="865"/>
                  </a:lnTo>
                  <a:lnTo>
                    <a:pt x="3002" y="819"/>
                  </a:lnTo>
                  <a:lnTo>
                    <a:pt x="3002" y="501"/>
                  </a:lnTo>
                  <a:lnTo>
                    <a:pt x="2866" y="410"/>
                  </a:lnTo>
                  <a:lnTo>
                    <a:pt x="2684" y="592"/>
                  </a:lnTo>
                  <a:lnTo>
                    <a:pt x="2729" y="956"/>
                  </a:lnTo>
                  <a:lnTo>
                    <a:pt x="2775" y="1047"/>
                  </a:lnTo>
                  <a:lnTo>
                    <a:pt x="2775" y="1320"/>
                  </a:lnTo>
                  <a:lnTo>
                    <a:pt x="2684" y="1456"/>
                  </a:lnTo>
                  <a:lnTo>
                    <a:pt x="2548" y="1456"/>
                  </a:lnTo>
                  <a:lnTo>
                    <a:pt x="2548" y="1274"/>
                  </a:lnTo>
                  <a:lnTo>
                    <a:pt x="2366" y="1320"/>
                  </a:lnTo>
                  <a:lnTo>
                    <a:pt x="2320" y="1547"/>
                  </a:lnTo>
                  <a:lnTo>
                    <a:pt x="2229" y="1593"/>
                  </a:lnTo>
                  <a:lnTo>
                    <a:pt x="2229" y="1820"/>
                  </a:lnTo>
                  <a:lnTo>
                    <a:pt x="2093" y="1593"/>
                  </a:lnTo>
                  <a:lnTo>
                    <a:pt x="2002" y="1593"/>
                  </a:lnTo>
                  <a:lnTo>
                    <a:pt x="2002" y="1456"/>
                  </a:lnTo>
                  <a:lnTo>
                    <a:pt x="2138" y="1320"/>
                  </a:lnTo>
                  <a:lnTo>
                    <a:pt x="2138" y="1183"/>
                  </a:lnTo>
                  <a:lnTo>
                    <a:pt x="1956" y="1183"/>
                  </a:lnTo>
                  <a:lnTo>
                    <a:pt x="2002" y="1092"/>
                  </a:lnTo>
                  <a:lnTo>
                    <a:pt x="1911" y="910"/>
                  </a:lnTo>
                  <a:lnTo>
                    <a:pt x="2047" y="1001"/>
                  </a:lnTo>
                  <a:lnTo>
                    <a:pt x="2184" y="865"/>
                  </a:lnTo>
                  <a:lnTo>
                    <a:pt x="2138" y="774"/>
                  </a:lnTo>
                  <a:lnTo>
                    <a:pt x="2002" y="683"/>
                  </a:lnTo>
                  <a:lnTo>
                    <a:pt x="2138" y="592"/>
                  </a:lnTo>
                  <a:lnTo>
                    <a:pt x="2002" y="456"/>
                  </a:lnTo>
                  <a:lnTo>
                    <a:pt x="1911" y="547"/>
                  </a:lnTo>
                  <a:lnTo>
                    <a:pt x="1820" y="410"/>
                  </a:lnTo>
                  <a:lnTo>
                    <a:pt x="1638" y="274"/>
                  </a:lnTo>
                  <a:lnTo>
                    <a:pt x="1638" y="183"/>
                  </a:lnTo>
                  <a:lnTo>
                    <a:pt x="1547" y="1"/>
                  </a:lnTo>
                  <a:lnTo>
                    <a:pt x="1411" y="46"/>
                  </a:lnTo>
                  <a:lnTo>
                    <a:pt x="122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32"/>
            <p:cNvSpPr/>
            <p:nvPr/>
          </p:nvSpPr>
          <p:spPr>
            <a:xfrm>
              <a:off x="5101936" y="1916535"/>
              <a:ext cx="4174" cy="5200"/>
            </a:xfrm>
            <a:custGeom>
              <a:rect b="b" l="l" r="r" t="t"/>
              <a:pathLst>
                <a:path extrusionOk="0" h="228" w="183">
                  <a:moveTo>
                    <a:pt x="46" y="0"/>
                  </a:moveTo>
                  <a:lnTo>
                    <a:pt x="0" y="137"/>
                  </a:lnTo>
                  <a:lnTo>
                    <a:pt x="91" y="228"/>
                  </a:lnTo>
                  <a:lnTo>
                    <a:pt x="18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2"/>
            <p:cNvSpPr/>
            <p:nvPr/>
          </p:nvSpPr>
          <p:spPr>
            <a:xfrm>
              <a:off x="4305293" y="2954846"/>
              <a:ext cx="5200" cy="5200"/>
            </a:xfrm>
            <a:custGeom>
              <a:rect b="b" l="l" r="r" t="t"/>
              <a:pathLst>
                <a:path extrusionOk="0" h="228" w="228">
                  <a:moveTo>
                    <a:pt x="1" y="0"/>
                  </a:moveTo>
                  <a:lnTo>
                    <a:pt x="1" y="137"/>
                  </a:lnTo>
                  <a:lnTo>
                    <a:pt x="92" y="228"/>
                  </a:lnTo>
                  <a:lnTo>
                    <a:pt x="228" y="137"/>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32"/>
            <p:cNvSpPr/>
            <p:nvPr/>
          </p:nvSpPr>
          <p:spPr>
            <a:xfrm>
              <a:off x="4281436" y="2936167"/>
              <a:ext cx="8325" cy="7298"/>
            </a:xfrm>
            <a:custGeom>
              <a:rect b="b" l="l" r="r" t="t"/>
              <a:pathLst>
                <a:path extrusionOk="0" h="320" w="365">
                  <a:moveTo>
                    <a:pt x="137" y="1"/>
                  </a:moveTo>
                  <a:lnTo>
                    <a:pt x="1" y="92"/>
                  </a:lnTo>
                  <a:lnTo>
                    <a:pt x="46" y="183"/>
                  </a:lnTo>
                  <a:lnTo>
                    <a:pt x="228" y="319"/>
                  </a:lnTo>
                  <a:lnTo>
                    <a:pt x="228" y="137"/>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2"/>
            <p:cNvSpPr/>
            <p:nvPr/>
          </p:nvSpPr>
          <p:spPr>
            <a:xfrm>
              <a:off x="4254478" y="2944469"/>
              <a:ext cx="5200" cy="2098"/>
            </a:xfrm>
            <a:custGeom>
              <a:rect b="b" l="l" r="r" t="t"/>
              <a:pathLst>
                <a:path extrusionOk="0" h="92" w="228">
                  <a:moveTo>
                    <a:pt x="136" y="1"/>
                  </a:moveTo>
                  <a:lnTo>
                    <a:pt x="0" y="92"/>
                  </a:lnTo>
                  <a:lnTo>
                    <a:pt x="227" y="46"/>
                  </a:lnTo>
                  <a:lnTo>
                    <a:pt x="13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2"/>
            <p:cNvSpPr/>
            <p:nvPr/>
          </p:nvSpPr>
          <p:spPr>
            <a:xfrm>
              <a:off x="4305293" y="2944469"/>
              <a:ext cx="4174" cy="6249"/>
            </a:xfrm>
            <a:custGeom>
              <a:rect b="b" l="l" r="r" t="t"/>
              <a:pathLst>
                <a:path extrusionOk="0" h="274" w="183">
                  <a:moveTo>
                    <a:pt x="137" y="1"/>
                  </a:moveTo>
                  <a:lnTo>
                    <a:pt x="1" y="137"/>
                  </a:lnTo>
                  <a:lnTo>
                    <a:pt x="137" y="274"/>
                  </a:lnTo>
                  <a:lnTo>
                    <a:pt x="182"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2"/>
            <p:cNvSpPr/>
            <p:nvPr/>
          </p:nvSpPr>
          <p:spPr>
            <a:xfrm>
              <a:off x="4287663" y="2950695"/>
              <a:ext cx="6249" cy="5200"/>
            </a:xfrm>
            <a:custGeom>
              <a:rect b="b" l="l" r="r" t="t"/>
              <a:pathLst>
                <a:path extrusionOk="0" h="228" w="274">
                  <a:moveTo>
                    <a:pt x="137" y="1"/>
                  </a:moveTo>
                  <a:lnTo>
                    <a:pt x="0" y="46"/>
                  </a:lnTo>
                  <a:lnTo>
                    <a:pt x="91" y="182"/>
                  </a:lnTo>
                  <a:lnTo>
                    <a:pt x="273" y="228"/>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32"/>
            <p:cNvSpPr/>
            <p:nvPr/>
          </p:nvSpPr>
          <p:spPr>
            <a:xfrm>
              <a:off x="4242025" y="2939291"/>
              <a:ext cx="7276" cy="3125"/>
            </a:xfrm>
            <a:custGeom>
              <a:rect b="b" l="l" r="r" t="t"/>
              <a:pathLst>
                <a:path extrusionOk="0" h="137" w="319">
                  <a:moveTo>
                    <a:pt x="137" y="0"/>
                  </a:moveTo>
                  <a:lnTo>
                    <a:pt x="0" y="137"/>
                  </a:lnTo>
                  <a:lnTo>
                    <a:pt x="273" y="137"/>
                  </a:lnTo>
                  <a:lnTo>
                    <a:pt x="319"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2"/>
            <p:cNvSpPr/>
            <p:nvPr/>
          </p:nvSpPr>
          <p:spPr>
            <a:xfrm>
              <a:off x="4210893" y="2932016"/>
              <a:ext cx="31155" cy="12476"/>
            </a:xfrm>
            <a:custGeom>
              <a:rect b="b" l="l" r="r" t="t"/>
              <a:pathLst>
                <a:path extrusionOk="0" h="547" w="1366">
                  <a:moveTo>
                    <a:pt x="183" y="1"/>
                  </a:moveTo>
                  <a:lnTo>
                    <a:pt x="137" y="92"/>
                  </a:lnTo>
                  <a:lnTo>
                    <a:pt x="1" y="183"/>
                  </a:lnTo>
                  <a:lnTo>
                    <a:pt x="1" y="274"/>
                  </a:lnTo>
                  <a:lnTo>
                    <a:pt x="1" y="365"/>
                  </a:lnTo>
                  <a:lnTo>
                    <a:pt x="46" y="501"/>
                  </a:lnTo>
                  <a:lnTo>
                    <a:pt x="410" y="501"/>
                  </a:lnTo>
                  <a:lnTo>
                    <a:pt x="547" y="547"/>
                  </a:lnTo>
                  <a:lnTo>
                    <a:pt x="820" y="501"/>
                  </a:lnTo>
                  <a:lnTo>
                    <a:pt x="910" y="547"/>
                  </a:lnTo>
                  <a:lnTo>
                    <a:pt x="1183" y="410"/>
                  </a:lnTo>
                  <a:lnTo>
                    <a:pt x="1365" y="183"/>
                  </a:lnTo>
                  <a:lnTo>
                    <a:pt x="1229" y="137"/>
                  </a:lnTo>
                  <a:lnTo>
                    <a:pt x="1183" y="46"/>
                  </a:lnTo>
                  <a:lnTo>
                    <a:pt x="1092" y="1"/>
                  </a:lnTo>
                  <a:lnTo>
                    <a:pt x="774" y="46"/>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32"/>
            <p:cNvSpPr/>
            <p:nvPr/>
          </p:nvSpPr>
          <p:spPr>
            <a:xfrm>
              <a:off x="4186010" y="2937216"/>
              <a:ext cx="6249" cy="4174"/>
            </a:xfrm>
            <a:custGeom>
              <a:rect b="b" l="l" r="r" t="t"/>
              <a:pathLst>
                <a:path extrusionOk="0" h="183" w="274">
                  <a:moveTo>
                    <a:pt x="0" y="0"/>
                  </a:moveTo>
                  <a:lnTo>
                    <a:pt x="46" y="137"/>
                  </a:lnTo>
                  <a:lnTo>
                    <a:pt x="137" y="182"/>
                  </a:lnTo>
                  <a:lnTo>
                    <a:pt x="273" y="91"/>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2"/>
            <p:cNvSpPr/>
            <p:nvPr/>
          </p:nvSpPr>
          <p:spPr>
            <a:xfrm>
              <a:off x="4081232" y="2902982"/>
              <a:ext cx="113102" cy="44634"/>
            </a:xfrm>
            <a:custGeom>
              <a:rect b="b" l="l" r="r" t="t"/>
              <a:pathLst>
                <a:path extrusionOk="0" h="1957" w="4959">
                  <a:moveTo>
                    <a:pt x="911" y="1"/>
                  </a:moveTo>
                  <a:lnTo>
                    <a:pt x="865" y="91"/>
                  </a:lnTo>
                  <a:lnTo>
                    <a:pt x="1047" y="182"/>
                  </a:lnTo>
                  <a:lnTo>
                    <a:pt x="1456" y="319"/>
                  </a:lnTo>
                  <a:lnTo>
                    <a:pt x="1411" y="410"/>
                  </a:lnTo>
                  <a:lnTo>
                    <a:pt x="1456" y="546"/>
                  </a:lnTo>
                  <a:lnTo>
                    <a:pt x="1411" y="728"/>
                  </a:lnTo>
                  <a:lnTo>
                    <a:pt x="1502" y="865"/>
                  </a:lnTo>
                  <a:lnTo>
                    <a:pt x="1638" y="910"/>
                  </a:lnTo>
                  <a:lnTo>
                    <a:pt x="1820" y="1092"/>
                  </a:lnTo>
                  <a:lnTo>
                    <a:pt x="1775" y="1183"/>
                  </a:lnTo>
                  <a:lnTo>
                    <a:pt x="1456" y="1183"/>
                  </a:lnTo>
                  <a:lnTo>
                    <a:pt x="1365" y="1228"/>
                  </a:lnTo>
                  <a:lnTo>
                    <a:pt x="1229" y="1183"/>
                  </a:lnTo>
                  <a:lnTo>
                    <a:pt x="1047" y="1183"/>
                  </a:lnTo>
                  <a:lnTo>
                    <a:pt x="865" y="1092"/>
                  </a:lnTo>
                  <a:lnTo>
                    <a:pt x="683" y="1183"/>
                  </a:lnTo>
                  <a:lnTo>
                    <a:pt x="683" y="1092"/>
                  </a:lnTo>
                  <a:lnTo>
                    <a:pt x="638" y="1092"/>
                  </a:lnTo>
                  <a:lnTo>
                    <a:pt x="365" y="1183"/>
                  </a:lnTo>
                  <a:lnTo>
                    <a:pt x="228" y="1047"/>
                  </a:lnTo>
                  <a:lnTo>
                    <a:pt x="92" y="1137"/>
                  </a:lnTo>
                  <a:lnTo>
                    <a:pt x="1" y="1228"/>
                  </a:lnTo>
                  <a:lnTo>
                    <a:pt x="46" y="1365"/>
                  </a:lnTo>
                  <a:lnTo>
                    <a:pt x="274" y="1365"/>
                  </a:lnTo>
                  <a:lnTo>
                    <a:pt x="456" y="1592"/>
                  </a:lnTo>
                  <a:lnTo>
                    <a:pt x="547" y="1592"/>
                  </a:lnTo>
                  <a:lnTo>
                    <a:pt x="547" y="1456"/>
                  </a:lnTo>
                  <a:lnTo>
                    <a:pt x="638" y="1365"/>
                  </a:lnTo>
                  <a:lnTo>
                    <a:pt x="956" y="1365"/>
                  </a:lnTo>
                  <a:lnTo>
                    <a:pt x="1138" y="1456"/>
                  </a:lnTo>
                  <a:lnTo>
                    <a:pt x="1547" y="1456"/>
                  </a:lnTo>
                  <a:lnTo>
                    <a:pt x="1638" y="1410"/>
                  </a:lnTo>
                  <a:lnTo>
                    <a:pt x="1775" y="1456"/>
                  </a:lnTo>
                  <a:lnTo>
                    <a:pt x="1957" y="1456"/>
                  </a:lnTo>
                  <a:lnTo>
                    <a:pt x="2048" y="1638"/>
                  </a:lnTo>
                  <a:lnTo>
                    <a:pt x="2002" y="1774"/>
                  </a:lnTo>
                  <a:lnTo>
                    <a:pt x="2138" y="1820"/>
                  </a:lnTo>
                  <a:lnTo>
                    <a:pt x="2184" y="1911"/>
                  </a:lnTo>
                  <a:lnTo>
                    <a:pt x="2275" y="1956"/>
                  </a:lnTo>
                  <a:lnTo>
                    <a:pt x="2411" y="1729"/>
                  </a:lnTo>
                  <a:lnTo>
                    <a:pt x="2593" y="1456"/>
                  </a:lnTo>
                  <a:lnTo>
                    <a:pt x="2593" y="1410"/>
                  </a:lnTo>
                  <a:lnTo>
                    <a:pt x="2639" y="1274"/>
                  </a:lnTo>
                  <a:lnTo>
                    <a:pt x="2730" y="1365"/>
                  </a:lnTo>
                  <a:lnTo>
                    <a:pt x="2866" y="1365"/>
                  </a:lnTo>
                  <a:lnTo>
                    <a:pt x="2957" y="1183"/>
                  </a:lnTo>
                  <a:lnTo>
                    <a:pt x="3048" y="1228"/>
                  </a:lnTo>
                  <a:lnTo>
                    <a:pt x="3048" y="1410"/>
                  </a:lnTo>
                  <a:lnTo>
                    <a:pt x="3139" y="1456"/>
                  </a:lnTo>
                  <a:lnTo>
                    <a:pt x="3366" y="1410"/>
                  </a:lnTo>
                  <a:lnTo>
                    <a:pt x="3594" y="1183"/>
                  </a:lnTo>
                  <a:lnTo>
                    <a:pt x="3821" y="1137"/>
                  </a:lnTo>
                  <a:lnTo>
                    <a:pt x="4049" y="1183"/>
                  </a:lnTo>
                  <a:lnTo>
                    <a:pt x="4231" y="1137"/>
                  </a:lnTo>
                  <a:lnTo>
                    <a:pt x="4321" y="1228"/>
                  </a:lnTo>
                  <a:lnTo>
                    <a:pt x="4503" y="1228"/>
                  </a:lnTo>
                  <a:lnTo>
                    <a:pt x="4731" y="1274"/>
                  </a:lnTo>
                  <a:lnTo>
                    <a:pt x="4776" y="1137"/>
                  </a:lnTo>
                  <a:lnTo>
                    <a:pt x="4913" y="1137"/>
                  </a:lnTo>
                  <a:lnTo>
                    <a:pt x="4958" y="1183"/>
                  </a:lnTo>
                  <a:lnTo>
                    <a:pt x="4913" y="1092"/>
                  </a:lnTo>
                  <a:lnTo>
                    <a:pt x="4594" y="910"/>
                  </a:lnTo>
                  <a:lnTo>
                    <a:pt x="4458" y="910"/>
                  </a:lnTo>
                  <a:lnTo>
                    <a:pt x="4276" y="819"/>
                  </a:lnTo>
                  <a:lnTo>
                    <a:pt x="4140" y="819"/>
                  </a:lnTo>
                  <a:lnTo>
                    <a:pt x="3912" y="728"/>
                  </a:lnTo>
                  <a:lnTo>
                    <a:pt x="3685" y="592"/>
                  </a:lnTo>
                  <a:lnTo>
                    <a:pt x="3548" y="592"/>
                  </a:lnTo>
                  <a:lnTo>
                    <a:pt x="3639" y="546"/>
                  </a:lnTo>
                  <a:lnTo>
                    <a:pt x="3867" y="637"/>
                  </a:lnTo>
                  <a:lnTo>
                    <a:pt x="4231" y="637"/>
                  </a:lnTo>
                  <a:lnTo>
                    <a:pt x="4367" y="592"/>
                  </a:lnTo>
                  <a:lnTo>
                    <a:pt x="4231" y="501"/>
                  </a:lnTo>
                  <a:lnTo>
                    <a:pt x="4140" y="501"/>
                  </a:lnTo>
                  <a:lnTo>
                    <a:pt x="3912" y="455"/>
                  </a:lnTo>
                  <a:lnTo>
                    <a:pt x="3776" y="228"/>
                  </a:lnTo>
                  <a:lnTo>
                    <a:pt x="3548" y="228"/>
                  </a:lnTo>
                  <a:lnTo>
                    <a:pt x="3457" y="137"/>
                  </a:lnTo>
                  <a:lnTo>
                    <a:pt x="2775" y="1"/>
                  </a:lnTo>
                  <a:lnTo>
                    <a:pt x="2730" y="46"/>
                  </a:lnTo>
                  <a:lnTo>
                    <a:pt x="2548" y="1"/>
                  </a:lnTo>
                  <a:lnTo>
                    <a:pt x="2320" y="46"/>
                  </a:lnTo>
                  <a:lnTo>
                    <a:pt x="2229" y="228"/>
                  </a:lnTo>
                  <a:lnTo>
                    <a:pt x="2048" y="182"/>
                  </a:lnTo>
                  <a:lnTo>
                    <a:pt x="1911" y="182"/>
                  </a:lnTo>
                  <a:lnTo>
                    <a:pt x="1775" y="46"/>
                  </a:lnTo>
                  <a:lnTo>
                    <a:pt x="1456" y="1"/>
                  </a:lnTo>
                  <a:lnTo>
                    <a:pt x="1365" y="46"/>
                  </a:lnTo>
                  <a:lnTo>
                    <a:pt x="122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2"/>
            <p:cNvSpPr/>
            <p:nvPr/>
          </p:nvSpPr>
          <p:spPr>
            <a:xfrm>
              <a:off x="4649663" y="1145824"/>
              <a:ext cx="6249" cy="6249"/>
            </a:xfrm>
            <a:custGeom>
              <a:rect b="b" l="l" r="r" t="t"/>
              <a:pathLst>
                <a:path extrusionOk="0" h="274" w="274">
                  <a:moveTo>
                    <a:pt x="137" y="1"/>
                  </a:moveTo>
                  <a:lnTo>
                    <a:pt x="1" y="46"/>
                  </a:lnTo>
                  <a:lnTo>
                    <a:pt x="92" y="92"/>
                  </a:lnTo>
                  <a:lnTo>
                    <a:pt x="137" y="228"/>
                  </a:lnTo>
                  <a:lnTo>
                    <a:pt x="228" y="274"/>
                  </a:lnTo>
                  <a:lnTo>
                    <a:pt x="274"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2"/>
            <p:cNvSpPr/>
            <p:nvPr/>
          </p:nvSpPr>
          <p:spPr>
            <a:xfrm>
              <a:off x="4508599" y="1303492"/>
              <a:ext cx="14551" cy="8325"/>
            </a:xfrm>
            <a:custGeom>
              <a:rect b="b" l="l" r="r" t="t"/>
              <a:pathLst>
                <a:path extrusionOk="0" h="365" w="638">
                  <a:moveTo>
                    <a:pt x="46" y="1"/>
                  </a:moveTo>
                  <a:lnTo>
                    <a:pt x="1" y="92"/>
                  </a:lnTo>
                  <a:lnTo>
                    <a:pt x="137" y="274"/>
                  </a:lnTo>
                  <a:lnTo>
                    <a:pt x="319" y="274"/>
                  </a:lnTo>
                  <a:lnTo>
                    <a:pt x="455" y="365"/>
                  </a:lnTo>
                  <a:lnTo>
                    <a:pt x="637" y="228"/>
                  </a:lnTo>
                  <a:lnTo>
                    <a:pt x="455"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2"/>
            <p:cNvSpPr/>
            <p:nvPr/>
          </p:nvSpPr>
          <p:spPr>
            <a:xfrm>
              <a:off x="4838464" y="1077378"/>
              <a:ext cx="11427" cy="40483"/>
            </a:xfrm>
            <a:custGeom>
              <a:rect b="b" l="l" r="r" t="t"/>
              <a:pathLst>
                <a:path extrusionOk="0" h="1775" w="501">
                  <a:moveTo>
                    <a:pt x="228" y="0"/>
                  </a:moveTo>
                  <a:lnTo>
                    <a:pt x="91" y="137"/>
                  </a:lnTo>
                  <a:lnTo>
                    <a:pt x="91" y="546"/>
                  </a:lnTo>
                  <a:lnTo>
                    <a:pt x="0" y="683"/>
                  </a:lnTo>
                  <a:lnTo>
                    <a:pt x="0" y="910"/>
                  </a:lnTo>
                  <a:lnTo>
                    <a:pt x="182" y="1228"/>
                  </a:lnTo>
                  <a:lnTo>
                    <a:pt x="182" y="1456"/>
                  </a:lnTo>
                  <a:lnTo>
                    <a:pt x="319" y="1729"/>
                  </a:lnTo>
                  <a:lnTo>
                    <a:pt x="410" y="1774"/>
                  </a:lnTo>
                  <a:lnTo>
                    <a:pt x="500" y="1638"/>
                  </a:lnTo>
                  <a:lnTo>
                    <a:pt x="455" y="1410"/>
                  </a:lnTo>
                  <a:lnTo>
                    <a:pt x="273" y="1228"/>
                  </a:lnTo>
                  <a:lnTo>
                    <a:pt x="273" y="955"/>
                  </a:lnTo>
                  <a:lnTo>
                    <a:pt x="319" y="773"/>
                  </a:lnTo>
                  <a:lnTo>
                    <a:pt x="364" y="501"/>
                  </a:lnTo>
                  <a:lnTo>
                    <a:pt x="273" y="364"/>
                  </a:lnTo>
                  <a:lnTo>
                    <a:pt x="273"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2"/>
            <p:cNvSpPr/>
            <p:nvPr/>
          </p:nvSpPr>
          <p:spPr>
            <a:xfrm>
              <a:off x="5010638" y="1031740"/>
              <a:ext cx="5223" cy="5200"/>
            </a:xfrm>
            <a:custGeom>
              <a:rect b="b" l="l" r="r" t="t"/>
              <a:pathLst>
                <a:path extrusionOk="0" h="228" w="229">
                  <a:moveTo>
                    <a:pt x="92" y="0"/>
                  </a:moveTo>
                  <a:lnTo>
                    <a:pt x="1" y="46"/>
                  </a:lnTo>
                  <a:lnTo>
                    <a:pt x="1" y="182"/>
                  </a:lnTo>
                  <a:lnTo>
                    <a:pt x="46" y="228"/>
                  </a:lnTo>
                  <a:lnTo>
                    <a:pt x="137" y="228"/>
                  </a:lnTo>
                  <a:lnTo>
                    <a:pt x="228"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2"/>
            <p:cNvSpPr/>
            <p:nvPr/>
          </p:nvSpPr>
          <p:spPr>
            <a:xfrm>
              <a:off x="4985755" y="1038993"/>
              <a:ext cx="3125" cy="4174"/>
            </a:xfrm>
            <a:custGeom>
              <a:rect b="b" l="l" r="r" t="t"/>
              <a:pathLst>
                <a:path extrusionOk="0" h="183" w="137">
                  <a:moveTo>
                    <a:pt x="46" y="1"/>
                  </a:moveTo>
                  <a:lnTo>
                    <a:pt x="0" y="46"/>
                  </a:lnTo>
                  <a:lnTo>
                    <a:pt x="0" y="137"/>
                  </a:lnTo>
                  <a:lnTo>
                    <a:pt x="91" y="183"/>
                  </a:lnTo>
                  <a:lnTo>
                    <a:pt x="137"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2"/>
            <p:cNvSpPr/>
            <p:nvPr/>
          </p:nvSpPr>
          <p:spPr>
            <a:xfrm>
              <a:off x="4994057" y="1029665"/>
              <a:ext cx="10377" cy="12476"/>
            </a:xfrm>
            <a:custGeom>
              <a:rect b="b" l="l" r="r" t="t"/>
              <a:pathLst>
                <a:path extrusionOk="0" h="547" w="455">
                  <a:moveTo>
                    <a:pt x="137" y="0"/>
                  </a:moveTo>
                  <a:lnTo>
                    <a:pt x="91" y="46"/>
                  </a:lnTo>
                  <a:lnTo>
                    <a:pt x="46" y="182"/>
                  </a:lnTo>
                  <a:lnTo>
                    <a:pt x="0" y="182"/>
                  </a:lnTo>
                  <a:lnTo>
                    <a:pt x="46" y="273"/>
                  </a:lnTo>
                  <a:lnTo>
                    <a:pt x="137" y="455"/>
                  </a:lnTo>
                  <a:lnTo>
                    <a:pt x="182" y="546"/>
                  </a:lnTo>
                  <a:lnTo>
                    <a:pt x="319" y="546"/>
                  </a:lnTo>
                  <a:lnTo>
                    <a:pt x="364" y="455"/>
                  </a:lnTo>
                  <a:lnTo>
                    <a:pt x="455" y="410"/>
                  </a:lnTo>
                  <a:lnTo>
                    <a:pt x="228" y="182"/>
                  </a:lnTo>
                  <a:lnTo>
                    <a:pt x="228"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2"/>
            <p:cNvSpPr/>
            <p:nvPr/>
          </p:nvSpPr>
          <p:spPr>
            <a:xfrm>
              <a:off x="5200464" y="1151024"/>
              <a:ext cx="6249" cy="13502"/>
            </a:xfrm>
            <a:custGeom>
              <a:rect b="b" l="l" r="r" t="t"/>
              <a:pathLst>
                <a:path extrusionOk="0" h="592" w="274">
                  <a:moveTo>
                    <a:pt x="183" y="0"/>
                  </a:moveTo>
                  <a:lnTo>
                    <a:pt x="92" y="46"/>
                  </a:lnTo>
                  <a:lnTo>
                    <a:pt x="1" y="228"/>
                  </a:lnTo>
                  <a:lnTo>
                    <a:pt x="1" y="319"/>
                  </a:lnTo>
                  <a:lnTo>
                    <a:pt x="1" y="501"/>
                  </a:lnTo>
                  <a:lnTo>
                    <a:pt x="46" y="592"/>
                  </a:lnTo>
                  <a:lnTo>
                    <a:pt x="183" y="455"/>
                  </a:lnTo>
                  <a:lnTo>
                    <a:pt x="183" y="273"/>
                  </a:lnTo>
                  <a:lnTo>
                    <a:pt x="228" y="228"/>
                  </a:lnTo>
                  <a:lnTo>
                    <a:pt x="274"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32"/>
            <p:cNvSpPr/>
            <p:nvPr/>
          </p:nvSpPr>
          <p:spPr>
            <a:xfrm>
              <a:off x="4850894" y="1087756"/>
              <a:ext cx="4174" cy="6249"/>
            </a:xfrm>
            <a:custGeom>
              <a:rect b="b" l="l" r="r" t="t"/>
              <a:pathLst>
                <a:path extrusionOk="0" h="274" w="183">
                  <a:moveTo>
                    <a:pt x="92" y="0"/>
                  </a:moveTo>
                  <a:lnTo>
                    <a:pt x="1" y="46"/>
                  </a:lnTo>
                  <a:lnTo>
                    <a:pt x="1" y="137"/>
                  </a:lnTo>
                  <a:lnTo>
                    <a:pt x="137" y="273"/>
                  </a:lnTo>
                  <a:lnTo>
                    <a:pt x="183" y="228"/>
                  </a:lnTo>
                  <a:lnTo>
                    <a:pt x="137" y="182"/>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32"/>
            <p:cNvSpPr/>
            <p:nvPr/>
          </p:nvSpPr>
          <p:spPr>
            <a:xfrm>
              <a:off x="5216019" y="1144797"/>
              <a:ext cx="4174" cy="16627"/>
            </a:xfrm>
            <a:custGeom>
              <a:rect b="b" l="l" r="r" t="t"/>
              <a:pathLst>
                <a:path extrusionOk="0" h="729" w="183">
                  <a:moveTo>
                    <a:pt x="137" y="1"/>
                  </a:moveTo>
                  <a:lnTo>
                    <a:pt x="46" y="91"/>
                  </a:lnTo>
                  <a:lnTo>
                    <a:pt x="1" y="182"/>
                  </a:lnTo>
                  <a:lnTo>
                    <a:pt x="46" y="228"/>
                  </a:lnTo>
                  <a:lnTo>
                    <a:pt x="46" y="364"/>
                  </a:lnTo>
                  <a:lnTo>
                    <a:pt x="1" y="501"/>
                  </a:lnTo>
                  <a:lnTo>
                    <a:pt x="92" y="728"/>
                  </a:lnTo>
                  <a:lnTo>
                    <a:pt x="137" y="683"/>
                  </a:lnTo>
                  <a:lnTo>
                    <a:pt x="183" y="501"/>
                  </a:lnTo>
                  <a:lnTo>
                    <a:pt x="137" y="273"/>
                  </a:lnTo>
                  <a:lnTo>
                    <a:pt x="183" y="18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32"/>
            <p:cNvSpPr/>
            <p:nvPr/>
          </p:nvSpPr>
          <p:spPr>
            <a:xfrm>
              <a:off x="5205665" y="1163477"/>
              <a:ext cx="4151" cy="10377"/>
            </a:xfrm>
            <a:custGeom>
              <a:rect b="b" l="l" r="r" t="t"/>
              <a:pathLst>
                <a:path extrusionOk="0" h="455" w="182">
                  <a:moveTo>
                    <a:pt x="137" y="0"/>
                  </a:moveTo>
                  <a:lnTo>
                    <a:pt x="0" y="91"/>
                  </a:lnTo>
                  <a:lnTo>
                    <a:pt x="0" y="228"/>
                  </a:lnTo>
                  <a:lnTo>
                    <a:pt x="46" y="455"/>
                  </a:lnTo>
                  <a:lnTo>
                    <a:pt x="137" y="455"/>
                  </a:lnTo>
                  <a:lnTo>
                    <a:pt x="182" y="319"/>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2"/>
            <p:cNvSpPr/>
            <p:nvPr/>
          </p:nvSpPr>
          <p:spPr>
            <a:xfrm>
              <a:off x="5008562" y="1023439"/>
              <a:ext cx="4174" cy="6249"/>
            </a:xfrm>
            <a:custGeom>
              <a:rect b="b" l="l" r="r" t="t"/>
              <a:pathLst>
                <a:path extrusionOk="0" h="274" w="183">
                  <a:moveTo>
                    <a:pt x="46" y="0"/>
                  </a:moveTo>
                  <a:lnTo>
                    <a:pt x="1" y="91"/>
                  </a:lnTo>
                  <a:lnTo>
                    <a:pt x="46" y="273"/>
                  </a:lnTo>
                  <a:lnTo>
                    <a:pt x="92" y="273"/>
                  </a:lnTo>
                  <a:lnTo>
                    <a:pt x="137" y="228"/>
                  </a:lnTo>
                  <a:lnTo>
                    <a:pt x="18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32"/>
            <p:cNvSpPr/>
            <p:nvPr/>
          </p:nvSpPr>
          <p:spPr>
            <a:xfrm>
              <a:off x="4900705" y="1113688"/>
              <a:ext cx="9351" cy="11427"/>
            </a:xfrm>
            <a:custGeom>
              <a:rect b="b" l="l" r="r" t="t"/>
              <a:pathLst>
                <a:path extrusionOk="0" h="501" w="410">
                  <a:moveTo>
                    <a:pt x="227" y="0"/>
                  </a:moveTo>
                  <a:lnTo>
                    <a:pt x="91" y="46"/>
                  </a:lnTo>
                  <a:lnTo>
                    <a:pt x="0" y="182"/>
                  </a:lnTo>
                  <a:lnTo>
                    <a:pt x="0" y="318"/>
                  </a:lnTo>
                  <a:lnTo>
                    <a:pt x="91" y="455"/>
                  </a:lnTo>
                  <a:lnTo>
                    <a:pt x="182" y="500"/>
                  </a:lnTo>
                  <a:lnTo>
                    <a:pt x="364" y="455"/>
                  </a:lnTo>
                  <a:lnTo>
                    <a:pt x="409" y="409"/>
                  </a:lnTo>
                  <a:lnTo>
                    <a:pt x="409" y="273"/>
                  </a:lnTo>
                  <a:lnTo>
                    <a:pt x="318" y="182"/>
                  </a:lnTo>
                  <a:lnTo>
                    <a:pt x="318" y="91"/>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32"/>
            <p:cNvSpPr/>
            <p:nvPr/>
          </p:nvSpPr>
          <p:spPr>
            <a:xfrm>
              <a:off x="4903807" y="1128193"/>
              <a:ext cx="8325" cy="13525"/>
            </a:xfrm>
            <a:custGeom>
              <a:rect b="b" l="l" r="r" t="t"/>
              <a:pathLst>
                <a:path extrusionOk="0" h="593" w="365">
                  <a:moveTo>
                    <a:pt x="137" y="1"/>
                  </a:moveTo>
                  <a:lnTo>
                    <a:pt x="46" y="46"/>
                  </a:lnTo>
                  <a:lnTo>
                    <a:pt x="0" y="183"/>
                  </a:lnTo>
                  <a:lnTo>
                    <a:pt x="46" y="274"/>
                  </a:lnTo>
                  <a:lnTo>
                    <a:pt x="0" y="456"/>
                  </a:lnTo>
                  <a:lnTo>
                    <a:pt x="273" y="592"/>
                  </a:lnTo>
                  <a:lnTo>
                    <a:pt x="364" y="547"/>
                  </a:lnTo>
                  <a:lnTo>
                    <a:pt x="319" y="183"/>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2"/>
            <p:cNvSpPr/>
            <p:nvPr/>
          </p:nvSpPr>
          <p:spPr>
            <a:xfrm>
              <a:off x="4895505" y="1077378"/>
              <a:ext cx="8325" cy="13502"/>
            </a:xfrm>
            <a:custGeom>
              <a:rect b="b" l="l" r="r" t="t"/>
              <a:pathLst>
                <a:path extrusionOk="0" h="592" w="365">
                  <a:moveTo>
                    <a:pt x="46" y="0"/>
                  </a:moveTo>
                  <a:lnTo>
                    <a:pt x="1" y="137"/>
                  </a:lnTo>
                  <a:lnTo>
                    <a:pt x="92" y="273"/>
                  </a:lnTo>
                  <a:lnTo>
                    <a:pt x="92" y="455"/>
                  </a:lnTo>
                  <a:lnTo>
                    <a:pt x="183" y="546"/>
                  </a:lnTo>
                  <a:lnTo>
                    <a:pt x="228" y="592"/>
                  </a:lnTo>
                  <a:lnTo>
                    <a:pt x="364" y="546"/>
                  </a:lnTo>
                  <a:lnTo>
                    <a:pt x="364" y="455"/>
                  </a:lnTo>
                  <a:lnTo>
                    <a:pt x="273" y="319"/>
                  </a:lnTo>
                  <a:lnTo>
                    <a:pt x="228"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2"/>
            <p:cNvSpPr/>
            <p:nvPr/>
          </p:nvSpPr>
          <p:spPr>
            <a:xfrm>
              <a:off x="4910034" y="1052472"/>
              <a:ext cx="9351" cy="8325"/>
            </a:xfrm>
            <a:custGeom>
              <a:rect b="b" l="l" r="r" t="t"/>
              <a:pathLst>
                <a:path extrusionOk="0" h="365" w="410">
                  <a:moveTo>
                    <a:pt x="137" y="1"/>
                  </a:moveTo>
                  <a:lnTo>
                    <a:pt x="0" y="92"/>
                  </a:lnTo>
                  <a:lnTo>
                    <a:pt x="0" y="183"/>
                  </a:lnTo>
                  <a:lnTo>
                    <a:pt x="46" y="274"/>
                  </a:lnTo>
                  <a:lnTo>
                    <a:pt x="228" y="319"/>
                  </a:lnTo>
                  <a:lnTo>
                    <a:pt x="273" y="365"/>
                  </a:lnTo>
                  <a:lnTo>
                    <a:pt x="410" y="365"/>
                  </a:lnTo>
                  <a:lnTo>
                    <a:pt x="410" y="274"/>
                  </a:lnTo>
                  <a:lnTo>
                    <a:pt x="319" y="228"/>
                  </a:lnTo>
                  <a:lnTo>
                    <a:pt x="228" y="183"/>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32"/>
            <p:cNvSpPr/>
            <p:nvPr/>
          </p:nvSpPr>
          <p:spPr>
            <a:xfrm>
              <a:off x="4931815" y="1047295"/>
              <a:ext cx="13502" cy="16627"/>
            </a:xfrm>
            <a:custGeom>
              <a:rect b="b" l="l" r="r" t="t"/>
              <a:pathLst>
                <a:path extrusionOk="0" h="729" w="592">
                  <a:moveTo>
                    <a:pt x="228" y="0"/>
                  </a:moveTo>
                  <a:lnTo>
                    <a:pt x="182" y="91"/>
                  </a:lnTo>
                  <a:lnTo>
                    <a:pt x="182" y="228"/>
                  </a:lnTo>
                  <a:lnTo>
                    <a:pt x="228" y="319"/>
                  </a:lnTo>
                  <a:lnTo>
                    <a:pt x="137" y="364"/>
                  </a:lnTo>
                  <a:lnTo>
                    <a:pt x="91" y="273"/>
                  </a:lnTo>
                  <a:lnTo>
                    <a:pt x="0" y="273"/>
                  </a:lnTo>
                  <a:lnTo>
                    <a:pt x="46" y="455"/>
                  </a:lnTo>
                  <a:lnTo>
                    <a:pt x="182" y="501"/>
                  </a:lnTo>
                  <a:lnTo>
                    <a:pt x="364" y="683"/>
                  </a:lnTo>
                  <a:lnTo>
                    <a:pt x="501" y="728"/>
                  </a:lnTo>
                  <a:lnTo>
                    <a:pt x="546" y="546"/>
                  </a:lnTo>
                  <a:lnTo>
                    <a:pt x="546" y="364"/>
                  </a:lnTo>
                  <a:lnTo>
                    <a:pt x="592" y="364"/>
                  </a:lnTo>
                  <a:lnTo>
                    <a:pt x="592" y="228"/>
                  </a:lnTo>
                  <a:lnTo>
                    <a:pt x="455" y="228"/>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32"/>
            <p:cNvSpPr/>
            <p:nvPr/>
          </p:nvSpPr>
          <p:spPr>
            <a:xfrm>
              <a:off x="4927664" y="1055597"/>
              <a:ext cx="4174" cy="7276"/>
            </a:xfrm>
            <a:custGeom>
              <a:rect b="b" l="l" r="r" t="t"/>
              <a:pathLst>
                <a:path extrusionOk="0" h="319" w="183">
                  <a:moveTo>
                    <a:pt x="46" y="0"/>
                  </a:moveTo>
                  <a:lnTo>
                    <a:pt x="0" y="46"/>
                  </a:lnTo>
                  <a:lnTo>
                    <a:pt x="91" y="273"/>
                  </a:lnTo>
                  <a:lnTo>
                    <a:pt x="182" y="319"/>
                  </a:lnTo>
                  <a:lnTo>
                    <a:pt x="182"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32"/>
            <p:cNvSpPr/>
            <p:nvPr/>
          </p:nvSpPr>
          <p:spPr>
            <a:xfrm>
              <a:off x="4653814" y="1499545"/>
              <a:ext cx="7298" cy="5200"/>
            </a:xfrm>
            <a:custGeom>
              <a:rect b="b" l="l" r="r" t="t"/>
              <a:pathLst>
                <a:path extrusionOk="0" h="228" w="320">
                  <a:moveTo>
                    <a:pt x="46" y="1"/>
                  </a:moveTo>
                  <a:lnTo>
                    <a:pt x="1" y="46"/>
                  </a:lnTo>
                  <a:lnTo>
                    <a:pt x="46" y="137"/>
                  </a:lnTo>
                  <a:lnTo>
                    <a:pt x="137" y="137"/>
                  </a:lnTo>
                  <a:lnTo>
                    <a:pt x="228" y="228"/>
                  </a:lnTo>
                  <a:lnTo>
                    <a:pt x="319" y="182"/>
                  </a:lnTo>
                  <a:lnTo>
                    <a:pt x="274"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32"/>
            <p:cNvSpPr/>
            <p:nvPr/>
          </p:nvSpPr>
          <p:spPr>
            <a:xfrm>
              <a:off x="4625807" y="1740187"/>
              <a:ext cx="5223" cy="4174"/>
            </a:xfrm>
            <a:custGeom>
              <a:rect b="b" l="l" r="r" t="t"/>
              <a:pathLst>
                <a:path extrusionOk="0" h="183" w="229">
                  <a:moveTo>
                    <a:pt x="137" y="1"/>
                  </a:moveTo>
                  <a:lnTo>
                    <a:pt x="46" y="137"/>
                  </a:lnTo>
                  <a:lnTo>
                    <a:pt x="1" y="183"/>
                  </a:lnTo>
                  <a:lnTo>
                    <a:pt x="137" y="183"/>
                  </a:lnTo>
                  <a:lnTo>
                    <a:pt x="228"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32"/>
            <p:cNvSpPr/>
            <p:nvPr/>
          </p:nvSpPr>
          <p:spPr>
            <a:xfrm>
              <a:off x="4623731" y="1773395"/>
              <a:ext cx="6249" cy="3125"/>
            </a:xfrm>
            <a:custGeom>
              <a:rect b="b" l="l" r="r" t="t"/>
              <a:pathLst>
                <a:path extrusionOk="0" h="137" w="274">
                  <a:moveTo>
                    <a:pt x="137" y="0"/>
                  </a:moveTo>
                  <a:lnTo>
                    <a:pt x="46" y="46"/>
                  </a:lnTo>
                  <a:lnTo>
                    <a:pt x="1" y="91"/>
                  </a:lnTo>
                  <a:lnTo>
                    <a:pt x="92" y="137"/>
                  </a:lnTo>
                  <a:lnTo>
                    <a:pt x="183" y="137"/>
                  </a:lnTo>
                  <a:lnTo>
                    <a:pt x="274"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32"/>
            <p:cNvSpPr/>
            <p:nvPr/>
          </p:nvSpPr>
          <p:spPr>
            <a:xfrm>
              <a:off x="4650712" y="1708028"/>
              <a:ext cx="9351" cy="4174"/>
            </a:xfrm>
            <a:custGeom>
              <a:rect b="b" l="l" r="r" t="t"/>
              <a:pathLst>
                <a:path extrusionOk="0" h="183" w="410">
                  <a:moveTo>
                    <a:pt x="137" y="1"/>
                  </a:moveTo>
                  <a:lnTo>
                    <a:pt x="0" y="46"/>
                  </a:lnTo>
                  <a:lnTo>
                    <a:pt x="0" y="92"/>
                  </a:lnTo>
                  <a:lnTo>
                    <a:pt x="182" y="183"/>
                  </a:lnTo>
                  <a:lnTo>
                    <a:pt x="273" y="137"/>
                  </a:lnTo>
                  <a:lnTo>
                    <a:pt x="410" y="92"/>
                  </a:lnTo>
                  <a:lnTo>
                    <a:pt x="319"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32"/>
            <p:cNvSpPr/>
            <p:nvPr/>
          </p:nvSpPr>
          <p:spPr>
            <a:xfrm>
              <a:off x="4636184" y="1638534"/>
              <a:ext cx="5223" cy="5223"/>
            </a:xfrm>
            <a:custGeom>
              <a:rect b="b" l="l" r="r" t="t"/>
              <a:pathLst>
                <a:path extrusionOk="0" h="229" w="229">
                  <a:moveTo>
                    <a:pt x="46" y="1"/>
                  </a:moveTo>
                  <a:lnTo>
                    <a:pt x="1" y="46"/>
                  </a:lnTo>
                  <a:lnTo>
                    <a:pt x="92" y="183"/>
                  </a:lnTo>
                  <a:lnTo>
                    <a:pt x="183" y="228"/>
                  </a:lnTo>
                  <a:lnTo>
                    <a:pt x="228"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32"/>
            <p:cNvSpPr/>
            <p:nvPr/>
          </p:nvSpPr>
          <p:spPr>
            <a:xfrm>
              <a:off x="4659014" y="1712179"/>
              <a:ext cx="6249" cy="2098"/>
            </a:xfrm>
            <a:custGeom>
              <a:rect b="b" l="l" r="r" t="t"/>
              <a:pathLst>
                <a:path extrusionOk="0" h="92" w="274">
                  <a:moveTo>
                    <a:pt x="0" y="1"/>
                  </a:moveTo>
                  <a:lnTo>
                    <a:pt x="46" y="92"/>
                  </a:lnTo>
                  <a:lnTo>
                    <a:pt x="182" y="92"/>
                  </a:lnTo>
                  <a:lnTo>
                    <a:pt x="273"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32"/>
            <p:cNvSpPr/>
            <p:nvPr/>
          </p:nvSpPr>
          <p:spPr>
            <a:xfrm>
              <a:off x="4652788" y="1476715"/>
              <a:ext cx="2098" cy="2098"/>
            </a:xfrm>
            <a:custGeom>
              <a:rect b="b" l="l" r="r" t="t"/>
              <a:pathLst>
                <a:path extrusionOk="0" h="92" w="92">
                  <a:moveTo>
                    <a:pt x="0" y="1"/>
                  </a:moveTo>
                  <a:lnTo>
                    <a:pt x="46" y="92"/>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32"/>
            <p:cNvSpPr/>
            <p:nvPr/>
          </p:nvSpPr>
          <p:spPr>
            <a:xfrm>
              <a:off x="4637233" y="1853267"/>
              <a:ext cx="4174" cy="4174"/>
            </a:xfrm>
            <a:custGeom>
              <a:rect b="b" l="l" r="r" t="t"/>
              <a:pathLst>
                <a:path extrusionOk="0" h="183" w="183">
                  <a:moveTo>
                    <a:pt x="137" y="0"/>
                  </a:moveTo>
                  <a:lnTo>
                    <a:pt x="0" y="137"/>
                  </a:lnTo>
                  <a:lnTo>
                    <a:pt x="0" y="182"/>
                  </a:lnTo>
                  <a:lnTo>
                    <a:pt x="46" y="137"/>
                  </a:lnTo>
                  <a:lnTo>
                    <a:pt x="137"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32"/>
            <p:cNvSpPr/>
            <p:nvPr/>
          </p:nvSpPr>
          <p:spPr>
            <a:xfrm>
              <a:off x="4622705" y="1777546"/>
              <a:ext cx="4174" cy="2098"/>
            </a:xfrm>
            <a:custGeom>
              <a:rect b="b" l="l" r="r" t="t"/>
              <a:pathLst>
                <a:path extrusionOk="0" h="92" w="183">
                  <a:moveTo>
                    <a:pt x="91" y="0"/>
                  </a:moveTo>
                  <a:lnTo>
                    <a:pt x="0" y="46"/>
                  </a:lnTo>
                  <a:lnTo>
                    <a:pt x="137" y="91"/>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2"/>
            <p:cNvSpPr/>
            <p:nvPr/>
          </p:nvSpPr>
          <p:spPr>
            <a:xfrm>
              <a:off x="4637233" y="1854293"/>
              <a:ext cx="7276" cy="6249"/>
            </a:xfrm>
            <a:custGeom>
              <a:rect b="b" l="l" r="r" t="t"/>
              <a:pathLst>
                <a:path extrusionOk="0" h="274" w="319">
                  <a:moveTo>
                    <a:pt x="228" y="1"/>
                  </a:moveTo>
                  <a:lnTo>
                    <a:pt x="182" y="92"/>
                  </a:lnTo>
                  <a:lnTo>
                    <a:pt x="0" y="273"/>
                  </a:lnTo>
                  <a:lnTo>
                    <a:pt x="91" y="228"/>
                  </a:lnTo>
                  <a:lnTo>
                    <a:pt x="182" y="137"/>
                  </a:lnTo>
                  <a:lnTo>
                    <a:pt x="31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2"/>
            <p:cNvSpPr/>
            <p:nvPr/>
          </p:nvSpPr>
          <p:spPr>
            <a:xfrm>
              <a:off x="4617528" y="1773395"/>
              <a:ext cx="2075" cy="2098"/>
            </a:xfrm>
            <a:custGeom>
              <a:rect b="b" l="l" r="r" t="t"/>
              <a:pathLst>
                <a:path extrusionOk="0" h="92" w="91">
                  <a:moveTo>
                    <a:pt x="0" y="0"/>
                  </a:moveTo>
                  <a:lnTo>
                    <a:pt x="45" y="91"/>
                  </a:lnTo>
                  <a:lnTo>
                    <a:pt x="91"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2"/>
            <p:cNvSpPr/>
            <p:nvPr/>
          </p:nvSpPr>
          <p:spPr>
            <a:xfrm>
              <a:off x="4670418" y="1612602"/>
              <a:ext cx="7276" cy="9374"/>
            </a:xfrm>
            <a:custGeom>
              <a:rect b="b" l="l" r="r" t="t"/>
              <a:pathLst>
                <a:path extrusionOk="0" h="411" w="319">
                  <a:moveTo>
                    <a:pt x="182" y="1"/>
                  </a:moveTo>
                  <a:lnTo>
                    <a:pt x="46" y="46"/>
                  </a:lnTo>
                  <a:lnTo>
                    <a:pt x="0" y="319"/>
                  </a:lnTo>
                  <a:lnTo>
                    <a:pt x="91" y="410"/>
                  </a:lnTo>
                  <a:lnTo>
                    <a:pt x="228" y="365"/>
                  </a:lnTo>
                  <a:lnTo>
                    <a:pt x="319" y="228"/>
                  </a:lnTo>
                  <a:lnTo>
                    <a:pt x="319"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2"/>
            <p:cNvSpPr/>
            <p:nvPr/>
          </p:nvSpPr>
          <p:spPr>
            <a:xfrm>
              <a:off x="4682871" y="1639583"/>
              <a:ext cx="3125" cy="4174"/>
            </a:xfrm>
            <a:custGeom>
              <a:rect b="b" l="l" r="r" t="t"/>
              <a:pathLst>
                <a:path extrusionOk="0" h="183" w="137">
                  <a:moveTo>
                    <a:pt x="0" y="0"/>
                  </a:moveTo>
                  <a:lnTo>
                    <a:pt x="0" y="91"/>
                  </a:lnTo>
                  <a:lnTo>
                    <a:pt x="91" y="182"/>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2"/>
            <p:cNvSpPr/>
            <p:nvPr/>
          </p:nvSpPr>
          <p:spPr>
            <a:xfrm>
              <a:off x="4679746" y="1630232"/>
              <a:ext cx="5223" cy="5223"/>
            </a:xfrm>
            <a:custGeom>
              <a:rect b="b" l="l" r="r" t="t"/>
              <a:pathLst>
                <a:path extrusionOk="0" h="229" w="229">
                  <a:moveTo>
                    <a:pt x="46" y="1"/>
                  </a:moveTo>
                  <a:lnTo>
                    <a:pt x="1" y="92"/>
                  </a:lnTo>
                  <a:lnTo>
                    <a:pt x="137" y="228"/>
                  </a:lnTo>
                  <a:lnTo>
                    <a:pt x="228" y="228"/>
                  </a:lnTo>
                  <a:lnTo>
                    <a:pt x="183"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2"/>
            <p:cNvSpPr/>
            <p:nvPr/>
          </p:nvSpPr>
          <p:spPr>
            <a:xfrm>
              <a:off x="4517927" y="1017212"/>
              <a:ext cx="760356" cy="982319"/>
            </a:xfrm>
            <a:custGeom>
              <a:rect b="b" l="l" r="r" t="t"/>
              <a:pathLst>
                <a:path extrusionOk="0" h="43070" w="33338">
                  <a:moveTo>
                    <a:pt x="6686" y="24332"/>
                  </a:moveTo>
                  <a:lnTo>
                    <a:pt x="6686" y="24423"/>
                  </a:lnTo>
                  <a:lnTo>
                    <a:pt x="6641" y="24560"/>
                  </a:lnTo>
                  <a:lnTo>
                    <a:pt x="6641" y="24696"/>
                  </a:lnTo>
                  <a:lnTo>
                    <a:pt x="6732" y="24878"/>
                  </a:lnTo>
                  <a:lnTo>
                    <a:pt x="6732" y="24923"/>
                  </a:lnTo>
                  <a:lnTo>
                    <a:pt x="6641" y="24787"/>
                  </a:lnTo>
                  <a:lnTo>
                    <a:pt x="6596" y="24650"/>
                  </a:lnTo>
                  <a:lnTo>
                    <a:pt x="6641" y="24378"/>
                  </a:lnTo>
                  <a:lnTo>
                    <a:pt x="6641" y="24332"/>
                  </a:lnTo>
                  <a:close/>
                  <a:moveTo>
                    <a:pt x="5868" y="34520"/>
                  </a:moveTo>
                  <a:lnTo>
                    <a:pt x="5913" y="34611"/>
                  </a:lnTo>
                  <a:lnTo>
                    <a:pt x="6050" y="34656"/>
                  </a:lnTo>
                  <a:lnTo>
                    <a:pt x="6050" y="34747"/>
                  </a:lnTo>
                  <a:lnTo>
                    <a:pt x="5959" y="34747"/>
                  </a:lnTo>
                  <a:lnTo>
                    <a:pt x="5913" y="34701"/>
                  </a:lnTo>
                  <a:lnTo>
                    <a:pt x="5640" y="34701"/>
                  </a:lnTo>
                  <a:lnTo>
                    <a:pt x="5595" y="34747"/>
                  </a:lnTo>
                  <a:lnTo>
                    <a:pt x="5504" y="34701"/>
                  </a:lnTo>
                  <a:lnTo>
                    <a:pt x="5777" y="34520"/>
                  </a:lnTo>
                  <a:close/>
                  <a:moveTo>
                    <a:pt x="5459" y="34701"/>
                  </a:moveTo>
                  <a:lnTo>
                    <a:pt x="5413" y="34838"/>
                  </a:lnTo>
                  <a:lnTo>
                    <a:pt x="5322" y="34883"/>
                  </a:lnTo>
                  <a:lnTo>
                    <a:pt x="5277" y="34974"/>
                  </a:lnTo>
                  <a:lnTo>
                    <a:pt x="5095" y="34974"/>
                  </a:lnTo>
                  <a:lnTo>
                    <a:pt x="5004" y="35065"/>
                  </a:lnTo>
                  <a:lnTo>
                    <a:pt x="4958" y="35065"/>
                  </a:lnTo>
                  <a:lnTo>
                    <a:pt x="5049" y="34929"/>
                  </a:lnTo>
                  <a:lnTo>
                    <a:pt x="5186" y="34929"/>
                  </a:lnTo>
                  <a:lnTo>
                    <a:pt x="5277" y="34838"/>
                  </a:lnTo>
                  <a:lnTo>
                    <a:pt x="5322" y="34747"/>
                  </a:lnTo>
                  <a:lnTo>
                    <a:pt x="5368" y="34701"/>
                  </a:lnTo>
                  <a:close/>
                  <a:moveTo>
                    <a:pt x="11689" y="37931"/>
                  </a:moveTo>
                  <a:lnTo>
                    <a:pt x="11780" y="38021"/>
                  </a:lnTo>
                  <a:lnTo>
                    <a:pt x="11871" y="38067"/>
                  </a:lnTo>
                  <a:lnTo>
                    <a:pt x="11917" y="38067"/>
                  </a:lnTo>
                  <a:lnTo>
                    <a:pt x="12008" y="38203"/>
                  </a:lnTo>
                  <a:lnTo>
                    <a:pt x="11917" y="38112"/>
                  </a:lnTo>
                  <a:lnTo>
                    <a:pt x="11780" y="38067"/>
                  </a:lnTo>
                  <a:lnTo>
                    <a:pt x="11553" y="38067"/>
                  </a:lnTo>
                  <a:lnTo>
                    <a:pt x="11553" y="37976"/>
                  </a:lnTo>
                  <a:lnTo>
                    <a:pt x="11598" y="37931"/>
                  </a:lnTo>
                  <a:close/>
                  <a:moveTo>
                    <a:pt x="23014" y="1"/>
                  </a:moveTo>
                  <a:lnTo>
                    <a:pt x="22877" y="46"/>
                  </a:lnTo>
                  <a:lnTo>
                    <a:pt x="22832" y="91"/>
                  </a:lnTo>
                  <a:lnTo>
                    <a:pt x="22832" y="228"/>
                  </a:lnTo>
                  <a:lnTo>
                    <a:pt x="22877" y="364"/>
                  </a:lnTo>
                  <a:lnTo>
                    <a:pt x="22877" y="455"/>
                  </a:lnTo>
                  <a:lnTo>
                    <a:pt x="22786" y="501"/>
                  </a:lnTo>
                  <a:lnTo>
                    <a:pt x="22741" y="455"/>
                  </a:lnTo>
                  <a:lnTo>
                    <a:pt x="22650" y="273"/>
                  </a:lnTo>
                  <a:lnTo>
                    <a:pt x="22604" y="182"/>
                  </a:lnTo>
                  <a:lnTo>
                    <a:pt x="22559" y="182"/>
                  </a:lnTo>
                  <a:lnTo>
                    <a:pt x="22468" y="91"/>
                  </a:lnTo>
                  <a:lnTo>
                    <a:pt x="22377" y="91"/>
                  </a:lnTo>
                  <a:lnTo>
                    <a:pt x="22332" y="137"/>
                  </a:lnTo>
                  <a:lnTo>
                    <a:pt x="22286" y="319"/>
                  </a:lnTo>
                  <a:lnTo>
                    <a:pt x="22241" y="364"/>
                  </a:lnTo>
                  <a:lnTo>
                    <a:pt x="22059" y="364"/>
                  </a:lnTo>
                  <a:lnTo>
                    <a:pt x="22013" y="501"/>
                  </a:lnTo>
                  <a:lnTo>
                    <a:pt x="22059" y="592"/>
                  </a:lnTo>
                  <a:lnTo>
                    <a:pt x="22104" y="637"/>
                  </a:lnTo>
                  <a:lnTo>
                    <a:pt x="21968" y="774"/>
                  </a:lnTo>
                  <a:lnTo>
                    <a:pt x="21831" y="956"/>
                  </a:lnTo>
                  <a:lnTo>
                    <a:pt x="21831" y="1001"/>
                  </a:lnTo>
                  <a:lnTo>
                    <a:pt x="21968" y="1047"/>
                  </a:lnTo>
                  <a:lnTo>
                    <a:pt x="22013" y="1138"/>
                  </a:lnTo>
                  <a:lnTo>
                    <a:pt x="21922" y="1183"/>
                  </a:lnTo>
                  <a:lnTo>
                    <a:pt x="21786" y="1183"/>
                  </a:lnTo>
                  <a:lnTo>
                    <a:pt x="21558" y="1092"/>
                  </a:lnTo>
                  <a:lnTo>
                    <a:pt x="21286" y="1092"/>
                  </a:lnTo>
                  <a:lnTo>
                    <a:pt x="21240" y="1274"/>
                  </a:lnTo>
                  <a:lnTo>
                    <a:pt x="21240" y="1501"/>
                  </a:lnTo>
                  <a:lnTo>
                    <a:pt x="21376" y="1729"/>
                  </a:lnTo>
                  <a:lnTo>
                    <a:pt x="21558" y="1774"/>
                  </a:lnTo>
                  <a:lnTo>
                    <a:pt x="21604" y="1865"/>
                  </a:lnTo>
                  <a:lnTo>
                    <a:pt x="21604" y="1956"/>
                  </a:lnTo>
                  <a:lnTo>
                    <a:pt x="21467" y="1911"/>
                  </a:lnTo>
                  <a:lnTo>
                    <a:pt x="21240" y="1820"/>
                  </a:lnTo>
                  <a:lnTo>
                    <a:pt x="21104" y="1547"/>
                  </a:lnTo>
                  <a:lnTo>
                    <a:pt x="20876" y="1365"/>
                  </a:lnTo>
                  <a:lnTo>
                    <a:pt x="20785" y="1319"/>
                  </a:lnTo>
                  <a:lnTo>
                    <a:pt x="20740" y="1365"/>
                  </a:lnTo>
                  <a:lnTo>
                    <a:pt x="20785" y="1410"/>
                  </a:lnTo>
                  <a:lnTo>
                    <a:pt x="20785" y="1592"/>
                  </a:lnTo>
                  <a:lnTo>
                    <a:pt x="20831" y="1683"/>
                  </a:lnTo>
                  <a:lnTo>
                    <a:pt x="20876" y="1774"/>
                  </a:lnTo>
                  <a:lnTo>
                    <a:pt x="20876" y="2002"/>
                  </a:lnTo>
                  <a:lnTo>
                    <a:pt x="20785" y="2093"/>
                  </a:lnTo>
                  <a:lnTo>
                    <a:pt x="20785" y="1865"/>
                  </a:lnTo>
                  <a:lnTo>
                    <a:pt x="20740" y="1683"/>
                  </a:lnTo>
                  <a:lnTo>
                    <a:pt x="20603" y="1501"/>
                  </a:lnTo>
                  <a:lnTo>
                    <a:pt x="20603" y="1365"/>
                  </a:lnTo>
                  <a:lnTo>
                    <a:pt x="20512" y="1228"/>
                  </a:lnTo>
                  <a:lnTo>
                    <a:pt x="20330" y="1183"/>
                  </a:lnTo>
                  <a:lnTo>
                    <a:pt x="20239" y="1319"/>
                  </a:lnTo>
                  <a:lnTo>
                    <a:pt x="20194" y="1456"/>
                  </a:lnTo>
                  <a:lnTo>
                    <a:pt x="20103" y="1365"/>
                  </a:lnTo>
                  <a:lnTo>
                    <a:pt x="20194" y="1228"/>
                  </a:lnTo>
                  <a:lnTo>
                    <a:pt x="20194" y="1138"/>
                  </a:lnTo>
                  <a:lnTo>
                    <a:pt x="20103" y="1047"/>
                  </a:lnTo>
                  <a:lnTo>
                    <a:pt x="20103" y="956"/>
                  </a:lnTo>
                  <a:lnTo>
                    <a:pt x="20012" y="865"/>
                  </a:lnTo>
                  <a:lnTo>
                    <a:pt x="19876" y="865"/>
                  </a:lnTo>
                  <a:lnTo>
                    <a:pt x="19785" y="956"/>
                  </a:lnTo>
                  <a:lnTo>
                    <a:pt x="19739" y="910"/>
                  </a:lnTo>
                  <a:lnTo>
                    <a:pt x="19785" y="774"/>
                  </a:lnTo>
                  <a:lnTo>
                    <a:pt x="19876" y="683"/>
                  </a:lnTo>
                  <a:lnTo>
                    <a:pt x="19739" y="683"/>
                  </a:lnTo>
                  <a:lnTo>
                    <a:pt x="19603" y="865"/>
                  </a:lnTo>
                  <a:lnTo>
                    <a:pt x="19557" y="956"/>
                  </a:lnTo>
                  <a:lnTo>
                    <a:pt x="19421" y="1001"/>
                  </a:lnTo>
                  <a:lnTo>
                    <a:pt x="19330" y="1047"/>
                  </a:lnTo>
                  <a:lnTo>
                    <a:pt x="19148" y="1274"/>
                  </a:lnTo>
                  <a:lnTo>
                    <a:pt x="19102" y="1274"/>
                  </a:lnTo>
                  <a:lnTo>
                    <a:pt x="19012" y="1138"/>
                  </a:lnTo>
                  <a:lnTo>
                    <a:pt x="18921" y="1001"/>
                  </a:lnTo>
                  <a:lnTo>
                    <a:pt x="18830" y="1001"/>
                  </a:lnTo>
                  <a:lnTo>
                    <a:pt x="18784" y="1138"/>
                  </a:lnTo>
                  <a:lnTo>
                    <a:pt x="18784" y="1274"/>
                  </a:lnTo>
                  <a:lnTo>
                    <a:pt x="18784" y="1456"/>
                  </a:lnTo>
                  <a:lnTo>
                    <a:pt x="19012" y="1592"/>
                  </a:lnTo>
                  <a:lnTo>
                    <a:pt x="19012" y="1683"/>
                  </a:lnTo>
                  <a:lnTo>
                    <a:pt x="18875" y="1683"/>
                  </a:lnTo>
                  <a:lnTo>
                    <a:pt x="18830" y="1820"/>
                  </a:lnTo>
                  <a:lnTo>
                    <a:pt x="18830" y="2047"/>
                  </a:lnTo>
                  <a:lnTo>
                    <a:pt x="18966" y="2138"/>
                  </a:lnTo>
                  <a:lnTo>
                    <a:pt x="19057" y="2093"/>
                  </a:lnTo>
                  <a:lnTo>
                    <a:pt x="19193" y="2047"/>
                  </a:lnTo>
                  <a:lnTo>
                    <a:pt x="19421" y="2047"/>
                  </a:lnTo>
                  <a:lnTo>
                    <a:pt x="19603" y="2274"/>
                  </a:lnTo>
                  <a:lnTo>
                    <a:pt x="19739" y="2320"/>
                  </a:lnTo>
                  <a:lnTo>
                    <a:pt x="19830" y="2456"/>
                  </a:lnTo>
                  <a:lnTo>
                    <a:pt x="19785" y="2502"/>
                  </a:lnTo>
                  <a:lnTo>
                    <a:pt x="19785" y="2638"/>
                  </a:lnTo>
                  <a:lnTo>
                    <a:pt x="19785" y="2775"/>
                  </a:lnTo>
                  <a:lnTo>
                    <a:pt x="19694" y="3002"/>
                  </a:lnTo>
                  <a:lnTo>
                    <a:pt x="19694" y="3139"/>
                  </a:lnTo>
                  <a:lnTo>
                    <a:pt x="19830" y="3275"/>
                  </a:lnTo>
                  <a:lnTo>
                    <a:pt x="19830" y="3457"/>
                  </a:lnTo>
                  <a:lnTo>
                    <a:pt x="19830" y="3548"/>
                  </a:lnTo>
                  <a:lnTo>
                    <a:pt x="19967" y="3639"/>
                  </a:lnTo>
                  <a:lnTo>
                    <a:pt x="20103" y="3639"/>
                  </a:lnTo>
                  <a:lnTo>
                    <a:pt x="20194" y="3775"/>
                  </a:lnTo>
                  <a:lnTo>
                    <a:pt x="20330" y="3866"/>
                  </a:lnTo>
                  <a:lnTo>
                    <a:pt x="20330" y="3912"/>
                  </a:lnTo>
                  <a:lnTo>
                    <a:pt x="20376" y="4048"/>
                  </a:lnTo>
                  <a:lnTo>
                    <a:pt x="20194" y="3912"/>
                  </a:lnTo>
                  <a:lnTo>
                    <a:pt x="20012" y="3775"/>
                  </a:lnTo>
                  <a:lnTo>
                    <a:pt x="19876" y="3775"/>
                  </a:lnTo>
                  <a:lnTo>
                    <a:pt x="19739" y="3684"/>
                  </a:lnTo>
                  <a:lnTo>
                    <a:pt x="19694" y="3593"/>
                  </a:lnTo>
                  <a:lnTo>
                    <a:pt x="19694" y="3411"/>
                  </a:lnTo>
                  <a:lnTo>
                    <a:pt x="19603" y="3139"/>
                  </a:lnTo>
                  <a:lnTo>
                    <a:pt x="19648" y="3002"/>
                  </a:lnTo>
                  <a:lnTo>
                    <a:pt x="19648" y="2866"/>
                  </a:lnTo>
                  <a:lnTo>
                    <a:pt x="19512" y="2684"/>
                  </a:lnTo>
                  <a:lnTo>
                    <a:pt x="19512" y="2593"/>
                  </a:lnTo>
                  <a:lnTo>
                    <a:pt x="19421" y="2365"/>
                  </a:lnTo>
                  <a:lnTo>
                    <a:pt x="19375" y="2274"/>
                  </a:lnTo>
                  <a:lnTo>
                    <a:pt x="19239" y="2274"/>
                  </a:lnTo>
                  <a:lnTo>
                    <a:pt x="19148" y="2184"/>
                  </a:lnTo>
                  <a:lnTo>
                    <a:pt x="18966" y="2138"/>
                  </a:lnTo>
                  <a:lnTo>
                    <a:pt x="18830" y="2229"/>
                  </a:lnTo>
                  <a:lnTo>
                    <a:pt x="18693" y="2274"/>
                  </a:lnTo>
                  <a:lnTo>
                    <a:pt x="18557" y="2229"/>
                  </a:lnTo>
                  <a:lnTo>
                    <a:pt x="18466" y="2229"/>
                  </a:lnTo>
                  <a:lnTo>
                    <a:pt x="18375" y="2456"/>
                  </a:lnTo>
                  <a:lnTo>
                    <a:pt x="18466" y="2547"/>
                  </a:lnTo>
                  <a:lnTo>
                    <a:pt x="18466" y="2684"/>
                  </a:lnTo>
                  <a:lnTo>
                    <a:pt x="18375" y="2729"/>
                  </a:lnTo>
                  <a:lnTo>
                    <a:pt x="18147" y="2638"/>
                  </a:lnTo>
                  <a:lnTo>
                    <a:pt x="17920" y="2365"/>
                  </a:lnTo>
                  <a:lnTo>
                    <a:pt x="17829" y="2365"/>
                  </a:lnTo>
                  <a:lnTo>
                    <a:pt x="17784" y="2456"/>
                  </a:lnTo>
                  <a:lnTo>
                    <a:pt x="17693" y="2456"/>
                  </a:lnTo>
                  <a:lnTo>
                    <a:pt x="17647" y="2320"/>
                  </a:lnTo>
                  <a:lnTo>
                    <a:pt x="17374" y="2274"/>
                  </a:lnTo>
                  <a:lnTo>
                    <a:pt x="17329" y="2365"/>
                  </a:lnTo>
                  <a:lnTo>
                    <a:pt x="17329" y="2502"/>
                  </a:lnTo>
                  <a:lnTo>
                    <a:pt x="17374" y="2684"/>
                  </a:lnTo>
                  <a:lnTo>
                    <a:pt x="17329" y="2820"/>
                  </a:lnTo>
                  <a:lnTo>
                    <a:pt x="17420" y="2957"/>
                  </a:lnTo>
                  <a:lnTo>
                    <a:pt x="17465" y="3139"/>
                  </a:lnTo>
                  <a:lnTo>
                    <a:pt x="17465" y="3321"/>
                  </a:lnTo>
                  <a:lnTo>
                    <a:pt x="17511" y="3411"/>
                  </a:lnTo>
                  <a:lnTo>
                    <a:pt x="17556" y="3593"/>
                  </a:lnTo>
                  <a:lnTo>
                    <a:pt x="17556" y="3684"/>
                  </a:lnTo>
                  <a:lnTo>
                    <a:pt x="17556" y="3821"/>
                  </a:lnTo>
                  <a:lnTo>
                    <a:pt x="17647" y="4003"/>
                  </a:lnTo>
                  <a:lnTo>
                    <a:pt x="17693" y="4139"/>
                  </a:lnTo>
                  <a:lnTo>
                    <a:pt x="17647" y="4367"/>
                  </a:lnTo>
                  <a:lnTo>
                    <a:pt x="17647" y="4458"/>
                  </a:lnTo>
                  <a:lnTo>
                    <a:pt x="17738" y="4594"/>
                  </a:lnTo>
                  <a:lnTo>
                    <a:pt x="17784" y="4776"/>
                  </a:lnTo>
                  <a:lnTo>
                    <a:pt x="17784" y="4912"/>
                  </a:lnTo>
                  <a:lnTo>
                    <a:pt x="17965" y="5003"/>
                  </a:lnTo>
                  <a:lnTo>
                    <a:pt x="18011" y="5140"/>
                  </a:lnTo>
                  <a:lnTo>
                    <a:pt x="18011" y="5276"/>
                  </a:lnTo>
                  <a:lnTo>
                    <a:pt x="18102" y="5367"/>
                  </a:lnTo>
                  <a:lnTo>
                    <a:pt x="18193" y="5367"/>
                  </a:lnTo>
                  <a:lnTo>
                    <a:pt x="18193" y="5413"/>
                  </a:lnTo>
                  <a:lnTo>
                    <a:pt x="18238" y="5549"/>
                  </a:lnTo>
                  <a:lnTo>
                    <a:pt x="18375" y="5640"/>
                  </a:lnTo>
                  <a:lnTo>
                    <a:pt x="18466" y="5640"/>
                  </a:lnTo>
                  <a:lnTo>
                    <a:pt x="18420" y="5731"/>
                  </a:lnTo>
                  <a:lnTo>
                    <a:pt x="18238" y="5731"/>
                  </a:lnTo>
                  <a:lnTo>
                    <a:pt x="18147" y="5685"/>
                  </a:lnTo>
                  <a:lnTo>
                    <a:pt x="18056" y="5685"/>
                  </a:lnTo>
                  <a:lnTo>
                    <a:pt x="18011" y="5595"/>
                  </a:lnTo>
                  <a:lnTo>
                    <a:pt x="18011" y="5504"/>
                  </a:lnTo>
                  <a:lnTo>
                    <a:pt x="17965" y="5413"/>
                  </a:lnTo>
                  <a:lnTo>
                    <a:pt x="17829" y="5367"/>
                  </a:lnTo>
                  <a:lnTo>
                    <a:pt x="17693" y="5367"/>
                  </a:lnTo>
                  <a:lnTo>
                    <a:pt x="17647" y="5322"/>
                  </a:lnTo>
                  <a:lnTo>
                    <a:pt x="17647" y="5185"/>
                  </a:lnTo>
                  <a:lnTo>
                    <a:pt x="17602" y="5140"/>
                  </a:lnTo>
                  <a:lnTo>
                    <a:pt x="17602" y="5367"/>
                  </a:lnTo>
                  <a:lnTo>
                    <a:pt x="17465" y="5549"/>
                  </a:lnTo>
                  <a:lnTo>
                    <a:pt x="17283" y="5640"/>
                  </a:lnTo>
                  <a:lnTo>
                    <a:pt x="17192" y="5640"/>
                  </a:lnTo>
                  <a:lnTo>
                    <a:pt x="17010" y="5504"/>
                  </a:lnTo>
                  <a:lnTo>
                    <a:pt x="16874" y="5504"/>
                  </a:lnTo>
                  <a:lnTo>
                    <a:pt x="16783" y="5367"/>
                  </a:lnTo>
                  <a:lnTo>
                    <a:pt x="16783" y="5231"/>
                  </a:lnTo>
                  <a:lnTo>
                    <a:pt x="16828" y="5049"/>
                  </a:lnTo>
                  <a:lnTo>
                    <a:pt x="16738" y="4821"/>
                  </a:lnTo>
                  <a:lnTo>
                    <a:pt x="16647" y="4730"/>
                  </a:lnTo>
                  <a:lnTo>
                    <a:pt x="16601" y="4548"/>
                  </a:lnTo>
                  <a:lnTo>
                    <a:pt x="16601" y="4458"/>
                  </a:lnTo>
                  <a:lnTo>
                    <a:pt x="16692" y="4367"/>
                  </a:lnTo>
                  <a:lnTo>
                    <a:pt x="16692" y="4276"/>
                  </a:lnTo>
                  <a:lnTo>
                    <a:pt x="16692" y="3912"/>
                  </a:lnTo>
                  <a:lnTo>
                    <a:pt x="16556" y="3730"/>
                  </a:lnTo>
                  <a:lnTo>
                    <a:pt x="16419" y="3502"/>
                  </a:lnTo>
                  <a:lnTo>
                    <a:pt x="16419" y="3366"/>
                  </a:lnTo>
                  <a:lnTo>
                    <a:pt x="16283" y="3048"/>
                  </a:lnTo>
                  <a:lnTo>
                    <a:pt x="16237" y="2911"/>
                  </a:lnTo>
                  <a:lnTo>
                    <a:pt x="16101" y="2820"/>
                  </a:lnTo>
                  <a:lnTo>
                    <a:pt x="16055" y="2729"/>
                  </a:lnTo>
                  <a:lnTo>
                    <a:pt x="15964" y="2684"/>
                  </a:lnTo>
                  <a:lnTo>
                    <a:pt x="15828" y="2684"/>
                  </a:lnTo>
                  <a:lnTo>
                    <a:pt x="15737" y="2638"/>
                  </a:lnTo>
                  <a:lnTo>
                    <a:pt x="15601" y="2638"/>
                  </a:lnTo>
                  <a:lnTo>
                    <a:pt x="15510" y="2729"/>
                  </a:lnTo>
                  <a:lnTo>
                    <a:pt x="15510" y="2911"/>
                  </a:lnTo>
                  <a:lnTo>
                    <a:pt x="15510" y="3002"/>
                  </a:lnTo>
                  <a:lnTo>
                    <a:pt x="15510" y="3093"/>
                  </a:lnTo>
                  <a:lnTo>
                    <a:pt x="15510" y="3184"/>
                  </a:lnTo>
                  <a:lnTo>
                    <a:pt x="15419" y="3457"/>
                  </a:lnTo>
                  <a:lnTo>
                    <a:pt x="15419" y="3639"/>
                  </a:lnTo>
                  <a:lnTo>
                    <a:pt x="15464" y="3866"/>
                  </a:lnTo>
                  <a:lnTo>
                    <a:pt x="15510" y="3957"/>
                  </a:lnTo>
                  <a:lnTo>
                    <a:pt x="15510" y="4139"/>
                  </a:lnTo>
                  <a:lnTo>
                    <a:pt x="15419" y="4367"/>
                  </a:lnTo>
                  <a:lnTo>
                    <a:pt x="15419" y="4503"/>
                  </a:lnTo>
                  <a:lnTo>
                    <a:pt x="15419" y="4776"/>
                  </a:lnTo>
                  <a:lnTo>
                    <a:pt x="15373" y="4821"/>
                  </a:lnTo>
                  <a:lnTo>
                    <a:pt x="15328" y="4776"/>
                  </a:lnTo>
                  <a:lnTo>
                    <a:pt x="15282" y="4776"/>
                  </a:lnTo>
                  <a:lnTo>
                    <a:pt x="15191" y="4821"/>
                  </a:lnTo>
                  <a:lnTo>
                    <a:pt x="15100" y="4821"/>
                  </a:lnTo>
                  <a:lnTo>
                    <a:pt x="15100" y="4776"/>
                  </a:lnTo>
                  <a:lnTo>
                    <a:pt x="14964" y="4730"/>
                  </a:lnTo>
                  <a:lnTo>
                    <a:pt x="14827" y="4730"/>
                  </a:lnTo>
                  <a:lnTo>
                    <a:pt x="14691" y="4639"/>
                  </a:lnTo>
                  <a:lnTo>
                    <a:pt x="14645" y="4639"/>
                  </a:lnTo>
                  <a:lnTo>
                    <a:pt x="14645" y="4685"/>
                  </a:lnTo>
                  <a:lnTo>
                    <a:pt x="14645" y="4776"/>
                  </a:lnTo>
                  <a:lnTo>
                    <a:pt x="14736" y="4776"/>
                  </a:lnTo>
                  <a:lnTo>
                    <a:pt x="14736" y="4867"/>
                  </a:lnTo>
                  <a:lnTo>
                    <a:pt x="14691" y="4912"/>
                  </a:lnTo>
                  <a:lnTo>
                    <a:pt x="14691" y="4958"/>
                  </a:lnTo>
                  <a:lnTo>
                    <a:pt x="14645" y="4958"/>
                  </a:lnTo>
                  <a:lnTo>
                    <a:pt x="14600" y="4912"/>
                  </a:lnTo>
                  <a:lnTo>
                    <a:pt x="14464" y="4912"/>
                  </a:lnTo>
                  <a:lnTo>
                    <a:pt x="14373" y="4867"/>
                  </a:lnTo>
                  <a:lnTo>
                    <a:pt x="14373" y="4639"/>
                  </a:lnTo>
                  <a:lnTo>
                    <a:pt x="14282" y="4503"/>
                  </a:lnTo>
                  <a:lnTo>
                    <a:pt x="14236" y="4321"/>
                  </a:lnTo>
                  <a:lnTo>
                    <a:pt x="14191" y="4185"/>
                  </a:lnTo>
                  <a:lnTo>
                    <a:pt x="14100" y="4094"/>
                  </a:lnTo>
                  <a:lnTo>
                    <a:pt x="14100" y="3957"/>
                  </a:lnTo>
                  <a:lnTo>
                    <a:pt x="14054" y="3866"/>
                  </a:lnTo>
                  <a:lnTo>
                    <a:pt x="13963" y="3957"/>
                  </a:lnTo>
                  <a:lnTo>
                    <a:pt x="13918" y="4094"/>
                  </a:lnTo>
                  <a:lnTo>
                    <a:pt x="13827" y="4139"/>
                  </a:lnTo>
                  <a:lnTo>
                    <a:pt x="13827" y="4276"/>
                  </a:lnTo>
                  <a:lnTo>
                    <a:pt x="13781" y="4367"/>
                  </a:lnTo>
                  <a:lnTo>
                    <a:pt x="13690" y="4458"/>
                  </a:lnTo>
                  <a:lnTo>
                    <a:pt x="13599" y="4458"/>
                  </a:lnTo>
                  <a:lnTo>
                    <a:pt x="13508" y="4594"/>
                  </a:lnTo>
                  <a:lnTo>
                    <a:pt x="13372" y="4821"/>
                  </a:lnTo>
                  <a:lnTo>
                    <a:pt x="13281" y="4958"/>
                  </a:lnTo>
                  <a:lnTo>
                    <a:pt x="13281" y="5049"/>
                  </a:lnTo>
                  <a:lnTo>
                    <a:pt x="13190" y="5094"/>
                  </a:lnTo>
                  <a:lnTo>
                    <a:pt x="13054" y="5276"/>
                  </a:lnTo>
                  <a:lnTo>
                    <a:pt x="12963" y="5276"/>
                  </a:lnTo>
                  <a:lnTo>
                    <a:pt x="12963" y="5231"/>
                  </a:lnTo>
                  <a:lnTo>
                    <a:pt x="13008" y="5094"/>
                  </a:lnTo>
                  <a:lnTo>
                    <a:pt x="13099" y="4912"/>
                  </a:lnTo>
                  <a:lnTo>
                    <a:pt x="13099" y="4776"/>
                  </a:lnTo>
                  <a:lnTo>
                    <a:pt x="13190" y="4685"/>
                  </a:lnTo>
                  <a:lnTo>
                    <a:pt x="13327" y="4594"/>
                  </a:lnTo>
                  <a:lnTo>
                    <a:pt x="13372" y="4412"/>
                  </a:lnTo>
                  <a:lnTo>
                    <a:pt x="13508" y="4321"/>
                  </a:lnTo>
                  <a:lnTo>
                    <a:pt x="13554" y="4185"/>
                  </a:lnTo>
                  <a:lnTo>
                    <a:pt x="13554" y="4094"/>
                  </a:lnTo>
                  <a:lnTo>
                    <a:pt x="13463" y="4003"/>
                  </a:lnTo>
                  <a:lnTo>
                    <a:pt x="13508" y="3957"/>
                  </a:lnTo>
                  <a:lnTo>
                    <a:pt x="13645" y="3912"/>
                  </a:lnTo>
                  <a:lnTo>
                    <a:pt x="13690" y="3821"/>
                  </a:lnTo>
                  <a:lnTo>
                    <a:pt x="13690" y="3684"/>
                  </a:lnTo>
                  <a:lnTo>
                    <a:pt x="13736" y="3548"/>
                  </a:lnTo>
                  <a:lnTo>
                    <a:pt x="13827" y="3275"/>
                  </a:lnTo>
                  <a:lnTo>
                    <a:pt x="13827" y="3139"/>
                  </a:lnTo>
                  <a:lnTo>
                    <a:pt x="13918" y="2957"/>
                  </a:lnTo>
                  <a:lnTo>
                    <a:pt x="13963" y="2547"/>
                  </a:lnTo>
                  <a:lnTo>
                    <a:pt x="13918" y="2456"/>
                  </a:lnTo>
                  <a:lnTo>
                    <a:pt x="13508" y="2456"/>
                  </a:lnTo>
                  <a:lnTo>
                    <a:pt x="13417" y="2547"/>
                  </a:lnTo>
                  <a:lnTo>
                    <a:pt x="13236" y="2502"/>
                  </a:lnTo>
                  <a:lnTo>
                    <a:pt x="13145" y="2502"/>
                  </a:lnTo>
                  <a:lnTo>
                    <a:pt x="13054" y="2547"/>
                  </a:lnTo>
                  <a:lnTo>
                    <a:pt x="13099" y="2638"/>
                  </a:lnTo>
                  <a:lnTo>
                    <a:pt x="13236" y="2729"/>
                  </a:lnTo>
                  <a:lnTo>
                    <a:pt x="13236" y="2957"/>
                  </a:lnTo>
                  <a:lnTo>
                    <a:pt x="13190" y="3093"/>
                  </a:lnTo>
                  <a:lnTo>
                    <a:pt x="13099" y="3002"/>
                  </a:lnTo>
                  <a:lnTo>
                    <a:pt x="13099" y="2820"/>
                  </a:lnTo>
                  <a:lnTo>
                    <a:pt x="12963" y="2729"/>
                  </a:lnTo>
                  <a:lnTo>
                    <a:pt x="12872" y="2684"/>
                  </a:lnTo>
                  <a:lnTo>
                    <a:pt x="12644" y="2866"/>
                  </a:lnTo>
                  <a:lnTo>
                    <a:pt x="12644" y="3002"/>
                  </a:lnTo>
                  <a:lnTo>
                    <a:pt x="12735" y="3093"/>
                  </a:lnTo>
                  <a:lnTo>
                    <a:pt x="12644" y="3184"/>
                  </a:lnTo>
                  <a:lnTo>
                    <a:pt x="12508" y="3184"/>
                  </a:lnTo>
                  <a:lnTo>
                    <a:pt x="12508" y="3002"/>
                  </a:lnTo>
                  <a:lnTo>
                    <a:pt x="12508" y="2866"/>
                  </a:lnTo>
                  <a:lnTo>
                    <a:pt x="12417" y="2775"/>
                  </a:lnTo>
                  <a:lnTo>
                    <a:pt x="12099" y="2775"/>
                  </a:lnTo>
                  <a:lnTo>
                    <a:pt x="11826" y="2911"/>
                  </a:lnTo>
                  <a:lnTo>
                    <a:pt x="11507" y="2911"/>
                  </a:lnTo>
                  <a:lnTo>
                    <a:pt x="11280" y="2820"/>
                  </a:lnTo>
                  <a:lnTo>
                    <a:pt x="11144" y="2820"/>
                  </a:lnTo>
                  <a:lnTo>
                    <a:pt x="11053" y="2911"/>
                  </a:lnTo>
                  <a:lnTo>
                    <a:pt x="10916" y="2866"/>
                  </a:lnTo>
                  <a:lnTo>
                    <a:pt x="10780" y="2866"/>
                  </a:lnTo>
                  <a:lnTo>
                    <a:pt x="10643" y="2957"/>
                  </a:lnTo>
                  <a:lnTo>
                    <a:pt x="10598" y="3048"/>
                  </a:lnTo>
                  <a:lnTo>
                    <a:pt x="10689" y="3139"/>
                  </a:lnTo>
                  <a:lnTo>
                    <a:pt x="10689" y="3275"/>
                  </a:lnTo>
                  <a:lnTo>
                    <a:pt x="10734" y="3411"/>
                  </a:lnTo>
                  <a:lnTo>
                    <a:pt x="10780" y="3502"/>
                  </a:lnTo>
                  <a:lnTo>
                    <a:pt x="10780" y="3593"/>
                  </a:lnTo>
                  <a:lnTo>
                    <a:pt x="10689" y="3821"/>
                  </a:lnTo>
                  <a:lnTo>
                    <a:pt x="10689" y="4048"/>
                  </a:lnTo>
                  <a:lnTo>
                    <a:pt x="10871" y="4321"/>
                  </a:lnTo>
                  <a:lnTo>
                    <a:pt x="10871" y="4458"/>
                  </a:lnTo>
                  <a:lnTo>
                    <a:pt x="10916" y="4730"/>
                  </a:lnTo>
                  <a:lnTo>
                    <a:pt x="10916" y="4776"/>
                  </a:lnTo>
                  <a:lnTo>
                    <a:pt x="10780" y="4776"/>
                  </a:lnTo>
                  <a:lnTo>
                    <a:pt x="10689" y="4639"/>
                  </a:lnTo>
                  <a:lnTo>
                    <a:pt x="10507" y="4458"/>
                  </a:lnTo>
                  <a:lnTo>
                    <a:pt x="10416" y="4367"/>
                  </a:lnTo>
                  <a:lnTo>
                    <a:pt x="10416" y="4094"/>
                  </a:lnTo>
                  <a:lnTo>
                    <a:pt x="10461" y="3821"/>
                  </a:lnTo>
                  <a:lnTo>
                    <a:pt x="10461" y="3684"/>
                  </a:lnTo>
                  <a:lnTo>
                    <a:pt x="10279" y="3457"/>
                  </a:lnTo>
                  <a:lnTo>
                    <a:pt x="10279" y="3321"/>
                  </a:lnTo>
                  <a:lnTo>
                    <a:pt x="10279" y="3230"/>
                  </a:lnTo>
                  <a:lnTo>
                    <a:pt x="10234" y="3184"/>
                  </a:lnTo>
                  <a:lnTo>
                    <a:pt x="10052" y="3275"/>
                  </a:lnTo>
                  <a:lnTo>
                    <a:pt x="9825" y="3366"/>
                  </a:lnTo>
                  <a:lnTo>
                    <a:pt x="9643" y="3411"/>
                  </a:lnTo>
                  <a:lnTo>
                    <a:pt x="9552" y="3502"/>
                  </a:lnTo>
                  <a:lnTo>
                    <a:pt x="9461" y="3684"/>
                  </a:lnTo>
                  <a:lnTo>
                    <a:pt x="9506" y="3821"/>
                  </a:lnTo>
                  <a:lnTo>
                    <a:pt x="9506" y="4003"/>
                  </a:lnTo>
                  <a:lnTo>
                    <a:pt x="9415" y="4139"/>
                  </a:lnTo>
                  <a:lnTo>
                    <a:pt x="9370" y="4185"/>
                  </a:lnTo>
                  <a:lnTo>
                    <a:pt x="9370" y="4276"/>
                  </a:lnTo>
                  <a:lnTo>
                    <a:pt x="9506" y="4276"/>
                  </a:lnTo>
                  <a:lnTo>
                    <a:pt x="9506" y="4503"/>
                  </a:lnTo>
                  <a:lnTo>
                    <a:pt x="9415" y="4594"/>
                  </a:lnTo>
                  <a:lnTo>
                    <a:pt x="9233" y="4730"/>
                  </a:lnTo>
                  <a:lnTo>
                    <a:pt x="9051" y="4730"/>
                  </a:lnTo>
                  <a:lnTo>
                    <a:pt x="9006" y="4821"/>
                  </a:lnTo>
                  <a:lnTo>
                    <a:pt x="9006" y="4958"/>
                  </a:lnTo>
                  <a:lnTo>
                    <a:pt x="8915" y="5003"/>
                  </a:lnTo>
                  <a:lnTo>
                    <a:pt x="8870" y="5094"/>
                  </a:lnTo>
                  <a:lnTo>
                    <a:pt x="8915" y="5185"/>
                  </a:lnTo>
                  <a:lnTo>
                    <a:pt x="8915" y="5276"/>
                  </a:lnTo>
                  <a:lnTo>
                    <a:pt x="8779" y="5276"/>
                  </a:lnTo>
                  <a:lnTo>
                    <a:pt x="8733" y="5322"/>
                  </a:lnTo>
                  <a:lnTo>
                    <a:pt x="8506" y="5367"/>
                  </a:lnTo>
                  <a:lnTo>
                    <a:pt x="8369" y="5276"/>
                  </a:lnTo>
                  <a:lnTo>
                    <a:pt x="8324" y="5185"/>
                  </a:lnTo>
                  <a:lnTo>
                    <a:pt x="8324" y="5094"/>
                  </a:lnTo>
                  <a:lnTo>
                    <a:pt x="8278" y="5049"/>
                  </a:lnTo>
                  <a:lnTo>
                    <a:pt x="8187" y="5049"/>
                  </a:lnTo>
                  <a:lnTo>
                    <a:pt x="8142" y="4958"/>
                  </a:lnTo>
                  <a:lnTo>
                    <a:pt x="8142" y="4867"/>
                  </a:lnTo>
                  <a:lnTo>
                    <a:pt x="8096" y="4867"/>
                  </a:lnTo>
                  <a:lnTo>
                    <a:pt x="8005" y="4912"/>
                  </a:lnTo>
                  <a:lnTo>
                    <a:pt x="8005" y="5003"/>
                  </a:lnTo>
                  <a:lnTo>
                    <a:pt x="7914" y="5003"/>
                  </a:lnTo>
                  <a:lnTo>
                    <a:pt x="7823" y="5049"/>
                  </a:lnTo>
                  <a:lnTo>
                    <a:pt x="7823" y="5276"/>
                  </a:lnTo>
                  <a:lnTo>
                    <a:pt x="7778" y="5367"/>
                  </a:lnTo>
                  <a:lnTo>
                    <a:pt x="7778" y="5504"/>
                  </a:lnTo>
                  <a:lnTo>
                    <a:pt x="7823" y="5731"/>
                  </a:lnTo>
                  <a:lnTo>
                    <a:pt x="7823" y="6004"/>
                  </a:lnTo>
                  <a:lnTo>
                    <a:pt x="7733" y="6095"/>
                  </a:lnTo>
                  <a:lnTo>
                    <a:pt x="7687" y="6095"/>
                  </a:lnTo>
                  <a:lnTo>
                    <a:pt x="7733" y="5776"/>
                  </a:lnTo>
                  <a:lnTo>
                    <a:pt x="7733" y="5595"/>
                  </a:lnTo>
                  <a:lnTo>
                    <a:pt x="7687" y="5458"/>
                  </a:lnTo>
                  <a:lnTo>
                    <a:pt x="7687" y="5185"/>
                  </a:lnTo>
                  <a:lnTo>
                    <a:pt x="7642" y="5003"/>
                  </a:lnTo>
                  <a:lnTo>
                    <a:pt x="7596" y="4958"/>
                  </a:lnTo>
                  <a:lnTo>
                    <a:pt x="7505" y="5003"/>
                  </a:lnTo>
                  <a:lnTo>
                    <a:pt x="7414" y="5003"/>
                  </a:lnTo>
                  <a:lnTo>
                    <a:pt x="7323" y="5140"/>
                  </a:lnTo>
                  <a:lnTo>
                    <a:pt x="7187" y="5185"/>
                  </a:lnTo>
                  <a:lnTo>
                    <a:pt x="7005" y="5276"/>
                  </a:lnTo>
                  <a:lnTo>
                    <a:pt x="6959" y="5367"/>
                  </a:lnTo>
                  <a:lnTo>
                    <a:pt x="6959" y="5504"/>
                  </a:lnTo>
                  <a:lnTo>
                    <a:pt x="6777" y="5685"/>
                  </a:lnTo>
                  <a:lnTo>
                    <a:pt x="6732" y="5685"/>
                  </a:lnTo>
                  <a:lnTo>
                    <a:pt x="6732" y="5640"/>
                  </a:lnTo>
                  <a:lnTo>
                    <a:pt x="6505" y="5640"/>
                  </a:lnTo>
                  <a:lnTo>
                    <a:pt x="6505" y="5731"/>
                  </a:lnTo>
                  <a:lnTo>
                    <a:pt x="6596" y="5776"/>
                  </a:lnTo>
                  <a:lnTo>
                    <a:pt x="6641" y="5822"/>
                  </a:lnTo>
                  <a:lnTo>
                    <a:pt x="6277" y="5822"/>
                  </a:lnTo>
                  <a:lnTo>
                    <a:pt x="6186" y="5867"/>
                  </a:lnTo>
                  <a:lnTo>
                    <a:pt x="6095" y="6004"/>
                  </a:lnTo>
                  <a:lnTo>
                    <a:pt x="5868" y="6095"/>
                  </a:lnTo>
                  <a:lnTo>
                    <a:pt x="5868" y="6186"/>
                  </a:lnTo>
                  <a:lnTo>
                    <a:pt x="5777" y="6231"/>
                  </a:lnTo>
                  <a:lnTo>
                    <a:pt x="5640" y="6322"/>
                  </a:lnTo>
                  <a:lnTo>
                    <a:pt x="5504" y="6322"/>
                  </a:lnTo>
                  <a:lnTo>
                    <a:pt x="5459" y="6368"/>
                  </a:lnTo>
                  <a:lnTo>
                    <a:pt x="5459" y="6459"/>
                  </a:lnTo>
                  <a:lnTo>
                    <a:pt x="5549" y="6550"/>
                  </a:lnTo>
                  <a:lnTo>
                    <a:pt x="5549" y="6641"/>
                  </a:lnTo>
                  <a:lnTo>
                    <a:pt x="5459" y="6641"/>
                  </a:lnTo>
                  <a:lnTo>
                    <a:pt x="5413" y="6732"/>
                  </a:lnTo>
                  <a:lnTo>
                    <a:pt x="5322" y="6822"/>
                  </a:lnTo>
                  <a:lnTo>
                    <a:pt x="5186" y="6913"/>
                  </a:lnTo>
                  <a:lnTo>
                    <a:pt x="5140" y="7004"/>
                  </a:lnTo>
                  <a:lnTo>
                    <a:pt x="5140" y="7095"/>
                  </a:lnTo>
                  <a:lnTo>
                    <a:pt x="5186" y="7095"/>
                  </a:lnTo>
                  <a:lnTo>
                    <a:pt x="5186" y="7277"/>
                  </a:lnTo>
                  <a:lnTo>
                    <a:pt x="5368" y="7277"/>
                  </a:lnTo>
                  <a:lnTo>
                    <a:pt x="5459" y="7368"/>
                  </a:lnTo>
                  <a:lnTo>
                    <a:pt x="5549" y="7368"/>
                  </a:lnTo>
                  <a:lnTo>
                    <a:pt x="5595" y="7277"/>
                  </a:lnTo>
                  <a:lnTo>
                    <a:pt x="5686" y="7277"/>
                  </a:lnTo>
                  <a:lnTo>
                    <a:pt x="5822" y="7368"/>
                  </a:lnTo>
                  <a:lnTo>
                    <a:pt x="5913" y="7459"/>
                  </a:lnTo>
                  <a:lnTo>
                    <a:pt x="6004" y="7459"/>
                  </a:lnTo>
                  <a:lnTo>
                    <a:pt x="6141" y="7368"/>
                  </a:lnTo>
                  <a:lnTo>
                    <a:pt x="6232" y="7368"/>
                  </a:lnTo>
                  <a:lnTo>
                    <a:pt x="6368" y="7414"/>
                  </a:lnTo>
                  <a:lnTo>
                    <a:pt x="6596" y="7414"/>
                  </a:lnTo>
                  <a:lnTo>
                    <a:pt x="6686" y="7368"/>
                  </a:lnTo>
                  <a:lnTo>
                    <a:pt x="6686" y="7232"/>
                  </a:lnTo>
                  <a:lnTo>
                    <a:pt x="6777" y="7141"/>
                  </a:lnTo>
                  <a:lnTo>
                    <a:pt x="6868" y="7141"/>
                  </a:lnTo>
                  <a:lnTo>
                    <a:pt x="6868" y="7277"/>
                  </a:lnTo>
                  <a:lnTo>
                    <a:pt x="6868" y="7323"/>
                  </a:lnTo>
                  <a:lnTo>
                    <a:pt x="6868" y="7414"/>
                  </a:lnTo>
                  <a:lnTo>
                    <a:pt x="6686" y="7459"/>
                  </a:lnTo>
                  <a:lnTo>
                    <a:pt x="6505" y="7550"/>
                  </a:lnTo>
                  <a:lnTo>
                    <a:pt x="6186" y="7550"/>
                  </a:lnTo>
                  <a:lnTo>
                    <a:pt x="6141" y="7641"/>
                  </a:lnTo>
                  <a:lnTo>
                    <a:pt x="6141" y="7732"/>
                  </a:lnTo>
                  <a:lnTo>
                    <a:pt x="6277" y="7823"/>
                  </a:lnTo>
                  <a:lnTo>
                    <a:pt x="6459" y="7823"/>
                  </a:lnTo>
                  <a:lnTo>
                    <a:pt x="6505" y="7868"/>
                  </a:lnTo>
                  <a:lnTo>
                    <a:pt x="6459" y="8005"/>
                  </a:lnTo>
                  <a:lnTo>
                    <a:pt x="6277" y="8096"/>
                  </a:lnTo>
                  <a:lnTo>
                    <a:pt x="5959" y="8096"/>
                  </a:lnTo>
                  <a:lnTo>
                    <a:pt x="5822" y="8232"/>
                  </a:lnTo>
                  <a:lnTo>
                    <a:pt x="5822" y="8369"/>
                  </a:lnTo>
                  <a:lnTo>
                    <a:pt x="5959" y="8414"/>
                  </a:lnTo>
                  <a:lnTo>
                    <a:pt x="5913" y="8596"/>
                  </a:lnTo>
                  <a:lnTo>
                    <a:pt x="5777" y="8642"/>
                  </a:lnTo>
                  <a:lnTo>
                    <a:pt x="5640" y="8824"/>
                  </a:lnTo>
                  <a:lnTo>
                    <a:pt x="5595" y="8960"/>
                  </a:lnTo>
                  <a:lnTo>
                    <a:pt x="5413" y="9005"/>
                  </a:lnTo>
                  <a:lnTo>
                    <a:pt x="5277" y="9187"/>
                  </a:lnTo>
                  <a:lnTo>
                    <a:pt x="5186" y="9369"/>
                  </a:lnTo>
                  <a:lnTo>
                    <a:pt x="5049" y="9506"/>
                  </a:lnTo>
                  <a:lnTo>
                    <a:pt x="5049" y="9551"/>
                  </a:lnTo>
                  <a:lnTo>
                    <a:pt x="4958" y="9597"/>
                  </a:lnTo>
                  <a:lnTo>
                    <a:pt x="4822" y="9597"/>
                  </a:lnTo>
                  <a:lnTo>
                    <a:pt x="4640" y="9506"/>
                  </a:lnTo>
                  <a:lnTo>
                    <a:pt x="4594" y="9415"/>
                  </a:lnTo>
                  <a:lnTo>
                    <a:pt x="4458" y="9415"/>
                  </a:lnTo>
                  <a:lnTo>
                    <a:pt x="4367" y="9324"/>
                  </a:lnTo>
                  <a:lnTo>
                    <a:pt x="4003" y="9324"/>
                  </a:lnTo>
                  <a:lnTo>
                    <a:pt x="3867" y="9415"/>
                  </a:lnTo>
                  <a:lnTo>
                    <a:pt x="3685" y="9369"/>
                  </a:lnTo>
                  <a:lnTo>
                    <a:pt x="3594" y="9324"/>
                  </a:lnTo>
                  <a:lnTo>
                    <a:pt x="3230" y="9324"/>
                  </a:lnTo>
                  <a:lnTo>
                    <a:pt x="3003" y="9415"/>
                  </a:lnTo>
                  <a:lnTo>
                    <a:pt x="2957" y="9506"/>
                  </a:lnTo>
                  <a:lnTo>
                    <a:pt x="3003" y="9597"/>
                  </a:lnTo>
                  <a:lnTo>
                    <a:pt x="3003" y="9688"/>
                  </a:lnTo>
                  <a:lnTo>
                    <a:pt x="2912" y="9597"/>
                  </a:lnTo>
                  <a:lnTo>
                    <a:pt x="2821" y="9597"/>
                  </a:lnTo>
                  <a:lnTo>
                    <a:pt x="2229" y="9779"/>
                  </a:lnTo>
                  <a:lnTo>
                    <a:pt x="2048" y="9779"/>
                  </a:lnTo>
                  <a:lnTo>
                    <a:pt x="1957" y="9824"/>
                  </a:lnTo>
                  <a:lnTo>
                    <a:pt x="1820" y="9824"/>
                  </a:lnTo>
                  <a:lnTo>
                    <a:pt x="1729" y="9870"/>
                  </a:lnTo>
                  <a:lnTo>
                    <a:pt x="1684" y="9961"/>
                  </a:lnTo>
                  <a:lnTo>
                    <a:pt x="1502" y="9961"/>
                  </a:lnTo>
                  <a:lnTo>
                    <a:pt x="1502" y="9915"/>
                  </a:lnTo>
                  <a:lnTo>
                    <a:pt x="1320" y="9915"/>
                  </a:lnTo>
                  <a:lnTo>
                    <a:pt x="1229" y="9961"/>
                  </a:lnTo>
                  <a:lnTo>
                    <a:pt x="911" y="9961"/>
                  </a:lnTo>
                  <a:lnTo>
                    <a:pt x="820" y="10052"/>
                  </a:lnTo>
                  <a:lnTo>
                    <a:pt x="729" y="10097"/>
                  </a:lnTo>
                  <a:lnTo>
                    <a:pt x="729" y="10188"/>
                  </a:lnTo>
                  <a:lnTo>
                    <a:pt x="729" y="10233"/>
                  </a:lnTo>
                  <a:lnTo>
                    <a:pt x="456" y="10324"/>
                  </a:lnTo>
                  <a:lnTo>
                    <a:pt x="319" y="10324"/>
                  </a:lnTo>
                  <a:lnTo>
                    <a:pt x="274" y="10415"/>
                  </a:lnTo>
                  <a:lnTo>
                    <a:pt x="319" y="10506"/>
                  </a:lnTo>
                  <a:lnTo>
                    <a:pt x="456" y="10506"/>
                  </a:lnTo>
                  <a:lnTo>
                    <a:pt x="547" y="10552"/>
                  </a:lnTo>
                  <a:lnTo>
                    <a:pt x="547" y="10597"/>
                  </a:lnTo>
                  <a:lnTo>
                    <a:pt x="410" y="10597"/>
                  </a:lnTo>
                  <a:lnTo>
                    <a:pt x="365" y="10643"/>
                  </a:lnTo>
                  <a:lnTo>
                    <a:pt x="274" y="10734"/>
                  </a:lnTo>
                  <a:lnTo>
                    <a:pt x="137" y="10825"/>
                  </a:lnTo>
                  <a:lnTo>
                    <a:pt x="46" y="10825"/>
                  </a:lnTo>
                  <a:lnTo>
                    <a:pt x="92" y="10916"/>
                  </a:lnTo>
                  <a:lnTo>
                    <a:pt x="228" y="11007"/>
                  </a:lnTo>
                  <a:lnTo>
                    <a:pt x="319" y="11098"/>
                  </a:lnTo>
                  <a:lnTo>
                    <a:pt x="501" y="11416"/>
                  </a:lnTo>
                  <a:lnTo>
                    <a:pt x="547" y="11461"/>
                  </a:lnTo>
                  <a:lnTo>
                    <a:pt x="683" y="11461"/>
                  </a:lnTo>
                  <a:lnTo>
                    <a:pt x="774" y="11507"/>
                  </a:lnTo>
                  <a:lnTo>
                    <a:pt x="774" y="11552"/>
                  </a:lnTo>
                  <a:lnTo>
                    <a:pt x="729" y="11643"/>
                  </a:lnTo>
                  <a:lnTo>
                    <a:pt x="638" y="11689"/>
                  </a:lnTo>
                  <a:lnTo>
                    <a:pt x="592" y="11780"/>
                  </a:lnTo>
                  <a:lnTo>
                    <a:pt x="683" y="11916"/>
                  </a:lnTo>
                  <a:lnTo>
                    <a:pt x="1001" y="11916"/>
                  </a:lnTo>
                  <a:lnTo>
                    <a:pt x="1138" y="11780"/>
                  </a:lnTo>
                  <a:lnTo>
                    <a:pt x="1183" y="11689"/>
                  </a:lnTo>
                  <a:lnTo>
                    <a:pt x="1320" y="11689"/>
                  </a:lnTo>
                  <a:lnTo>
                    <a:pt x="1320" y="11780"/>
                  </a:lnTo>
                  <a:lnTo>
                    <a:pt x="1229" y="11962"/>
                  </a:lnTo>
                  <a:lnTo>
                    <a:pt x="1092" y="12053"/>
                  </a:lnTo>
                  <a:lnTo>
                    <a:pt x="956" y="12098"/>
                  </a:lnTo>
                  <a:lnTo>
                    <a:pt x="911" y="12144"/>
                  </a:lnTo>
                  <a:lnTo>
                    <a:pt x="911" y="12235"/>
                  </a:lnTo>
                  <a:lnTo>
                    <a:pt x="1047" y="12280"/>
                  </a:lnTo>
                  <a:lnTo>
                    <a:pt x="1183" y="12235"/>
                  </a:lnTo>
                  <a:lnTo>
                    <a:pt x="1365" y="12144"/>
                  </a:lnTo>
                  <a:lnTo>
                    <a:pt x="1411" y="12144"/>
                  </a:lnTo>
                  <a:lnTo>
                    <a:pt x="1411" y="12235"/>
                  </a:lnTo>
                  <a:lnTo>
                    <a:pt x="1183" y="12325"/>
                  </a:lnTo>
                  <a:lnTo>
                    <a:pt x="1001" y="12371"/>
                  </a:lnTo>
                  <a:lnTo>
                    <a:pt x="1001" y="12462"/>
                  </a:lnTo>
                  <a:lnTo>
                    <a:pt x="1229" y="12689"/>
                  </a:lnTo>
                  <a:lnTo>
                    <a:pt x="1411" y="12780"/>
                  </a:lnTo>
                  <a:lnTo>
                    <a:pt x="1684" y="12780"/>
                  </a:lnTo>
                  <a:lnTo>
                    <a:pt x="1729" y="12689"/>
                  </a:lnTo>
                  <a:lnTo>
                    <a:pt x="1775" y="12507"/>
                  </a:lnTo>
                  <a:lnTo>
                    <a:pt x="1684" y="12462"/>
                  </a:lnTo>
                  <a:lnTo>
                    <a:pt x="1638" y="12371"/>
                  </a:lnTo>
                  <a:lnTo>
                    <a:pt x="1684" y="12325"/>
                  </a:lnTo>
                  <a:lnTo>
                    <a:pt x="1775" y="12325"/>
                  </a:lnTo>
                  <a:lnTo>
                    <a:pt x="1866" y="12507"/>
                  </a:lnTo>
                  <a:lnTo>
                    <a:pt x="1911" y="12553"/>
                  </a:lnTo>
                  <a:lnTo>
                    <a:pt x="1911" y="12598"/>
                  </a:lnTo>
                  <a:lnTo>
                    <a:pt x="2048" y="12689"/>
                  </a:lnTo>
                  <a:lnTo>
                    <a:pt x="2275" y="12735"/>
                  </a:lnTo>
                  <a:lnTo>
                    <a:pt x="2457" y="12735"/>
                  </a:lnTo>
                  <a:lnTo>
                    <a:pt x="2593" y="12598"/>
                  </a:lnTo>
                  <a:lnTo>
                    <a:pt x="2684" y="12598"/>
                  </a:lnTo>
                  <a:lnTo>
                    <a:pt x="2775" y="12644"/>
                  </a:lnTo>
                  <a:lnTo>
                    <a:pt x="2775" y="12735"/>
                  </a:lnTo>
                  <a:lnTo>
                    <a:pt x="2866" y="12780"/>
                  </a:lnTo>
                  <a:lnTo>
                    <a:pt x="2957" y="12780"/>
                  </a:lnTo>
                  <a:lnTo>
                    <a:pt x="3048" y="12826"/>
                  </a:lnTo>
                  <a:lnTo>
                    <a:pt x="3048" y="13053"/>
                  </a:lnTo>
                  <a:lnTo>
                    <a:pt x="2957" y="13053"/>
                  </a:lnTo>
                  <a:lnTo>
                    <a:pt x="2775" y="13144"/>
                  </a:lnTo>
                  <a:lnTo>
                    <a:pt x="2775" y="13281"/>
                  </a:lnTo>
                  <a:lnTo>
                    <a:pt x="2821" y="13326"/>
                  </a:lnTo>
                  <a:lnTo>
                    <a:pt x="2821" y="13417"/>
                  </a:lnTo>
                  <a:lnTo>
                    <a:pt x="2730" y="13372"/>
                  </a:lnTo>
                  <a:lnTo>
                    <a:pt x="2684" y="13281"/>
                  </a:lnTo>
                  <a:lnTo>
                    <a:pt x="2593" y="13281"/>
                  </a:lnTo>
                  <a:lnTo>
                    <a:pt x="2457" y="13144"/>
                  </a:lnTo>
                  <a:lnTo>
                    <a:pt x="2229" y="13053"/>
                  </a:lnTo>
                  <a:lnTo>
                    <a:pt x="1684" y="13053"/>
                  </a:lnTo>
                  <a:lnTo>
                    <a:pt x="1411" y="13099"/>
                  </a:lnTo>
                  <a:lnTo>
                    <a:pt x="1411" y="13190"/>
                  </a:lnTo>
                  <a:lnTo>
                    <a:pt x="1547" y="13281"/>
                  </a:lnTo>
                  <a:lnTo>
                    <a:pt x="1775" y="13326"/>
                  </a:lnTo>
                  <a:lnTo>
                    <a:pt x="1957" y="13326"/>
                  </a:lnTo>
                  <a:lnTo>
                    <a:pt x="2138" y="13508"/>
                  </a:lnTo>
                  <a:lnTo>
                    <a:pt x="2411" y="13599"/>
                  </a:lnTo>
                  <a:lnTo>
                    <a:pt x="2639" y="13599"/>
                  </a:lnTo>
                  <a:lnTo>
                    <a:pt x="2457" y="13690"/>
                  </a:lnTo>
                  <a:lnTo>
                    <a:pt x="2275" y="13690"/>
                  </a:lnTo>
                  <a:lnTo>
                    <a:pt x="2002" y="13508"/>
                  </a:lnTo>
                  <a:lnTo>
                    <a:pt x="1866" y="13462"/>
                  </a:lnTo>
                  <a:lnTo>
                    <a:pt x="1638" y="13462"/>
                  </a:lnTo>
                  <a:lnTo>
                    <a:pt x="1365" y="13326"/>
                  </a:lnTo>
                  <a:lnTo>
                    <a:pt x="1092" y="13326"/>
                  </a:lnTo>
                  <a:lnTo>
                    <a:pt x="911" y="13190"/>
                  </a:lnTo>
                  <a:lnTo>
                    <a:pt x="638" y="13144"/>
                  </a:lnTo>
                  <a:lnTo>
                    <a:pt x="365" y="13235"/>
                  </a:lnTo>
                  <a:lnTo>
                    <a:pt x="365" y="13417"/>
                  </a:lnTo>
                  <a:lnTo>
                    <a:pt x="319" y="13326"/>
                  </a:lnTo>
                  <a:lnTo>
                    <a:pt x="183" y="13326"/>
                  </a:lnTo>
                  <a:lnTo>
                    <a:pt x="137" y="13417"/>
                  </a:lnTo>
                  <a:lnTo>
                    <a:pt x="92" y="13417"/>
                  </a:lnTo>
                  <a:lnTo>
                    <a:pt x="1" y="13508"/>
                  </a:lnTo>
                  <a:lnTo>
                    <a:pt x="1" y="13735"/>
                  </a:lnTo>
                  <a:lnTo>
                    <a:pt x="92" y="13690"/>
                  </a:lnTo>
                  <a:lnTo>
                    <a:pt x="183" y="13690"/>
                  </a:lnTo>
                  <a:lnTo>
                    <a:pt x="228" y="13735"/>
                  </a:lnTo>
                  <a:lnTo>
                    <a:pt x="92" y="13826"/>
                  </a:lnTo>
                  <a:lnTo>
                    <a:pt x="92" y="13917"/>
                  </a:lnTo>
                  <a:lnTo>
                    <a:pt x="137" y="14099"/>
                  </a:lnTo>
                  <a:lnTo>
                    <a:pt x="274" y="14145"/>
                  </a:lnTo>
                  <a:lnTo>
                    <a:pt x="365" y="14054"/>
                  </a:lnTo>
                  <a:lnTo>
                    <a:pt x="456" y="14008"/>
                  </a:lnTo>
                  <a:lnTo>
                    <a:pt x="547" y="14008"/>
                  </a:lnTo>
                  <a:lnTo>
                    <a:pt x="638" y="13826"/>
                  </a:lnTo>
                  <a:lnTo>
                    <a:pt x="683" y="13735"/>
                  </a:lnTo>
                  <a:lnTo>
                    <a:pt x="820" y="13735"/>
                  </a:lnTo>
                  <a:lnTo>
                    <a:pt x="729" y="13826"/>
                  </a:lnTo>
                  <a:lnTo>
                    <a:pt x="683" y="14008"/>
                  </a:lnTo>
                  <a:lnTo>
                    <a:pt x="547" y="14099"/>
                  </a:lnTo>
                  <a:lnTo>
                    <a:pt x="456" y="14145"/>
                  </a:lnTo>
                  <a:lnTo>
                    <a:pt x="456" y="14372"/>
                  </a:lnTo>
                  <a:lnTo>
                    <a:pt x="729" y="14599"/>
                  </a:lnTo>
                  <a:lnTo>
                    <a:pt x="774" y="14509"/>
                  </a:lnTo>
                  <a:lnTo>
                    <a:pt x="820" y="14509"/>
                  </a:lnTo>
                  <a:lnTo>
                    <a:pt x="1047" y="14645"/>
                  </a:lnTo>
                  <a:lnTo>
                    <a:pt x="1229" y="14645"/>
                  </a:lnTo>
                  <a:lnTo>
                    <a:pt x="1229" y="14736"/>
                  </a:lnTo>
                  <a:lnTo>
                    <a:pt x="1138" y="14827"/>
                  </a:lnTo>
                  <a:lnTo>
                    <a:pt x="1047" y="14872"/>
                  </a:lnTo>
                  <a:lnTo>
                    <a:pt x="1001" y="14827"/>
                  </a:lnTo>
                  <a:lnTo>
                    <a:pt x="774" y="14827"/>
                  </a:lnTo>
                  <a:lnTo>
                    <a:pt x="638" y="14872"/>
                  </a:lnTo>
                  <a:lnTo>
                    <a:pt x="547" y="14963"/>
                  </a:lnTo>
                  <a:lnTo>
                    <a:pt x="365" y="14963"/>
                  </a:lnTo>
                  <a:lnTo>
                    <a:pt x="274" y="15054"/>
                  </a:lnTo>
                  <a:lnTo>
                    <a:pt x="274" y="15236"/>
                  </a:lnTo>
                  <a:lnTo>
                    <a:pt x="410" y="15373"/>
                  </a:lnTo>
                  <a:lnTo>
                    <a:pt x="501" y="15464"/>
                  </a:lnTo>
                  <a:lnTo>
                    <a:pt x="592" y="15691"/>
                  </a:lnTo>
                  <a:lnTo>
                    <a:pt x="774" y="15782"/>
                  </a:lnTo>
                  <a:lnTo>
                    <a:pt x="729" y="15827"/>
                  </a:lnTo>
                  <a:lnTo>
                    <a:pt x="729" y="15873"/>
                  </a:lnTo>
                  <a:lnTo>
                    <a:pt x="820" y="15918"/>
                  </a:lnTo>
                  <a:lnTo>
                    <a:pt x="911" y="16055"/>
                  </a:lnTo>
                  <a:lnTo>
                    <a:pt x="1092" y="16146"/>
                  </a:lnTo>
                  <a:lnTo>
                    <a:pt x="1229" y="16237"/>
                  </a:lnTo>
                  <a:lnTo>
                    <a:pt x="1365" y="16373"/>
                  </a:lnTo>
                  <a:lnTo>
                    <a:pt x="1502" y="16419"/>
                  </a:lnTo>
                  <a:lnTo>
                    <a:pt x="1502" y="16373"/>
                  </a:lnTo>
                  <a:lnTo>
                    <a:pt x="1502" y="16282"/>
                  </a:lnTo>
                  <a:lnTo>
                    <a:pt x="1502" y="16055"/>
                  </a:lnTo>
                  <a:lnTo>
                    <a:pt x="1502" y="15964"/>
                  </a:lnTo>
                  <a:lnTo>
                    <a:pt x="1547" y="15918"/>
                  </a:lnTo>
                  <a:lnTo>
                    <a:pt x="1593" y="15736"/>
                  </a:lnTo>
                  <a:lnTo>
                    <a:pt x="1593" y="15646"/>
                  </a:lnTo>
                  <a:lnTo>
                    <a:pt x="1684" y="15600"/>
                  </a:lnTo>
                  <a:lnTo>
                    <a:pt x="1729" y="15600"/>
                  </a:lnTo>
                  <a:lnTo>
                    <a:pt x="1775" y="15736"/>
                  </a:lnTo>
                  <a:lnTo>
                    <a:pt x="1820" y="15873"/>
                  </a:lnTo>
                  <a:lnTo>
                    <a:pt x="1820" y="15964"/>
                  </a:lnTo>
                  <a:lnTo>
                    <a:pt x="1866" y="16055"/>
                  </a:lnTo>
                  <a:lnTo>
                    <a:pt x="1911" y="16009"/>
                  </a:lnTo>
                  <a:lnTo>
                    <a:pt x="1957" y="15964"/>
                  </a:lnTo>
                  <a:lnTo>
                    <a:pt x="2048" y="15964"/>
                  </a:lnTo>
                  <a:lnTo>
                    <a:pt x="2184" y="15827"/>
                  </a:lnTo>
                  <a:lnTo>
                    <a:pt x="2229" y="15873"/>
                  </a:lnTo>
                  <a:lnTo>
                    <a:pt x="2366" y="15873"/>
                  </a:lnTo>
                  <a:lnTo>
                    <a:pt x="2366" y="15964"/>
                  </a:lnTo>
                  <a:lnTo>
                    <a:pt x="2229" y="16055"/>
                  </a:lnTo>
                  <a:lnTo>
                    <a:pt x="2229" y="16146"/>
                  </a:lnTo>
                  <a:lnTo>
                    <a:pt x="2229" y="16282"/>
                  </a:lnTo>
                  <a:lnTo>
                    <a:pt x="2320" y="16328"/>
                  </a:lnTo>
                  <a:lnTo>
                    <a:pt x="2411" y="16282"/>
                  </a:lnTo>
                  <a:lnTo>
                    <a:pt x="2457" y="16055"/>
                  </a:lnTo>
                  <a:lnTo>
                    <a:pt x="2457" y="15918"/>
                  </a:lnTo>
                  <a:lnTo>
                    <a:pt x="2548" y="15964"/>
                  </a:lnTo>
                  <a:lnTo>
                    <a:pt x="2639" y="16146"/>
                  </a:lnTo>
                  <a:lnTo>
                    <a:pt x="2730" y="16237"/>
                  </a:lnTo>
                  <a:lnTo>
                    <a:pt x="2866" y="16146"/>
                  </a:lnTo>
                  <a:lnTo>
                    <a:pt x="2866" y="16055"/>
                  </a:lnTo>
                  <a:lnTo>
                    <a:pt x="2912" y="15964"/>
                  </a:lnTo>
                  <a:lnTo>
                    <a:pt x="3094" y="15964"/>
                  </a:lnTo>
                  <a:lnTo>
                    <a:pt x="3139" y="16009"/>
                  </a:lnTo>
                  <a:lnTo>
                    <a:pt x="3139" y="16146"/>
                  </a:lnTo>
                  <a:lnTo>
                    <a:pt x="3048" y="16282"/>
                  </a:lnTo>
                  <a:lnTo>
                    <a:pt x="3048" y="16419"/>
                  </a:lnTo>
                  <a:lnTo>
                    <a:pt x="3094" y="16328"/>
                  </a:lnTo>
                  <a:lnTo>
                    <a:pt x="3275" y="16237"/>
                  </a:lnTo>
                  <a:lnTo>
                    <a:pt x="3321" y="16055"/>
                  </a:lnTo>
                  <a:lnTo>
                    <a:pt x="3457" y="15964"/>
                  </a:lnTo>
                  <a:lnTo>
                    <a:pt x="3594" y="15964"/>
                  </a:lnTo>
                  <a:lnTo>
                    <a:pt x="3730" y="16009"/>
                  </a:lnTo>
                  <a:lnTo>
                    <a:pt x="3867" y="16146"/>
                  </a:lnTo>
                  <a:lnTo>
                    <a:pt x="4049" y="16191"/>
                  </a:lnTo>
                  <a:lnTo>
                    <a:pt x="4276" y="16373"/>
                  </a:lnTo>
                  <a:lnTo>
                    <a:pt x="4367" y="16464"/>
                  </a:lnTo>
                  <a:lnTo>
                    <a:pt x="4458" y="16373"/>
                  </a:lnTo>
                  <a:lnTo>
                    <a:pt x="4503" y="16373"/>
                  </a:lnTo>
                  <a:lnTo>
                    <a:pt x="4685" y="16510"/>
                  </a:lnTo>
                  <a:lnTo>
                    <a:pt x="4867" y="16646"/>
                  </a:lnTo>
                  <a:lnTo>
                    <a:pt x="4822" y="16783"/>
                  </a:lnTo>
                  <a:lnTo>
                    <a:pt x="4822" y="16828"/>
                  </a:lnTo>
                  <a:lnTo>
                    <a:pt x="4867" y="16828"/>
                  </a:lnTo>
                  <a:lnTo>
                    <a:pt x="4913" y="16783"/>
                  </a:lnTo>
                  <a:lnTo>
                    <a:pt x="5004" y="16783"/>
                  </a:lnTo>
                  <a:lnTo>
                    <a:pt x="5049" y="16873"/>
                  </a:lnTo>
                  <a:lnTo>
                    <a:pt x="5186" y="16964"/>
                  </a:lnTo>
                  <a:lnTo>
                    <a:pt x="5277" y="17055"/>
                  </a:lnTo>
                  <a:lnTo>
                    <a:pt x="5277" y="17146"/>
                  </a:lnTo>
                  <a:lnTo>
                    <a:pt x="5322" y="17192"/>
                  </a:lnTo>
                  <a:lnTo>
                    <a:pt x="5413" y="17192"/>
                  </a:lnTo>
                  <a:lnTo>
                    <a:pt x="5413" y="17146"/>
                  </a:lnTo>
                  <a:lnTo>
                    <a:pt x="5459" y="17146"/>
                  </a:lnTo>
                  <a:lnTo>
                    <a:pt x="5504" y="17192"/>
                  </a:lnTo>
                  <a:lnTo>
                    <a:pt x="5549" y="17283"/>
                  </a:lnTo>
                  <a:lnTo>
                    <a:pt x="5731" y="17419"/>
                  </a:lnTo>
                  <a:lnTo>
                    <a:pt x="5868" y="17601"/>
                  </a:lnTo>
                  <a:lnTo>
                    <a:pt x="5959" y="17601"/>
                  </a:lnTo>
                  <a:lnTo>
                    <a:pt x="6004" y="17692"/>
                  </a:lnTo>
                  <a:lnTo>
                    <a:pt x="5959" y="17783"/>
                  </a:lnTo>
                  <a:lnTo>
                    <a:pt x="6004" y="17829"/>
                  </a:lnTo>
                  <a:lnTo>
                    <a:pt x="6004" y="17874"/>
                  </a:lnTo>
                  <a:lnTo>
                    <a:pt x="5913" y="17919"/>
                  </a:lnTo>
                  <a:lnTo>
                    <a:pt x="5822" y="18101"/>
                  </a:lnTo>
                  <a:lnTo>
                    <a:pt x="5731" y="18147"/>
                  </a:lnTo>
                  <a:lnTo>
                    <a:pt x="5731" y="18192"/>
                  </a:lnTo>
                  <a:lnTo>
                    <a:pt x="5868" y="18192"/>
                  </a:lnTo>
                  <a:lnTo>
                    <a:pt x="5913" y="18238"/>
                  </a:lnTo>
                  <a:lnTo>
                    <a:pt x="5868" y="18329"/>
                  </a:lnTo>
                  <a:lnTo>
                    <a:pt x="5777" y="18374"/>
                  </a:lnTo>
                  <a:lnTo>
                    <a:pt x="5640" y="18511"/>
                  </a:lnTo>
                  <a:lnTo>
                    <a:pt x="5549" y="18556"/>
                  </a:lnTo>
                  <a:lnTo>
                    <a:pt x="5549" y="18602"/>
                  </a:lnTo>
                  <a:lnTo>
                    <a:pt x="5640" y="18693"/>
                  </a:lnTo>
                  <a:lnTo>
                    <a:pt x="5686" y="18784"/>
                  </a:lnTo>
                  <a:lnTo>
                    <a:pt x="5686" y="18829"/>
                  </a:lnTo>
                  <a:lnTo>
                    <a:pt x="5959" y="19056"/>
                  </a:lnTo>
                  <a:lnTo>
                    <a:pt x="6004" y="19193"/>
                  </a:lnTo>
                  <a:lnTo>
                    <a:pt x="6004" y="19329"/>
                  </a:lnTo>
                  <a:lnTo>
                    <a:pt x="6050" y="19375"/>
                  </a:lnTo>
                  <a:lnTo>
                    <a:pt x="6004" y="19466"/>
                  </a:lnTo>
                  <a:lnTo>
                    <a:pt x="6004" y="19557"/>
                  </a:lnTo>
                  <a:lnTo>
                    <a:pt x="6095" y="19648"/>
                  </a:lnTo>
                  <a:lnTo>
                    <a:pt x="6141" y="19648"/>
                  </a:lnTo>
                  <a:lnTo>
                    <a:pt x="6186" y="19693"/>
                  </a:lnTo>
                  <a:lnTo>
                    <a:pt x="6232" y="19830"/>
                  </a:lnTo>
                  <a:lnTo>
                    <a:pt x="6323" y="19966"/>
                  </a:lnTo>
                  <a:lnTo>
                    <a:pt x="6414" y="20057"/>
                  </a:lnTo>
                  <a:lnTo>
                    <a:pt x="6414" y="20148"/>
                  </a:lnTo>
                  <a:lnTo>
                    <a:pt x="6368" y="20239"/>
                  </a:lnTo>
                  <a:lnTo>
                    <a:pt x="6232" y="20284"/>
                  </a:lnTo>
                  <a:lnTo>
                    <a:pt x="6095" y="20421"/>
                  </a:lnTo>
                  <a:lnTo>
                    <a:pt x="6050" y="20512"/>
                  </a:lnTo>
                  <a:lnTo>
                    <a:pt x="6004" y="20648"/>
                  </a:lnTo>
                  <a:lnTo>
                    <a:pt x="5913" y="20648"/>
                  </a:lnTo>
                  <a:lnTo>
                    <a:pt x="5777" y="20739"/>
                  </a:lnTo>
                  <a:lnTo>
                    <a:pt x="5731" y="20785"/>
                  </a:lnTo>
                  <a:lnTo>
                    <a:pt x="5777" y="20830"/>
                  </a:lnTo>
                  <a:lnTo>
                    <a:pt x="5868" y="20785"/>
                  </a:lnTo>
                  <a:lnTo>
                    <a:pt x="5913" y="20739"/>
                  </a:lnTo>
                  <a:lnTo>
                    <a:pt x="6004" y="20739"/>
                  </a:lnTo>
                  <a:lnTo>
                    <a:pt x="6141" y="20603"/>
                  </a:lnTo>
                  <a:lnTo>
                    <a:pt x="6277" y="20603"/>
                  </a:lnTo>
                  <a:lnTo>
                    <a:pt x="6232" y="20785"/>
                  </a:lnTo>
                  <a:lnTo>
                    <a:pt x="6186" y="20876"/>
                  </a:lnTo>
                  <a:lnTo>
                    <a:pt x="6232" y="20967"/>
                  </a:lnTo>
                  <a:lnTo>
                    <a:pt x="6232" y="21058"/>
                  </a:lnTo>
                  <a:lnTo>
                    <a:pt x="6277" y="21194"/>
                  </a:lnTo>
                  <a:lnTo>
                    <a:pt x="6323" y="21330"/>
                  </a:lnTo>
                  <a:lnTo>
                    <a:pt x="6232" y="21467"/>
                  </a:lnTo>
                  <a:lnTo>
                    <a:pt x="6232" y="21558"/>
                  </a:lnTo>
                  <a:lnTo>
                    <a:pt x="6277" y="21649"/>
                  </a:lnTo>
                  <a:lnTo>
                    <a:pt x="6277" y="21694"/>
                  </a:lnTo>
                  <a:lnTo>
                    <a:pt x="6232" y="21603"/>
                  </a:lnTo>
                  <a:lnTo>
                    <a:pt x="6141" y="21603"/>
                  </a:lnTo>
                  <a:lnTo>
                    <a:pt x="6186" y="21785"/>
                  </a:lnTo>
                  <a:lnTo>
                    <a:pt x="6277" y="21922"/>
                  </a:lnTo>
                  <a:lnTo>
                    <a:pt x="6277" y="21967"/>
                  </a:lnTo>
                  <a:lnTo>
                    <a:pt x="6232" y="21967"/>
                  </a:lnTo>
                  <a:lnTo>
                    <a:pt x="6186" y="22058"/>
                  </a:lnTo>
                  <a:lnTo>
                    <a:pt x="6186" y="22149"/>
                  </a:lnTo>
                  <a:lnTo>
                    <a:pt x="6232" y="22240"/>
                  </a:lnTo>
                  <a:lnTo>
                    <a:pt x="6323" y="22240"/>
                  </a:lnTo>
                  <a:lnTo>
                    <a:pt x="6368" y="22286"/>
                  </a:lnTo>
                  <a:lnTo>
                    <a:pt x="6368" y="22376"/>
                  </a:lnTo>
                  <a:lnTo>
                    <a:pt x="6277" y="22467"/>
                  </a:lnTo>
                  <a:lnTo>
                    <a:pt x="6277" y="22558"/>
                  </a:lnTo>
                  <a:lnTo>
                    <a:pt x="6186" y="22695"/>
                  </a:lnTo>
                  <a:lnTo>
                    <a:pt x="6141" y="22740"/>
                  </a:lnTo>
                  <a:lnTo>
                    <a:pt x="5959" y="22740"/>
                  </a:lnTo>
                  <a:lnTo>
                    <a:pt x="5959" y="22786"/>
                  </a:lnTo>
                  <a:lnTo>
                    <a:pt x="6050" y="22831"/>
                  </a:lnTo>
                  <a:lnTo>
                    <a:pt x="6141" y="22831"/>
                  </a:lnTo>
                  <a:lnTo>
                    <a:pt x="6232" y="22922"/>
                  </a:lnTo>
                  <a:lnTo>
                    <a:pt x="6323" y="22922"/>
                  </a:lnTo>
                  <a:lnTo>
                    <a:pt x="6414" y="22968"/>
                  </a:lnTo>
                  <a:lnTo>
                    <a:pt x="6414" y="23013"/>
                  </a:lnTo>
                  <a:lnTo>
                    <a:pt x="6414" y="23195"/>
                  </a:lnTo>
                  <a:lnTo>
                    <a:pt x="6505" y="23332"/>
                  </a:lnTo>
                  <a:lnTo>
                    <a:pt x="6323" y="23513"/>
                  </a:lnTo>
                  <a:lnTo>
                    <a:pt x="6323" y="23604"/>
                  </a:lnTo>
                  <a:lnTo>
                    <a:pt x="6368" y="23695"/>
                  </a:lnTo>
                  <a:lnTo>
                    <a:pt x="6277" y="23877"/>
                  </a:lnTo>
                  <a:lnTo>
                    <a:pt x="6141" y="23968"/>
                  </a:lnTo>
                  <a:lnTo>
                    <a:pt x="6050" y="23968"/>
                  </a:lnTo>
                  <a:lnTo>
                    <a:pt x="5959" y="23877"/>
                  </a:lnTo>
                  <a:lnTo>
                    <a:pt x="5868" y="23877"/>
                  </a:lnTo>
                  <a:lnTo>
                    <a:pt x="5686" y="23968"/>
                  </a:lnTo>
                  <a:lnTo>
                    <a:pt x="5686" y="24105"/>
                  </a:lnTo>
                  <a:lnTo>
                    <a:pt x="5686" y="24150"/>
                  </a:lnTo>
                  <a:lnTo>
                    <a:pt x="5959" y="24150"/>
                  </a:lnTo>
                  <a:lnTo>
                    <a:pt x="6050" y="24059"/>
                  </a:lnTo>
                  <a:lnTo>
                    <a:pt x="6095" y="24059"/>
                  </a:lnTo>
                  <a:lnTo>
                    <a:pt x="6232" y="24105"/>
                  </a:lnTo>
                  <a:lnTo>
                    <a:pt x="6232" y="24150"/>
                  </a:lnTo>
                  <a:lnTo>
                    <a:pt x="6232" y="24196"/>
                  </a:lnTo>
                  <a:lnTo>
                    <a:pt x="6186" y="24287"/>
                  </a:lnTo>
                  <a:lnTo>
                    <a:pt x="6095" y="24287"/>
                  </a:lnTo>
                  <a:lnTo>
                    <a:pt x="6095" y="24332"/>
                  </a:lnTo>
                  <a:lnTo>
                    <a:pt x="6095" y="24423"/>
                  </a:lnTo>
                  <a:lnTo>
                    <a:pt x="6050" y="24469"/>
                  </a:lnTo>
                  <a:lnTo>
                    <a:pt x="5959" y="24469"/>
                  </a:lnTo>
                  <a:lnTo>
                    <a:pt x="5777" y="24605"/>
                  </a:lnTo>
                  <a:lnTo>
                    <a:pt x="5640" y="24696"/>
                  </a:lnTo>
                  <a:lnTo>
                    <a:pt x="5640" y="24787"/>
                  </a:lnTo>
                  <a:lnTo>
                    <a:pt x="5731" y="24878"/>
                  </a:lnTo>
                  <a:lnTo>
                    <a:pt x="5913" y="24923"/>
                  </a:lnTo>
                  <a:lnTo>
                    <a:pt x="6095" y="24878"/>
                  </a:lnTo>
                  <a:lnTo>
                    <a:pt x="6232" y="24741"/>
                  </a:lnTo>
                  <a:lnTo>
                    <a:pt x="6277" y="24605"/>
                  </a:lnTo>
                  <a:lnTo>
                    <a:pt x="6368" y="24514"/>
                  </a:lnTo>
                  <a:lnTo>
                    <a:pt x="6414" y="24514"/>
                  </a:lnTo>
                  <a:lnTo>
                    <a:pt x="6414" y="24605"/>
                  </a:lnTo>
                  <a:lnTo>
                    <a:pt x="6277" y="24832"/>
                  </a:lnTo>
                  <a:lnTo>
                    <a:pt x="6095" y="25014"/>
                  </a:lnTo>
                  <a:lnTo>
                    <a:pt x="6050" y="25014"/>
                  </a:lnTo>
                  <a:lnTo>
                    <a:pt x="5822" y="25060"/>
                  </a:lnTo>
                  <a:lnTo>
                    <a:pt x="5731" y="25060"/>
                  </a:lnTo>
                  <a:lnTo>
                    <a:pt x="5640" y="25151"/>
                  </a:lnTo>
                  <a:lnTo>
                    <a:pt x="5595" y="25105"/>
                  </a:lnTo>
                  <a:lnTo>
                    <a:pt x="5504" y="25105"/>
                  </a:lnTo>
                  <a:lnTo>
                    <a:pt x="5322" y="25196"/>
                  </a:lnTo>
                  <a:lnTo>
                    <a:pt x="5322" y="25287"/>
                  </a:lnTo>
                  <a:lnTo>
                    <a:pt x="5368" y="25333"/>
                  </a:lnTo>
                  <a:lnTo>
                    <a:pt x="5413" y="25424"/>
                  </a:lnTo>
                  <a:lnTo>
                    <a:pt x="5368" y="25560"/>
                  </a:lnTo>
                  <a:lnTo>
                    <a:pt x="5459" y="25742"/>
                  </a:lnTo>
                  <a:lnTo>
                    <a:pt x="5504" y="25742"/>
                  </a:lnTo>
                  <a:lnTo>
                    <a:pt x="5504" y="25651"/>
                  </a:lnTo>
                  <a:lnTo>
                    <a:pt x="5549" y="25651"/>
                  </a:lnTo>
                  <a:lnTo>
                    <a:pt x="5595" y="25697"/>
                  </a:lnTo>
                  <a:lnTo>
                    <a:pt x="5640" y="25787"/>
                  </a:lnTo>
                  <a:lnTo>
                    <a:pt x="5640" y="25878"/>
                  </a:lnTo>
                  <a:lnTo>
                    <a:pt x="5731" y="25969"/>
                  </a:lnTo>
                  <a:lnTo>
                    <a:pt x="5913" y="25969"/>
                  </a:lnTo>
                  <a:lnTo>
                    <a:pt x="6050" y="25878"/>
                  </a:lnTo>
                  <a:lnTo>
                    <a:pt x="6095" y="25833"/>
                  </a:lnTo>
                  <a:lnTo>
                    <a:pt x="6277" y="25833"/>
                  </a:lnTo>
                  <a:lnTo>
                    <a:pt x="6323" y="25742"/>
                  </a:lnTo>
                  <a:lnTo>
                    <a:pt x="6368" y="25606"/>
                  </a:lnTo>
                  <a:lnTo>
                    <a:pt x="6368" y="25515"/>
                  </a:lnTo>
                  <a:lnTo>
                    <a:pt x="6277" y="25469"/>
                  </a:lnTo>
                  <a:lnTo>
                    <a:pt x="6414" y="25469"/>
                  </a:lnTo>
                  <a:lnTo>
                    <a:pt x="6414" y="25424"/>
                  </a:lnTo>
                  <a:lnTo>
                    <a:pt x="6414" y="25196"/>
                  </a:lnTo>
                  <a:lnTo>
                    <a:pt x="6505" y="25287"/>
                  </a:lnTo>
                  <a:lnTo>
                    <a:pt x="6596" y="25378"/>
                  </a:lnTo>
                  <a:lnTo>
                    <a:pt x="6641" y="25378"/>
                  </a:lnTo>
                  <a:lnTo>
                    <a:pt x="6732" y="25287"/>
                  </a:lnTo>
                  <a:lnTo>
                    <a:pt x="6732" y="25060"/>
                  </a:lnTo>
                  <a:lnTo>
                    <a:pt x="6777" y="25242"/>
                  </a:lnTo>
                  <a:lnTo>
                    <a:pt x="6777" y="25378"/>
                  </a:lnTo>
                  <a:lnTo>
                    <a:pt x="6823" y="25378"/>
                  </a:lnTo>
                  <a:lnTo>
                    <a:pt x="6868" y="25333"/>
                  </a:lnTo>
                  <a:lnTo>
                    <a:pt x="7005" y="25242"/>
                  </a:lnTo>
                  <a:lnTo>
                    <a:pt x="7005" y="25196"/>
                  </a:lnTo>
                  <a:lnTo>
                    <a:pt x="7141" y="24969"/>
                  </a:lnTo>
                  <a:lnTo>
                    <a:pt x="7278" y="24923"/>
                  </a:lnTo>
                  <a:lnTo>
                    <a:pt x="7323" y="24923"/>
                  </a:lnTo>
                  <a:lnTo>
                    <a:pt x="7323" y="24969"/>
                  </a:lnTo>
                  <a:lnTo>
                    <a:pt x="7187" y="25014"/>
                  </a:lnTo>
                  <a:lnTo>
                    <a:pt x="7141" y="25105"/>
                  </a:lnTo>
                  <a:lnTo>
                    <a:pt x="7096" y="25287"/>
                  </a:lnTo>
                  <a:lnTo>
                    <a:pt x="6959" y="25378"/>
                  </a:lnTo>
                  <a:lnTo>
                    <a:pt x="6959" y="25424"/>
                  </a:lnTo>
                  <a:lnTo>
                    <a:pt x="7050" y="25469"/>
                  </a:lnTo>
                  <a:lnTo>
                    <a:pt x="7141" y="25469"/>
                  </a:lnTo>
                  <a:lnTo>
                    <a:pt x="7232" y="25515"/>
                  </a:lnTo>
                  <a:lnTo>
                    <a:pt x="7278" y="25606"/>
                  </a:lnTo>
                  <a:lnTo>
                    <a:pt x="7369" y="25651"/>
                  </a:lnTo>
                  <a:lnTo>
                    <a:pt x="7505" y="25606"/>
                  </a:lnTo>
                  <a:lnTo>
                    <a:pt x="7642" y="25515"/>
                  </a:lnTo>
                  <a:lnTo>
                    <a:pt x="7687" y="25515"/>
                  </a:lnTo>
                  <a:lnTo>
                    <a:pt x="7733" y="25560"/>
                  </a:lnTo>
                  <a:lnTo>
                    <a:pt x="7733" y="25606"/>
                  </a:lnTo>
                  <a:lnTo>
                    <a:pt x="7596" y="25697"/>
                  </a:lnTo>
                  <a:lnTo>
                    <a:pt x="7369" y="25833"/>
                  </a:lnTo>
                  <a:lnTo>
                    <a:pt x="7141" y="25833"/>
                  </a:lnTo>
                  <a:lnTo>
                    <a:pt x="7050" y="25878"/>
                  </a:lnTo>
                  <a:lnTo>
                    <a:pt x="6959" y="25924"/>
                  </a:lnTo>
                  <a:lnTo>
                    <a:pt x="6959" y="26015"/>
                  </a:lnTo>
                  <a:lnTo>
                    <a:pt x="7005" y="26060"/>
                  </a:lnTo>
                  <a:lnTo>
                    <a:pt x="7369" y="26060"/>
                  </a:lnTo>
                  <a:lnTo>
                    <a:pt x="7460" y="25969"/>
                  </a:lnTo>
                  <a:lnTo>
                    <a:pt x="7687" y="25969"/>
                  </a:lnTo>
                  <a:lnTo>
                    <a:pt x="7642" y="26060"/>
                  </a:lnTo>
                  <a:lnTo>
                    <a:pt x="7505" y="26060"/>
                  </a:lnTo>
                  <a:lnTo>
                    <a:pt x="7414" y="26106"/>
                  </a:lnTo>
                  <a:lnTo>
                    <a:pt x="7232" y="26106"/>
                  </a:lnTo>
                  <a:lnTo>
                    <a:pt x="7187" y="26242"/>
                  </a:lnTo>
                  <a:lnTo>
                    <a:pt x="7141" y="26379"/>
                  </a:lnTo>
                  <a:lnTo>
                    <a:pt x="7050" y="26424"/>
                  </a:lnTo>
                  <a:lnTo>
                    <a:pt x="7050" y="26515"/>
                  </a:lnTo>
                  <a:lnTo>
                    <a:pt x="7096" y="26515"/>
                  </a:lnTo>
                  <a:lnTo>
                    <a:pt x="7323" y="26333"/>
                  </a:lnTo>
                  <a:lnTo>
                    <a:pt x="7369" y="26288"/>
                  </a:lnTo>
                  <a:lnTo>
                    <a:pt x="7460" y="26288"/>
                  </a:lnTo>
                  <a:lnTo>
                    <a:pt x="7551" y="26242"/>
                  </a:lnTo>
                  <a:lnTo>
                    <a:pt x="7596" y="26242"/>
                  </a:lnTo>
                  <a:lnTo>
                    <a:pt x="7687" y="26333"/>
                  </a:lnTo>
                  <a:lnTo>
                    <a:pt x="7687" y="26424"/>
                  </a:lnTo>
                  <a:lnTo>
                    <a:pt x="7687" y="26515"/>
                  </a:lnTo>
                  <a:lnTo>
                    <a:pt x="7551" y="26424"/>
                  </a:lnTo>
                  <a:lnTo>
                    <a:pt x="7505" y="26424"/>
                  </a:lnTo>
                  <a:lnTo>
                    <a:pt x="7323" y="26515"/>
                  </a:lnTo>
                  <a:lnTo>
                    <a:pt x="7278" y="26561"/>
                  </a:lnTo>
                  <a:lnTo>
                    <a:pt x="7323" y="26652"/>
                  </a:lnTo>
                  <a:lnTo>
                    <a:pt x="7551" y="26652"/>
                  </a:lnTo>
                  <a:lnTo>
                    <a:pt x="7642" y="26606"/>
                  </a:lnTo>
                  <a:lnTo>
                    <a:pt x="7733" y="26606"/>
                  </a:lnTo>
                  <a:lnTo>
                    <a:pt x="7869" y="26743"/>
                  </a:lnTo>
                  <a:lnTo>
                    <a:pt x="7869" y="26834"/>
                  </a:lnTo>
                  <a:lnTo>
                    <a:pt x="7778" y="26879"/>
                  </a:lnTo>
                  <a:lnTo>
                    <a:pt x="7460" y="26788"/>
                  </a:lnTo>
                  <a:lnTo>
                    <a:pt x="7323" y="26743"/>
                  </a:lnTo>
                  <a:lnTo>
                    <a:pt x="7278" y="26788"/>
                  </a:lnTo>
                  <a:lnTo>
                    <a:pt x="7323" y="26879"/>
                  </a:lnTo>
                  <a:lnTo>
                    <a:pt x="7460" y="26970"/>
                  </a:lnTo>
                  <a:lnTo>
                    <a:pt x="7596" y="27152"/>
                  </a:lnTo>
                  <a:lnTo>
                    <a:pt x="7687" y="27288"/>
                  </a:lnTo>
                  <a:lnTo>
                    <a:pt x="7596" y="27288"/>
                  </a:lnTo>
                  <a:lnTo>
                    <a:pt x="7505" y="27152"/>
                  </a:lnTo>
                  <a:lnTo>
                    <a:pt x="7460" y="27152"/>
                  </a:lnTo>
                  <a:lnTo>
                    <a:pt x="7414" y="27197"/>
                  </a:lnTo>
                  <a:lnTo>
                    <a:pt x="7460" y="27288"/>
                  </a:lnTo>
                  <a:lnTo>
                    <a:pt x="7642" y="27425"/>
                  </a:lnTo>
                  <a:lnTo>
                    <a:pt x="7823" y="27561"/>
                  </a:lnTo>
                  <a:lnTo>
                    <a:pt x="7823" y="27652"/>
                  </a:lnTo>
                  <a:lnTo>
                    <a:pt x="7733" y="27652"/>
                  </a:lnTo>
                  <a:lnTo>
                    <a:pt x="7733" y="27698"/>
                  </a:lnTo>
                  <a:lnTo>
                    <a:pt x="7642" y="27698"/>
                  </a:lnTo>
                  <a:lnTo>
                    <a:pt x="7505" y="27561"/>
                  </a:lnTo>
                  <a:lnTo>
                    <a:pt x="7460" y="27561"/>
                  </a:lnTo>
                  <a:lnTo>
                    <a:pt x="7460" y="27607"/>
                  </a:lnTo>
                  <a:lnTo>
                    <a:pt x="7642" y="27834"/>
                  </a:lnTo>
                  <a:lnTo>
                    <a:pt x="7733" y="27880"/>
                  </a:lnTo>
                  <a:lnTo>
                    <a:pt x="7778" y="27880"/>
                  </a:lnTo>
                  <a:lnTo>
                    <a:pt x="7869" y="27834"/>
                  </a:lnTo>
                  <a:lnTo>
                    <a:pt x="7914" y="27880"/>
                  </a:lnTo>
                  <a:lnTo>
                    <a:pt x="7823" y="28016"/>
                  </a:lnTo>
                  <a:lnTo>
                    <a:pt x="7778" y="28016"/>
                  </a:lnTo>
                  <a:lnTo>
                    <a:pt x="7596" y="27970"/>
                  </a:lnTo>
                  <a:lnTo>
                    <a:pt x="7505" y="27880"/>
                  </a:lnTo>
                  <a:lnTo>
                    <a:pt x="7369" y="27789"/>
                  </a:lnTo>
                  <a:lnTo>
                    <a:pt x="7232" y="27652"/>
                  </a:lnTo>
                  <a:lnTo>
                    <a:pt x="7141" y="27334"/>
                  </a:lnTo>
                  <a:lnTo>
                    <a:pt x="7096" y="27243"/>
                  </a:lnTo>
                  <a:lnTo>
                    <a:pt x="6959" y="27243"/>
                  </a:lnTo>
                  <a:lnTo>
                    <a:pt x="6868" y="27197"/>
                  </a:lnTo>
                  <a:lnTo>
                    <a:pt x="6777" y="27152"/>
                  </a:lnTo>
                  <a:lnTo>
                    <a:pt x="6596" y="27152"/>
                  </a:lnTo>
                  <a:lnTo>
                    <a:pt x="6550" y="27106"/>
                  </a:lnTo>
                  <a:lnTo>
                    <a:pt x="6277" y="27106"/>
                  </a:lnTo>
                  <a:lnTo>
                    <a:pt x="6141" y="26970"/>
                  </a:lnTo>
                  <a:lnTo>
                    <a:pt x="6004" y="26970"/>
                  </a:lnTo>
                  <a:lnTo>
                    <a:pt x="5913" y="26924"/>
                  </a:lnTo>
                  <a:lnTo>
                    <a:pt x="5822" y="26970"/>
                  </a:lnTo>
                  <a:lnTo>
                    <a:pt x="5686" y="26970"/>
                  </a:lnTo>
                  <a:lnTo>
                    <a:pt x="5504" y="27106"/>
                  </a:lnTo>
                  <a:lnTo>
                    <a:pt x="5504" y="27197"/>
                  </a:lnTo>
                  <a:lnTo>
                    <a:pt x="5595" y="27243"/>
                  </a:lnTo>
                  <a:lnTo>
                    <a:pt x="5686" y="27379"/>
                  </a:lnTo>
                  <a:lnTo>
                    <a:pt x="5731" y="27561"/>
                  </a:lnTo>
                  <a:lnTo>
                    <a:pt x="5731" y="27652"/>
                  </a:lnTo>
                  <a:lnTo>
                    <a:pt x="5913" y="27789"/>
                  </a:lnTo>
                  <a:lnTo>
                    <a:pt x="6095" y="27880"/>
                  </a:lnTo>
                  <a:lnTo>
                    <a:pt x="6414" y="27970"/>
                  </a:lnTo>
                  <a:lnTo>
                    <a:pt x="6550" y="28107"/>
                  </a:lnTo>
                  <a:lnTo>
                    <a:pt x="6641" y="28243"/>
                  </a:lnTo>
                  <a:lnTo>
                    <a:pt x="6641" y="28334"/>
                  </a:lnTo>
                  <a:lnTo>
                    <a:pt x="6732" y="28380"/>
                  </a:lnTo>
                  <a:lnTo>
                    <a:pt x="6777" y="28380"/>
                  </a:lnTo>
                  <a:lnTo>
                    <a:pt x="6868" y="28471"/>
                  </a:lnTo>
                  <a:lnTo>
                    <a:pt x="7096" y="28471"/>
                  </a:lnTo>
                  <a:lnTo>
                    <a:pt x="7141" y="28562"/>
                  </a:lnTo>
                  <a:lnTo>
                    <a:pt x="7278" y="28562"/>
                  </a:lnTo>
                  <a:lnTo>
                    <a:pt x="7369" y="28471"/>
                  </a:lnTo>
                  <a:lnTo>
                    <a:pt x="7460" y="28562"/>
                  </a:lnTo>
                  <a:lnTo>
                    <a:pt x="7596" y="28562"/>
                  </a:lnTo>
                  <a:lnTo>
                    <a:pt x="7733" y="28471"/>
                  </a:lnTo>
                  <a:lnTo>
                    <a:pt x="7869" y="28471"/>
                  </a:lnTo>
                  <a:lnTo>
                    <a:pt x="7914" y="28516"/>
                  </a:lnTo>
                  <a:lnTo>
                    <a:pt x="7914" y="28607"/>
                  </a:lnTo>
                  <a:lnTo>
                    <a:pt x="7823" y="28607"/>
                  </a:lnTo>
                  <a:lnTo>
                    <a:pt x="7733" y="28653"/>
                  </a:lnTo>
                  <a:lnTo>
                    <a:pt x="7823" y="28653"/>
                  </a:lnTo>
                  <a:lnTo>
                    <a:pt x="7914" y="28744"/>
                  </a:lnTo>
                  <a:lnTo>
                    <a:pt x="7778" y="28789"/>
                  </a:lnTo>
                  <a:lnTo>
                    <a:pt x="7778" y="28880"/>
                  </a:lnTo>
                  <a:lnTo>
                    <a:pt x="7687" y="28880"/>
                  </a:lnTo>
                  <a:lnTo>
                    <a:pt x="7596" y="28971"/>
                  </a:lnTo>
                  <a:lnTo>
                    <a:pt x="7460" y="29062"/>
                  </a:lnTo>
                  <a:lnTo>
                    <a:pt x="7414" y="29107"/>
                  </a:lnTo>
                  <a:lnTo>
                    <a:pt x="7460" y="29153"/>
                  </a:lnTo>
                  <a:lnTo>
                    <a:pt x="7596" y="29153"/>
                  </a:lnTo>
                  <a:lnTo>
                    <a:pt x="7687" y="29198"/>
                  </a:lnTo>
                  <a:lnTo>
                    <a:pt x="7687" y="29244"/>
                  </a:lnTo>
                  <a:lnTo>
                    <a:pt x="7460" y="29244"/>
                  </a:lnTo>
                  <a:lnTo>
                    <a:pt x="7369" y="29335"/>
                  </a:lnTo>
                  <a:lnTo>
                    <a:pt x="7278" y="29517"/>
                  </a:lnTo>
                  <a:lnTo>
                    <a:pt x="7187" y="29517"/>
                  </a:lnTo>
                  <a:lnTo>
                    <a:pt x="7141" y="29562"/>
                  </a:lnTo>
                  <a:lnTo>
                    <a:pt x="7141" y="29653"/>
                  </a:lnTo>
                  <a:lnTo>
                    <a:pt x="7323" y="29653"/>
                  </a:lnTo>
                  <a:lnTo>
                    <a:pt x="7369" y="29608"/>
                  </a:lnTo>
                  <a:lnTo>
                    <a:pt x="7414" y="29608"/>
                  </a:lnTo>
                  <a:lnTo>
                    <a:pt x="7460" y="29699"/>
                  </a:lnTo>
                  <a:lnTo>
                    <a:pt x="7551" y="29699"/>
                  </a:lnTo>
                  <a:lnTo>
                    <a:pt x="7642" y="29744"/>
                  </a:lnTo>
                  <a:lnTo>
                    <a:pt x="7642" y="29790"/>
                  </a:lnTo>
                  <a:lnTo>
                    <a:pt x="7460" y="29835"/>
                  </a:lnTo>
                  <a:lnTo>
                    <a:pt x="7323" y="29835"/>
                  </a:lnTo>
                  <a:lnTo>
                    <a:pt x="7323" y="29881"/>
                  </a:lnTo>
                  <a:lnTo>
                    <a:pt x="7551" y="29881"/>
                  </a:lnTo>
                  <a:lnTo>
                    <a:pt x="7642" y="29926"/>
                  </a:lnTo>
                  <a:lnTo>
                    <a:pt x="7642" y="30017"/>
                  </a:lnTo>
                  <a:lnTo>
                    <a:pt x="7505" y="30017"/>
                  </a:lnTo>
                  <a:lnTo>
                    <a:pt x="7505" y="30063"/>
                  </a:lnTo>
                  <a:lnTo>
                    <a:pt x="7414" y="30063"/>
                  </a:lnTo>
                  <a:lnTo>
                    <a:pt x="7323" y="29972"/>
                  </a:lnTo>
                  <a:lnTo>
                    <a:pt x="7096" y="29972"/>
                  </a:lnTo>
                  <a:lnTo>
                    <a:pt x="7096" y="29926"/>
                  </a:lnTo>
                  <a:lnTo>
                    <a:pt x="7141" y="29881"/>
                  </a:lnTo>
                  <a:lnTo>
                    <a:pt x="7050" y="29744"/>
                  </a:lnTo>
                  <a:lnTo>
                    <a:pt x="7005" y="29699"/>
                  </a:lnTo>
                  <a:lnTo>
                    <a:pt x="6959" y="29699"/>
                  </a:lnTo>
                  <a:lnTo>
                    <a:pt x="6959" y="29835"/>
                  </a:lnTo>
                  <a:lnTo>
                    <a:pt x="6868" y="30108"/>
                  </a:lnTo>
                  <a:lnTo>
                    <a:pt x="6777" y="30244"/>
                  </a:lnTo>
                  <a:lnTo>
                    <a:pt x="6823" y="30335"/>
                  </a:lnTo>
                  <a:lnTo>
                    <a:pt x="6868" y="30335"/>
                  </a:lnTo>
                  <a:lnTo>
                    <a:pt x="7005" y="30244"/>
                  </a:lnTo>
                  <a:lnTo>
                    <a:pt x="7050" y="30244"/>
                  </a:lnTo>
                  <a:lnTo>
                    <a:pt x="7005" y="30290"/>
                  </a:lnTo>
                  <a:lnTo>
                    <a:pt x="6914" y="30381"/>
                  </a:lnTo>
                  <a:lnTo>
                    <a:pt x="6823" y="30426"/>
                  </a:lnTo>
                  <a:lnTo>
                    <a:pt x="6777" y="30472"/>
                  </a:lnTo>
                  <a:lnTo>
                    <a:pt x="6777" y="30563"/>
                  </a:lnTo>
                  <a:lnTo>
                    <a:pt x="6323" y="30563"/>
                  </a:lnTo>
                  <a:lnTo>
                    <a:pt x="6277" y="30517"/>
                  </a:lnTo>
                  <a:lnTo>
                    <a:pt x="6095" y="30517"/>
                  </a:lnTo>
                  <a:lnTo>
                    <a:pt x="6004" y="30563"/>
                  </a:lnTo>
                  <a:lnTo>
                    <a:pt x="5777" y="30654"/>
                  </a:lnTo>
                  <a:lnTo>
                    <a:pt x="5595" y="30699"/>
                  </a:lnTo>
                  <a:lnTo>
                    <a:pt x="5640" y="30745"/>
                  </a:lnTo>
                  <a:lnTo>
                    <a:pt x="5777" y="30699"/>
                  </a:lnTo>
                  <a:lnTo>
                    <a:pt x="5868" y="30699"/>
                  </a:lnTo>
                  <a:lnTo>
                    <a:pt x="5777" y="30790"/>
                  </a:lnTo>
                  <a:lnTo>
                    <a:pt x="5731" y="30836"/>
                  </a:lnTo>
                  <a:lnTo>
                    <a:pt x="5731" y="30881"/>
                  </a:lnTo>
                  <a:lnTo>
                    <a:pt x="5868" y="30927"/>
                  </a:lnTo>
                  <a:lnTo>
                    <a:pt x="5913" y="31063"/>
                  </a:lnTo>
                  <a:lnTo>
                    <a:pt x="6095" y="31018"/>
                  </a:lnTo>
                  <a:lnTo>
                    <a:pt x="6459" y="31018"/>
                  </a:lnTo>
                  <a:lnTo>
                    <a:pt x="6505" y="30972"/>
                  </a:lnTo>
                  <a:lnTo>
                    <a:pt x="6368" y="30881"/>
                  </a:lnTo>
                  <a:lnTo>
                    <a:pt x="6323" y="30836"/>
                  </a:lnTo>
                  <a:lnTo>
                    <a:pt x="6414" y="30745"/>
                  </a:lnTo>
                  <a:lnTo>
                    <a:pt x="6596" y="30745"/>
                  </a:lnTo>
                  <a:lnTo>
                    <a:pt x="6686" y="30699"/>
                  </a:lnTo>
                  <a:lnTo>
                    <a:pt x="6823" y="30699"/>
                  </a:lnTo>
                  <a:lnTo>
                    <a:pt x="6732" y="30745"/>
                  </a:lnTo>
                  <a:lnTo>
                    <a:pt x="6686" y="30881"/>
                  </a:lnTo>
                  <a:lnTo>
                    <a:pt x="6686" y="30972"/>
                  </a:lnTo>
                  <a:lnTo>
                    <a:pt x="6505" y="31018"/>
                  </a:lnTo>
                  <a:lnTo>
                    <a:pt x="6505" y="31063"/>
                  </a:lnTo>
                  <a:lnTo>
                    <a:pt x="6550" y="31154"/>
                  </a:lnTo>
                  <a:lnTo>
                    <a:pt x="6868" y="31427"/>
                  </a:lnTo>
                  <a:lnTo>
                    <a:pt x="6959" y="31518"/>
                  </a:lnTo>
                  <a:lnTo>
                    <a:pt x="6959" y="31563"/>
                  </a:lnTo>
                  <a:lnTo>
                    <a:pt x="6868" y="31563"/>
                  </a:lnTo>
                  <a:lnTo>
                    <a:pt x="6823" y="31518"/>
                  </a:lnTo>
                  <a:lnTo>
                    <a:pt x="6686" y="31472"/>
                  </a:lnTo>
                  <a:lnTo>
                    <a:pt x="6550" y="31381"/>
                  </a:lnTo>
                  <a:lnTo>
                    <a:pt x="6459" y="31291"/>
                  </a:lnTo>
                  <a:lnTo>
                    <a:pt x="6323" y="31291"/>
                  </a:lnTo>
                  <a:lnTo>
                    <a:pt x="6277" y="31336"/>
                  </a:lnTo>
                  <a:lnTo>
                    <a:pt x="6141" y="31336"/>
                  </a:lnTo>
                  <a:lnTo>
                    <a:pt x="5868" y="31200"/>
                  </a:lnTo>
                  <a:lnTo>
                    <a:pt x="5822" y="31063"/>
                  </a:lnTo>
                  <a:lnTo>
                    <a:pt x="5777" y="30972"/>
                  </a:lnTo>
                  <a:lnTo>
                    <a:pt x="5731" y="30972"/>
                  </a:lnTo>
                  <a:lnTo>
                    <a:pt x="5731" y="31109"/>
                  </a:lnTo>
                  <a:lnTo>
                    <a:pt x="5822" y="31200"/>
                  </a:lnTo>
                  <a:lnTo>
                    <a:pt x="5822" y="31245"/>
                  </a:lnTo>
                  <a:lnTo>
                    <a:pt x="5640" y="31245"/>
                  </a:lnTo>
                  <a:lnTo>
                    <a:pt x="5504" y="31063"/>
                  </a:lnTo>
                  <a:lnTo>
                    <a:pt x="5322" y="31018"/>
                  </a:lnTo>
                  <a:lnTo>
                    <a:pt x="5231" y="31018"/>
                  </a:lnTo>
                  <a:lnTo>
                    <a:pt x="5231" y="31109"/>
                  </a:lnTo>
                  <a:lnTo>
                    <a:pt x="5322" y="31109"/>
                  </a:lnTo>
                  <a:lnTo>
                    <a:pt x="5368" y="31245"/>
                  </a:lnTo>
                  <a:lnTo>
                    <a:pt x="5595" y="31427"/>
                  </a:lnTo>
                  <a:lnTo>
                    <a:pt x="5640" y="31472"/>
                  </a:lnTo>
                  <a:lnTo>
                    <a:pt x="5822" y="31472"/>
                  </a:lnTo>
                  <a:lnTo>
                    <a:pt x="5822" y="31563"/>
                  </a:lnTo>
                  <a:lnTo>
                    <a:pt x="5640" y="31563"/>
                  </a:lnTo>
                  <a:lnTo>
                    <a:pt x="5504" y="31472"/>
                  </a:lnTo>
                  <a:lnTo>
                    <a:pt x="5368" y="31381"/>
                  </a:lnTo>
                  <a:lnTo>
                    <a:pt x="5322" y="31381"/>
                  </a:lnTo>
                  <a:lnTo>
                    <a:pt x="5277" y="31472"/>
                  </a:lnTo>
                  <a:lnTo>
                    <a:pt x="5277" y="31563"/>
                  </a:lnTo>
                  <a:lnTo>
                    <a:pt x="5186" y="31609"/>
                  </a:lnTo>
                  <a:lnTo>
                    <a:pt x="5140" y="31609"/>
                  </a:lnTo>
                  <a:lnTo>
                    <a:pt x="5140" y="31700"/>
                  </a:lnTo>
                  <a:lnTo>
                    <a:pt x="5049" y="31745"/>
                  </a:lnTo>
                  <a:lnTo>
                    <a:pt x="5004" y="31745"/>
                  </a:lnTo>
                  <a:lnTo>
                    <a:pt x="4822" y="31973"/>
                  </a:lnTo>
                  <a:lnTo>
                    <a:pt x="4822" y="32018"/>
                  </a:lnTo>
                  <a:lnTo>
                    <a:pt x="4867" y="32064"/>
                  </a:lnTo>
                  <a:lnTo>
                    <a:pt x="5004" y="32018"/>
                  </a:lnTo>
                  <a:lnTo>
                    <a:pt x="5140" y="31836"/>
                  </a:lnTo>
                  <a:lnTo>
                    <a:pt x="5231" y="31745"/>
                  </a:lnTo>
                  <a:lnTo>
                    <a:pt x="5549" y="31745"/>
                  </a:lnTo>
                  <a:lnTo>
                    <a:pt x="5640" y="31700"/>
                  </a:lnTo>
                  <a:lnTo>
                    <a:pt x="5686" y="31700"/>
                  </a:lnTo>
                  <a:lnTo>
                    <a:pt x="5686" y="31791"/>
                  </a:lnTo>
                  <a:lnTo>
                    <a:pt x="5731" y="31836"/>
                  </a:lnTo>
                  <a:lnTo>
                    <a:pt x="5868" y="31836"/>
                  </a:lnTo>
                  <a:lnTo>
                    <a:pt x="6050" y="32018"/>
                  </a:lnTo>
                  <a:lnTo>
                    <a:pt x="6095" y="32064"/>
                  </a:lnTo>
                  <a:lnTo>
                    <a:pt x="6232" y="31973"/>
                  </a:lnTo>
                  <a:lnTo>
                    <a:pt x="6323" y="31882"/>
                  </a:lnTo>
                  <a:lnTo>
                    <a:pt x="6323" y="31791"/>
                  </a:lnTo>
                  <a:lnTo>
                    <a:pt x="6277" y="31700"/>
                  </a:lnTo>
                  <a:lnTo>
                    <a:pt x="6277" y="31654"/>
                  </a:lnTo>
                  <a:lnTo>
                    <a:pt x="6414" y="31654"/>
                  </a:lnTo>
                  <a:lnTo>
                    <a:pt x="6459" y="31609"/>
                  </a:lnTo>
                  <a:lnTo>
                    <a:pt x="6550" y="31609"/>
                  </a:lnTo>
                  <a:lnTo>
                    <a:pt x="6596" y="31700"/>
                  </a:lnTo>
                  <a:lnTo>
                    <a:pt x="6596" y="31791"/>
                  </a:lnTo>
                  <a:lnTo>
                    <a:pt x="6414" y="31791"/>
                  </a:lnTo>
                  <a:lnTo>
                    <a:pt x="6459" y="31882"/>
                  </a:lnTo>
                  <a:lnTo>
                    <a:pt x="6550" y="31927"/>
                  </a:lnTo>
                  <a:lnTo>
                    <a:pt x="6777" y="31927"/>
                  </a:lnTo>
                  <a:lnTo>
                    <a:pt x="6732" y="31882"/>
                  </a:lnTo>
                  <a:lnTo>
                    <a:pt x="6732" y="31836"/>
                  </a:lnTo>
                  <a:lnTo>
                    <a:pt x="6823" y="31836"/>
                  </a:lnTo>
                  <a:lnTo>
                    <a:pt x="7005" y="31882"/>
                  </a:lnTo>
                  <a:lnTo>
                    <a:pt x="7050" y="31927"/>
                  </a:lnTo>
                  <a:lnTo>
                    <a:pt x="6959" y="32018"/>
                  </a:lnTo>
                  <a:lnTo>
                    <a:pt x="6777" y="32064"/>
                  </a:lnTo>
                  <a:lnTo>
                    <a:pt x="6459" y="32064"/>
                  </a:lnTo>
                  <a:lnTo>
                    <a:pt x="6459" y="32109"/>
                  </a:lnTo>
                  <a:lnTo>
                    <a:pt x="6596" y="32337"/>
                  </a:lnTo>
                  <a:lnTo>
                    <a:pt x="6777" y="32428"/>
                  </a:lnTo>
                  <a:lnTo>
                    <a:pt x="6914" y="32428"/>
                  </a:lnTo>
                  <a:lnTo>
                    <a:pt x="6959" y="32382"/>
                  </a:lnTo>
                  <a:lnTo>
                    <a:pt x="7096" y="32382"/>
                  </a:lnTo>
                  <a:lnTo>
                    <a:pt x="7096" y="32473"/>
                  </a:lnTo>
                  <a:lnTo>
                    <a:pt x="7096" y="32518"/>
                  </a:lnTo>
                  <a:lnTo>
                    <a:pt x="7005" y="32518"/>
                  </a:lnTo>
                  <a:lnTo>
                    <a:pt x="6914" y="32564"/>
                  </a:lnTo>
                  <a:lnTo>
                    <a:pt x="6686" y="32473"/>
                  </a:lnTo>
                  <a:lnTo>
                    <a:pt x="6505" y="32382"/>
                  </a:lnTo>
                  <a:lnTo>
                    <a:pt x="6368" y="32246"/>
                  </a:lnTo>
                  <a:lnTo>
                    <a:pt x="6186" y="32155"/>
                  </a:lnTo>
                  <a:lnTo>
                    <a:pt x="6050" y="32155"/>
                  </a:lnTo>
                  <a:lnTo>
                    <a:pt x="5913" y="32018"/>
                  </a:lnTo>
                  <a:lnTo>
                    <a:pt x="5731" y="31973"/>
                  </a:lnTo>
                  <a:lnTo>
                    <a:pt x="5686" y="31927"/>
                  </a:lnTo>
                  <a:lnTo>
                    <a:pt x="5640" y="31927"/>
                  </a:lnTo>
                  <a:lnTo>
                    <a:pt x="5549" y="31973"/>
                  </a:lnTo>
                  <a:lnTo>
                    <a:pt x="5413" y="31973"/>
                  </a:lnTo>
                  <a:lnTo>
                    <a:pt x="5368" y="31927"/>
                  </a:lnTo>
                  <a:lnTo>
                    <a:pt x="5277" y="31927"/>
                  </a:lnTo>
                  <a:lnTo>
                    <a:pt x="5140" y="32018"/>
                  </a:lnTo>
                  <a:lnTo>
                    <a:pt x="5095" y="32155"/>
                  </a:lnTo>
                  <a:lnTo>
                    <a:pt x="4958" y="32200"/>
                  </a:lnTo>
                  <a:lnTo>
                    <a:pt x="4867" y="32291"/>
                  </a:lnTo>
                  <a:lnTo>
                    <a:pt x="4685" y="32337"/>
                  </a:lnTo>
                  <a:lnTo>
                    <a:pt x="4640" y="32473"/>
                  </a:lnTo>
                  <a:lnTo>
                    <a:pt x="4640" y="32564"/>
                  </a:lnTo>
                  <a:lnTo>
                    <a:pt x="4685" y="32609"/>
                  </a:lnTo>
                  <a:lnTo>
                    <a:pt x="4776" y="32518"/>
                  </a:lnTo>
                  <a:lnTo>
                    <a:pt x="4913" y="32473"/>
                  </a:lnTo>
                  <a:lnTo>
                    <a:pt x="5004" y="32473"/>
                  </a:lnTo>
                  <a:lnTo>
                    <a:pt x="5004" y="32518"/>
                  </a:lnTo>
                  <a:lnTo>
                    <a:pt x="5186" y="32518"/>
                  </a:lnTo>
                  <a:lnTo>
                    <a:pt x="5459" y="32473"/>
                  </a:lnTo>
                  <a:lnTo>
                    <a:pt x="5686" y="32473"/>
                  </a:lnTo>
                  <a:lnTo>
                    <a:pt x="5868" y="32564"/>
                  </a:lnTo>
                  <a:lnTo>
                    <a:pt x="5868" y="32609"/>
                  </a:lnTo>
                  <a:lnTo>
                    <a:pt x="5777" y="32655"/>
                  </a:lnTo>
                  <a:lnTo>
                    <a:pt x="4822" y="32655"/>
                  </a:lnTo>
                  <a:lnTo>
                    <a:pt x="4776" y="32700"/>
                  </a:lnTo>
                  <a:lnTo>
                    <a:pt x="4549" y="32700"/>
                  </a:lnTo>
                  <a:lnTo>
                    <a:pt x="4549" y="32746"/>
                  </a:lnTo>
                  <a:lnTo>
                    <a:pt x="4594" y="32837"/>
                  </a:lnTo>
                  <a:lnTo>
                    <a:pt x="4776" y="32837"/>
                  </a:lnTo>
                  <a:lnTo>
                    <a:pt x="4731" y="32882"/>
                  </a:lnTo>
                  <a:lnTo>
                    <a:pt x="4594" y="32837"/>
                  </a:lnTo>
                  <a:lnTo>
                    <a:pt x="4503" y="32837"/>
                  </a:lnTo>
                  <a:lnTo>
                    <a:pt x="4503" y="32882"/>
                  </a:lnTo>
                  <a:lnTo>
                    <a:pt x="4594" y="32973"/>
                  </a:lnTo>
                  <a:lnTo>
                    <a:pt x="4731" y="32973"/>
                  </a:lnTo>
                  <a:lnTo>
                    <a:pt x="5095" y="33064"/>
                  </a:lnTo>
                  <a:lnTo>
                    <a:pt x="5186" y="33064"/>
                  </a:lnTo>
                  <a:lnTo>
                    <a:pt x="5277" y="33019"/>
                  </a:lnTo>
                  <a:lnTo>
                    <a:pt x="5368" y="33019"/>
                  </a:lnTo>
                  <a:lnTo>
                    <a:pt x="5368" y="33201"/>
                  </a:lnTo>
                  <a:lnTo>
                    <a:pt x="5368" y="33292"/>
                  </a:lnTo>
                  <a:lnTo>
                    <a:pt x="5322" y="33337"/>
                  </a:lnTo>
                  <a:lnTo>
                    <a:pt x="5186" y="33292"/>
                  </a:lnTo>
                  <a:lnTo>
                    <a:pt x="5095" y="33292"/>
                  </a:lnTo>
                  <a:lnTo>
                    <a:pt x="4958" y="33337"/>
                  </a:lnTo>
                  <a:lnTo>
                    <a:pt x="4958" y="33428"/>
                  </a:lnTo>
                  <a:lnTo>
                    <a:pt x="5186" y="33428"/>
                  </a:lnTo>
                  <a:lnTo>
                    <a:pt x="5186" y="33474"/>
                  </a:lnTo>
                  <a:lnTo>
                    <a:pt x="5004" y="33564"/>
                  </a:lnTo>
                  <a:lnTo>
                    <a:pt x="4913" y="33564"/>
                  </a:lnTo>
                  <a:lnTo>
                    <a:pt x="4776" y="33474"/>
                  </a:lnTo>
                  <a:lnTo>
                    <a:pt x="4640" y="33474"/>
                  </a:lnTo>
                  <a:lnTo>
                    <a:pt x="4640" y="33564"/>
                  </a:lnTo>
                  <a:lnTo>
                    <a:pt x="4685" y="33655"/>
                  </a:lnTo>
                  <a:lnTo>
                    <a:pt x="4776" y="33655"/>
                  </a:lnTo>
                  <a:lnTo>
                    <a:pt x="4867" y="33610"/>
                  </a:lnTo>
                  <a:lnTo>
                    <a:pt x="5004" y="33610"/>
                  </a:lnTo>
                  <a:lnTo>
                    <a:pt x="5095" y="33655"/>
                  </a:lnTo>
                  <a:lnTo>
                    <a:pt x="5140" y="33746"/>
                  </a:lnTo>
                  <a:lnTo>
                    <a:pt x="4731" y="33746"/>
                  </a:lnTo>
                  <a:lnTo>
                    <a:pt x="4594" y="33655"/>
                  </a:lnTo>
                  <a:lnTo>
                    <a:pt x="4503" y="33655"/>
                  </a:lnTo>
                  <a:lnTo>
                    <a:pt x="4412" y="33746"/>
                  </a:lnTo>
                  <a:lnTo>
                    <a:pt x="4412" y="34019"/>
                  </a:lnTo>
                  <a:lnTo>
                    <a:pt x="4367" y="34110"/>
                  </a:lnTo>
                  <a:lnTo>
                    <a:pt x="4412" y="34156"/>
                  </a:lnTo>
                  <a:lnTo>
                    <a:pt x="4503" y="34156"/>
                  </a:lnTo>
                  <a:lnTo>
                    <a:pt x="4822" y="34019"/>
                  </a:lnTo>
                  <a:lnTo>
                    <a:pt x="4913" y="33974"/>
                  </a:lnTo>
                  <a:lnTo>
                    <a:pt x="5186" y="33928"/>
                  </a:lnTo>
                  <a:lnTo>
                    <a:pt x="5322" y="33837"/>
                  </a:lnTo>
                  <a:lnTo>
                    <a:pt x="5459" y="33655"/>
                  </a:lnTo>
                  <a:lnTo>
                    <a:pt x="5595" y="33474"/>
                  </a:lnTo>
                  <a:lnTo>
                    <a:pt x="6004" y="33292"/>
                  </a:lnTo>
                  <a:lnTo>
                    <a:pt x="6186" y="33246"/>
                  </a:lnTo>
                  <a:lnTo>
                    <a:pt x="6323" y="33292"/>
                  </a:lnTo>
                  <a:lnTo>
                    <a:pt x="6323" y="33337"/>
                  </a:lnTo>
                  <a:lnTo>
                    <a:pt x="6232" y="33383"/>
                  </a:lnTo>
                  <a:lnTo>
                    <a:pt x="6141" y="33383"/>
                  </a:lnTo>
                  <a:lnTo>
                    <a:pt x="5913" y="33474"/>
                  </a:lnTo>
                  <a:lnTo>
                    <a:pt x="5686" y="33564"/>
                  </a:lnTo>
                  <a:lnTo>
                    <a:pt x="5413" y="33837"/>
                  </a:lnTo>
                  <a:lnTo>
                    <a:pt x="5277" y="34019"/>
                  </a:lnTo>
                  <a:lnTo>
                    <a:pt x="5049" y="34065"/>
                  </a:lnTo>
                  <a:lnTo>
                    <a:pt x="4958" y="34065"/>
                  </a:lnTo>
                  <a:lnTo>
                    <a:pt x="4731" y="34201"/>
                  </a:lnTo>
                  <a:lnTo>
                    <a:pt x="4549" y="34292"/>
                  </a:lnTo>
                  <a:lnTo>
                    <a:pt x="4412" y="34292"/>
                  </a:lnTo>
                  <a:lnTo>
                    <a:pt x="4412" y="34338"/>
                  </a:lnTo>
                  <a:lnTo>
                    <a:pt x="4640" y="34338"/>
                  </a:lnTo>
                  <a:lnTo>
                    <a:pt x="4640" y="34383"/>
                  </a:lnTo>
                  <a:lnTo>
                    <a:pt x="4822" y="34292"/>
                  </a:lnTo>
                  <a:lnTo>
                    <a:pt x="4867" y="34201"/>
                  </a:lnTo>
                  <a:lnTo>
                    <a:pt x="4958" y="34201"/>
                  </a:lnTo>
                  <a:lnTo>
                    <a:pt x="5049" y="34338"/>
                  </a:lnTo>
                  <a:lnTo>
                    <a:pt x="5095" y="34338"/>
                  </a:lnTo>
                  <a:lnTo>
                    <a:pt x="5231" y="34247"/>
                  </a:lnTo>
                  <a:lnTo>
                    <a:pt x="5368" y="34156"/>
                  </a:lnTo>
                  <a:lnTo>
                    <a:pt x="5459" y="34156"/>
                  </a:lnTo>
                  <a:lnTo>
                    <a:pt x="5504" y="34201"/>
                  </a:lnTo>
                  <a:lnTo>
                    <a:pt x="5459" y="34292"/>
                  </a:lnTo>
                  <a:lnTo>
                    <a:pt x="5368" y="34292"/>
                  </a:lnTo>
                  <a:lnTo>
                    <a:pt x="5231" y="34383"/>
                  </a:lnTo>
                  <a:lnTo>
                    <a:pt x="5095" y="34429"/>
                  </a:lnTo>
                  <a:lnTo>
                    <a:pt x="5004" y="34429"/>
                  </a:lnTo>
                  <a:lnTo>
                    <a:pt x="4913" y="34383"/>
                  </a:lnTo>
                  <a:lnTo>
                    <a:pt x="4867" y="34383"/>
                  </a:lnTo>
                  <a:lnTo>
                    <a:pt x="4776" y="34474"/>
                  </a:lnTo>
                  <a:lnTo>
                    <a:pt x="4594" y="34520"/>
                  </a:lnTo>
                  <a:lnTo>
                    <a:pt x="4594" y="34565"/>
                  </a:lnTo>
                  <a:lnTo>
                    <a:pt x="4685" y="34656"/>
                  </a:lnTo>
                  <a:lnTo>
                    <a:pt x="4776" y="34656"/>
                  </a:lnTo>
                  <a:lnTo>
                    <a:pt x="4867" y="34747"/>
                  </a:lnTo>
                  <a:lnTo>
                    <a:pt x="4776" y="34838"/>
                  </a:lnTo>
                  <a:lnTo>
                    <a:pt x="4776" y="34929"/>
                  </a:lnTo>
                  <a:lnTo>
                    <a:pt x="4913" y="34929"/>
                  </a:lnTo>
                  <a:lnTo>
                    <a:pt x="4867" y="35020"/>
                  </a:lnTo>
                  <a:lnTo>
                    <a:pt x="4913" y="35065"/>
                  </a:lnTo>
                  <a:lnTo>
                    <a:pt x="4822" y="35065"/>
                  </a:lnTo>
                  <a:lnTo>
                    <a:pt x="4731" y="35156"/>
                  </a:lnTo>
                  <a:lnTo>
                    <a:pt x="4731" y="35293"/>
                  </a:lnTo>
                  <a:lnTo>
                    <a:pt x="4822" y="35293"/>
                  </a:lnTo>
                  <a:lnTo>
                    <a:pt x="4913" y="35202"/>
                  </a:lnTo>
                  <a:lnTo>
                    <a:pt x="4958" y="35202"/>
                  </a:lnTo>
                  <a:lnTo>
                    <a:pt x="5004" y="35338"/>
                  </a:lnTo>
                  <a:lnTo>
                    <a:pt x="5004" y="35429"/>
                  </a:lnTo>
                  <a:lnTo>
                    <a:pt x="4867" y="35520"/>
                  </a:lnTo>
                  <a:lnTo>
                    <a:pt x="4867" y="35702"/>
                  </a:lnTo>
                  <a:lnTo>
                    <a:pt x="4958" y="35793"/>
                  </a:lnTo>
                  <a:lnTo>
                    <a:pt x="5049" y="35793"/>
                  </a:lnTo>
                  <a:lnTo>
                    <a:pt x="5140" y="35748"/>
                  </a:lnTo>
                  <a:lnTo>
                    <a:pt x="5186" y="35657"/>
                  </a:lnTo>
                  <a:lnTo>
                    <a:pt x="5277" y="35657"/>
                  </a:lnTo>
                  <a:lnTo>
                    <a:pt x="5368" y="35566"/>
                  </a:lnTo>
                  <a:lnTo>
                    <a:pt x="5459" y="35566"/>
                  </a:lnTo>
                  <a:lnTo>
                    <a:pt x="5504" y="35657"/>
                  </a:lnTo>
                  <a:lnTo>
                    <a:pt x="5459" y="35657"/>
                  </a:lnTo>
                  <a:lnTo>
                    <a:pt x="5322" y="35748"/>
                  </a:lnTo>
                  <a:lnTo>
                    <a:pt x="5231" y="35748"/>
                  </a:lnTo>
                  <a:lnTo>
                    <a:pt x="5004" y="35838"/>
                  </a:lnTo>
                  <a:lnTo>
                    <a:pt x="4913" y="35884"/>
                  </a:lnTo>
                  <a:lnTo>
                    <a:pt x="4913" y="35975"/>
                  </a:lnTo>
                  <a:lnTo>
                    <a:pt x="4867" y="36066"/>
                  </a:lnTo>
                  <a:lnTo>
                    <a:pt x="4958" y="36157"/>
                  </a:lnTo>
                  <a:lnTo>
                    <a:pt x="4913" y="36248"/>
                  </a:lnTo>
                  <a:lnTo>
                    <a:pt x="4913" y="36384"/>
                  </a:lnTo>
                  <a:lnTo>
                    <a:pt x="4958" y="36566"/>
                  </a:lnTo>
                  <a:lnTo>
                    <a:pt x="5004" y="36566"/>
                  </a:lnTo>
                  <a:lnTo>
                    <a:pt x="5140" y="36339"/>
                  </a:lnTo>
                  <a:lnTo>
                    <a:pt x="5186" y="36339"/>
                  </a:lnTo>
                  <a:lnTo>
                    <a:pt x="5368" y="36157"/>
                  </a:lnTo>
                  <a:lnTo>
                    <a:pt x="5459" y="36157"/>
                  </a:lnTo>
                  <a:lnTo>
                    <a:pt x="5504" y="36066"/>
                  </a:lnTo>
                  <a:lnTo>
                    <a:pt x="5595" y="36020"/>
                  </a:lnTo>
                  <a:lnTo>
                    <a:pt x="5549" y="36066"/>
                  </a:lnTo>
                  <a:lnTo>
                    <a:pt x="5549" y="36157"/>
                  </a:lnTo>
                  <a:lnTo>
                    <a:pt x="5595" y="36157"/>
                  </a:lnTo>
                  <a:lnTo>
                    <a:pt x="5686" y="36111"/>
                  </a:lnTo>
                  <a:lnTo>
                    <a:pt x="5868" y="35929"/>
                  </a:lnTo>
                  <a:lnTo>
                    <a:pt x="5913" y="35884"/>
                  </a:lnTo>
                  <a:lnTo>
                    <a:pt x="6004" y="35975"/>
                  </a:lnTo>
                  <a:lnTo>
                    <a:pt x="6050" y="35975"/>
                  </a:lnTo>
                  <a:lnTo>
                    <a:pt x="6141" y="35929"/>
                  </a:lnTo>
                  <a:lnTo>
                    <a:pt x="6232" y="35929"/>
                  </a:lnTo>
                  <a:lnTo>
                    <a:pt x="6141" y="36066"/>
                  </a:lnTo>
                  <a:lnTo>
                    <a:pt x="6141" y="36293"/>
                  </a:lnTo>
                  <a:lnTo>
                    <a:pt x="6232" y="36339"/>
                  </a:lnTo>
                  <a:lnTo>
                    <a:pt x="6277" y="36475"/>
                  </a:lnTo>
                  <a:lnTo>
                    <a:pt x="6232" y="36475"/>
                  </a:lnTo>
                  <a:lnTo>
                    <a:pt x="6141" y="36430"/>
                  </a:lnTo>
                  <a:lnTo>
                    <a:pt x="6004" y="36293"/>
                  </a:lnTo>
                  <a:lnTo>
                    <a:pt x="5959" y="36157"/>
                  </a:lnTo>
                  <a:lnTo>
                    <a:pt x="5913" y="36157"/>
                  </a:lnTo>
                  <a:lnTo>
                    <a:pt x="5822" y="36202"/>
                  </a:lnTo>
                  <a:lnTo>
                    <a:pt x="5731" y="36202"/>
                  </a:lnTo>
                  <a:lnTo>
                    <a:pt x="5731" y="36293"/>
                  </a:lnTo>
                  <a:lnTo>
                    <a:pt x="5822" y="36339"/>
                  </a:lnTo>
                  <a:lnTo>
                    <a:pt x="5868" y="36339"/>
                  </a:lnTo>
                  <a:lnTo>
                    <a:pt x="6004" y="36475"/>
                  </a:lnTo>
                  <a:lnTo>
                    <a:pt x="6050" y="36475"/>
                  </a:lnTo>
                  <a:lnTo>
                    <a:pt x="6050" y="36521"/>
                  </a:lnTo>
                  <a:lnTo>
                    <a:pt x="5959" y="36521"/>
                  </a:lnTo>
                  <a:lnTo>
                    <a:pt x="5822" y="36430"/>
                  </a:lnTo>
                  <a:lnTo>
                    <a:pt x="5640" y="36430"/>
                  </a:lnTo>
                  <a:lnTo>
                    <a:pt x="5504" y="36657"/>
                  </a:lnTo>
                  <a:lnTo>
                    <a:pt x="5413" y="36703"/>
                  </a:lnTo>
                  <a:lnTo>
                    <a:pt x="5095" y="36703"/>
                  </a:lnTo>
                  <a:lnTo>
                    <a:pt x="5095" y="36748"/>
                  </a:lnTo>
                  <a:lnTo>
                    <a:pt x="5140" y="36794"/>
                  </a:lnTo>
                  <a:lnTo>
                    <a:pt x="5277" y="36794"/>
                  </a:lnTo>
                  <a:lnTo>
                    <a:pt x="5413" y="36748"/>
                  </a:lnTo>
                  <a:lnTo>
                    <a:pt x="5595" y="36703"/>
                  </a:lnTo>
                  <a:lnTo>
                    <a:pt x="5731" y="36612"/>
                  </a:lnTo>
                  <a:lnTo>
                    <a:pt x="5868" y="36657"/>
                  </a:lnTo>
                  <a:lnTo>
                    <a:pt x="6004" y="36657"/>
                  </a:lnTo>
                  <a:lnTo>
                    <a:pt x="6004" y="36703"/>
                  </a:lnTo>
                  <a:lnTo>
                    <a:pt x="5868" y="36794"/>
                  </a:lnTo>
                  <a:lnTo>
                    <a:pt x="5640" y="36794"/>
                  </a:lnTo>
                  <a:lnTo>
                    <a:pt x="5459" y="36839"/>
                  </a:lnTo>
                  <a:lnTo>
                    <a:pt x="5186" y="36839"/>
                  </a:lnTo>
                  <a:lnTo>
                    <a:pt x="5049" y="36885"/>
                  </a:lnTo>
                  <a:lnTo>
                    <a:pt x="5004" y="36975"/>
                  </a:lnTo>
                  <a:lnTo>
                    <a:pt x="5004" y="37066"/>
                  </a:lnTo>
                  <a:lnTo>
                    <a:pt x="5322" y="37066"/>
                  </a:lnTo>
                  <a:lnTo>
                    <a:pt x="5368" y="37112"/>
                  </a:lnTo>
                  <a:lnTo>
                    <a:pt x="5231" y="37203"/>
                  </a:lnTo>
                  <a:lnTo>
                    <a:pt x="5049" y="37203"/>
                  </a:lnTo>
                  <a:lnTo>
                    <a:pt x="5004" y="37294"/>
                  </a:lnTo>
                  <a:lnTo>
                    <a:pt x="5004" y="37385"/>
                  </a:lnTo>
                  <a:lnTo>
                    <a:pt x="5095" y="37476"/>
                  </a:lnTo>
                  <a:lnTo>
                    <a:pt x="5186" y="37430"/>
                  </a:lnTo>
                  <a:lnTo>
                    <a:pt x="5231" y="37339"/>
                  </a:lnTo>
                  <a:lnTo>
                    <a:pt x="5368" y="37339"/>
                  </a:lnTo>
                  <a:lnTo>
                    <a:pt x="5413" y="37385"/>
                  </a:lnTo>
                  <a:lnTo>
                    <a:pt x="5504" y="37385"/>
                  </a:lnTo>
                  <a:lnTo>
                    <a:pt x="5595" y="37339"/>
                  </a:lnTo>
                  <a:lnTo>
                    <a:pt x="5686" y="37339"/>
                  </a:lnTo>
                  <a:lnTo>
                    <a:pt x="5731" y="37385"/>
                  </a:lnTo>
                  <a:lnTo>
                    <a:pt x="5640" y="37430"/>
                  </a:lnTo>
                  <a:lnTo>
                    <a:pt x="5459" y="37521"/>
                  </a:lnTo>
                  <a:lnTo>
                    <a:pt x="5413" y="37476"/>
                  </a:lnTo>
                  <a:lnTo>
                    <a:pt x="5231" y="37476"/>
                  </a:lnTo>
                  <a:lnTo>
                    <a:pt x="5322" y="37567"/>
                  </a:lnTo>
                  <a:lnTo>
                    <a:pt x="5504" y="37567"/>
                  </a:lnTo>
                  <a:lnTo>
                    <a:pt x="5413" y="37612"/>
                  </a:lnTo>
                  <a:lnTo>
                    <a:pt x="5231" y="37612"/>
                  </a:lnTo>
                  <a:lnTo>
                    <a:pt x="5095" y="37703"/>
                  </a:lnTo>
                  <a:lnTo>
                    <a:pt x="5186" y="37749"/>
                  </a:lnTo>
                  <a:lnTo>
                    <a:pt x="5231" y="37749"/>
                  </a:lnTo>
                  <a:lnTo>
                    <a:pt x="5322" y="37703"/>
                  </a:lnTo>
                  <a:lnTo>
                    <a:pt x="5504" y="37703"/>
                  </a:lnTo>
                  <a:lnTo>
                    <a:pt x="5549" y="37749"/>
                  </a:lnTo>
                  <a:lnTo>
                    <a:pt x="5640" y="37749"/>
                  </a:lnTo>
                  <a:lnTo>
                    <a:pt x="5595" y="37840"/>
                  </a:lnTo>
                  <a:lnTo>
                    <a:pt x="5140" y="37840"/>
                  </a:lnTo>
                  <a:lnTo>
                    <a:pt x="5095" y="37931"/>
                  </a:lnTo>
                  <a:lnTo>
                    <a:pt x="5140" y="38021"/>
                  </a:lnTo>
                  <a:lnTo>
                    <a:pt x="5231" y="38021"/>
                  </a:lnTo>
                  <a:lnTo>
                    <a:pt x="5368" y="37931"/>
                  </a:lnTo>
                  <a:lnTo>
                    <a:pt x="5459" y="37931"/>
                  </a:lnTo>
                  <a:lnTo>
                    <a:pt x="5595" y="38021"/>
                  </a:lnTo>
                  <a:lnTo>
                    <a:pt x="5595" y="38067"/>
                  </a:lnTo>
                  <a:lnTo>
                    <a:pt x="5368" y="38158"/>
                  </a:lnTo>
                  <a:lnTo>
                    <a:pt x="5368" y="38203"/>
                  </a:lnTo>
                  <a:lnTo>
                    <a:pt x="5413" y="38385"/>
                  </a:lnTo>
                  <a:lnTo>
                    <a:pt x="5459" y="38385"/>
                  </a:lnTo>
                  <a:lnTo>
                    <a:pt x="5504" y="38340"/>
                  </a:lnTo>
                  <a:lnTo>
                    <a:pt x="5595" y="38340"/>
                  </a:lnTo>
                  <a:lnTo>
                    <a:pt x="5686" y="38431"/>
                  </a:lnTo>
                  <a:lnTo>
                    <a:pt x="5686" y="38385"/>
                  </a:lnTo>
                  <a:lnTo>
                    <a:pt x="5731" y="38385"/>
                  </a:lnTo>
                  <a:lnTo>
                    <a:pt x="5822" y="38431"/>
                  </a:lnTo>
                  <a:lnTo>
                    <a:pt x="5777" y="38476"/>
                  </a:lnTo>
                  <a:lnTo>
                    <a:pt x="5777" y="38567"/>
                  </a:lnTo>
                  <a:lnTo>
                    <a:pt x="5822" y="38658"/>
                  </a:lnTo>
                  <a:lnTo>
                    <a:pt x="5686" y="38840"/>
                  </a:lnTo>
                  <a:lnTo>
                    <a:pt x="5640" y="38840"/>
                  </a:lnTo>
                  <a:lnTo>
                    <a:pt x="5549" y="38931"/>
                  </a:lnTo>
                  <a:lnTo>
                    <a:pt x="5504" y="39022"/>
                  </a:lnTo>
                  <a:lnTo>
                    <a:pt x="5504" y="39068"/>
                  </a:lnTo>
                  <a:lnTo>
                    <a:pt x="5595" y="39068"/>
                  </a:lnTo>
                  <a:lnTo>
                    <a:pt x="5640" y="39022"/>
                  </a:lnTo>
                  <a:lnTo>
                    <a:pt x="5731" y="39022"/>
                  </a:lnTo>
                  <a:lnTo>
                    <a:pt x="5731" y="39158"/>
                  </a:lnTo>
                  <a:lnTo>
                    <a:pt x="5686" y="39204"/>
                  </a:lnTo>
                  <a:lnTo>
                    <a:pt x="5686" y="39249"/>
                  </a:lnTo>
                  <a:lnTo>
                    <a:pt x="5822" y="39249"/>
                  </a:lnTo>
                  <a:lnTo>
                    <a:pt x="5868" y="39295"/>
                  </a:lnTo>
                  <a:lnTo>
                    <a:pt x="5868" y="39340"/>
                  </a:lnTo>
                  <a:lnTo>
                    <a:pt x="5777" y="39386"/>
                  </a:lnTo>
                  <a:lnTo>
                    <a:pt x="5868" y="39477"/>
                  </a:lnTo>
                  <a:lnTo>
                    <a:pt x="5868" y="39568"/>
                  </a:lnTo>
                  <a:lnTo>
                    <a:pt x="5731" y="39613"/>
                  </a:lnTo>
                  <a:lnTo>
                    <a:pt x="5686" y="39704"/>
                  </a:lnTo>
                  <a:lnTo>
                    <a:pt x="5868" y="39704"/>
                  </a:lnTo>
                  <a:lnTo>
                    <a:pt x="5913" y="39613"/>
                  </a:lnTo>
                  <a:lnTo>
                    <a:pt x="5959" y="39568"/>
                  </a:lnTo>
                  <a:lnTo>
                    <a:pt x="6141" y="39477"/>
                  </a:lnTo>
                  <a:lnTo>
                    <a:pt x="6186" y="39522"/>
                  </a:lnTo>
                  <a:lnTo>
                    <a:pt x="6141" y="39613"/>
                  </a:lnTo>
                  <a:lnTo>
                    <a:pt x="6141" y="39659"/>
                  </a:lnTo>
                  <a:lnTo>
                    <a:pt x="6050" y="39750"/>
                  </a:lnTo>
                  <a:lnTo>
                    <a:pt x="5959" y="39841"/>
                  </a:lnTo>
                  <a:lnTo>
                    <a:pt x="5777" y="39841"/>
                  </a:lnTo>
                  <a:lnTo>
                    <a:pt x="5686" y="39932"/>
                  </a:lnTo>
                  <a:lnTo>
                    <a:pt x="5777" y="39977"/>
                  </a:lnTo>
                  <a:lnTo>
                    <a:pt x="5913" y="39932"/>
                  </a:lnTo>
                  <a:lnTo>
                    <a:pt x="6004" y="39886"/>
                  </a:lnTo>
                  <a:lnTo>
                    <a:pt x="6141" y="39886"/>
                  </a:lnTo>
                  <a:lnTo>
                    <a:pt x="6186" y="39932"/>
                  </a:lnTo>
                  <a:lnTo>
                    <a:pt x="6095" y="40023"/>
                  </a:lnTo>
                  <a:lnTo>
                    <a:pt x="5959" y="40068"/>
                  </a:lnTo>
                  <a:lnTo>
                    <a:pt x="5959" y="40614"/>
                  </a:lnTo>
                  <a:lnTo>
                    <a:pt x="5868" y="40659"/>
                  </a:lnTo>
                  <a:lnTo>
                    <a:pt x="5731" y="40705"/>
                  </a:lnTo>
                  <a:lnTo>
                    <a:pt x="5731" y="40750"/>
                  </a:lnTo>
                  <a:lnTo>
                    <a:pt x="5868" y="40841"/>
                  </a:lnTo>
                  <a:lnTo>
                    <a:pt x="6050" y="40796"/>
                  </a:lnTo>
                  <a:lnTo>
                    <a:pt x="6141" y="40705"/>
                  </a:lnTo>
                  <a:lnTo>
                    <a:pt x="6277" y="40659"/>
                  </a:lnTo>
                  <a:lnTo>
                    <a:pt x="6368" y="40659"/>
                  </a:lnTo>
                  <a:lnTo>
                    <a:pt x="6414" y="40750"/>
                  </a:lnTo>
                  <a:lnTo>
                    <a:pt x="6368" y="40796"/>
                  </a:lnTo>
                  <a:lnTo>
                    <a:pt x="6277" y="40796"/>
                  </a:lnTo>
                  <a:lnTo>
                    <a:pt x="6095" y="40887"/>
                  </a:lnTo>
                  <a:lnTo>
                    <a:pt x="6095" y="40932"/>
                  </a:lnTo>
                  <a:lnTo>
                    <a:pt x="6232" y="40932"/>
                  </a:lnTo>
                  <a:lnTo>
                    <a:pt x="6277" y="40978"/>
                  </a:lnTo>
                  <a:lnTo>
                    <a:pt x="6141" y="41114"/>
                  </a:lnTo>
                  <a:lnTo>
                    <a:pt x="6186" y="41205"/>
                  </a:lnTo>
                  <a:lnTo>
                    <a:pt x="6277" y="41251"/>
                  </a:lnTo>
                  <a:lnTo>
                    <a:pt x="6459" y="41114"/>
                  </a:lnTo>
                  <a:lnTo>
                    <a:pt x="6550" y="41114"/>
                  </a:lnTo>
                  <a:lnTo>
                    <a:pt x="6596" y="41160"/>
                  </a:lnTo>
                  <a:lnTo>
                    <a:pt x="6686" y="41251"/>
                  </a:lnTo>
                  <a:lnTo>
                    <a:pt x="6686" y="41387"/>
                  </a:lnTo>
                  <a:lnTo>
                    <a:pt x="6823" y="41478"/>
                  </a:lnTo>
                  <a:lnTo>
                    <a:pt x="6823" y="41523"/>
                  </a:lnTo>
                  <a:lnTo>
                    <a:pt x="6732" y="41569"/>
                  </a:lnTo>
                  <a:lnTo>
                    <a:pt x="6641" y="41569"/>
                  </a:lnTo>
                  <a:lnTo>
                    <a:pt x="6550" y="41705"/>
                  </a:lnTo>
                  <a:lnTo>
                    <a:pt x="6550" y="41751"/>
                  </a:lnTo>
                  <a:lnTo>
                    <a:pt x="6777" y="41842"/>
                  </a:lnTo>
                  <a:lnTo>
                    <a:pt x="6868" y="41796"/>
                  </a:lnTo>
                  <a:lnTo>
                    <a:pt x="6823" y="41705"/>
                  </a:lnTo>
                  <a:lnTo>
                    <a:pt x="6823" y="41660"/>
                  </a:lnTo>
                  <a:lnTo>
                    <a:pt x="6868" y="41614"/>
                  </a:lnTo>
                  <a:lnTo>
                    <a:pt x="6959" y="41660"/>
                  </a:lnTo>
                  <a:lnTo>
                    <a:pt x="7050" y="41569"/>
                  </a:lnTo>
                  <a:lnTo>
                    <a:pt x="7187" y="41569"/>
                  </a:lnTo>
                  <a:lnTo>
                    <a:pt x="7232" y="41660"/>
                  </a:lnTo>
                  <a:lnTo>
                    <a:pt x="7323" y="41660"/>
                  </a:lnTo>
                  <a:lnTo>
                    <a:pt x="7414" y="41614"/>
                  </a:lnTo>
                  <a:lnTo>
                    <a:pt x="7505" y="41523"/>
                  </a:lnTo>
                  <a:lnTo>
                    <a:pt x="7551" y="41478"/>
                  </a:lnTo>
                  <a:lnTo>
                    <a:pt x="7778" y="41478"/>
                  </a:lnTo>
                  <a:lnTo>
                    <a:pt x="7869" y="41523"/>
                  </a:lnTo>
                  <a:lnTo>
                    <a:pt x="7960" y="41432"/>
                  </a:lnTo>
                  <a:lnTo>
                    <a:pt x="7960" y="41342"/>
                  </a:lnTo>
                  <a:lnTo>
                    <a:pt x="7914" y="41296"/>
                  </a:lnTo>
                  <a:lnTo>
                    <a:pt x="7914" y="41205"/>
                  </a:lnTo>
                  <a:lnTo>
                    <a:pt x="7960" y="41160"/>
                  </a:lnTo>
                  <a:lnTo>
                    <a:pt x="8051" y="41205"/>
                  </a:lnTo>
                  <a:lnTo>
                    <a:pt x="8096" y="41342"/>
                  </a:lnTo>
                  <a:lnTo>
                    <a:pt x="8096" y="41478"/>
                  </a:lnTo>
                  <a:lnTo>
                    <a:pt x="8005" y="41569"/>
                  </a:lnTo>
                  <a:lnTo>
                    <a:pt x="7914" y="41614"/>
                  </a:lnTo>
                  <a:lnTo>
                    <a:pt x="7823" y="41660"/>
                  </a:lnTo>
                  <a:lnTo>
                    <a:pt x="7823" y="41751"/>
                  </a:lnTo>
                  <a:lnTo>
                    <a:pt x="8005" y="41660"/>
                  </a:lnTo>
                  <a:lnTo>
                    <a:pt x="8233" y="41523"/>
                  </a:lnTo>
                  <a:lnTo>
                    <a:pt x="8415" y="41342"/>
                  </a:lnTo>
                  <a:lnTo>
                    <a:pt x="8460" y="41342"/>
                  </a:lnTo>
                  <a:lnTo>
                    <a:pt x="8506" y="41432"/>
                  </a:lnTo>
                  <a:lnTo>
                    <a:pt x="8506" y="41569"/>
                  </a:lnTo>
                  <a:lnTo>
                    <a:pt x="8415" y="41569"/>
                  </a:lnTo>
                  <a:lnTo>
                    <a:pt x="8278" y="41660"/>
                  </a:lnTo>
                  <a:lnTo>
                    <a:pt x="8142" y="41751"/>
                  </a:lnTo>
                  <a:lnTo>
                    <a:pt x="8005" y="41796"/>
                  </a:lnTo>
                  <a:lnTo>
                    <a:pt x="7960" y="41842"/>
                  </a:lnTo>
                  <a:lnTo>
                    <a:pt x="8005" y="41887"/>
                  </a:lnTo>
                  <a:lnTo>
                    <a:pt x="8142" y="41842"/>
                  </a:lnTo>
                  <a:lnTo>
                    <a:pt x="8324" y="41705"/>
                  </a:lnTo>
                  <a:lnTo>
                    <a:pt x="8324" y="41751"/>
                  </a:lnTo>
                  <a:lnTo>
                    <a:pt x="8142" y="41887"/>
                  </a:lnTo>
                  <a:lnTo>
                    <a:pt x="8051" y="41887"/>
                  </a:lnTo>
                  <a:lnTo>
                    <a:pt x="8051" y="42024"/>
                  </a:lnTo>
                  <a:lnTo>
                    <a:pt x="7823" y="42206"/>
                  </a:lnTo>
                  <a:lnTo>
                    <a:pt x="7823" y="42251"/>
                  </a:lnTo>
                  <a:lnTo>
                    <a:pt x="7914" y="42251"/>
                  </a:lnTo>
                  <a:lnTo>
                    <a:pt x="7960" y="42206"/>
                  </a:lnTo>
                  <a:lnTo>
                    <a:pt x="8051" y="42206"/>
                  </a:lnTo>
                  <a:lnTo>
                    <a:pt x="8051" y="42251"/>
                  </a:lnTo>
                  <a:lnTo>
                    <a:pt x="8096" y="42388"/>
                  </a:lnTo>
                  <a:lnTo>
                    <a:pt x="8096" y="42251"/>
                  </a:lnTo>
                  <a:lnTo>
                    <a:pt x="8233" y="42206"/>
                  </a:lnTo>
                  <a:lnTo>
                    <a:pt x="8278" y="42115"/>
                  </a:lnTo>
                  <a:lnTo>
                    <a:pt x="8324" y="42115"/>
                  </a:lnTo>
                  <a:lnTo>
                    <a:pt x="8369" y="42160"/>
                  </a:lnTo>
                  <a:lnTo>
                    <a:pt x="8278" y="42251"/>
                  </a:lnTo>
                  <a:lnTo>
                    <a:pt x="8233" y="42388"/>
                  </a:lnTo>
                  <a:lnTo>
                    <a:pt x="8233" y="42433"/>
                  </a:lnTo>
                  <a:lnTo>
                    <a:pt x="8369" y="42433"/>
                  </a:lnTo>
                  <a:lnTo>
                    <a:pt x="8415" y="42297"/>
                  </a:lnTo>
                  <a:lnTo>
                    <a:pt x="8597" y="42297"/>
                  </a:lnTo>
                  <a:lnTo>
                    <a:pt x="8506" y="42479"/>
                  </a:lnTo>
                  <a:lnTo>
                    <a:pt x="8460" y="42615"/>
                  </a:lnTo>
                  <a:lnTo>
                    <a:pt x="8324" y="42751"/>
                  </a:lnTo>
                  <a:lnTo>
                    <a:pt x="8324" y="42842"/>
                  </a:lnTo>
                  <a:lnTo>
                    <a:pt x="8369" y="42888"/>
                  </a:lnTo>
                  <a:lnTo>
                    <a:pt x="8506" y="42751"/>
                  </a:lnTo>
                  <a:lnTo>
                    <a:pt x="8597" y="42479"/>
                  </a:lnTo>
                  <a:lnTo>
                    <a:pt x="8733" y="42433"/>
                  </a:lnTo>
                  <a:lnTo>
                    <a:pt x="8733" y="42433"/>
                  </a:lnTo>
                  <a:lnTo>
                    <a:pt x="8551" y="42660"/>
                  </a:lnTo>
                  <a:lnTo>
                    <a:pt x="8551" y="42797"/>
                  </a:lnTo>
                  <a:lnTo>
                    <a:pt x="8506" y="42888"/>
                  </a:lnTo>
                  <a:lnTo>
                    <a:pt x="8460" y="43024"/>
                  </a:lnTo>
                  <a:lnTo>
                    <a:pt x="8551" y="43070"/>
                  </a:lnTo>
                  <a:lnTo>
                    <a:pt x="8597" y="42979"/>
                  </a:lnTo>
                  <a:lnTo>
                    <a:pt x="8597" y="42888"/>
                  </a:lnTo>
                  <a:lnTo>
                    <a:pt x="8642" y="42797"/>
                  </a:lnTo>
                  <a:lnTo>
                    <a:pt x="8688" y="42797"/>
                  </a:lnTo>
                  <a:lnTo>
                    <a:pt x="8824" y="42842"/>
                  </a:lnTo>
                  <a:lnTo>
                    <a:pt x="8824" y="42660"/>
                  </a:lnTo>
                  <a:lnTo>
                    <a:pt x="8870" y="42660"/>
                  </a:lnTo>
                  <a:lnTo>
                    <a:pt x="8915" y="42569"/>
                  </a:lnTo>
                  <a:lnTo>
                    <a:pt x="9006" y="42569"/>
                  </a:lnTo>
                  <a:lnTo>
                    <a:pt x="9006" y="42615"/>
                  </a:lnTo>
                  <a:lnTo>
                    <a:pt x="9051" y="42615"/>
                  </a:lnTo>
                  <a:lnTo>
                    <a:pt x="9051" y="42751"/>
                  </a:lnTo>
                  <a:lnTo>
                    <a:pt x="9051" y="42842"/>
                  </a:lnTo>
                  <a:lnTo>
                    <a:pt x="9233" y="42842"/>
                  </a:lnTo>
                  <a:lnTo>
                    <a:pt x="9597" y="43024"/>
                  </a:lnTo>
                  <a:lnTo>
                    <a:pt x="9643" y="43024"/>
                  </a:lnTo>
                  <a:lnTo>
                    <a:pt x="9643" y="42888"/>
                  </a:lnTo>
                  <a:lnTo>
                    <a:pt x="9734" y="42797"/>
                  </a:lnTo>
                  <a:lnTo>
                    <a:pt x="9779" y="42797"/>
                  </a:lnTo>
                  <a:lnTo>
                    <a:pt x="9779" y="42751"/>
                  </a:lnTo>
                  <a:lnTo>
                    <a:pt x="9734" y="42706"/>
                  </a:lnTo>
                  <a:lnTo>
                    <a:pt x="9688" y="42660"/>
                  </a:lnTo>
                  <a:lnTo>
                    <a:pt x="9552" y="42660"/>
                  </a:lnTo>
                  <a:lnTo>
                    <a:pt x="9552" y="42615"/>
                  </a:lnTo>
                  <a:lnTo>
                    <a:pt x="9643" y="42569"/>
                  </a:lnTo>
                  <a:lnTo>
                    <a:pt x="9643" y="42479"/>
                  </a:lnTo>
                  <a:lnTo>
                    <a:pt x="9506" y="42388"/>
                  </a:lnTo>
                  <a:lnTo>
                    <a:pt x="9233" y="42297"/>
                  </a:lnTo>
                  <a:lnTo>
                    <a:pt x="9188" y="42251"/>
                  </a:lnTo>
                  <a:lnTo>
                    <a:pt x="9233" y="42206"/>
                  </a:lnTo>
                  <a:lnTo>
                    <a:pt x="9370" y="42206"/>
                  </a:lnTo>
                  <a:lnTo>
                    <a:pt x="9415" y="42160"/>
                  </a:lnTo>
                  <a:lnTo>
                    <a:pt x="9461" y="42160"/>
                  </a:lnTo>
                  <a:lnTo>
                    <a:pt x="9506" y="42251"/>
                  </a:lnTo>
                  <a:lnTo>
                    <a:pt x="9643" y="42342"/>
                  </a:lnTo>
                  <a:lnTo>
                    <a:pt x="9734" y="42433"/>
                  </a:lnTo>
                  <a:lnTo>
                    <a:pt x="9825" y="42433"/>
                  </a:lnTo>
                  <a:lnTo>
                    <a:pt x="9961" y="42388"/>
                  </a:lnTo>
                  <a:lnTo>
                    <a:pt x="10052" y="42297"/>
                  </a:lnTo>
                  <a:lnTo>
                    <a:pt x="10052" y="42251"/>
                  </a:lnTo>
                  <a:lnTo>
                    <a:pt x="9825" y="42251"/>
                  </a:lnTo>
                  <a:lnTo>
                    <a:pt x="9734" y="42206"/>
                  </a:lnTo>
                  <a:lnTo>
                    <a:pt x="9734" y="42160"/>
                  </a:lnTo>
                  <a:lnTo>
                    <a:pt x="9916" y="42160"/>
                  </a:lnTo>
                  <a:lnTo>
                    <a:pt x="10007" y="42069"/>
                  </a:lnTo>
                  <a:lnTo>
                    <a:pt x="10007" y="42024"/>
                  </a:lnTo>
                  <a:lnTo>
                    <a:pt x="9870" y="41978"/>
                  </a:lnTo>
                  <a:lnTo>
                    <a:pt x="9779" y="41933"/>
                  </a:lnTo>
                  <a:lnTo>
                    <a:pt x="9825" y="41933"/>
                  </a:lnTo>
                  <a:lnTo>
                    <a:pt x="9825" y="41887"/>
                  </a:lnTo>
                  <a:lnTo>
                    <a:pt x="9779" y="41842"/>
                  </a:lnTo>
                  <a:lnTo>
                    <a:pt x="9643" y="41842"/>
                  </a:lnTo>
                  <a:lnTo>
                    <a:pt x="9552" y="41751"/>
                  </a:lnTo>
                  <a:lnTo>
                    <a:pt x="9597" y="41751"/>
                  </a:lnTo>
                  <a:lnTo>
                    <a:pt x="9734" y="41796"/>
                  </a:lnTo>
                  <a:lnTo>
                    <a:pt x="9870" y="41842"/>
                  </a:lnTo>
                  <a:lnTo>
                    <a:pt x="10097" y="41796"/>
                  </a:lnTo>
                  <a:lnTo>
                    <a:pt x="10188" y="41751"/>
                  </a:lnTo>
                  <a:lnTo>
                    <a:pt x="10188" y="41705"/>
                  </a:lnTo>
                  <a:lnTo>
                    <a:pt x="10188" y="41614"/>
                  </a:lnTo>
                  <a:lnTo>
                    <a:pt x="10052" y="41569"/>
                  </a:lnTo>
                  <a:lnTo>
                    <a:pt x="9779" y="41569"/>
                  </a:lnTo>
                  <a:lnTo>
                    <a:pt x="9643" y="41523"/>
                  </a:lnTo>
                  <a:lnTo>
                    <a:pt x="9643" y="41478"/>
                  </a:lnTo>
                  <a:lnTo>
                    <a:pt x="9734" y="41478"/>
                  </a:lnTo>
                  <a:lnTo>
                    <a:pt x="9825" y="41523"/>
                  </a:lnTo>
                  <a:lnTo>
                    <a:pt x="10007" y="41523"/>
                  </a:lnTo>
                  <a:lnTo>
                    <a:pt x="10097" y="41478"/>
                  </a:lnTo>
                  <a:lnTo>
                    <a:pt x="10097" y="41342"/>
                  </a:lnTo>
                  <a:lnTo>
                    <a:pt x="10007" y="41296"/>
                  </a:lnTo>
                  <a:lnTo>
                    <a:pt x="9916" y="41251"/>
                  </a:lnTo>
                  <a:lnTo>
                    <a:pt x="9916" y="41160"/>
                  </a:lnTo>
                  <a:lnTo>
                    <a:pt x="10007" y="41160"/>
                  </a:lnTo>
                  <a:lnTo>
                    <a:pt x="10052" y="41205"/>
                  </a:lnTo>
                  <a:lnTo>
                    <a:pt x="10097" y="41296"/>
                  </a:lnTo>
                  <a:lnTo>
                    <a:pt x="10188" y="41251"/>
                  </a:lnTo>
                  <a:lnTo>
                    <a:pt x="10279" y="41160"/>
                  </a:lnTo>
                  <a:lnTo>
                    <a:pt x="10279" y="41069"/>
                  </a:lnTo>
                  <a:lnTo>
                    <a:pt x="10234" y="41023"/>
                  </a:lnTo>
                  <a:lnTo>
                    <a:pt x="10097" y="40978"/>
                  </a:lnTo>
                  <a:lnTo>
                    <a:pt x="10097" y="40932"/>
                  </a:lnTo>
                  <a:lnTo>
                    <a:pt x="10188" y="40932"/>
                  </a:lnTo>
                  <a:lnTo>
                    <a:pt x="10234" y="40978"/>
                  </a:lnTo>
                  <a:lnTo>
                    <a:pt x="10325" y="40978"/>
                  </a:lnTo>
                  <a:lnTo>
                    <a:pt x="10416" y="40887"/>
                  </a:lnTo>
                  <a:lnTo>
                    <a:pt x="10416" y="40841"/>
                  </a:lnTo>
                  <a:lnTo>
                    <a:pt x="10234" y="40841"/>
                  </a:lnTo>
                  <a:lnTo>
                    <a:pt x="10188" y="40705"/>
                  </a:lnTo>
                  <a:lnTo>
                    <a:pt x="10143" y="40659"/>
                  </a:lnTo>
                  <a:lnTo>
                    <a:pt x="10188" y="40659"/>
                  </a:lnTo>
                  <a:lnTo>
                    <a:pt x="10279" y="40705"/>
                  </a:lnTo>
                  <a:lnTo>
                    <a:pt x="10416" y="40705"/>
                  </a:lnTo>
                  <a:lnTo>
                    <a:pt x="10507" y="40750"/>
                  </a:lnTo>
                  <a:lnTo>
                    <a:pt x="10598" y="40750"/>
                  </a:lnTo>
                  <a:lnTo>
                    <a:pt x="10643" y="40614"/>
                  </a:lnTo>
                  <a:lnTo>
                    <a:pt x="10689" y="40523"/>
                  </a:lnTo>
                  <a:lnTo>
                    <a:pt x="10689" y="40477"/>
                  </a:lnTo>
                  <a:lnTo>
                    <a:pt x="10643" y="40386"/>
                  </a:lnTo>
                  <a:lnTo>
                    <a:pt x="10689" y="40250"/>
                  </a:lnTo>
                  <a:lnTo>
                    <a:pt x="10689" y="40159"/>
                  </a:lnTo>
                  <a:lnTo>
                    <a:pt x="10643" y="40023"/>
                  </a:lnTo>
                  <a:lnTo>
                    <a:pt x="10461" y="39886"/>
                  </a:lnTo>
                  <a:lnTo>
                    <a:pt x="10325" y="39841"/>
                  </a:lnTo>
                  <a:lnTo>
                    <a:pt x="10279" y="39750"/>
                  </a:lnTo>
                  <a:lnTo>
                    <a:pt x="10370" y="39750"/>
                  </a:lnTo>
                  <a:lnTo>
                    <a:pt x="10461" y="39795"/>
                  </a:lnTo>
                  <a:lnTo>
                    <a:pt x="10598" y="39932"/>
                  </a:lnTo>
                  <a:lnTo>
                    <a:pt x="10734" y="40023"/>
                  </a:lnTo>
                  <a:lnTo>
                    <a:pt x="10871" y="40023"/>
                  </a:lnTo>
                  <a:lnTo>
                    <a:pt x="10825" y="39841"/>
                  </a:lnTo>
                  <a:lnTo>
                    <a:pt x="10734" y="39704"/>
                  </a:lnTo>
                  <a:lnTo>
                    <a:pt x="10552" y="39659"/>
                  </a:lnTo>
                  <a:lnTo>
                    <a:pt x="10325" y="39568"/>
                  </a:lnTo>
                  <a:lnTo>
                    <a:pt x="10279" y="39522"/>
                  </a:lnTo>
                  <a:lnTo>
                    <a:pt x="10279" y="39386"/>
                  </a:lnTo>
                  <a:lnTo>
                    <a:pt x="10370" y="39386"/>
                  </a:lnTo>
                  <a:lnTo>
                    <a:pt x="10416" y="39431"/>
                  </a:lnTo>
                  <a:lnTo>
                    <a:pt x="10507" y="39522"/>
                  </a:lnTo>
                  <a:lnTo>
                    <a:pt x="10643" y="39522"/>
                  </a:lnTo>
                  <a:lnTo>
                    <a:pt x="10689" y="39431"/>
                  </a:lnTo>
                  <a:lnTo>
                    <a:pt x="10734" y="39340"/>
                  </a:lnTo>
                  <a:lnTo>
                    <a:pt x="10734" y="39204"/>
                  </a:lnTo>
                  <a:lnTo>
                    <a:pt x="10780" y="39204"/>
                  </a:lnTo>
                  <a:lnTo>
                    <a:pt x="10871" y="39249"/>
                  </a:lnTo>
                  <a:lnTo>
                    <a:pt x="10871" y="39295"/>
                  </a:lnTo>
                  <a:lnTo>
                    <a:pt x="10871" y="39386"/>
                  </a:lnTo>
                  <a:lnTo>
                    <a:pt x="11007" y="39431"/>
                  </a:lnTo>
                  <a:lnTo>
                    <a:pt x="11053" y="39431"/>
                  </a:lnTo>
                  <a:lnTo>
                    <a:pt x="11144" y="39477"/>
                  </a:lnTo>
                  <a:lnTo>
                    <a:pt x="11234" y="39477"/>
                  </a:lnTo>
                  <a:lnTo>
                    <a:pt x="11280" y="39431"/>
                  </a:lnTo>
                  <a:lnTo>
                    <a:pt x="11371" y="39340"/>
                  </a:lnTo>
                  <a:lnTo>
                    <a:pt x="11371" y="39249"/>
                  </a:lnTo>
                  <a:lnTo>
                    <a:pt x="11280" y="39204"/>
                  </a:lnTo>
                  <a:lnTo>
                    <a:pt x="11053" y="39204"/>
                  </a:lnTo>
                  <a:lnTo>
                    <a:pt x="11007" y="39158"/>
                  </a:lnTo>
                  <a:lnTo>
                    <a:pt x="11007" y="39113"/>
                  </a:lnTo>
                  <a:lnTo>
                    <a:pt x="11007" y="39022"/>
                  </a:lnTo>
                  <a:lnTo>
                    <a:pt x="10962" y="38931"/>
                  </a:lnTo>
                  <a:lnTo>
                    <a:pt x="10962" y="38886"/>
                  </a:lnTo>
                  <a:lnTo>
                    <a:pt x="11007" y="38795"/>
                  </a:lnTo>
                  <a:lnTo>
                    <a:pt x="11053" y="38795"/>
                  </a:lnTo>
                  <a:lnTo>
                    <a:pt x="11144" y="38886"/>
                  </a:lnTo>
                  <a:lnTo>
                    <a:pt x="11144" y="38977"/>
                  </a:lnTo>
                  <a:lnTo>
                    <a:pt x="11234" y="39068"/>
                  </a:lnTo>
                  <a:lnTo>
                    <a:pt x="11371" y="39068"/>
                  </a:lnTo>
                  <a:lnTo>
                    <a:pt x="11462" y="39022"/>
                  </a:lnTo>
                  <a:lnTo>
                    <a:pt x="11462" y="38977"/>
                  </a:lnTo>
                  <a:lnTo>
                    <a:pt x="11416" y="38931"/>
                  </a:lnTo>
                  <a:lnTo>
                    <a:pt x="11234" y="38840"/>
                  </a:lnTo>
                  <a:lnTo>
                    <a:pt x="11144" y="38749"/>
                  </a:lnTo>
                  <a:lnTo>
                    <a:pt x="11144" y="38613"/>
                  </a:lnTo>
                  <a:lnTo>
                    <a:pt x="11189" y="38613"/>
                  </a:lnTo>
                  <a:lnTo>
                    <a:pt x="11280" y="38704"/>
                  </a:lnTo>
                  <a:lnTo>
                    <a:pt x="11416" y="38795"/>
                  </a:lnTo>
                  <a:lnTo>
                    <a:pt x="11507" y="38795"/>
                  </a:lnTo>
                  <a:lnTo>
                    <a:pt x="11598" y="38886"/>
                  </a:lnTo>
                  <a:lnTo>
                    <a:pt x="11644" y="38840"/>
                  </a:lnTo>
                  <a:lnTo>
                    <a:pt x="11644" y="38749"/>
                  </a:lnTo>
                  <a:lnTo>
                    <a:pt x="11598" y="38704"/>
                  </a:lnTo>
                  <a:lnTo>
                    <a:pt x="11462" y="38613"/>
                  </a:lnTo>
                  <a:lnTo>
                    <a:pt x="11325" y="38522"/>
                  </a:lnTo>
                  <a:lnTo>
                    <a:pt x="11325" y="38385"/>
                  </a:lnTo>
                  <a:lnTo>
                    <a:pt x="11416" y="38340"/>
                  </a:lnTo>
                  <a:lnTo>
                    <a:pt x="11462" y="38294"/>
                  </a:lnTo>
                  <a:lnTo>
                    <a:pt x="11553" y="38294"/>
                  </a:lnTo>
                  <a:lnTo>
                    <a:pt x="11598" y="38340"/>
                  </a:lnTo>
                  <a:lnTo>
                    <a:pt x="11735" y="38522"/>
                  </a:lnTo>
                  <a:lnTo>
                    <a:pt x="11826" y="38522"/>
                  </a:lnTo>
                  <a:lnTo>
                    <a:pt x="11917" y="38476"/>
                  </a:lnTo>
                  <a:lnTo>
                    <a:pt x="12008" y="38476"/>
                  </a:lnTo>
                  <a:lnTo>
                    <a:pt x="12099" y="38385"/>
                  </a:lnTo>
                  <a:lnTo>
                    <a:pt x="12144" y="38294"/>
                  </a:lnTo>
                  <a:lnTo>
                    <a:pt x="12144" y="38249"/>
                  </a:lnTo>
                  <a:lnTo>
                    <a:pt x="12190" y="38158"/>
                  </a:lnTo>
                  <a:lnTo>
                    <a:pt x="12190" y="38112"/>
                  </a:lnTo>
                  <a:lnTo>
                    <a:pt x="12190" y="37976"/>
                  </a:lnTo>
                  <a:lnTo>
                    <a:pt x="12144" y="37885"/>
                  </a:lnTo>
                  <a:lnTo>
                    <a:pt x="12099" y="37840"/>
                  </a:lnTo>
                  <a:lnTo>
                    <a:pt x="12099" y="37794"/>
                  </a:lnTo>
                  <a:lnTo>
                    <a:pt x="12235" y="37794"/>
                  </a:lnTo>
                  <a:lnTo>
                    <a:pt x="12281" y="37703"/>
                  </a:lnTo>
                  <a:lnTo>
                    <a:pt x="12281" y="37612"/>
                  </a:lnTo>
                  <a:lnTo>
                    <a:pt x="12144" y="37612"/>
                  </a:lnTo>
                  <a:lnTo>
                    <a:pt x="12053" y="37567"/>
                  </a:lnTo>
                  <a:lnTo>
                    <a:pt x="12008" y="37521"/>
                  </a:lnTo>
                  <a:lnTo>
                    <a:pt x="11871" y="37521"/>
                  </a:lnTo>
                  <a:lnTo>
                    <a:pt x="11689" y="37385"/>
                  </a:lnTo>
                  <a:lnTo>
                    <a:pt x="11689" y="37339"/>
                  </a:lnTo>
                  <a:lnTo>
                    <a:pt x="11735" y="37248"/>
                  </a:lnTo>
                  <a:lnTo>
                    <a:pt x="11871" y="37248"/>
                  </a:lnTo>
                  <a:lnTo>
                    <a:pt x="12053" y="37294"/>
                  </a:lnTo>
                  <a:lnTo>
                    <a:pt x="12190" y="37294"/>
                  </a:lnTo>
                  <a:lnTo>
                    <a:pt x="12190" y="37248"/>
                  </a:lnTo>
                  <a:lnTo>
                    <a:pt x="12281" y="37248"/>
                  </a:lnTo>
                  <a:lnTo>
                    <a:pt x="12371" y="37294"/>
                  </a:lnTo>
                  <a:lnTo>
                    <a:pt x="12417" y="37157"/>
                  </a:lnTo>
                  <a:lnTo>
                    <a:pt x="12371" y="36930"/>
                  </a:lnTo>
                  <a:lnTo>
                    <a:pt x="12326" y="36794"/>
                  </a:lnTo>
                  <a:lnTo>
                    <a:pt x="12235" y="36703"/>
                  </a:lnTo>
                  <a:lnTo>
                    <a:pt x="12190" y="36612"/>
                  </a:lnTo>
                  <a:lnTo>
                    <a:pt x="12190" y="36521"/>
                  </a:lnTo>
                  <a:lnTo>
                    <a:pt x="12281" y="36475"/>
                  </a:lnTo>
                  <a:lnTo>
                    <a:pt x="12235" y="36339"/>
                  </a:lnTo>
                  <a:lnTo>
                    <a:pt x="12235" y="36248"/>
                  </a:lnTo>
                  <a:lnTo>
                    <a:pt x="12235" y="36202"/>
                  </a:lnTo>
                  <a:lnTo>
                    <a:pt x="12281" y="36202"/>
                  </a:lnTo>
                  <a:lnTo>
                    <a:pt x="12326" y="36293"/>
                  </a:lnTo>
                  <a:lnTo>
                    <a:pt x="12417" y="36339"/>
                  </a:lnTo>
                  <a:lnTo>
                    <a:pt x="12417" y="36248"/>
                  </a:lnTo>
                  <a:lnTo>
                    <a:pt x="12599" y="36248"/>
                  </a:lnTo>
                  <a:lnTo>
                    <a:pt x="12644" y="36430"/>
                  </a:lnTo>
                  <a:lnTo>
                    <a:pt x="12690" y="36475"/>
                  </a:lnTo>
                  <a:lnTo>
                    <a:pt x="12781" y="36475"/>
                  </a:lnTo>
                  <a:lnTo>
                    <a:pt x="12917" y="36339"/>
                  </a:lnTo>
                  <a:lnTo>
                    <a:pt x="13008" y="36157"/>
                  </a:lnTo>
                  <a:lnTo>
                    <a:pt x="13008" y="35975"/>
                  </a:lnTo>
                  <a:lnTo>
                    <a:pt x="13054" y="35838"/>
                  </a:lnTo>
                  <a:lnTo>
                    <a:pt x="13054" y="35748"/>
                  </a:lnTo>
                  <a:lnTo>
                    <a:pt x="13099" y="35702"/>
                  </a:lnTo>
                  <a:lnTo>
                    <a:pt x="13190" y="35702"/>
                  </a:lnTo>
                  <a:lnTo>
                    <a:pt x="13236" y="35657"/>
                  </a:lnTo>
                  <a:lnTo>
                    <a:pt x="13281" y="35657"/>
                  </a:lnTo>
                  <a:lnTo>
                    <a:pt x="13327" y="35748"/>
                  </a:lnTo>
                  <a:lnTo>
                    <a:pt x="13372" y="35838"/>
                  </a:lnTo>
                  <a:lnTo>
                    <a:pt x="13463" y="35838"/>
                  </a:lnTo>
                  <a:lnTo>
                    <a:pt x="13554" y="35748"/>
                  </a:lnTo>
                  <a:lnTo>
                    <a:pt x="13554" y="35702"/>
                  </a:lnTo>
                  <a:lnTo>
                    <a:pt x="13554" y="35611"/>
                  </a:lnTo>
                  <a:lnTo>
                    <a:pt x="13599" y="35611"/>
                  </a:lnTo>
                  <a:lnTo>
                    <a:pt x="13645" y="35702"/>
                  </a:lnTo>
                  <a:lnTo>
                    <a:pt x="13690" y="35838"/>
                  </a:lnTo>
                  <a:lnTo>
                    <a:pt x="13736" y="35884"/>
                  </a:lnTo>
                  <a:lnTo>
                    <a:pt x="13872" y="35838"/>
                  </a:lnTo>
                  <a:lnTo>
                    <a:pt x="13918" y="35748"/>
                  </a:lnTo>
                  <a:lnTo>
                    <a:pt x="14009" y="35748"/>
                  </a:lnTo>
                  <a:lnTo>
                    <a:pt x="14054" y="35793"/>
                  </a:lnTo>
                  <a:lnTo>
                    <a:pt x="14145" y="35793"/>
                  </a:lnTo>
                  <a:lnTo>
                    <a:pt x="14282" y="35748"/>
                  </a:lnTo>
                  <a:lnTo>
                    <a:pt x="14282" y="35657"/>
                  </a:lnTo>
                  <a:lnTo>
                    <a:pt x="14327" y="35657"/>
                  </a:lnTo>
                  <a:lnTo>
                    <a:pt x="14327" y="35611"/>
                  </a:lnTo>
                  <a:lnTo>
                    <a:pt x="14282" y="35475"/>
                  </a:lnTo>
                  <a:lnTo>
                    <a:pt x="14191" y="35338"/>
                  </a:lnTo>
                  <a:lnTo>
                    <a:pt x="14191" y="35247"/>
                  </a:lnTo>
                  <a:lnTo>
                    <a:pt x="14236" y="35156"/>
                  </a:lnTo>
                  <a:lnTo>
                    <a:pt x="14327" y="35202"/>
                  </a:lnTo>
                  <a:lnTo>
                    <a:pt x="14327" y="35293"/>
                  </a:lnTo>
                  <a:lnTo>
                    <a:pt x="14373" y="35293"/>
                  </a:lnTo>
                  <a:lnTo>
                    <a:pt x="14509" y="35202"/>
                  </a:lnTo>
                  <a:lnTo>
                    <a:pt x="14509" y="35065"/>
                  </a:lnTo>
                  <a:lnTo>
                    <a:pt x="14600" y="34974"/>
                  </a:lnTo>
                  <a:lnTo>
                    <a:pt x="14600" y="34883"/>
                  </a:lnTo>
                  <a:lnTo>
                    <a:pt x="14509" y="34792"/>
                  </a:lnTo>
                  <a:lnTo>
                    <a:pt x="14509" y="34747"/>
                  </a:lnTo>
                  <a:lnTo>
                    <a:pt x="14554" y="34656"/>
                  </a:lnTo>
                  <a:lnTo>
                    <a:pt x="14691" y="34656"/>
                  </a:lnTo>
                  <a:lnTo>
                    <a:pt x="14691" y="34701"/>
                  </a:lnTo>
                  <a:lnTo>
                    <a:pt x="14782" y="34792"/>
                  </a:lnTo>
                  <a:lnTo>
                    <a:pt x="14873" y="34792"/>
                  </a:lnTo>
                  <a:lnTo>
                    <a:pt x="14964" y="34838"/>
                  </a:lnTo>
                  <a:lnTo>
                    <a:pt x="14873" y="34883"/>
                  </a:lnTo>
                  <a:lnTo>
                    <a:pt x="14736" y="34974"/>
                  </a:lnTo>
                  <a:lnTo>
                    <a:pt x="14691" y="35156"/>
                  </a:lnTo>
                  <a:lnTo>
                    <a:pt x="14691" y="35247"/>
                  </a:lnTo>
                  <a:lnTo>
                    <a:pt x="14873" y="35475"/>
                  </a:lnTo>
                  <a:lnTo>
                    <a:pt x="14918" y="35520"/>
                  </a:lnTo>
                  <a:lnTo>
                    <a:pt x="14964" y="35429"/>
                  </a:lnTo>
                  <a:lnTo>
                    <a:pt x="14964" y="35293"/>
                  </a:lnTo>
                  <a:lnTo>
                    <a:pt x="15009" y="35202"/>
                  </a:lnTo>
                  <a:lnTo>
                    <a:pt x="15055" y="35020"/>
                  </a:lnTo>
                  <a:lnTo>
                    <a:pt x="15100" y="35111"/>
                  </a:lnTo>
                  <a:lnTo>
                    <a:pt x="15055" y="35202"/>
                  </a:lnTo>
                  <a:lnTo>
                    <a:pt x="15055" y="35293"/>
                  </a:lnTo>
                  <a:lnTo>
                    <a:pt x="15146" y="35429"/>
                  </a:lnTo>
                  <a:lnTo>
                    <a:pt x="15237" y="35475"/>
                  </a:lnTo>
                  <a:lnTo>
                    <a:pt x="15373" y="35429"/>
                  </a:lnTo>
                  <a:lnTo>
                    <a:pt x="15464" y="35429"/>
                  </a:lnTo>
                  <a:lnTo>
                    <a:pt x="15464" y="35338"/>
                  </a:lnTo>
                  <a:lnTo>
                    <a:pt x="15464" y="35247"/>
                  </a:lnTo>
                  <a:lnTo>
                    <a:pt x="15510" y="35156"/>
                  </a:lnTo>
                  <a:lnTo>
                    <a:pt x="15601" y="35156"/>
                  </a:lnTo>
                  <a:lnTo>
                    <a:pt x="15555" y="35247"/>
                  </a:lnTo>
                  <a:lnTo>
                    <a:pt x="15555" y="35338"/>
                  </a:lnTo>
                  <a:lnTo>
                    <a:pt x="15646" y="35384"/>
                  </a:lnTo>
                  <a:lnTo>
                    <a:pt x="15782" y="35384"/>
                  </a:lnTo>
                  <a:lnTo>
                    <a:pt x="15873" y="35247"/>
                  </a:lnTo>
                  <a:lnTo>
                    <a:pt x="16101" y="35111"/>
                  </a:lnTo>
                  <a:lnTo>
                    <a:pt x="16146" y="35111"/>
                  </a:lnTo>
                  <a:lnTo>
                    <a:pt x="16237" y="35065"/>
                  </a:lnTo>
                  <a:lnTo>
                    <a:pt x="16237" y="34974"/>
                  </a:lnTo>
                  <a:lnTo>
                    <a:pt x="16146" y="34838"/>
                  </a:lnTo>
                  <a:lnTo>
                    <a:pt x="16101" y="34792"/>
                  </a:lnTo>
                  <a:lnTo>
                    <a:pt x="16055" y="34747"/>
                  </a:lnTo>
                  <a:lnTo>
                    <a:pt x="16146" y="34747"/>
                  </a:lnTo>
                  <a:lnTo>
                    <a:pt x="16192" y="34792"/>
                  </a:lnTo>
                  <a:lnTo>
                    <a:pt x="16328" y="34883"/>
                  </a:lnTo>
                  <a:lnTo>
                    <a:pt x="16374" y="34883"/>
                  </a:lnTo>
                  <a:lnTo>
                    <a:pt x="16374" y="34792"/>
                  </a:lnTo>
                  <a:lnTo>
                    <a:pt x="16465" y="34792"/>
                  </a:lnTo>
                  <a:lnTo>
                    <a:pt x="16510" y="34838"/>
                  </a:lnTo>
                  <a:lnTo>
                    <a:pt x="16510" y="34929"/>
                  </a:lnTo>
                  <a:lnTo>
                    <a:pt x="16556" y="34929"/>
                  </a:lnTo>
                  <a:lnTo>
                    <a:pt x="16601" y="34883"/>
                  </a:lnTo>
                  <a:lnTo>
                    <a:pt x="16828" y="34701"/>
                  </a:lnTo>
                  <a:lnTo>
                    <a:pt x="16828" y="34656"/>
                  </a:lnTo>
                  <a:lnTo>
                    <a:pt x="16828" y="34611"/>
                  </a:lnTo>
                  <a:lnTo>
                    <a:pt x="16828" y="34474"/>
                  </a:lnTo>
                  <a:lnTo>
                    <a:pt x="16874" y="34429"/>
                  </a:lnTo>
                  <a:lnTo>
                    <a:pt x="16965" y="34383"/>
                  </a:lnTo>
                  <a:lnTo>
                    <a:pt x="16919" y="34474"/>
                  </a:lnTo>
                  <a:lnTo>
                    <a:pt x="16965" y="34520"/>
                  </a:lnTo>
                  <a:lnTo>
                    <a:pt x="17010" y="34520"/>
                  </a:lnTo>
                  <a:lnTo>
                    <a:pt x="17101" y="34474"/>
                  </a:lnTo>
                  <a:lnTo>
                    <a:pt x="17192" y="34338"/>
                  </a:lnTo>
                  <a:lnTo>
                    <a:pt x="17238" y="34201"/>
                  </a:lnTo>
                  <a:lnTo>
                    <a:pt x="17238" y="34110"/>
                  </a:lnTo>
                  <a:lnTo>
                    <a:pt x="17238" y="34019"/>
                  </a:lnTo>
                  <a:lnTo>
                    <a:pt x="17420" y="33837"/>
                  </a:lnTo>
                  <a:lnTo>
                    <a:pt x="17556" y="33792"/>
                  </a:lnTo>
                  <a:lnTo>
                    <a:pt x="17602" y="33792"/>
                  </a:lnTo>
                  <a:lnTo>
                    <a:pt x="17556" y="33701"/>
                  </a:lnTo>
                  <a:lnTo>
                    <a:pt x="17556" y="33655"/>
                  </a:lnTo>
                  <a:lnTo>
                    <a:pt x="17556" y="33610"/>
                  </a:lnTo>
                  <a:lnTo>
                    <a:pt x="17647" y="33610"/>
                  </a:lnTo>
                  <a:lnTo>
                    <a:pt x="17693" y="33655"/>
                  </a:lnTo>
                  <a:lnTo>
                    <a:pt x="17738" y="33655"/>
                  </a:lnTo>
                  <a:lnTo>
                    <a:pt x="17784" y="33519"/>
                  </a:lnTo>
                  <a:lnTo>
                    <a:pt x="17784" y="33474"/>
                  </a:lnTo>
                  <a:lnTo>
                    <a:pt x="17738" y="33428"/>
                  </a:lnTo>
                  <a:lnTo>
                    <a:pt x="17784" y="33428"/>
                  </a:lnTo>
                  <a:lnTo>
                    <a:pt x="17875" y="33474"/>
                  </a:lnTo>
                  <a:lnTo>
                    <a:pt x="17875" y="33337"/>
                  </a:lnTo>
                  <a:lnTo>
                    <a:pt x="17875" y="33246"/>
                  </a:lnTo>
                  <a:lnTo>
                    <a:pt x="17965" y="33246"/>
                  </a:lnTo>
                  <a:lnTo>
                    <a:pt x="18056" y="33155"/>
                  </a:lnTo>
                  <a:lnTo>
                    <a:pt x="18056" y="33064"/>
                  </a:lnTo>
                  <a:lnTo>
                    <a:pt x="18056" y="33019"/>
                  </a:lnTo>
                  <a:lnTo>
                    <a:pt x="18102" y="32973"/>
                  </a:lnTo>
                  <a:lnTo>
                    <a:pt x="18284" y="32973"/>
                  </a:lnTo>
                  <a:lnTo>
                    <a:pt x="18375" y="32837"/>
                  </a:lnTo>
                  <a:lnTo>
                    <a:pt x="18511" y="32791"/>
                  </a:lnTo>
                  <a:lnTo>
                    <a:pt x="18557" y="32791"/>
                  </a:lnTo>
                  <a:lnTo>
                    <a:pt x="18602" y="32837"/>
                  </a:lnTo>
                  <a:lnTo>
                    <a:pt x="18693" y="32791"/>
                  </a:lnTo>
                  <a:lnTo>
                    <a:pt x="18784" y="32700"/>
                  </a:lnTo>
                  <a:lnTo>
                    <a:pt x="18830" y="32473"/>
                  </a:lnTo>
                  <a:lnTo>
                    <a:pt x="18784" y="32337"/>
                  </a:lnTo>
                  <a:lnTo>
                    <a:pt x="18693" y="32337"/>
                  </a:lnTo>
                  <a:lnTo>
                    <a:pt x="18693" y="32200"/>
                  </a:lnTo>
                  <a:lnTo>
                    <a:pt x="18693" y="32064"/>
                  </a:lnTo>
                  <a:lnTo>
                    <a:pt x="18693" y="31973"/>
                  </a:lnTo>
                  <a:lnTo>
                    <a:pt x="18602" y="31882"/>
                  </a:lnTo>
                  <a:lnTo>
                    <a:pt x="18557" y="31745"/>
                  </a:lnTo>
                  <a:lnTo>
                    <a:pt x="18511" y="31700"/>
                  </a:lnTo>
                  <a:lnTo>
                    <a:pt x="18511" y="31563"/>
                  </a:lnTo>
                  <a:lnTo>
                    <a:pt x="18602" y="31563"/>
                  </a:lnTo>
                  <a:lnTo>
                    <a:pt x="18648" y="31609"/>
                  </a:lnTo>
                  <a:lnTo>
                    <a:pt x="18693" y="31791"/>
                  </a:lnTo>
                  <a:lnTo>
                    <a:pt x="18739" y="31882"/>
                  </a:lnTo>
                  <a:lnTo>
                    <a:pt x="18739" y="32018"/>
                  </a:lnTo>
                  <a:lnTo>
                    <a:pt x="18830" y="32155"/>
                  </a:lnTo>
                  <a:lnTo>
                    <a:pt x="18921" y="32155"/>
                  </a:lnTo>
                  <a:lnTo>
                    <a:pt x="18966" y="32200"/>
                  </a:lnTo>
                  <a:lnTo>
                    <a:pt x="18921" y="32291"/>
                  </a:lnTo>
                  <a:lnTo>
                    <a:pt x="18966" y="32428"/>
                  </a:lnTo>
                  <a:lnTo>
                    <a:pt x="19102" y="32518"/>
                  </a:lnTo>
                  <a:lnTo>
                    <a:pt x="19193" y="32518"/>
                  </a:lnTo>
                  <a:lnTo>
                    <a:pt x="19193" y="32428"/>
                  </a:lnTo>
                  <a:lnTo>
                    <a:pt x="19239" y="32382"/>
                  </a:lnTo>
                  <a:lnTo>
                    <a:pt x="19284" y="32382"/>
                  </a:lnTo>
                  <a:lnTo>
                    <a:pt x="19375" y="32473"/>
                  </a:lnTo>
                  <a:lnTo>
                    <a:pt x="19603" y="32473"/>
                  </a:lnTo>
                  <a:lnTo>
                    <a:pt x="19694" y="32382"/>
                  </a:lnTo>
                  <a:lnTo>
                    <a:pt x="19876" y="32382"/>
                  </a:lnTo>
                  <a:lnTo>
                    <a:pt x="19967" y="32337"/>
                  </a:lnTo>
                  <a:lnTo>
                    <a:pt x="19967" y="32246"/>
                  </a:lnTo>
                  <a:lnTo>
                    <a:pt x="20012" y="32246"/>
                  </a:lnTo>
                  <a:lnTo>
                    <a:pt x="20012" y="32155"/>
                  </a:lnTo>
                  <a:lnTo>
                    <a:pt x="20194" y="32155"/>
                  </a:lnTo>
                  <a:lnTo>
                    <a:pt x="20330" y="32337"/>
                  </a:lnTo>
                  <a:lnTo>
                    <a:pt x="20376" y="32382"/>
                  </a:lnTo>
                  <a:lnTo>
                    <a:pt x="20421" y="32382"/>
                  </a:lnTo>
                  <a:lnTo>
                    <a:pt x="20512" y="32337"/>
                  </a:lnTo>
                  <a:lnTo>
                    <a:pt x="20603" y="32291"/>
                  </a:lnTo>
                  <a:lnTo>
                    <a:pt x="20603" y="32155"/>
                  </a:lnTo>
                  <a:lnTo>
                    <a:pt x="20649" y="32200"/>
                  </a:lnTo>
                  <a:lnTo>
                    <a:pt x="20740" y="32200"/>
                  </a:lnTo>
                  <a:lnTo>
                    <a:pt x="20740" y="32155"/>
                  </a:lnTo>
                  <a:lnTo>
                    <a:pt x="21013" y="32155"/>
                  </a:lnTo>
                  <a:lnTo>
                    <a:pt x="21013" y="32109"/>
                  </a:lnTo>
                  <a:lnTo>
                    <a:pt x="21013" y="32018"/>
                  </a:lnTo>
                  <a:lnTo>
                    <a:pt x="21240" y="32018"/>
                  </a:lnTo>
                  <a:lnTo>
                    <a:pt x="21240" y="31927"/>
                  </a:lnTo>
                  <a:lnTo>
                    <a:pt x="21286" y="31927"/>
                  </a:lnTo>
                  <a:lnTo>
                    <a:pt x="21286" y="32018"/>
                  </a:lnTo>
                  <a:lnTo>
                    <a:pt x="21376" y="32064"/>
                  </a:lnTo>
                  <a:lnTo>
                    <a:pt x="21422" y="31973"/>
                  </a:lnTo>
                  <a:lnTo>
                    <a:pt x="21467" y="31882"/>
                  </a:lnTo>
                  <a:lnTo>
                    <a:pt x="21558" y="31882"/>
                  </a:lnTo>
                  <a:lnTo>
                    <a:pt x="21649" y="31973"/>
                  </a:lnTo>
                  <a:lnTo>
                    <a:pt x="21695" y="32018"/>
                  </a:lnTo>
                  <a:lnTo>
                    <a:pt x="21786" y="31836"/>
                  </a:lnTo>
                  <a:lnTo>
                    <a:pt x="21831" y="31836"/>
                  </a:lnTo>
                  <a:lnTo>
                    <a:pt x="21831" y="31927"/>
                  </a:lnTo>
                  <a:lnTo>
                    <a:pt x="21922" y="31973"/>
                  </a:lnTo>
                  <a:lnTo>
                    <a:pt x="22013" y="31973"/>
                  </a:lnTo>
                  <a:lnTo>
                    <a:pt x="22059" y="31836"/>
                  </a:lnTo>
                  <a:lnTo>
                    <a:pt x="22241" y="31836"/>
                  </a:lnTo>
                  <a:lnTo>
                    <a:pt x="22377" y="31745"/>
                  </a:lnTo>
                  <a:lnTo>
                    <a:pt x="22468" y="31745"/>
                  </a:lnTo>
                  <a:lnTo>
                    <a:pt x="22513" y="31836"/>
                  </a:lnTo>
                  <a:lnTo>
                    <a:pt x="22604" y="31836"/>
                  </a:lnTo>
                  <a:lnTo>
                    <a:pt x="22650" y="31700"/>
                  </a:lnTo>
                  <a:lnTo>
                    <a:pt x="22741" y="31654"/>
                  </a:lnTo>
                  <a:lnTo>
                    <a:pt x="22877" y="31654"/>
                  </a:lnTo>
                  <a:lnTo>
                    <a:pt x="22923" y="31563"/>
                  </a:lnTo>
                  <a:lnTo>
                    <a:pt x="23059" y="31518"/>
                  </a:lnTo>
                  <a:lnTo>
                    <a:pt x="23150" y="31472"/>
                  </a:lnTo>
                  <a:lnTo>
                    <a:pt x="23150" y="31427"/>
                  </a:lnTo>
                  <a:lnTo>
                    <a:pt x="23059" y="31291"/>
                  </a:lnTo>
                  <a:lnTo>
                    <a:pt x="23059" y="31245"/>
                  </a:lnTo>
                  <a:lnTo>
                    <a:pt x="23105" y="31200"/>
                  </a:lnTo>
                  <a:lnTo>
                    <a:pt x="23241" y="31245"/>
                  </a:lnTo>
                  <a:lnTo>
                    <a:pt x="23241" y="31291"/>
                  </a:lnTo>
                  <a:lnTo>
                    <a:pt x="23332" y="31291"/>
                  </a:lnTo>
                  <a:lnTo>
                    <a:pt x="23469" y="31200"/>
                  </a:lnTo>
                  <a:lnTo>
                    <a:pt x="23469" y="31109"/>
                  </a:lnTo>
                  <a:lnTo>
                    <a:pt x="23423" y="31063"/>
                  </a:lnTo>
                  <a:lnTo>
                    <a:pt x="23423" y="30972"/>
                  </a:lnTo>
                  <a:lnTo>
                    <a:pt x="23514" y="30927"/>
                  </a:lnTo>
                  <a:lnTo>
                    <a:pt x="23514" y="31018"/>
                  </a:lnTo>
                  <a:lnTo>
                    <a:pt x="23605" y="31063"/>
                  </a:lnTo>
                  <a:lnTo>
                    <a:pt x="23696" y="30927"/>
                  </a:lnTo>
                  <a:lnTo>
                    <a:pt x="23650" y="30836"/>
                  </a:lnTo>
                  <a:lnTo>
                    <a:pt x="23650" y="30745"/>
                  </a:lnTo>
                  <a:lnTo>
                    <a:pt x="23696" y="30745"/>
                  </a:lnTo>
                  <a:lnTo>
                    <a:pt x="23696" y="30790"/>
                  </a:lnTo>
                  <a:lnTo>
                    <a:pt x="23832" y="30836"/>
                  </a:lnTo>
                  <a:lnTo>
                    <a:pt x="23878" y="30745"/>
                  </a:lnTo>
                  <a:lnTo>
                    <a:pt x="24060" y="30745"/>
                  </a:lnTo>
                  <a:lnTo>
                    <a:pt x="24060" y="30608"/>
                  </a:lnTo>
                  <a:lnTo>
                    <a:pt x="24060" y="30563"/>
                  </a:lnTo>
                  <a:lnTo>
                    <a:pt x="24060" y="30517"/>
                  </a:lnTo>
                  <a:lnTo>
                    <a:pt x="24151" y="30563"/>
                  </a:lnTo>
                  <a:lnTo>
                    <a:pt x="24196" y="30608"/>
                  </a:lnTo>
                  <a:lnTo>
                    <a:pt x="24287" y="30563"/>
                  </a:lnTo>
                  <a:lnTo>
                    <a:pt x="24378" y="30517"/>
                  </a:lnTo>
                  <a:lnTo>
                    <a:pt x="24378" y="30426"/>
                  </a:lnTo>
                  <a:lnTo>
                    <a:pt x="24333" y="30381"/>
                  </a:lnTo>
                  <a:lnTo>
                    <a:pt x="24333" y="30335"/>
                  </a:lnTo>
                  <a:lnTo>
                    <a:pt x="24378" y="30290"/>
                  </a:lnTo>
                  <a:lnTo>
                    <a:pt x="24515" y="30290"/>
                  </a:lnTo>
                  <a:lnTo>
                    <a:pt x="24560" y="30335"/>
                  </a:lnTo>
                  <a:lnTo>
                    <a:pt x="24560" y="30244"/>
                  </a:lnTo>
                  <a:lnTo>
                    <a:pt x="24606" y="30154"/>
                  </a:lnTo>
                  <a:lnTo>
                    <a:pt x="24697" y="30154"/>
                  </a:lnTo>
                  <a:lnTo>
                    <a:pt x="24742" y="30244"/>
                  </a:lnTo>
                  <a:lnTo>
                    <a:pt x="24833" y="30244"/>
                  </a:lnTo>
                  <a:lnTo>
                    <a:pt x="24878" y="30199"/>
                  </a:lnTo>
                  <a:lnTo>
                    <a:pt x="24878" y="30108"/>
                  </a:lnTo>
                  <a:lnTo>
                    <a:pt x="24787" y="30063"/>
                  </a:lnTo>
                  <a:lnTo>
                    <a:pt x="24787" y="30017"/>
                  </a:lnTo>
                  <a:lnTo>
                    <a:pt x="24924" y="29926"/>
                  </a:lnTo>
                  <a:lnTo>
                    <a:pt x="25151" y="29926"/>
                  </a:lnTo>
                  <a:lnTo>
                    <a:pt x="25288" y="29835"/>
                  </a:lnTo>
                  <a:lnTo>
                    <a:pt x="25379" y="29699"/>
                  </a:lnTo>
                  <a:lnTo>
                    <a:pt x="25379" y="29653"/>
                  </a:lnTo>
                  <a:lnTo>
                    <a:pt x="25151" y="29699"/>
                  </a:lnTo>
                  <a:lnTo>
                    <a:pt x="24606" y="29699"/>
                  </a:lnTo>
                  <a:lnTo>
                    <a:pt x="24378" y="29653"/>
                  </a:lnTo>
                  <a:lnTo>
                    <a:pt x="24196" y="29562"/>
                  </a:lnTo>
                  <a:lnTo>
                    <a:pt x="24014" y="29562"/>
                  </a:lnTo>
                  <a:lnTo>
                    <a:pt x="23787" y="29380"/>
                  </a:lnTo>
                  <a:lnTo>
                    <a:pt x="23741" y="29289"/>
                  </a:lnTo>
                  <a:lnTo>
                    <a:pt x="23696" y="29289"/>
                  </a:lnTo>
                  <a:lnTo>
                    <a:pt x="23605" y="29380"/>
                  </a:lnTo>
                  <a:lnTo>
                    <a:pt x="23560" y="29380"/>
                  </a:lnTo>
                  <a:lnTo>
                    <a:pt x="23560" y="29335"/>
                  </a:lnTo>
                  <a:lnTo>
                    <a:pt x="23560" y="29289"/>
                  </a:lnTo>
                  <a:lnTo>
                    <a:pt x="23469" y="29335"/>
                  </a:lnTo>
                  <a:lnTo>
                    <a:pt x="23241" y="29517"/>
                  </a:lnTo>
                  <a:lnTo>
                    <a:pt x="23150" y="29562"/>
                  </a:lnTo>
                  <a:lnTo>
                    <a:pt x="22923" y="29562"/>
                  </a:lnTo>
                  <a:lnTo>
                    <a:pt x="22832" y="29608"/>
                  </a:lnTo>
                  <a:lnTo>
                    <a:pt x="22786" y="29562"/>
                  </a:lnTo>
                  <a:lnTo>
                    <a:pt x="22695" y="29517"/>
                  </a:lnTo>
                  <a:cubicBezTo>
                    <a:pt x="22650" y="29517"/>
                    <a:pt x="22604" y="29562"/>
                    <a:pt x="22604" y="29562"/>
                  </a:cubicBezTo>
                  <a:lnTo>
                    <a:pt x="22468" y="29562"/>
                  </a:lnTo>
                  <a:lnTo>
                    <a:pt x="22286" y="29744"/>
                  </a:lnTo>
                  <a:lnTo>
                    <a:pt x="22241" y="29835"/>
                  </a:lnTo>
                  <a:lnTo>
                    <a:pt x="22150" y="29744"/>
                  </a:lnTo>
                  <a:lnTo>
                    <a:pt x="22059" y="29699"/>
                  </a:lnTo>
                  <a:lnTo>
                    <a:pt x="21831" y="29699"/>
                  </a:lnTo>
                  <a:lnTo>
                    <a:pt x="21740" y="29653"/>
                  </a:lnTo>
                  <a:lnTo>
                    <a:pt x="21649" y="29699"/>
                  </a:lnTo>
                  <a:lnTo>
                    <a:pt x="21558" y="29608"/>
                  </a:lnTo>
                  <a:lnTo>
                    <a:pt x="21649" y="29517"/>
                  </a:lnTo>
                  <a:lnTo>
                    <a:pt x="21786" y="29517"/>
                  </a:lnTo>
                  <a:lnTo>
                    <a:pt x="21877" y="29608"/>
                  </a:lnTo>
                  <a:lnTo>
                    <a:pt x="22013" y="29653"/>
                  </a:lnTo>
                  <a:lnTo>
                    <a:pt x="22104" y="29562"/>
                  </a:lnTo>
                  <a:lnTo>
                    <a:pt x="22286" y="29562"/>
                  </a:lnTo>
                  <a:lnTo>
                    <a:pt x="22423" y="29471"/>
                  </a:lnTo>
                  <a:lnTo>
                    <a:pt x="22559" y="29471"/>
                  </a:lnTo>
                  <a:lnTo>
                    <a:pt x="22695" y="29517"/>
                  </a:lnTo>
                  <a:lnTo>
                    <a:pt x="22832" y="29471"/>
                  </a:lnTo>
                  <a:lnTo>
                    <a:pt x="22877" y="29380"/>
                  </a:lnTo>
                  <a:lnTo>
                    <a:pt x="22832" y="29335"/>
                  </a:lnTo>
                  <a:lnTo>
                    <a:pt x="22741" y="29335"/>
                  </a:lnTo>
                  <a:lnTo>
                    <a:pt x="22741" y="29289"/>
                  </a:lnTo>
                  <a:lnTo>
                    <a:pt x="22559" y="29289"/>
                  </a:lnTo>
                  <a:lnTo>
                    <a:pt x="22468" y="29198"/>
                  </a:lnTo>
                  <a:lnTo>
                    <a:pt x="22195" y="29198"/>
                  </a:lnTo>
                  <a:lnTo>
                    <a:pt x="22059" y="29244"/>
                  </a:lnTo>
                  <a:lnTo>
                    <a:pt x="21740" y="29244"/>
                  </a:lnTo>
                  <a:lnTo>
                    <a:pt x="21695" y="29153"/>
                  </a:lnTo>
                  <a:lnTo>
                    <a:pt x="21649" y="29107"/>
                  </a:lnTo>
                  <a:lnTo>
                    <a:pt x="21513" y="29153"/>
                  </a:lnTo>
                  <a:lnTo>
                    <a:pt x="21331" y="29153"/>
                  </a:lnTo>
                  <a:lnTo>
                    <a:pt x="21058" y="29289"/>
                  </a:lnTo>
                  <a:lnTo>
                    <a:pt x="21013" y="29244"/>
                  </a:lnTo>
                  <a:lnTo>
                    <a:pt x="21058" y="29153"/>
                  </a:lnTo>
                  <a:lnTo>
                    <a:pt x="21195" y="29017"/>
                  </a:lnTo>
                  <a:lnTo>
                    <a:pt x="21422" y="29017"/>
                  </a:lnTo>
                  <a:lnTo>
                    <a:pt x="21695" y="28926"/>
                  </a:lnTo>
                  <a:lnTo>
                    <a:pt x="21786" y="28835"/>
                  </a:lnTo>
                  <a:lnTo>
                    <a:pt x="21786" y="28744"/>
                  </a:lnTo>
                  <a:lnTo>
                    <a:pt x="21831" y="28653"/>
                  </a:lnTo>
                  <a:lnTo>
                    <a:pt x="22013" y="28653"/>
                  </a:lnTo>
                  <a:lnTo>
                    <a:pt x="22059" y="28562"/>
                  </a:lnTo>
                  <a:lnTo>
                    <a:pt x="22059" y="28471"/>
                  </a:lnTo>
                  <a:lnTo>
                    <a:pt x="22013" y="28380"/>
                  </a:lnTo>
                  <a:lnTo>
                    <a:pt x="21877" y="28334"/>
                  </a:lnTo>
                  <a:lnTo>
                    <a:pt x="21831" y="28289"/>
                  </a:lnTo>
                  <a:lnTo>
                    <a:pt x="21968" y="28243"/>
                  </a:lnTo>
                  <a:lnTo>
                    <a:pt x="22013" y="28243"/>
                  </a:lnTo>
                  <a:lnTo>
                    <a:pt x="22013" y="28289"/>
                  </a:lnTo>
                  <a:lnTo>
                    <a:pt x="22150" y="28289"/>
                  </a:lnTo>
                  <a:lnTo>
                    <a:pt x="22195" y="28243"/>
                  </a:lnTo>
                  <a:lnTo>
                    <a:pt x="22150" y="28152"/>
                  </a:lnTo>
                  <a:lnTo>
                    <a:pt x="22150" y="28107"/>
                  </a:lnTo>
                  <a:lnTo>
                    <a:pt x="22150" y="27925"/>
                  </a:lnTo>
                  <a:lnTo>
                    <a:pt x="22195" y="27970"/>
                  </a:lnTo>
                  <a:lnTo>
                    <a:pt x="22241" y="28016"/>
                  </a:lnTo>
                  <a:lnTo>
                    <a:pt x="22241" y="28152"/>
                  </a:lnTo>
                  <a:lnTo>
                    <a:pt x="22332" y="28289"/>
                  </a:lnTo>
                  <a:lnTo>
                    <a:pt x="22423" y="28334"/>
                  </a:lnTo>
                  <a:lnTo>
                    <a:pt x="22559" y="28289"/>
                  </a:lnTo>
                  <a:lnTo>
                    <a:pt x="22786" y="28289"/>
                  </a:lnTo>
                  <a:lnTo>
                    <a:pt x="23150" y="28107"/>
                  </a:lnTo>
                  <a:lnTo>
                    <a:pt x="23287" y="28107"/>
                  </a:lnTo>
                  <a:lnTo>
                    <a:pt x="23378" y="28061"/>
                  </a:lnTo>
                  <a:lnTo>
                    <a:pt x="23469" y="27970"/>
                  </a:lnTo>
                  <a:lnTo>
                    <a:pt x="23560" y="27925"/>
                  </a:lnTo>
                  <a:lnTo>
                    <a:pt x="23605" y="27789"/>
                  </a:lnTo>
                  <a:lnTo>
                    <a:pt x="23560" y="27607"/>
                  </a:lnTo>
                  <a:lnTo>
                    <a:pt x="23514" y="27516"/>
                  </a:lnTo>
                  <a:lnTo>
                    <a:pt x="23423" y="27516"/>
                  </a:lnTo>
                  <a:lnTo>
                    <a:pt x="23287" y="27425"/>
                  </a:lnTo>
                  <a:lnTo>
                    <a:pt x="22923" y="27334"/>
                  </a:lnTo>
                  <a:lnTo>
                    <a:pt x="22877" y="27334"/>
                  </a:lnTo>
                  <a:lnTo>
                    <a:pt x="22741" y="27425"/>
                  </a:lnTo>
                  <a:lnTo>
                    <a:pt x="22650" y="27334"/>
                  </a:lnTo>
                  <a:lnTo>
                    <a:pt x="22650" y="27243"/>
                  </a:lnTo>
                  <a:lnTo>
                    <a:pt x="22604" y="27197"/>
                  </a:lnTo>
                  <a:lnTo>
                    <a:pt x="22468" y="27243"/>
                  </a:lnTo>
                  <a:lnTo>
                    <a:pt x="22377" y="27243"/>
                  </a:lnTo>
                  <a:lnTo>
                    <a:pt x="22241" y="27379"/>
                  </a:lnTo>
                  <a:lnTo>
                    <a:pt x="22104" y="27379"/>
                  </a:lnTo>
                  <a:lnTo>
                    <a:pt x="22013" y="27288"/>
                  </a:lnTo>
                  <a:lnTo>
                    <a:pt x="22013" y="27197"/>
                  </a:lnTo>
                  <a:lnTo>
                    <a:pt x="22104" y="27288"/>
                  </a:lnTo>
                  <a:lnTo>
                    <a:pt x="22241" y="27243"/>
                  </a:lnTo>
                  <a:lnTo>
                    <a:pt x="22286" y="27152"/>
                  </a:lnTo>
                  <a:lnTo>
                    <a:pt x="22468" y="27152"/>
                  </a:lnTo>
                  <a:lnTo>
                    <a:pt x="22513" y="27106"/>
                  </a:lnTo>
                  <a:lnTo>
                    <a:pt x="22423" y="26970"/>
                  </a:lnTo>
                  <a:lnTo>
                    <a:pt x="22332" y="26834"/>
                  </a:lnTo>
                  <a:lnTo>
                    <a:pt x="22241" y="26788"/>
                  </a:lnTo>
                  <a:lnTo>
                    <a:pt x="22104" y="26788"/>
                  </a:lnTo>
                  <a:lnTo>
                    <a:pt x="22150" y="26743"/>
                  </a:lnTo>
                  <a:lnTo>
                    <a:pt x="22286" y="26652"/>
                  </a:lnTo>
                  <a:lnTo>
                    <a:pt x="22286" y="26606"/>
                  </a:lnTo>
                  <a:lnTo>
                    <a:pt x="22286" y="26470"/>
                  </a:lnTo>
                  <a:lnTo>
                    <a:pt x="22332" y="26379"/>
                  </a:lnTo>
                  <a:lnTo>
                    <a:pt x="22423" y="26470"/>
                  </a:lnTo>
                  <a:lnTo>
                    <a:pt x="22468" y="26652"/>
                  </a:lnTo>
                  <a:lnTo>
                    <a:pt x="22559" y="26743"/>
                  </a:lnTo>
                  <a:lnTo>
                    <a:pt x="22559" y="26834"/>
                  </a:lnTo>
                  <a:lnTo>
                    <a:pt x="22741" y="26970"/>
                  </a:lnTo>
                  <a:lnTo>
                    <a:pt x="22741" y="27061"/>
                  </a:lnTo>
                  <a:lnTo>
                    <a:pt x="22832" y="27152"/>
                  </a:lnTo>
                  <a:lnTo>
                    <a:pt x="22877" y="27197"/>
                  </a:lnTo>
                  <a:lnTo>
                    <a:pt x="22968" y="27152"/>
                  </a:lnTo>
                  <a:lnTo>
                    <a:pt x="23059" y="27152"/>
                  </a:lnTo>
                  <a:lnTo>
                    <a:pt x="23196" y="27197"/>
                  </a:lnTo>
                  <a:lnTo>
                    <a:pt x="23332" y="27197"/>
                  </a:lnTo>
                  <a:lnTo>
                    <a:pt x="23423" y="27152"/>
                  </a:lnTo>
                  <a:lnTo>
                    <a:pt x="23469" y="27197"/>
                  </a:lnTo>
                  <a:lnTo>
                    <a:pt x="23469" y="27334"/>
                  </a:lnTo>
                  <a:lnTo>
                    <a:pt x="23741" y="27652"/>
                  </a:lnTo>
                  <a:lnTo>
                    <a:pt x="23832" y="27743"/>
                  </a:lnTo>
                  <a:lnTo>
                    <a:pt x="23878" y="27698"/>
                  </a:lnTo>
                  <a:lnTo>
                    <a:pt x="24060" y="27652"/>
                  </a:lnTo>
                  <a:lnTo>
                    <a:pt x="24105" y="27652"/>
                  </a:lnTo>
                  <a:lnTo>
                    <a:pt x="24105" y="27698"/>
                  </a:lnTo>
                  <a:lnTo>
                    <a:pt x="24060" y="27834"/>
                  </a:lnTo>
                  <a:lnTo>
                    <a:pt x="24060" y="27970"/>
                  </a:lnTo>
                  <a:lnTo>
                    <a:pt x="24060" y="28152"/>
                  </a:lnTo>
                  <a:lnTo>
                    <a:pt x="24151" y="28243"/>
                  </a:lnTo>
                  <a:lnTo>
                    <a:pt x="24242" y="28380"/>
                  </a:lnTo>
                  <a:lnTo>
                    <a:pt x="24287" y="28653"/>
                  </a:lnTo>
                  <a:lnTo>
                    <a:pt x="24333" y="28744"/>
                  </a:lnTo>
                  <a:lnTo>
                    <a:pt x="24469" y="28835"/>
                  </a:lnTo>
                  <a:lnTo>
                    <a:pt x="24606" y="29107"/>
                  </a:lnTo>
                  <a:lnTo>
                    <a:pt x="24787" y="29244"/>
                  </a:lnTo>
                  <a:lnTo>
                    <a:pt x="24833" y="29335"/>
                  </a:lnTo>
                  <a:lnTo>
                    <a:pt x="24969" y="29289"/>
                  </a:lnTo>
                  <a:lnTo>
                    <a:pt x="25151" y="29289"/>
                  </a:lnTo>
                  <a:lnTo>
                    <a:pt x="25197" y="29244"/>
                  </a:lnTo>
                  <a:lnTo>
                    <a:pt x="25197" y="29107"/>
                  </a:lnTo>
                  <a:lnTo>
                    <a:pt x="25197" y="28926"/>
                  </a:lnTo>
                  <a:lnTo>
                    <a:pt x="25197" y="28744"/>
                  </a:lnTo>
                  <a:lnTo>
                    <a:pt x="25242" y="28562"/>
                  </a:lnTo>
                  <a:lnTo>
                    <a:pt x="25288" y="28471"/>
                  </a:lnTo>
                  <a:lnTo>
                    <a:pt x="25333" y="28471"/>
                  </a:lnTo>
                  <a:lnTo>
                    <a:pt x="25379" y="28562"/>
                  </a:lnTo>
                  <a:lnTo>
                    <a:pt x="25333" y="28653"/>
                  </a:lnTo>
                  <a:lnTo>
                    <a:pt x="25333" y="28789"/>
                  </a:lnTo>
                  <a:lnTo>
                    <a:pt x="25379" y="28926"/>
                  </a:lnTo>
                  <a:lnTo>
                    <a:pt x="25333" y="29062"/>
                  </a:lnTo>
                  <a:lnTo>
                    <a:pt x="25333" y="29153"/>
                  </a:lnTo>
                  <a:lnTo>
                    <a:pt x="25379" y="29198"/>
                  </a:lnTo>
                  <a:lnTo>
                    <a:pt x="25424" y="29153"/>
                  </a:lnTo>
                  <a:lnTo>
                    <a:pt x="25515" y="29107"/>
                  </a:lnTo>
                  <a:lnTo>
                    <a:pt x="25606" y="29153"/>
                  </a:lnTo>
                  <a:lnTo>
                    <a:pt x="25652" y="29198"/>
                  </a:lnTo>
                  <a:lnTo>
                    <a:pt x="25606" y="29289"/>
                  </a:lnTo>
                  <a:lnTo>
                    <a:pt x="25652" y="29335"/>
                  </a:lnTo>
                  <a:lnTo>
                    <a:pt x="25788" y="29335"/>
                  </a:lnTo>
                  <a:lnTo>
                    <a:pt x="25834" y="29289"/>
                  </a:lnTo>
                  <a:lnTo>
                    <a:pt x="25834" y="29198"/>
                  </a:lnTo>
                  <a:lnTo>
                    <a:pt x="25834" y="29062"/>
                  </a:lnTo>
                  <a:lnTo>
                    <a:pt x="25834" y="28835"/>
                  </a:lnTo>
                  <a:lnTo>
                    <a:pt x="25879" y="28744"/>
                  </a:lnTo>
                  <a:lnTo>
                    <a:pt x="25879" y="28562"/>
                  </a:lnTo>
                  <a:lnTo>
                    <a:pt x="25924" y="28516"/>
                  </a:lnTo>
                  <a:lnTo>
                    <a:pt x="25879" y="28425"/>
                  </a:lnTo>
                  <a:lnTo>
                    <a:pt x="25788" y="28425"/>
                  </a:lnTo>
                  <a:lnTo>
                    <a:pt x="25834" y="28334"/>
                  </a:lnTo>
                  <a:lnTo>
                    <a:pt x="25834" y="28289"/>
                  </a:lnTo>
                  <a:lnTo>
                    <a:pt x="25834" y="28243"/>
                  </a:lnTo>
                  <a:lnTo>
                    <a:pt x="25652" y="28289"/>
                  </a:lnTo>
                  <a:lnTo>
                    <a:pt x="25652" y="28198"/>
                  </a:lnTo>
                  <a:lnTo>
                    <a:pt x="25697" y="28152"/>
                  </a:lnTo>
                  <a:lnTo>
                    <a:pt x="25834" y="28152"/>
                  </a:lnTo>
                  <a:lnTo>
                    <a:pt x="25879" y="28061"/>
                  </a:lnTo>
                  <a:lnTo>
                    <a:pt x="25879" y="27925"/>
                  </a:lnTo>
                  <a:lnTo>
                    <a:pt x="25834" y="27880"/>
                  </a:lnTo>
                  <a:lnTo>
                    <a:pt x="25788" y="27925"/>
                  </a:lnTo>
                  <a:lnTo>
                    <a:pt x="25788" y="27834"/>
                  </a:lnTo>
                  <a:lnTo>
                    <a:pt x="25834" y="27743"/>
                  </a:lnTo>
                  <a:lnTo>
                    <a:pt x="25924" y="27607"/>
                  </a:lnTo>
                  <a:lnTo>
                    <a:pt x="25924" y="27516"/>
                  </a:lnTo>
                  <a:lnTo>
                    <a:pt x="25834" y="27516"/>
                  </a:lnTo>
                  <a:lnTo>
                    <a:pt x="25743" y="27561"/>
                  </a:lnTo>
                  <a:lnTo>
                    <a:pt x="25606" y="27743"/>
                  </a:lnTo>
                  <a:lnTo>
                    <a:pt x="25606" y="27925"/>
                  </a:lnTo>
                  <a:lnTo>
                    <a:pt x="25561" y="27925"/>
                  </a:lnTo>
                  <a:lnTo>
                    <a:pt x="25561" y="27880"/>
                  </a:lnTo>
                  <a:lnTo>
                    <a:pt x="25606" y="27698"/>
                  </a:lnTo>
                  <a:lnTo>
                    <a:pt x="25606" y="27652"/>
                  </a:lnTo>
                  <a:lnTo>
                    <a:pt x="25561" y="27607"/>
                  </a:lnTo>
                  <a:lnTo>
                    <a:pt x="25561" y="27516"/>
                  </a:lnTo>
                  <a:lnTo>
                    <a:pt x="25606" y="27425"/>
                  </a:lnTo>
                  <a:lnTo>
                    <a:pt x="25697" y="27334"/>
                  </a:lnTo>
                  <a:lnTo>
                    <a:pt x="25834" y="27243"/>
                  </a:lnTo>
                  <a:lnTo>
                    <a:pt x="25879" y="27152"/>
                  </a:lnTo>
                  <a:lnTo>
                    <a:pt x="25788" y="27061"/>
                  </a:lnTo>
                  <a:lnTo>
                    <a:pt x="25697" y="27061"/>
                  </a:lnTo>
                  <a:lnTo>
                    <a:pt x="25652" y="27106"/>
                  </a:lnTo>
                  <a:lnTo>
                    <a:pt x="25606" y="27197"/>
                  </a:lnTo>
                  <a:lnTo>
                    <a:pt x="25561" y="27243"/>
                  </a:lnTo>
                  <a:lnTo>
                    <a:pt x="25561" y="27243"/>
                  </a:lnTo>
                  <a:lnTo>
                    <a:pt x="25606" y="27106"/>
                  </a:lnTo>
                  <a:lnTo>
                    <a:pt x="25652" y="27015"/>
                  </a:lnTo>
                  <a:lnTo>
                    <a:pt x="25606" y="27015"/>
                  </a:lnTo>
                  <a:lnTo>
                    <a:pt x="25515" y="27061"/>
                  </a:lnTo>
                  <a:lnTo>
                    <a:pt x="25379" y="27197"/>
                  </a:lnTo>
                  <a:lnTo>
                    <a:pt x="25288" y="27288"/>
                  </a:lnTo>
                  <a:lnTo>
                    <a:pt x="25288" y="27243"/>
                  </a:lnTo>
                  <a:lnTo>
                    <a:pt x="25333" y="27152"/>
                  </a:lnTo>
                  <a:lnTo>
                    <a:pt x="25379" y="27061"/>
                  </a:lnTo>
                  <a:lnTo>
                    <a:pt x="25470" y="27015"/>
                  </a:lnTo>
                  <a:lnTo>
                    <a:pt x="25561" y="26834"/>
                  </a:lnTo>
                  <a:lnTo>
                    <a:pt x="25561" y="26788"/>
                  </a:lnTo>
                  <a:lnTo>
                    <a:pt x="25470" y="26743"/>
                  </a:lnTo>
                  <a:lnTo>
                    <a:pt x="25424" y="26652"/>
                  </a:lnTo>
                  <a:lnTo>
                    <a:pt x="25379" y="26652"/>
                  </a:lnTo>
                  <a:lnTo>
                    <a:pt x="25288" y="26606"/>
                  </a:lnTo>
                  <a:lnTo>
                    <a:pt x="25288" y="26470"/>
                  </a:lnTo>
                  <a:lnTo>
                    <a:pt x="25197" y="26470"/>
                  </a:lnTo>
                  <a:lnTo>
                    <a:pt x="25060" y="26333"/>
                  </a:lnTo>
                  <a:lnTo>
                    <a:pt x="24969" y="26333"/>
                  </a:lnTo>
                  <a:lnTo>
                    <a:pt x="24924" y="26288"/>
                  </a:lnTo>
                  <a:lnTo>
                    <a:pt x="24833" y="26288"/>
                  </a:lnTo>
                  <a:lnTo>
                    <a:pt x="24833" y="26242"/>
                  </a:lnTo>
                  <a:lnTo>
                    <a:pt x="24787" y="26151"/>
                  </a:lnTo>
                  <a:lnTo>
                    <a:pt x="24560" y="25969"/>
                  </a:lnTo>
                  <a:lnTo>
                    <a:pt x="24515" y="25924"/>
                  </a:lnTo>
                  <a:lnTo>
                    <a:pt x="24424" y="25833"/>
                  </a:lnTo>
                  <a:lnTo>
                    <a:pt x="24105" y="25833"/>
                  </a:lnTo>
                  <a:lnTo>
                    <a:pt x="24014" y="25969"/>
                  </a:lnTo>
                  <a:lnTo>
                    <a:pt x="24014" y="25878"/>
                  </a:lnTo>
                  <a:lnTo>
                    <a:pt x="23969" y="25787"/>
                  </a:lnTo>
                  <a:lnTo>
                    <a:pt x="23741" y="25742"/>
                  </a:lnTo>
                  <a:lnTo>
                    <a:pt x="23378" y="25742"/>
                  </a:lnTo>
                  <a:lnTo>
                    <a:pt x="23514" y="25651"/>
                  </a:lnTo>
                  <a:lnTo>
                    <a:pt x="23832" y="25651"/>
                  </a:lnTo>
                  <a:lnTo>
                    <a:pt x="23969" y="25697"/>
                  </a:lnTo>
                  <a:lnTo>
                    <a:pt x="24242" y="25697"/>
                  </a:lnTo>
                  <a:lnTo>
                    <a:pt x="24333" y="25606"/>
                  </a:lnTo>
                  <a:lnTo>
                    <a:pt x="24333" y="25378"/>
                  </a:lnTo>
                  <a:lnTo>
                    <a:pt x="24333" y="25287"/>
                  </a:lnTo>
                  <a:lnTo>
                    <a:pt x="24242" y="25287"/>
                  </a:lnTo>
                  <a:lnTo>
                    <a:pt x="24060" y="25151"/>
                  </a:lnTo>
                  <a:lnTo>
                    <a:pt x="23969" y="25105"/>
                  </a:lnTo>
                  <a:lnTo>
                    <a:pt x="23923" y="25105"/>
                  </a:lnTo>
                  <a:lnTo>
                    <a:pt x="23787" y="25196"/>
                  </a:lnTo>
                  <a:lnTo>
                    <a:pt x="23605" y="25196"/>
                  </a:lnTo>
                  <a:lnTo>
                    <a:pt x="23514" y="25333"/>
                  </a:lnTo>
                  <a:lnTo>
                    <a:pt x="23469" y="25333"/>
                  </a:lnTo>
                  <a:lnTo>
                    <a:pt x="23469" y="25242"/>
                  </a:lnTo>
                  <a:lnTo>
                    <a:pt x="23469" y="25151"/>
                  </a:lnTo>
                  <a:lnTo>
                    <a:pt x="23378" y="25151"/>
                  </a:lnTo>
                  <a:lnTo>
                    <a:pt x="23196" y="25196"/>
                  </a:lnTo>
                  <a:lnTo>
                    <a:pt x="23150" y="25242"/>
                  </a:lnTo>
                  <a:lnTo>
                    <a:pt x="23059" y="25242"/>
                  </a:lnTo>
                  <a:lnTo>
                    <a:pt x="23059" y="25196"/>
                  </a:lnTo>
                  <a:lnTo>
                    <a:pt x="23196" y="25151"/>
                  </a:lnTo>
                  <a:lnTo>
                    <a:pt x="23332" y="25151"/>
                  </a:lnTo>
                  <a:lnTo>
                    <a:pt x="23378" y="25060"/>
                  </a:lnTo>
                  <a:lnTo>
                    <a:pt x="23378" y="25014"/>
                  </a:lnTo>
                  <a:lnTo>
                    <a:pt x="23287" y="24969"/>
                  </a:lnTo>
                  <a:lnTo>
                    <a:pt x="23196" y="25014"/>
                  </a:lnTo>
                  <a:lnTo>
                    <a:pt x="22968" y="25014"/>
                  </a:lnTo>
                  <a:lnTo>
                    <a:pt x="22968" y="24969"/>
                  </a:lnTo>
                  <a:lnTo>
                    <a:pt x="23196" y="24969"/>
                  </a:lnTo>
                  <a:lnTo>
                    <a:pt x="23241" y="24923"/>
                  </a:lnTo>
                  <a:lnTo>
                    <a:pt x="23332" y="24923"/>
                  </a:lnTo>
                  <a:lnTo>
                    <a:pt x="23423" y="24969"/>
                  </a:lnTo>
                  <a:lnTo>
                    <a:pt x="23560" y="25105"/>
                  </a:lnTo>
                  <a:lnTo>
                    <a:pt x="23650" y="25105"/>
                  </a:lnTo>
                  <a:lnTo>
                    <a:pt x="23787" y="25060"/>
                  </a:lnTo>
                  <a:lnTo>
                    <a:pt x="23923" y="24923"/>
                  </a:lnTo>
                  <a:lnTo>
                    <a:pt x="24151" y="24923"/>
                  </a:lnTo>
                  <a:lnTo>
                    <a:pt x="24242" y="24832"/>
                  </a:lnTo>
                  <a:lnTo>
                    <a:pt x="24287" y="24832"/>
                  </a:lnTo>
                  <a:lnTo>
                    <a:pt x="24333" y="24741"/>
                  </a:lnTo>
                  <a:lnTo>
                    <a:pt x="24287" y="24650"/>
                  </a:lnTo>
                  <a:lnTo>
                    <a:pt x="24196" y="24605"/>
                  </a:lnTo>
                  <a:lnTo>
                    <a:pt x="24014" y="24560"/>
                  </a:lnTo>
                  <a:lnTo>
                    <a:pt x="23923" y="24469"/>
                  </a:lnTo>
                  <a:lnTo>
                    <a:pt x="23832" y="24423"/>
                  </a:lnTo>
                  <a:lnTo>
                    <a:pt x="23469" y="24423"/>
                  </a:lnTo>
                  <a:lnTo>
                    <a:pt x="23469" y="24514"/>
                  </a:lnTo>
                  <a:lnTo>
                    <a:pt x="23378" y="24560"/>
                  </a:lnTo>
                  <a:lnTo>
                    <a:pt x="23241" y="24514"/>
                  </a:lnTo>
                  <a:lnTo>
                    <a:pt x="23150" y="24469"/>
                  </a:lnTo>
                  <a:lnTo>
                    <a:pt x="23014" y="24469"/>
                  </a:lnTo>
                  <a:lnTo>
                    <a:pt x="23014" y="24560"/>
                  </a:lnTo>
                  <a:lnTo>
                    <a:pt x="22968" y="24650"/>
                  </a:lnTo>
                  <a:lnTo>
                    <a:pt x="22877" y="24650"/>
                  </a:lnTo>
                  <a:lnTo>
                    <a:pt x="22832" y="24560"/>
                  </a:lnTo>
                  <a:lnTo>
                    <a:pt x="22786" y="24560"/>
                  </a:lnTo>
                  <a:lnTo>
                    <a:pt x="22741" y="24514"/>
                  </a:lnTo>
                  <a:lnTo>
                    <a:pt x="22832" y="24423"/>
                  </a:lnTo>
                  <a:lnTo>
                    <a:pt x="22968" y="24378"/>
                  </a:lnTo>
                  <a:lnTo>
                    <a:pt x="23150" y="24423"/>
                  </a:lnTo>
                  <a:lnTo>
                    <a:pt x="23378" y="24423"/>
                  </a:lnTo>
                  <a:lnTo>
                    <a:pt x="23469" y="24378"/>
                  </a:lnTo>
                  <a:lnTo>
                    <a:pt x="23469" y="24287"/>
                  </a:lnTo>
                  <a:lnTo>
                    <a:pt x="23378" y="24150"/>
                  </a:lnTo>
                  <a:lnTo>
                    <a:pt x="23241" y="24059"/>
                  </a:lnTo>
                  <a:lnTo>
                    <a:pt x="23105" y="23968"/>
                  </a:lnTo>
                  <a:lnTo>
                    <a:pt x="23059" y="23877"/>
                  </a:lnTo>
                  <a:lnTo>
                    <a:pt x="23059" y="23741"/>
                  </a:lnTo>
                  <a:lnTo>
                    <a:pt x="23059" y="23695"/>
                  </a:lnTo>
                  <a:lnTo>
                    <a:pt x="23105" y="23695"/>
                  </a:lnTo>
                  <a:lnTo>
                    <a:pt x="23105" y="23786"/>
                  </a:lnTo>
                  <a:lnTo>
                    <a:pt x="23105" y="23877"/>
                  </a:lnTo>
                  <a:lnTo>
                    <a:pt x="23196" y="23923"/>
                  </a:lnTo>
                  <a:lnTo>
                    <a:pt x="23378" y="24059"/>
                  </a:lnTo>
                  <a:lnTo>
                    <a:pt x="23423" y="24150"/>
                  </a:lnTo>
                  <a:lnTo>
                    <a:pt x="23469" y="24196"/>
                  </a:lnTo>
                  <a:lnTo>
                    <a:pt x="23560" y="24196"/>
                  </a:lnTo>
                  <a:lnTo>
                    <a:pt x="23650" y="24287"/>
                  </a:lnTo>
                  <a:lnTo>
                    <a:pt x="23787" y="24287"/>
                  </a:lnTo>
                  <a:lnTo>
                    <a:pt x="23923" y="24241"/>
                  </a:lnTo>
                  <a:lnTo>
                    <a:pt x="24014" y="24196"/>
                  </a:lnTo>
                  <a:lnTo>
                    <a:pt x="24105" y="24150"/>
                  </a:lnTo>
                  <a:lnTo>
                    <a:pt x="24196" y="24059"/>
                  </a:lnTo>
                  <a:lnTo>
                    <a:pt x="24287" y="23968"/>
                  </a:lnTo>
                  <a:lnTo>
                    <a:pt x="24378" y="23923"/>
                  </a:lnTo>
                  <a:lnTo>
                    <a:pt x="24469" y="23923"/>
                  </a:lnTo>
                  <a:lnTo>
                    <a:pt x="24469" y="23832"/>
                  </a:lnTo>
                  <a:lnTo>
                    <a:pt x="24424" y="23786"/>
                  </a:lnTo>
                  <a:lnTo>
                    <a:pt x="24333" y="23695"/>
                  </a:lnTo>
                  <a:lnTo>
                    <a:pt x="24333" y="23604"/>
                  </a:lnTo>
                  <a:lnTo>
                    <a:pt x="24151" y="23286"/>
                  </a:lnTo>
                  <a:lnTo>
                    <a:pt x="24060" y="23241"/>
                  </a:lnTo>
                  <a:lnTo>
                    <a:pt x="24060" y="23150"/>
                  </a:lnTo>
                  <a:lnTo>
                    <a:pt x="24060" y="23104"/>
                  </a:lnTo>
                  <a:lnTo>
                    <a:pt x="24105" y="23104"/>
                  </a:lnTo>
                  <a:lnTo>
                    <a:pt x="24151" y="23195"/>
                  </a:lnTo>
                  <a:lnTo>
                    <a:pt x="24151" y="23241"/>
                  </a:lnTo>
                  <a:lnTo>
                    <a:pt x="24242" y="23332"/>
                  </a:lnTo>
                  <a:lnTo>
                    <a:pt x="24424" y="23559"/>
                  </a:lnTo>
                  <a:lnTo>
                    <a:pt x="24651" y="23832"/>
                  </a:lnTo>
                  <a:lnTo>
                    <a:pt x="24697" y="23832"/>
                  </a:lnTo>
                  <a:lnTo>
                    <a:pt x="24697" y="23786"/>
                  </a:lnTo>
                  <a:lnTo>
                    <a:pt x="24697" y="23695"/>
                  </a:lnTo>
                  <a:lnTo>
                    <a:pt x="24742" y="23468"/>
                  </a:lnTo>
                  <a:lnTo>
                    <a:pt x="24742" y="23332"/>
                  </a:lnTo>
                  <a:lnTo>
                    <a:pt x="24787" y="23286"/>
                  </a:lnTo>
                  <a:lnTo>
                    <a:pt x="24924" y="23286"/>
                  </a:lnTo>
                  <a:lnTo>
                    <a:pt x="24924" y="23332"/>
                  </a:lnTo>
                  <a:lnTo>
                    <a:pt x="24969" y="23423"/>
                  </a:lnTo>
                  <a:lnTo>
                    <a:pt x="25060" y="23423"/>
                  </a:lnTo>
                  <a:lnTo>
                    <a:pt x="25288" y="23513"/>
                  </a:lnTo>
                  <a:lnTo>
                    <a:pt x="25515" y="23695"/>
                  </a:lnTo>
                  <a:lnTo>
                    <a:pt x="25652" y="23741"/>
                  </a:lnTo>
                  <a:lnTo>
                    <a:pt x="25743" y="23695"/>
                  </a:lnTo>
                  <a:lnTo>
                    <a:pt x="25788" y="23695"/>
                  </a:lnTo>
                  <a:lnTo>
                    <a:pt x="25834" y="23741"/>
                  </a:lnTo>
                  <a:lnTo>
                    <a:pt x="25834" y="23832"/>
                  </a:lnTo>
                  <a:lnTo>
                    <a:pt x="25606" y="23832"/>
                  </a:lnTo>
                  <a:lnTo>
                    <a:pt x="25424" y="23695"/>
                  </a:lnTo>
                  <a:lnTo>
                    <a:pt x="25151" y="23604"/>
                  </a:lnTo>
                  <a:lnTo>
                    <a:pt x="25106" y="23559"/>
                  </a:lnTo>
                  <a:lnTo>
                    <a:pt x="25015" y="23559"/>
                  </a:lnTo>
                  <a:lnTo>
                    <a:pt x="24969" y="23604"/>
                  </a:lnTo>
                  <a:lnTo>
                    <a:pt x="24969" y="23650"/>
                  </a:lnTo>
                  <a:lnTo>
                    <a:pt x="25015" y="23786"/>
                  </a:lnTo>
                  <a:lnTo>
                    <a:pt x="25333" y="24105"/>
                  </a:lnTo>
                  <a:lnTo>
                    <a:pt x="25470" y="24241"/>
                  </a:lnTo>
                  <a:lnTo>
                    <a:pt x="25652" y="24378"/>
                  </a:lnTo>
                  <a:lnTo>
                    <a:pt x="25788" y="24469"/>
                  </a:lnTo>
                  <a:lnTo>
                    <a:pt x="25970" y="24469"/>
                  </a:lnTo>
                  <a:lnTo>
                    <a:pt x="25970" y="24378"/>
                  </a:lnTo>
                  <a:lnTo>
                    <a:pt x="26061" y="24287"/>
                  </a:lnTo>
                  <a:lnTo>
                    <a:pt x="26197" y="24287"/>
                  </a:lnTo>
                  <a:lnTo>
                    <a:pt x="26288" y="24241"/>
                  </a:lnTo>
                  <a:lnTo>
                    <a:pt x="26288" y="24105"/>
                  </a:lnTo>
                  <a:lnTo>
                    <a:pt x="26379" y="24059"/>
                  </a:lnTo>
                  <a:lnTo>
                    <a:pt x="26470" y="24059"/>
                  </a:lnTo>
                  <a:lnTo>
                    <a:pt x="26561" y="24105"/>
                  </a:lnTo>
                  <a:lnTo>
                    <a:pt x="26698" y="24105"/>
                  </a:lnTo>
                  <a:lnTo>
                    <a:pt x="26834" y="24059"/>
                  </a:lnTo>
                  <a:lnTo>
                    <a:pt x="26970" y="24059"/>
                  </a:lnTo>
                  <a:lnTo>
                    <a:pt x="27016" y="24014"/>
                  </a:lnTo>
                  <a:lnTo>
                    <a:pt x="27016" y="23832"/>
                  </a:lnTo>
                  <a:lnTo>
                    <a:pt x="27016" y="23695"/>
                  </a:lnTo>
                  <a:lnTo>
                    <a:pt x="27061" y="23604"/>
                  </a:lnTo>
                  <a:lnTo>
                    <a:pt x="27198" y="23423"/>
                  </a:lnTo>
                  <a:lnTo>
                    <a:pt x="27198" y="23332"/>
                  </a:lnTo>
                  <a:lnTo>
                    <a:pt x="27152" y="23241"/>
                  </a:lnTo>
                  <a:lnTo>
                    <a:pt x="27016" y="23241"/>
                  </a:lnTo>
                  <a:lnTo>
                    <a:pt x="26880" y="23286"/>
                  </a:lnTo>
                  <a:lnTo>
                    <a:pt x="26880" y="23332"/>
                  </a:lnTo>
                  <a:lnTo>
                    <a:pt x="26789" y="23286"/>
                  </a:lnTo>
                  <a:lnTo>
                    <a:pt x="26743" y="23286"/>
                  </a:lnTo>
                  <a:lnTo>
                    <a:pt x="26698" y="23332"/>
                  </a:lnTo>
                  <a:lnTo>
                    <a:pt x="26607" y="23241"/>
                  </a:lnTo>
                  <a:lnTo>
                    <a:pt x="26516" y="23150"/>
                  </a:lnTo>
                  <a:lnTo>
                    <a:pt x="26470" y="23104"/>
                  </a:lnTo>
                  <a:lnTo>
                    <a:pt x="26425" y="22968"/>
                  </a:lnTo>
                  <a:lnTo>
                    <a:pt x="26334" y="22968"/>
                  </a:lnTo>
                  <a:lnTo>
                    <a:pt x="26288" y="23104"/>
                  </a:lnTo>
                  <a:lnTo>
                    <a:pt x="26288" y="23241"/>
                  </a:lnTo>
                  <a:lnTo>
                    <a:pt x="26379" y="23286"/>
                  </a:lnTo>
                  <a:lnTo>
                    <a:pt x="26379" y="23377"/>
                  </a:lnTo>
                  <a:lnTo>
                    <a:pt x="26288" y="23468"/>
                  </a:lnTo>
                  <a:lnTo>
                    <a:pt x="26243" y="23604"/>
                  </a:lnTo>
                  <a:lnTo>
                    <a:pt x="26243" y="23559"/>
                  </a:lnTo>
                  <a:lnTo>
                    <a:pt x="26288" y="23377"/>
                  </a:lnTo>
                  <a:lnTo>
                    <a:pt x="26288" y="23241"/>
                  </a:lnTo>
                  <a:lnTo>
                    <a:pt x="26197" y="23195"/>
                  </a:lnTo>
                  <a:lnTo>
                    <a:pt x="26106" y="23013"/>
                  </a:lnTo>
                  <a:lnTo>
                    <a:pt x="26061" y="22968"/>
                  </a:lnTo>
                  <a:lnTo>
                    <a:pt x="26015" y="22922"/>
                  </a:lnTo>
                  <a:lnTo>
                    <a:pt x="26015" y="22877"/>
                  </a:lnTo>
                  <a:lnTo>
                    <a:pt x="26106" y="22831"/>
                  </a:lnTo>
                  <a:lnTo>
                    <a:pt x="26197" y="22649"/>
                  </a:lnTo>
                  <a:lnTo>
                    <a:pt x="26197" y="22558"/>
                  </a:lnTo>
                  <a:lnTo>
                    <a:pt x="26152" y="22467"/>
                  </a:lnTo>
                  <a:lnTo>
                    <a:pt x="26243" y="22467"/>
                  </a:lnTo>
                  <a:lnTo>
                    <a:pt x="26334" y="22376"/>
                  </a:lnTo>
                  <a:lnTo>
                    <a:pt x="26425" y="22286"/>
                  </a:lnTo>
                  <a:lnTo>
                    <a:pt x="26425" y="22104"/>
                  </a:lnTo>
                  <a:lnTo>
                    <a:pt x="26379" y="22013"/>
                  </a:lnTo>
                  <a:lnTo>
                    <a:pt x="26379" y="21967"/>
                  </a:lnTo>
                  <a:lnTo>
                    <a:pt x="26425" y="21967"/>
                  </a:lnTo>
                  <a:lnTo>
                    <a:pt x="26516" y="22058"/>
                  </a:lnTo>
                  <a:lnTo>
                    <a:pt x="26561" y="22149"/>
                  </a:lnTo>
                  <a:lnTo>
                    <a:pt x="26607" y="22195"/>
                  </a:lnTo>
                  <a:lnTo>
                    <a:pt x="26698" y="22195"/>
                  </a:lnTo>
                  <a:lnTo>
                    <a:pt x="26834" y="22149"/>
                  </a:lnTo>
                  <a:lnTo>
                    <a:pt x="26925" y="22149"/>
                  </a:lnTo>
                  <a:lnTo>
                    <a:pt x="27061" y="22240"/>
                  </a:lnTo>
                  <a:lnTo>
                    <a:pt x="27198" y="22286"/>
                  </a:lnTo>
                  <a:lnTo>
                    <a:pt x="27334" y="22376"/>
                  </a:lnTo>
                  <a:lnTo>
                    <a:pt x="27334" y="22513"/>
                  </a:lnTo>
                  <a:lnTo>
                    <a:pt x="27425" y="22604"/>
                  </a:lnTo>
                  <a:lnTo>
                    <a:pt x="27471" y="22695"/>
                  </a:lnTo>
                  <a:lnTo>
                    <a:pt x="27471" y="22786"/>
                  </a:lnTo>
                  <a:lnTo>
                    <a:pt x="27562" y="22786"/>
                  </a:lnTo>
                  <a:lnTo>
                    <a:pt x="27744" y="22695"/>
                  </a:lnTo>
                  <a:lnTo>
                    <a:pt x="27880" y="22467"/>
                  </a:lnTo>
                  <a:lnTo>
                    <a:pt x="27926" y="22331"/>
                  </a:lnTo>
                  <a:lnTo>
                    <a:pt x="27880" y="22240"/>
                  </a:lnTo>
                  <a:lnTo>
                    <a:pt x="27880" y="22104"/>
                  </a:lnTo>
                  <a:lnTo>
                    <a:pt x="27926" y="22013"/>
                  </a:lnTo>
                  <a:lnTo>
                    <a:pt x="27926" y="21967"/>
                  </a:lnTo>
                  <a:lnTo>
                    <a:pt x="27789" y="21967"/>
                  </a:lnTo>
                  <a:lnTo>
                    <a:pt x="27698" y="22013"/>
                  </a:lnTo>
                  <a:lnTo>
                    <a:pt x="27653" y="22104"/>
                  </a:lnTo>
                  <a:lnTo>
                    <a:pt x="27471" y="22013"/>
                  </a:lnTo>
                  <a:lnTo>
                    <a:pt x="27334" y="21876"/>
                  </a:lnTo>
                  <a:lnTo>
                    <a:pt x="27152" y="21831"/>
                  </a:lnTo>
                  <a:lnTo>
                    <a:pt x="27107" y="21876"/>
                  </a:lnTo>
                  <a:lnTo>
                    <a:pt x="27016" y="21831"/>
                  </a:lnTo>
                  <a:lnTo>
                    <a:pt x="27016" y="21740"/>
                  </a:lnTo>
                  <a:lnTo>
                    <a:pt x="27107" y="21740"/>
                  </a:lnTo>
                  <a:lnTo>
                    <a:pt x="27152" y="21649"/>
                  </a:lnTo>
                  <a:lnTo>
                    <a:pt x="27198" y="21376"/>
                  </a:lnTo>
                  <a:lnTo>
                    <a:pt x="27243" y="21330"/>
                  </a:lnTo>
                  <a:lnTo>
                    <a:pt x="27243" y="21240"/>
                  </a:lnTo>
                  <a:lnTo>
                    <a:pt x="27061" y="21149"/>
                  </a:lnTo>
                  <a:lnTo>
                    <a:pt x="26970" y="21149"/>
                  </a:lnTo>
                  <a:lnTo>
                    <a:pt x="26834" y="21330"/>
                  </a:lnTo>
                  <a:lnTo>
                    <a:pt x="26516" y="21330"/>
                  </a:lnTo>
                  <a:lnTo>
                    <a:pt x="26470" y="21240"/>
                  </a:lnTo>
                  <a:lnTo>
                    <a:pt x="26470" y="21058"/>
                  </a:lnTo>
                  <a:lnTo>
                    <a:pt x="26425" y="20967"/>
                  </a:lnTo>
                  <a:lnTo>
                    <a:pt x="26425" y="20876"/>
                  </a:lnTo>
                  <a:lnTo>
                    <a:pt x="26516" y="20967"/>
                  </a:lnTo>
                  <a:lnTo>
                    <a:pt x="26561" y="21012"/>
                  </a:lnTo>
                  <a:lnTo>
                    <a:pt x="26516" y="21103"/>
                  </a:lnTo>
                  <a:lnTo>
                    <a:pt x="26561" y="21194"/>
                  </a:lnTo>
                  <a:lnTo>
                    <a:pt x="26698" y="21240"/>
                  </a:lnTo>
                  <a:lnTo>
                    <a:pt x="26789" y="21240"/>
                  </a:lnTo>
                  <a:lnTo>
                    <a:pt x="26925" y="21103"/>
                  </a:lnTo>
                  <a:lnTo>
                    <a:pt x="27016" y="21058"/>
                  </a:lnTo>
                  <a:lnTo>
                    <a:pt x="27152" y="21058"/>
                  </a:lnTo>
                  <a:lnTo>
                    <a:pt x="27243" y="21103"/>
                  </a:lnTo>
                  <a:lnTo>
                    <a:pt x="27289" y="21103"/>
                  </a:lnTo>
                  <a:lnTo>
                    <a:pt x="27334" y="21058"/>
                  </a:lnTo>
                  <a:lnTo>
                    <a:pt x="27334" y="20967"/>
                  </a:lnTo>
                  <a:lnTo>
                    <a:pt x="27016" y="20648"/>
                  </a:lnTo>
                  <a:lnTo>
                    <a:pt x="26834" y="20512"/>
                  </a:lnTo>
                  <a:lnTo>
                    <a:pt x="26607" y="20512"/>
                  </a:lnTo>
                  <a:lnTo>
                    <a:pt x="26379" y="20421"/>
                  </a:lnTo>
                  <a:lnTo>
                    <a:pt x="26243" y="20239"/>
                  </a:lnTo>
                  <a:lnTo>
                    <a:pt x="26243" y="20148"/>
                  </a:lnTo>
                  <a:lnTo>
                    <a:pt x="26243" y="20057"/>
                  </a:lnTo>
                  <a:lnTo>
                    <a:pt x="26334" y="20148"/>
                  </a:lnTo>
                  <a:lnTo>
                    <a:pt x="26425" y="20284"/>
                  </a:lnTo>
                  <a:lnTo>
                    <a:pt x="26516" y="20375"/>
                  </a:lnTo>
                  <a:lnTo>
                    <a:pt x="26698" y="20375"/>
                  </a:lnTo>
                  <a:lnTo>
                    <a:pt x="26698" y="20330"/>
                  </a:lnTo>
                  <a:lnTo>
                    <a:pt x="26698" y="20239"/>
                  </a:lnTo>
                  <a:lnTo>
                    <a:pt x="26607" y="20103"/>
                  </a:lnTo>
                  <a:lnTo>
                    <a:pt x="26561" y="20012"/>
                  </a:lnTo>
                  <a:lnTo>
                    <a:pt x="26561" y="19966"/>
                  </a:lnTo>
                  <a:lnTo>
                    <a:pt x="26652" y="20012"/>
                  </a:lnTo>
                  <a:lnTo>
                    <a:pt x="26834" y="20239"/>
                  </a:lnTo>
                  <a:lnTo>
                    <a:pt x="26880" y="20330"/>
                  </a:lnTo>
                  <a:lnTo>
                    <a:pt x="26880" y="20421"/>
                  </a:lnTo>
                  <a:lnTo>
                    <a:pt x="27016" y="20557"/>
                  </a:lnTo>
                  <a:lnTo>
                    <a:pt x="27198" y="20648"/>
                  </a:lnTo>
                  <a:lnTo>
                    <a:pt x="27334" y="20876"/>
                  </a:lnTo>
                  <a:lnTo>
                    <a:pt x="27425" y="20876"/>
                  </a:lnTo>
                  <a:lnTo>
                    <a:pt x="27516" y="20830"/>
                  </a:lnTo>
                  <a:lnTo>
                    <a:pt x="27607" y="20830"/>
                  </a:lnTo>
                  <a:lnTo>
                    <a:pt x="27607" y="20921"/>
                  </a:lnTo>
                  <a:lnTo>
                    <a:pt x="27516" y="21012"/>
                  </a:lnTo>
                  <a:lnTo>
                    <a:pt x="27607" y="21103"/>
                  </a:lnTo>
                  <a:lnTo>
                    <a:pt x="27653" y="21194"/>
                  </a:lnTo>
                  <a:lnTo>
                    <a:pt x="27744" y="21194"/>
                  </a:lnTo>
                  <a:lnTo>
                    <a:pt x="27835" y="21103"/>
                  </a:lnTo>
                  <a:lnTo>
                    <a:pt x="27926" y="20830"/>
                  </a:lnTo>
                  <a:lnTo>
                    <a:pt x="27971" y="20739"/>
                  </a:lnTo>
                  <a:lnTo>
                    <a:pt x="27971" y="20648"/>
                  </a:lnTo>
                  <a:lnTo>
                    <a:pt x="27926" y="20512"/>
                  </a:lnTo>
                  <a:lnTo>
                    <a:pt x="27926" y="20466"/>
                  </a:lnTo>
                  <a:lnTo>
                    <a:pt x="27926" y="20284"/>
                  </a:lnTo>
                  <a:lnTo>
                    <a:pt x="27880" y="20148"/>
                  </a:lnTo>
                  <a:lnTo>
                    <a:pt x="27880" y="20057"/>
                  </a:lnTo>
                  <a:lnTo>
                    <a:pt x="27880" y="20012"/>
                  </a:lnTo>
                  <a:lnTo>
                    <a:pt x="27926" y="20057"/>
                  </a:lnTo>
                  <a:lnTo>
                    <a:pt x="28062" y="20057"/>
                  </a:lnTo>
                  <a:lnTo>
                    <a:pt x="28062" y="19966"/>
                  </a:lnTo>
                  <a:lnTo>
                    <a:pt x="27926" y="19875"/>
                  </a:lnTo>
                  <a:lnTo>
                    <a:pt x="27880" y="19739"/>
                  </a:lnTo>
                  <a:lnTo>
                    <a:pt x="27789" y="19648"/>
                  </a:lnTo>
                  <a:lnTo>
                    <a:pt x="27653" y="19602"/>
                  </a:lnTo>
                  <a:lnTo>
                    <a:pt x="27562" y="19602"/>
                  </a:lnTo>
                  <a:lnTo>
                    <a:pt x="27471" y="19511"/>
                  </a:lnTo>
                  <a:lnTo>
                    <a:pt x="27380" y="19466"/>
                  </a:lnTo>
                  <a:lnTo>
                    <a:pt x="26925" y="19466"/>
                  </a:lnTo>
                  <a:lnTo>
                    <a:pt x="26880" y="19420"/>
                  </a:lnTo>
                  <a:lnTo>
                    <a:pt x="26880" y="19375"/>
                  </a:lnTo>
                  <a:lnTo>
                    <a:pt x="26880" y="19329"/>
                  </a:lnTo>
                  <a:lnTo>
                    <a:pt x="26925" y="19375"/>
                  </a:lnTo>
                  <a:lnTo>
                    <a:pt x="27016" y="19420"/>
                  </a:lnTo>
                  <a:lnTo>
                    <a:pt x="27152" y="19375"/>
                  </a:lnTo>
                  <a:lnTo>
                    <a:pt x="27380" y="19329"/>
                  </a:lnTo>
                  <a:lnTo>
                    <a:pt x="27471" y="19420"/>
                  </a:lnTo>
                  <a:lnTo>
                    <a:pt x="27562" y="19375"/>
                  </a:lnTo>
                  <a:lnTo>
                    <a:pt x="27653" y="19329"/>
                  </a:lnTo>
                  <a:lnTo>
                    <a:pt x="27744" y="19329"/>
                  </a:lnTo>
                  <a:lnTo>
                    <a:pt x="27789" y="19420"/>
                  </a:lnTo>
                  <a:lnTo>
                    <a:pt x="27880" y="19329"/>
                  </a:lnTo>
                  <a:lnTo>
                    <a:pt x="27926" y="19284"/>
                  </a:lnTo>
                  <a:lnTo>
                    <a:pt x="27926" y="19193"/>
                  </a:lnTo>
                  <a:lnTo>
                    <a:pt x="27926" y="19011"/>
                  </a:lnTo>
                  <a:lnTo>
                    <a:pt x="27880" y="18966"/>
                  </a:lnTo>
                  <a:lnTo>
                    <a:pt x="27835" y="19011"/>
                  </a:lnTo>
                  <a:lnTo>
                    <a:pt x="27425" y="19011"/>
                  </a:lnTo>
                  <a:lnTo>
                    <a:pt x="27380" y="18920"/>
                  </a:lnTo>
                  <a:lnTo>
                    <a:pt x="27243" y="18875"/>
                  </a:lnTo>
                  <a:lnTo>
                    <a:pt x="27061" y="18875"/>
                  </a:lnTo>
                  <a:lnTo>
                    <a:pt x="27016" y="18966"/>
                  </a:lnTo>
                  <a:lnTo>
                    <a:pt x="26970" y="18966"/>
                  </a:lnTo>
                  <a:lnTo>
                    <a:pt x="26970" y="18829"/>
                  </a:lnTo>
                  <a:lnTo>
                    <a:pt x="26970" y="18738"/>
                  </a:lnTo>
                  <a:lnTo>
                    <a:pt x="26970" y="18647"/>
                  </a:lnTo>
                  <a:lnTo>
                    <a:pt x="26698" y="18647"/>
                  </a:lnTo>
                  <a:lnTo>
                    <a:pt x="26607" y="18602"/>
                  </a:lnTo>
                  <a:lnTo>
                    <a:pt x="26607" y="18511"/>
                  </a:lnTo>
                  <a:lnTo>
                    <a:pt x="26698" y="18511"/>
                  </a:lnTo>
                  <a:lnTo>
                    <a:pt x="26834" y="18602"/>
                  </a:lnTo>
                  <a:lnTo>
                    <a:pt x="26880" y="18556"/>
                  </a:lnTo>
                  <a:lnTo>
                    <a:pt x="26880" y="18465"/>
                  </a:lnTo>
                  <a:lnTo>
                    <a:pt x="26834" y="18420"/>
                  </a:lnTo>
                  <a:lnTo>
                    <a:pt x="26880" y="18329"/>
                  </a:lnTo>
                  <a:lnTo>
                    <a:pt x="26880" y="18238"/>
                  </a:lnTo>
                  <a:lnTo>
                    <a:pt x="26880" y="18192"/>
                  </a:lnTo>
                  <a:lnTo>
                    <a:pt x="26925" y="18101"/>
                  </a:lnTo>
                  <a:lnTo>
                    <a:pt x="26880" y="18010"/>
                  </a:lnTo>
                  <a:lnTo>
                    <a:pt x="26880" y="17919"/>
                  </a:lnTo>
                  <a:lnTo>
                    <a:pt x="26970" y="17874"/>
                  </a:lnTo>
                  <a:lnTo>
                    <a:pt x="27016" y="17919"/>
                  </a:lnTo>
                  <a:lnTo>
                    <a:pt x="27016" y="18010"/>
                  </a:lnTo>
                  <a:lnTo>
                    <a:pt x="27061" y="18101"/>
                  </a:lnTo>
                  <a:lnTo>
                    <a:pt x="27152" y="18101"/>
                  </a:lnTo>
                  <a:lnTo>
                    <a:pt x="27243" y="18010"/>
                  </a:lnTo>
                  <a:lnTo>
                    <a:pt x="27471" y="17829"/>
                  </a:lnTo>
                  <a:lnTo>
                    <a:pt x="27562" y="17783"/>
                  </a:lnTo>
                  <a:lnTo>
                    <a:pt x="27516" y="17738"/>
                  </a:lnTo>
                  <a:lnTo>
                    <a:pt x="27243" y="17738"/>
                  </a:lnTo>
                  <a:lnTo>
                    <a:pt x="27198" y="17692"/>
                  </a:lnTo>
                  <a:lnTo>
                    <a:pt x="27334" y="17647"/>
                  </a:lnTo>
                  <a:lnTo>
                    <a:pt x="27471" y="17647"/>
                  </a:lnTo>
                  <a:lnTo>
                    <a:pt x="27516" y="17692"/>
                  </a:lnTo>
                  <a:lnTo>
                    <a:pt x="27607" y="17692"/>
                  </a:lnTo>
                  <a:lnTo>
                    <a:pt x="27607" y="17601"/>
                  </a:lnTo>
                  <a:lnTo>
                    <a:pt x="27562" y="17556"/>
                  </a:lnTo>
                  <a:lnTo>
                    <a:pt x="27653" y="17510"/>
                  </a:lnTo>
                  <a:lnTo>
                    <a:pt x="27835" y="17510"/>
                  </a:lnTo>
                  <a:lnTo>
                    <a:pt x="27926" y="17601"/>
                  </a:lnTo>
                  <a:lnTo>
                    <a:pt x="28107" y="17601"/>
                  </a:lnTo>
                  <a:lnTo>
                    <a:pt x="28198" y="17692"/>
                  </a:lnTo>
                  <a:lnTo>
                    <a:pt x="28198" y="17783"/>
                  </a:lnTo>
                  <a:lnTo>
                    <a:pt x="28198" y="17874"/>
                  </a:lnTo>
                  <a:lnTo>
                    <a:pt x="28471" y="17874"/>
                  </a:lnTo>
                  <a:lnTo>
                    <a:pt x="28517" y="17965"/>
                  </a:lnTo>
                  <a:lnTo>
                    <a:pt x="28699" y="18010"/>
                  </a:lnTo>
                  <a:lnTo>
                    <a:pt x="28744" y="18147"/>
                  </a:lnTo>
                  <a:lnTo>
                    <a:pt x="28835" y="18147"/>
                  </a:lnTo>
                  <a:lnTo>
                    <a:pt x="28835" y="18101"/>
                  </a:lnTo>
                  <a:lnTo>
                    <a:pt x="28835" y="17965"/>
                  </a:lnTo>
                  <a:lnTo>
                    <a:pt x="28926" y="17874"/>
                  </a:lnTo>
                  <a:lnTo>
                    <a:pt x="28972" y="17647"/>
                  </a:lnTo>
                  <a:lnTo>
                    <a:pt x="28972" y="17601"/>
                  </a:lnTo>
                  <a:lnTo>
                    <a:pt x="29017" y="17419"/>
                  </a:lnTo>
                  <a:lnTo>
                    <a:pt x="29017" y="17192"/>
                  </a:lnTo>
                  <a:lnTo>
                    <a:pt x="29063" y="17146"/>
                  </a:lnTo>
                  <a:lnTo>
                    <a:pt x="29063" y="17010"/>
                  </a:lnTo>
                  <a:lnTo>
                    <a:pt x="29017" y="16873"/>
                  </a:lnTo>
                  <a:lnTo>
                    <a:pt x="28881" y="16828"/>
                  </a:lnTo>
                  <a:lnTo>
                    <a:pt x="28790" y="16737"/>
                  </a:lnTo>
                  <a:lnTo>
                    <a:pt x="28744" y="16737"/>
                  </a:lnTo>
                  <a:lnTo>
                    <a:pt x="28699" y="16692"/>
                  </a:lnTo>
                  <a:lnTo>
                    <a:pt x="28699" y="16646"/>
                  </a:lnTo>
                  <a:lnTo>
                    <a:pt x="28653" y="16646"/>
                  </a:lnTo>
                  <a:lnTo>
                    <a:pt x="28608" y="16737"/>
                  </a:lnTo>
                  <a:lnTo>
                    <a:pt x="28426" y="16873"/>
                  </a:lnTo>
                  <a:lnTo>
                    <a:pt x="28335" y="16919"/>
                  </a:lnTo>
                  <a:lnTo>
                    <a:pt x="28289" y="16873"/>
                  </a:lnTo>
                  <a:lnTo>
                    <a:pt x="28289" y="16828"/>
                  </a:lnTo>
                  <a:lnTo>
                    <a:pt x="28289" y="16692"/>
                  </a:lnTo>
                  <a:lnTo>
                    <a:pt x="28244" y="16646"/>
                  </a:lnTo>
                  <a:lnTo>
                    <a:pt x="28153" y="16737"/>
                  </a:lnTo>
                  <a:lnTo>
                    <a:pt x="28062" y="16737"/>
                  </a:lnTo>
                  <a:lnTo>
                    <a:pt x="28017" y="16646"/>
                  </a:lnTo>
                  <a:lnTo>
                    <a:pt x="28062" y="16646"/>
                  </a:lnTo>
                  <a:lnTo>
                    <a:pt x="28062" y="16555"/>
                  </a:lnTo>
                  <a:lnTo>
                    <a:pt x="27971" y="16510"/>
                  </a:lnTo>
                  <a:lnTo>
                    <a:pt x="27926" y="16464"/>
                  </a:lnTo>
                  <a:lnTo>
                    <a:pt x="27971" y="16373"/>
                  </a:lnTo>
                  <a:lnTo>
                    <a:pt x="28107" y="16373"/>
                  </a:lnTo>
                  <a:lnTo>
                    <a:pt x="28107" y="16328"/>
                  </a:lnTo>
                  <a:lnTo>
                    <a:pt x="28062" y="16191"/>
                  </a:lnTo>
                  <a:lnTo>
                    <a:pt x="28017" y="16100"/>
                  </a:lnTo>
                  <a:lnTo>
                    <a:pt x="28017" y="16055"/>
                  </a:lnTo>
                  <a:lnTo>
                    <a:pt x="28062" y="16009"/>
                  </a:lnTo>
                  <a:lnTo>
                    <a:pt x="28107" y="16055"/>
                  </a:lnTo>
                  <a:lnTo>
                    <a:pt x="28198" y="16055"/>
                  </a:lnTo>
                  <a:lnTo>
                    <a:pt x="28198" y="16146"/>
                  </a:lnTo>
                  <a:lnTo>
                    <a:pt x="28380" y="16328"/>
                  </a:lnTo>
                  <a:lnTo>
                    <a:pt x="28471" y="16419"/>
                  </a:lnTo>
                  <a:lnTo>
                    <a:pt x="28562" y="16419"/>
                  </a:lnTo>
                  <a:lnTo>
                    <a:pt x="28653" y="16328"/>
                  </a:lnTo>
                  <a:lnTo>
                    <a:pt x="28608" y="16146"/>
                  </a:lnTo>
                  <a:lnTo>
                    <a:pt x="28471" y="16009"/>
                  </a:lnTo>
                  <a:lnTo>
                    <a:pt x="28335" y="15918"/>
                  </a:lnTo>
                  <a:lnTo>
                    <a:pt x="28198" y="15873"/>
                  </a:lnTo>
                  <a:lnTo>
                    <a:pt x="28153" y="15691"/>
                  </a:lnTo>
                  <a:lnTo>
                    <a:pt x="28062" y="15600"/>
                  </a:lnTo>
                  <a:lnTo>
                    <a:pt x="27971" y="15509"/>
                  </a:lnTo>
                  <a:lnTo>
                    <a:pt x="27880" y="15464"/>
                  </a:lnTo>
                  <a:lnTo>
                    <a:pt x="27789" y="15373"/>
                  </a:lnTo>
                  <a:lnTo>
                    <a:pt x="27789" y="15282"/>
                  </a:lnTo>
                  <a:lnTo>
                    <a:pt x="27835" y="15236"/>
                  </a:lnTo>
                  <a:lnTo>
                    <a:pt x="27835" y="15145"/>
                  </a:lnTo>
                  <a:lnTo>
                    <a:pt x="27789" y="15100"/>
                  </a:lnTo>
                  <a:lnTo>
                    <a:pt x="27789" y="15054"/>
                  </a:lnTo>
                  <a:lnTo>
                    <a:pt x="27835" y="14963"/>
                  </a:lnTo>
                  <a:lnTo>
                    <a:pt x="27926" y="14963"/>
                  </a:lnTo>
                  <a:lnTo>
                    <a:pt x="28017" y="14918"/>
                  </a:lnTo>
                  <a:lnTo>
                    <a:pt x="28107" y="14963"/>
                  </a:lnTo>
                  <a:lnTo>
                    <a:pt x="28153" y="15054"/>
                  </a:lnTo>
                  <a:lnTo>
                    <a:pt x="28062" y="15100"/>
                  </a:lnTo>
                  <a:lnTo>
                    <a:pt x="28107" y="15100"/>
                  </a:lnTo>
                  <a:lnTo>
                    <a:pt x="28198" y="15191"/>
                  </a:lnTo>
                  <a:lnTo>
                    <a:pt x="28198" y="15236"/>
                  </a:lnTo>
                  <a:lnTo>
                    <a:pt x="28244" y="15373"/>
                  </a:lnTo>
                  <a:lnTo>
                    <a:pt x="28335" y="15373"/>
                  </a:lnTo>
                  <a:lnTo>
                    <a:pt x="28471" y="15236"/>
                  </a:lnTo>
                  <a:lnTo>
                    <a:pt x="28562" y="15054"/>
                  </a:lnTo>
                  <a:lnTo>
                    <a:pt x="28562" y="14872"/>
                  </a:lnTo>
                  <a:lnTo>
                    <a:pt x="28608" y="14781"/>
                  </a:lnTo>
                  <a:lnTo>
                    <a:pt x="28608" y="14690"/>
                  </a:lnTo>
                  <a:lnTo>
                    <a:pt x="28608" y="14509"/>
                  </a:lnTo>
                  <a:lnTo>
                    <a:pt x="28699" y="14418"/>
                  </a:lnTo>
                  <a:lnTo>
                    <a:pt x="28790" y="14327"/>
                  </a:lnTo>
                  <a:lnTo>
                    <a:pt x="28835" y="14099"/>
                  </a:lnTo>
                  <a:lnTo>
                    <a:pt x="28835" y="13917"/>
                  </a:lnTo>
                  <a:lnTo>
                    <a:pt x="28744" y="13826"/>
                  </a:lnTo>
                  <a:lnTo>
                    <a:pt x="28835" y="13553"/>
                  </a:lnTo>
                  <a:lnTo>
                    <a:pt x="28926" y="13326"/>
                  </a:lnTo>
                  <a:lnTo>
                    <a:pt x="28926" y="13144"/>
                  </a:lnTo>
                  <a:lnTo>
                    <a:pt x="29017" y="13008"/>
                  </a:lnTo>
                  <a:lnTo>
                    <a:pt x="29017" y="12917"/>
                  </a:lnTo>
                  <a:lnTo>
                    <a:pt x="29063" y="12735"/>
                  </a:lnTo>
                  <a:lnTo>
                    <a:pt x="29063" y="12553"/>
                  </a:lnTo>
                  <a:lnTo>
                    <a:pt x="29154" y="12416"/>
                  </a:lnTo>
                  <a:lnTo>
                    <a:pt x="29290" y="12280"/>
                  </a:lnTo>
                  <a:lnTo>
                    <a:pt x="29517" y="11916"/>
                  </a:lnTo>
                  <a:lnTo>
                    <a:pt x="29654" y="11689"/>
                  </a:lnTo>
                  <a:lnTo>
                    <a:pt x="29881" y="11552"/>
                  </a:lnTo>
                  <a:lnTo>
                    <a:pt x="29927" y="11416"/>
                  </a:lnTo>
                  <a:lnTo>
                    <a:pt x="30063" y="11279"/>
                  </a:lnTo>
                  <a:lnTo>
                    <a:pt x="30154" y="11098"/>
                  </a:lnTo>
                  <a:lnTo>
                    <a:pt x="30291" y="10916"/>
                  </a:lnTo>
                  <a:lnTo>
                    <a:pt x="30336" y="10870"/>
                  </a:lnTo>
                  <a:lnTo>
                    <a:pt x="30336" y="10825"/>
                  </a:lnTo>
                  <a:lnTo>
                    <a:pt x="30245" y="10734"/>
                  </a:lnTo>
                  <a:lnTo>
                    <a:pt x="30109" y="10688"/>
                  </a:lnTo>
                  <a:lnTo>
                    <a:pt x="30063" y="10643"/>
                  </a:lnTo>
                  <a:lnTo>
                    <a:pt x="29972" y="10597"/>
                  </a:lnTo>
                  <a:lnTo>
                    <a:pt x="29836" y="10597"/>
                  </a:lnTo>
                  <a:lnTo>
                    <a:pt x="29654" y="10643"/>
                  </a:lnTo>
                  <a:lnTo>
                    <a:pt x="29426" y="10734"/>
                  </a:lnTo>
                  <a:lnTo>
                    <a:pt x="29244" y="10779"/>
                  </a:lnTo>
                  <a:lnTo>
                    <a:pt x="29154" y="10916"/>
                  </a:lnTo>
                  <a:lnTo>
                    <a:pt x="28972" y="11007"/>
                  </a:lnTo>
                  <a:lnTo>
                    <a:pt x="28926" y="11098"/>
                  </a:lnTo>
                  <a:lnTo>
                    <a:pt x="28835" y="11098"/>
                  </a:lnTo>
                  <a:lnTo>
                    <a:pt x="28699" y="11052"/>
                  </a:lnTo>
                  <a:lnTo>
                    <a:pt x="28653" y="10961"/>
                  </a:lnTo>
                  <a:lnTo>
                    <a:pt x="28653" y="10916"/>
                  </a:lnTo>
                  <a:lnTo>
                    <a:pt x="28744" y="10916"/>
                  </a:lnTo>
                  <a:lnTo>
                    <a:pt x="28790" y="10870"/>
                  </a:lnTo>
                  <a:lnTo>
                    <a:pt x="28790" y="10734"/>
                  </a:lnTo>
                  <a:lnTo>
                    <a:pt x="28790" y="10643"/>
                  </a:lnTo>
                  <a:lnTo>
                    <a:pt x="28653" y="10643"/>
                  </a:lnTo>
                  <a:lnTo>
                    <a:pt x="28608" y="10597"/>
                  </a:lnTo>
                  <a:lnTo>
                    <a:pt x="28699" y="10597"/>
                  </a:lnTo>
                  <a:lnTo>
                    <a:pt x="28744" y="10506"/>
                  </a:lnTo>
                  <a:lnTo>
                    <a:pt x="28972" y="10461"/>
                  </a:lnTo>
                  <a:lnTo>
                    <a:pt x="29063" y="10279"/>
                  </a:lnTo>
                  <a:lnTo>
                    <a:pt x="29199" y="10188"/>
                  </a:lnTo>
                  <a:lnTo>
                    <a:pt x="29472" y="10188"/>
                  </a:lnTo>
                  <a:lnTo>
                    <a:pt x="29790" y="10415"/>
                  </a:lnTo>
                  <a:lnTo>
                    <a:pt x="29881" y="10506"/>
                  </a:lnTo>
                  <a:lnTo>
                    <a:pt x="30200" y="10506"/>
                  </a:lnTo>
                  <a:lnTo>
                    <a:pt x="30336" y="10461"/>
                  </a:lnTo>
                  <a:lnTo>
                    <a:pt x="30472" y="10506"/>
                  </a:lnTo>
                  <a:lnTo>
                    <a:pt x="30745" y="10415"/>
                  </a:lnTo>
                  <a:lnTo>
                    <a:pt x="30882" y="10324"/>
                  </a:lnTo>
                  <a:lnTo>
                    <a:pt x="30882" y="10233"/>
                  </a:lnTo>
                  <a:lnTo>
                    <a:pt x="30836" y="10142"/>
                  </a:lnTo>
                  <a:lnTo>
                    <a:pt x="31018" y="10142"/>
                  </a:lnTo>
                  <a:lnTo>
                    <a:pt x="31155" y="10052"/>
                  </a:lnTo>
                  <a:lnTo>
                    <a:pt x="31155" y="9915"/>
                  </a:lnTo>
                  <a:lnTo>
                    <a:pt x="31064" y="9779"/>
                  </a:lnTo>
                  <a:lnTo>
                    <a:pt x="30927" y="9733"/>
                  </a:lnTo>
                  <a:lnTo>
                    <a:pt x="30882" y="9642"/>
                  </a:lnTo>
                  <a:lnTo>
                    <a:pt x="30654" y="9642"/>
                  </a:lnTo>
                  <a:lnTo>
                    <a:pt x="30563" y="9733"/>
                  </a:lnTo>
                  <a:lnTo>
                    <a:pt x="30518" y="9733"/>
                  </a:lnTo>
                  <a:lnTo>
                    <a:pt x="30427" y="9642"/>
                  </a:lnTo>
                  <a:lnTo>
                    <a:pt x="30109" y="9642"/>
                  </a:lnTo>
                  <a:lnTo>
                    <a:pt x="29927" y="9597"/>
                  </a:lnTo>
                  <a:lnTo>
                    <a:pt x="29790" y="9506"/>
                  </a:lnTo>
                  <a:lnTo>
                    <a:pt x="29654" y="9506"/>
                  </a:lnTo>
                  <a:lnTo>
                    <a:pt x="29563" y="9551"/>
                  </a:lnTo>
                  <a:lnTo>
                    <a:pt x="29154" y="9551"/>
                  </a:lnTo>
                  <a:lnTo>
                    <a:pt x="29017" y="9506"/>
                  </a:lnTo>
                  <a:lnTo>
                    <a:pt x="29290" y="9506"/>
                  </a:lnTo>
                  <a:lnTo>
                    <a:pt x="29381" y="9415"/>
                  </a:lnTo>
                  <a:lnTo>
                    <a:pt x="29563" y="9415"/>
                  </a:lnTo>
                  <a:lnTo>
                    <a:pt x="29699" y="9460"/>
                  </a:lnTo>
                  <a:lnTo>
                    <a:pt x="29927" y="9460"/>
                  </a:lnTo>
                  <a:lnTo>
                    <a:pt x="29972" y="9369"/>
                  </a:lnTo>
                  <a:lnTo>
                    <a:pt x="30154" y="9369"/>
                  </a:lnTo>
                  <a:lnTo>
                    <a:pt x="30245" y="9324"/>
                  </a:lnTo>
                  <a:lnTo>
                    <a:pt x="30291" y="9278"/>
                  </a:lnTo>
                  <a:lnTo>
                    <a:pt x="30427" y="9278"/>
                  </a:lnTo>
                  <a:lnTo>
                    <a:pt x="30472" y="9187"/>
                  </a:lnTo>
                  <a:lnTo>
                    <a:pt x="30609" y="9187"/>
                  </a:lnTo>
                  <a:lnTo>
                    <a:pt x="30609" y="9233"/>
                  </a:lnTo>
                  <a:lnTo>
                    <a:pt x="30654" y="9233"/>
                  </a:lnTo>
                  <a:lnTo>
                    <a:pt x="30745" y="9278"/>
                  </a:lnTo>
                  <a:lnTo>
                    <a:pt x="30882" y="9278"/>
                  </a:lnTo>
                  <a:lnTo>
                    <a:pt x="31018" y="9324"/>
                  </a:lnTo>
                  <a:lnTo>
                    <a:pt x="31109" y="9415"/>
                  </a:lnTo>
                  <a:lnTo>
                    <a:pt x="31337" y="9415"/>
                  </a:lnTo>
                  <a:lnTo>
                    <a:pt x="31473" y="9278"/>
                  </a:lnTo>
                  <a:lnTo>
                    <a:pt x="31700" y="9187"/>
                  </a:lnTo>
                  <a:lnTo>
                    <a:pt x="31928" y="9187"/>
                  </a:lnTo>
                  <a:lnTo>
                    <a:pt x="31973" y="9096"/>
                  </a:lnTo>
                  <a:lnTo>
                    <a:pt x="31973" y="9005"/>
                  </a:lnTo>
                  <a:lnTo>
                    <a:pt x="31928" y="8960"/>
                  </a:lnTo>
                  <a:lnTo>
                    <a:pt x="31837" y="8824"/>
                  </a:lnTo>
                  <a:lnTo>
                    <a:pt x="31837" y="8733"/>
                  </a:lnTo>
                  <a:lnTo>
                    <a:pt x="31791" y="8778"/>
                  </a:lnTo>
                  <a:lnTo>
                    <a:pt x="31791" y="8687"/>
                  </a:lnTo>
                  <a:lnTo>
                    <a:pt x="31882" y="8551"/>
                  </a:lnTo>
                  <a:lnTo>
                    <a:pt x="31973" y="8460"/>
                  </a:lnTo>
                  <a:lnTo>
                    <a:pt x="32064" y="8460"/>
                  </a:lnTo>
                  <a:lnTo>
                    <a:pt x="32292" y="8596"/>
                  </a:lnTo>
                  <a:lnTo>
                    <a:pt x="32428" y="8642"/>
                  </a:lnTo>
                  <a:lnTo>
                    <a:pt x="32474" y="8642"/>
                  </a:lnTo>
                  <a:lnTo>
                    <a:pt x="32565" y="8551"/>
                  </a:lnTo>
                  <a:lnTo>
                    <a:pt x="32701" y="8323"/>
                  </a:lnTo>
                  <a:lnTo>
                    <a:pt x="32837" y="8187"/>
                  </a:lnTo>
                  <a:lnTo>
                    <a:pt x="32928" y="8187"/>
                  </a:lnTo>
                  <a:lnTo>
                    <a:pt x="32974" y="8096"/>
                  </a:lnTo>
                  <a:lnTo>
                    <a:pt x="33110" y="8005"/>
                  </a:lnTo>
                  <a:lnTo>
                    <a:pt x="33247" y="7959"/>
                  </a:lnTo>
                  <a:lnTo>
                    <a:pt x="33338" y="7868"/>
                  </a:lnTo>
                  <a:lnTo>
                    <a:pt x="33338" y="7687"/>
                  </a:lnTo>
                  <a:lnTo>
                    <a:pt x="33247" y="7459"/>
                  </a:lnTo>
                  <a:lnTo>
                    <a:pt x="33156" y="7368"/>
                  </a:lnTo>
                  <a:lnTo>
                    <a:pt x="33110" y="7277"/>
                  </a:lnTo>
                  <a:lnTo>
                    <a:pt x="32883" y="7050"/>
                  </a:lnTo>
                  <a:lnTo>
                    <a:pt x="32883" y="6959"/>
                  </a:lnTo>
                  <a:lnTo>
                    <a:pt x="32792" y="6868"/>
                  </a:lnTo>
                  <a:lnTo>
                    <a:pt x="32655" y="6777"/>
                  </a:lnTo>
                  <a:lnTo>
                    <a:pt x="32565" y="6777"/>
                  </a:lnTo>
                  <a:lnTo>
                    <a:pt x="32474" y="6686"/>
                  </a:lnTo>
                  <a:lnTo>
                    <a:pt x="32337" y="6595"/>
                  </a:lnTo>
                  <a:lnTo>
                    <a:pt x="32201" y="6595"/>
                  </a:lnTo>
                  <a:lnTo>
                    <a:pt x="31973" y="6550"/>
                  </a:lnTo>
                  <a:lnTo>
                    <a:pt x="31746" y="6413"/>
                  </a:lnTo>
                  <a:lnTo>
                    <a:pt x="31564" y="6368"/>
                  </a:lnTo>
                  <a:lnTo>
                    <a:pt x="31473" y="6413"/>
                  </a:lnTo>
                  <a:lnTo>
                    <a:pt x="31291" y="6413"/>
                  </a:lnTo>
                  <a:lnTo>
                    <a:pt x="31064" y="6504"/>
                  </a:lnTo>
                  <a:lnTo>
                    <a:pt x="31018" y="6595"/>
                  </a:lnTo>
                  <a:lnTo>
                    <a:pt x="30836" y="6641"/>
                  </a:lnTo>
                  <a:lnTo>
                    <a:pt x="30700" y="6595"/>
                  </a:lnTo>
                  <a:lnTo>
                    <a:pt x="30654" y="6504"/>
                  </a:lnTo>
                  <a:lnTo>
                    <a:pt x="30563" y="6504"/>
                  </a:lnTo>
                  <a:lnTo>
                    <a:pt x="30518" y="6595"/>
                  </a:lnTo>
                  <a:lnTo>
                    <a:pt x="30518" y="6686"/>
                  </a:lnTo>
                  <a:lnTo>
                    <a:pt x="30518" y="6868"/>
                  </a:lnTo>
                  <a:lnTo>
                    <a:pt x="30472" y="6959"/>
                  </a:lnTo>
                  <a:lnTo>
                    <a:pt x="30381" y="6959"/>
                  </a:lnTo>
                  <a:lnTo>
                    <a:pt x="30381" y="7050"/>
                  </a:lnTo>
                  <a:lnTo>
                    <a:pt x="30427" y="7095"/>
                  </a:lnTo>
                  <a:lnTo>
                    <a:pt x="30381" y="7186"/>
                  </a:lnTo>
                  <a:lnTo>
                    <a:pt x="30245" y="7277"/>
                  </a:lnTo>
                  <a:lnTo>
                    <a:pt x="30109" y="7277"/>
                  </a:lnTo>
                  <a:lnTo>
                    <a:pt x="30018" y="7186"/>
                  </a:lnTo>
                  <a:lnTo>
                    <a:pt x="30018" y="7050"/>
                  </a:lnTo>
                  <a:lnTo>
                    <a:pt x="29927" y="7050"/>
                  </a:lnTo>
                  <a:lnTo>
                    <a:pt x="29881" y="7095"/>
                  </a:lnTo>
                  <a:lnTo>
                    <a:pt x="29881" y="7232"/>
                  </a:lnTo>
                  <a:lnTo>
                    <a:pt x="29927" y="7277"/>
                  </a:lnTo>
                  <a:lnTo>
                    <a:pt x="29836" y="7414"/>
                  </a:lnTo>
                  <a:lnTo>
                    <a:pt x="29790" y="7550"/>
                  </a:lnTo>
                  <a:lnTo>
                    <a:pt x="29745" y="7596"/>
                  </a:lnTo>
                  <a:lnTo>
                    <a:pt x="29745" y="7505"/>
                  </a:lnTo>
                  <a:lnTo>
                    <a:pt x="29790" y="7459"/>
                  </a:lnTo>
                  <a:lnTo>
                    <a:pt x="29745" y="7277"/>
                  </a:lnTo>
                  <a:lnTo>
                    <a:pt x="29699" y="7186"/>
                  </a:lnTo>
                  <a:lnTo>
                    <a:pt x="29745" y="7050"/>
                  </a:lnTo>
                  <a:lnTo>
                    <a:pt x="29745" y="6959"/>
                  </a:lnTo>
                  <a:lnTo>
                    <a:pt x="29654" y="6822"/>
                  </a:lnTo>
                  <a:lnTo>
                    <a:pt x="29654" y="6732"/>
                  </a:lnTo>
                  <a:lnTo>
                    <a:pt x="29608" y="6822"/>
                  </a:lnTo>
                  <a:lnTo>
                    <a:pt x="29563" y="6868"/>
                  </a:lnTo>
                  <a:lnTo>
                    <a:pt x="29472" y="7004"/>
                  </a:lnTo>
                  <a:lnTo>
                    <a:pt x="29472" y="7095"/>
                  </a:lnTo>
                  <a:lnTo>
                    <a:pt x="29381" y="7232"/>
                  </a:lnTo>
                  <a:lnTo>
                    <a:pt x="29199" y="7459"/>
                  </a:lnTo>
                  <a:lnTo>
                    <a:pt x="29063" y="7550"/>
                  </a:lnTo>
                  <a:lnTo>
                    <a:pt x="28972" y="7550"/>
                  </a:lnTo>
                  <a:lnTo>
                    <a:pt x="28881" y="7641"/>
                  </a:lnTo>
                  <a:lnTo>
                    <a:pt x="28744" y="7732"/>
                  </a:lnTo>
                  <a:lnTo>
                    <a:pt x="28608" y="7732"/>
                  </a:lnTo>
                  <a:lnTo>
                    <a:pt x="28471" y="7868"/>
                  </a:lnTo>
                  <a:lnTo>
                    <a:pt x="28244" y="8005"/>
                  </a:lnTo>
                  <a:lnTo>
                    <a:pt x="27880" y="8005"/>
                  </a:lnTo>
                  <a:lnTo>
                    <a:pt x="27880" y="8096"/>
                  </a:lnTo>
                  <a:lnTo>
                    <a:pt x="27789" y="8187"/>
                  </a:lnTo>
                  <a:lnTo>
                    <a:pt x="27562" y="8187"/>
                  </a:lnTo>
                  <a:lnTo>
                    <a:pt x="27425" y="8232"/>
                  </a:lnTo>
                  <a:lnTo>
                    <a:pt x="27243" y="8414"/>
                  </a:lnTo>
                  <a:lnTo>
                    <a:pt x="26970" y="8642"/>
                  </a:lnTo>
                  <a:lnTo>
                    <a:pt x="26970" y="8778"/>
                  </a:lnTo>
                  <a:lnTo>
                    <a:pt x="26880" y="8778"/>
                  </a:lnTo>
                  <a:lnTo>
                    <a:pt x="26607" y="8960"/>
                  </a:lnTo>
                  <a:lnTo>
                    <a:pt x="26516" y="9142"/>
                  </a:lnTo>
                  <a:lnTo>
                    <a:pt x="26470" y="9051"/>
                  </a:lnTo>
                  <a:lnTo>
                    <a:pt x="26425" y="9051"/>
                  </a:lnTo>
                  <a:lnTo>
                    <a:pt x="26243" y="9142"/>
                  </a:lnTo>
                  <a:lnTo>
                    <a:pt x="26106" y="9324"/>
                  </a:lnTo>
                  <a:lnTo>
                    <a:pt x="25970" y="9506"/>
                  </a:lnTo>
                  <a:lnTo>
                    <a:pt x="25970" y="9597"/>
                  </a:lnTo>
                  <a:lnTo>
                    <a:pt x="25924" y="9688"/>
                  </a:lnTo>
                  <a:lnTo>
                    <a:pt x="25879" y="9642"/>
                  </a:lnTo>
                  <a:lnTo>
                    <a:pt x="25924" y="9460"/>
                  </a:lnTo>
                  <a:lnTo>
                    <a:pt x="25924" y="9324"/>
                  </a:lnTo>
                  <a:lnTo>
                    <a:pt x="25924" y="9187"/>
                  </a:lnTo>
                  <a:lnTo>
                    <a:pt x="26061" y="9187"/>
                  </a:lnTo>
                  <a:lnTo>
                    <a:pt x="26106" y="9096"/>
                  </a:lnTo>
                  <a:lnTo>
                    <a:pt x="26288" y="8960"/>
                  </a:lnTo>
                  <a:lnTo>
                    <a:pt x="26425" y="8915"/>
                  </a:lnTo>
                  <a:lnTo>
                    <a:pt x="26561" y="8778"/>
                  </a:lnTo>
                  <a:lnTo>
                    <a:pt x="26789" y="8596"/>
                  </a:lnTo>
                  <a:lnTo>
                    <a:pt x="26834" y="8505"/>
                  </a:lnTo>
                  <a:lnTo>
                    <a:pt x="26970" y="8414"/>
                  </a:lnTo>
                  <a:lnTo>
                    <a:pt x="27107" y="8232"/>
                  </a:lnTo>
                  <a:lnTo>
                    <a:pt x="27198" y="8096"/>
                  </a:lnTo>
                  <a:lnTo>
                    <a:pt x="27152" y="8005"/>
                  </a:lnTo>
                  <a:lnTo>
                    <a:pt x="27198" y="7914"/>
                  </a:lnTo>
                  <a:lnTo>
                    <a:pt x="27243" y="7959"/>
                  </a:lnTo>
                  <a:lnTo>
                    <a:pt x="27334" y="7959"/>
                  </a:lnTo>
                  <a:lnTo>
                    <a:pt x="27425" y="7868"/>
                  </a:lnTo>
                  <a:lnTo>
                    <a:pt x="27562" y="7823"/>
                  </a:lnTo>
                  <a:lnTo>
                    <a:pt x="27562" y="7687"/>
                  </a:lnTo>
                  <a:lnTo>
                    <a:pt x="27653" y="7505"/>
                  </a:lnTo>
                  <a:lnTo>
                    <a:pt x="27698" y="7505"/>
                  </a:lnTo>
                  <a:lnTo>
                    <a:pt x="27789" y="7550"/>
                  </a:lnTo>
                  <a:lnTo>
                    <a:pt x="27926" y="7459"/>
                  </a:lnTo>
                  <a:lnTo>
                    <a:pt x="28017" y="7414"/>
                  </a:lnTo>
                  <a:lnTo>
                    <a:pt x="28153" y="7414"/>
                  </a:lnTo>
                  <a:lnTo>
                    <a:pt x="28608" y="7004"/>
                  </a:lnTo>
                  <a:lnTo>
                    <a:pt x="28699" y="6868"/>
                  </a:lnTo>
                  <a:lnTo>
                    <a:pt x="28699" y="6686"/>
                  </a:lnTo>
                  <a:lnTo>
                    <a:pt x="28835" y="6459"/>
                  </a:lnTo>
                  <a:lnTo>
                    <a:pt x="28972" y="6277"/>
                  </a:lnTo>
                  <a:lnTo>
                    <a:pt x="28972" y="6095"/>
                  </a:lnTo>
                  <a:lnTo>
                    <a:pt x="28972" y="5822"/>
                  </a:lnTo>
                  <a:lnTo>
                    <a:pt x="28926" y="5685"/>
                  </a:lnTo>
                  <a:lnTo>
                    <a:pt x="28835" y="5640"/>
                  </a:lnTo>
                  <a:lnTo>
                    <a:pt x="28653" y="5685"/>
                  </a:lnTo>
                  <a:lnTo>
                    <a:pt x="28471" y="5685"/>
                  </a:lnTo>
                  <a:lnTo>
                    <a:pt x="28289" y="5640"/>
                  </a:lnTo>
                  <a:lnTo>
                    <a:pt x="28107" y="5640"/>
                  </a:lnTo>
                  <a:lnTo>
                    <a:pt x="27971" y="5685"/>
                  </a:lnTo>
                  <a:lnTo>
                    <a:pt x="27971" y="5822"/>
                  </a:lnTo>
                  <a:lnTo>
                    <a:pt x="28017" y="5867"/>
                  </a:lnTo>
                  <a:lnTo>
                    <a:pt x="27971" y="5958"/>
                  </a:lnTo>
                  <a:lnTo>
                    <a:pt x="27971" y="6186"/>
                  </a:lnTo>
                  <a:lnTo>
                    <a:pt x="27926" y="6413"/>
                  </a:lnTo>
                  <a:lnTo>
                    <a:pt x="27789" y="6595"/>
                  </a:lnTo>
                  <a:lnTo>
                    <a:pt x="27698" y="6504"/>
                  </a:lnTo>
                  <a:lnTo>
                    <a:pt x="27562" y="6504"/>
                  </a:lnTo>
                  <a:lnTo>
                    <a:pt x="27516" y="6595"/>
                  </a:lnTo>
                  <a:lnTo>
                    <a:pt x="27425" y="6641"/>
                  </a:lnTo>
                  <a:lnTo>
                    <a:pt x="27334" y="6550"/>
                  </a:lnTo>
                  <a:lnTo>
                    <a:pt x="27243" y="6550"/>
                  </a:lnTo>
                  <a:lnTo>
                    <a:pt x="26970" y="6459"/>
                  </a:lnTo>
                  <a:lnTo>
                    <a:pt x="26698" y="6459"/>
                  </a:lnTo>
                  <a:lnTo>
                    <a:pt x="26516" y="6504"/>
                  </a:lnTo>
                  <a:lnTo>
                    <a:pt x="26334" y="6595"/>
                  </a:lnTo>
                  <a:lnTo>
                    <a:pt x="26152" y="6641"/>
                  </a:lnTo>
                  <a:lnTo>
                    <a:pt x="26061" y="6641"/>
                  </a:lnTo>
                  <a:lnTo>
                    <a:pt x="26061" y="6550"/>
                  </a:lnTo>
                  <a:lnTo>
                    <a:pt x="26106" y="6413"/>
                  </a:lnTo>
                  <a:lnTo>
                    <a:pt x="26106" y="6322"/>
                  </a:lnTo>
                  <a:lnTo>
                    <a:pt x="26152" y="6231"/>
                  </a:lnTo>
                  <a:lnTo>
                    <a:pt x="26334" y="6231"/>
                  </a:lnTo>
                  <a:lnTo>
                    <a:pt x="26516" y="6186"/>
                  </a:lnTo>
                  <a:lnTo>
                    <a:pt x="26880" y="6140"/>
                  </a:lnTo>
                  <a:lnTo>
                    <a:pt x="26970" y="6095"/>
                  </a:lnTo>
                  <a:lnTo>
                    <a:pt x="27061" y="5913"/>
                  </a:lnTo>
                  <a:lnTo>
                    <a:pt x="27061" y="5822"/>
                  </a:lnTo>
                  <a:lnTo>
                    <a:pt x="27152" y="5731"/>
                  </a:lnTo>
                  <a:lnTo>
                    <a:pt x="27152" y="5640"/>
                  </a:lnTo>
                  <a:lnTo>
                    <a:pt x="27107" y="5595"/>
                  </a:lnTo>
                  <a:lnTo>
                    <a:pt x="27107" y="5504"/>
                  </a:lnTo>
                  <a:lnTo>
                    <a:pt x="26698" y="5504"/>
                  </a:lnTo>
                  <a:lnTo>
                    <a:pt x="26425" y="5458"/>
                  </a:lnTo>
                  <a:lnTo>
                    <a:pt x="26243" y="5367"/>
                  </a:lnTo>
                  <a:lnTo>
                    <a:pt x="25561" y="5367"/>
                  </a:lnTo>
                  <a:lnTo>
                    <a:pt x="25424" y="5322"/>
                  </a:lnTo>
                  <a:lnTo>
                    <a:pt x="25242" y="5322"/>
                  </a:lnTo>
                  <a:lnTo>
                    <a:pt x="25060" y="5367"/>
                  </a:lnTo>
                  <a:lnTo>
                    <a:pt x="24969" y="5322"/>
                  </a:lnTo>
                  <a:lnTo>
                    <a:pt x="24742" y="5322"/>
                  </a:lnTo>
                  <a:lnTo>
                    <a:pt x="24651" y="5458"/>
                  </a:lnTo>
                  <a:lnTo>
                    <a:pt x="24651" y="5595"/>
                  </a:lnTo>
                  <a:lnTo>
                    <a:pt x="24515" y="5685"/>
                  </a:lnTo>
                  <a:lnTo>
                    <a:pt x="24469" y="5685"/>
                  </a:lnTo>
                  <a:lnTo>
                    <a:pt x="24469" y="5595"/>
                  </a:lnTo>
                  <a:lnTo>
                    <a:pt x="24469" y="5549"/>
                  </a:lnTo>
                  <a:lnTo>
                    <a:pt x="24378" y="5549"/>
                  </a:lnTo>
                  <a:lnTo>
                    <a:pt x="24060" y="5640"/>
                  </a:lnTo>
                  <a:lnTo>
                    <a:pt x="23878" y="5731"/>
                  </a:lnTo>
                  <a:lnTo>
                    <a:pt x="23741" y="5822"/>
                  </a:lnTo>
                  <a:lnTo>
                    <a:pt x="23696" y="5867"/>
                  </a:lnTo>
                  <a:lnTo>
                    <a:pt x="23423" y="5867"/>
                  </a:lnTo>
                  <a:lnTo>
                    <a:pt x="23332" y="5958"/>
                  </a:lnTo>
                  <a:lnTo>
                    <a:pt x="23196" y="5958"/>
                  </a:lnTo>
                  <a:lnTo>
                    <a:pt x="23105" y="6095"/>
                  </a:lnTo>
                  <a:lnTo>
                    <a:pt x="23105" y="6186"/>
                  </a:lnTo>
                  <a:lnTo>
                    <a:pt x="23014" y="6277"/>
                  </a:lnTo>
                  <a:lnTo>
                    <a:pt x="22923" y="6277"/>
                  </a:lnTo>
                  <a:lnTo>
                    <a:pt x="22877" y="6186"/>
                  </a:lnTo>
                  <a:lnTo>
                    <a:pt x="22877" y="6049"/>
                  </a:lnTo>
                  <a:lnTo>
                    <a:pt x="22877" y="5958"/>
                  </a:lnTo>
                  <a:lnTo>
                    <a:pt x="22786" y="5867"/>
                  </a:lnTo>
                  <a:lnTo>
                    <a:pt x="22786" y="5731"/>
                  </a:lnTo>
                  <a:lnTo>
                    <a:pt x="22877" y="5640"/>
                  </a:lnTo>
                  <a:lnTo>
                    <a:pt x="22968" y="5640"/>
                  </a:lnTo>
                  <a:lnTo>
                    <a:pt x="23150" y="5595"/>
                  </a:lnTo>
                  <a:lnTo>
                    <a:pt x="23378" y="5595"/>
                  </a:lnTo>
                  <a:lnTo>
                    <a:pt x="23423" y="5504"/>
                  </a:lnTo>
                  <a:lnTo>
                    <a:pt x="23560" y="5458"/>
                  </a:lnTo>
                  <a:lnTo>
                    <a:pt x="23787" y="5458"/>
                  </a:lnTo>
                  <a:lnTo>
                    <a:pt x="23923" y="5367"/>
                  </a:lnTo>
                  <a:lnTo>
                    <a:pt x="24060" y="5322"/>
                  </a:lnTo>
                  <a:lnTo>
                    <a:pt x="24242" y="5322"/>
                  </a:lnTo>
                  <a:lnTo>
                    <a:pt x="24333" y="5231"/>
                  </a:lnTo>
                  <a:lnTo>
                    <a:pt x="24378" y="5140"/>
                  </a:lnTo>
                  <a:lnTo>
                    <a:pt x="24333" y="5049"/>
                  </a:lnTo>
                  <a:lnTo>
                    <a:pt x="24287" y="5003"/>
                  </a:lnTo>
                  <a:lnTo>
                    <a:pt x="24060" y="5003"/>
                  </a:lnTo>
                  <a:lnTo>
                    <a:pt x="24060" y="4958"/>
                  </a:lnTo>
                  <a:lnTo>
                    <a:pt x="24333" y="4958"/>
                  </a:lnTo>
                  <a:lnTo>
                    <a:pt x="24424" y="5003"/>
                  </a:lnTo>
                  <a:lnTo>
                    <a:pt x="24424" y="5140"/>
                  </a:lnTo>
                  <a:lnTo>
                    <a:pt x="24469" y="5140"/>
                  </a:lnTo>
                  <a:lnTo>
                    <a:pt x="24469" y="5094"/>
                  </a:lnTo>
                  <a:lnTo>
                    <a:pt x="24606" y="5049"/>
                  </a:lnTo>
                  <a:lnTo>
                    <a:pt x="24787" y="5049"/>
                  </a:lnTo>
                  <a:lnTo>
                    <a:pt x="24878" y="5003"/>
                  </a:lnTo>
                  <a:lnTo>
                    <a:pt x="25015" y="4912"/>
                  </a:lnTo>
                  <a:lnTo>
                    <a:pt x="25106" y="4912"/>
                  </a:lnTo>
                  <a:lnTo>
                    <a:pt x="25242" y="4958"/>
                  </a:lnTo>
                  <a:lnTo>
                    <a:pt x="25379" y="4958"/>
                  </a:lnTo>
                  <a:lnTo>
                    <a:pt x="25515" y="4912"/>
                  </a:lnTo>
                  <a:lnTo>
                    <a:pt x="25606" y="4912"/>
                  </a:lnTo>
                  <a:lnTo>
                    <a:pt x="25743" y="4958"/>
                  </a:lnTo>
                  <a:lnTo>
                    <a:pt x="25970" y="4958"/>
                  </a:lnTo>
                  <a:lnTo>
                    <a:pt x="26015" y="5003"/>
                  </a:lnTo>
                  <a:lnTo>
                    <a:pt x="26106" y="5003"/>
                  </a:lnTo>
                  <a:lnTo>
                    <a:pt x="26288" y="5140"/>
                  </a:lnTo>
                  <a:lnTo>
                    <a:pt x="26379" y="5185"/>
                  </a:lnTo>
                  <a:lnTo>
                    <a:pt x="26561" y="5140"/>
                  </a:lnTo>
                  <a:lnTo>
                    <a:pt x="26607" y="5094"/>
                  </a:lnTo>
                  <a:lnTo>
                    <a:pt x="26743" y="5094"/>
                  </a:lnTo>
                  <a:lnTo>
                    <a:pt x="26880" y="5140"/>
                  </a:lnTo>
                  <a:lnTo>
                    <a:pt x="26970" y="5140"/>
                  </a:lnTo>
                  <a:lnTo>
                    <a:pt x="27061" y="5185"/>
                  </a:lnTo>
                  <a:lnTo>
                    <a:pt x="27152" y="5185"/>
                  </a:lnTo>
                  <a:lnTo>
                    <a:pt x="27380" y="5094"/>
                  </a:lnTo>
                  <a:lnTo>
                    <a:pt x="27471" y="5049"/>
                  </a:lnTo>
                  <a:lnTo>
                    <a:pt x="27653" y="5049"/>
                  </a:lnTo>
                  <a:lnTo>
                    <a:pt x="27744" y="5094"/>
                  </a:lnTo>
                  <a:lnTo>
                    <a:pt x="27835" y="5094"/>
                  </a:lnTo>
                  <a:lnTo>
                    <a:pt x="27926" y="5003"/>
                  </a:lnTo>
                  <a:lnTo>
                    <a:pt x="28062" y="5049"/>
                  </a:lnTo>
                  <a:lnTo>
                    <a:pt x="28244" y="5049"/>
                  </a:lnTo>
                  <a:lnTo>
                    <a:pt x="28244" y="5003"/>
                  </a:lnTo>
                  <a:lnTo>
                    <a:pt x="28153" y="4958"/>
                  </a:lnTo>
                  <a:lnTo>
                    <a:pt x="28153" y="4776"/>
                  </a:lnTo>
                  <a:lnTo>
                    <a:pt x="28198" y="4776"/>
                  </a:lnTo>
                  <a:lnTo>
                    <a:pt x="28244" y="4821"/>
                  </a:lnTo>
                  <a:lnTo>
                    <a:pt x="28335" y="4912"/>
                  </a:lnTo>
                  <a:lnTo>
                    <a:pt x="28699" y="4912"/>
                  </a:lnTo>
                  <a:lnTo>
                    <a:pt x="28972" y="4821"/>
                  </a:lnTo>
                  <a:lnTo>
                    <a:pt x="29108" y="4730"/>
                  </a:lnTo>
                  <a:lnTo>
                    <a:pt x="29154" y="4685"/>
                  </a:lnTo>
                  <a:lnTo>
                    <a:pt x="29154" y="4594"/>
                  </a:lnTo>
                  <a:lnTo>
                    <a:pt x="29290" y="4594"/>
                  </a:lnTo>
                  <a:lnTo>
                    <a:pt x="29426" y="4548"/>
                  </a:lnTo>
                  <a:lnTo>
                    <a:pt x="29563" y="4458"/>
                  </a:lnTo>
                  <a:lnTo>
                    <a:pt x="29654" y="4412"/>
                  </a:lnTo>
                  <a:lnTo>
                    <a:pt x="29654" y="4276"/>
                  </a:lnTo>
                  <a:lnTo>
                    <a:pt x="29654" y="4185"/>
                  </a:lnTo>
                  <a:lnTo>
                    <a:pt x="29699" y="4139"/>
                  </a:lnTo>
                  <a:lnTo>
                    <a:pt x="29699" y="4003"/>
                  </a:lnTo>
                  <a:lnTo>
                    <a:pt x="29699" y="3957"/>
                  </a:lnTo>
                  <a:lnTo>
                    <a:pt x="29563" y="3821"/>
                  </a:lnTo>
                  <a:lnTo>
                    <a:pt x="29381" y="3730"/>
                  </a:lnTo>
                  <a:lnTo>
                    <a:pt x="29199" y="3593"/>
                  </a:lnTo>
                  <a:lnTo>
                    <a:pt x="29199" y="3502"/>
                  </a:lnTo>
                  <a:lnTo>
                    <a:pt x="29154" y="3457"/>
                  </a:lnTo>
                  <a:lnTo>
                    <a:pt x="28926" y="3411"/>
                  </a:lnTo>
                  <a:lnTo>
                    <a:pt x="28835" y="3321"/>
                  </a:lnTo>
                  <a:lnTo>
                    <a:pt x="28790" y="3230"/>
                  </a:lnTo>
                  <a:lnTo>
                    <a:pt x="28699" y="3184"/>
                  </a:lnTo>
                  <a:lnTo>
                    <a:pt x="28653" y="3230"/>
                  </a:lnTo>
                  <a:lnTo>
                    <a:pt x="28562" y="3230"/>
                  </a:lnTo>
                  <a:lnTo>
                    <a:pt x="28517" y="3184"/>
                  </a:lnTo>
                  <a:lnTo>
                    <a:pt x="28517" y="3093"/>
                  </a:lnTo>
                  <a:lnTo>
                    <a:pt x="28426" y="3048"/>
                  </a:lnTo>
                  <a:lnTo>
                    <a:pt x="27971" y="3048"/>
                  </a:lnTo>
                  <a:lnTo>
                    <a:pt x="27971" y="3184"/>
                  </a:lnTo>
                  <a:lnTo>
                    <a:pt x="27971" y="3230"/>
                  </a:lnTo>
                  <a:lnTo>
                    <a:pt x="27926" y="3184"/>
                  </a:lnTo>
                  <a:lnTo>
                    <a:pt x="27835" y="3184"/>
                  </a:lnTo>
                  <a:lnTo>
                    <a:pt x="27562" y="3275"/>
                  </a:lnTo>
                  <a:lnTo>
                    <a:pt x="27471" y="3275"/>
                  </a:lnTo>
                  <a:lnTo>
                    <a:pt x="27243" y="3184"/>
                  </a:lnTo>
                  <a:lnTo>
                    <a:pt x="27107" y="3184"/>
                  </a:lnTo>
                  <a:lnTo>
                    <a:pt x="26970" y="3139"/>
                  </a:lnTo>
                  <a:lnTo>
                    <a:pt x="26925" y="3048"/>
                  </a:lnTo>
                  <a:lnTo>
                    <a:pt x="26925" y="2957"/>
                  </a:lnTo>
                  <a:lnTo>
                    <a:pt x="27016" y="2957"/>
                  </a:lnTo>
                  <a:lnTo>
                    <a:pt x="27061" y="3048"/>
                  </a:lnTo>
                  <a:lnTo>
                    <a:pt x="27243" y="3093"/>
                  </a:lnTo>
                  <a:lnTo>
                    <a:pt x="27243" y="3048"/>
                  </a:lnTo>
                  <a:lnTo>
                    <a:pt x="27243" y="2957"/>
                  </a:lnTo>
                  <a:lnTo>
                    <a:pt x="27107" y="2866"/>
                  </a:lnTo>
                  <a:lnTo>
                    <a:pt x="27107" y="2775"/>
                  </a:lnTo>
                  <a:lnTo>
                    <a:pt x="27152" y="2729"/>
                  </a:lnTo>
                  <a:lnTo>
                    <a:pt x="27243" y="2820"/>
                  </a:lnTo>
                  <a:lnTo>
                    <a:pt x="27380" y="2866"/>
                  </a:lnTo>
                  <a:lnTo>
                    <a:pt x="27516" y="2911"/>
                  </a:lnTo>
                  <a:lnTo>
                    <a:pt x="27744" y="2866"/>
                  </a:lnTo>
                  <a:lnTo>
                    <a:pt x="27926" y="2684"/>
                  </a:lnTo>
                  <a:lnTo>
                    <a:pt x="27926" y="2547"/>
                  </a:lnTo>
                  <a:lnTo>
                    <a:pt x="27926" y="2502"/>
                  </a:lnTo>
                  <a:lnTo>
                    <a:pt x="27835" y="2456"/>
                  </a:lnTo>
                  <a:lnTo>
                    <a:pt x="27835" y="2365"/>
                  </a:lnTo>
                  <a:lnTo>
                    <a:pt x="27926" y="2274"/>
                  </a:lnTo>
                  <a:lnTo>
                    <a:pt x="27926" y="2229"/>
                  </a:lnTo>
                  <a:lnTo>
                    <a:pt x="27789" y="2138"/>
                  </a:lnTo>
                  <a:lnTo>
                    <a:pt x="27653" y="2002"/>
                  </a:lnTo>
                  <a:lnTo>
                    <a:pt x="27516" y="2002"/>
                  </a:lnTo>
                  <a:lnTo>
                    <a:pt x="27425" y="2093"/>
                  </a:lnTo>
                  <a:lnTo>
                    <a:pt x="27198" y="2229"/>
                  </a:lnTo>
                  <a:lnTo>
                    <a:pt x="26970" y="2229"/>
                  </a:lnTo>
                  <a:lnTo>
                    <a:pt x="26834" y="2320"/>
                  </a:lnTo>
                  <a:lnTo>
                    <a:pt x="26743" y="2320"/>
                  </a:lnTo>
                  <a:lnTo>
                    <a:pt x="26698" y="2274"/>
                  </a:lnTo>
                  <a:lnTo>
                    <a:pt x="26607" y="2229"/>
                  </a:lnTo>
                  <a:lnTo>
                    <a:pt x="26516" y="2229"/>
                  </a:lnTo>
                  <a:lnTo>
                    <a:pt x="26425" y="2274"/>
                  </a:lnTo>
                  <a:lnTo>
                    <a:pt x="26334" y="2274"/>
                  </a:lnTo>
                  <a:lnTo>
                    <a:pt x="26197" y="2184"/>
                  </a:lnTo>
                  <a:lnTo>
                    <a:pt x="26061" y="2138"/>
                  </a:lnTo>
                  <a:lnTo>
                    <a:pt x="25924" y="2093"/>
                  </a:lnTo>
                  <a:lnTo>
                    <a:pt x="25788" y="2047"/>
                  </a:lnTo>
                  <a:lnTo>
                    <a:pt x="25652" y="1956"/>
                  </a:lnTo>
                  <a:lnTo>
                    <a:pt x="25424" y="1911"/>
                  </a:lnTo>
                  <a:lnTo>
                    <a:pt x="25151" y="1911"/>
                  </a:lnTo>
                  <a:lnTo>
                    <a:pt x="25015" y="1956"/>
                  </a:lnTo>
                  <a:lnTo>
                    <a:pt x="24787" y="2047"/>
                  </a:lnTo>
                  <a:lnTo>
                    <a:pt x="24560" y="2047"/>
                  </a:lnTo>
                  <a:lnTo>
                    <a:pt x="24378" y="2093"/>
                  </a:lnTo>
                  <a:lnTo>
                    <a:pt x="24105" y="2093"/>
                  </a:lnTo>
                  <a:lnTo>
                    <a:pt x="24060" y="2138"/>
                  </a:lnTo>
                  <a:lnTo>
                    <a:pt x="24105" y="2320"/>
                  </a:lnTo>
                  <a:lnTo>
                    <a:pt x="24105" y="2411"/>
                  </a:lnTo>
                  <a:lnTo>
                    <a:pt x="24014" y="2411"/>
                  </a:lnTo>
                  <a:lnTo>
                    <a:pt x="23969" y="2365"/>
                  </a:lnTo>
                  <a:lnTo>
                    <a:pt x="23878" y="2184"/>
                  </a:lnTo>
                  <a:lnTo>
                    <a:pt x="23832" y="2093"/>
                  </a:lnTo>
                  <a:lnTo>
                    <a:pt x="23741" y="2093"/>
                  </a:lnTo>
                  <a:lnTo>
                    <a:pt x="23650" y="2138"/>
                  </a:lnTo>
                  <a:lnTo>
                    <a:pt x="23196" y="2138"/>
                  </a:lnTo>
                  <a:cubicBezTo>
                    <a:pt x="23150" y="2138"/>
                    <a:pt x="23105" y="2184"/>
                    <a:pt x="23059" y="2229"/>
                  </a:cubicBezTo>
                  <a:lnTo>
                    <a:pt x="22923" y="2365"/>
                  </a:lnTo>
                  <a:lnTo>
                    <a:pt x="22877" y="2593"/>
                  </a:lnTo>
                  <a:lnTo>
                    <a:pt x="22786" y="2684"/>
                  </a:lnTo>
                  <a:lnTo>
                    <a:pt x="22741" y="2684"/>
                  </a:lnTo>
                  <a:lnTo>
                    <a:pt x="22741" y="2638"/>
                  </a:lnTo>
                  <a:lnTo>
                    <a:pt x="22832" y="2502"/>
                  </a:lnTo>
                  <a:lnTo>
                    <a:pt x="22832" y="2411"/>
                  </a:lnTo>
                  <a:lnTo>
                    <a:pt x="22832" y="2320"/>
                  </a:lnTo>
                  <a:lnTo>
                    <a:pt x="22604" y="2320"/>
                  </a:lnTo>
                  <a:lnTo>
                    <a:pt x="22513" y="2411"/>
                  </a:lnTo>
                  <a:lnTo>
                    <a:pt x="22513" y="2502"/>
                  </a:lnTo>
                  <a:lnTo>
                    <a:pt x="22468" y="2593"/>
                  </a:lnTo>
                  <a:lnTo>
                    <a:pt x="22468" y="2729"/>
                  </a:lnTo>
                  <a:lnTo>
                    <a:pt x="22377" y="2775"/>
                  </a:lnTo>
                  <a:lnTo>
                    <a:pt x="22332" y="2729"/>
                  </a:lnTo>
                  <a:lnTo>
                    <a:pt x="22332" y="2638"/>
                  </a:lnTo>
                  <a:lnTo>
                    <a:pt x="22377" y="2502"/>
                  </a:lnTo>
                  <a:lnTo>
                    <a:pt x="22377" y="2320"/>
                  </a:lnTo>
                  <a:lnTo>
                    <a:pt x="22377" y="2229"/>
                  </a:lnTo>
                  <a:lnTo>
                    <a:pt x="22695" y="2047"/>
                  </a:lnTo>
                  <a:lnTo>
                    <a:pt x="22877" y="1911"/>
                  </a:lnTo>
                  <a:lnTo>
                    <a:pt x="23059" y="1911"/>
                  </a:lnTo>
                  <a:lnTo>
                    <a:pt x="23241" y="1956"/>
                  </a:lnTo>
                  <a:lnTo>
                    <a:pt x="23423" y="1956"/>
                  </a:lnTo>
                  <a:lnTo>
                    <a:pt x="23469" y="1911"/>
                  </a:lnTo>
                  <a:lnTo>
                    <a:pt x="23832" y="1911"/>
                  </a:lnTo>
                  <a:lnTo>
                    <a:pt x="23923" y="1865"/>
                  </a:lnTo>
                  <a:lnTo>
                    <a:pt x="23969" y="1774"/>
                  </a:lnTo>
                  <a:lnTo>
                    <a:pt x="23878" y="1774"/>
                  </a:lnTo>
                  <a:lnTo>
                    <a:pt x="23787" y="1638"/>
                  </a:lnTo>
                  <a:lnTo>
                    <a:pt x="23787" y="1501"/>
                  </a:lnTo>
                  <a:lnTo>
                    <a:pt x="23923" y="1365"/>
                  </a:lnTo>
                  <a:lnTo>
                    <a:pt x="24151" y="1365"/>
                  </a:lnTo>
                  <a:lnTo>
                    <a:pt x="24196" y="1456"/>
                  </a:lnTo>
                  <a:lnTo>
                    <a:pt x="24196" y="1501"/>
                  </a:lnTo>
                  <a:lnTo>
                    <a:pt x="24105" y="1501"/>
                  </a:lnTo>
                  <a:lnTo>
                    <a:pt x="24014" y="1592"/>
                  </a:lnTo>
                  <a:lnTo>
                    <a:pt x="24014" y="1729"/>
                  </a:lnTo>
                  <a:lnTo>
                    <a:pt x="24105" y="1865"/>
                  </a:lnTo>
                  <a:lnTo>
                    <a:pt x="24333" y="1865"/>
                  </a:lnTo>
                  <a:lnTo>
                    <a:pt x="24515" y="1774"/>
                  </a:lnTo>
                  <a:lnTo>
                    <a:pt x="24651" y="1774"/>
                  </a:lnTo>
                  <a:lnTo>
                    <a:pt x="24787" y="1820"/>
                  </a:lnTo>
                  <a:lnTo>
                    <a:pt x="24878" y="1774"/>
                  </a:lnTo>
                  <a:lnTo>
                    <a:pt x="25106" y="1638"/>
                  </a:lnTo>
                  <a:lnTo>
                    <a:pt x="25288" y="1638"/>
                  </a:lnTo>
                  <a:lnTo>
                    <a:pt x="25333" y="1729"/>
                  </a:lnTo>
                  <a:lnTo>
                    <a:pt x="25424" y="1729"/>
                  </a:lnTo>
                  <a:lnTo>
                    <a:pt x="25515" y="1638"/>
                  </a:lnTo>
                  <a:lnTo>
                    <a:pt x="25697" y="1638"/>
                  </a:lnTo>
                  <a:lnTo>
                    <a:pt x="25834" y="1683"/>
                  </a:lnTo>
                  <a:lnTo>
                    <a:pt x="25924" y="1683"/>
                  </a:lnTo>
                  <a:lnTo>
                    <a:pt x="26061" y="1729"/>
                  </a:lnTo>
                  <a:lnTo>
                    <a:pt x="26379" y="1911"/>
                  </a:lnTo>
                  <a:lnTo>
                    <a:pt x="26516" y="1911"/>
                  </a:lnTo>
                  <a:lnTo>
                    <a:pt x="26698" y="1865"/>
                  </a:lnTo>
                  <a:lnTo>
                    <a:pt x="26880" y="1865"/>
                  </a:lnTo>
                  <a:lnTo>
                    <a:pt x="26925" y="1774"/>
                  </a:lnTo>
                  <a:lnTo>
                    <a:pt x="27061" y="1683"/>
                  </a:lnTo>
                  <a:lnTo>
                    <a:pt x="27334" y="1683"/>
                  </a:lnTo>
                  <a:lnTo>
                    <a:pt x="27380" y="1547"/>
                  </a:lnTo>
                  <a:lnTo>
                    <a:pt x="27380" y="1456"/>
                  </a:lnTo>
                  <a:lnTo>
                    <a:pt x="27198" y="1319"/>
                  </a:lnTo>
                  <a:lnTo>
                    <a:pt x="27061" y="1274"/>
                  </a:lnTo>
                  <a:lnTo>
                    <a:pt x="26970" y="1138"/>
                  </a:lnTo>
                  <a:lnTo>
                    <a:pt x="26834" y="1001"/>
                  </a:lnTo>
                  <a:lnTo>
                    <a:pt x="26561" y="956"/>
                  </a:lnTo>
                  <a:lnTo>
                    <a:pt x="26470" y="819"/>
                  </a:lnTo>
                  <a:lnTo>
                    <a:pt x="26334" y="774"/>
                  </a:lnTo>
                  <a:lnTo>
                    <a:pt x="26197" y="819"/>
                  </a:lnTo>
                  <a:lnTo>
                    <a:pt x="26106" y="819"/>
                  </a:lnTo>
                  <a:lnTo>
                    <a:pt x="26061" y="728"/>
                  </a:lnTo>
                  <a:lnTo>
                    <a:pt x="25879" y="774"/>
                  </a:lnTo>
                  <a:lnTo>
                    <a:pt x="25788" y="728"/>
                  </a:lnTo>
                  <a:lnTo>
                    <a:pt x="25470" y="728"/>
                  </a:lnTo>
                  <a:lnTo>
                    <a:pt x="25333" y="546"/>
                  </a:lnTo>
                  <a:lnTo>
                    <a:pt x="25197" y="546"/>
                  </a:lnTo>
                  <a:lnTo>
                    <a:pt x="24969" y="410"/>
                  </a:lnTo>
                  <a:lnTo>
                    <a:pt x="24878" y="410"/>
                  </a:lnTo>
                  <a:lnTo>
                    <a:pt x="24878" y="455"/>
                  </a:lnTo>
                  <a:lnTo>
                    <a:pt x="24787" y="501"/>
                  </a:lnTo>
                  <a:lnTo>
                    <a:pt x="24560" y="364"/>
                  </a:lnTo>
                  <a:lnTo>
                    <a:pt x="24515" y="228"/>
                  </a:lnTo>
                  <a:lnTo>
                    <a:pt x="24469" y="182"/>
                  </a:lnTo>
                  <a:lnTo>
                    <a:pt x="24333" y="228"/>
                  </a:lnTo>
                  <a:lnTo>
                    <a:pt x="24242" y="228"/>
                  </a:lnTo>
                  <a:lnTo>
                    <a:pt x="24196" y="137"/>
                  </a:lnTo>
                  <a:lnTo>
                    <a:pt x="23878" y="137"/>
                  </a:lnTo>
                  <a:lnTo>
                    <a:pt x="23741" y="91"/>
                  </a:lnTo>
                  <a:lnTo>
                    <a:pt x="23650" y="182"/>
                  </a:lnTo>
                  <a:lnTo>
                    <a:pt x="23605" y="182"/>
                  </a:lnTo>
                  <a:lnTo>
                    <a:pt x="23560" y="137"/>
                  </a:lnTo>
                  <a:lnTo>
                    <a:pt x="23423" y="46"/>
                  </a:lnTo>
                  <a:lnTo>
                    <a:pt x="23196" y="46"/>
                  </a:lnTo>
                  <a:lnTo>
                    <a:pt x="2301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2"/>
            <p:cNvSpPr/>
            <p:nvPr/>
          </p:nvSpPr>
          <p:spPr>
            <a:xfrm>
              <a:off x="4644486" y="1713229"/>
              <a:ext cx="6249" cy="3125"/>
            </a:xfrm>
            <a:custGeom>
              <a:rect b="b" l="l" r="r" t="t"/>
              <a:pathLst>
                <a:path extrusionOk="0" h="137" w="274">
                  <a:moveTo>
                    <a:pt x="0" y="0"/>
                  </a:moveTo>
                  <a:lnTo>
                    <a:pt x="0" y="91"/>
                  </a:lnTo>
                  <a:lnTo>
                    <a:pt x="46" y="137"/>
                  </a:lnTo>
                  <a:lnTo>
                    <a:pt x="273"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32"/>
            <p:cNvSpPr/>
            <p:nvPr/>
          </p:nvSpPr>
          <p:spPr>
            <a:xfrm>
              <a:off x="4647588" y="1468436"/>
              <a:ext cx="15600" cy="7276"/>
            </a:xfrm>
            <a:custGeom>
              <a:rect b="b" l="l" r="r" t="t"/>
              <a:pathLst>
                <a:path extrusionOk="0" h="319" w="684">
                  <a:moveTo>
                    <a:pt x="46" y="0"/>
                  </a:moveTo>
                  <a:lnTo>
                    <a:pt x="1" y="91"/>
                  </a:lnTo>
                  <a:lnTo>
                    <a:pt x="1" y="137"/>
                  </a:lnTo>
                  <a:lnTo>
                    <a:pt x="137" y="182"/>
                  </a:lnTo>
                  <a:lnTo>
                    <a:pt x="228" y="228"/>
                  </a:lnTo>
                  <a:lnTo>
                    <a:pt x="501" y="182"/>
                  </a:lnTo>
                  <a:lnTo>
                    <a:pt x="592" y="273"/>
                  </a:lnTo>
                  <a:lnTo>
                    <a:pt x="638" y="319"/>
                  </a:lnTo>
                  <a:lnTo>
                    <a:pt x="683" y="228"/>
                  </a:lnTo>
                  <a:lnTo>
                    <a:pt x="547" y="91"/>
                  </a:lnTo>
                  <a:lnTo>
                    <a:pt x="365" y="46"/>
                  </a:lnTo>
                  <a:lnTo>
                    <a:pt x="319"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32"/>
            <p:cNvSpPr/>
            <p:nvPr/>
          </p:nvSpPr>
          <p:spPr>
            <a:xfrm>
              <a:off x="4679746" y="1669666"/>
              <a:ext cx="9374" cy="11427"/>
            </a:xfrm>
            <a:custGeom>
              <a:rect b="b" l="l" r="r" t="t"/>
              <a:pathLst>
                <a:path extrusionOk="0" h="501" w="411">
                  <a:moveTo>
                    <a:pt x="137" y="0"/>
                  </a:moveTo>
                  <a:lnTo>
                    <a:pt x="1" y="137"/>
                  </a:lnTo>
                  <a:lnTo>
                    <a:pt x="1" y="182"/>
                  </a:lnTo>
                  <a:lnTo>
                    <a:pt x="92" y="182"/>
                  </a:lnTo>
                  <a:lnTo>
                    <a:pt x="92" y="273"/>
                  </a:lnTo>
                  <a:lnTo>
                    <a:pt x="46" y="410"/>
                  </a:lnTo>
                  <a:lnTo>
                    <a:pt x="92" y="500"/>
                  </a:lnTo>
                  <a:lnTo>
                    <a:pt x="228" y="410"/>
                  </a:lnTo>
                  <a:lnTo>
                    <a:pt x="274" y="182"/>
                  </a:lnTo>
                  <a:lnTo>
                    <a:pt x="410" y="91"/>
                  </a:lnTo>
                  <a:lnTo>
                    <a:pt x="365" y="0"/>
                  </a:lnTo>
                  <a:lnTo>
                    <a:pt x="274"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2"/>
            <p:cNvSpPr/>
            <p:nvPr/>
          </p:nvSpPr>
          <p:spPr>
            <a:xfrm>
              <a:off x="4655890" y="1727757"/>
              <a:ext cx="7298" cy="4151"/>
            </a:xfrm>
            <a:custGeom>
              <a:rect b="b" l="l" r="r" t="t"/>
              <a:pathLst>
                <a:path extrusionOk="0" h="182" w="320">
                  <a:moveTo>
                    <a:pt x="137" y="0"/>
                  </a:moveTo>
                  <a:lnTo>
                    <a:pt x="1" y="46"/>
                  </a:lnTo>
                  <a:lnTo>
                    <a:pt x="1" y="91"/>
                  </a:lnTo>
                  <a:lnTo>
                    <a:pt x="137" y="182"/>
                  </a:lnTo>
                  <a:lnTo>
                    <a:pt x="319" y="137"/>
                  </a:lnTo>
                  <a:lnTo>
                    <a:pt x="319"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2"/>
            <p:cNvSpPr/>
            <p:nvPr/>
          </p:nvSpPr>
          <p:spPr>
            <a:xfrm>
              <a:off x="4659014" y="1612602"/>
              <a:ext cx="6249" cy="10400"/>
            </a:xfrm>
            <a:custGeom>
              <a:rect b="b" l="l" r="r" t="t"/>
              <a:pathLst>
                <a:path extrusionOk="0" h="456" w="274">
                  <a:moveTo>
                    <a:pt x="273" y="1"/>
                  </a:moveTo>
                  <a:lnTo>
                    <a:pt x="46" y="92"/>
                  </a:lnTo>
                  <a:lnTo>
                    <a:pt x="0" y="228"/>
                  </a:lnTo>
                  <a:lnTo>
                    <a:pt x="0" y="365"/>
                  </a:lnTo>
                  <a:lnTo>
                    <a:pt x="137" y="456"/>
                  </a:lnTo>
                  <a:lnTo>
                    <a:pt x="228" y="319"/>
                  </a:lnTo>
                  <a:lnTo>
                    <a:pt x="228" y="228"/>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2"/>
            <p:cNvSpPr/>
            <p:nvPr/>
          </p:nvSpPr>
          <p:spPr>
            <a:xfrm>
              <a:off x="4669369" y="1600172"/>
              <a:ext cx="9374" cy="6226"/>
            </a:xfrm>
            <a:custGeom>
              <a:rect b="b" l="l" r="r" t="t"/>
              <a:pathLst>
                <a:path extrusionOk="0" h="273" w="411">
                  <a:moveTo>
                    <a:pt x="137" y="0"/>
                  </a:moveTo>
                  <a:lnTo>
                    <a:pt x="46" y="46"/>
                  </a:lnTo>
                  <a:lnTo>
                    <a:pt x="1" y="182"/>
                  </a:lnTo>
                  <a:lnTo>
                    <a:pt x="46" y="273"/>
                  </a:lnTo>
                  <a:lnTo>
                    <a:pt x="137" y="273"/>
                  </a:lnTo>
                  <a:lnTo>
                    <a:pt x="274" y="182"/>
                  </a:lnTo>
                  <a:lnTo>
                    <a:pt x="365" y="137"/>
                  </a:lnTo>
                  <a:lnTo>
                    <a:pt x="410" y="46"/>
                  </a:lnTo>
                  <a:lnTo>
                    <a:pt x="274"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2"/>
            <p:cNvSpPr/>
            <p:nvPr/>
          </p:nvSpPr>
          <p:spPr>
            <a:xfrm>
              <a:off x="4631007" y="1647885"/>
              <a:ext cx="41510" cy="42536"/>
            </a:xfrm>
            <a:custGeom>
              <a:rect b="b" l="l" r="r" t="t"/>
              <a:pathLst>
                <a:path extrusionOk="0" h="1865" w="1820">
                  <a:moveTo>
                    <a:pt x="319" y="0"/>
                  </a:moveTo>
                  <a:lnTo>
                    <a:pt x="273" y="91"/>
                  </a:lnTo>
                  <a:lnTo>
                    <a:pt x="91" y="273"/>
                  </a:lnTo>
                  <a:lnTo>
                    <a:pt x="91" y="455"/>
                  </a:lnTo>
                  <a:lnTo>
                    <a:pt x="273" y="546"/>
                  </a:lnTo>
                  <a:lnTo>
                    <a:pt x="364" y="682"/>
                  </a:lnTo>
                  <a:lnTo>
                    <a:pt x="182" y="591"/>
                  </a:lnTo>
                  <a:lnTo>
                    <a:pt x="91" y="682"/>
                  </a:lnTo>
                  <a:lnTo>
                    <a:pt x="91" y="773"/>
                  </a:lnTo>
                  <a:lnTo>
                    <a:pt x="0" y="910"/>
                  </a:lnTo>
                  <a:lnTo>
                    <a:pt x="228" y="1046"/>
                  </a:lnTo>
                  <a:lnTo>
                    <a:pt x="91" y="1046"/>
                  </a:lnTo>
                  <a:lnTo>
                    <a:pt x="46" y="1137"/>
                  </a:lnTo>
                  <a:lnTo>
                    <a:pt x="91" y="1274"/>
                  </a:lnTo>
                  <a:lnTo>
                    <a:pt x="501" y="1365"/>
                  </a:lnTo>
                  <a:lnTo>
                    <a:pt x="546" y="1410"/>
                  </a:lnTo>
                  <a:lnTo>
                    <a:pt x="637" y="1455"/>
                  </a:lnTo>
                  <a:lnTo>
                    <a:pt x="910" y="1319"/>
                  </a:lnTo>
                  <a:lnTo>
                    <a:pt x="910" y="1319"/>
                  </a:lnTo>
                  <a:lnTo>
                    <a:pt x="728" y="1546"/>
                  </a:lnTo>
                  <a:lnTo>
                    <a:pt x="591" y="1546"/>
                  </a:lnTo>
                  <a:lnTo>
                    <a:pt x="364" y="1455"/>
                  </a:lnTo>
                  <a:lnTo>
                    <a:pt x="273" y="1455"/>
                  </a:lnTo>
                  <a:lnTo>
                    <a:pt x="273" y="1592"/>
                  </a:lnTo>
                  <a:lnTo>
                    <a:pt x="364" y="1683"/>
                  </a:lnTo>
                  <a:lnTo>
                    <a:pt x="591" y="1683"/>
                  </a:lnTo>
                  <a:lnTo>
                    <a:pt x="637" y="1819"/>
                  </a:lnTo>
                  <a:lnTo>
                    <a:pt x="773" y="1865"/>
                  </a:lnTo>
                  <a:lnTo>
                    <a:pt x="864" y="1774"/>
                  </a:lnTo>
                  <a:lnTo>
                    <a:pt x="1274" y="1683"/>
                  </a:lnTo>
                  <a:lnTo>
                    <a:pt x="1547" y="1683"/>
                  </a:lnTo>
                  <a:lnTo>
                    <a:pt x="1819" y="1455"/>
                  </a:lnTo>
                  <a:lnTo>
                    <a:pt x="1774" y="1228"/>
                  </a:lnTo>
                  <a:lnTo>
                    <a:pt x="1683" y="1001"/>
                  </a:lnTo>
                  <a:lnTo>
                    <a:pt x="1501" y="1001"/>
                  </a:lnTo>
                  <a:lnTo>
                    <a:pt x="1365" y="955"/>
                  </a:lnTo>
                  <a:lnTo>
                    <a:pt x="1274" y="546"/>
                  </a:lnTo>
                  <a:lnTo>
                    <a:pt x="1092" y="318"/>
                  </a:lnTo>
                  <a:lnTo>
                    <a:pt x="864" y="228"/>
                  </a:lnTo>
                  <a:lnTo>
                    <a:pt x="728" y="91"/>
                  </a:lnTo>
                  <a:lnTo>
                    <a:pt x="501" y="46"/>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2"/>
            <p:cNvSpPr/>
            <p:nvPr/>
          </p:nvSpPr>
          <p:spPr>
            <a:xfrm>
              <a:off x="4689097" y="1968399"/>
              <a:ext cx="5200" cy="2098"/>
            </a:xfrm>
            <a:custGeom>
              <a:rect b="b" l="l" r="r" t="t"/>
              <a:pathLst>
                <a:path extrusionOk="0" h="92" w="228">
                  <a:moveTo>
                    <a:pt x="91" y="0"/>
                  </a:moveTo>
                  <a:lnTo>
                    <a:pt x="0" y="91"/>
                  </a:lnTo>
                  <a:lnTo>
                    <a:pt x="137" y="91"/>
                  </a:lnTo>
                  <a:lnTo>
                    <a:pt x="228"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2"/>
            <p:cNvSpPr/>
            <p:nvPr/>
          </p:nvSpPr>
          <p:spPr>
            <a:xfrm>
              <a:off x="4702577" y="1987055"/>
              <a:ext cx="3125" cy="6249"/>
            </a:xfrm>
            <a:custGeom>
              <a:rect b="b" l="l" r="r" t="t"/>
              <a:pathLst>
                <a:path extrusionOk="0" h="274" w="137">
                  <a:moveTo>
                    <a:pt x="91" y="1"/>
                  </a:moveTo>
                  <a:lnTo>
                    <a:pt x="46" y="92"/>
                  </a:lnTo>
                  <a:lnTo>
                    <a:pt x="0" y="137"/>
                  </a:lnTo>
                  <a:lnTo>
                    <a:pt x="0" y="274"/>
                  </a:lnTo>
                  <a:lnTo>
                    <a:pt x="46" y="274"/>
                  </a:lnTo>
                  <a:lnTo>
                    <a:pt x="91" y="228"/>
                  </a:lnTo>
                  <a:lnTo>
                    <a:pt x="137" y="137"/>
                  </a:lnTo>
                  <a:lnTo>
                    <a:pt x="137"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2"/>
            <p:cNvSpPr/>
            <p:nvPr/>
          </p:nvSpPr>
          <p:spPr>
            <a:xfrm>
              <a:off x="4722282" y="2001584"/>
              <a:ext cx="6249" cy="4174"/>
            </a:xfrm>
            <a:custGeom>
              <a:rect b="b" l="l" r="r" t="t"/>
              <a:pathLst>
                <a:path extrusionOk="0" h="183" w="274">
                  <a:moveTo>
                    <a:pt x="182" y="1"/>
                  </a:moveTo>
                  <a:lnTo>
                    <a:pt x="91" y="46"/>
                  </a:lnTo>
                  <a:lnTo>
                    <a:pt x="0" y="137"/>
                  </a:lnTo>
                  <a:lnTo>
                    <a:pt x="46" y="183"/>
                  </a:lnTo>
                  <a:lnTo>
                    <a:pt x="91" y="137"/>
                  </a:lnTo>
                  <a:lnTo>
                    <a:pt x="182" y="137"/>
                  </a:lnTo>
                  <a:lnTo>
                    <a:pt x="273"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2"/>
            <p:cNvSpPr/>
            <p:nvPr/>
          </p:nvSpPr>
          <p:spPr>
            <a:xfrm>
              <a:off x="4724358" y="1993282"/>
              <a:ext cx="8325" cy="5223"/>
            </a:xfrm>
            <a:custGeom>
              <a:rect b="b" l="l" r="r" t="t"/>
              <a:pathLst>
                <a:path extrusionOk="0" h="229" w="365">
                  <a:moveTo>
                    <a:pt x="0" y="1"/>
                  </a:moveTo>
                  <a:lnTo>
                    <a:pt x="0" y="46"/>
                  </a:lnTo>
                  <a:lnTo>
                    <a:pt x="182" y="228"/>
                  </a:lnTo>
                  <a:lnTo>
                    <a:pt x="273" y="228"/>
                  </a:lnTo>
                  <a:lnTo>
                    <a:pt x="364" y="183"/>
                  </a:lnTo>
                  <a:lnTo>
                    <a:pt x="137"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2"/>
            <p:cNvSpPr/>
            <p:nvPr/>
          </p:nvSpPr>
          <p:spPr>
            <a:xfrm>
              <a:off x="4745113" y="1972550"/>
              <a:ext cx="4151" cy="2098"/>
            </a:xfrm>
            <a:custGeom>
              <a:rect b="b" l="l" r="r" t="t"/>
              <a:pathLst>
                <a:path extrusionOk="0" h="92" w="182">
                  <a:moveTo>
                    <a:pt x="91" y="0"/>
                  </a:moveTo>
                  <a:lnTo>
                    <a:pt x="0" y="46"/>
                  </a:lnTo>
                  <a:lnTo>
                    <a:pt x="136" y="91"/>
                  </a:lnTo>
                  <a:lnTo>
                    <a:pt x="182" y="46"/>
                  </a:lnTo>
                  <a:lnTo>
                    <a:pt x="13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2"/>
            <p:cNvSpPr/>
            <p:nvPr/>
          </p:nvSpPr>
          <p:spPr>
            <a:xfrm>
              <a:off x="4620629" y="1819033"/>
              <a:ext cx="4174" cy="2098"/>
            </a:xfrm>
            <a:custGeom>
              <a:rect b="b" l="l" r="r" t="t"/>
              <a:pathLst>
                <a:path extrusionOk="0" h="92" w="183">
                  <a:moveTo>
                    <a:pt x="46" y="0"/>
                  </a:moveTo>
                  <a:lnTo>
                    <a:pt x="0" y="91"/>
                  </a:lnTo>
                  <a:lnTo>
                    <a:pt x="46" y="91"/>
                  </a:lnTo>
                  <a:lnTo>
                    <a:pt x="182"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32"/>
            <p:cNvSpPr/>
            <p:nvPr/>
          </p:nvSpPr>
          <p:spPr>
            <a:xfrm>
              <a:off x="4619580" y="1813832"/>
              <a:ext cx="4174" cy="3147"/>
            </a:xfrm>
            <a:custGeom>
              <a:rect b="b" l="l" r="r" t="t"/>
              <a:pathLst>
                <a:path extrusionOk="0" h="138" w="183">
                  <a:moveTo>
                    <a:pt x="137" y="1"/>
                  </a:moveTo>
                  <a:lnTo>
                    <a:pt x="1" y="46"/>
                  </a:lnTo>
                  <a:lnTo>
                    <a:pt x="92" y="92"/>
                  </a:lnTo>
                  <a:lnTo>
                    <a:pt x="183"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2"/>
            <p:cNvSpPr/>
            <p:nvPr/>
          </p:nvSpPr>
          <p:spPr>
            <a:xfrm>
              <a:off x="4861271" y="1828361"/>
              <a:ext cx="2098" cy="5200"/>
            </a:xfrm>
            <a:custGeom>
              <a:rect b="b" l="l" r="r" t="t"/>
              <a:pathLst>
                <a:path extrusionOk="0" h="228" w="92">
                  <a:moveTo>
                    <a:pt x="92" y="1"/>
                  </a:moveTo>
                  <a:lnTo>
                    <a:pt x="1" y="92"/>
                  </a:lnTo>
                  <a:lnTo>
                    <a:pt x="1" y="183"/>
                  </a:lnTo>
                  <a:lnTo>
                    <a:pt x="46" y="228"/>
                  </a:lnTo>
                  <a:lnTo>
                    <a:pt x="92" y="183"/>
                  </a:lnTo>
                  <a:lnTo>
                    <a:pt x="46"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2"/>
            <p:cNvSpPr/>
            <p:nvPr/>
          </p:nvSpPr>
          <p:spPr>
            <a:xfrm>
              <a:off x="4662116" y="1970474"/>
              <a:ext cx="5223" cy="4174"/>
            </a:xfrm>
            <a:custGeom>
              <a:rect b="b" l="l" r="r" t="t"/>
              <a:pathLst>
                <a:path extrusionOk="0" h="183" w="229">
                  <a:moveTo>
                    <a:pt x="92" y="0"/>
                  </a:moveTo>
                  <a:lnTo>
                    <a:pt x="1" y="46"/>
                  </a:lnTo>
                  <a:lnTo>
                    <a:pt x="46" y="91"/>
                  </a:lnTo>
                  <a:lnTo>
                    <a:pt x="92" y="91"/>
                  </a:lnTo>
                  <a:lnTo>
                    <a:pt x="137" y="182"/>
                  </a:lnTo>
                  <a:lnTo>
                    <a:pt x="228"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32"/>
            <p:cNvSpPr/>
            <p:nvPr/>
          </p:nvSpPr>
          <p:spPr>
            <a:xfrm>
              <a:off x="4681822" y="1968399"/>
              <a:ext cx="3147" cy="3125"/>
            </a:xfrm>
            <a:custGeom>
              <a:rect b="b" l="l" r="r" t="t"/>
              <a:pathLst>
                <a:path extrusionOk="0" h="137" w="138">
                  <a:moveTo>
                    <a:pt x="92" y="0"/>
                  </a:moveTo>
                  <a:lnTo>
                    <a:pt x="1" y="46"/>
                  </a:lnTo>
                  <a:lnTo>
                    <a:pt x="46" y="137"/>
                  </a:lnTo>
                  <a:lnTo>
                    <a:pt x="137" y="137"/>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32"/>
            <p:cNvSpPr/>
            <p:nvPr/>
          </p:nvSpPr>
          <p:spPr>
            <a:xfrm>
              <a:off x="4763769" y="1936240"/>
              <a:ext cx="1072" cy="2098"/>
            </a:xfrm>
            <a:custGeom>
              <a:rect b="b" l="l" r="r" t="t"/>
              <a:pathLst>
                <a:path extrusionOk="0" h="92" w="47">
                  <a:moveTo>
                    <a:pt x="46" y="0"/>
                  </a:moveTo>
                  <a:lnTo>
                    <a:pt x="1" y="46"/>
                  </a:lnTo>
                  <a:lnTo>
                    <a:pt x="46"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32"/>
            <p:cNvSpPr/>
            <p:nvPr/>
          </p:nvSpPr>
          <p:spPr>
            <a:xfrm>
              <a:off x="4817709" y="1840814"/>
              <a:ext cx="3147" cy="3125"/>
            </a:xfrm>
            <a:custGeom>
              <a:rect b="b" l="l" r="r" t="t"/>
              <a:pathLst>
                <a:path extrusionOk="0" h="137" w="138">
                  <a:moveTo>
                    <a:pt x="1" y="0"/>
                  </a:moveTo>
                  <a:lnTo>
                    <a:pt x="46" y="91"/>
                  </a:lnTo>
                  <a:lnTo>
                    <a:pt x="137" y="137"/>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32"/>
            <p:cNvSpPr/>
            <p:nvPr/>
          </p:nvSpPr>
          <p:spPr>
            <a:xfrm>
              <a:off x="4822909" y="1835614"/>
              <a:ext cx="2075" cy="3147"/>
            </a:xfrm>
            <a:custGeom>
              <a:rect b="b" l="l" r="r" t="t"/>
              <a:pathLst>
                <a:path extrusionOk="0" h="138" w="91">
                  <a:moveTo>
                    <a:pt x="0" y="1"/>
                  </a:moveTo>
                  <a:lnTo>
                    <a:pt x="0" y="46"/>
                  </a:lnTo>
                  <a:lnTo>
                    <a:pt x="45" y="137"/>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32"/>
            <p:cNvSpPr/>
            <p:nvPr/>
          </p:nvSpPr>
          <p:spPr>
            <a:xfrm>
              <a:off x="4847792" y="1824210"/>
              <a:ext cx="9351" cy="10400"/>
            </a:xfrm>
            <a:custGeom>
              <a:rect b="b" l="l" r="r" t="t"/>
              <a:pathLst>
                <a:path extrusionOk="0" h="456" w="410">
                  <a:moveTo>
                    <a:pt x="137" y="1"/>
                  </a:moveTo>
                  <a:lnTo>
                    <a:pt x="46" y="137"/>
                  </a:lnTo>
                  <a:lnTo>
                    <a:pt x="1" y="183"/>
                  </a:lnTo>
                  <a:lnTo>
                    <a:pt x="1" y="274"/>
                  </a:lnTo>
                  <a:lnTo>
                    <a:pt x="91" y="365"/>
                  </a:lnTo>
                  <a:lnTo>
                    <a:pt x="137" y="455"/>
                  </a:lnTo>
                  <a:lnTo>
                    <a:pt x="182" y="455"/>
                  </a:lnTo>
                  <a:lnTo>
                    <a:pt x="273" y="365"/>
                  </a:lnTo>
                  <a:lnTo>
                    <a:pt x="410" y="365"/>
                  </a:lnTo>
                  <a:lnTo>
                    <a:pt x="410" y="274"/>
                  </a:lnTo>
                  <a:lnTo>
                    <a:pt x="319" y="137"/>
                  </a:lnTo>
                  <a:lnTo>
                    <a:pt x="27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32"/>
            <p:cNvSpPr/>
            <p:nvPr/>
          </p:nvSpPr>
          <p:spPr>
            <a:xfrm>
              <a:off x="4763769" y="1917561"/>
              <a:ext cx="8325" cy="4174"/>
            </a:xfrm>
            <a:custGeom>
              <a:rect b="b" l="l" r="r" t="t"/>
              <a:pathLst>
                <a:path extrusionOk="0" h="183" w="365">
                  <a:moveTo>
                    <a:pt x="92" y="1"/>
                  </a:moveTo>
                  <a:lnTo>
                    <a:pt x="1" y="46"/>
                  </a:lnTo>
                  <a:lnTo>
                    <a:pt x="46" y="137"/>
                  </a:lnTo>
                  <a:lnTo>
                    <a:pt x="137" y="137"/>
                  </a:lnTo>
                  <a:lnTo>
                    <a:pt x="183" y="183"/>
                  </a:lnTo>
                  <a:lnTo>
                    <a:pt x="365" y="183"/>
                  </a:lnTo>
                  <a:lnTo>
                    <a:pt x="365" y="137"/>
                  </a:lnTo>
                  <a:lnTo>
                    <a:pt x="319" y="92"/>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32"/>
            <p:cNvSpPr/>
            <p:nvPr/>
          </p:nvSpPr>
          <p:spPr>
            <a:xfrm>
              <a:off x="4801105" y="1851191"/>
              <a:ext cx="5223" cy="13502"/>
            </a:xfrm>
            <a:custGeom>
              <a:rect b="b" l="l" r="r" t="t"/>
              <a:pathLst>
                <a:path extrusionOk="0" h="592" w="229">
                  <a:moveTo>
                    <a:pt x="1" y="0"/>
                  </a:moveTo>
                  <a:lnTo>
                    <a:pt x="1" y="46"/>
                  </a:lnTo>
                  <a:lnTo>
                    <a:pt x="1" y="182"/>
                  </a:lnTo>
                  <a:lnTo>
                    <a:pt x="92" y="273"/>
                  </a:lnTo>
                  <a:lnTo>
                    <a:pt x="46" y="455"/>
                  </a:lnTo>
                  <a:lnTo>
                    <a:pt x="137" y="591"/>
                  </a:lnTo>
                  <a:lnTo>
                    <a:pt x="228" y="591"/>
                  </a:lnTo>
                  <a:lnTo>
                    <a:pt x="183" y="455"/>
                  </a:lnTo>
                  <a:lnTo>
                    <a:pt x="183" y="273"/>
                  </a:lnTo>
                  <a:lnTo>
                    <a:pt x="137" y="182"/>
                  </a:lnTo>
                  <a:lnTo>
                    <a:pt x="92"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32"/>
            <p:cNvSpPr/>
            <p:nvPr/>
          </p:nvSpPr>
          <p:spPr>
            <a:xfrm>
              <a:off x="4766894" y="1925863"/>
              <a:ext cx="2098" cy="1072"/>
            </a:xfrm>
            <a:custGeom>
              <a:rect b="b" l="l" r="r" t="t"/>
              <a:pathLst>
                <a:path extrusionOk="0" h="47" w="92">
                  <a:moveTo>
                    <a:pt x="0" y="1"/>
                  </a:moveTo>
                  <a:lnTo>
                    <a:pt x="46"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32"/>
            <p:cNvSpPr/>
            <p:nvPr/>
          </p:nvSpPr>
          <p:spPr>
            <a:xfrm>
              <a:off x="4778298" y="1893704"/>
              <a:ext cx="7276" cy="7298"/>
            </a:xfrm>
            <a:custGeom>
              <a:rect b="b" l="l" r="r" t="t"/>
              <a:pathLst>
                <a:path extrusionOk="0" h="320" w="319">
                  <a:moveTo>
                    <a:pt x="0" y="1"/>
                  </a:moveTo>
                  <a:lnTo>
                    <a:pt x="0" y="46"/>
                  </a:lnTo>
                  <a:lnTo>
                    <a:pt x="91" y="183"/>
                  </a:lnTo>
                  <a:lnTo>
                    <a:pt x="273" y="274"/>
                  </a:lnTo>
                  <a:lnTo>
                    <a:pt x="273" y="319"/>
                  </a:lnTo>
                  <a:lnTo>
                    <a:pt x="319" y="274"/>
                  </a:lnTo>
                  <a:lnTo>
                    <a:pt x="273" y="137"/>
                  </a:lnTo>
                  <a:lnTo>
                    <a:pt x="91"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32"/>
            <p:cNvSpPr/>
            <p:nvPr/>
          </p:nvSpPr>
          <p:spPr>
            <a:xfrm>
              <a:off x="4764818" y="1932089"/>
              <a:ext cx="2098" cy="2098"/>
            </a:xfrm>
            <a:custGeom>
              <a:rect b="b" l="l" r="r" t="t"/>
              <a:pathLst>
                <a:path extrusionOk="0" h="92" w="92">
                  <a:moveTo>
                    <a:pt x="46" y="1"/>
                  </a:moveTo>
                  <a:lnTo>
                    <a:pt x="0" y="92"/>
                  </a:lnTo>
                  <a:lnTo>
                    <a:pt x="0" y="92"/>
                  </a:lnTo>
                  <a:lnTo>
                    <a:pt x="91"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32"/>
            <p:cNvSpPr/>
            <p:nvPr/>
          </p:nvSpPr>
          <p:spPr>
            <a:xfrm>
              <a:off x="4779324" y="1912384"/>
              <a:ext cx="2098" cy="4174"/>
            </a:xfrm>
            <a:custGeom>
              <a:rect b="b" l="l" r="r" t="t"/>
              <a:pathLst>
                <a:path extrusionOk="0" h="183" w="92">
                  <a:moveTo>
                    <a:pt x="46" y="0"/>
                  </a:moveTo>
                  <a:lnTo>
                    <a:pt x="1" y="46"/>
                  </a:lnTo>
                  <a:lnTo>
                    <a:pt x="1" y="182"/>
                  </a:lnTo>
                  <a:lnTo>
                    <a:pt x="92"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2"/>
            <p:cNvSpPr/>
            <p:nvPr/>
          </p:nvSpPr>
          <p:spPr>
            <a:xfrm>
              <a:off x="5119566" y="1524451"/>
              <a:ext cx="20755" cy="16604"/>
            </a:xfrm>
            <a:custGeom>
              <a:rect b="b" l="l" r="r" t="t"/>
              <a:pathLst>
                <a:path extrusionOk="0" h="728" w="910">
                  <a:moveTo>
                    <a:pt x="591" y="0"/>
                  </a:moveTo>
                  <a:lnTo>
                    <a:pt x="364" y="46"/>
                  </a:lnTo>
                  <a:lnTo>
                    <a:pt x="137" y="91"/>
                  </a:lnTo>
                  <a:lnTo>
                    <a:pt x="0" y="273"/>
                  </a:lnTo>
                  <a:lnTo>
                    <a:pt x="46" y="409"/>
                  </a:lnTo>
                  <a:lnTo>
                    <a:pt x="137" y="500"/>
                  </a:lnTo>
                  <a:lnTo>
                    <a:pt x="273" y="546"/>
                  </a:lnTo>
                  <a:lnTo>
                    <a:pt x="410" y="682"/>
                  </a:lnTo>
                  <a:lnTo>
                    <a:pt x="501" y="682"/>
                  </a:lnTo>
                  <a:lnTo>
                    <a:pt x="682" y="728"/>
                  </a:lnTo>
                  <a:lnTo>
                    <a:pt x="819" y="637"/>
                  </a:lnTo>
                  <a:lnTo>
                    <a:pt x="864" y="500"/>
                  </a:lnTo>
                  <a:lnTo>
                    <a:pt x="910" y="364"/>
                  </a:lnTo>
                  <a:lnTo>
                    <a:pt x="910" y="182"/>
                  </a:lnTo>
                  <a:lnTo>
                    <a:pt x="5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32"/>
            <p:cNvSpPr/>
            <p:nvPr/>
          </p:nvSpPr>
          <p:spPr>
            <a:xfrm>
              <a:off x="5137196" y="1433152"/>
              <a:ext cx="4174" cy="3147"/>
            </a:xfrm>
            <a:custGeom>
              <a:rect b="b" l="l" r="r" t="t"/>
              <a:pathLst>
                <a:path extrusionOk="0" h="138" w="183">
                  <a:moveTo>
                    <a:pt x="46" y="1"/>
                  </a:moveTo>
                  <a:lnTo>
                    <a:pt x="0" y="46"/>
                  </a:lnTo>
                  <a:lnTo>
                    <a:pt x="91" y="137"/>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32"/>
            <p:cNvSpPr/>
            <p:nvPr/>
          </p:nvSpPr>
          <p:spPr>
            <a:xfrm>
              <a:off x="5140298" y="1438353"/>
              <a:ext cx="7298" cy="5200"/>
            </a:xfrm>
            <a:custGeom>
              <a:rect b="b" l="l" r="r" t="t"/>
              <a:pathLst>
                <a:path extrusionOk="0" h="228" w="320">
                  <a:moveTo>
                    <a:pt x="92" y="0"/>
                  </a:moveTo>
                  <a:lnTo>
                    <a:pt x="46" y="46"/>
                  </a:lnTo>
                  <a:lnTo>
                    <a:pt x="1" y="182"/>
                  </a:lnTo>
                  <a:lnTo>
                    <a:pt x="92" y="228"/>
                  </a:lnTo>
                  <a:lnTo>
                    <a:pt x="228" y="228"/>
                  </a:lnTo>
                  <a:lnTo>
                    <a:pt x="319" y="137"/>
                  </a:lnTo>
                  <a:lnTo>
                    <a:pt x="228"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2"/>
            <p:cNvSpPr/>
            <p:nvPr/>
          </p:nvSpPr>
          <p:spPr>
            <a:xfrm>
              <a:off x="5156902" y="1518224"/>
              <a:ext cx="5200" cy="5200"/>
            </a:xfrm>
            <a:custGeom>
              <a:rect b="b" l="l" r="r" t="t"/>
              <a:pathLst>
                <a:path extrusionOk="0" h="228" w="228">
                  <a:moveTo>
                    <a:pt x="91" y="0"/>
                  </a:moveTo>
                  <a:lnTo>
                    <a:pt x="1" y="91"/>
                  </a:lnTo>
                  <a:lnTo>
                    <a:pt x="1" y="228"/>
                  </a:lnTo>
                  <a:lnTo>
                    <a:pt x="91" y="228"/>
                  </a:lnTo>
                  <a:lnTo>
                    <a:pt x="228"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32"/>
            <p:cNvSpPr/>
            <p:nvPr/>
          </p:nvSpPr>
          <p:spPr>
            <a:xfrm>
              <a:off x="5140298" y="1502647"/>
              <a:ext cx="8325" cy="12476"/>
            </a:xfrm>
            <a:custGeom>
              <a:rect b="b" l="l" r="r" t="t"/>
              <a:pathLst>
                <a:path extrusionOk="0" h="547" w="365">
                  <a:moveTo>
                    <a:pt x="92" y="1"/>
                  </a:moveTo>
                  <a:lnTo>
                    <a:pt x="1" y="92"/>
                  </a:lnTo>
                  <a:lnTo>
                    <a:pt x="1" y="319"/>
                  </a:lnTo>
                  <a:lnTo>
                    <a:pt x="92" y="456"/>
                  </a:lnTo>
                  <a:lnTo>
                    <a:pt x="183" y="547"/>
                  </a:lnTo>
                  <a:lnTo>
                    <a:pt x="274" y="456"/>
                  </a:lnTo>
                  <a:lnTo>
                    <a:pt x="274" y="365"/>
                  </a:lnTo>
                  <a:lnTo>
                    <a:pt x="365" y="274"/>
                  </a:lnTo>
                  <a:lnTo>
                    <a:pt x="319"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32"/>
            <p:cNvSpPr/>
            <p:nvPr/>
          </p:nvSpPr>
          <p:spPr>
            <a:xfrm>
              <a:off x="5163129" y="1485017"/>
              <a:ext cx="19728" cy="22853"/>
            </a:xfrm>
            <a:custGeom>
              <a:rect b="b" l="l" r="r" t="t"/>
              <a:pathLst>
                <a:path extrusionOk="0" h="1002" w="865">
                  <a:moveTo>
                    <a:pt x="501" y="1"/>
                  </a:moveTo>
                  <a:lnTo>
                    <a:pt x="364" y="137"/>
                  </a:lnTo>
                  <a:lnTo>
                    <a:pt x="228" y="92"/>
                  </a:lnTo>
                  <a:lnTo>
                    <a:pt x="182" y="137"/>
                  </a:lnTo>
                  <a:lnTo>
                    <a:pt x="46" y="183"/>
                  </a:lnTo>
                  <a:lnTo>
                    <a:pt x="46" y="501"/>
                  </a:lnTo>
                  <a:lnTo>
                    <a:pt x="0" y="683"/>
                  </a:lnTo>
                  <a:lnTo>
                    <a:pt x="46" y="819"/>
                  </a:lnTo>
                  <a:lnTo>
                    <a:pt x="182" y="910"/>
                  </a:lnTo>
                  <a:lnTo>
                    <a:pt x="364" y="865"/>
                  </a:lnTo>
                  <a:lnTo>
                    <a:pt x="501" y="865"/>
                  </a:lnTo>
                  <a:lnTo>
                    <a:pt x="592" y="819"/>
                  </a:lnTo>
                  <a:lnTo>
                    <a:pt x="592" y="956"/>
                  </a:lnTo>
                  <a:lnTo>
                    <a:pt x="728" y="1001"/>
                  </a:lnTo>
                  <a:lnTo>
                    <a:pt x="774" y="819"/>
                  </a:lnTo>
                  <a:lnTo>
                    <a:pt x="865" y="774"/>
                  </a:lnTo>
                  <a:lnTo>
                    <a:pt x="865" y="547"/>
                  </a:lnTo>
                  <a:lnTo>
                    <a:pt x="774" y="501"/>
                  </a:lnTo>
                  <a:lnTo>
                    <a:pt x="728" y="592"/>
                  </a:lnTo>
                  <a:lnTo>
                    <a:pt x="728" y="683"/>
                  </a:lnTo>
                  <a:lnTo>
                    <a:pt x="637" y="638"/>
                  </a:lnTo>
                  <a:lnTo>
                    <a:pt x="501" y="501"/>
                  </a:lnTo>
                  <a:lnTo>
                    <a:pt x="546" y="365"/>
                  </a:lnTo>
                  <a:lnTo>
                    <a:pt x="410" y="274"/>
                  </a:lnTo>
                  <a:lnTo>
                    <a:pt x="501" y="183"/>
                  </a:lnTo>
                  <a:lnTo>
                    <a:pt x="592" y="183"/>
                  </a:lnTo>
                  <a:lnTo>
                    <a:pt x="592" y="46"/>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32"/>
            <p:cNvSpPr/>
            <p:nvPr/>
          </p:nvSpPr>
          <p:spPr>
            <a:xfrm>
              <a:off x="5119566" y="1578391"/>
              <a:ext cx="4174" cy="3125"/>
            </a:xfrm>
            <a:custGeom>
              <a:rect b="b" l="l" r="r" t="t"/>
              <a:pathLst>
                <a:path extrusionOk="0" h="137" w="183">
                  <a:moveTo>
                    <a:pt x="137" y="0"/>
                  </a:moveTo>
                  <a:lnTo>
                    <a:pt x="46" y="45"/>
                  </a:lnTo>
                  <a:lnTo>
                    <a:pt x="0" y="91"/>
                  </a:lnTo>
                  <a:lnTo>
                    <a:pt x="91" y="136"/>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32"/>
            <p:cNvSpPr/>
            <p:nvPr/>
          </p:nvSpPr>
          <p:spPr>
            <a:xfrm>
              <a:off x="5161053" y="1373009"/>
              <a:ext cx="7276" cy="7276"/>
            </a:xfrm>
            <a:custGeom>
              <a:rect b="b" l="l" r="r" t="t"/>
              <a:pathLst>
                <a:path extrusionOk="0" h="319" w="319">
                  <a:moveTo>
                    <a:pt x="0" y="0"/>
                  </a:moveTo>
                  <a:lnTo>
                    <a:pt x="0" y="46"/>
                  </a:lnTo>
                  <a:lnTo>
                    <a:pt x="91" y="227"/>
                  </a:lnTo>
                  <a:lnTo>
                    <a:pt x="228" y="318"/>
                  </a:lnTo>
                  <a:lnTo>
                    <a:pt x="319" y="318"/>
                  </a:lnTo>
                  <a:lnTo>
                    <a:pt x="319" y="227"/>
                  </a:lnTo>
                  <a:lnTo>
                    <a:pt x="182" y="182"/>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32"/>
            <p:cNvSpPr/>
            <p:nvPr/>
          </p:nvSpPr>
          <p:spPr>
            <a:xfrm>
              <a:off x="5174532" y="1354330"/>
              <a:ext cx="3147" cy="2098"/>
            </a:xfrm>
            <a:custGeom>
              <a:rect b="b" l="l" r="r" t="t"/>
              <a:pathLst>
                <a:path extrusionOk="0" h="92" w="138">
                  <a:moveTo>
                    <a:pt x="46" y="0"/>
                  </a:moveTo>
                  <a:lnTo>
                    <a:pt x="1" y="46"/>
                  </a:lnTo>
                  <a:lnTo>
                    <a:pt x="92" y="91"/>
                  </a:lnTo>
                  <a:lnTo>
                    <a:pt x="92"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32"/>
            <p:cNvSpPr/>
            <p:nvPr/>
          </p:nvSpPr>
          <p:spPr>
            <a:xfrm>
              <a:off x="5173506" y="1361583"/>
              <a:ext cx="3125" cy="6249"/>
            </a:xfrm>
            <a:custGeom>
              <a:rect b="b" l="l" r="r" t="t"/>
              <a:pathLst>
                <a:path extrusionOk="0" h="274" w="137">
                  <a:moveTo>
                    <a:pt x="137" y="1"/>
                  </a:moveTo>
                  <a:lnTo>
                    <a:pt x="91" y="46"/>
                  </a:lnTo>
                  <a:lnTo>
                    <a:pt x="0" y="228"/>
                  </a:lnTo>
                  <a:lnTo>
                    <a:pt x="46" y="274"/>
                  </a:lnTo>
                  <a:lnTo>
                    <a:pt x="91" y="228"/>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32"/>
            <p:cNvSpPr/>
            <p:nvPr/>
          </p:nvSpPr>
          <p:spPr>
            <a:xfrm>
              <a:off x="5063551" y="1564889"/>
              <a:ext cx="38408" cy="15578"/>
            </a:xfrm>
            <a:custGeom>
              <a:rect b="b" l="l" r="r" t="t"/>
              <a:pathLst>
                <a:path extrusionOk="0" h="683" w="1684">
                  <a:moveTo>
                    <a:pt x="455" y="1"/>
                  </a:moveTo>
                  <a:lnTo>
                    <a:pt x="319" y="46"/>
                  </a:lnTo>
                  <a:lnTo>
                    <a:pt x="319" y="137"/>
                  </a:lnTo>
                  <a:lnTo>
                    <a:pt x="91" y="183"/>
                  </a:lnTo>
                  <a:lnTo>
                    <a:pt x="0" y="274"/>
                  </a:lnTo>
                  <a:lnTo>
                    <a:pt x="137" y="410"/>
                  </a:lnTo>
                  <a:lnTo>
                    <a:pt x="319" y="410"/>
                  </a:lnTo>
                  <a:lnTo>
                    <a:pt x="501" y="592"/>
                  </a:lnTo>
                  <a:lnTo>
                    <a:pt x="728" y="683"/>
                  </a:lnTo>
                  <a:lnTo>
                    <a:pt x="1046" y="637"/>
                  </a:lnTo>
                  <a:lnTo>
                    <a:pt x="1501" y="683"/>
                  </a:lnTo>
                  <a:lnTo>
                    <a:pt x="1683" y="637"/>
                  </a:lnTo>
                  <a:lnTo>
                    <a:pt x="1683" y="592"/>
                  </a:lnTo>
                  <a:lnTo>
                    <a:pt x="1501" y="547"/>
                  </a:lnTo>
                  <a:lnTo>
                    <a:pt x="1137" y="547"/>
                  </a:lnTo>
                  <a:lnTo>
                    <a:pt x="1001" y="501"/>
                  </a:lnTo>
                  <a:lnTo>
                    <a:pt x="774" y="365"/>
                  </a:lnTo>
                  <a:lnTo>
                    <a:pt x="592" y="365"/>
                  </a:lnTo>
                  <a:lnTo>
                    <a:pt x="546" y="274"/>
                  </a:lnTo>
                  <a:lnTo>
                    <a:pt x="592" y="183"/>
                  </a:lnTo>
                  <a:lnTo>
                    <a:pt x="728" y="183"/>
                  </a:lnTo>
                  <a:lnTo>
                    <a:pt x="955" y="365"/>
                  </a:lnTo>
                  <a:lnTo>
                    <a:pt x="1228" y="410"/>
                  </a:lnTo>
                  <a:lnTo>
                    <a:pt x="1319" y="410"/>
                  </a:lnTo>
                  <a:lnTo>
                    <a:pt x="1274" y="319"/>
                  </a:lnTo>
                  <a:lnTo>
                    <a:pt x="910" y="92"/>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32"/>
            <p:cNvSpPr/>
            <p:nvPr/>
          </p:nvSpPr>
          <p:spPr>
            <a:xfrm>
              <a:off x="5078079" y="1710104"/>
              <a:ext cx="3125" cy="3147"/>
            </a:xfrm>
            <a:custGeom>
              <a:rect b="b" l="l" r="r" t="t"/>
              <a:pathLst>
                <a:path extrusionOk="0" h="138" w="137">
                  <a:moveTo>
                    <a:pt x="137" y="1"/>
                  </a:moveTo>
                  <a:lnTo>
                    <a:pt x="0" y="46"/>
                  </a:lnTo>
                  <a:lnTo>
                    <a:pt x="0" y="92"/>
                  </a:lnTo>
                  <a:lnTo>
                    <a:pt x="46" y="137"/>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32"/>
            <p:cNvSpPr/>
            <p:nvPr/>
          </p:nvSpPr>
          <p:spPr>
            <a:xfrm>
              <a:off x="5056275" y="1656164"/>
              <a:ext cx="3147" cy="5223"/>
            </a:xfrm>
            <a:custGeom>
              <a:rect b="b" l="l" r="r" t="t"/>
              <a:pathLst>
                <a:path extrusionOk="0" h="229" w="138">
                  <a:moveTo>
                    <a:pt x="46" y="1"/>
                  </a:moveTo>
                  <a:lnTo>
                    <a:pt x="46" y="46"/>
                  </a:lnTo>
                  <a:lnTo>
                    <a:pt x="1" y="137"/>
                  </a:lnTo>
                  <a:lnTo>
                    <a:pt x="92" y="228"/>
                  </a:lnTo>
                  <a:lnTo>
                    <a:pt x="137" y="183"/>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32"/>
            <p:cNvSpPr/>
            <p:nvPr/>
          </p:nvSpPr>
          <p:spPr>
            <a:xfrm>
              <a:off x="5024140" y="1664466"/>
              <a:ext cx="4174" cy="3147"/>
            </a:xfrm>
            <a:custGeom>
              <a:rect b="b" l="l" r="r" t="t"/>
              <a:pathLst>
                <a:path extrusionOk="0" h="138" w="183">
                  <a:moveTo>
                    <a:pt x="182" y="1"/>
                  </a:moveTo>
                  <a:lnTo>
                    <a:pt x="91" y="46"/>
                  </a:lnTo>
                  <a:lnTo>
                    <a:pt x="0" y="92"/>
                  </a:lnTo>
                  <a:lnTo>
                    <a:pt x="46" y="137"/>
                  </a:lnTo>
                  <a:lnTo>
                    <a:pt x="137"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32"/>
            <p:cNvSpPr/>
            <p:nvPr/>
          </p:nvSpPr>
          <p:spPr>
            <a:xfrm>
              <a:off x="4649663" y="1548308"/>
              <a:ext cx="11449" cy="10377"/>
            </a:xfrm>
            <a:custGeom>
              <a:rect b="b" l="l" r="r" t="t"/>
              <a:pathLst>
                <a:path extrusionOk="0" h="455" w="502">
                  <a:moveTo>
                    <a:pt x="365" y="0"/>
                  </a:moveTo>
                  <a:lnTo>
                    <a:pt x="228" y="137"/>
                  </a:lnTo>
                  <a:lnTo>
                    <a:pt x="137" y="137"/>
                  </a:lnTo>
                  <a:lnTo>
                    <a:pt x="92" y="227"/>
                  </a:lnTo>
                  <a:lnTo>
                    <a:pt x="1" y="273"/>
                  </a:lnTo>
                  <a:lnTo>
                    <a:pt x="46" y="364"/>
                  </a:lnTo>
                  <a:lnTo>
                    <a:pt x="46" y="455"/>
                  </a:lnTo>
                  <a:lnTo>
                    <a:pt x="92" y="455"/>
                  </a:lnTo>
                  <a:lnTo>
                    <a:pt x="92" y="409"/>
                  </a:lnTo>
                  <a:lnTo>
                    <a:pt x="365" y="227"/>
                  </a:lnTo>
                  <a:lnTo>
                    <a:pt x="501" y="91"/>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32"/>
            <p:cNvSpPr/>
            <p:nvPr/>
          </p:nvSpPr>
          <p:spPr>
            <a:xfrm>
              <a:off x="5040721" y="1681070"/>
              <a:ext cx="4174" cy="1049"/>
            </a:xfrm>
            <a:custGeom>
              <a:rect b="b" l="l" r="r" t="t"/>
              <a:pathLst>
                <a:path extrusionOk="0" h="46" w="183">
                  <a:moveTo>
                    <a:pt x="1" y="0"/>
                  </a:moveTo>
                  <a:lnTo>
                    <a:pt x="46" y="46"/>
                  </a:lnTo>
                  <a:lnTo>
                    <a:pt x="183" y="4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32"/>
            <p:cNvSpPr/>
            <p:nvPr/>
          </p:nvSpPr>
          <p:spPr>
            <a:xfrm>
              <a:off x="5079106" y="1587719"/>
              <a:ext cx="32181" cy="29057"/>
            </a:xfrm>
            <a:custGeom>
              <a:rect b="b" l="l" r="r" t="t"/>
              <a:pathLst>
                <a:path extrusionOk="0" h="1274" w="1411">
                  <a:moveTo>
                    <a:pt x="46" y="0"/>
                  </a:moveTo>
                  <a:lnTo>
                    <a:pt x="1" y="46"/>
                  </a:lnTo>
                  <a:lnTo>
                    <a:pt x="1" y="137"/>
                  </a:lnTo>
                  <a:lnTo>
                    <a:pt x="1" y="182"/>
                  </a:lnTo>
                  <a:lnTo>
                    <a:pt x="1" y="319"/>
                  </a:lnTo>
                  <a:lnTo>
                    <a:pt x="137" y="501"/>
                  </a:lnTo>
                  <a:lnTo>
                    <a:pt x="182" y="683"/>
                  </a:lnTo>
                  <a:lnTo>
                    <a:pt x="410" y="728"/>
                  </a:lnTo>
                  <a:lnTo>
                    <a:pt x="592" y="864"/>
                  </a:lnTo>
                  <a:lnTo>
                    <a:pt x="683" y="1046"/>
                  </a:lnTo>
                  <a:lnTo>
                    <a:pt x="865" y="1137"/>
                  </a:lnTo>
                  <a:lnTo>
                    <a:pt x="956" y="1137"/>
                  </a:lnTo>
                  <a:lnTo>
                    <a:pt x="956" y="1228"/>
                  </a:lnTo>
                  <a:lnTo>
                    <a:pt x="1138" y="1274"/>
                  </a:lnTo>
                  <a:lnTo>
                    <a:pt x="1183" y="1228"/>
                  </a:lnTo>
                  <a:lnTo>
                    <a:pt x="1183" y="1137"/>
                  </a:lnTo>
                  <a:lnTo>
                    <a:pt x="1274" y="1046"/>
                  </a:lnTo>
                  <a:lnTo>
                    <a:pt x="1138" y="910"/>
                  </a:lnTo>
                  <a:lnTo>
                    <a:pt x="956" y="864"/>
                  </a:lnTo>
                  <a:lnTo>
                    <a:pt x="910" y="864"/>
                  </a:lnTo>
                  <a:lnTo>
                    <a:pt x="819" y="728"/>
                  </a:lnTo>
                  <a:lnTo>
                    <a:pt x="865" y="683"/>
                  </a:lnTo>
                  <a:lnTo>
                    <a:pt x="910" y="637"/>
                  </a:lnTo>
                  <a:lnTo>
                    <a:pt x="1001" y="637"/>
                  </a:lnTo>
                  <a:lnTo>
                    <a:pt x="1138" y="728"/>
                  </a:lnTo>
                  <a:lnTo>
                    <a:pt x="1319" y="773"/>
                  </a:lnTo>
                  <a:lnTo>
                    <a:pt x="1365" y="819"/>
                  </a:lnTo>
                  <a:lnTo>
                    <a:pt x="1410" y="773"/>
                  </a:lnTo>
                  <a:lnTo>
                    <a:pt x="1319" y="592"/>
                  </a:lnTo>
                  <a:lnTo>
                    <a:pt x="956" y="410"/>
                  </a:lnTo>
                  <a:lnTo>
                    <a:pt x="819" y="228"/>
                  </a:lnTo>
                  <a:lnTo>
                    <a:pt x="774" y="182"/>
                  </a:lnTo>
                  <a:lnTo>
                    <a:pt x="592" y="182"/>
                  </a:lnTo>
                  <a:lnTo>
                    <a:pt x="410" y="46"/>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32"/>
            <p:cNvSpPr/>
            <p:nvPr/>
          </p:nvSpPr>
          <p:spPr>
            <a:xfrm>
              <a:off x="5068728" y="1584594"/>
              <a:ext cx="5223" cy="6249"/>
            </a:xfrm>
            <a:custGeom>
              <a:rect b="b" l="l" r="r" t="t"/>
              <a:pathLst>
                <a:path extrusionOk="0" h="274" w="229">
                  <a:moveTo>
                    <a:pt x="228" y="1"/>
                  </a:moveTo>
                  <a:lnTo>
                    <a:pt x="1" y="92"/>
                  </a:lnTo>
                  <a:lnTo>
                    <a:pt x="1" y="183"/>
                  </a:lnTo>
                  <a:lnTo>
                    <a:pt x="92" y="274"/>
                  </a:lnTo>
                  <a:lnTo>
                    <a:pt x="137" y="228"/>
                  </a:lnTo>
                  <a:lnTo>
                    <a:pt x="137"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32"/>
            <p:cNvSpPr/>
            <p:nvPr/>
          </p:nvSpPr>
          <p:spPr>
            <a:xfrm>
              <a:off x="5166230" y="1431077"/>
              <a:ext cx="7298" cy="33231"/>
            </a:xfrm>
            <a:custGeom>
              <a:rect b="b" l="l" r="r" t="t"/>
              <a:pathLst>
                <a:path extrusionOk="0" h="1457" w="320">
                  <a:moveTo>
                    <a:pt x="92" y="1"/>
                  </a:moveTo>
                  <a:lnTo>
                    <a:pt x="1" y="92"/>
                  </a:lnTo>
                  <a:lnTo>
                    <a:pt x="1" y="137"/>
                  </a:lnTo>
                  <a:lnTo>
                    <a:pt x="92" y="228"/>
                  </a:lnTo>
                  <a:lnTo>
                    <a:pt x="137" y="319"/>
                  </a:lnTo>
                  <a:lnTo>
                    <a:pt x="46" y="410"/>
                  </a:lnTo>
                  <a:lnTo>
                    <a:pt x="46" y="592"/>
                  </a:lnTo>
                  <a:lnTo>
                    <a:pt x="137" y="774"/>
                  </a:lnTo>
                  <a:lnTo>
                    <a:pt x="137" y="1047"/>
                  </a:lnTo>
                  <a:lnTo>
                    <a:pt x="92" y="1229"/>
                  </a:lnTo>
                  <a:lnTo>
                    <a:pt x="92" y="1365"/>
                  </a:lnTo>
                  <a:lnTo>
                    <a:pt x="137" y="1456"/>
                  </a:lnTo>
                  <a:lnTo>
                    <a:pt x="228" y="1365"/>
                  </a:lnTo>
                  <a:lnTo>
                    <a:pt x="228" y="1138"/>
                  </a:lnTo>
                  <a:lnTo>
                    <a:pt x="319" y="1092"/>
                  </a:lnTo>
                  <a:lnTo>
                    <a:pt x="274" y="865"/>
                  </a:lnTo>
                  <a:lnTo>
                    <a:pt x="183" y="683"/>
                  </a:lnTo>
                  <a:lnTo>
                    <a:pt x="183" y="365"/>
                  </a:lnTo>
                  <a:lnTo>
                    <a:pt x="228" y="228"/>
                  </a:lnTo>
                  <a:lnTo>
                    <a:pt x="183"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32"/>
            <p:cNvSpPr/>
            <p:nvPr/>
          </p:nvSpPr>
          <p:spPr>
            <a:xfrm>
              <a:off x="5078079" y="1581492"/>
              <a:ext cx="36310" cy="13502"/>
            </a:xfrm>
            <a:custGeom>
              <a:rect b="b" l="l" r="r" t="t"/>
              <a:pathLst>
                <a:path extrusionOk="0" h="592" w="1592">
                  <a:moveTo>
                    <a:pt x="864" y="0"/>
                  </a:moveTo>
                  <a:lnTo>
                    <a:pt x="591" y="91"/>
                  </a:lnTo>
                  <a:lnTo>
                    <a:pt x="455" y="46"/>
                  </a:lnTo>
                  <a:lnTo>
                    <a:pt x="91" y="46"/>
                  </a:lnTo>
                  <a:cubicBezTo>
                    <a:pt x="91" y="46"/>
                    <a:pt x="0" y="91"/>
                    <a:pt x="0" y="91"/>
                  </a:cubicBezTo>
                  <a:lnTo>
                    <a:pt x="91" y="182"/>
                  </a:lnTo>
                  <a:lnTo>
                    <a:pt x="364" y="182"/>
                  </a:lnTo>
                  <a:lnTo>
                    <a:pt x="500" y="273"/>
                  </a:lnTo>
                  <a:lnTo>
                    <a:pt x="728" y="319"/>
                  </a:lnTo>
                  <a:lnTo>
                    <a:pt x="910" y="410"/>
                  </a:lnTo>
                  <a:lnTo>
                    <a:pt x="1092" y="410"/>
                  </a:lnTo>
                  <a:lnTo>
                    <a:pt x="1092" y="501"/>
                  </a:lnTo>
                  <a:lnTo>
                    <a:pt x="1183" y="592"/>
                  </a:lnTo>
                  <a:lnTo>
                    <a:pt x="1501" y="592"/>
                  </a:lnTo>
                  <a:lnTo>
                    <a:pt x="1501" y="501"/>
                  </a:lnTo>
                  <a:lnTo>
                    <a:pt x="1455" y="455"/>
                  </a:lnTo>
                  <a:lnTo>
                    <a:pt x="1501" y="319"/>
                  </a:lnTo>
                  <a:lnTo>
                    <a:pt x="1592" y="273"/>
                  </a:lnTo>
                  <a:lnTo>
                    <a:pt x="1410" y="137"/>
                  </a:lnTo>
                  <a:lnTo>
                    <a:pt x="1274" y="137"/>
                  </a:lnTo>
                  <a:lnTo>
                    <a:pt x="10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32"/>
            <p:cNvSpPr/>
            <p:nvPr/>
          </p:nvSpPr>
          <p:spPr>
            <a:xfrm>
              <a:off x="5016864" y="1659289"/>
              <a:ext cx="41510" cy="21804"/>
            </a:xfrm>
            <a:custGeom>
              <a:rect b="b" l="l" r="r" t="t"/>
              <a:pathLst>
                <a:path extrusionOk="0" h="956" w="1820">
                  <a:moveTo>
                    <a:pt x="1502" y="0"/>
                  </a:moveTo>
                  <a:lnTo>
                    <a:pt x="1047" y="228"/>
                  </a:lnTo>
                  <a:lnTo>
                    <a:pt x="637" y="273"/>
                  </a:lnTo>
                  <a:lnTo>
                    <a:pt x="501" y="410"/>
                  </a:lnTo>
                  <a:lnTo>
                    <a:pt x="365" y="455"/>
                  </a:lnTo>
                  <a:lnTo>
                    <a:pt x="274" y="637"/>
                  </a:lnTo>
                  <a:lnTo>
                    <a:pt x="92" y="637"/>
                  </a:lnTo>
                  <a:lnTo>
                    <a:pt x="92" y="774"/>
                  </a:lnTo>
                  <a:lnTo>
                    <a:pt x="1" y="865"/>
                  </a:lnTo>
                  <a:lnTo>
                    <a:pt x="46" y="955"/>
                  </a:lnTo>
                  <a:lnTo>
                    <a:pt x="228" y="910"/>
                  </a:lnTo>
                  <a:lnTo>
                    <a:pt x="592" y="819"/>
                  </a:lnTo>
                  <a:lnTo>
                    <a:pt x="910" y="910"/>
                  </a:lnTo>
                  <a:lnTo>
                    <a:pt x="1047" y="819"/>
                  </a:lnTo>
                  <a:lnTo>
                    <a:pt x="1183" y="774"/>
                  </a:lnTo>
                  <a:lnTo>
                    <a:pt x="1365" y="865"/>
                  </a:lnTo>
                  <a:lnTo>
                    <a:pt x="1547" y="819"/>
                  </a:lnTo>
                  <a:lnTo>
                    <a:pt x="1638" y="819"/>
                  </a:lnTo>
                  <a:lnTo>
                    <a:pt x="1820" y="683"/>
                  </a:lnTo>
                  <a:lnTo>
                    <a:pt x="1820" y="273"/>
                  </a:lnTo>
                  <a:lnTo>
                    <a:pt x="1729" y="137"/>
                  </a:lnTo>
                  <a:lnTo>
                    <a:pt x="163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2"/>
            <p:cNvSpPr/>
            <p:nvPr/>
          </p:nvSpPr>
          <p:spPr>
            <a:xfrm>
              <a:off x="4653814" y="1527553"/>
              <a:ext cx="2098" cy="2098"/>
            </a:xfrm>
            <a:custGeom>
              <a:rect b="b" l="l" r="r" t="t"/>
              <a:pathLst>
                <a:path extrusionOk="0" h="92" w="92">
                  <a:moveTo>
                    <a:pt x="46" y="0"/>
                  </a:moveTo>
                  <a:lnTo>
                    <a:pt x="1" y="46"/>
                  </a:lnTo>
                  <a:lnTo>
                    <a:pt x="46" y="91"/>
                  </a:lnTo>
                  <a:lnTo>
                    <a:pt x="9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32"/>
            <p:cNvSpPr/>
            <p:nvPr/>
          </p:nvSpPr>
          <p:spPr>
            <a:xfrm>
              <a:off x="4651739" y="1537930"/>
              <a:ext cx="4174" cy="2098"/>
            </a:xfrm>
            <a:custGeom>
              <a:rect b="b" l="l" r="r" t="t"/>
              <a:pathLst>
                <a:path extrusionOk="0" h="92" w="183">
                  <a:moveTo>
                    <a:pt x="1" y="0"/>
                  </a:moveTo>
                  <a:lnTo>
                    <a:pt x="46" y="91"/>
                  </a:lnTo>
                  <a:lnTo>
                    <a:pt x="137" y="91"/>
                  </a:lnTo>
                  <a:lnTo>
                    <a:pt x="183" y="46"/>
                  </a:lnTo>
                  <a:lnTo>
                    <a:pt x="92"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32"/>
            <p:cNvSpPr/>
            <p:nvPr/>
          </p:nvSpPr>
          <p:spPr>
            <a:xfrm>
              <a:off x="4652788" y="1531704"/>
              <a:ext cx="2098" cy="2098"/>
            </a:xfrm>
            <a:custGeom>
              <a:rect b="b" l="l" r="r" t="t"/>
              <a:pathLst>
                <a:path extrusionOk="0" h="92" w="92">
                  <a:moveTo>
                    <a:pt x="0" y="0"/>
                  </a:moveTo>
                  <a:lnTo>
                    <a:pt x="0" y="91"/>
                  </a:lnTo>
                  <a:lnTo>
                    <a:pt x="46"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2"/>
            <p:cNvSpPr/>
            <p:nvPr/>
          </p:nvSpPr>
          <p:spPr>
            <a:xfrm>
              <a:off x="4654863" y="1518224"/>
              <a:ext cx="2098" cy="5200"/>
            </a:xfrm>
            <a:custGeom>
              <a:rect b="b" l="l" r="r" t="t"/>
              <a:pathLst>
                <a:path extrusionOk="0" h="228" w="92">
                  <a:moveTo>
                    <a:pt x="0" y="0"/>
                  </a:moveTo>
                  <a:lnTo>
                    <a:pt x="0" y="91"/>
                  </a:lnTo>
                  <a:lnTo>
                    <a:pt x="0" y="228"/>
                  </a:lnTo>
                  <a:lnTo>
                    <a:pt x="46" y="228"/>
                  </a:lnTo>
                  <a:lnTo>
                    <a:pt x="91" y="182"/>
                  </a:lnTo>
                  <a:lnTo>
                    <a:pt x="46"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2"/>
            <p:cNvSpPr/>
            <p:nvPr/>
          </p:nvSpPr>
          <p:spPr>
            <a:xfrm>
              <a:off x="4648637" y="1527553"/>
              <a:ext cx="2098" cy="2098"/>
            </a:xfrm>
            <a:custGeom>
              <a:rect b="b" l="l" r="r" t="t"/>
              <a:pathLst>
                <a:path extrusionOk="0" h="92" w="92">
                  <a:moveTo>
                    <a:pt x="46" y="0"/>
                  </a:moveTo>
                  <a:lnTo>
                    <a:pt x="0" y="46"/>
                  </a:lnTo>
                  <a:lnTo>
                    <a:pt x="46" y="91"/>
                  </a:lnTo>
                  <a:lnTo>
                    <a:pt x="91"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32"/>
            <p:cNvSpPr/>
            <p:nvPr/>
          </p:nvSpPr>
          <p:spPr>
            <a:xfrm>
              <a:off x="4649663" y="1507847"/>
              <a:ext cx="6249" cy="3125"/>
            </a:xfrm>
            <a:custGeom>
              <a:rect b="b" l="l" r="r" t="t"/>
              <a:pathLst>
                <a:path extrusionOk="0" h="137" w="274">
                  <a:moveTo>
                    <a:pt x="46" y="0"/>
                  </a:moveTo>
                  <a:lnTo>
                    <a:pt x="1" y="46"/>
                  </a:lnTo>
                  <a:lnTo>
                    <a:pt x="46" y="137"/>
                  </a:lnTo>
                  <a:lnTo>
                    <a:pt x="183" y="137"/>
                  </a:lnTo>
                  <a:lnTo>
                    <a:pt x="274"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32"/>
            <p:cNvSpPr/>
            <p:nvPr/>
          </p:nvSpPr>
          <p:spPr>
            <a:xfrm>
              <a:off x="4655890" y="1540006"/>
              <a:ext cx="4174" cy="3125"/>
            </a:xfrm>
            <a:custGeom>
              <a:rect b="b" l="l" r="r" t="t"/>
              <a:pathLst>
                <a:path extrusionOk="0" h="137" w="183">
                  <a:moveTo>
                    <a:pt x="137" y="0"/>
                  </a:moveTo>
                  <a:lnTo>
                    <a:pt x="1" y="91"/>
                  </a:lnTo>
                  <a:cubicBezTo>
                    <a:pt x="1" y="91"/>
                    <a:pt x="92" y="137"/>
                    <a:pt x="92" y="137"/>
                  </a:cubicBezTo>
                  <a:lnTo>
                    <a:pt x="183" y="137"/>
                  </a:lnTo>
                  <a:lnTo>
                    <a:pt x="183"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32"/>
            <p:cNvSpPr/>
            <p:nvPr/>
          </p:nvSpPr>
          <p:spPr>
            <a:xfrm>
              <a:off x="4649663" y="1559711"/>
              <a:ext cx="3147" cy="2098"/>
            </a:xfrm>
            <a:custGeom>
              <a:rect b="b" l="l" r="r" t="t"/>
              <a:pathLst>
                <a:path extrusionOk="0" h="92" w="138">
                  <a:moveTo>
                    <a:pt x="1" y="0"/>
                  </a:moveTo>
                  <a:lnTo>
                    <a:pt x="1" y="91"/>
                  </a:lnTo>
                  <a:lnTo>
                    <a:pt x="46"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2"/>
            <p:cNvSpPr/>
            <p:nvPr/>
          </p:nvSpPr>
          <p:spPr>
            <a:xfrm>
              <a:off x="4657965" y="1554511"/>
              <a:ext cx="3147" cy="2098"/>
            </a:xfrm>
            <a:custGeom>
              <a:rect b="b" l="l" r="r" t="t"/>
              <a:pathLst>
                <a:path extrusionOk="0" h="92" w="138">
                  <a:moveTo>
                    <a:pt x="137" y="1"/>
                  </a:moveTo>
                  <a:lnTo>
                    <a:pt x="1" y="92"/>
                  </a:lnTo>
                  <a:lnTo>
                    <a:pt x="46" y="92"/>
                  </a:lnTo>
                  <a:lnTo>
                    <a:pt x="92"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2"/>
            <p:cNvSpPr/>
            <p:nvPr/>
          </p:nvSpPr>
          <p:spPr>
            <a:xfrm>
              <a:off x="4655890" y="1558662"/>
              <a:ext cx="2098" cy="2098"/>
            </a:xfrm>
            <a:custGeom>
              <a:rect b="b" l="l" r="r" t="t"/>
              <a:pathLst>
                <a:path extrusionOk="0" h="92" w="92">
                  <a:moveTo>
                    <a:pt x="1" y="1"/>
                  </a:moveTo>
                  <a:lnTo>
                    <a:pt x="1" y="92"/>
                  </a:lnTo>
                  <a:lnTo>
                    <a:pt x="9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2"/>
            <p:cNvSpPr/>
            <p:nvPr/>
          </p:nvSpPr>
          <p:spPr>
            <a:xfrm>
              <a:off x="4644486" y="1570089"/>
              <a:ext cx="9351" cy="7276"/>
            </a:xfrm>
            <a:custGeom>
              <a:rect b="b" l="l" r="r" t="t"/>
              <a:pathLst>
                <a:path extrusionOk="0" h="319" w="410">
                  <a:moveTo>
                    <a:pt x="319" y="0"/>
                  </a:moveTo>
                  <a:lnTo>
                    <a:pt x="273" y="46"/>
                  </a:lnTo>
                  <a:lnTo>
                    <a:pt x="91" y="46"/>
                  </a:lnTo>
                  <a:lnTo>
                    <a:pt x="46" y="137"/>
                  </a:lnTo>
                  <a:cubicBezTo>
                    <a:pt x="46" y="137"/>
                    <a:pt x="0" y="137"/>
                    <a:pt x="0" y="182"/>
                  </a:cubicBezTo>
                  <a:lnTo>
                    <a:pt x="0" y="319"/>
                  </a:lnTo>
                  <a:lnTo>
                    <a:pt x="91" y="319"/>
                  </a:lnTo>
                  <a:lnTo>
                    <a:pt x="182" y="182"/>
                  </a:lnTo>
                  <a:lnTo>
                    <a:pt x="364" y="137"/>
                  </a:lnTo>
                  <a:lnTo>
                    <a:pt x="410" y="46"/>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2"/>
            <p:cNvSpPr/>
            <p:nvPr/>
          </p:nvSpPr>
          <p:spPr>
            <a:xfrm>
              <a:off x="5180759" y="1251628"/>
              <a:ext cx="9351" cy="10400"/>
            </a:xfrm>
            <a:custGeom>
              <a:rect b="b" l="l" r="r" t="t"/>
              <a:pathLst>
                <a:path extrusionOk="0" h="456" w="410">
                  <a:moveTo>
                    <a:pt x="319" y="1"/>
                  </a:moveTo>
                  <a:lnTo>
                    <a:pt x="46" y="92"/>
                  </a:lnTo>
                  <a:lnTo>
                    <a:pt x="1" y="319"/>
                  </a:lnTo>
                  <a:lnTo>
                    <a:pt x="1" y="456"/>
                  </a:lnTo>
                  <a:lnTo>
                    <a:pt x="46" y="456"/>
                  </a:lnTo>
                  <a:lnTo>
                    <a:pt x="137" y="410"/>
                  </a:lnTo>
                  <a:lnTo>
                    <a:pt x="319" y="410"/>
                  </a:lnTo>
                  <a:lnTo>
                    <a:pt x="410" y="274"/>
                  </a:lnTo>
                  <a:lnTo>
                    <a:pt x="410"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2"/>
            <p:cNvSpPr/>
            <p:nvPr/>
          </p:nvSpPr>
          <p:spPr>
            <a:xfrm>
              <a:off x="4660041" y="1527553"/>
              <a:ext cx="1072" cy="1049"/>
            </a:xfrm>
            <a:custGeom>
              <a:rect b="b" l="l" r="r" t="t"/>
              <a:pathLst>
                <a:path extrusionOk="0" h="46" w="47">
                  <a:moveTo>
                    <a:pt x="1" y="0"/>
                  </a:moveTo>
                  <a:lnTo>
                    <a:pt x="1" y="46"/>
                  </a:lnTo>
                  <a:lnTo>
                    <a:pt x="46"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2"/>
            <p:cNvSpPr/>
            <p:nvPr/>
          </p:nvSpPr>
          <p:spPr>
            <a:xfrm>
              <a:off x="5191136" y="1305567"/>
              <a:ext cx="7276" cy="14551"/>
            </a:xfrm>
            <a:custGeom>
              <a:rect b="b" l="l" r="r" t="t"/>
              <a:pathLst>
                <a:path extrusionOk="0" h="638" w="319">
                  <a:moveTo>
                    <a:pt x="273" y="1"/>
                  </a:moveTo>
                  <a:lnTo>
                    <a:pt x="137" y="46"/>
                  </a:lnTo>
                  <a:lnTo>
                    <a:pt x="91" y="183"/>
                  </a:lnTo>
                  <a:lnTo>
                    <a:pt x="0" y="410"/>
                  </a:lnTo>
                  <a:lnTo>
                    <a:pt x="91" y="547"/>
                  </a:lnTo>
                  <a:lnTo>
                    <a:pt x="91" y="638"/>
                  </a:lnTo>
                  <a:lnTo>
                    <a:pt x="228" y="547"/>
                  </a:lnTo>
                  <a:lnTo>
                    <a:pt x="273" y="319"/>
                  </a:lnTo>
                  <a:lnTo>
                    <a:pt x="273" y="137"/>
                  </a:lnTo>
                  <a:lnTo>
                    <a:pt x="319"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2"/>
            <p:cNvSpPr/>
            <p:nvPr/>
          </p:nvSpPr>
          <p:spPr>
            <a:xfrm>
              <a:off x="4642411" y="1584594"/>
              <a:ext cx="3125" cy="4174"/>
            </a:xfrm>
            <a:custGeom>
              <a:rect b="b" l="l" r="r" t="t"/>
              <a:pathLst>
                <a:path extrusionOk="0" h="183" w="137">
                  <a:moveTo>
                    <a:pt x="1" y="1"/>
                  </a:moveTo>
                  <a:lnTo>
                    <a:pt x="1" y="137"/>
                  </a:lnTo>
                  <a:lnTo>
                    <a:pt x="91" y="183"/>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2"/>
            <p:cNvSpPr/>
            <p:nvPr/>
          </p:nvSpPr>
          <p:spPr>
            <a:xfrm>
              <a:off x="4526229" y="1303492"/>
              <a:ext cx="12476" cy="6249"/>
            </a:xfrm>
            <a:custGeom>
              <a:rect b="b" l="l" r="r" t="t"/>
              <a:pathLst>
                <a:path extrusionOk="0" h="274" w="547">
                  <a:moveTo>
                    <a:pt x="1" y="1"/>
                  </a:moveTo>
                  <a:lnTo>
                    <a:pt x="1" y="46"/>
                  </a:lnTo>
                  <a:lnTo>
                    <a:pt x="92" y="183"/>
                  </a:lnTo>
                  <a:lnTo>
                    <a:pt x="319" y="228"/>
                  </a:lnTo>
                  <a:lnTo>
                    <a:pt x="456" y="274"/>
                  </a:lnTo>
                  <a:lnTo>
                    <a:pt x="547" y="274"/>
                  </a:lnTo>
                  <a:lnTo>
                    <a:pt x="501" y="137"/>
                  </a:lnTo>
                  <a:lnTo>
                    <a:pt x="410" y="137"/>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32"/>
            <p:cNvSpPr/>
            <p:nvPr/>
          </p:nvSpPr>
          <p:spPr>
            <a:xfrm>
              <a:off x="4645512" y="1549334"/>
              <a:ext cx="5223" cy="2098"/>
            </a:xfrm>
            <a:custGeom>
              <a:rect b="b" l="l" r="r" t="t"/>
              <a:pathLst>
                <a:path extrusionOk="0" h="92" w="229">
                  <a:moveTo>
                    <a:pt x="46" y="1"/>
                  </a:moveTo>
                  <a:lnTo>
                    <a:pt x="1" y="46"/>
                  </a:lnTo>
                  <a:lnTo>
                    <a:pt x="46" y="92"/>
                  </a:lnTo>
                  <a:lnTo>
                    <a:pt x="183" y="46"/>
                  </a:lnTo>
                  <a:lnTo>
                    <a:pt x="228" y="46"/>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32"/>
            <p:cNvSpPr/>
            <p:nvPr/>
          </p:nvSpPr>
          <p:spPr>
            <a:xfrm>
              <a:off x="4647588" y="1455983"/>
              <a:ext cx="2098" cy="3125"/>
            </a:xfrm>
            <a:custGeom>
              <a:rect b="b" l="l" r="r" t="t"/>
              <a:pathLst>
                <a:path extrusionOk="0" h="137" w="92">
                  <a:moveTo>
                    <a:pt x="1" y="0"/>
                  </a:moveTo>
                  <a:lnTo>
                    <a:pt x="1" y="91"/>
                  </a:lnTo>
                  <a:lnTo>
                    <a:pt x="46" y="137"/>
                  </a:lnTo>
                  <a:lnTo>
                    <a:pt x="9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32"/>
            <p:cNvSpPr/>
            <p:nvPr/>
          </p:nvSpPr>
          <p:spPr>
            <a:xfrm>
              <a:off x="5183883" y="1377137"/>
              <a:ext cx="6226" cy="12476"/>
            </a:xfrm>
            <a:custGeom>
              <a:rect b="b" l="l" r="r" t="t"/>
              <a:pathLst>
                <a:path extrusionOk="0" h="547" w="273">
                  <a:moveTo>
                    <a:pt x="273" y="1"/>
                  </a:moveTo>
                  <a:lnTo>
                    <a:pt x="91" y="183"/>
                  </a:lnTo>
                  <a:lnTo>
                    <a:pt x="91" y="365"/>
                  </a:lnTo>
                  <a:lnTo>
                    <a:pt x="0" y="501"/>
                  </a:lnTo>
                  <a:cubicBezTo>
                    <a:pt x="45" y="501"/>
                    <a:pt x="45" y="547"/>
                    <a:pt x="45" y="547"/>
                  </a:cubicBezTo>
                  <a:lnTo>
                    <a:pt x="182" y="547"/>
                  </a:lnTo>
                  <a:lnTo>
                    <a:pt x="227" y="501"/>
                  </a:lnTo>
                  <a:lnTo>
                    <a:pt x="227" y="410"/>
                  </a:lnTo>
                  <a:lnTo>
                    <a:pt x="227" y="228"/>
                  </a:lnTo>
                  <a:lnTo>
                    <a:pt x="273" y="137"/>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2"/>
            <p:cNvSpPr/>
            <p:nvPr/>
          </p:nvSpPr>
          <p:spPr>
            <a:xfrm>
              <a:off x="4170455" y="1584594"/>
              <a:ext cx="12453" cy="8325"/>
            </a:xfrm>
            <a:custGeom>
              <a:rect b="b" l="l" r="r" t="t"/>
              <a:pathLst>
                <a:path extrusionOk="0" h="365" w="546">
                  <a:moveTo>
                    <a:pt x="182" y="1"/>
                  </a:moveTo>
                  <a:lnTo>
                    <a:pt x="137" y="46"/>
                  </a:lnTo>
                  <a:lnTo>
                    <a:pt x="0" y="92"/>
                  </a:lnTo>
                  <a:lnTo>
                    <a:pt x="46" y="137"/>
                  </a:lnTo>
                  <a:lnTo>
                    <a:pt x="46" y="274"/>
                  </a:lnTo>
                  <a:lnTo>
                    <a:pt x="137" y="274"/>
                  </a:lnTo>
                  <a:lnTo>
                    <a:pt x="137" y="228"/>
                  </a:lnTo>
                  <a:lnTo>
                    <a:pt x="228" y="319"/>
                  </a:lnTo>
                  <a:lnTo>
                    <a:pt x="364" y="319"/>
                  </a:lnTo>
                  <a:lnTo>
                    <a:pt x="409" y="365"/>
                  </a:lnTo>
                  <a:lnTo>
                    <a:pt x="500" y="365"/>
                  </a:lnTo>
                  <a:lnTo>
                    <a:pt x="546" y="274"/>
                  </a:lnTo>
                  <a:lnTo>
                    <a:pt x="546" y="137"/>
                  </a:lnTo>
                  <a:lnTo>
                    <a:pt x="364" y="137"/>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32"/>
            <p:cNvSpPr/>
            <p:nvPr/>
          </p:nvSpPr>
          <p:spPr>
            <a:xfrm>
              <a:off x="4216093" y="1606375"/>
              <a:ext cx="5200" cy="3147"/>
            </a:xfrm>
            <a:custGeom>
              <a:rect b="b" l="l" r="r" t="t"/>
              <a:pathLst>
                <a:path extrusionOk="0" h="138" w="228">
                  <a:moveTo>
                    <a:pt x="0" y="1"/>
                  </a:moveTo>
                  <a:lnTo>
                    <a:pt x="46" y="137"/>
                  </a:lnTo>
                  <a:lnTo>
                    <a:pt x="182" y="137"/>
                  </a:lnTo>
                  <a:lnTo>
                    <a:pt x="228"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32"/>
            <p:cNvSpPr/>
            <p:nvPr/>
          </p:nvSpPr>
          <p:spPr>
            <a:xfrm>
              <a:off x="4224395" y="1608451"/>
              <a:ext cx="2098" cy="2098"/>
            </a:xfrm>
            <a:custGeom>
              <a:rect b="b" l="l" r="r" t="t"/>
              <a:pathLst>
                <a:path extrusionOk="0" h="92" w="92">
                  <a:moveTo>
                    <a:pt x="46" y="1"/>
                  </a:moveTo>
                  <a:lnTo>
                    <a:pt x="0" y="46"/>
                  </a:lnTo>
                  <a:lnTo>
                    <a:pt x="91" y="92"/>
                  </a:lnTo>
                  <a:lnTo>
                    <a:pt x="91"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2"/>
            <p:cNvSpPr/>
            <p:nvPr/>
          </p:nvSpPr>
          <p:spPr>
            <a:xfrm>
              <a:off x="3737911" y="1355356"/>
              <a:ext cx="239616" cy="234461"/>
            </a:xfrm>
            <a:custGeom>
              <a:rect b="b" l="l" r="r" t="t"/>
              <a:pathLst>
                <a:path extrusionOk="0" h="10280" w="10506">
                  <a:moveTo>
                    <a:pt x="5367" y="1"/>
                  </a:moveTo>
                  <a:lnTo>
                    <a:pt x="5139" y="92"/>
                  </a:lnTo>
                  <a:lnTo>
                    <a:pt x="4866" y="137"/>
                  </a:lnTo>
                  <a:lnTo>
                    <a:pt x="4548" y="274"/>
                  </a:lnTo>
                  <a:lnTo>
                    <a:pt x="3957" y="365"/>
                  </a:lnTo>
                  <a:lnTo>
                    <a:pt x="3275" y="638"/>
                  </a:lnTo>
                  <a:lnTo>
                    <a:pt x="3093" y="820"/>
                  </a:lnTo>
                  <a:lnTo>
                    <a:pt x="2638" y="910"/>
                  </a:lnTo>
                  <a:lnTo>
                    <a:pt x="2047" y="1183"/>
                  </a:lnTo>
                  <a:lnTo>
                    <a:pt x="1865" y="1365"/>
                  </a:lnTo>
                  <a:lnTo>
                    <a:pt x="1865" y="1456"/>
                  </a:lnTo>
                  <a:lnTo>
                    <a:pt x="1956" y="1502"/>
                  </a:lnTo>
                  <a:lnTo>
                    <a:pt x="2047" y="1547"/>
                  </a:lnTo>
                  <a:lnTo>
                    <a:pt x="1910" y="1684"/>
                  </a:lnTo>
                  <a:lnTo>
                    <a:pt x="1774" y="1684"/>
                  </a:lnTo>
                  <a:lnTo>
                    <a:pt x="1501" y="1911"/>
                  </a:lnTo>
                  <a:lnTo>
                    <a:pt x="1274" y="1911"/>
                  </a:lnTo>
                  <a:lnTo>
                    <a:pt x="1183" y="2002"/>
                  </a:lnTo>
                  <a:lnTo>
                    <a:pt x="1137" y="2138"/>
                  </a:lnTo>
                  <a:lnTo>
                    <a:pt x="910" y="2320"/>
                  </a:lnTo>
                  <a:lnTo>
                    <a:pt x="819" y="2411"/>
                  </a:lnTo>
                  <a:lnTo>
                    <a:pt x="819" y="2639"/>
                  </a:lnTo>
                  <a:lnTo>
                    <a:pt x="910" y="2548"/>
                  </a:lnTo>
                  <a:lnTo>
                    <a:pt x="1046" y="2639"/>
                  </a:lnTo>
                  <a:lnTo>
                    <a:pt x="955" y="2775"/>
                  </a:lnTo>
                  <a:lnTo>
                    <a:pt x="1001" y="2821"/>
                  </a:lnTo>
                  <a:lnTo>
                    <a:pt x="1137" y="2775"/>
                  </a:lnTo>
                  <a:lnTo>
                    <a:pt x="1274" y="2684"/>
                  </a:lnTo>
                  <a:lnTo>
                    <a:pt x="1410" y="2730"/>
                  </a:lnTo>
                  <a:lnTo>
                    <a:pt x="1546" y="2775"/>
                  </a:lnTo>
                  <a:lnTo>
                    <a:pt x="1455" y="2912"/>
                  </a:lnTo>
                  <a:lnTo>
                    <a:pt x="1274" y="3003"/>
                  </a:lnTo>
                  <a:lnTo>
                    <a:pt x="1137" y="2912"/>
                  </a:lnTo>
                  <a:lnTo>
                    <a:pt x="1001" y="2957"/>
                  </a:lnTo>
                  <a:lnTo>
                    <a:pt x="1046" y="3093"/>
                  </a:lnTo>
                  <a:lnTo>
                    <a:pt x="1319" y="3230"/>
                  </a:lnTo>
                  <a:lnTo>
                    <a:pt x="1410" y="3184"/>
                  </a:lnTo>
                  <a:lnTo>
                    <a:pt x="1410" y="3048"/>
                  </a:lnTo>
                  <a:lnTo>
                    <a:pt x="1501" y="3048"/>
                  </a:lnTo>
                  <a:lnTo>
                    <a:pt x="1592" y="3139"/>
                  </a:lnTo>
                  <a:lnTo>
                    <a:pt x="1501" y="3230"/>
                  </a:lnTo>
                  <a:lnTo>
                    <a:pt x="1637" y="3230"/>
                  </a:lnTo>
                  <a:lnTo>
                    <a:pt x="1910" y="3275"/>
                  </a:lnTo>
                  <a:lnTo>
                    <a:pt x="2138" y="3230"/>
                  </a:lnTo>
                  <a:lnTo>
                    <a:pt x="2320" y="3230"/>
                  </a:lnTo>
                  <a:lnTo>
                    <a:pt x="2547" y="3321"/>
                  </a:lnTo>
                  <a:lnTo>
                    <a:pt x="2683" y="3275"/>
                  </a:lnTo>
                  <a:lnTo>
                    <a:pt x="2865" y="3366"/>
                  </a:lnTo>
                  <a:lnTo>
                    <a:pt x="2956" y="3457"/>
                  </a:lnTo>
                  <a:lnTo>
                    <a:pt x="3047" y="3503"/>
                  </a:lnTo>
                  <a:lnTo>
                    <a:pt x="3002" y="3594"/>
                  </a:lnTo>
                  <a:lnTo>
                    <a:pt x="2911" y="3594"/>
                  </a:lnTo>
                  <a:lnTo>
                    <a:pt x="2683" y="3412"/>
                  </a:lnTo>
                  <a:lnTo>
                    <a:pt x="2365" y="3412"/>
                  </a:lnTo>
                  <a:lnTo>
                    <a:pt x="2320" y="3503"/>
                  </a:lnTo>
                  <a:lnTo>
                    <a:pt x="2501" y="3548"/>
                  </a:lnTo>
                  <a:lnTo>
                    <a:pt x="2547" y="3639"/>
                  </a:lnTo>
                  <a:lnTo>
                    <a:pt x="2274" y="3639"/>
                  </a:lnTo>
                  <a:lnTo>
                    <a:pt x="2183" y="3548"/>
                  </a:lnTo>
                  <a:lnTo>
                    <a:pt x="1819" y="3594"/>
                  </a:lnTo>
                  <a:lnTo>
                    <a:pt x="1728" y="3685"/>
                  </a:lnTo>
                  <a:lnTo>
                    <a:pt x="1637" y="3594"/>
                  </a:lnTo>
                  <a:lnTo>
                    <a:pt x="1546" y="3594"/>
                  </a:lnTo>
                  <a:lnTo>
                    <a:pt x="1410" y="3639"/>
                  </a:lnTo>
                  <a:lnTo>
                    <a:pt x="955" y="3639"/>
                  </a:lnTo>
                  <a:lnTo>
                    <a:pt x="864" y="3685"/>
                  </a:lnTo>
                  <a:lnTo>
                    <a:pt x="591" y="3776"/>
                  </a:lnTo>
                  <a:lnTo>
                    <a:pt x="500" y="3912"/>
                  </a:lnTo>
                  <a:lnTo>
                    <a:pt x="546" y="4367"/>
                  </a:lnTo>
                  <a:lnTo>
                    <a:pt x="591" y="4458"/>
                  </a:lnTo>
                  <a:lnTo>
                    <a:pt x="591" y="4594"/>
                  </a:lnTo>
                  <a:lnTo>
                    <a:pt x="546" y="4640"/>
                  </a:lnTo>
                  <a:lnTo>
                    <a:pt x="546" y="4776"/>
                  </a:lnTo>
                  <a:lnTo>
                    <a:pt x="637" y="4822"/>
                  </a:lnTo>
                  <a:lnTo>
                    <a:pt x="819" y="4822"/>
                  </a:lnTo>
                  <a:lnTo>
                    <a:pt x="955" y="4867"/>
                  </a:lnTo>
                  <a:lnTo>
                    <a:pt x="1092" y="4867"/>
                  </a:lnTo>
                  <a:lnTo>
                    <a:pt x="1137" y="4822"/>
                  </a:lnTo>
                  <a:lnTo>
                    <a:pt x="1228" y="4867"/>
                  </a:lnTo>
                  <a:lnTo>
                    <a:pt x="1319" y="4913"/>
                  </a:lnTo>
                  <a:lnTo>
                    <a:pt x="1410" y="4867"/>
                  </a:lnTo>
                  <a:lnTo>
                    <a:pt x="1501" y="4958"/>
                  </a:lnTo>
                  <a:lnTo>
                    <a:pt x="1501" y="5049"/>
                  </a:lnTo>
                  <a:lnTo>
                    <a:pt x="1592" y="5095"/>
                  </a:lnTo>
                  <a:lnTo>
                    <a:pt x="1728" y="5049"/>
                  </a:lnTo>
                  <a:lnTo>
                    <a:pt x="1819" y="5049"/>
                  </a:lnTo>
                  <a:lnTo>
                    <a:pt x="1865" y="5095"/>
                  </a:lnTo>
                  <a:lnTo>
                    <a:pt x="2047" y="5140"/>
                  </a:lnTo>
                  <a:lnTo>
                    <a:pt x="2183" y="5095"/>
                  </a:lnTo>
                  <a:lnTo>
                    <a:pt x="2320" y="5140"/>
                  </a:lnTo>
                  <a:lnTo>
                    <a:pt x="2456" y="5095"/>
                  </a:lnTo>
                  <a:lnTo>
                    <a:pt x="2547" y="5140"/>
                  </a:lnTo>
                  <a:lnTo>
                    <a:pt x="2729" y="5140"/>
                  </a:lnTo>
                  <a:lnTo>
                    <a:pt x="2865" y="5095"/>
                  </a:lnTo>
                  <a:lnTo>
                    <a:pt x="3002" y="5186"/>
                  </a:lnTo>
                  <a:lnTo>
                    <a:pt x="3047" y="5277"/>
                  </a:lnTo>
                  <a:lnTo>
                    <a:pt x="3138" y="5231"/>
                  </a:lnTo>
                  <a:lnTo>
                    <a:pt x="3184" y="5367"/>
                  </a:lnTo>
                  <a:lnTo>
                    <a:pt x="3320" y="5458"/>
                  </a:lnTo>
                  <a:lnTo>
                    <a:pt x="3320" y="5504"/>
                  </a:lnTo>
                  <a:lnTo>
                    <a:pt x="3366" y="5595"/>
                  </a:lnTo>
                  <a:lnTo>
                    <a:pt x="3502" y="5595"/>
                  </a:lnTo>
                  <a:lnTo>
                    <a:pt x="3593" y="5640"/>
                  </a:lnTo>
                  <a:lnTo>
                    <a:pt x="3638" y="5731"/>
                  </a:lnTo>
                  <a:lnTo>
                    <a:pt x="3729" y="5777"/>
                  </a:lnTo>
                  <a:lnTo>
                    <a:pt x="3820" y="5868"/>
                  </a:lnTo>
                  <a:lnTo>
                    <a:pt x="3820" y="5913"/>
                  </a:lnTo>
                  <a:lnTo>
                    <a:pt x="3775" y="6050"/>
                  </a:lnTo>
                  <a:lnTo>
                    <a:pt x="3911" y="6186"/>
                  </a:lnTo>
                  <a:lnTo>
                    <a:pt x="4139" y="6323"/>
                  </a:lnTo>
                  <a:lnTo>
                    <a:pt x="4139" y="6414"/>
                  </a:lnTo>
                  <a:lnTo>
                    <a:pt x="4093" y="6459"/>
                  </a:lnTo>
                  <a:lnTo>
                    <a:pt x="4139" y="6550"/>
                  </a:lnTo>
                  <a:lnTo>
                    <a:pt x="4048" y="6504"/>
                  </a:lnTo>
                  <a:lnTo>
                    <a:pt x="3775" y="6414"/>
                  </a:lnTo>
                  <a:lnTo>
                    <a:pt x="3548" y="6368"/>
                  </a:lnTo>
                  <a:lnTo>
                    <a:pt x="3411" y="6414"/>
                  </a:lnTo>
                  <a:lnTo>
                    <a:pt x="3320" y="6368"/>
                  </a:lnTo>
                  <a:lnTo>
                    <a:pt x="3275" y="6414"/>
                  </a:lnTo>
                  <a:lnTo>
                    <a:pt x="3184" y="6414"/>
                  </a:lnTo>
                  <a:lnTo>
                    <a:pt x="3047" y="6277"/>
                  </a:lnTo>
                  <a:lnTo>
                    <a:pt x="2956" y="6277"/>
                  </a:lnTo>
                  <a:lnTo>
                    <a:pt x="2865" y="6141"/>
                  </a:lnTo>
                  <a:lnTo>
                    <a:pt x="2774" y="6095"/>
                  </a:lnTo>
                  <a:lnTo>
                    <a:pt x="2638" y="6141"/>
                  </a:lnTo>
                  <a:lnTo>
                    <a:pt x="2547" y="6095"/>
                  </a:lnTo>
                  <a:lnTo>
                    <a:pt x="2456" y="6050"/>
                  </a:lnTo>
                  <a:lnTo>
                    <a:pt x="2274" y="5959"/>
                  </a:lnTo>
                  <a:lnTo>
                    <a:pt x="2274" y="5868"/>
                  </a:lnTo>
                  <a:lnTo>
                    <a:pt x="2183" y="5868"/>
                  </a:lnTo>
                  <a:lnTo>
                    <a:pt x="2092" y="5822"/>
                  </a:lnTo>
                  <a:lnTo>
                    <a:pt x="1956" y="5822"/>
                  </a:lnTo>
                  <a:lnTo>
                    <a:pt x="1865" y="5777"/>
                  </a:lnTo>
                  <a:lnTo>
                    <a:pt x="1319" y="5777"/>
                  </a:lnTo>
                  <a:lnTo>
                    <a:pt x="1137" y="5731"/>
                  </a:lnTo>
                  <a:lnTo>
                    <a:pt x="500" y="5731"/>
                  </a:lnTo>
                  <a:lnTo>
                    <a:pt x="409" y="5777"/>
                  </a:lnTo>
                  <a:lnTo>
                    <a:pt x="227" y="5822"/>
                  </a:lnTo>
                  <a:lnTo>
                    <a:pt x="137" y="5913"/>
                  </a:lnTo>
                  <a:lnTo>
                    <a:pt x="137" y="6186"/>
                  </a:lnTo>
                  <a:lnTo>
                    <a:pt x="0" y="6368"/>
                  </a:lnTo>
                  <a:lnTo>
                    <a:pt x="46" y="6641"/>
                  </a:lnTo>
                  <a:lnTo>
                    <a:pt x="0" y="6732"/>
                  </a:lnTo>
                  <a:lnTo>
                    <a:pt x="0" y="6823"/>
                  </a:lnTo>
                  <a:lnTo>
                    <a:pt x="137" y="6868"/>
                  </a:lnTo>
                  <a:lnTo>
                    <a:pt x="91" y="6959"/>
                  </a:lnTo>
                  <a:lnTo>
                    <a:pt x="46" y="7005"/>
                  </a:lnTo>
                  <a:lnTo>
                    <a:pt x="137" y="7323"/>
                  </a:lnTo>
                  <a:lnTo>
                    <a:pt x="273" y="7414"/>
                  </a:lnTo>
                  <a:lnTo>
                    <a:pt x="318" y="7505"/>
                  </a:lnTo>
                  <a:lnTo>
                    <a:pt x="546" y="7641"/>
                  </a:lnTo>
                  <a:lnTo>
                    <a:pt x="591" y="7687"/>
                  </a:lnTo>
                  <a:lnTo>
                    <a:pt x="728" y="7687"/>
                  </a:lnTo>
                  <a:lnTo>
                    <a:pt x="819" y="7778"/>
                  </a:lnTo>
                  <a:lnTo>
                    <a:pt x="910" y="7778"/>
                  </a:lnTo>
                  <a:lnTo>
                    <a:pt x="1092" y="7687"/>
                  </a:lnTo>
                  <a:lnTo>
                    <a:pt x="1183" y="7732"/>
                  </a:lnTo>
                  <a:lnTo>
                    <a:pt x="1319" y="7823"/>
                  </a:lnTo>
                  <a:lnTo>
                    <a:pt x="1455" y="7823"/>
                  </a:lnTo>
                  <a:lnTo>
                    <a:pt x="1592" y="8005"/>
                  </a:lnTo>
                  <a:lnTo>
                    <a:pt x="1637" y="8051"/>
                  </a:lnTo>
                  <a:lnTo>
                    <a:pt x="1683" y="8142"/>
                  </a:lnTo>
                  <a:lnTo>
                    <a:pt x="1546" y="8187"/>
                  </a:lnTo>
                  <a:lnTo>
                    <a:pt x="1546" y="8278"/>
                  </a:lnTo>
                  <a:lnTo>
                    <a:pt x="1455" y="8369"/>
                  </a:lnTo>
                  <a:lnTo>
                    <a:pt x="1501" y="8415"/>
                  </a:lnTo>
                  <a:lnTo>
                    <a:pt x="1410" y="8551"/>
                  </a:lnTo>
                  <a:lnTo>
                    <a:pt x="1228" y="8642"/>
                  </a:lnTo>
                  <a:lnTo>
                    <a:pt x="1228" y="8733"/>
                  </a:lnTo>
                  <a:lnTo>
                    <a:pt x="1137" y="8824"/>
                  </a:lnTo>
                  <a:lnTo>
                    <a:pt x="1274" y="8915"/>
                  </a:lnTo>
                  <a:lnTo>
                    <a:pt x="1274" y="9097"/>
                  </a:lnTo>
                  <a:lnTo>
                    <a:pt x="1364" y="9279"/>
                  </a:lnTo>
                  <a:lnTo>
                    <a:pt x="1364" y="9370"/>
                  </a:lnTo>
                  <a:lnTo>
                    <a:pt x="1183" y="9415"/>
                  </a:lnTo>
                  <a:lnTo>
                    <a:pt x="1228" y="9461"/>
                  </a:lnTo>
                  <a:lnTo>
                    <a:pt x="1501" y="9552"/>
                  </a:lnTo>
                  <a:lnTo>
                    <a:pt x="1592" y="9506"/>
                  </a:lnTo>
                  <a:lnTo>
                    <a:pt x="1683" y="9506"/>
                  </a:lnTo>
                  <a:lnTo>
                    <a:pt x="1728" y="9552"/>
                  </a:lnTo>
                  <a:lnTo>
                    <a:pt x="1774" y="9461"/>
                  </a:lnTo>
                  <a:lnTo>
                    <a:pt x="1865" y="9461"/>
                  </a:lnTo>
                  <a:lnTo>
                    <a:pt x="1956" y="9506"/>
                  </a:lnTo>
                  <a:lnTo>
                    <a:pt x="2138" y="9506"/>
                  </a:lnTo>
                  <a:lnTo>
                    <a:pt x="2411" y="9597"/>
                  </a:lnTo>
                  <a:lnTo>
                    <a:pt x="2501" y="9506"/>
                  </a:lnTo>
                  <a:lnTo>
                    <a:pt x="2683" y="9506"/>
                  </a:lnTo>
                  <a:lnTo>
                    <a:pt x="2729" y="9597"/>
                  </a:lnTo>
                  <a:lnTo>
                    <a:pt x="2774" y="9597"/>
                  </a:lnTo>
                  <a:lnTo>
                    <a:pt x="2820" y="9552"/>
                  </a:lnTo>
                  <a:lnTo>
                    <a:pt x="3047" y="9552"/>
                  </a:lnTo>
                  <a:lnTo>
                    <a:pt x="3047" y="9643"/>
                  </a:lnTo>
                  <a:lnTo>
                    <a:pt x="3138" y="9643"/>
                  </a:lnTo>
                  <a:lnTo>
                    <a:pt x="3184" y="9597"/>
                  </a:lnTo>
                  <a:lnTo>
                    <a:pt x="3275" y="9643"/>
                  </a:lnTo>
                  <a:lnTo>
                    <a:pt x="3320" y="9779"/>
                  </a:lnTo>
                  <a:lnTo>
                    <a:pt x="3366" y="9779"/>
                  </a:lnTo>
                  <a:lnTo>
                    <a:pt x="3457" y="9688"/>
                  </a:lnTo>
                  <a:lnTo>
                    <a:pt x="3638" y="9688"/>
                  </a:lnTo>
                  <a:lnTo>
                    <a:pt x="3729" y="9597"/>
                  </a:lnTo>
                  <a:lnTo>
                    <a:pt x="3866" y="9552"/>
                  </a:lnTo>
                  <a:lnTo>
                    <a:pt x="3957" y="9552"/>
                  </a:lnTo>
                  <a:lnTo>
                    <a:pt x="4139" y="9370"/>
                  </a:lnTo>
                  <a:lnTo>
                    <a:pt x="4321" y="9279"/>
                  </a:lnTo>
                  <a:lnTo>
                    <a:pt x="4457" y="9279"/>
                  </a:lnTo>
                  <a:lnTo>
                    <a:pt x="4503" y="9188"/>
                  </a:lnTo>
                  <a:lnTo>
                    <a:pt x="4594" y="9188"/>
                  </a:lnTo>
                  <a:lnTo>
                    <a:pt x="4775" y="9233"/>
                  </a:lnTo>
                  <a:lnTo>
                    <a:pt x="4866" y="9188"/>
                  </a:lnTo>
                  <a:lnTo>
                    <a:pt x="4957" y="9279"/>
                  </a:lnTo>
                  <a:lnTo>
                    <a:pt x="5276" y="9279"/>
                  </a:lnTo>
                  <a:lnTo>
                    <a:pt x="5594" y="9051"/>
                  </a:lnTo>
                  <a:lnTo>
                    <a:pt x="5640" y="8960"/>
                  </a:lnTo>
                  <a:lnTo>
                    <a:pt x="5685" y="8960"/>
                  </a:lnTo>
                  <a:lnTo>
                    <a:pt x="5776" y="9006"/>
                  </a:lnTo>
                  <a:lnTo>
                    <a:pt x="5821" y="8915"/>
                  </a:lnTo>
                  <a:lnTo>
                    <a:pt x="5912" y="8869"/>
                  </a:lnTo>
                  <a:lnTo>
                    <a:pt x="5912" y="8733"/>
                  </a:lnTo>
                  <a:lnTo>
                    <a:pt x="5958" y="8687"/>
                  </a:lnTo>
                  <a:lnTo>
                    <a:pt x="6049" y="8733"/>
                  </a:lnTo>
                  <a:lnTo>
                    <a:pt x="6140" y="8687"/>
                  </a:lnTo>
                  <a:lnTo>
                    <a:pt x="6185" y="8642"/>
                  </a:lnTo>
                  <a:lnTo>
                    <a:pt x="6185" y="8551"/>
                  </a:lnTo>
                  <a:lnTo>
                    <a:pt x="6322" y="8551"/>
                  </a:lnTo>
                  <a:lnTo>
                    <a:pt x="6367" y="8642"/>
                  </a:lnTo>
                  <a:lnTo>
                    <a:pt x="6367" y="8733"/>
                  </a:lnTo>
                  <a:lnTo>
                    <a:pt x="6413" y="8824"/>
                  </a:lnTo>
                  <a:lnTo>
                    <a:pt x="6276" y="8869"/>
                  </a:lnTo>
                  <a:lnTo>
                    <a:pt x="6276" y="8960"/>
                  </a:lnTo>
                  <a:lnTo>
                    <a:pt x="6231" y="9097"/>
                  </a:lnTo>
                  <a:lnTo>
                    <a:pt x="6140" y="9142"/>
                  </a:lnTo>
                  <a:lnTo>
                    <a:pt x="6185" y="9188"/>
                  </a:lnTo>
                  <a:lnTo>
                    <a:pt x="6276" y="9188"/>
                  </a:lnTo>
                  <a:lnTo>
                    <a:pt x="6413" y="9279"/>
                  </a:lnTo>
                  <a:lnTo>
                    <a:pt x="6458" y="9279"/>
                  </a:lnTo>
                  <a:lnTo>
                    <a:pt x="6549" y="9233"/>
                  </a:lnTo>
                  <a:lnTo>
                    <a:pt x="6686" y="9324"/>
                  </a:lnTo>
                  <a:lnTo>
                    <a:pt x="6731" y="9461"/>
                  </a:lnTo>
                  <a:lnTo>
                    <a:pt x="6777" y="9506"/>
                  </a:lnTo>
                  <a:lnTo>
                    <a:pt x="6777" y="9461"/>
                  </a:lnTo>
                  <a:lnTo>
                    <a:pt x="6822" y="9415"/>
                  </a:lnTo>
                  <a:lnTo>
                    <a:pt x="6913" y="9461"/>
                  </a:lnTo>
                  <a:lnTo>
                    <a:pt x="6913" y="9552"/>
                  </a:lnTo>
                  <a:lnTo>
                    <a:pt x="6822" y="9643"/>
                  </a:lnTo>
                  <a:lnTo>
                    <a:pt x="6731" y="9643"/>
                  </a:lnTo>
                  <a:lnTo>
                    <a:pt x="6640" y="9734"/>
                  </a:lnTo>
                  <a:lnTo>
                    <a:pt x="6640" y="9824"/>
                  </a:lnTo>
                  <a:lnTo>
                    <a:pt x="6822" y="9824"/>
                  </a:lnTo>
                  <a:lnTo>
                    <a:pt x="6958" y="9961"/>
                  </a:lnTo>
                  <a:lnTo>
                    <a:pt x="7049" y="9915"/>
                  </a:lnTo>
                  <a:lnTo>
                    <a:pt x="7186" y="9779"/>
                  </a:lnTo>
                  <a:lnTo>
                    <a:pt x="7231" y="9779"/>
                  </a:lnTo>
                  <a:lnTo>
                    <a:pt x="7186" y="9915"/>
                  </a:lnTo>
                  <a:lnTo>
                    <a:pt x="7277" y="10052"/>
                  </a:lnTo>
                  <a:lnTo>
                    <a:pt x="7368" y="10097"/>
                  </a:lnTo>
                  <a:lnTo>
                    <a:pt x="7459" y="10006"/>
                  </a:lnTo>
                  <a:lnTo>
                    <a:pt x="7595" y="10052"/>
                  </a:lnTo>
                  <a:lnTo>
                    <a:pt x="7641" y="10143"/>
                  </a:lnTo>
                  <a:lnTo>
                    <a:pt x="7777" y="10143"/>
                  </a:lnTo>
                  <a:lnTo>
                    <a:pt x="7868" y="10234"/>
                  </a:lnTo>
                  <a:lnTo>
                    <a:pt x="7914" y="10234"/>
                  </a:lnTo>
                  <a:lnTo>
                    <a:pt x="7914" y="10097"/>
                  </a:lnTo>
                  <a:lnTo>
                    <a:pt x="7959" y="10097"/>
                  </a:lnTo>
                  <a:lnTo>
                    <a:pt x="8095" y="10052"/>
                  </a:lnTo>
                  <a:lnTo>
                    <a:pt x="8141" y="10143"/>
                  </a:lnTo>
                  <a:lnTo>
                    <a:pt x="8141" y="10234"/>
                  </a:lnTo>
                  <a:lnTo>
                    <a:pt x="8186" y="10279"/>
                  </a:lnTo>
                  <a:lnTo>
                    <a:pt x="8323" y="10234"/>
                  </a:lnTo>
                  <a:lnTo>
                    <a:pt x="8414" y="10097"/>
                  </a:lnTo>
                  <a:lnTo>
                    <a:pt x="8459" y="10143"/>
                  </a:lnTo>
                  <a:lnTo>
                    <a:pt x="8459" y="10234"/>
                  </a:lnTo>
                  <a:lnTo>
                    <a:pt x="8550" y="10234"/>
                  </a:lnTo>
                  <a:lnTo>
                    <a:pt x="8596" y="10188"/>
                  </a:lnTo>
                  <a:lnTo>
                    <a:pt x="8641" y="10143"/>
                  </a:lnTo>
                  <a:lnTo>
                    <a:pt x="8732" y="10052"/>
                  </a:lnTo>
                  <a:lnTo>
                    <a:pt x="8823" y="10097"/>
                  </a:lnTo>
                  <a:lnTo>
                    <a:pt x="8869" y="10143"/>
                  </a:lnTo>
                  <a:lnTo>
                    <a:pt x="9005" y="10143"/>
                  </a:lnTo>
                  <a:lnTo>
                    <a:pt x="9005" y="10052"/>
                  </a:lnTo>
                  <a:lnTo>
                    <a:pt x="8960" y="9961"/>
                  </a:lnTo>
                  <a:lnTo>
                    <a:pt x="9096" y="9870"/>
                  </a:lnTo>
                  <a:lnTo>
                    <a:pt x="9096" y="9779"/>
                  </a:lnTo>
                  <a:lnTo>
                    <a:pt x="9142" y="9688"/>
                  </a:lnTo>
                  <a:lnTo>
                    <a:pt x="9142" y="9597"/>
                  </a:lnTo>
                  <a:lnTo>
                    <a:pt x="9005" y="9597"/>
                  </a:lnTo>
                  <a:lnTo>
                    <a:pt x="9005" y="9461"/>
                  </a:lnTo>
                  <a:lnTo>
                    <a:pt x="9051" y="9370"/>
                  </a:lnTo>
                  <a:lnTo>
                    <a:pt x="9142" y="9324"/>
                  </a:lnTo>
                  <a:lnTo>
                    <a:pt x="9187" y="9188"/>
                  </a:lnTo>
                  <a:lnTo>
                    <a:pt x="9005" y="9097"/>
                  </a:lnTo>
                  <a:lnTo>
                    <a:pt x="8914" y="9142"/>
                  </a:lnTo>
                  <a:lnTo>
                    <a:pt x="8914" y="9233"/>
                  </a:lnTo>
                  <a:lnTo>
                    <a:pt x="8869" y="9279"/>
                  </a:lnTo>
                  <a:lnTo>
                    <a:pt x="8732" y="9233"/>
                  </a:lnTo>
                  <a:lnTo>
                    <a:pt x="8550" y="9233"/>
                  </a:lnTo>
                  <a:lnTo>
                    <a:pt x="8368" y="9415"/>
                  </a:lnTo>
                  <a:lnTo>
                    <a:pt x="8232" y="9552"/>
                  </a:lnTo>
                  <a:lnTo>
                    <a:pt x="8232" y="9461"/>
                  </a:lnTo>
                  <a:lnTo>
                    <a:pt x="8414" y="9370"/>
                  </a:lnTo>
                  <a:lnTo>
                    <a:pt x="8459" y="9233"/>
                  </a:lnTo>
                  <a:lnTo>
                    <a:pt x="8459" y="9051"/>
                  </a:lnTo>
                  <a:lnTo>
                    <a:pt x="8414" y="9188"/>
                  </a:lnTo>
                  <a:lnTo>
                    <a:pt x="8368" y="9142"/>
                  </a:lnTo>
                  <a:lnTo>
                    <a:pt x="8323" y="9006"/>
                  </a:lnTo>
                  <a:lnTo>
                    <a:pt x="8459" y="8915"/>
                  </a:lnTo>
                  <a:lnTo>
                    <a:pt x="8368" y="8733"/>
                  </a:lnTo>
                  <a:lnTo>
                    <a:pt x="8459" y="8597"/>
                  </a:lnTo>
                  <a:lnTo>
                    <a:pt x="8550" y="8597"/>
                  </a:lnTo>
                  <a:lnTo>
                    <a:pt x="8550" y="8687"/>
                  </a:lnTo>
                  <a:lnTo>
                    <a:pt x="8596" y="8915"/>
                  </a:lnTo>
                  <a:lnTo>
                    <a:pt x="8732" y="9006"/>
                  </a:lnTo>
                  <a:lnTo>
                    <a:pt x="8778" y="8960"/>
                  </a:lnTo>
                  <a:lnTo>
                    <a:pt x="8960" y="8960"/>
                  </a:lnTo>
                  <a:lnTo>
                    <a:pt x="9051" y="8778"/>
                  </a:lnTo>
                  <a:lnTo>
                    <a:pt x="8960" y="8733"/>
                  </a:lnTo>
                  <a:lnTo>
                    <a:pt x="8960" y="8642"/>
                  </a:lnTo>
                  <a:lnTo>
                    <a:pt x="9051" y="8642"/>
                  </a:lnTo>
                  <a:lnTo>
                    <a:pt x="9096" y="8687"/>
                  </a:lnTo>
                  <a:lnTo>
                    <a:pt x="9187" y="8687"/>
                  </a:lnTo>
                  <a:lnTo>
                    <a:pt x="9323" y="8551"/>
                  </a:lnTo>
                  <a:lnTo>
                    <a:pt x="9369" y="8415"/>
                  </a:lnTo>
                  <a:lnTo>
                    <a:pt x="9414" y="8551"/>
                  </a:lnTo>
                  <a:lnTo>
                    <a:pt x="9460" y="8551"/>
                  </a:lnTo>
                  <a:lnTo>
                    <a:pt x="9596" y="8415"/>
                  </a:lnTo>
                  <a:lnTo>
                    <a:pt x="9460" y="8687"/>
                  </a:lnTo>
                  <a:lnTo>
                    <a:pt x="9505" y="8869"/>
                  </a:lnTo>
                  <a:lnTo>
                    <a:pt x="9551" y="8824"/>
                  </a:lnTo>
                  <a:lnTo>
                    <a:pt x="9596" y="8869"/>
                  </a:lnTo>
                  <a:lnTo>
                    <a:pt x="9551" y="9006"/>
                  </a:lnTo>
                  <a:lnTo>
                    <a:pt x="9642" y="9006"/>
                  </a:lnTo>
                  <a:lnTo>
                    <a:pt x="9733" y="8824"/>
                  </a:lnTo>
                  <a:lnTo>
                    <a:pt x="9778" y="8778"/>
                  </a:lnTo>
                  <a:lnTo>
                    <a:pt x="9915" y="8551"/>
                  </a:lnTo>
                  <a:lnTo>
                    <a:pt x="10006" y="8506"/>
                  </a:lnTo>
                  <a:lnTo>
                    <a:pt x="10006" y="8506"/>
                  </a:lnTo>
                  <a:lnTo>
                    <a:pt x="9960" y="8642"/>
                  </a:lnTo>
                  <a:lnTo>
                    <a:pt x="9869" y="8824"/>
                  </a:lnTo>
                  <a:lnTo>
                    <a:pt x="9869" y="9051"/>
                  </a:lnTo>
                  <a:lnTo>
                    <a:pt x="10006" y="9051"/>
                  </a:lnTo>
                  <a:lnTo>
                    <a:pt x="10097" y="9142"/>
                  </a:lnTo>
                  <a:lnTo>
                    <a:pt x="10188" y="9006"/>
                  </a:lnTo>
                  <a:lnTo>
                    <a:pt x="10324" y="8869"/>
                  </a:lnTo>
                  <a:lnTo>
                    <a:pt x="10415" y="8642"/>
                  </a:lnTo>
                  <a:lnTo>
                    <a:pt x="10460" y="8460"/>
                  </a:lnTo>
                  <a:lnTo>
                    <a:pt x="10415" y="8278"/>
                  </a:lnTo>
                  <a:lnTo>
                    <a:pt x="10506" y="8233"/>
                  </a:lnTo>
                  <a:lnTo>
                    <a:pt x="10460" y="8142"/>
                  </a:lnTo>
                  <a:lnTo>
                    <a:pt x="10369" y="8142"/>
                  </a:lnTo>
                  <a:lnTo>
                    <a:pt x="10279" y="8096"/>
                  </a:lnTo>
                  <a:lnTo>
                    <a:pt x="10188" y="8187"/>
                  </a:lnTo>
                  <a:lnTo>
                    <a:pt x="10188" y="8005"/>
                  </a:lnTo>
                  <a:lnTo>
                    <a:pt x="10279" y="7960"/>
                  </a:lnTo>
                  <a:lnTo>
                    <a:pt x="10233" y="7869"/>
                  </a:lnTo>
                  <a:lnTo>
                    <a:pt x="10051" y="7914"/>
                  </a:lnTo>
                  <a:lnTo>
                    <a:pt x="10051" y="7823"/>
                  </a:lnTo>
                  <a:lnTo>
                    <a:pt x="9915" y="7732"/>
                  </a:lnTo>
                  <a:lnTo>
                    <a:pt x="9915" y="7596"/>
                  </a:lnTo>
                  <a:lnTo>
                    <a:pt x="9778" y="7369"/>
                  </a:lnTo>
                  <a:lnTo>
                    <a:pt x="9778" y="7141"/>
                  </a:lnTo>
                  <a:lnTo>
                    <a:pt x="9869" y="7005"/>
                  </a:lnTo>
                  <a:lnTo>
                    <a:pt x="9778" y="6777"/>
                  </a:lnTo>
                  <a:lnTo>
                    <a:pt x="9687" y="6959"/>
                  </a:lnTo>
                  <a:lnTo>
                    <a:pt x="9687" y="7096"/>
                  </a:lnTo>
                  <a:lnTo>
                    <a:pt x="9596" y="6914"/>
                  </a:lnTo>
                  <a:lnTo>
                    <a:pt x="9414" y="6823"/>
                  </a:lnTo>
                  <a:lnTo>
                    <a:pt x="9369" y="6504"/>
                  </a:lnTo>
                  <a:lnTo>
                    <a:pt x="9278" y="6459"/>
                  </a:lnTo>
                  <a:lnTo>
                    <a:pt x="9232" y="6186"/>
                  </a:lnTo>
                  <a:lnTo>
                    <a:pt x="9142" y="6050"/>
                  </a:lnTo>
                  <a:lnTo>
                    <a:pt x="9096" y="5913"/>
                  </a:lnTo>
                  <a:lnTo>
                    <a:pt x="9051" y="5777"/>
                  </a:lnTo>
                  <a:lnTo>
                    <a:pt x="9051" y="5686"/>
                  </a:lnTo>
                  <a:lnTo>
                    <a:pt x="9232" y="5686"/>
                  </a:lnTo>
                  <a:lnTo>
                    <a:pt x="9278" y="5504"/>
                  </a:lnTo>
                  <a:lnTo>
                    <a:pt x="9369" y="5504"/>
                  </a:lnTo>
                  <a:lnTo>
                    <a:pt x="9414" y="5549"/>
                  </a:lnTo>
                  <a:lnTo>
                    <a:pt x="9505" y="5458"/>
                  </a:lnTo>
                  <a:lnTo>
                    <a:pt x="9505" y="5322"/>
                  </a:lnTo>
                  <a:lnTo>
                    <a:pt x="9642" y="5049"/>
                  </a:lnTo>
                  <a:lnTo>
                    <a:pt x="9642" y="4822"/>
                  </a:lnTo>
                  <a:lnTo>
                    <a:pt x="9687" y="4731"/>
                  </a:lnTo>
                  <a:lnTo>
                    <a:pt x="9596" y="4503"/>
                  </a:lnTo>
                  <a:lnTo>
                    <a:pt x="9642" y="4276"/>
                  </a:lnTo>
                  <a:lnTo>
                    <a:pt x="9733" y="4276"/>
                  </a:lnTo>
                  <a:lnTo>
                    <a:pt x="9733" y="4049"/>
                  </a:lnTo>
                  <a:lnTo>
                    <a:pt x="9915" y="3821"/>
                  </a:lnTo>
                  <a:lnTo>
                    <a:pt x="9915" y="3685"/>
                  </a:lnTo>
                  <a:lnTo>
                    <a:pt x="10006" y="3594"/>
                  </a:lnTo>
                  <a:lnTo>
                    <a:pt x="10006" y="3275"/>
                  </a:lnTo>
                  <a:lnTo>
                    <a:pt x="10097" y="3275"/>
                  </a:lnTo>
                  <a:lnTo>
                    <a:pt x="10097" y="3093"/>
                  </a:lnTo>
                  <a:lnTo>
                    <a:pt x="10279" y="2912"/>
                  </a:lnTo>
                  <a:lnTo>
                    <a:pt x="10279" y="2730"/>
                  </a:lnTo>
                  <a:lnTo>
                    <a:pt x="10279" y="2639"/>
                  </a:lnTo>
                  <a:lnTo>
                    <a:pt x="10369" y="2593"/>
                  </a:lnTo>
                  <a:lnTo>
                    <a:pt x="10415" y="2457"/>
                  </a:lnTo>
                  <a:lnTo>
                    <a:pt x="10324" y="2275"/>
                  </a:lnTo>
                  <a:lnTo>
                    <a:pt x="10324" y="2184"/>
                  </a:lnTo>
                  <a:lnTo>
                    <a:pt x="10324" y="2047"/>
                  </a:lnTo>
                  <a:lnTo>
                    <a:pt x="10188" y="2002"/>
                  </a:lnTo>
                  <a:lnTo>
                    <a:pt x="10142" y="1775"/>
                  </a:lnTo>
                  <a:lnTo>
                    <a:pt x="10188" y="1684"/>
                  </a:lnTo>
                  <a:lnTo>
                    <a:pt x="10051" y="1411"/>
                  </a:lnTo>
                  <a:lnTo>
                    <a:pt x="9915" y="1365"/>
                  </a:lnTo>
                  <a:lnTo>
                    <a:pt x="9869" y="1320"/>
                  </a:lnTo>
                  <a:lnTo>
                    <a:pt x="9824" y="1320"/>
                  </a:lnTo>
                  <a:lnTo>
                    <a:pt x="9778" y="1547"/>
                  </a:lnTo>
                  <a:lnTo>
                    <a:pt x="9687" y="1547"/>
                  </a:lnTo>
                  <a:lnTo>
                    <a:pt x="9551" y="1229"/>
                  </a:lnTo>
                  <a:lnTo>
                    <a:pt x="9414" y="1183"/>
                  </a:lnTo>
                  <a:lnTo>
                    <a:pt x="9323" y="1092"/>
                  </a:lnTo>
                  <a:lnTo>
                    <a:pt x="9232" y="1138"/>
                  </a:lnTo>
                  <a:lnTo>
                    <a:pt x="9232" y="1320"/>
                  </a:lnTo>
                  <a:lnTo>
                    <a:pt x="9187" y="1365"/>
                  </a:lnTo>
                  <a:lnTo>
                    <a:pt x="9096" y="1365"/>
                  </a:lnTo>
                  <a:lnTo>
                    <a:pt x="9005" y="1547"/>
                  </a:lnTo>
                  <a:lnTo>
                    <a:pt x="9005" y="1638"/>
                  </a:lnTo>
                  <a:lnTo>
                    <a:pt x="8914" y="1684"/>
                  </a:lnTo>
                  <a:lnTo>
                    <a:pt x="8778" y="2093"/>
                  </a:lnTo>
                  <a:lnTo>
                    <a:pt x="8778" y="2229"/>
                  </a:lnTo>
                  <a:lnTo>
                    <a:pt x="8687" y="2366"/>
                  </a:lnTo>
                  <a:lnTo>
                    <a:pt x="8687" y="2548"/>
                  </a:lnTo>
                  <a:lnTo>
                    <a:pt x="8641" y="2593"/>
                  </a:lnTo>
                  <a:lnTo>
                    <a:pt x="8596" y="2730"/>
                  </a:lnTo>
                  <a:lnTo>
                    <a:pt x="8505" y="2821"/>
                  </a:lnTo>
                  <a:lnTo>
                    <a:pt x="8459" y="3139"/>
                  </a:lnTo>
                  <a:lnTo>
                    <a:pt x="8368" y="3184"/>
                  </a:lnTo>
                  <a:lnTo>
                    <a:pt x="8277" y="3184"/>
                  </a:lnTo>
                  <a:lnTo>
                    <a:pt x="8186" y="3457"/>
                  </a:lnTo>
                  <a:lnTo>
                    <a:pt x="8232" y="3548"/>
                  </a:lnTo>
                  <a:lnTo>
                    <a:pt x="8186" y="3685"/>
                  </a:lnTo>
                  <a:lnTo>
                    <a:pt x="8186" y="3821"/>
                  </a:lnTo>
                  <a:lnTo>
                    <a:pt x="8050" y="4003"/>
                  </a:lnTo>
                  <a:lnTo>
                    <a:pt x="8141" y="4094"/>
                  </a:lnTo>
                  <a:lnTo>
                    <a:pt x="8095" y="4230"/>
                  </a:lnTo>
                  <a:lnTo>
                    <a:pt x="7959" y="4230"/>
                  </a:lnTo>
                  <a:lnTo>
                    <a:pt x="8005" y="4276"/>
                  </a:lnTo>
                  <a:lnTo>
                    <a:pt x="8141" y="4367"/>
                  </a:lnTo>
                  <a:lnTo>
                    <a:pt x="8141" y="4503"/>
                  </a:lnTo>
                  <a:lnTo>
                    <a:pt x="8050" y="4458"/>
                  </a:lnTo>
                  <a:lnTo>
                    <a:pt x="7959" y="4458"/>
                  </a:lnTo>
                  <a:lnTo>
                    <a:pt x="7823" y="4549"/>
                  </a:lnTo>
                  <a:lnTo>
                    <a:pt x="7732" y="4549"/>
                  </a:lnTo>
                  <a:lnTo>
                    <a:pt x="7641" y="4594"/>
                  </a:lnTo>
                  <a:lnTo>
                    <a:pt x="7641" y="4776"/>
                  </a:lnTo>
                  <a:lnTo>
                    <a:pt x="7595" y="4822"/>
                  </a:lnTo>
                  <a:lnTo>
                    <a:pt x="7504" y="4776"/>
                  </a:lnTo>
                  <a:lnTo>
                    <a:pt x="7459" y="4594"/>
                  </a:lnTo>
                  <a:lnTo>
                    <a:pt x="7504" y="4503"/>
                  </a:lnTo>
                  <a:lnTo>
                    <a:pt x="7413" y="4367"/>
                  </a:lnTo>
                  <a:lnTo>
                    <a:pt x="7413" y="4140"/>
                  </a:lnTo>
                  <a:lnTo>
                    <a:pt x="7550" y="3912"/>
                  </a:lnTo>
                  <a:lnTo>
                    <a:pt x="7550" y="3730"/>
                  </a:lnTo>
                  <a:lnTo>
                    <a:pt x="7686" y="3639"/>
                  </a:lnTo>
                  <a:lnTo>
                    <a:pt x="7686" y="3503"/>
                  </a:lnTo>
                  <a:lnTo>
                    <a:pt x="7732" y="3366"/>
                  </a:lnTo>
                  <a:lnTo>
                    <a:pt x="7823" y="3003"/>
                  </a:lnTo>
                  <a:lnTo>
                    <a:pt x="8005" y="2912"/>
                  </a:lnTo>
                  <a:lnTo>
                    <a:pt x="8005" y="2730"/>
                  </a:lnTo>
                  <a:lnTo>
                    <a:pt x="7914" y="2775"/>
                  </a:lnTo>
                  <a:lnTo>
                    <a:pt x="7868" y="2730"/>
                  </a:lnTo>
                  <a:lnTo>
                    <a:pt x="7868" y="2639"/>
                  </a:lnTo>
                  <a:lnTo>
                    <a:pt x="7959" y="2502"/>
                  </a:lnTo>
                  <a:lnTo>
                    <a:pt x="7959" y="2184"/>
                  </a:lnTo>
                  <a:lnTo>
                    <a:pt x="7914" y="2138"/>
                  </a:lnTo>
                  <a:lnTo>
                    <a:pt x="7823" y="1957"/>
                  </a:lnTo>
                  <a:lnTo>
                    <a:pt x="7868" y="1866"/>
                  </a:lnTo>
                  <a:lnTo>
                    <a:pt x="7868" y="1684"/>
                  </a:lnTo>
                  <a:lnTo>
                    <a:pt x="7777" y="1684"/>
                  </a:lnTo>
                  <a:lnTo>
                    <a:pt x="7641" y="1502"/>
                  </a:lnTo>
                  <a:lnTo>
                    <a:pt x="7413" y="1547"/>
                  </a:lnTo>
                  <a:lnTo>
                    <a:pt x="7368" y="1729"/>
                  </a:lnTo>
                  <a:lnTo>
                    <a:pt x="7504" y="1820"/>
                  </a:lnTo>
                  <a:lnTo>
                    <a:pt x="7504" y="1957"/>
                  </a:lnTo>
                  <a:lnTo>
                    <a:pt x="7595" y="2093"/>
                  </a:lnTo>
                  <a:lnTo>
                    <a:pt x="7595" y="2184"/>
                  </a:lnTo>
                  <a:lnTo>
                    <a:pt x="7504" y="2184"/>
                  </a:lnTo>
                  <a:lnTo>
                    <a:pt x="7459" y="2047"/>
                  </a:lnTo>
                  <a:lnTo>
                    <a:pt x="7322" y="2047"/>
                  </a:lnTo>
                  <a:lnTo>
                    <a:pt x="7277" y="2229"/>
                  </a:lnTo>
                  <a:lnTo>
                    <a:pt x="7322" y="2275"/>
                  </a:lnTo>
                  <a:lnTo>
                    <a:pt x="7368" y="2411"/>
                  </a:lnTo>
                  <a:lnTo>
                    <a:pt x="7459" y="2593"/>
                  </a:lnTo>
                  <a:lnTo>
                    <a:pt x="7368" y="2639"/>
                  </a:lnTo>
                  <a:lnTo>
                    <a:pt x="7322" y="2593"/>
                  </a:lnTo>
                  <a:lnTo>
                    <a:pt x="7277" y="2502"/>
                  </a:lnTo>
                  <a:lnTo>
                    <a:pt x="7231" y="2684"/>
                  </a:lnTo>
                  <a:lnTo>
                    <a:pt x="7095" y="2593"/>
                  </a:lnTo>
                  <a:lnTo>
                    <a:pt x="7095" y="2457"/>
                  </a:lnTo>
                  <a:lnTo>
                    <a:pt x="7004" y="2502"/>
                  </a:lnTo>
                  <a:lnTo>
                    <a:pt x="6913" y="2639"/>
                  </a:lnTo>
                  <a:lnTo>
                    <a:pt x="6822" y="2593"/>
                  </a:lnTo>
                  <a:lnTo>
                    <a:pt x="6822" y="2457"/>
                  </a:lnTo>
                  <a:lnTo>
                    <a:pt x="6958" y="2366"/>
                  </a:lnTo>
                  <a:lnTo>
                    <a:pt x="6913" y="2320"/>
                  </a:lnTo>
                  <a:lnTo>
                    <a:pt x="6686" y="2411"/>
                  </a:lnTo>
                  <a:lnTo>
                    <a:pt x="6504" y="2548"/>
                  </a:lnTo>
                  <a:lnTo>
                    <a:pt x="6413" y="2366"/>
                  </a:lnTo>
                  <a:lnTo>
                    <a:pt x="6322" y="2366"/>
                  </a:lnTo>
                  <a:lnTo>
                    <a:pt x="6185" y="2502"/>
                  </a:lnTo>
                  <a:lnTo>
                    <a:pt x="6003" y="2502"/>
                  </a:lnTo>
                  <a:lnTo>
                    <a:pt x="6003" y="2411"/>
                  </a:lnTo>
                  <a:lnTo>
                    <a:pt x="5821" y="2411"/>
                  </a:lnTo>
                  <a:lnTo>
                    <a:pt x="5731" y="2366"/>
                  </a:lnTo>
                  <a:lnTo>
                    <a:pt x="5867" y="2229"/>
                  </a:lnTo>
                  <a:lnTo>
                    <a:pt x="6049" y="2229"/>
                  </a:lnTo>
                  <a:lnTo>
                    <a:pt x="6185" y="2275"/>
                  </a:lnTo>
                  <a:lnTo>
                    <a:pt x="6322" y="2229"/>
                  </a:lnTo>
                  <a:lnTo>
                    <a:pt x="6367" y="2138"/>
                  </a:lnTo>
                  <a:lnTo>
                    <a:pt x="6458" y="2093"/>
                  </a:lnTo>
                  <a:lnTo>
                    <a:pt x="6549" y="2138"/>
                  </a:lnTo>
                  <a:lnTo>
                    <a:pt x="6731" y="1957"/>
                  </a:lnTo>
                  <a:lnTo>
                    <a:pt x="6731" y="1866"/>
                  </a:lnTo>
                  <a:lnTo>
                    <a:pt x="6777" y="1775"/>
                  </a:lnTo>
                  <a:lnTo>
                    <a:pt x="6640" y="1684"/>
                  </a:lnTo>
                  <a:lnTo>
                    <a:pt x="6504" y="1411"/>
                  </a:lnTo>
                  <a:lnTo>
                    <a:pt x="6322" y="1320"/>
                  </a:lnTo>
                  <a:lnTo>
                    <a:pt x="6322" y="1229"/>
                  </a:lnTo>
                  <a:lnTo>
                    <a:pt x="6094" y="1001"/>
                  </a:lnTo>
                  <a:lnTo>
                    <a:pt x="6049" y="910"/>
                  </a:lnTo>
                  <a:lnTo>
                    <a:pt x="5912" y="910"/>
                  </a:lnTo>
                  <a:lnTo>
                    <a:pt x="5731" y="1047"/>
                  </a:lnTo>
                  <a:lnTo>
                    <a:pt x="5640" y="1047"/>
                  </a:lnTo>
                  <a:lnTo>
                    <a:pt x="5367" y="1320"/>
                  </a:lnTo>
                  <a:lnTo>
                    <a:pt x="5458" y="1365"/>
                  </a:lnTo>
                  <a:lnTo>
                    <a:pt x="5458" y="1456"/>
                  </a:lnTo>
                  <a:lnTo>
                    <a:pt x="5321" y="1502"/>
                  </a:lnTo>
                  <a:lnTo>
                    <a:pt x="5230" y="1547"/>
                  </a:lnTo>
                  <a:lnTo>
                    <a:pt x="5230" y="1502"/>
                  </a:lnTo>
                  <a:lnTo>
                    <a:pt x="5094" y="1502"/>
                  </a:lnTo>
                  <a:lnTo>
                    <a:pt x="5003" y="1456"/>
                  </a:lnTo>
                  <a:lnTo>
                    <a:pt x="4821" y="1456"/>
                  </a:lnTo>
                  <a:lnTo>
                    <a:pt x="4775" y="1502"/>
                  </a:lnTo>
                  <a:lnTo>
                    <a:pt x="4594" y="1502"/>
                  </a:lnTo>
                  <a:lnTo>
                    <a:pt x="4548" y="1456"/>
                  </a:lnTo>
                  <a:lnTo>
                    <a:pt x="4594" y="1411"/>
                  </a:lnTo>
                  <a:lnTo>
                    <a:pt x="4821" y="1320"/>
                  </a:lnTo>
                  <a:lnTo>
                    <a:pt x="4866" y="1183"/>
                  </a:lnTo>
                  <a:lnTo>
                    <a:pt x="5003" y="1138"/>
                  </a:lnTo>
                  <a:lnTo>
                    <a:pt x="5139" y="1183"/>
                  </a:lnTo>
                  <a:lnTo>
                    <a:pt x="5230" y="1001"/>
                  </a:lnTo>
                  <a:lnTo>
                    <a:pt x="5230" y="820"/>
                  </a:lnTo>
                  <a:lnTo>
                    <a:pt x="5321" y="729"/>
                  </a:lnTo>
                  <a:lnTo>
                    <a:pt x="5412" y="729"/>
                  </a:lnTo>
                  <a:lnTo>
                    <a:pt x="5549" y="547"/>
                  </a:lnTo>
                  <a:lnTo>
                    <a:pt x="5549" y="274"/>
                  </a:lnTo>
                  <a:lnTo>
                    <a:pt x="5594" y="183"/>
                  </a:lnTo>
                  <a:lnTo>
                    <a:pt x="554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2"/>
            <p:cNvSpPr/>
            <p:nvPr/>
          </p:nvSpPr>
          <p:spPr>
            <a:xfrm>
              <a:off x="4236825" y="1621953"/>
              <a:ext cx="2098" cy="3125"/>
            </a:xfrm>
            <a:custGeom>
              <a:rect b="b" l="l" r="r" t="t"/>
              <a:pathLst>
                <a:path extrusionOk="0" h="137" w="92">
                  <a:moveTo>
                    <a:pt x="1" y="0"/>
                  </a:moveTo>
                  <a:lnTo>
                    <a:pt x="46" y="137"/>
                  </a:lnTo>
                  <a:lnTo>
                    <a:pt x="92" y="91"/>
                  </a:lnTo>
                  <a:lnTo>
                    <a:pt x="46"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32"/>
            <p:cNvSpPr/>
            <p:nvPr/>
          </p:nvSpPr>
          <p:spPr>
            <a:xfrm>
              <a:off x="4228546" y="1609500"/>
              <a:ext cx="7276" cy="4174"/>
            </a:xfrm>
            <a:custGeom>
              <a:rect b="b" l="l" r="r" t="t"/>
              <a:pathLst>
                <a:path extrusionOk="0" h="183" w="319">
                  <a:moveTo>
                    <a:pt x="46" y="0"/>
                  </a:moveTo>
                  <a:lnTo>
                    <a:pt x="0" y="46"/>
                  </a:lnTo>
                  <a:lnTo>
                    <a:pt x="46" y="91"/>
                  </a:lnTo>
                  <a:lnTo>
                    <a:pt x="136" y="137"/>
                  </a:lnTo>
                  <a:lnTo>
                    <a:pt x="227" y="182"/>
                  </a:lnTo>
                  <a:lnTo>
                    <a:pt x="318" y="182"/>
                  </a:lnTo>
                  <a:lnTo>
                    <a:pt x="318" y="91"/>
                  </a:lnTo>
                  <a:lnTo>
                    <a:pt x="182"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32"/>
            <p:cNvSpPr/>
            <p:nvPr/>
          </p:nvSpPr>
          <p:spPr>
            <a:xfrm>
              <a:off x="4037670" y="1583568"/>
              <a:ext cx="9374" cy="11427"/>
            </a:xfrm>
            <a:custGeom>
              <a:rect b="b" l="l" r="r" t="t"/>
              <a:pathLst>
                <a:path extrusionOk="0" h="501" w="411">
                  <a:moveTo>
                    <a:pt x="183" y="0"/>
                  </a:moveTo>
                  <a:lnTo>
                    <a:pt x="46" y="137"/>
                  </a:lnTo>
                  <a:lnTo>
                    <a:pt x="1" y="410"/>
                  </a:lnTo>
                  <a:lnTo>
                    <a:pt x="92" y="410"/>
                  </a:lnTo>
                  <a:lnTo>
                    <a:pt x="92" y="319"/>
                  </a:lnTo>
                  <a:lnTo>
                    <a:pt x="137" y="228"/>
                  </a:lnTo>
                  <a:lnTo>
                    <a:pt x="137" y="364"/>
                  </a:lnTo>
                  <a:lnTo>
                    <a:pt x="137" y="501"/>
                  </a:lnTo>
                  <a:lnTo>
                    <a:pt x="228" y="455"/>
                  </a:lnTo>
                  <a:lnTo>
                    <a:pt x="410" y="182"/>
                  </a:lnTo>
                  <a:lnTo>
                    <a:pt x="410" y="4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32"/>
            <p:cNvSpPr/>
            <p:nvPr/>
          </p:nvSpPr>
          <p:spPr>
            <a:xfrm>
              <a:off x="3977503" y="1562813"/>
              <a:ext cx="61238" cy="62264"/>
            </a:xfrm>
            <a:custGeom>
              <a:rect b="b" l="l" r="r" t="t"/>
              <a:pathLst>
                <a:path extrusionOk="0" h="2730" w="2685">
                  <a:moveTo>
                    <a:pt x="1957" y="1"/>
                  </a:moveTo>
                  <a:lnTo>
                    <a:pt x="1729" y="92"/>
                  </a:lnTo>
                  <a:lnTo>
                    <a:pt x="1502" y="274"/>
                  </a:lnTo>
                  <a:lnTo>
                    <a:pt x="1411" y="547"/>
                  </a:lnTo>
                  <a:lnTo>
                    <a:pt x="1456" y="774"/>
                  </a:lnTo>
                  <a:lnTo>
                    <a:pt x="1320" y="728"/>
                  </a:lnTo>
                  <a:lnTo>
                    <a:pt x="1274" y="547"/>
                  </a:lnTo>
                  <a:lnTo>
                    <a:pt x="1183" y="501"/>
                  </a:lnTo>
                  <a:lnTo>
                    <a:pt x="1183" y="683"/>
                  </a:lnTo>
                  <a:lnTo>
                    <a:pt x="1047" y="728"/>
                  </a:lnTo>
                  <a:lnTo>
                    <a:pt x="1138" y="865"/>
                  </a:lnTo>
                  <a:lnTo>
                    <a:pt x="1047" y="1001"/>
                  </a:lnTo>
                  <a:lnTo>
                    <a:pt x="911" y="1001"/>
                  </a:lnTo>
                  <a:lnTo>
                    <a:pt x="820" y="1138"/>
                  </a:lnTo>
                  <a:lnTo>
                    <a:pt x="592" y="1138"/>
                  </a:lnTo>
                  <a:lnTo>
                    <a:pt x="456" y="1183"/>
                  </a:lnTo>
                  <a:lnTo>
                    <a:pt x="365" y="1138"/>
                  </a:lnTo>
                  <a:lnTo>
                    <a:pt x="1" y="1365"/>
                  </a:lnTo>
                  <a:lnTo>
                    <a:pt x="46" y="1502"/>
                  </a:lnTo>
                  <a:lnTo>
                    <a:pt x="228" y="1729"/>
                  </a:lnTo>
                  <a:lnTo>
                    <a:pt x="365" y="1638"/>
                  </a:lnTo>
                  <a:lnTo>
                    <a:pt x="319" y="1547"/>
                  </a:lnTo>
                  <a:lnTo>
                    <a:pt x="365" y="1456"/>
                  </a:lnTo>
                  <a:lnTo>
                    <a:pt x="501" y="1547"/>
                  </a:lnTo>
                  <a:lnTo>
                    <a:pt x="456" y="1775"/>
                  </a:lnTo>
                  <a:lnTo>
                    <a:pt x="638" y="1911"/>
                  </a:lnTo>
                  <a:lnTo>
                    <a:pt x="729" y="1775"/>
                  </a:lnTo>
                  <a:lnTo>
                    <a:pt x="774" y="1865"/>
                  </a:lnTo>
                  <a:lnTo>
                    <a:pt x="729" y="2002"/>
                  </a:lnTo>
                  <a:lnTo>
                    <a:pt x="911" y="2229"/>
                  </a:lnTo>
                  <a:lnTo>
                    <a:pt x="1047" y="2229"/>
                  </a:lnTo>
                  <a:lnTo>
                    <a:pt x="1138" y="2457"/>
                  </a:lnTo>
                  <a:lnTo>
                    <a:pt x="1229" y="2593"/>
                  </a:lnTo>
                  <a:lnTo>
                    <a:pt x="1365" y="2411"/>
                  </a:lnTo>
                  <a:lnTo>
                    <a:pt x="1365" y="2548"/>
                  </a:lnTo>
                  <a:lnTo>
                    <a:pt x="1593" y="2730"/>
                  </a:lnTo>
                  <a:lnTo>
                    <a:pt x="1684" y="2684"/>
                  </a:lnTo>
                  <a:lnTo>
                    <a:pt x="1866" y="2684"/>
                  </a:lnTo>
                  <a:lnTo>
                    <a:pt x="2002" y="2548"/>
                  </a:lnTo>
                  <a:lnTo>
                    <a:pt x="2138" y="2502"/>
                  </a:lnTo>
                  <a:lnTo>
                    <a:pt x="2320" y="2366"/>
                  </a:lnTo>
                  <a:lnTo>
                    <a:pt x="2366" y="2502"/>
                  </a:lnTo>
                  <a:lnTo>
                    <a:pt x="2457" y="2411"/>
                  </a:lnTo>
                  <a:lnTo>
                    <a:pt x="2684" y="2275"/>
                  </a:lnTo>
                  <a:lnTo>
                    <a:pt x="2684" y="2138"/>
                  </a:lnTo>
                  <a:lnTo>
                    <a:pt x="2502" y="2229"/>
                  </a:lnTo>
                  <a:lnTo>
                    <a:pt x="2411" y="2093"/>
                  </a:lnTo>
                  <a:lnTo>
                    <a:pt x="2593" y="1775"/>
                  </a:lnTo>
                  <a:lnTo>
                    <a:pt x="2639" y="1638"/>
                  </a:lnTo>
                  <a:lnTo>
                    <a:pt x="2457" y="1729"/>
                  </a:lnTo>
                  <a:lnTo>
                    <a:pt x="2320" y="1956"/>
                  </a:lnTo>
                  <a:lnTo>
                    <a:pt x="2320" y="1820"/>
                  </a:lnTo>
                  <a:lnTo>
                    <a:pt x="2411" y="1456"/>
                  </a:lnTo>
                  <a:lnTo>
                    <a:pt x="2366" y="910"/>
                  </a:lnTo>
                  <a:lnTo>
                    <a:pt x="2138" y="774"/>
                  </a:lnTo>
                  <a:lnTo>
                    <a:pt x="2138" y="592"/>
                  </a:lnTo>
                  <a:lnTo>
                    <a:pt x="2002" y="592"/>
                  </a:lnTo>
                  <a:lnTo>
                    <a:pt x="1866" y="728"/>
                  </a:lnTo>
                  <a:lnTo>
                    <a:pt x="1866" y="728"/>
                  </a:lnTo>
                  <a:lnTo>
                    <a:pt x="1911" y="547"/>
                  </a:lnTo>
                  <a:lnTo>
                    <a:pt x="2002" y="456"/>
                  </a:lnTo>
                  <a:lnTo>
                    <a:pt x="1957" y="319"/>
                  </a:lnTo>
                  <a:lnTo>
                    <a:pt x="1957" y="183"/>
                  </a:lnTo>
                  <a:lnTo>
                    <a:pt x="195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32"/>
            <p:cNvSpPr/>
            <p:nvPr/>
          </p:nvSpPr>
          <p:spPr>
            <a:xfrm>
              <a:off x="4059451" y="1505772"/>
              <a:ext cx="3147" cy="4174"/>
            </a:xfrm>
            <a:custGeom>
              <a:rect b="b" l="l" r="r" t="t"/>
              <a:pathLst>
                <a:path extrusionOk="0" h="183" w="138">
                  <a:moveTo>
                    <a:pt x="137" y="0"/>
                  </a:moveTo>
                  <a:lnTo>
                    <a:pt x="46" y="46"/>
                  </a:lnTo>
                  <a:lnTo>
                    <a:pt x="1" y="137"/>
                  </a:lnTo>
                  <a:lnTo>
                    <a:pt x="46" y="182"/>
                  </a:lnTo>
                  <a:lnTo>
                    <a:pt x="137"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32"/>
            <p:cNvSpPr/>
            <p:nvPr/>
          </p:nvSpPr>
          <p:spPr>
            <a:xfrm>
              <a:off x="4009662" y="1382337"/>
              <a:ext cx="102725" cy="126559"/>
            </a:xfrm>
            <a:custGeom>
              <a:rect b="b" l="l" r="r" t="t"/>
              <a:pathLst>
                <a:path extrusionOk="0" h="5549" w="4504">
                  <a:moveTo>
                    <a:pt x="2775" y="0"/>
                  </a:moveTo>
                  <a:lnTo>
                    <a:pt x="2639" y="46"/>
                  </a:lnTo>
                  <a:lnTo>
                    <a:pt x="2593" y="137"/>
                  </a:lnTo>
                  <a:lnTo>
                    <a:pt x="2639" y="182"/>
                  </a:lnTo>
                  <a:lnTo>
                    <a:pt x="2821" y="182"/>
                  </a:lnTo>
                  <a:lnTo>
                    <a:pt x="2730" y="319"/>
                  </a:lnTo>
                  <a:lnTo>
                    <a:pt x="2548" y="273"/>
                  </a:lnTo>
                  <a:lnTo>
                    <a:pt x="2411" y="137"/>
                  </a:lnTo>
                  <a:lnTo>
                    <a:pt x="2366" y="137"/>
                  </a:lnTo>
                  <a:lnTo>
                    <a:pt x="2275" y="91"/>
                  </a:lnTo>
                  <a:lnTo>
                    <a:pt x="2138" y="137"/>
                  </a:lnTo>
                  <a:lnTo>
                    <a:pt x="2093" y="319"/>
                  </a:lnTo>
                  <a:lnTo>
                    <a:pt x="2002" y="364"/>
                  </a:lnTo>
                  <a:lnTo>
                    <a:pt x="2047" y="501"/>
                  </a:lnTo>
                  <a:lnTo>
                    <a:pt x="2047" y="637"/>
                  </a:lnTo>
                  <a:lnTo>
                    <a:pt x="2184" y="728"/>
                  </a:lnTo>
                  <a:lnTo>
                    <a:pt x="2184" y="864"/>
                  </a:lnTo>
                  <a:lnTo>
                    <a:pt x="2093" y="955"/>
                  </a:lnTo>
                  <a:lnTo>
                    <a:pt x="2093" y="1137"/>
                  </a:lnTo>
                  <a:lnTo>
                    <a:pt x="2047" y="1137"/>
                  </a:lnTo>
                  <a:lnTo>
                    <a:pt x="2002" y="819"/>
                  </a:lnTo>
                  <a:lnTo>
                    <a:pt x="1911" y="683"/>
                  </a:lnTo>
                  <a:lnTo>
                    <a:pt x="1775" y="592"/>
                  </a:lnTo>
                  <a:lnTo>
                    <a:pt x="1775" y="728"/>
                  </a:lnTo>
                  <a:lnTo>
                    <a:pt x="1638" y="728"/>
                  </a:lnTo>
                  <a:lnTo>
                    <a:pt x="1547" y="819"/>
                  </a:lnTo>
                  <a:lnTo>
                    <a:pt x="1547" y="1001"/>
                  </a:lnTo>
                  <a:lnTo>
                    <a:pt x="1684" y="1137"/>
                  </a:lnTo>
                  <a:lnTo>
                    <a:pt x="1684" y="1274"/>
                  </a:lnTo>
                  <a:lnTo>
                    <a:pt x="1820" y="1456"/>
                  </a:lnTo>
                  <a:lnTo>
                    <a:pt x="2002" y="1456"/>
                  </a:lnTo>
                  <a:lnTo>
                    <a:pt x="2093" y="1319"/>
                  </a:lnTo>
                  <a:lnTo>
                    <a:pt x="2138" y="1319"/>
                  </a:lnTo>
                  <a:lnTo>
                    <a:pt x="2138" y="1456"/>
                  </a:lnTo>
                  <a:lnTo>
                    <a:pt x="2275" y="1638"/>
                  </a:lnTo>
                  <a:lnTo>
                    <a:pt x="2275" y="1729"/>
                  </a:lnTo>
                  <a:lnTo>
                    <a:pt x="2138" y="1729"/>
                  </a:lnTo>
                  <a:lnTo>
                    <a:pt x="2093" y="1592"/>
                  </a:lnTo>
                  <a:lnTo>
                    <a:pt x="2002" y="1547"/>
                  </a:lnTo>
                  <a:lnTo>
                    <a:pt x="1820" y="1592"/>
                  </a:lnTo>
                  <a:lnTo>
                    <a:pt x="1775" y="1638"/>
                  </a:lnTo>
                  <a:lnTo>
                    <a:pt x="1820" y="1774"/>
                  </a:lnTo>
                  <a:lnTo>
                    <a:pt x="1820" y="1910"/>
                  </a:lnTo>
                  <a:lnTo>
                    <a:pt x="1729" y="2001"/>
                  </a:lnTo>
                  <a:lnTo>
                    <a:pt x="1775" y="2092"/>
                  </a:lnTo>
                  <a:lnTo>
                    <a:pt x="1638" y="2274"/>
                  </a:lnTo>
                  <a:lnTo>
                    <a:pt x="1547" y="2320"/>
                  </a:lnTo>
                  <a:lnTo>
                    <a:pt x="1593" y="2456"/>
                  </a:lnTo>
                  <a:lnTo>
                    <a:pt x="1547" y="2547"/>
                  </a:lnTo>
                  <a:lnTo>
                    <a:pt x="1365" y="2547"/>
                  </a:lnTo>
                  <a:lnTo>
                    <a:pt x="1274" y="2411"/>
                  </a:lnTo>
                  <a:lnTo>
                    <a:pt x="1274" y="2274"/>
                  </a:lnTo>
                  <a:lnTo>
                    <a:pt x="1092" y="2047"/>
                  </a:lnTo>
                  <a:lnTo>
                    <a:pt x="1092" y="1910"/>
                  </a:lnTo>
                  <a:lnTo>
                    <a:pt x="1047" y="1820"/>
                  </a:lnTo>
                  <a:lnTo>
                    <a:pt x="910" y="1820"/>
                  </a:lnTo>
                  <a:lnTo>
                    <a:pt x="910" y="1729"/>
                  </a:lnTo>
                  <a:lnTo>
                    <a:pt x="1001" y="1729"/>
                  </a:lnTo>
                  <a:lnTo>
                    <a:pt x="1047" y="1683"/>
                  </a:lnTo>
                  <a:lnTo>
                    <a:pt x="1001" y="1547"/>
                  </a:lnTo>
                  <a:lnTo>
                    <a:pt x="865" y="1501"/>
                  </a:lnTo>
                  <a:lnTo>
                    <a:pt x="638" y="1592"/>
                  </a:lnTo>
                  <a:lnTo>
                    <a:pt x="592" y="1501"/>
                  </a:lnTo>
                  <a:lnTo>
                    <a:pt x="501" y="1501"/>
                  </a:lnTo>
                  <a:lnTo>
                    <a:pt x="410" y="1638"/>
                  </a:lnTo>
                  <a:lnTo>
                    <a:pt x="274" y="1683"/>
                  </a:lnTo>
                  <a:lnTo>
                    <a:pt x="92" y="1910"/>
                  </a:lnTo>
                  <a:lnTo>
                    <a:pt x="137" y="2047"/>
                  </a:lnTo>
                  <a:lnTo>
                    <a:pt x="137" y="2320"/>
                  </a:lnTo>
                  <a:lnTo>
                    <a:pt x="92" y="2411"/>
                  </a:lnTo>
                  <a:lnTo>
                    <a:pt x="183" y="2502"/>
                  </a:lnTo>
                  <a:lnTo>
                    <a:pt x="137" y="2729"/>
                  </a:lnTo>
                  <a:lnTo>
                    <a:pt x="1" y="2820"/>
                  </a:lnTo>
                  <a:lnTo>
                    <a:pt x="1" y="3002"/>
                  </a:lnTo>
                  <a:lnTo>
                    <a:pt x="46" y="3047"/>
                  </a:lnTo>
                  <a:lnTo>
                    <a:pt x="183" y="3047"/>
                  </a:lnTo>
                  <a:lnTo>
                    <a:pt x="228" y="3138"/>
                  </a:lnTo>
                  <a:lnTo>
                    <a:pt x="365" y="3047"/>
                  </a:lnTo>
                  <a:lnTo>
                    <a:pt x="456" y="3093"/>
                  </a:lnTo>
                  <a:lnTo>
                    <a:pt x="456" y="3275"/>
                  </a:lnTo>
                  <a:lnTo>
                    <a:pt x="501" y="3366"/>
                  </a:lnTo>
                  <a:lnTo>
                    <a:pt x="592" y="3366"/>
                  </a:lnTo>
                  <a:lnTo>
                    <a:pt x="683" y="3548"/>
                  </a:lnTo>
                  <a:lnTo>
                    <a:pt x="683" y="3775"/>
                  </a:lnTo>
                  <a:lnTo>
                    <a:pt x="819" y="3957"/>
                  </a:lnTo>
                  <a:lnTo>
                    <a:pt x="819" y="4094"/>
                  </a:lnTo>
                  <a:lnTo>
                    <a:pt x="865" y="4230"/>
                  </a:lnTo>
                  <a:lnTo>
                    <a:pt x="1001" y="4275"/>
                  </a:lnTo>
                  <a:lnTo>
                    <a:pt x="956" y="4366"/>
                  </a:lnTo>
                  <a:lnTo>
                    <a:pt x="956" y="4594"/>
                  </a:lnTo>
                  <a:lnTo>
                    <a:pt x="865" y="4776"/>
                  </a:lnTo>
                  <a:lnTo>
                    <a:pt x="1001" y="4867"/>
                  </a:lnTo>
                  <a:lnTo>
                    <a:pt x="1001" y="5049"/>
                  </a:lnTo>
                  <a:lnTo>
                    <a:pt x="1001" y="5231"/>
                  </a:lnTo>
                  <a:lnTo>
                    <a:pt x="1001" y="5276"/>
                  </a:lnTo>
                  <a:lnTo>
                    <a:pt x="1138" y="5231"/>
                  </a:lnTo>
                  <a:lnTo>
                    <a:pt x="1183" y="5276"/>
                  </a:lnTo>
                  <a:lnTo>
                    <a:pt x="1183" y="5458"/>
                  </a:lnTo>
                  <a:lnTo>
                    <a:pt x="1274" y="5549"/>
                  </a:lnTo>
                  <a:lnTo>
                    <a:pt x="1502" y="5458"/>
                  </a:lnTo>
                  <a:lnTo>
                    <a:pt x="1547" y="5321"/>
                  </a:lnTo>
                  <a:lnTo>
                    <a:pt x="1729" y="5185"/>
                  </a:lnTo>
                  <a:lnTo>
                    <a:pt x="1775" y="5049"/>
                  </a:lnTo>
                  <a:lnTo>
                    <a:pt x="1729" y="4958"/>
                  </a:lnTo>
                  <a:lnTo>
                    <a:pt x="1593" y="4685"/>
                  </a:lnTo>
                  <a:lnTo>
                    <a:pt x="1593" y="4503"/>
                  </a:lnTo>
                  <a:lnTo>
                    <a:pt x="1865" y="4275"/>
                  </a:lnTo>
                  <a:lnTo>
                    <a:pt x="1865" y="4366"/>
                  </a:lnTo>
                  <a:lnTo>
                    <a:pt x="1729" y="4594"/>
                  </a:lnTo>
                  <a:lnTo>
                    <a:pt x="1775" y="4867"/>
                  </a:lnTo>
                  <a:lnTo>
                    <a:pt x="1865" y="4912"/>
                  </a:lnTo>
                  <a:lnTo>
                    <a:pt x="2047" y="4821"/>
                  </a:lnTo>
                  <a:lnTo>
                    <a:pt x="2229" y="4958"/>
                  </a:lnTo>
                  <a:lnTo>
                    <a:pt x="2457" y="4912"/>
                  </a:lnTo>
                  <a:lnTo>
                    <a:pt x="2457" y="4685"/>
                  </a:lnTo>
                  <a:lnTo>
                    <a:pt x="2639" y="4594"/>
                  </a:lnTo>
                  <a:lnTo>
                    <a:pt x="2775" y="4594"/>
                  </a:lnTo>
                  <a:lnTo>
                    <a:pt x="2866" y="4503"/>
                  </a:lnTo>
                  <a:lnTo>
                    <a:pt x="2957" y="4594"/>
                  </a:lnTo>
                  <a:lnTo>
                    <a:pt x="3093" y="4457"/>
                  </a:lnTo>
                  <a:lnTo>
                    <a:pt x="3002" y="4275"/>
                  </a:lnTo>
                  <a:lnTo>
                    <a:pt x="3184" y="4275"/>
                  </a:lnTo>
                  <a:lnTo>
                    <a:pt x="3230" y="4230"/>
                  </a:lnTo>
                  <a:lnTo>
                    <a:pt x="3002" y="4094"/>
                  </a:lnTo>
                  <a:lnTo>
                    <a:pt x="3002" y="4048"/>
                  </a:lnTo>
                  <a:lnTo>
                    <a:pt x="3093" y="3957"/>
                  </a:lnTo>
                  <a:lnTo>
                    <a:pt x="3139" y="4048"/>
                  </a:lnTo>
                  <a:lnTo>
                    <a:pt x="3230" y="4048"/>
                  </a:lnTo>
                  <a:lnTo>
                    <a:pt x="3321" y="3821"/>
                  </a:lnTo>
                  <a:lnTo>
                    <a:pt x="3230" y="3730"/>
                  </a:lnTo>
                  <a:lnTo>
                    <a:pt x="3275" y="3684"/>
                  </a:lnTo>
                  <a:lnTo>
                    <a:pt x="3503" y="3639"/>
                  </a:lnTo>
                  <a:lnTo>
                    <a:pt x="3730" y="3457"/>
                  </a:lnTo>
                  <a:lnTo>
                    <a:pt x="3730" y="3320"/>
                  </a:lnTo>
                  <a:lnTo>
                    <a:pt x="3821" y="3093"/>
                  </a:lnTo>
                  <a:lnTo>
                    <a:pt x="3821" y="2866"/>
                  </a:lnTo>
                  <a:lnTo>
                    <a:pt x="3912" y="2729"/>
                  </a:lnTo>
                  <a:lnTo>
                    <a:pt x="3821" y="2729"/>
                  </a:lnTo>
                  <a:lnTo>
                    <a:pt x="3776" y="2820"/>
                  </a:lnTo>
                  <a:lnTo>
                    <a:pt x="3594" y="2866"/>
                  </a:lnTo>
                  <a:lnTo>
                    <a:pt x="3503" y="3047"/>
                  </a:lnTo>
                  <a:lnTo>
                    <a:pt x="3457" y="3002"/>
                  </a:lnTo>
                  <a:lnTo>
                    <a:pt x="3457" y="2820"/>
                  </a:lnTo>
                  <a:lnTo>
                    <a:pt x="3594" y="2729"/>
                  </a:lnTo>
                  <a:lnTo>
                    <a:pt x="3594" y="2593"/>
                  </a:lnTo>
                  <a:lnTo>
                    <a:pt x="3548" y="2456"/>
                  </a:lnTo>
                  <a:lnTo>
                    <a:pt x="3457" y="2411"/>
                  </a:lnTo>
                  <a:lnTo>
                    <a:pt x="3548" y="2411"/>
                  </a:lnTo>
                  <a:lnTo>
                    <a:pt x="3594" y="2365"/>
                  </a:lnTo>
                  <a:lnTo>
                    <a:pt x="3548" y="2183"/>
                  </a:lnTo>
                  <a:lnTo>
                    <a:pt x="3321" y="2047"/>
                  </a:lnTo>
                  <a:lnTo>
                    <a:pt x="3230" y="2092"/>
                  </a:lnTo>
                  <a:lnTo>
                    <a:pt x="3002" y="2138"/>
                  </a:lnTo>
                  <a:lnTo>
                    <a:pt x="2957" y="2229"/>
                  </a:lnTo>
                  <a:lnTo>
                    <a:pt x="2866" y="2229"/>
                  </a:lnTo>
                  <a:lnTo>
                    <a:pt x="2866" y="2138"/>
                  </a:lnTo>
                  <a:lnTo>
                    <a:pt x="3002" y="1910"/>
                  </a:lnTo>
                  <a:lnTo>
                    <a:pt x="3093" y="1910"/>
                  </a:lnTo>
                  <a:lnTo>
                    <a:pt x="3275" y="1774"/>
                  </a:lnTo>
                  <a:lnTo>
                    <a:pt x="3548" y="1729"/>
                  </a:lnTo>
                  <a:lnTo>
                    <a:pt x="3639" y="1638"/>
                  </a:lnTo>
                  <a:lnTo>
                    <a:pt x="3776" y="1592"/>
                  </a:lnTo>
                  <a:lnTo>
                    <a:pt x="3912" y="1592"/>
                  </a:lnTo>
                  <a:lnTo>
                    <a:pt x="3958" y="1638"/>
                  </a:lnTo>
                  <a:lnTo>
                    <a:pt x="4049" y="1592"/>
                  </a:lnTo>
                  <a:lnTo>
                    <a:pt x="4049" y="1410"/>
                  </a:lnTo>
                  <a:lnTo>
                    <a:pt x="4094" y="1319"/>
                  </a:lnTo>
                  <a:lnTo>
                    <a:pt x="3912" y="1183"/>
                  </a:lnTo>
                  <a:lnTo>
                    <a:pt x="3912" y="1092"/>
                  </a:lnTo>
                  <a:lnTo>
                    <a:pt x="4003" y="1092"/>
                  </a:lnTo>
                  <a:lnTo>
                    <a:pt x="4094" y="1001"/>
                  </a:lnTo>
                  <a:lnTo>
                    <a:pt x="4094" y="1092"/>
                  </a:lnTo>
                  <a:lnTo>
                    <a:pt x="4230" y="1137"/>
                  </a:lnTo>
                  <a:lnTo>
                    <a:pt x="4412" y="1001"/>
                  </a:lnTo>
                  <a:lnTo>
                    <a:pt x="4503" y="864"/>
                  </a:lnTo>
                  <a:lnTo>
                    <a:pt x="4458" y="774"/>
                  </a:lnTo>
                  <a:lnTo>
                    <a:pt x="4458" y="683"/>
                  </a:lnTo>
                  <a:lnTo>
                    <a:pt x="4458" y="592"/>
                  </a:lnTo>
                  <a:lnTo>
                    <a:pt x="4367" y="592"/>
                  </a:lnTo>
                  <a:lnTo>
                    <a:pt x="4230" y="455"/>
                  </a:lnTo>
                  <a:lnTo>
                    <a:pt x="3867" y="455"/>
                  </a:lnTo>
                  <a:lnTo>
                    <a:pt x="3730" y="410"/>
                  </a:lnTo>
                  <a:lnTo>
                    <a:pt x="3639" y="501"/>
                  </a:lnTo>
                  <a:lnTo>
                    <a:pt x="3457" y="501"/>
                  </a:lnTo>
                  <a:lnTo>
                    <a:pt x="3321" y="410"/>
                  </a:lnTo>
                  <a:lnTo>
                    <a:pt x="3184" y="455"/>
                  </a:lnTo>
                  <a:lnTo>
                    <a:pt x="3093" y="319"/>
                  </a:lnTo>
                  <a:lnTo>
                    <a:pt x="2957" y="228"/>
                  </a:lnTo>
                  <a:lnTo>
                    <a:pt x="2957" y="137"/>
                  </a:lnTo>
                  <a:lnTo>
                    <a:pt x="3048" y="91"/>
                  </a:lnTo>
                  <a:lnTo>
                    <a:pt x="300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2"/>
            <p:cNvSpPr/>
            <p:nvPr/>
          </p:nvSpPr>
          <p:spPr>
            <a:xfrm>
              <a:off x="4096809" y="1391666"/>
              <a:ext cx="107902" cy="94423"/>
            </a:xfrm>
            <a:custGeom>
              <a:rect b="b" l="l" r="r" t="t"/>
              <a:pathLst>
                <a:path extrusionOk="0" h="4140" w="4731">
                  <a:moveTo>
                    <a:pt x="2592" y="1"/>
                  </a:moveTo>
                  <a:lnTo>
                    <a:pt x="2456" y="46"/>
                  </a:lnTo>
                  <a:lnTo>
                    <a:pt x="2229" y="46"/>
                  </a:lnTo>
                  <a:lnTo>
                    <a:pt x="1865" y="137"/>
                  </a:lnTo>
                  <a:lnTo>
                    <a:pt x="1728" y="365"/>
                  </a:lnTo>
                  <a:lnTo>
                    <a:pt x="1865" y="501"/>
                  </a:lnTo>
                  <a:lnTo>
                    <a:pt x="1728" y="546"/>
                  </a:lnTo>
                  <a:lnTo>
                    <a:pt x="1728" y="592"/>
                  </a:lnTo>
                  <a:lnTo>
                    <a:pt x="1865" y="774"/>
                  </a:lnTo>
                  <a:lnTo>
                    <a:pt x="1910" y="910"/>
                  </a:lnTo>
                  <a:lnTo>
                    <a:pt x="1728" y="910"/>
                  </a:lnTo>
                  <a:lnTo>
                    <a:pt x="1683" y="774"/>
                  </a:lnTo>
                  <a:lnTo>
                    <a:pt x="1546" y="592"/>
                  </a:lnTo>
                  <a:lnTo>
                    <a:pt x="1455" y="546"/>
                  </a:lnTo>
                  <a:lnTo>
                    <a:pt x="1319" y="728"/>
                  </a:lnTo>
                  <a:lnTo>
                    <a:pt x="1365" y="819"/>
                  </a:lnTo>
                  <a:lnTo>
                    <a:pt x="1365" y="910"/>
                  </a:lnTo>
                  <a:lnTo>
                    <a:pt x="1228" y="910"/>
                  </a:lnTo>
                  <a:lnTo>
                    <a:pt x="1183" y="1138"/>
                  </a:lnTo>
                  <a:lnTo>
                    <a:pt x="1001" y="1365"/>
                  </a:lnTo>
                  <a:lnTo>
                    <a:pt x="1001" y="1501"/>
                  </a:lnTo>
                  <a:lnTo>
                    <a:pt x="955" y="1638"/>
                  </a:lnTo>
                  <a:lnTo>
                    <a:pt x="864" y="1774"/>
                  </a:lnTo>
                  <a:lnTo>
                    <a:pt x="728" y="1911"/>
                  </a:lnTo>
                  <a:lnTo>
                    <a:pt x="728" y="2002"/>
                  </a:lnTo>
                  <a:lnTo>
                    <a:pt x="637" y="2093"/>
                  </a:lnTo>
                  <a:lnTo>
                    <a:pt x="500" y="2411"/>
                  </a:lnTo>
                  <a:lnTo>
                    <a:pt x="500" y="2593"/>
                  </a:lnTo>
                  <a:lnTo>
                    <a:pt x="409" y="2684"/>
                  </a:lnTo>
                  <a:lnTo>
                    <a:pt x="546" y="2775"/>
                  </a:lnTo>
                  <a:lnTo>
                    <a:pt x="546" y="2866"/>
                  </a:lnTo>
                  <a:lnTo>
                    <a:pt x="455" y="2911"/>
                  </a:lnTo>
                  <a:lnTo>
                    <a:pt x="455" y="3048"/>
                  </a:lnTo>
                  <a:lnTo>
                    <a:pt x="364" y="3321"/>
                  </a:lnTo>
                  <a:lnTo>
                    <a:pt x="182" y="3594"/>
                  </a:lnTo>
                  <a:lnTo>
                    <a:pt x="228" y="3639"/>
                  </a:lnTo>
                  <a:lnTo>
                    <a:pt x="364" y="3639"/>
                  </a:lnTo>
                  <a:lnTo>
                    <a:pt x="364" y="3730"/>
                  </a:lnTo>
                  <a:lnTo>
                    <a:pt x="318" y="3775"/>
                  </a:lnTo>
                  <a:lnTo>
                    <a:pt x="228" y="3730"/>
                  </a:lnTo>
                  <a:lnTo>
                    <a:pt x="91" y="3775"/>
                  </a:lnTo>
                  <a:lnTo>
                    <a:pt x="0" y="3957"/>
                  </a:lnTo>
                  <a:lnTo>
                    <a:pt x="273" y="4003"/>
                  </a:lnTo>
                  <a:lnTo>
                    <a:pt x="364" y="3957"/>
                  </a:lnTo>
                  <a:lnTo>
                    <a:pt x="591" y="4139"/>
                  </a:lnTo>
                  <a:lnTo>
                    <a:pt x="637" y="4094"/>
                  </a:lnTo>
                  <a:lnTo>
                    <a:pt x="637" y="3957"/>
                  </a:lnTo>
                  <a:lnTo>
                    <a:pt x="773" y="3957"/>
                  </a:lnTo>
                  <a:lnTo>
                    <a:pt x="910" y="3821"/>
                  </a:lnTo>
                  <a:lnTo>
                    <a:pt x="955" y="3685"/>
                  </a:lnTo>
                  <a:lnTo>
                    <a:pt x="1046" y="3594"/>
                  </a:lnTo>
                  <a:lnTo>
                    <a:pt x="1228" y="3594"/>
                  </a:lnTo>
                  <a:lnTo>
                    <a:pt x="1319" y="3503"/>
                  </a:lnTo>
                  <a:lnTo>
                    <a:pt x="1410" y="3412"/>
                  </a:lnTo>
                  <a:lnTo>
                    <a:pt x="1501" y="3275"/>
                  </a:lnTo>
                  <a:lnTo>
                    <a:pt x="1501" y="3093"/>
                  </a:lnTo>
                  <a:lnTo>
                    <a:pt x="1410" y="3002"/>
                  </a:lnTo>
                  <a:lnTo>
                    <a:pt x="1501" y="2911"/>
                  </a:lnTo>
                  <a:lnTo>
                    <a:pt x="1546" y="2775"/>
                  </a:lnTo>
                  <a:lnTo>
                    <a:pt x="1274" y="2775"/>
                  </a:lnTo>
                  <a:lnTo>
                    <a:pt x="1183" y="2729"/>
                  </a:lnTo>
                  <a:lnTo>
                    <a:pt x="1183" y="2638"/>
                  </a:lnTo>
                  <a:lnTo>
                    <a:pt x="1319" y="2638"/>
                  </a:lnTo>
                  <a:lnTo>
                    <a:pt x="1455" y="2684"/>
                  </a:lnTo>
                  <a:lnTo>
                    <a:pt x="1546" y="2684"/>
                  </a:lnTo>
                  <a:lnTo>
                    <a:pt x="1728" y="2729"/>
                  </a:lnTo>
                  <a:lnTo>
                    <a:pt x="1819" y="2684"/>
                  </a:lnTo>
                  <a:lnTo>
                    <a:pt x="1956" y="2729"/>
                  </a:lnTo>
                  <a:lnTo>
                    <a:pt x="1956" y="2866"/>
                  </a:lnTo>
                  <a:lnTo>
                    <a:pt x="2138" y="3002"/>
                  </a:lnTo>
                  <a:lnTo>
                    <a:pt x="2274" y="3002"/>
                  </a:lnTo>
                  <a:lnTo>
                    <a:pt x="2274" y="3093"/>
                  </a:lnTo>
                  <a:lnTo>
                    <a:pt x="2365" y="3139"/>
                  </a:lnTo>
                  <a:lnTo>
                    <a:pt x="2592" y="3048"/>
                  </a:lnTo>
                  <a:lnTo>
                    <a:pt x="2865" y="2866"/>
                  </a:lnTo>
                  <a:lnTo>
                    <a:pt x="3093" y="2638"/>
                  </a:lnTo>
                  <a:lnTo>
                    <a:pt x="3320" y="2457"/>
                  </a:lnTo>
                  <a:lnTo>
                    <a:pt x="3411" y="2366"/>
                  </a:lnTo>
                  <a:lnTo>
                    <a:pt x="3366" y="2320"/>
                  </a:lnTo>
                  <a:lnTo>
                    <a:pt x="3366" y="2229"/>
                  </a:lnTo>
                  <a:lnTo>
                    <a:pt x="3502" y="2229"/>
                  </a:lnTo>
                  <a:lnTo>
                    <a:pt x="3684" y="2002"/>
                  </a:lnTo>
                  <a:lnTo>
                    <a:pt x="4002" y="1729"/>
                  </a:lnTo>
                  <a:lnTo>
                    <a:pt x="4002" y="1683"/>
                  </a:lnTo>
                  <a:lnTo>
                    <a:pt x="4139" y="1638"/>
                  </a:lnTo>
                  <a:lnTo>
                    <a:pt x="4275" y="1456"/>
                  </a:lnTo>
                  <a:lnTo>
                    <a:pt x="4503" y="1274"/>
                  </a:lnTo>
                  <a:lnTo>
                    <a:pt x="4594" y="1092"/>
                  </a:lnTo>
                  <a:lnTo>
                    <a:pt x="4639" y="1092"/>
                  </a:lnTo>
                  <a:lnTo>
                    <a:pt x="4730" y="1138"/>
                  </a:lnTo>
                  <a:lnTo>
                    <a:pt x="4685" y="1001"/>
                  </a:lnTo>
                  <a:lnTo>
                    <a:pt x="4594" y="910"/>
                  </a:lnTo>
                  <a:lnTo>
                    <a:pt x="4594" y="819"/>
                  </a:lnTo>
                  <a:lnTo>
                    <a:pt x="4366" y="683"/>
                  </a:lnTo>
                  <a:lnTo>
                    <a:pt x="4002" y="637"/>
                  </a:lnTo>
                  <a:lnTo>
                    <a:pt x="3775" y="637"/>
                  </a:lnTo>
                  <a:lnTo>
                    <a:pt x="3684" y="683"/>
                  </a:lnTo>
                  <a:lnTo>
                    <a:pt x="3593" y="637"/>
                  </a:lnTo>
                  <a:lnTo>
                    <a:pt x="3593" y="501"/>
                  </a:lnTo>
                  <a:lnTo>
                    <a:pt x="3502" y="365"/>
                  </a:lnTo>
                  <a:lnTo>
                    <a:pt x="3457" y="365"/>
                  </a:lnTo>
                  <a:lnTo>
                    <a:pt x="3411" y="319"/>
                  </a:lnTo>
                  <a:lnTo>
                    <a:pt x="3275" y="274"/>
                  </a:lnTo>
                  <a:lnTo>
                    <a:pt x="3138" y="92"/>
                  </a:lnTo>
                  <a:lnTo>
                    <a:pt x="2956" y="92"/>
                  </a:lnTo>
                  <a:lnTo>
                    <a:pt x="2820" y="183"/>
                  </a:lnTo>
                  <a:lnTo>
                    <a:pt x="2820" y="46"/>
                  </a:lnTo>
                  <a:lnTo>
                    <a:pt x="2638" y="46"/>
                  </a:lnTo>
                  <a:lnTo>
                    <a:pt x="25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32"/>
            <p:cNvSpPr/>
            <p:nvPr/>
          </p:nvSpPr>
          <p:spPr>
            <a:xfrm>
              <a:off x="4141398" y="1670693"/>
              <a:ext cx="7298" cy="4174"/>
            </a:xfrm>
            <a:custGeom>
              <a:rect b="b" l="l" r="r" t="t"/>
              <a:pathLst>
                <a:path extrusionOk="0" h="183" w="320">
                  <a:moveTo>
                    <a:pt x="1" y="1"/>
                  </a:moveTo>
                  <a:lnTo>
                    <a:pt x="1" y="137"/>
                  </a:lnTo>
                  <a:lnTo>
                    <a:pt x="46" y="183"/>
                  </a:lnTo>
                  <a:lnTo>
                    <a:pt x="228" y="183"/>
                  </a:lnTo>
                  <a:lnTo>
                    <a:pt x="319" y="92"/>
                  </a:lnTo>
                  <a:lnTo>
                    <a:pt x="27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32"/>
            <p:cNvSpPr/>
            <p:nvPr/>
          </p:nvSpPr>
          <p:spPr>
            <a:xfrm>
              <a:off x="4142447" y="1657213"/>
              <a:ext cx="9351" cy="12476"/>
            </a:xfrm>
            <a:custGeom>
              <a:rect b="b" l="l" r="r" t="t"/>
              <a:pathLst>
                <a:path extrusionOk="0" h="547" w="410">
                  <a:moveTo>
                    <a:pt x="364" y="0"/>
                  </a:moveTo>
                  <a:lnTo>
                    <a:pt x="273" y="91"/>
                  </a:lnTo>
                  <a:lnTo>
                    <a:pt x="91" y="228"/>
                  </a:lnTo>
                  <a:lnTo>
                    <a:pt x="91" y="410"/>
                  </a:lnTo>
                  <a:lnTo>
                    <a:pt x="0" y="546"/>
                  </a:lnTo>
                  <a:lnTo>
                    <a:pt x="228" y="546"/>
                  </a:lnTo>
                  <a:lnTo>
                    <a:pt x="364" y="501"/>
                  </a:lnTo>
                  <a:lnTo>
                    <a:pt x="364" y="364"/>
                  </a:lnTo>
                  <a:lnTo>
                    <a:pt x="410" y="182"/>
                  </a:lnTo>
                  <a:lnTo>
                    <a:pt x="410" y="46"/>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32"/>
            <p:cNvSpPr/>
            <p:nvPr/>
          </p:nvSpPr>
          <p:spPr>
            <a:xfrm>
              <a:off x="4266908" y="1672768"/>
              <a:ext cx="6249" cy="7276"/>
            </a:xfrm>
            <a:custGeom>
              <a:rect b="b" l="l" r="r" t="t"/>
              <a:pathLst>
                <a:path extrusionOk="0" h="319" w="274">
                  <a:moveTo>
                    <a:pt x="92" y="1"/>
                  </a:moveTo>
                  <a:lnTo>
                    <a:pt x="1" y="92"/>
                  </a:lnTo>
                  <a:lnTo>
                    <a:pt x="46" y="319"/>
                  </a:lnTo>
                  <a:lnTo>
                    <a:pt x="137" y="274"/>
                  </a:lnTo>
                  <a:lnTo>
                    <a:pt x="137" y="137"/>
                  </a:lnTo>
                  <a:lnTo>
                    <a:pt x="274" y="137"/>
                  </a:lnTo>
                  <a:lnTo>
                    <a:pt x="274" y="46"/>
                  </a:lnTo>
                  <a:lnTo>
                    <a:pt x="137"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32"/>
            <p:cNvSpPr/>
            <p:nvPr/>
          </p:nvSpPr>
          <p:spPr>
            <a:xfrm>
              <a:off x="4272108" y="1661364"/>
              <a:ext cx="4174" cy="7276"/>
            </a:xfrm>
            <a:custGeom>
              <a:rect b="b" l="l" r="r" t="t"/>
              <a:pathLst>
                <a:path extrusionOk="0" h="319" w="183">
                  <a:moveTo>
                    <a:pt x="0" y="0"/>
                  </a:moveTo>
                  <a:lnTo>
                    <a:pt x="46" y="182"/>
                  </a:lnTo>
                  <a:lnTo>
                    <a:pt x="0" y="228"/>
                  </a:lnTo>
                  <a:lnTo>
                    <a:pt x="0" y="319"/>
                  </a:lnTo>
                  <a:lnTo>
                    <a:pt x="137" y="319"/>
                  </a:lnTo>
                  <a:lnTo>
                    <a:pt x="137" y="182"/>
                  </a:lnTo>
                  <a:lnTo>
                    <a:pt x="182" y="91"/>
                  </a:lnTo>
                  <a:lnTo>
                    <a:pt x="91"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32"/>
            <p:cNvSpPr/>
            <p:nvPr/>
          </p:nvSpPr>
          <p:spPr>
            <a:xfrm>
              <a:off x="4262757" y="1614677"/>
              <a:ext cx="15600" cy="10400"/>
            </a:xfrm>
            <a:custGeom>
              <a:rect b="b" l="l" r="r" t="t"/>
              <a:pathLst>
                <a:path extrusionOk="0" h="456" w="684">
                  <a:moveTo>
                    <a:pt x="137" y="1"/>
                  </a:moveTo>
                  <a:lnTo>
                    <a:pt x="137" y="92"/>
                  </a:lnTo>
                  <a:cubicBezTo>
                    <a:pt x="137" y="92"/>
                    <a:pt x="1" y="183"/>
                    <a:pt x="1" y="183"/>
                  </a:cubicBezTo>
                  <a:lnTo>
                    <a:pt x="137" y="183"/>
                  </a:lnTo>
                  <a:lnTo>
                    <a:pt x="137" y="274"/>
                  </a:lnTo>
                  <a:lnTo>
                    <a:pt x="183" y="319"/>
                  </a:lnTo>
                  <a:lnTo>
                    <a:pt x="183" y="365"/>
                  </a:lnTo>
                  <a:lnTo>
                    <a:pt x="228" y="456"/>
                  </a:lnTo>
                  <a:lnTo>
                    <a:pt x="319" y="410"/>
                  </a:lnTo>
                  <a:lnTo>
                    <a:pt x="319" y="319"/>
                  </a:lnTo>
                  <a:lnTo>
                    <a:pt x="410" y="365"/>
                  </a:lnTo>
                  <a:lnTo>
                    <a:pt x="592" y="365"/>
                  </a:lnTo>
                  <a:lnTo>
                    <a:pt x="683" y="274"/>
                  </a:lnTo>
                  <a:lnTo>
                    <a:pt x="592" y="183"/>
                  </a:lnTo>
                  <a:lnTo>
                    <a:pt x="410" y="137"/>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32"/>
            <p:cNvSpPr/>
            <p:nvPr/>
          </p:nvSpPr>
          <p:spPr>
            <a:xfrm>
              <a:off x="4289738" y="1624028"/>
              <a:ext cx="10400" cy="8302"/>
            </a:xfrm>
            <a:custGeom>
              <a:rect b="b" l="l" r="r" t="t"/>
              <a:pathLst>
                <a:path extrusionOk="0" h="364" w="456">
                  <a:moveTo>
                    <a:pt x="364" y="0"/>
                  </a:moveTo>
                  <a:lnTo>
                    <a:pt x="273" y="91"/>
                  </a:lnTo>
                  <a:lnTo>
                    <a:pt x="182" y="91"/>
                  </a:lnTo>
                  <a:lnTo>
                    <a:pt x="91" y="273"/>
                  </a:lnTo>
                  <a:lnTo>
                    <a:pt x="0" y="364"/>
                  </a:lnTo>
                  <a:lnTo>
                    <a:pt x="46" y="318"/>
                  </a:lnTo>
                  <a:lnTo>
                    <a:pt x="182" y="318"/>
                  </a:lnTo>
                  <a:lnTo>
                    <a:pt x="319" y="228"/>
                  </a:lnTo>
                  <a:lnTo>
                    <a:pt x="455" y="182"/>
                  </a:lnTo>
                  <a:lnTo>
                    <a:pt x="455" y="91"/>
                  </a:lnTo>
                  <a:lnTo>
                    <a:pt x="4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32"/>
            <p:cNvSpPr/>
            <p:nvPr/>
          </p:nvSpPr>
          <p:spPr>
            <a:xfrm>
              <a:off x="4267957" y="1636459"/>
              <a:ext cx="23879" cy="18702"/>
            </a:xfrm>
            <a:custGeom>
              <a:rect b="b" l="l" r="r" t="t"/>
              <a:pathLst>
                <a:path extrusionOk="0" h="820" w="1047">
                  <a:moveTo>
                    <a:pt x="864" y="1"/>
                  </a:moveTo>
                  <a:lnTo>
                    <a:pt x="819" y="137"/>
                  </a:lnTo>
                  <a:lnTo>
                    <a:pt x="773" y="137"/>
                  </a:lnTo>
                  <a:lnTo>
                    <a:pt x="592" y="319"/>
                  </a:lnTo>
                  <a:lnTo>
                    <a:pt x="501" y="365"/>
                  </a:lnTo>
                  <a:lnTo>
                    <a:pt x="273" y="365"/>
                  </a:lnTo>
                  <a:lnTo>
                    <a:pt x="182" y="410"/>
                  </a:lnTo>
                  <a:lnTo>
                    <a:pt x="137" y="547"/>
                  </a:lnTo>
                  <a:lnTo>
                    <a:pt x="0" y="638"/>
                  </a:lnTo>
                  <a:lnTo>
                    <a:pt x="46" y="819"/>
                  </a:lnTo>
                  <a:lnTo>
                    <a:pt x="91" y="774"/>
                  </a:lnTo>
                  <a:lnTo>
                    <a:pt x="364" y="774"/>
                  </a:lnTo>
                  <a:lnTo>
                    <a:pt x="637" y="547"/>
                  </a:lnTo>
                  <a:lnTo>
                    <a:pt x="728" y="410"/>
                  </a:lnTo>
                  <a:lnTo>
                    <a:pt x="819" y="410"/>
                  </a:lnTo>
                  <a:lnTo>
                    <a:pt x="910" y="319"/>
                  </a:lnTo>
                  <a:lnTo>
                    <a:pt x="1046" y="183"/>
                  </a:lnTo>
                  <a:lnTo>
                    <a:pt x="1046" y="46"/>
                  </a:lnTo>
                  <a:lnTo>
                    <a:pt x="9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32"/>
            <p:cNvSpPr/>
            <p:nvPr/>
          </p:nvSpPr>
          <p:spPr>
            <a:xfrm>
              <a:off x="4323972" y="1690398"/>
              <a:ext cx="17653" cy="13525"/>
            </a:xfrm>
            <a:custGeom>
              <a:rect b="b" l="l" r="r" t="t"/>
              <a:pathLst>
                <a:path extrusionOk="0" h="593" w="774">
                  <a:moveTo>
                    <a:pt x="273" y="1"/>
                  </a:moveTo>
                  <a:lnTo>
                    <a:pt x="228" y="92"/>
                  </a:lnTo>
                  <a:lnTo>
                    <a:pt x="137" y="137"/>
                  </a:lnTo>
                  <a:lnTo>
                    <a:pt x="46" y="92"/>
                  </a:lnTo>
                  <a:lnTo>
                    <a:pt x="0" y="183"/>
                  </a:lnTo>
                  <a:lnTo>
                    <a:pt x="46" y="319"/>
                  </a:lnTo>
                  <a:lnTo>
                    <a:pt x="91" y="501"/>
                  </a:lnTo>
                  <a:lnTo>
                    <a:pt x="137" y="547"/>
                  </a:lnTo>
                  <a:lnTo>
                    <a:pt x="228" y="501"/>
                  </a:lnTo>
                  <a:lnTo>
                    <a:pt x="364" y="547"/>
                  </a:lnTo>
                  <a:lnTo>
                    <a:pt x="455" y="592"/>
                  </a:lnTo>
                  <a:lnTo>
                    <a:pt x="728" y="592"/>
                  </a:lnTo>
                  <a:lnTo>
                    <a:pt x="773" y="501"/>
                  </a:lnTo>
                  <a:lnTo>
                    <a:pt x="728" y="410"/>
                  </a:lnTo>
                  <a:lnTo>
                    <a:pt x="728" y="274"/>
                  </a:lnTo>
                  <a:lnTo>
                    <a:pt x="591" y="228"/>
                  </a:lnTo>
                  <a:lnTo>
                    <a:pt x="500" y="137"/>
                  </a:lnTo>
                  <a:lnTo>
                    <a:pt x="319" y="137"/>
                  </a:lnTo>
                  <a:lnTo>
                    <a:pt x="319"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32"/>
            <p:cNvSpPr/>
            <p:nvPr/>
          </p:nvSpPr>
          <p:spPr>
            <a:xfrm>
              <a:off x="4238900" y="1627130"/>
              <a:ext cx="6249" cy="3125"/>
            </a:xfrm>
            <a:custGeom>
              <a:rect b="b" l="l" r="r" t="t"/>
              <a:pathLst>
                <a:path extrusionOk="0" h="137" w="274">
                  <a:moveTo>
                    <a:pt x="46" y="1"/>
                  </a:moveTo>
                  <a:lnTo>
                    <a:pt x="1" y="46"/>
                  </a:lnTo>
                  <a:lnTo>
                    <a:pt x="92" y="92"/>
                  </a:lnTo>
                  <a:lnTo>
                    <a:pt x="137" y="92"/>
                  </a:lnTo>
                  <a:lnTo>
                    <a:pt x="274" y="137"/>
                  </a:lnTo>
                  <a:lnTo>
                    <a:pt x="274" y="46"/>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32"/>
            <p:cNvSpPr/>
            <p:nvPr/>
          </p:nvSpPr>
          <p:spPr>
            <a:xfrm>
              <a:off x="4322923" y="1667591"/>
              <a:ext cx="6249" cy="15578"/>
            </a:xfrm>
            <a:custGeom>
              <a:rect b="b" l="l" r="r" t="t"/>
              <a:pathLst>
                <a:path extrusionOk="0" h="683" w="274">
                  <a:moveTo>
                    <a:pt x="183" y="0"/>
                  </a:moveTo>
                  <a:lnTo>
                    <a:pt x="92" y="46"/>
                  </a:lnTo>
                  <a:lnTo>
                    <a:pt x="92" y="182"/>
                  </a:lnTo>
                  <a:lnTo>
                    <a:pt x="1" y="319"/>
                  </a:lnTo>
                  <a:lnTo>
                    <a:pt x="46" y="455"/>
                  </a:lnTo>
                  <a:lnTo>
                    <a:pt x="92" y="546"/>
                  </a:lnTo>
                  <a:lnTo>
                    <a:pt x="137" y="682"/>
                  </a:lnTo>
                  <a:lnTo>
                    <a:pt x="183" y="591"/>
                  </a:lnTo>
                  <a:lnTo>
                    <a:pt x="274" y="591"/>
                  </a:lnTo>
                  <a:lnTo>
                    <a:pt x="228" y="364"/>
                  </a:lnTo>
                  <a:lnTo>
                    <a:pt x="274"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32"/>
            <p:cNvSpPr/>
            <p:nvPr/>
          </p:nvSpPr>
          <p:spPr>
            <a:xfrm>
              <a:off x="4335376" y="1681070"/>
              <a:ext cx="2098" cy="4174"/>
            </a:xfrm>
            <a:custGeom>
              <a:rect b="b" l="l" r="r" t="t"/>
              <a:pathLst>
                <a:path extrusionOk="0" h="183" w="92">
                  <a:moveTo>
                    <a:pt x="46" y="0"/>
                  </a:moveTo>
                  <a:lnTo>
                    <a:pt x="0" y="91"/>
                  </a:lnTo>
                  <a:lnTo>
                    <a:pt x="46" y="182"/>
                  </a:lnTo>
                  <a:lnTo>
                    <a:pt x="91" y="137"/>
                  </a:lnTo>
                  <a:lnTo>
                    <a:pt x="91"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32"/>
            <p:cNvSpPr/>
            <p:nvPr/>
          </p:nvSpPr>
          <p:spPr>
            <a:xfrm>
              <a:off x="4242025" y="1622979"/>
              <a:ext cx="2098" cy="2098"/>
            </a:xfrm>
            <a:custGeom>
              <a:rect b="b" l="l" r="r" t="t"/>
              <a:pathLst>
                <a:path extrusionOk="0" h="92" w="92">
                  <a:moveTo>
                    <a:pt x="0" y="1"/>
                  </a:moveTo>
                  <a:lnTo>
                    <a:pt x="46"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32"/>
            <p:cNvSpPr/>
            <p:nvPr/>
          </p:nvSpPr>
          <p:spPr>
            <a:xfrm>
              <a:off x="4331225" y="1670693"/>
              <a:ext cx="3125" cy="7298"/>
            </a:xfrm>
            <a:custGeom>
              <a:rect b="b" l="l" r="r" t="t"/>
              <a:pathLst>
                <a:path extrusionOk="0" h="320" w="137">
                  <a:moveTo>
                    <a:pt x="46" y="1"/>
                  </a:moveTo>
                  <a:lnTo>
                    <a:pt x="1" y="183"/>
                  </a:lnTo>
                  <a:lnTo>
                    <a:pt x="1" y="319"/>
                  </a:lnTo>
                  <a:lnTo>
                    <a:pt x="92" y="319"/>
                  </a:lnTo>
                  <a:lnTo>
                    <a:pt x="137" y="274"/>
                  </a:lnTo>
                  <a:lnTo>
                    <a:pt x="92"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2"/>
            <p:cNvSpPr/>
            <p:nvPr/>
          </p:nvSpPr>
          <p:spPr>
            <a:xfrm>
              <a:off x="3868598" y="1211190"/>
              <a:ext cx="42559" cy="26981"/>
            </a:xfrm>
            <a:custGeom>
              <a:rect b="b" l="l" r="r" t="t"/>
              <a:pathLst>
                <a:path extrusionOk="0" h="1183" w="1866">
                  <a:moveTo>
                    <a:pt x="1774" y="0"/>
                  </a:moveTo>
                  <a:lnTo>
                    <a:pt x="1501" y="91"/>
                  </a:lnTo>
                  <a:lnTo>
                    <a:pt x="1410" y="91"/>
                  </a:lnTo>
                  <a:lnTo>
                    <a:pt x="1319" y="137"/>
                  </a:lnTo>
                  <a:lnTo>
                    <a:pt x="1092" y="182"/>
                  </a:lnTo>
                  <a:lnTo>
                    <a:pt x="865" y="319"/>
                  </a:lnTo>
                  <a:lnTo>
                    <a:pt x="774" y="319"/>
                  </a:lnTo>
                  <a:lnTo>
                    <a:pt x="637" y="455"/>
                  </a:lnTo>
                  <a:lnTo>
                    <a:pt x="410" y="500"/>
                  </a:lnTo>
                  <a:lnTo>
                    <a:pt x="91" y="773"/>
                  </a:lnTo>
                  <a:lnTo>
                    <a:pt x="1" y="955"/>
                  </a:lnTo>
                  <a:lnTo>
                    <a:pt x="91" y="1001"/>
                  </a:lnTo>
                  <a:lnTo>
                    <a:pt x="273" y="1001"/>
                  </a:lnTo>
                  <a:lnTo>
                    <a:pt x="319" y="1183"/>
                  </a:lnTo>
                  <a:lnTo>
                    <a:pt x="410" y="1183"/>
                  </a:lnTo>
                  <a:lnTo>
                    <a:pt x="455" y="1092"/>
                  </a:lnTo>
                  <a:lnTo>
                    <a:pt x="592" y="1092"/>
                  </a:lnTo>
                  <a:lnTo>
                    <a:pt x="683" y="1046"/>
                  </a:lnTo>
                  <a:lnTo>
                    <a:pt x="865" y="864"/>
                  </a:lnTo>
                  <a:lnTo>
                    <a:pt x="1319" y="500"/>
                  </a:lnTo>
                  <a:lnTo>
                    <a:pt x="1592" y="319"/>
                  </a:lnTo>
                  <a:lnTo>
                    <a:pt x="1820" y="137"/>
                  </a:lnTo>
                  <a:lnTo>
                    <a:pt x="1865" y="46"/>
                  </a:lnTo>
                  <a:lnTo>
                    <a:pt x="177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2"/>
            <p:cNvSpPr/>
            <p:nvPr/>
          </p:nvSpPr>
          <p:spPr>
            <a:xfrm>
              <a:off x="4033519" y="1581492"/>
              <a:ext cx="4174" cy="7276"/>
            </a:xfrm>
            <a:custGeom>
              <a:rect b="b" l="l" r="r" t="t"/>
              <a:pathLst>
                <a:path extrusionOk="0" h="319" w="183">
                  <a:moveTo>
                    <a:pt x="92" y="0"/>
                  </a:moveTo>
                  <a:lnTo>
                    <a:pt x="1" y="91"/>
                  </a:lnTo>
                  <a:lnTo>
                    <a:pt x="1" y="319"/>
                  </a:lnTo>
                  <a:lnTo>
                    <a:pt x="92" y="319"/>
                  </a:lnTo>
                  <a:lnTo>
                    <a:pt x="183" y="182"/>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2"/>
            <p:cNvSpPr/>
            <p:nvPr/>
          </p:nvSpPr>
          <p:spPr>
            <a:xfrm>
              <a:off x="3991005" y="1520300"/>
              <a:ext cx="6249" cy="11427"/>
            </a:xfrm>
            <a:custGeom>
              <a:rect b="b" l="l" r="r" t="t"/>
              <a:pathLst>
                <a:path extrusionOk="0" h="501" w="274">
                  <a:moveTo>
                    <a:pt x="137" y="0"/>
                  </a:moveTo>
                  <a:lnTo>
                    <a:pt x="46" y="46"/>
                  </a:lnTo>
                  <a:lnTo>
                    <a:pt x="0" y="228"/>
                  </a:lnTo>
                  <a:lnTo>
                    <a:pt x="91" y="273"/>
                  </a:lnTo>
                  <a:lnTo>
                    <a:pt x="91" y="500"/>
                  </a:lnTo>
                  <a:lnTo>
                    <a:pt x="182" y="500"/>
                  </a:lnTo>
                  <a:lnTo>
                    <a:pt x="182" y="318"/>
                  </a:lnTo>
                  <a:lnTo>
                    <a:pt x="273" y="228"/>
                  </a:lnTo>
                  <a:lnTo>
                    <a:pt x="182" y="137"/>
                  </a:lnTo>
                  <a:lnTo>
                    <a:pt x="228"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2"/>
            <p:cNvSpPr/>
            <p:nvPr/>
          </p:nvSpPr>
          <p:spPr>
            <a:xfrm>
              <a:off x="3968175" y="1365733"/>
              <a:ext cx="40483" cy="46710"/>
            </a:xfrm>
            <a:custGeom>
              <a:rect b="b" l="l" r="r" t="t"/>
              <a:pathLst>
                <a:path extrusionOk="0" h="2048" w="1775">
                  <a:moveTo>
                    <a:pt x="774" y="1"/>
                  </a:moveTo>
                  <a:lnTo>
                    <a:pt x="546" y="46"/>
                  </a:lnTo>
                  <a:lnTo>
                    <a:pt x="410" y="183"/>
                  </a:lnTo>
                  <a:lnTo>
                    <a:pt x="273" y="228"/>
                  </a:lnTo>
                  <a:lnTo>
                    <a:pt x="1" y="410"/>
                  </a:lnTo>
                  <a:lnTo>
                    <a:pt x="1" y="501"/>
                  </a:lnTo>
                  <a:lnTo>
                    <a:pt x="137" y="637"/>
                  </a:lnTo>
                  <a:lnTo>
                    <a:pt x="273" y="819"/>
                  </a:lnTo>
                  <a:lnTo>
                    <a:pt x="273" y="1001"/>
                  </a:lnTo>
                  <a:lnTo>
                    <a:pt x="319" y="1183"/>
                  </a:lnTo>
                  <a:lnTo>
                    <a:pt x="319" y="1274"/>
                  </a:lnTo>
                  <a:lnTo>
                    <a:pt x="319" y="1411"/>
                  </a:lnTo>
                  <a:lnTo>
                    <a:pt x="410" y="1547"/>
                  </a:lnTo>
                  <a:lnTo>
                    <a:pt x="410" y="1865"/>
                  </a:lnTo>
                  <a:lnTo>
                    <a:pt x="501" y="2047"/>
                  </a:lnTo>
                  <a:lnTo>
                    <a:pt x="592" y="2002"/>
                  </a:lnTo>
                  <a:lnTo>
                    <a:pt x="592" y="1865"/>
                  </a:lnTo>
                  <a:lnTo>
                    <a:pt x="683" y="1820"/>
                  </a:lnTo>
                  <a:lnTo>
                    <a:pt x="819" y="1820"/>
                  </a:lnTo>
                  <a:lnTo>
                    <a:pt x="1001" y="1592"/>
                  </a:lnTo>
                  <a:lnTo>
                    <a:pt x="1183" y="1456"/>
                  </a:lnTo>
                  <a:lnTo>
                    <a:pt x="1410" y="1229"/>
                  </a:lnTo>
                  <a:lnTo>
                    <a:pt x="1501" y="1229"/>
                  </a:lnTo>
                  <a:lnTo>
                    <a:pt x="1683" y="1047"/>
                  </a:lnTo>
                  <a:lnTo>
                    <a:pt x="1683" y="910"/>
                  </a:lnTo>
                  <a:lnTo>
                    <a:pt x="1774" y="865"/>
                  </a:lnTo>
                  <a:lnTo>
                    <a:pt x="1774" y="774"/>
                  </a:lnTo>
                  <a:lnTo>
                    <a:pt x="1683" y="592"/>
                  </a:lnTo>
                  <a:lnTo>
                    <a:pt x="1729" y="546"/>
                  </a:lnTo>
                  <a:lnTo>
                    <a:pt x="1729" y="410"/>
                  </a:lnTo>
                  <a:lnTo>
                    <a:pt x="1592" y="228"/>
                  </a:lnTo>
                  <a:lnTo>
                    <a:pt x="1365" y="228"/>
                  </a:lnTo>
                  <a:lnTo>
                    <a:pt x="1229" y="183"/>
                  </a:lnTo>
                  <a:lnTo>
                    <a:pt x="1138" y="228"/>
                  </a:lnTo>
                  <a:lnTo>
                    <a:pt x="956" y="137"/>
                  </a:lnTo>
                  <a:lnTo>
                    <a:pt x="865" y="137"/>
                  </a:lnTo>
                  <a:lnTo>
                    <a:pt x="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2"/>
            <p:cNvSpPr/>
            <p:nvPr/>
          </p:nvSpPr>
          <p:spPr>
            <a:xfrm>
              <a:off x="4044945" y="1296239"/>
              <a:ext cx="16604" cy="16627"/>
            </a:xfrm>
            <a:custGeom>
              <a:rect b="b" l="l" r="r" t="t"/>
              <a:pathLst>
                <a:path extrusionOk="0" h="729" w="728">
                  <a:moveTo>
                    <a:pt x="546" y="1"/>
                  </a:moveTo>
                  <a:lnTo>
                    <a:pt x="500" y="46"/>
                  </a:lnTo>
                  <a:lnTo>
                    <a:pt x="273" y="182"/>
                  </a:lnTo>
                  <a:lnTo>
                    <a:pt x="273" y="228"/>
                  </a:lnTo>
                  <a:lnTo>
                    <a:pt x="182" y="364"/>
                  </a:lnTo>
                  <a:lnTo>
                    <a:pt x="46" y="410"/>
                  </a:lnTo>
                  <a:lnTo>
                    <a:pt x="0" y="455"/>
                  </a:lnTo>
                  <a:lnTo>
                    <a:pt x="46" y="546"/>
                  </a:lnTo>
                  <a:lnTo>
                    <a:pt x="137" y="637"/>
                  </a:lnTo>
                  <a:lnTo>
                    <a:pt x="182" y="728"/>
                  </a:lnTo>
                  <a:lnTo>
                    <a:pt x="318" y="728"/>
                  </a:lnTo>
                  <a:lnTo>
                    <a:pt x="364" y="683"/>
                  </a:lnTo>
                  <a:lnTo>
                    <a:pt x="546" y="683"/>
                  </a:lnTo>
                  <a:lnTo>
                    <a:pt x="682" y="592"/>
                  </a:lnTo>
                  <a:lnTo>
                    <a:pt x="728" y="410"/>
                  </a:lnTo>
                  <a:lnTo>
                    <a:pt x="728" y="228"/>
                  </a:lnTo>
                  <a:lnTo>
                    <a:pt x="682" y="137"/>
                  </a:lnTo>
                  <a:lnTo>
                    <a:pt x="6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2"/>
            <p:cNvSpPr/>
            <p:nvPr/>
          </p:nvSpPr>
          <p:spPr>
            <a:xfrm>
              <a:off x="3956771" y="1365733"/>
              <a:ext cx="7276" cy="4174"/>
            </a:xfrm>
            <a:custGeom>
              <a:rect b="b" l="l" r="r" t="t"/>
              <a:pathLst>
                <a:path extrusionOk="0" h="183" w="319">
                  <a:moveTo>
                    <a:pt x="46" y="1"/>
                  </a:moveTo>
                  <a:lnTo>
                    <a:pt x="0" y="46"/>
                  </a:lnTo>
                  <a:lnTo>
                    <a:pt x="0" y="137"/>
                  </a:lnTo>
                  <a:lnTo>
                    <a:pt x="46" y="183"/>
                  </a:lnTo>
                  <a:lnTo>
                    <a:pt x="137" y="137"/>
                  </a:lnTo>
                  <a:lnTo>
                    <a:pt x="273" y="183"/>
                  </a:lnTo>
                  <a:lnTo>
                    <a:pt x="319" y="137"/>
                  </a:lnTo>
                  <a:lnTo>
                    <a:pt x="228"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2"/>
            <p:cNvSpPr/>
            <p:nvPr/>
          </p:nvSpPr>
          <p:spPr>
            <a:xfrm>
              <a:off x="3856145" y="1207039"/>
              <a:ext cx="3147" cy="5200"/>
            </a:xfrm>
            <a:custGeom>
              <a:rect b="b" l="l" r="r" t="t"/>
              <a:pathLst>
                <a:path extrusionOk="0" h="228" w="138">
                  <a:moveTo>
                    <a:pt x="137" y="0"/>
                  </a:moveTo>
                  <a:lnTo>
                    <a:pt x="1" y="137"/>
                  </a:lnTo>
                  <a:lnTo>
                    <a:pt x="1" y="228"/>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32"/>
            <p:cNvSpPr/>
            <p:nvPr/>
          </p:nvSpPr>
          <p:spPr>
            <a:xfrm>
              <a:off x="4081232" y="1379213"/>
              <a:ext cx="32181" cy="11449"/>
            </a:xfrm>
            <a:custGeom>
              <a:rect b="b" l="l" r="r" t="t"/>
              <a:pathLst>
                <a:path extrusionOk="0" h="502" w="1411">
                  <a:moveTo>
                    <a:pt x="1183" y="1"/>
                  </a:moveTo>
                  <a:lnTo>
                    <a:pt x="1047" y="92"/>
                  </a:lnTo>
                  <a:lnTo>
                    <a:pt x="865" y="92"/>
                  </a:lnTo>
                  <a:lnTo>
                    <a:pt x="774" y="46"/>
                  </a:lnTo>
                  <a:lnTo>
                    <a:pt x="638" y="137"/>
                  </a:lnTo>
                  <a:lnTo>
                    <a:pt x="410" y="46"/>
                  </a:lnTo>
                  <a:lnTo>
                    <a:pt x="228" y="183"/>
                  </a:lnTo>
                  <a:lnTo>
                    <a:pt x="46" y="137"/>
                  </a:lnTo>
                  <a:lnTo>
                    <a:pt x="1" y="183"/>
                  </a:lnTo>
                  <a:lnTo>
                    <a:pt x="46" y="274"/>
                  </a:lnTo>
                  <a:lnTo>
                    <a:pt x="274" y="319"/>
                  </a:lnTo>
                  <a:lnTo>
                    <a:pt x="456" y="501"/>
                  </a:lnTo>
                  <a:lnTo>
                    <a:pt x="547" y="410"/>
                  </a:lnTo>
                  <a:lnTo>
                    <a:pt x="683" y="456"/>
                  </a:lnTo>
                  <a:lnTo>
                    <a:pt x="865" y="365"/>
                  </a:lnTo>
                  <a:lnTo>
                    <a:pt x="1001" y="410"/>
                  </a:lnTo>
                  <a:lnTo>
                    <a:pt x="1092" y="365"/>
                  </a:lnTo>
                  <a:lnTo>
                    <a:pt x="1229" y="228"/>
                  </a:lnTo>
                  <a:lnTo>
                    <a:pt x="1411" y="274"/>
                  </a:lnTo>
                  <a:lnTo>
                    <a:pt x="1411" y="137"/>
                  </a:lnTo>
                  <a:lnTo>
                    <a:pt x="1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32"/>
            <p:cNvSpPr/>
            <p:nvPr/>
          </p:nvSpPr>
          <p:spPr>
            <a:xfrm>
              <a:off x="4304267" y="1640609"/>
              <a:ext cx="10377" cy="11449"/>
            </a:xfrm>
            <a:custGeom>
              <a:rect b="b" l="l" r="r" t="t"/>
              <a:pathLst>
                <a:path extrusionOk="0" h="502" w="455">
                  <a:moveTo>
                    <a:pt x="137" y="1"/>
                  </a:moveTo>
                  <a:lnTo>
                    <a:pt x="46" y="137"/>
                  </a:lnTo>
                  <a:lnTo>
                    <a:pt x="0" y="228"/>
                  </a:lnTo>
                  <a:lnTo>
                    <a:pt x="46" y="456"/>
                  </a:lnTo>
                  <a:lnTo>
                    <a:pt x="182" y="501"/>
                  </a:lnTo>
                  <a:lnTo>
                    <a:pt x="273" y="365"/>
                  </a:lnTo>
                  <a:lnTo>
                    <a:pt x="364" y="319"/>
                  </a:lnTo>
                  <a:lnTo>
                    <a:pt x="455" y="183"/>
                  </a:lnTo>
                  <a:lnTo>
                    <a:pt x="409" y="46"/>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2"/>
            <p:cNvSpPr/>
            <p:nvPr/>
          </p:nvSpPr>
          <p:spPr>
            <a:xfrm>
              <a:off x="4081232" y="1257854"/>
              <a:ext cx="24929" cy="12476"/>
            </a:xfrm>
            <a:custGeom>
              <a:rect b="b" l="l" r="r" t="t"/>
              <a:pathLst>
                <a:path extrusionOk="0" h="547" w="1093">
                  <a:moveTo>
                    <a:pt x="183" y="1"/>
                  </a:moveTo>
                  <a:lnTo>
                    <a:pt x="92" y="46"/>
                  </a:lnTo>
                  <a:lnTo>
                    <a:pt x="1" y="137"/>
                  </a:lnTo>
                  <a:lnTo>
                    <a:pt x="1" y="228"/>
                  </a:lnTo>
                  <a:lnTo>
                    <a:pt x="1" y="319"/>
                  </a:lnTo>
                  <a:lnTo>
                    <a:pt x="92" y="319"/>
                  </a:lnTo>
                  <a:lnTo>
                    <a:pt x="137" y="410"/>
                  </a:lnTo>
                  <a:lnTo>
                    <a:pt x="228" y="410"/>
                  </a:lnTo>
                  <a:lnTo>
                    <a:pt x="365" y="501"/>
                  </a:lnTo>
                  <a:lnTo>
                    <a:pt x="547" y="547"/>
                  </a:lnTo>
                  <a:lnTo>
                    <a:pt x="865" y="547"/>
                  </a:lnTo>
                  <a:lnTo>
                    <a:pt x="1001" y="456"/>
                  </a:lnTo>
                  <a:lnTo>
                    <a:pt x="1092" y="228"/>
                  </a:lnTo>
                  <a:lnTo>
                    <a:pt x="1001" y="92"/>
                  </a:lnTo>
                  <a:lnTo>
                    <a:pt x="865" y="92"/>
                  </a:lnTo>
                  <a:lnTo>
                    <a:pt x="638" y="46"/>
                  </a:lnTo>
                  <a:lnTo>
                    <a:pt x="456" y="46"/>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2"/>
            <p:cNvSpPr/>
            <p:nvPr/>
          </p:nvSpPr>
          <p:spPr>
            <a:xfrm>
              <a:off x="4080206" y="1272382"/>
              <a:ext cx="22830" cy="5200"/>
            </a:xfrm>
            <a:custGeom>
              <a:rect b="b" l="l" r="r" t="t"/>
              <a:pathLst>
                <a:path extrusionOk="0" h="228" w="1001">
                  <a:moveTo>
                    <a:pt x="137" y="1"/>
                  </a:moveTo>
                  <a:lnTo>
                    <a:pt x="0" y="46"/>
                  </a:lnTo>
                  <a:lnTo>
                    <a:pt x="46" y="91"/>
                  </a:lnTo>
                  <a:lnTo>
                    <a:pt x="410" y="228"/>
                  </a:lnTo>
                  <a:lnTo>
                    <a:pt x="546" y="137"/>
                  </a:lnTo>
                  <a:lnTo>
                    <a:pt x="683" y="137"/>
                  </a:lnTo>
                  <a:lnTo>
                    <a:pt x="728" y="182"/>
                  </a:lnTo>
                  <a:lnTo>
                    <a:pt x="819" y="137"/>
                  </a:lnTo>
                  <a:lnTo>
                    <a:pt x="1001" y="137"/>
                  </a:lnTo>
                  <a:lnTo>
                    <a:pt x="1001" y="1"/>
                  </a:lnTo>
                  <a:lnTo>
                    <a:pt x="865" y="1"/>
                  </a:lnTo>
                  <a:lnTo>
                    <a:pt x="501" y="46"/>
                  </a:lnTo>
                  <a:lnTo>
                    <a:pt x="364" y="46"/>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2"/>
            <p:cNvSpPr/>
            <p:nvPr/>
          </p:nvSpPr>
          <p:spPr>
            <a:xfrm>
              <a:off x="4079156" y="1278609"/>
              <a:ext cx="23879" cy="9351"/>
            </a:xfrm>
            <a:custGeom>
              <a:rect b="b" l="l" r="r" t="t"/>
              <a:pathLst>
                <a:path extrusionOk="0" h="410" w="1047">
                  <a:moveTo>
                    <a:pt x="774" y="0"/>
                  </a:moveTo>
                  <a:lnTo>
                    <a:pt x="410" y="91"/>
                  </a:lnTo>
                  <a:lnTo>
                    <a:pt x="228" y="182"/>
                  </a:lnTo>
                  <a:lnTo>
                    <a:pt x="137" y="182"/>
                  </a:lnTo>
                  <a:lnTo>
                    <a:pt x="1" y="228"/>
                  </a:lnTo>
                  <a:lnTo>
                    <a:pt x="1" y="319"/>
                  </a:lnTo>
                  <a:lnTo>
                    <a:pt x="46" y="364"/>
                  </a:lnTo>
                  <a:lnTo>
                    <a:pt x="137" y="319"/>
                  </a:lnTo>
                  <a:lnTo>
                    <a:pt x="274" y="319"/>
                  </a:lnTo>
                  <a:lnTo>
                    <a:pt x="410" y="410"/>
                  </a:lnTo>
                  <a:lnTo>
                    <a:pt x="592" y="273"/>
                  </a:lnTo>
                  <a:lnTo>
                    <a:pt x="638" y="182"/>
                  </a:lnTo>
                  <a:lnTo>
                    <a:pt x="911" y="182"/>
                  </a:lnTo>
                  <a:lnTo>
                    <a:pt x="1047" y="91"/>
                  </a:lnTo>
                  <a:lnTo>
                    <a:pt x="1002" y="0"/>
                  </a:lnTo>
                  <a:lnTo>
                    <a:pt x="911" y="0"/>
                  </a:lnTo>
                  <a:lnTo>
                    <a:pt x="820" y="46"/>
                  </a:lnTo>
                  <a:lnTo>
                    <a:pt x="77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2"/>
            <p:cNvSpPr/>
            <p:nvPr/>
          </p:nvSpPr>
          <p:spPr>
            <a:xfrm>
              <a:off x="3948470" y="1555560"/>
              <a:ext cx="2098" cy="4174"/>
            </a:xfrm>
            <a:custGeom>
              <a:rect b="b" l="l" r="r" t="t"/>
              <a:pathLst>
                <a:path extrusionOk="0" h="183" w="92">
                  <a:moveTo>
                    <a:pt x="46" y="0"/>
                  </a:moveTo>
                  <a:lnTo>
                    <a:pt x="0" y="91"/>
                  </a:lnTo>
                  <a:lnTo>
                    <a:pt x="0" y="137"/>
                  </a:lnTo>
                  <a:lnTo>
                    <a:pt x="46" y="182"/>
                  </a:lnTo>
                  <a:lnTo>
                    <a:pt x="91"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2"/>
            <p:cNvSpPr/>
            <p:nvPr/>
          </p:nvSpPr>
          <p:spPr>
            <a:xfrm>
              <a:off x="3959873" y="1564889"/>
              <a:ext cx="5223" cy="10400"/>
            </a:xfrm>
            <a:custGeom>
              <a:rect b="b" l="l" r="r" t="t"/>
              <a:pathLst>
                <a:path extrusionOk="0" h="456" w="229">
                  <a:moveTo>
                    <a:pt x="137" y="1"/>
                  </a:moveTo>
                  <a:lnTo>
                    <a:pt x="92" y="46"/>
                  </a:lnTo>
                  <a:lnTo>
                    <a:pt x="46" y="137"/>
                  </a:lnTo>
                  <a:lnTo>
                    <a:pt x="92" y="228"/>
                  </a:lnTo>
                  <a:lnTo>
                    <a:pt x="1" y="274"/>
                  </a:lnTo>
                  <a:lnTo>
                    <a:pt x="1" y="365"/>
                  </a:lnTo>
                  <a:lnTo>
                    <a:pt x="1" y="456"/>
                  </a:lnTo>
                  <a:lnTo>
                    <a:pt x="46" y="456"/>
                  </a:lnTo>
                  <a:lnTo>
                    <a:pt x="92" y="365"/>
                  </a:lnTo>
                  <a:lnTo>
                    <a:pt x="183" y="365"/>
                  </a:lnTo>
                  <a:lnTo>
                    <a:pt x="228" y="274"/>
                  </a:lnTo>
                  <a:lnTo>
                    <a:pt x="228" y="183"/>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2"/>
            <p:cNvSpPr/>
            <p:nvPr/>
          </p:nvSpPr>
          <p:spPr>
            <a:xfrm>
              <a:off x="3968175" y="1582519"/>
              <a:ext cx="6249" cy="9374"/>
            </a:xfrm>
            <a:custGeom>
              <a:rect b="b" l="l" r="r" t="t"/>
              <a:pathLst>
                <a:path extrusionOk="0" h="411" w="274">
                  <a:moveTo>
                    <a:pt x="137" y="1"/>
                  </a:moveTo>
                  <a:lnTo>
                    <a:pt x="1" y="228"/>
                  </a:lnTo>
                  <a:lnTo>
                    <a:pt x="46" y="274"/>
                  </a:lnTo>
                  <a:lnTo>
                    <a:pt x="46" y="410"/>
                  </a:lnTo>
                  <a:lnTo>
                    <a:pt x="137" y="410"/>
                  </a:lnTo>
                  <a:lnTo>
                    <a:pt x="183" y="274"/>
                  </a:lnTo>
                  <a:lnTo>
                    <a:pt x="273" y="183"/>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2"/>
            <p:cNvSpPr/>
            <p:nvPr/>
          </p:nvSpPr>
          <p:spPr>
            <a:xfrm>
              <a:off x="3812582" y="1607425"/>
              <a:ext cx="1072" cy="2098"/>
            </a:xfrm>
            <a:custGeom>
              <a:rect b="b" l="l" r="r" t="t"/>
              <a:pathLst>
                <a:path extrusionOk="0" h="92" w="47">
                  <a:moveTo>
                    <a:pt x="1" y="0"/>
                  </a:moveTo>
                  <a:lnTo>
                    <a:pt x="1" y="91"/>
                  </a:lnTo>
                  <a:lnTo>
                    <a:pt x="46"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2"/>
            <p:cNvSpPr/>
            <p:nvPr/>
          </p:nvSpPr>
          <p:spPr>
            <a:xfrm>
              <a:off x="3957798" y="1587719"/>
              <a:ext cx="9374" cy="14551"/>
            </a:xfrm>
            <a:custGeom>
              <a:rect b="b" l="l" r="r" t="t"/>
              <a:pathLst>
                <a:path extrusionOk="0" h="638" w="411">
                  <a:moveTo>
                    <a:pt x="228" y="0"/>
                  </a:moveTo>
                  <a:lnTo>
                    <a:pt x="137" y="91"/>
                  </a:lnTo>
                  <a:lnTo>
                    <a:pt x="137" y="182"/>
                  </a:lnTo>
                  <a:lnTo>
                    <a:pt x="1" y="410"/>
                  </a:lnTo>
                  <a:lnTo>
                    <a:pt x="1" y="501"/>
                  </a:lnTo>
                  <a:lnTo>
                    <a:pt x="92" y="637"/>
                  </a:lnTo>
                  <a:lnTo>
                    <a:pt x="183" y="546"/>
                  </a:lnTo>
                  <a:lnTo>
                    <a:pt x="183" y="455"/>
                  </a:lnTo>
                  <a:lnTo>
                    <a:pt x="319" y="410"/>
                  </a:lnTo>
                  <a:lnTo>
                    <a:pt x="410" y="228"/>
                  </a:lnTo>
                  <a:lnTo>
                    <a:pt x="319" y="91"/>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2"/>
            <p:cNvSpPr/>
            <p:nvPr/>
          </p:nvSpPr>
          <p:spPr>
            <a:xfrm>
              <a:off x="3924613" y="1593945"/>
              <a:ext cx="8325" cy="9351"/>
            </a:xfrm>
            <a:custGeom>
              <a:rect b="b" l="l" r="r" t="t"/>
              <a:pathLst>
                <a:path extrusionOk="0" h="410" w="365">
                  <a:moveTo>
                    <a:pt x="364" y="0"/>
                  </a:moveTo>
                  <a:lnTo>
                    <a:pt x="228" y="91"/>
                  </a:lnTo>
                  <a:lnTo>
                    <a:pt x="228" y="137"/>
                  </a:lnTo>
                  <a:lnTo>
                    <a:pt x="46" y="137"/>
                  </a:lnTo>
                  <a:lnTo>
                    <a:pt x="0" y="228"/>
                  </a:lnTo>
                  <a:lnTo>
                    <a:pt x="137" y="364"/>
                  </a:lnTo>
                  <a:lnTo>
                    <a:pt x="182" y="410"/>
                  </a:lnTo>
                  <a:lnTo>
                    <a:pt x="319" y="319"/>
                  </a:lnTo>
                  <a:lnTo>
                    <a:pt x="364" y="228"/>
                  </a:lnTo>
                  <a:lnTo>
                    <a:pt x="364" y="137"/>
                  </a:lnTo>
                  <a:lnTo>
                    <a:pt x="364" y="46"/>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2"/>
            <p:cNvSpPr/>
            <p:nvPr/>
          </p:nvSpPr>
          <p:spPr>
            <a:xfrm>
              <a:off x="3967149" y="1629206"/>
              <a:ext cx="3125" cy="4174"/>
            </a:xfrm>
            <a:custGeom>
              <a:rect b="b" l="l" r="r" t="t"/>
              <a:pathLst>
                <a:path extrusionOk="0" h="183" w="137">
                  <a:moveTo>
                    <a:pt x="0" y="1"/>
                  </a:moveTo>
                  <a:lnTo>
                    <a:pt x="0" y="137"/>
                  </a:lnTo>
                  <a:lnTo>
                    <a:pt x="46" y="182"/>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32"/>
            <p:cNvSpPr/>
            <p:nvPr/>
          </p:nvSpPr>
          <p:spPr>
            <a:xfrm>
              <a:off x="3807405" y="1594972"/>
              <a:ext cx="4174" cy="2098"/>
            </a:xfrm>
            <a:custGeom>
              <a:rect b="b" l="l" r="r" t="t"/>
              <a:pathLst>
                <a:path extrusionOk="0" h="92" w="183">
                  <a:moveTo>
                    <a:pt x="46" y="1"/>
                  </a:moveTo>
                  <a:lnTo>
                    <a:pt x="0" y="92"/>
                  </a:lnTo>
                  <a:lnTo>
                    <a:pt x="182"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2"/>
            <p:cNvSpPr/>
            <p:nvPr/>
          </p:nvSpPr>
          <p:spPr>
            <a:xfrm>
              <a:off x="3809481" y="1607425"/>
              <a:ext cx="3125" cy="4174"/>
            </a:xfrm>
            <a:custGeom>
              <a:rect b="b" l="l" r="r" t="t"/>
              <a:pathLst>
                <a:path extrusionOk="0" h="183" w="137">
                  <a:moveTo>
                    <a:pt x="46" y="0"/>
                  </a:moveTo>
                  <a:lnTo>
                    <a:pt x="0" y="46"/>
                  </a:lnTo>
                  <a:lnTo>
                    <a:pt x="46" y="137"/>
                  </a:lnTo>
                  <a:lnTo>
                    <a:pt x="137" y="182"/>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2"/>
            <p:cNvSpPr/>
            <p:nvPr/>
          </p:nvSpPr>
          <p:spPr>
            <a:xfrm>
              <a:off x="3812582" y="1627130"/>
              <a:ext cx="6249" cy="14551"/>
            </a:xfrm>
            <a:custGeom>
              <a:rect b="b" l="l" r="r" t="t"/>
              <a:pathLst>
                <a:path extrusionOk="0" h="638" w="274">
                  <a:moveTo>
                    <a:pt x="183" y="1"/>
                  </a:moveTo>
                  <a:lnTo>
                    <a:pt x="92" y="182"/>
                  </a:lnTo>
                  <a:lnTo>
                    <a:pt x="46" y="319"/>
                  </a:lnTo>
                  <a:lnTo>
                    <a:pt x="1" y="364"/>
                  </a:lnTo>
                  <a:lnTo>
                    <a:pt x="46" y="637"/>
                  </a:lnTo>
                  <a:lnTo>
                    <a:pt x="137" y="592"/>
                  </a:lnTo>
                  <a:lnTo>
                    <a:pt x="137" y="501"/>
                  </a:lnTo>
                  <a:lnTo>
                    <a:pt x="274" y="455"/>
                  </a:lnTo>
                  <a:lnTo>
                    <a:pt x="228" y="364"/>
                  </a:lnTo>
                  <a:lnTo>
                    <a:pt x="274" y="273"/>
                  </a:lnTo>
                  <a:lnTo>
                    <a:pt x="183" y="182"/>
                  </a:lnTo>
                  <a:lnTo>
                    <a:pt x="228"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32"/>
            <p:cNvSpPr/>
            <p:nvPr/>
          </p:nvSpPr>
          <p:spPr>
            <a:xfrm>
              <a:off x="3818809" y="1589794"/>
              <a:ext cx="5200" cy="2098"/>
            </a:xfrm>
            <a:custGeom>
              <a:rect b="b" l="l" r="r" t="t"/>
              <a:pathLst>
                <a:path extrusionOk="0" h="92" w="228">
                  <a:moveTo>
                    <a:pt x="91" y="0"/>
                  </a:moveTo>
                  <a:lnTo>
                    <a:pt x="1" y="91"/>
                  </a:lnTo>
                  <a:lnTo>
                    <a:pt x="91"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32"/>
            <p:cNvSpPr/>
            <p:nvPr/>
          </p:nvSpPr>
          <p:spPr>
            <a:xfrm>
              <a:off x="3818809" y="1618828"/>
              <a:ext cx="6249" cy="6249"/>
            </a:xfrm>
            <a:custGeom>
              <a:rect b="b" l="l" r="r" t="t"/>
              <a:pathLst>
                <a:path extrusionOk="0" h="274" w="274">
                  <a:moveTo>
                    <a:pt x="46" y="1"/>
                  </a:moveTo>
                  <a:lnTo>
                    <a:pt x="1" y="46"/>
                  </a:lnTo>
                  <a:lnTo>
                    <a:pt x="46" y="228"/>
                  </a:lnTo>
                  <a:lnTo>
                    <a:pt x="91" y="274"/>
                  </a:lnTo>
                  <a:lnTo>
                    <a:pt x="228" y="137"/>
                  </a:lnTo>
                  <a:lnTo>
                    <a:pt x="182" y="92"/>
                  </a:lnTo>
                  <a:lnTo>
                    <a:pt x="273" y="1"/>
                  </a:lnTo>
                  <a:lnTo>
                    <a:pt x="137" y="1"/>
                  </a:lnTo>
                  <a:lnTo>
                    <a:pt x="91"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32"/>
            <p:cNvSpPr/>
            <p:nvPr/>
          </p:nvSpPr>
          <p:spPr>
            <a:xfrm>
              <a:off x="4100960" y="2177931"/>
              <a:ext cx="6226" cy="5200"/>
            </a:xfrm>
            <a:custGeom>
              <a:rect b="b" l="l" r="r" t="t"/>
              <a:pathLst>
                <a:path extrusionOk="0" h="228" w="273">
                  <a:moveTo>
                    <a:pt x="227" y="0"/>
                  </a:moveTo>
                  <a:lnTo>
                    <a:pt x="182" y="46"/>
                  </a:lnTo>
                  <a:lnTo>
                    <a:pt x="46" y="91"/>
                  </a:lnTo>
                  <a:lnTo>
                    <a:pt x="0" y="182"/>
                  </a:lnTo>
                  <a:lnTo>
                    <a:pt x="91" y="228"/>
                  </a:lnTo>
                  <a:lnTo>
                    <a:pt x="273" y="137"/>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2"/>
            <p:cNvSpPr/>
            <p:nvPr/>
          </p:nvSpPr>
          <p:spPr>
            <a:xfrm>
              <a:off x="4139323" y="2052422"/>
              <a:ext cx="2098" cy="2098"/>
            </a:xfrm>
            <a:custGeom>
              <a:rect b="b" l="l" r="r" t="t"/>
              <a:pathLst>
                <a:path extrusionOk="0" h="92" w="92">
                  <a:moveTo>
                    <a:pt x="1" y="0"/>
                  </a:moveTo>
                  <a:lnTo>
                    <a:pt x="46" y="91"/>
                  </a:lnTo>
                  <a:lnTo>
                    <a:pt x="9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32"/>
            <p:cNvSpPr/>
            <p:nvPr/>
          </p:nvSpPr>
          <p:spPr>
            <a:xfrm>
              <a:off x="4123768" y="2054497"/>
              <a:ext cx="19728" cy="20755"/>
            </a:xfrm>
            <a:custGeom>
              <a:rect b="b" l="l" r="r" t="t"/>
              <a:pathLst>
                <a:path extrusionOk="0" h="910" w="865">
                  <a:moveTo>
                    <a:pt x="819" y="409"/>
                  </a:moveTo>
                  <a:lnTo>
                    <a:pt x="785" y="478"/>
                  </a:lnTo>
                  <a:lnTo>
                    <a:pt x="819" y="455"/>
                  </a:lnTo>
                  <a:lnTo>
                    <a:pt x="819" y="409"/>
                  </a:lnTo>
                  <a:close/>
                  <a:moveTo>
                    <a:pt x="546" y="319"/>
                  </a:moveTo>
                  <a:lnTo>
                    <a:pt x="501" y="546"/>
                  </a:lnTo>
                  <a:lnTo>
                    <a:pt x="410" y="682"/>
                  </a:lnTo>
                  <a:lnTo>
                    <a:pt x="364" y="682"/>
                  </a:lnTo>
                  <a:lnTo>
                    <a:pt x="364" y="546"/>
                  </a:lnTo>
                  <a:lnTo>
                    <a:pt x="546" y="319"/>
                  </a:lnTo>
                  <a:close/>
                  <a:moveTo>
                    <a:pt x="637" y="0"/>
                  </a:moveTo>
                  <a:lnTo>
                    <a:pt x="592" y="91"/>
                  </a:lnTo>
                  <a:lnTo>
                    <a:pt x="501" y="319"/>
                  </a:lnTo>
                  <a:lnTo>
                    <a:pt x="410" y="409"/>
                  </a:lnTo>
                  <a:lnTo>
                    <a:pt x="273" y="500"/>
                  </a:lnTo>
                  <a:lnTo>
                    <a:pt x="273" y="500"/>
                  </a:lnTo>
                  <a:lnTo>
                    <a:pt x="319" y="409"/>
                  </a:lnTo>
                  <a:lnTo>
                    <a:pt x="455" y="273"/>
                  </a:lnTo>
                  <a:lnTo>
                    <a:pt x="501" y="137"/>
                  </a:lnTo>
                  <a:lnTo>
                    <a:pt x="501" y="91"/>
                  </a:lnTo>
                  <a:lnTo>
                    <a:pt x="364" y="182"/>
                  </a:lnTo>
                  <a:lnTo>
                    <a:pt x="273" y="364"/>
                  </a:lnTo>
                  <a:lnTo>
                    <a:pt x="92" y="546"/>
                  </a:lnTo>
                  <a:lnTo>
                    <a:pt x="92" y="591"/>
                  </a:lnTo>
                  <a:lnTo>
                    <a:pt x="1" y="773"/>
                  </a:lnTo>
                  <a:lnTo>
                    <a:pt x="46" y="864"/>
                  </a:lnTo>
                  <a:lnTo>
                    <a:pt x="92" y="864"/>
                  </a:lnTo>
                  <a:lnTo>
                    <a:pt x="228" y="637"/>
                  </a:lnTo>
                  <a:lnTo>
                    <a:pt x="319" y="637"/>
                  </a:lnTo>
                  <a:lnTo>
                    <a:pt x="273" y="728"/>
                  </a:lnTo>
                  <a:lnTo>
                    <a:pt x="183" y="910"/>
                  </a:lnTo>
                  <a:lnTo>
                    <a:pt x="228" y="910"/>
                  </a:lnTo>
                  <a:lnTo>
                    <a:pt x="319" y="819"/>
                  </a:lnTo>
                  <a:lnTo>
                    <a:pt x="410" y="819"/>
                  </a:lnTo>
                  <a:cubicBezTo>
                    <a:pt x="448" y="781"/>
                    <a:pt x="486" y="743"/>
                    <a:pt x="524" y="705"/>
                  </a:cubicBezTo>
                  <a:lnTo>
                    <a:pt x="524" y="705"/>
                  </a:lnTo>
                  <a:lnTo>
                    <a:pt x="501" y="773"/>
                  </a:lnTo>
                  <a:lnTo>
                    <a:pt x="592" y="682"/>
                  </a:lnTo>
                  <a:lnTo>
                    <a:pt x="774" y="500"/>
                  </a:lnTo>
                  <a:lnTo>
                    <a:pt x="785" y="478"/>
                  </a:lnTo>
                  <a:lnTo>
                    <a:pt x="624" y="585"/>
                  </a:lnTo>
                  <a:lnTo>
                    <a:pt x="728" y="455"/>
                  </a:lnTo>
                  <a:lnTo>
                    <a:pt x="774" y="319"/>
                  </a:lnTo>
                  <a:lnTo>
                    <a:pt x="819" y="319"/>
                  </a:lnTo>
                  <a:lnTo>
                    <a:pt x="819" y="409"/>
                  </a:lnTo>
                  <a:lnTo>
                    <a:pt x="865" y="228"/>
                  </a:lnTo>
                  <a:lnTo>
                    <a:pt x="819" y="182"/>
                  </a:lnTo>
                  <a:lnTo>
                    <a:pt x="774" y="182"/>
                  </a:lnTo>
                  <a:lnTo>
                    <a:pt x="774" y="46"/>
                  </a:lnTo>
                  <a:lnTo>
                    <a:pt x="6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32"/>
            <p:cNvSpPr/>
            <p:nvPr/>
          </p:nvSpPr>
          <p:spPr>
            <a:xfrm>
              <a:off x="4120666" y="2055524"/>
              <a:ext cx="10377" cy="8325"/>
            </a:xfrm>
            <a:custGeom>
              <a:rect b="b" l="l" r="r" t="t"/>
              <a:pathLst>
                <a:path extrusionOk="0" h="365" w="455">
                  <a:moveTo>
                    <a:pt x="455" y="1"/>
                  </a:moveTo>
                  <a:lnTo>
                    <a:pt x="364" y="46"/>
                  </a:lnTo>
                  <a:lnTo>
                    <a:pt x="273" y="137"/>
                  </a:lnTo>
                  <a:lnTo>
                    <a:pt x="228" y="137"/>
                  </a:lnTo>
                  <a:lnTo>
                    <a:pt x="182" y="183"/>
                  </a:lnTo>
                  <a:lnTo>
                    <a:pt x="46" y="183"/>
                  </a:lnTo>
                  <a:lnTo>
                    <a:pt x="0" y="319"/>
                  </a:lnTo>
                  <a:lnTo>
                    <a:pt x="46" y="364"/>
                  </a:lnTo>
                  <a:lnTo>
                    <a:pt x="137" y="319"/>
                  </a:lnTo>
                  <a:lnTo>
                    <a:pt x="364"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32"/>
            <p:cNvSpPr/>
            <p:nvPr/>
          </p:nvSpPr>
          <p:spPr>
            <a:xfrm>
              <a:off x="4141398" y="2061750"/>
              <a:ext cx="4174" cy="6249"/>
            </a:xfrm>
            <a:custGeom>
              <a:rect b="b" l="l" r="r" t="t"/>
              <a:pathLst>
                <a:path extrusionOk="0" h="274" w="183">
                  <a:moveTo>
                    <a:pt x="137" y="1"/>
                  </a:moveTo>
                  <a:lnTo>
                    <a:pt x="92" y="137"/>
                  </a:lnTo>
                  <a:lnTo>
                    <a:pt x="1" y="273"/>
                  </a:lnTo>
                  <a:lnTo>
                    <a:pt x="92" y="273"/>
                  </a:lnTo>
                  <a:lnTo>
                    <a:pt x="183" y="18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32"/>
            <p:cNvSpPr/>
            <p:nvPr/>
          </p:nvSpPr>
          <p:spPr>
            <a:xfrm>
              <a:off x="4119617" y="1851191"/>
              <a:ext cx="37359" cy="25955"/>
            </a:xfrm>
            <a:custGeom>
              <a:rect b="b" l="l" r="r" t="t"/>
              <a:pathLst>
                <a:path extrusionOk="0" h="1138" w="1638">
                  <a:moveTo>
                    <a:pt x="728" y="0"/>
                  </a:moveTo>
                  <a:lnTo>
                    <a:pt x="683" y="46"/>
                  </a:lnTo>
                  <a:lnTo>
                    <a:pt x="546" y="91"/>
                  </a:lnTo>
                  <a:lnTo>
                    <a:pt x="365" y="273"/>
                  </a:lnTo>
                  <a:lnTo>
                    <a:pt x="365" y="364"/>
                  </a:lnTo>
                  <a:lnTo>
                    <a:pt x="319" y="455"/>
                  </a:lnTo>
                  <a:lnTo>
                    <a:pt x="1" y="500"/>
                  </a:lnTo>
                  <a:lnTo>
                    <a:pt x="1" y="591"/>
                  </a:lnTo>
                  <a:lnTo>
                    <a:pt x="46" y="682"/>
                  </a:lnTo>
                  <a:lnTo>
                    <a:pt x="92" y="819"/>
                  </a:lnTo>
                  <a:lnTo>
                    <a:pt x="46" y="955"/>
                  </a:lnTo>
                  <a:lnTo>
                    <a:pt x="46" y="1092"/>
                  </a:lnTo>
                  <a:lnTo>
                    <a:pt x="92" y="1137"/>
                  </a:lnTo>
                  <a:lnTo>
                    <a:pt x="137" y="1137"/>
                  </a:lnTo>
                  <a:lnTo>
                    <a:pt x="274" y="955"/>
                  </a:lnTo>
                  <a:lnTo>
                    <a:pt x="455" y="955"/>
                  </a:lnTo>
                  <a:lnTo>
                    <a:pt x="455" y="1046"/>
                  </a:lnTo>
                  <a:lnTo>
                    <a:pt x="592" y="1046"/>
                  </a:lnTo>
                  <a:lnTo>
                    <a:pt x="819" y="864"/>
                  </a:lnTo>
                  <a:lnTo>
                    <a:pt x="910" y="819"/>
                  </a:lnTo>
                  <a:lnTo>
                    <a:pt x="1047" y="728"/>
                  </a:lnTo>
                  <a:lnTo>
                    <a:pt x="1183" y="546"/>
                  </a:lnTo>
                  <a:lnTo>
                    <a:pt x="1320" y="546"/>
                  </a:lnTo>
                  <a:lnTo>
                    <a:pt x="1502" y="409"/>
                  </a:lnTo>
                  <a:lnTo>
                    <a:pt x="1502" y="319"/>
                  </a:lnTo>
                  <a:lnTo>
                    <a:pt x="1638" y="182"/>
                  </a:lnTo>
                  <a:lnTo>
                    <a:pt x="1592" y="137"/>
                  </a:lnTo>
                  <a:lnTo>
                    <a:pt x="1456" y="137"/>
                  </a:lnTo>
                  <a:lnTo>
                    <a:pt x="1365" y="91"/>
                  </a:lnTo>
                  <a:lnTo>
                    <a:pt x="1274" y="91"/>
                  </a:lnTo>
                  <a:lnTo>
                    <a:pt x="1138" y="137"/>
                  </a:lnTo>
                  <a:lnTo>
                    <a:pt x="1092" y="91"/>
                  </a:lnTo>
                  <a:lnTo>
                    <a:pt x="1001" y="91"/>
                  </a:lnTo>
                  <a:lnTo>
                    <a:pt x="910" y="228"/>
                  </a:lnTo>
                  <a:lnTo>
                    <a:pt x="774" y="137"/>
                  </a:lnTo>
                  <a:lnTo>
                    <a:pt x="7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32"/>
            <p:cNvSpPr/>
            <p:nvPr/>
          </p:nvSpPr>
          <p:spPr>
            <a:xfrm>
              <a:off x="4113391" y="1604300"/>
              <a:ext cx="3147" cy="6249"/>
            </a:xfrm>
            <a:custGeom>
              <a:rect b="b" l="l" r="r" t="t"/>
              <a:pathLst>
                <a:path extrusionOk="0" h="274" w="138">
                  <a:moveTo>
                    <a:pt x="92" y="1"/>
                  </a:moveTo>
                  <a:lnTo>
                    <a:pt x="1" y="92"/>
                  </a:lnTo>
                  <a:lnTo>
                    <a:pt x="46" y="274"/>
                  </a:lnTo>
                  <a:lnTo>
                    <a:pt x="92" y="183"/>
                  </a:lnTo>
                  <a:lnTo>
                    <a:pt x="137" y="183"/>
                  </a:lnTo>
                  <a:lnTo>
                    <a:pt x="137"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2"/>
            <p:cNvSpPr/>
            <p:nvPr/>
          </p:nvSpPr>
          <p:spPr>
            <a:xfrm>
              <a:off x="4169406" y="1870897"/>
              <a:ext cx="20778" cy="30106"/>
            </a:xfrm>
            <a:custGeom>
              <a:rect b="b" l="l" r="r" t="t"/>
              <a:pathLst>
                <a:path extrusionOk="0" h="1320" w="911">
                  <a:moveTo>
                    <a:pt x="546" y="0"/>
                  </a:moveTo>
                  <a:lnTo>
                    <a:pt x="501" y="91"/>
                  </a:lnTo>
                  <a:lnTo>
                    <a:pt x="319" y="228"/>
                  </a:lnTo>
                  <a:lnTo>
                    <a:pt x="274" y="228"/>
                  </a:lnTo>
                  <a:lnTo>
                    <a:pt x="183" y="319"/>
                  </a:lnTo>
                  <a:lnTo>
                    <a:pt x="137" y="455"/>
                  </a:lnTo>
                  <a:lnTo>
                    <a:pt x="183" y="591"/>
                  </a:lnTo>
                  <a:lnTo>
                    <a:pt x="92" y="637"/>
                  </a:lnTo>
                  <a:lnTo>
                    <a:pt x="46" y="728"/>
                  </a:lnTo>
                  <a:lnTo>
                    <a:pt x="92" y="864"/>
                  </a:lnTo>
                  <a:lnTo>
                    <a:pt x="1" y="955"/>
                  </a:lnTo>
                  <a:lnTo>
                    <a:pt x="46" y="1046"/>
                  </a:lnTo>
                  <a:lnTo>
                    <a:pt x="183" y="1046"/>
                  </a:lnTo>
                  <a:lnTo>
                    <a:pt x="228" y="1137"/>
                  </a:lnTo>
                  <a:lnTo>
                    <a:pt x="274" y="1183"/>
                  </a:lnTo>
                  <a:lnTo>
                    <a:pt x="274" y="1319"/>
                  </a:lnTo>
                  <a:lnTo>
                    <a:pt x="319" y="1319"/>
                  </a:lnTo>
                  <a:lnTo>
                    <a:pt x="365" y="1228"/>
                  </a:lnTo>
                  <a:lnTo>
                    <a:pt x="410" y="1183"/>
                  </a:lnTo>
                  <a:lnTo>
                    <a:pt x="455" y="1092"/>
                  </a:lnTo>
                  <a:lnTo>
                    <a:pt x="455" y="1046"/>
                  </a:lnTo>
                  <a:lnTo>
                    <a:pt x="410" y="1001"/>
                  </a:lnTo>
                  <a:lnTo>
                    <a:pt x="455" y="910"/>
                  </a:lnTo>
                  <a:lnTo>
                    <a:pt x="592" y="819"/>
                  </a:lnTo>
                  <a:lnTo>
                    <a:pt x="683" y="682"/>
                  </a:lnTo>
                  <a:lnTo>
                    <a:pt x="774" y="682"/>
                  </a:lnTo>
                  <a:lnTo>
                    <a:pt x="774" y="637"/>
                  </a:lnTo>
                  <a:lnTo>
                    <a:pt x="774" y="546"/>
                  </a:lnTo>
                  <a:lnTo>
                    <a:pt x="774" y="455"/>
                  </a:lnTo>
                  <a:lnTo>
                    <a:pt x="865" y="410"/>
                  </a:lnTo>
                  <a:lnTo>
                    <a:pt x="910" y="319"/>
                  </a:lnTo>
                  <a:lnTo>
                    <a:pt x="865" y="228"/>
                  </a:lnTo>
                  <a:lnTo>
                    <a:pt x="865" y="137"/>
                  </a:lnTo>
                  <a:lnTo>
                    <a:pt x="819" y="46"/>
                  </a:lnTo>
                  <a:lnTo>
                    <a:pt x="774" y="91"/>
                  </a:lnTo>
                  <a:lnTo>
                    <a:pt x="683" y="91"/>
                  </a:lnTo>
                  <a:lnTo>
                    <a:pt x="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2"/>
            <p:cNvSpPr/>
            <p:nvPr/>
          </p:nvSpPr>
          <p:spPr>
            <a:xfrm>
              <a:off x="4109240" y="1605349"/>
              <a:ext cx="3147" cy="8325"/>
            </a:xfrm>
            <a:custGeom>
              <a:rect b="b" l="l" r="r" t="t"/>
              <a:pathLst>
                <a:path extrusionOk="0" h="365" w="138">
                  <a:moveTo>
                    <a:pt x="92" y="0"/>
                  </a:moveTo>
                  <a:lnTo>
                    <a:pt x="46" y="46"/>
                  </a:lnTo>
                  <a:lnTo>
                    <a:pt x="1" y="137"/>
                  </a:lnTo>
                  <a:lnTo>
                    <a:pt x="46" y="228"/>
                  </a:lnTo>
                  <a:lnTo>
                    <a:pt x="46" y="319"/>
                  </a:lnTo>
                  <a:lnTo>
                    <a:pt x="92" y="364"/>
                  </a:lnTo>
                  <a:lnTo>
                    <a:pt x="137" y="273"/>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32"/>
            <p:cNvSpPr/>
            <p:nvPr/>
          </p:nvSpPr>
          <p:spPr>
            <a:xfrm>
              <a:off x="4090583" y="1744338"/>
              <a:ext cx="100627" cy="96499"/>
            </a:xfrm>
            <a:custGeom>
              <a:rect b="b" l="l" r="r" t="t"/>
              <a:pathLst>
                <a:path extrusionOk="0" h="4231" w="4412">
                  <a:moveTo>
                    <a:pt x="2001" y="1"/>
                  </a:moveTo>
                  <a:lnTo>
                    <a:pt x="1683" y="137"/>
                  </a:lnTo>
                  <a:lnTo>
                    <a:pt x="1547" y="274"/>
                  </a:lnTo>
                  <a:lnTo>
                    <a:pt x="1410" y="592"/>
                  </a:lnTo>
                  <a:lnTo>
                    <a:pt x="1274" y="774"/>
                  </a:lnTo>
                  <a:lnTo>
                    <a:pt x="1274" y="910"/>
                  </a:lnTo>
                  <a:lnTo>
                    <a:pt x="1183" y="1047"/>
                  </a:lnTo>
                  <a:lnTo>
                    <a:pt x="1183" y="1138"/>
                  </a:lnTo>
                  <a:lnTo>
                    <a:pt x="1046" y="1365"/>
                  </a:lnTo>
                  <a:lnTo>
                    <a:pt x="1092" y="1502"/>
                  </a:lnTo>
                  <a:lnTo>
                    <a:pt x="1001" y="1547"/>
                  </a:lnTo>
                  <a:lnTo>
                    <a:pt x="955" y="1683"/>
                  </a:lnTo>
                  <a:lnTo>
                    <a:pt x="955" y="1820"/>
                  </a:lnTo>
                  <a:lnTo>
                    <a:pt x="773" y="2002"/>
                  </a:lnTo>
                  <a:lnTo>
                    <a:pt x="682" y="2093"/>
                  </a:lnTo>
                  <a:lnTo>
                    <a:pt x="682" y="2320"/>
                  </a:lnTo>
                  <a:lnTo>
                    <a:pt x="637" y="2411"/>
                  </a:lnTo>
                  <a:lnTo>
                    <a:pt x="637" y="2639"/>
                  </a:lnTo>
                  <a:lnTo>
                    <a:pt x="546" y="2730"/>
                  </a:lnTo>
                  <a:lnTo>
                    <a:pt x="364" y="2730"/>
                  </a:lnTo>
                  <a:lnTo>
                    <a:pt x="91" y="2866"/>
                  </a:lnTo>
                  <a:lnTo>
                    <a:pt x="91" y="3048"/>
                  </a:lnTo>
                  <a:lnTo>
                    <a:pt x="0" y="3275"/>
                  </a:lnTo>
                  <a:lnTo>
                    <a:pt x="46" y="3457"/>
                  </a:lnTo>
                  <a:lnTo>
                    <a:pt x="137" y="3457"/>
                  </a:lnTo>
                  <a:lnTo>
                    <a:pt x="137" y="3321"/>
                  </a:lnTo>
                  <a:lnTo>
                    <a:pt x="228" y="3321"/>
                  </a:lnTo>
                  <a:lnTo>
                    <a:pt x="273" y="3366"/>
                  </a:lnTo>
                  <a:lnTo>
                    <a:pt x="364" y="3412"/>
                  </a:lnTo>
                  <a:lnTo>
                    <a:pt x="501" y="3412"/>
                  </a:lnTo>
                  <a:lnTo>
                    <a:pt x="546" y="3366"/>
                  </a:lnTo>
                  <a:lnTo>
                    <a:pt x="637" y="3366"/>
                  </a:lnTo>
                  <a:lnTo>
                    <a:pt x="728" y="3457"/>
                  </a:lnTo>
                  <a:lnTo>
                    <a:pt x="728" y="3548"/>
                  </a:lnTo>
                  <a:lnTo>
                    <a:pt x="591" y="3685"/>
                  </a:lnTo>
                  <a:lnTo>
                    <a:pt x="637" y="3821"/>
                  </a:lnTo>
                  <a:lnTo>
                    <a:pt x="546" y="3957"/>
                  </a:lnTo>
                  <a:lnTo>
                    <a:pt x="546" y="4185"/>
                  </a:lnTo>
                  <a:lnTo>
                    <a:pt x="591" y="4230"/>
                  </a:lnTo>
                  <a:lnTo>
                    <a:pt x="637" y="4185"/>
                  </a:lnTo>
                  <a:lnTo>
                    <a:pt x="728" y="4230"/>
                  </a:lnTo>
                  <a:lnTo>
                    <a:pt x="819" y="4230"/>
                  </a:lnTo>
                  <a:lnTo>
                    <a:pt x="910" y="4185"/>
                  </a:lnTo>
                  <a:lnTo>
                    <a:pt x="1092" y="4185"/>
                  </a:lnTo>
                  <a:lnTo>
                    <a:pt x="1092" y="4094"/>
                  </a:lnTo>
                  <a:lnTo>
                    <a:pt x="1228" y="4048"/>
                  </a:lnTo>
                  <a:lnTo>
                    <a:pt x="1319" y="4048"/>
                  </a:lnTo>
                  <a:lnTo>
                    <a:pt x="1456" y="3912"/>
                  </a:lnTo>
                  <a:lnTo>
                    <a:pt x="1501" y="3730"/>
                  </a:lnTo>
                  <a:lnTo>
                    <a:pt x="1592" y="3639"/>
                  </a:lnTo>
                  <a:lnTo>
                    <a:pt x="1683" y="3548"/>
                  </a:lnTo>
                  <a:lnTo>
                    <a:pt x="1774" y="3548"/>
                  </a:lnTo>
                  <a:lnTo>
                    <a:pt x="1819" y="3594"/>
                  </a:lnTo>
                  <a:lnTo>
                    <a:pt x="1956" y="3503"/>
                  </a:lnTo>
                  <a:lnTo>
                    <a:pt x="2001" y="3457"/>
                  </a:lnTo>
                  <a:lnTo>
                    <a:pt x="2092" y="3457"/>
                  </a:lnTo>
                  <a:lnTo>
                    <a:pt x="2183" y="3275"/>
                  </a:lnTo>
                  <a:lnTo>
                    <a:pt x="2183" y="3093"/>
                  </a:lnTo>
                  <a:lnTo>
                    <a:pt x="2320" y="3002"/>
                  </a:lnTo>
                  <a:lnTo>
                    <a:pt x="2365" y="2866"/>
                  </a:lnTo>
                  <a:lnTo>
                    <a:pt x="2456" y="2866"/>
                  </a:lnTo>
                  <a:lnTo>
                    <a:pt x="2547" y="2957"/>
                  </a:lnTo>
                  <a:lnTo>
                    <a:pt x="2593" y="2866"/>
                  </a:lnTo>
                  <a:lnTo>
                    <a:pt x="2684" y="2820"/>
                  </a:lnTo>
                  <a:lnTo>
                    <a:pt x="2775" y="2866"/>
                  </a:lnTo>
                  <a:lnTo>
                    <a:pt x="2775" y="3002"/>
                  </a:lnTo>
                  <a:lnTo>
                    <a:pt x="2684" y="3093"/>
                  </a:lnTo>
                  <a:lnTo>
                    <a:pt x="2593" y="3184"/>
                  </a:lnTo>
                  <a:lnTo>
                    <a:pt x="2729" y="3275"/>
                  </a:lnTo>
                  <a:lnTo>
                    <a:pt x="3047" y="3275"/>
                  </a:lnTo>
                  <a:lnTo>
                    <a:pt x="3093" y="3412"/>
                  </a:lnTo>
                  <a:lnTo>
                    <a:pt x="3002" y="3548"/>
                  </a:lnTo>
                  <a:lnTo>
                    <a:pt x="2911" y="3548"/>
                  </a:lnTo>
                  <a:lnTo>
                    <a:pt x="2911" y="3730"/>
                  </a:lnTo>
                  <a:lnTo>
                    <a:pt x="3002" y="3776"/>
                  </a:lnTo>
                  <a:lnTo>
                    <a:pt x="3047" y="3730"/>
                  </a:lnTo>
                  <a:lnTo>
                    <a:pt x="3138" y="3730"/>
                  </a:lnTo>
                  <a:lnTo>
                    <a:pt x="3229" y="3776"/>
                  </a:lnTo>
                  <a:lnTo>
                    <a:pt x="3320" y="3776"/>
                  </a:lnTo>
                  <a:lnTo>
                    <a:pt x="3366" y="3912"/>
                  </a:lnTo>
                  <a:lnTo>
                    <a:pt x="3502" y="3912"/>
                  </a:lnTo>
                  <a:lnTo>
                    <a:pt x="3548" y="3957"/>
                  </a:lnTo>
                  <a:lnTo>
                    <a:pt x="3684" y="3957"/>
                  </a:lnTo>
                  <a:lnTo>
                    <a:pt x="3866" y="4094"/>
                  </a:lnTo>
                  <a:lnTo>
                    <a:pt x="3911" y="4048"/>
                  </a:lnTo>
                  <a:lnTo>
                    <a:pt x="4002" y="3867"/>
                  </a:lnTo>
                  <a:lnTo>
                    <a:pt x="4093" y="3821"/>
                  </a:lnTo>
                  <a:lnTo>
                    <a:pt x="4230" y="3685"/>
                  </a:lnTo>
                  <a:lnTo>
                    <a:pt x="4366" y="3685"/>
                  </a:lnTo>
                  <a:lnTo>
                    <a:pt x="4412" y="3639"/>
                  </a:lnTo>
                  <a:lnTo>
                    <a:pt x="4275" y="3594"/>
                  </a:lnTo>
                  <a:lnTo>
                    <a:pt x="4230" y="3503"/>
                  </a:lnTo>
                  <a:lnTo>
                    <a:pt x="4321" y="3503"/>
                  </a:lnTo>
                  <a:lnTo>
                    <a:pt x="4366" y="3412"/>
                  </a:lnTo>
                  <a:lnTo>
                    <a:pt x="4275" y="3366"/>
                  </a:lnTo>
                  <a:lnTo>
                    <a:pt x="4184" y="3230"/>
                  </a:lnTo>
                  <a:lnTo>
                    <a:pt x="4139" y="3230"/>
                  </a:lnTo>
                  <a:lnTo>
                    <a:pt x="4139" y="3321"/>
                  </a:lnTo>
                  <a:lnTo>
                    <a:pt x="4093" y="3366"/>
                  </a:lnTo>
                  <a:lnTo>
                    <a:pt x="4002" y="3321"/>
                  </a:lnTo>
                  <a:lnTo>
                    <a:pt x="3866" y="3275"/>
                  </a:lnTo>
                  <a:lnTo>
                    <a:pt x="3866" y="3184"/>
                  </a:lnTo>
                  <a:lnTo>
                    <a:pt x="3821" y="3184"/>
                  </a:lnTo>
                  <a:lnTo>
                    <a:pt x="3730" y="3321"/>
                  </a:lnTo>
                  <a:lnTo>
                    <a:pt x="3457" y="3321"/>
                  </a:lnTo>
                  <a:lnTo>
                    <a:pt x="3366" y="3230"/>
                  </a:lnTo>
                  <a:lnTo>
                    <a:pt x="3502" y="3139"/>
                  </a:lnTo>
                  <a:lnTo>
                    <a:pt x="3593" y="3139"/>
                  </a:lnTo>
                  <a:lnTo>
                    <a:pt x="3730" y="3048"/>
                  </a:lnTo>
                  <a:lnTo>
                    <a:pt x="3730" y="2957"/>
                  </a:lnTo>
                  <a:lnTo>
                    <a:pt x="3684" y="2911"/>
                  </a:lnTo>
                  <a:lnTo>
                    <a:pt x="3684" y="2730"/>
                  </a:lnTo>
                  <a:lnTo>
                    <a:pt x="3730" y="2639"/>
                  </a:lnTo>
                  <a:lnTo>
                    <a:pt x="3730" y="2548"/>
                  </a:lnTo>
                  <a:lnTo>
                    <a:pt x="3639" y="2457"/>
                  </a:lnTo>
                  <a:lnTo>
                    <a:pt x="3639" y="2366"/>
                  </a:lnTo>
                  <a:lnTo>
                    <a:pt x="3411" y="2138"/>
                  </a:lnTo>
                  <a:lnTo>
                    <a:pt x="3229" y="2047"/>
                  </a:lnTo>
                  <a:lnTo>
                    <a:pt x="3229" y="2002"/>
                  </a:lnTo>
                  <a:lnTo>
                    <a:pt x="3184" y="1820"/>
                  </a:lnTo>
                  <a:lnTo>
                    <a:pt x="3093" y="1820"/>
                  </a:lnTo>
                  <a:lnTo>
                    <a:pt x="3047" y="1683"/>
                  </a:lnTo>
                  <a:lnTo>
                    <a:pt x="3047" y="1502"/>
                  </a:lnTo>
                  <a:lnTo>
                    <a:pt x="3002" y="1411"/>
                  </a:lnTo>
                  <a:lnTo>
                    <a:pt x="2775" y="1411"/>
                  </a:lnTo>
                  <a:lnTo>
                    <a:pt x="2502" y="1320"/>
                  </a:lnTo>
                  <a:lnTo>
                    <a:pt x="2456" y="1138"/>
                  </a:lnTo>
                  <a:lnTo>
                    <a:pt x="2502" y="1047"/>
                  </a:lnTo>
                  <a:lnTo>
                    <a:pt x="2502" y="1001"/>
                  </a:lnTo>
                  <a:lnTo>
                    <a:pt x="2365" y="910"/>
                  </a:lnTo>
                  <a:lnTo>
                    <a:pt x="2365" y="774"/>
                  </a:lnTo>
                  <a:lnTo>
                    <a:pt x="2320" y="774"/>
                  </a:lnTo>
                  <a:lnTo>
                    <a:pt x="2183" y="910"/>
                  </a:lnTo>
                  <a:lnTo>
                    <a:pt x="2183" y="1047"/>
                  </a:lnTo>
                  <a:lnTo>
                    <a:pt x="2092" y="1138"/>
                  </a:lnTo>
                  <a:lnTo>
                    <a:pt x="2047" y="1047"/>
                  </a:lnTo>
                  <a:lnTo>
                    <a:pt x="2047" y="865"/>
                  </a:lnTo>
                  <a:lnTo>
                    <a:pt x="1956" y="728"/>
                  </a:lnTo>
                  <a:lnTo>
                    <a:pt x="1956" y="637"/>
                  </a:lnTo>
                  <a:lnTo>
                    <a:pt x="2138" y="637"/>
                  </a:lnTo>
                  <a:lnTo>
                    <a:pt x="2092" y="547"/>
                  </a:lnTo>
                  <a:lnTo>
                    <a:pt x="2138" y="410"/>
                  </a:lnTo>
                  <a:lnTo>
                    <a:pt x="2092" y="274"/>
                  </a:lnTo>
                  <a:lnTo>
                    <a:pt x="1956" y="274"/>
                  </a:lnTo>
                  <a:lnTo>
                    <a:pt x="1956" y="183"/>
                  </a:lnTo>
                  <a:lnTo>
                    <a:pt x="2092" y="46"/>
                  </a:lnTo>
                  <a:lnTo>
                    <a:pt x="20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32"/>
            <p:cNvSpPr/>
            <p:nvPr/>
          </p:nvSpPr>
          <p:spPr>
            <a:xfrm>
              <a:off x="4210893" y="1840814"/>
              <a:ext cx="16627" cy="15578"/>
            </a:xfrm>
            <a:custGeom>
              <a:rect b="b" l="l" r="r" t="t"/>
              <a:pathLst>
                <a:path extrusionOk="0" h="683" w="729">
                  <a:moveTo>
                    <a:pt x="46" y="0"/>
                  </a:moveTo>
                  <a:lnTo>
                    <a:pt x="1" y="91"/>
                  </a:lnTo>
                  <a:lnTo>
                    <a:pt x="46" y="228"/>
                  </a:lnTo>
                  <a:lnTo>
                    <a:pt x="183" y="319"/>
                  </a:lnTo>
                  <a:lnTo>
                    <a:pt x="228" y="455"/>
                  </a:lnTo>
                  <a:lnTo>
                    <a:pt x="274" y="546"/>
                  </a:lnTo>
                  <a:lnTo>
                    <a:pt x="319" y="637"/>
                  </a:lnTo>
                  <a:lnTo>
                    <a:pt x="365" y="683"/>
                  </a:lnTo>
                  <a:lnTo>
                    <a:pt x="501" y="683"/>
                  </a:lnTo>
                  <a:lnTo>
                    <a:pt x="547" y="637"/>
                  </a:lnTo>
                  <a:lnTo>
                    <a:pt x="638" y="637"/>
                  </a:lnTo>
                  <a:lnTo>
                    <a:pt x="729" y="546"/>
                  </a:lnTo>
                  <a:lnTo>
                    <a:pt x="729" y="501"/>
                  </a:lnTo>
                  <a:lnTo>
                    <a:pt x="729" y="410"/>
                  </a:lnTo>
                  <a:lnTo>
                    <a:pt x="729" y="228"/>
                  </a:lnTo>
                  <a:lnTo>
                    <a:pt x="638" y="182"/>
                  </a:lnTo>
                  <a:lnTo>
                    <a:pt x="501" y="182"/>
                  </a:lnTo>
                  <a:lnTo>
                    <a:pt x="410" y="91"/>
                  </a:lnTo>
                  <a:lnTo>
                    <a:pt x="319" y="0"/>
                  </a:lnTo>
                  <a:lnTo>
                    <a:pt x="274" y="46"/>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32"/>
            <p:cNvSpPr/>
            <p:nvPr/>
          </p:nvSpPr>
          <p:spPr>
            <a:xfrm>
              <a:off x="4211942" y="1869848"/>
              <a:ext cx="4174" cy="2098"/>
            </a:xfrm>
            <a:custGeom>
              <a:rect b="b" l="l" r="r" t="t"/>
              <a:pathLst>
                <a:path extrusionOk="0" h="92" w="183">
                  <a:moveTo>
                    <a:pt x="46" y="1"/>
                  </a:moveTo>
                  <a:lnTo>
                    <a:pt x="0" y="46"/>
                  </a:lnTo>
                  <a:lnTo>
                    <a:pt x="46" y="92"/>
                  </a:lnTo>
                  <a:lnTo>
                    <a:pt x="182" y="92"/>
                  </a:lnTo>
                  <a:lnTo>
                    <a:pt x="18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2"/>
            <p:cNvSpPr/>
            <p:nvPr/>
          </p:nvSpPr>
          <p:spPr>
            <a:xfrm>
              <a:off x="4101987" y="2140573"/>
              <a:ext cx="2098" cy="6249"/>
            </a:xfrm>
            <a:custGeom>
              <a:rect b="b" l="l" r="r" t="t"/>
              <a:pathLst>
                <a:path extrusionOk="0" h="274" w="92">
                  <a:moveTo>
                    <a:pt x="91" y="1"/>
                  </a:moveTo>
                  <a:lnTo>
                    <a:pt x="46" y="46"/>
                  </a:lnTo>
                  <a:lnTo>
                    <a:pt x="1" y="46"/>
                  </a:lnTo>
                  <a:lnTo>
                    <a:pt x="1" y="228"/>
                  </a:lnTo>
                  <a:lnTo>
                    <a:pt x="46" y="274"/>
                  </a:lnTo>
                  <a:lnTo>
                    <a:pt x="91"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2"/>
            <p:cNvSpPr/>
            <p:nvPr/>
          </p:nvSpPr>
          <p:spPr>
            <a:xfrm>
              <a:off x="4303217" y="1612602"/>
              <a:ext cx="3147" cy="3147"/>
            </a:xfrm>
            <a:custGeom>
              <a:rect b="b" l="l" r="r" t="t"/>
              <a:pathLst>
                <a:path extrusionOk="0" h="138" w="138">
                  <a:moveTo>
                    <a:pt x="46" y="1"/>
                  </a:moveTo>
                  <a:lnTo>
                    <a:pt x="1" y="137"/>
                  </a:lnTo>
                  <a:lnTo>
                    <a:pt x="92"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2"/>
            <p:cNvSpPr/>
            <p:nvPr/>
          </p:nvSpPr>
          <p:spPr>
            <a:xfrm>
              <a:off x="4330199" y="2321071"/>
              <a:ext cx="37359" cy="28030"/>
            </a:xfrm>
            <a:custGeom>
              <a:rect b="b" l="l" r="r" t="t"/>
              <a:pathLst>
                <a:path extrusionOk="0" h="1229" w="1638">
                  <a:moveTo>
                    <a:pt x="364" y="0"/>
                  </a:moveTo>
                  <a:lnTo>
                    <a:pt x="46" y="228"/>
                  </a:lnTo>
                  <a:lnTo>
                    <a:pt x="0" y="364"/>
                  </a:lnTo>
                  <a:lnTo>
                    <a:pt x="46" y="410"/>
                  </a:lnTo>
                  <a:lnTo>
                    <a:pt x="137" y="364"/>
                  </a:lnTo>
                  <a:lnTo>
                    <a:pt x="182" y="455"/>
                  </a:lnTo>
                  <a:lnTo>
                    <a:pt x="182" y="592"/>
                  </a:lnTo>
                  <a:lnTo>
                    <a:pt x="273" y="592"/>
                  </a:lnTo>
                  <a:lnTo>
                    <a:pt x="318" y="683"/>
                  </a:lnTo>
                  <a:lnTo>
                    <a:pt x="409" y="683"/>
                  </a:lnTo>
                  <a:lnTo>
                    <a:pt x="455" y="774"/>
                  </a:lnTo>
                  <a:lnTo>
                    <a:pt x="500" y="865"/>
                  </a:lnTo>
                  <a:lnTo>
                    <a:pt x="591" y="910"/>
                  </a:lnTo>
                  <a:lnTo>
                    <a:pt x="955" y="955"/>
                  </a:lnTo>
                  <a:lnTo>
                    <a:pt x="1001" y="1137"/>
                  </a:lnTo>
                  <a:lnTo>
                    <a:pt x="1183" y="1228"/>
                  </a:lnTo>
                  <a:lnTo>
                    <a:pt x="1319" y="1183"/>
                  </a:lnTo>
                  <a:lnTo>
                    <a:pt x="1364" y="1001"/>
                  </a:lnTo>
                  <a:lnTo>
                    <a:pt x="1319" y="910"/>
                  </a:lnTo>
                  <a:lnTo>
                    <a:pt x="1364" y="774"/>
                  </a:lnTo>
                  <a:lnTo>
                    <a:pt x="1546" y="728"/>
                  </a:lnTo>
                  <a:lnTo>
                    <a:pt x="1637" y="683"/>
                  </a:lnTo>
                  <a:lnTo>
                    <a:pt x="1410" y="683"/>
                  </a:lnTo>
                  <a:lnTo>
                    <a:pt x="1274" y="637"/>
                  </a:lnTo>
                  <a:lnTo>
                    <a:pt x="1183" y="728"/>
                  </a:lnTo>
                  <a:lnTo>
                    <a:pt x="955" y="728"/>
                  </a:lnTo>
                  <a:lnTo>
                    <a:pt x="910" y="637"/>
                  </a:lnTo>
                  <a:lnTo>
                    <a:pt x="819" y="637"/>
                  </a:lnTo>
                  <a:lnTo>
                    <a:pt x="591" y="501"/>
                  </a:lnTo>
                  <a:lnTo>
                    <a:pt x="500" y="501"/>
                  </a:lnTo>
                  <a:lnTo>
                    <a:pt x="455" y="592"/>
                  </a:lnTo>
                  <a:lnTo>
                    <a:pt x="318" y="501"/>
                  </a:lnTo>
                  <a:lnTo>
                    <a:pt x="318" y="364"/>
                  </a:lnTo>
                  <a:lnTo>
                    <a:pt x="273" y="319"/>
                  </a:lnTo>
                  <a:lnTo>
                    <a:pt x="273" y="228"/>
                  </a:lnTo>
                  <a:lnTo>
                    <a:pt x="364" y="137"/>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2"/>
            <p:cNvSpPr/>
            <p:nvPr/>
          </p:nvSpPr>
          <p:spPr>
            <a:xfrm>
              <a:off x="4342629" y="2249501"/>
              <a:ext cx="43585" cy="26981"/>
            </a:xfrm>
            <a:custGeom>
              <a:rect b="b" l="l" r="r" t="t"/>
              <a:pathLst>
                <a:path extrusionOk="0" h="1183" w="1911">
                  <a:moveTo>
                    <a:pt x="183" y="0"/>
                  </a:moveTo>
                  <a:lnTo>
                    <a:pt x="1" y="91"/>
                  </a:lnTo>
                  <a:lnTo>
                    <a:pt x="92" y="228"/>
                  </a:lnTo>
                  <a:lnTo>
                    <a:pt x="228" y="319"/>
                  </a:lnTo>
                  <a:lnTo>
                    <a:pt x="501" y="501"/>
                  </a:lnTo>
                  <a:lnTo>
                    <a:pt x="547" y="637"/>
                  </a:lnTo>
                  <a:lnTo>
                    <a:pt x="592" y="728"/>
                  </a:lnTo>
                  <a:lnTo>
                    <a:pt x="683" y="728"/>
                  </a:lnTo>
                  <a:lnTo>
                    <a:pt x="956" y="955"/>
                  </a:lnTo>
                  <a:lnTo>
                    <a:pt x="1183" y="955"/>
                  </a:lnTo>
                  <a:lnTo>
                    <a:pt x="1365" y="1001"/>
                  </a:lnTo>
                  <a:lnTo>
                    <a:pt x="1456" y="1092"/>
                  </a:lnTo>
                  <a:lnTo>
                    <a:pt x="1593" y="1092"/>
                  </a:lnTo>
                  <a:lnTo>
                    <a:pt x="1729" y="1183"/>
                  </a:lnTo>
                  <a:lnTo>
                    <a:pt x="1911" y="1092"/>
                  </a:lnTo>
                  <a:lnTo>
                    <a:pt x="1911" y="1001"/>
                  </a:lnTo>
                  <a:lnTo>
                    <a:pt x="1820" y="910"/>
                  </a:lnTo>
                  <a:lnTo>
                    <a:pt x="1820" y="864"/>
                  </a:lnTo>
                  <a:lnTo>
                    <a:pt x="1729" y="773"/>
                  </a:lnTo>
                  <a:lnTo>
                    <a:pt x="1593" y="728"/>
                  </a:lnTo>
                  <a:lnTo>
                    <a:pt x="1502" y="592"/>
                  </a:lnTo>
                  <a:lnTo>
                    <a:pt x="1320" y="455"/>
                  </a:lnTo>
                  <a:lnTo>
                    <a:pt x="1229" y="455"/>
                  </a:lnTo>
                  <a:lnTo>
                    <a:pt x="1092" y="273"/>
                  </a:lnTo>
                  <a:lnTo>
                    <a:pt x="910" y="228"/>
                  </a:lnTo>
                  <a:lnTo>
                    <a:pt x="683" y="182"/>
                  </a:lnTo>
                  <a:lnTo>
                    <a:pt x="319" y="4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2"/>
            <p:cNvSpPr/>
            <p:nvPr/>
          </p:nvSpPr>
          <p:spPr>
            <a:xfrm>
              <a:off x="4315670" y="1989131"/>
              <a:ext cx="1049" cy="2098"/>
            </a:xfrm>
            <a:custGeom>
              <a:rect b="b" l="l" r="r" t="t"/>
              <a:pathLst>
                <a:path extrusionOk="0" h="92" w="46">
                  <a:moveTo>
                    <a:pt x="46" y="1"/>
                  </a:moveTo>
                  <a:lnTo>
                    <a:pt x="0" y="92"/>
                  </a:lnTo>
                  <a:lnTo>
                    <a:pt x="46"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2"/>
            <p:cNvSpPr/>
            <p:nvPr/>
          </p:nvSpPr>
          <p:spPr>
            <a:xfrm>
              <a:off x="4373761" y="2311743"/>
              <a:ext cx="6249" cy="8302"/>
            </a:xfrm>
            <a:custGeom>
              <a:rect b="b" l="l" r="r" t="t"/>
              <a:pathLst>
                <a:path extrusionOk="0" h="364" w="274">
                  <a:moveTo>
                    <a:pt x="228" y="0"/>
                  </a:moveTo>
                  <a:lnTo>
                    <a:pt x="91" y="137"/>
                  </a:lnTo>
                  <a:lnTo>
                    <a:pt x="0" y="228"/>
                  </a:lnTo>
                  <a:lnTo>
                    <a:pt x="46" y="318"/>
                  </a:lnTo>
                  <a:lnTo>
                    <a:pt x="46" y="273"/>
                  </a:lnTo>
                  <a:lnTo>
                    <a:pt x="91" y="228"/>
                  </a:lnTo>
                  <a:lnTo>
                    <a:pt x="137" y="137"/>
                  </a:lnTo>
                  <a:lnTo>
                    <a:pt x="228" y="46"/>
                  </a:lnTo>
                  <a:lnTo>
                    <a:pt x="273" y="0"/>
                  </a:lnTo>
                  <a:close/>
                  <a:moveTo>
                    <a:pt x="46" y="318"/>
                  </a:moveTo>
                  <a:lnTo>
                    <a:pt x="91" y="364"/>
                  </a:lnTo>
                  <a:lnTo>
                    <a:pt x="137" y="318"/>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2"/>
            <p:cNvSpPr/>
            <p:nvPr/>
          </p:nvSpPr>
          <p:spPr>
            <a:xfrm>
              <a:off x="4374787" y="2325222"/>
              <a:ext cx="32181" cy="35283"/>
            </a:xfrm>
            <a:custGeom>
              <a:rect b="b" l="l" r="r" t="t"/>
              <a:pathLst>
                <a:path extrusionOk="0" h="1547" w="1411">
                  <a:moveTo>
                    <a:pt x="865" y="0"/>
                  </a:moveTo>
                  <a:lnTo>
                    <a:pt x="774" y="137"/>
                  </a:lnTo>
                  <a:lnTo>
                    <a:pt x="592" y="273"/>
                  </a:lnTo>
                  <a:lnTo>
                    <a:pt x="501" y="455"/>
                  </a:lnTo>
                  <a:lnTo>
                    <a:pt x="456" y="546"/>
                  </a:lnTo>
                  <a:lnTo>
                    <a:pt x="274" y="773"/>
                  </a:lnTo>
                  <a:lnTo>
                    <a:pt x="46" y="910"/>
                  </a:lnTo>
                  <a:lnTo>
                    <a:pt x="1" y="1001"/>
                  </a:lnTo>
                  <a:lnTo>
                    <a:pt x="46" y="1137"/>
                  </a:lnTo>
                  <a:lnTo>
                    <a:pt x="92" y="1319"/>
                  </a:lnTo>
                  <a:lnTo>
                    <a:pt x="319" y="1456"/>
                  </a:lnTo>
                  <a:lnTo>
                    <a:pt x="365" y="1547"/>
                  </a:lnTo>
                  <a:lnTo>
                    <a:pt x="410" y="1547"/>
                  </a:lnTo>
                  <a:lnTo>
                    <a:pt x="456" y="1410"/>
                  </a:lnTo>
                  <a:lnTo>
                    <a:pt x="501" y="1365"/>
                  </a:lnTo>
                  <a:lnTo>
                    <a:pt x="592" y="1456"/>
                  </a:lnTo>
                  <a:lnTo>
                    <a:pt x="728" y="1456"/>
                  </a:lnTo>
                  <a:lnTo>
                    <a:pt x="956" y="1274"/>
                  </a:lnTo>
                  <a:lnTo>
                    <a:pt x="1183" y="1228"/>
                  </a:lnTo>
                  <a:lnTo>
                    <a:pt x="1274" y="1183"/>
                  </a:lnTo>
                  <a:lnTo>
                    <a:pt x="1411" y="1137"/>
                  </a:lnTo>
                  <a:lnTo>
                    <a:pt x="1365" y="1046"/>
                  </a:lnTo>
                  <a:lnTo>
                    <a:pt x="1320" y="864"/>
                  </a:lnTo>
                  <a:lnTo>
                    <a:pt x="1183" y="819"/>
                  </a:lnTo>
                  <a:lnTo>
                    <a:pt x="1092" y="864"/>
                  </a:lnTo>
                  <a:lnTo>
                    <a:pt x="1092" y="955"/>
                  </a:lnTo>
                  <a:lnTo>
                    <a:pt x="1001" y="1046"/>
                  </a:lnTo>
                  <a:lnTo>
                    <a:pt x="956" y="955"/>
                  </a:lnTo>
                  <a:lnTo>
                    <a:pt x="1001" y="864"/>
                  </a:lnTo>
                  <a:lnTo>
                    <a:pt x="956" y="728"/>
                  </a:lnTo>
                  <a:lnTo>
                    <a:pt x="774" y="683"/>
                  </a:lnTo>
                  <a:lnTo>
                    <a:pt x="910" y="592"/>
                  </a:lnTo>
                  <a:lnTo>
                    <a:pt x="1047" y="273"/>
                  </a:lnTo>
                  <a:lnTo>
                    <a:pt x="1047" y="182"/>
                  </a:lnTo>
                  <a:lnTo>
                    <a:pt x="910" y="182"/>
                  </a:lnTo>
                  <a:lnTo>
                    <a:pt x="1001" y="46"/>
                  </a:lnTo>
                  <a:lnTo>
                    <a:pt x="10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2"/>
            <p:cNvSpPr/>
            <p:nvPr/>
          </p:nvSpPr>
          <p:spPr>
            <a:xfrm>
              <a:off x="4317746" y="1990180"/>
              <a:ext cx="1049" cy="1049"/>
            </a:xfrm>
            <a:custGeom>
              <a:rect b="b" l="l" r="r" t="t"/>
              <a:pathLst>
                <a:path extrusionOk="0" h="46" w="46">
                  <a:moveTo>
                    <a:pt x="46" y="0"/>
                  </a:moveTo>
                  <a:lnTo>
                    <a:pt x="0" y="46"/>
                  </a:lnTo>
                  <a:lnTo>
                    <a:pt x="46"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32"/>
            <p:cNvSpPr/>
            <p:nvPr/>
          </p:nvSpPr>
          <p:spPr>
            <a:xfrm>
              <a:off x="4155927" y="1738112"/>
              <a:ext cx="15578" cy="19728"/>
            </a:xfrm>
            <a:custGeom>
              <a:rect b="b" l="l" r="r" t="t"/>
              <a:pathLst>
                <a:path extrusionOk="0" h="865" w="683">
                  <a:moveTo>
                    <a:pt x="91" y="1"/>
                  </a:moveTo>
                  <a:lnTo>
                    <a:pt x="46" y="46"/>
                  </a:lnTo>
                  <a:lnTo>
                    <a:pt x="0" y="274"/>
                  </a:lnTo>
                  <a:lnTo>
                    <a:pt x="137" y="365"/>
                  </a:lnTo>
                  <a:lnTo>
                    <a:pt x="182" y="501"/>
                  </a:lnTo>
                  <a:lnTo>
                    <a:pt x="137" y="592"/>
                  </a:lnTo>
                  <a:lnTo>
                    <a:pt x="273" y="683"/>
                  </a:lnTo>
                  <a:lnTo>
                    <a:pt x="364" y="774"/>
                  </a:lnTo>
                  <a:lnTo>
                    <a:pt x="364" y="865"/>
                  </a:lnTo>
                  <a:lnTo>
                    <a:pt x="637" y="865"/>
                  </a:lnTo>
                  <a:lnTo>
                    <a:pt x="683" y="729"/>
                  </a:lnTo>
                  <a:lnTo>
                    <a:pt x="546" y="729"/>
                  </a:lnTo>
                  <a:lnTo>
                    <a:pt x="410" y="638"/>
                  </a:lnTo>
                  <a:lnTo>
                    <a:pt x="410" y="410"/>
                  </a:lnTo>
                  <a:lnTo>
                    <a:pt x="319" y="319"/>
                  </a:lnTo>
                  <a:lnTo>
                    <a:pt x="273" y="228"/>
                  </a:lnTo>
                  <a:lnTo>
                    <a:pt x="137"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32"/>
            <p:cNvSpPr/>
            <p:nvPr/>
          </p:nvSpPr>
          <p:spPr>
            <a:xfrm>
              <a:off x="4176681" y="1737085"/>
              <a:ext cx="4151" cy="3125"/>
            </a:xfrm>
            <a:custGeom>
              <a:rect b="b" l="l" r="r" t="t"/>
              <a:pathLst>
                <a:path extrusionOk="0" h="137" w="182">
                  <a:moveTo>
                    <a:pt x="46" y="0"/>
                  </a:moveTo>
                  <a:lnTo>
                    <a:pt x="0" y="46"/>
                  </a:lnTo>
                  <a:lnTo>
                    <a:pt x="91" y="137"/>
                  </a:lnTo>
                  <a:lnTo>
                    <a:pt x="182"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32"/>
            <p:cNvSpPr/>
            <p:nvPr/>
          </p:nvSpPr>
          <p:spPr>
            <a:xfrm>
              <a:off x="4142447" y="1741236"/>
              <a:ext cx="5200" cy="15578"/>
            </a:xfrm>
            <a:custGeom>
              <a:rect b="b" l="l" r="r" t="t"/>
              <a:pathLst>
                <a:path extrusionOk="0" h="683" w="228">
                  <a:moveTo>
                    <a:pt x="91" y="0"/>
                  </a:moveTo>
                  <a:lnTo>
                    <a:pt x="46" y="137"/>
                  </a:lnTo>
                  <a:lnTo>
                    <a:pt x="46" y="364"/>
                  </a:lnTo>
                  <a:lnTo>
                    <a:pt x="0" y="455"/>
                  </a:lnTo>
                  <a:lnTo>
                    <a:pt x="46" y="546"/>
                  </a:lnTo>
                  <a:lnTo>
                    <a:pt x="46" y="683"/>
                  </a:lnTo>
                  <a:lnTo>
                    <a:pt x="137" y="637"/>
                  </a:lnTo>
                  <a:lnTo>
                    <a:pt x="228" y="410"/>
                  </a:lnTo>
                  <a:lnTo>
                    <a:pt x="182" y="273"/>
                  </a:lnTo>
                  <a:lnTo>
                    <a:pt x="137" y="182"/>
                  </a:lnTo>
                  <a:lnTo>
                    <a:pt x="228"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2"/>
            <p:cNvSpPr/>
            <p:nvPr/>
          </p:nvSpPr>
          <p:spPr>
            <a:xfrm>
              <a:off x="4067753" y="2145773"/>
              <a:ext cx="21804" cy="12476"/>
            </a:xfrm>
            <a:custGeom>
              <a:rect b="b" l="l" r="r" t="t"/>
              <a:pathLst>
                <a:path extrusionOk="0" h="547" w="956">
                  <a:moveTo>
                    <a:pt x="365" y="0"/>
                  </a:moveTo>
                  <a:lnTo>
                    <a:pt x="274" y="46"/>
                  </a:lnTo>
                  <a:lnTo>
                    <a:pt x="274" y="182"/>
                  </a:lnTo>
                  <a:lnTo>
                    <a:pt x="137" y="137"/>
                  </a:lnTo>
                  <a:lnTo>
                    <a:pt x="1" y="319"/>
                  </a:lnTo>
                  <a:lnTo>
                    <a:pt x="46" y="410"/>
                  </a:lnTo>
                  <a:lnTo>
                    <a:pt x="183" y="410"/>
                  </a:lnTo>
                  <a:lnTo>
                    <a:pt x="183" y="455"/>
                  </a:lnTo>
                  <a:lnTo>
                    <a:pt x="274" y="546"/>
                  </a:lnTo>
                  <a:lnTo>
                    <a:pt x="274" y="501"/>
                  </a:lnTo>
                  <a:lnTo>
                    <a:pt x="274" y="410"/>
                  </a:lnTo>
                  <a:lnTo>
                    <a:pt x="410" y="410"/>
                  </a:lnTo>
                  <a:lnTo>
                    <a:pt x="546" y="501"/>
                  </a:lnTo>
                  <a:lnTo>
                    <a:pt x="910" y="546"/>
                  </a:lnTo>
                  <a:lnTo>
                    <a:pt x="956" y="455"/>
                  </a:lnTo>
                  <a:lnTo>
                    <a:pt x="910" y="364"/>
                  </a:lnTo>
                  <a:lnTo>
                    <a:pt x="865" y="182"/>
                  </a:lnTo>
                  <a:lnTo>
                    <a:pt x="683" y="46"/>
                  </a:lnTo>
                  <a:lnTo>
                    <a:pt x="546"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32"/>
            <p:cNvSpPr/>
            <p:nvPr/>
          </p:nvSpPr>
          <p:spPr>
            <a:xfrm>
              <a:off x="4319821" y="1989131"/>
              <a:ext cx="2098" cy="6249"/>
            </a:xfrm>
            <a:custGeom>
              <a:rect b="b" l="l" r="r" t="t"/>
              <a:pathLst>
                <a:path extrusionOk="0" h="274" w="92">
                  <a:moveTo>
                    <a:pt x="46" y="1"/>
                  </a:moveTo>
                  <a:lnTo>
                    <a:pt x="0" y="92"/>
                  </a:lnTo>
                  <a:lnTo>
                    <a:pt x="0" y="228"/>
                  </a:lnTo>
                  <a:lnTo>
                    <a:pt x="0" y="274"/>
                  </a:lnTo>
                  <a:lnTo>
                    <a:pt x="91" y="274"/>
                  </a:lnTo>
                  <a:lnTo>
                    <a:pt x="91"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32"/>
            <p:cNvSpPr/>
            <p:nvPr/>
          </p:nvSpPr>
          <p:spPr>
            <a:xfrm>
              <a:off x="4096809" y="1300390"/>
              <a:ext cx="2098" cy="3125"/>
            </a:xfrm>
            <a:custGeom>
              <a:rect b="b" l="l" r="r" t="t"/>
              <a:pathLst>
                <a:path extrusionOk="0" h="137" w="92">
                  <a:moveTo>
                    <a:pt x="46" y="0"/>
                  </a:moveTo>
                  <a:lnTo>
                    <a:pt x="0" y="91"/>
                  </a:lnTo>
                  <a:lnTo>
                    <a:pt x="46" y="137"/>
                  </a:lnTo>
                  <a:lnTo>
                    <a:pt x="91"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2"/>
            <p:cNvSpPr/>
            <p:nvPr/>
          </p:nvSpPr>
          <p:spPr>
            <a:xfrm>
              <a:off x="4405920" y="1914459"/>
              <a:ext cx="5200" cy="9351"/>
            </a:xfrm>
            <a:custGeom>
              <a:rect b="b" l="l" r="r" t="t"/>
              <a:pathLst>
                <a:path extrusionOk="0" h="410" w="228">
                  <a:moveTo>
                    <a:pt x="46" y="0"/>
                  </a:moveTo>
                  <a:lnTo>
                    <a:pt x="0" y="46"/>
                  </a:lnTo>
                  <a:lnTo>
                    <a:pt x="0" y="137"/>
                  </a:lnTo>
                  <a:lnTo>
                    <a:pt x="46" y="182"/>
                  </a:lnTo>
                  <a:lnTo>
                    <a:pt x="46" y="273"/>
                  </a:lnTo>
                  <a:lnTo>
                    <a:pt x="182" y="410"/>
                  </a:lnTo>
                  <a:lnTo>
                    <a:pt x="228" y="364"/>
                  </a:lnTo>
                  <a:lnTo>
                    <a:pt x="228" y="273"/>
                  </a:lnTo>
                  <a:lnTo>
                    <a:pt x="137" y="182"/>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2"/>
            <p:cNvSpPr/>
            <p:nvPr/>
          </p:nvSpPr>
          <p:spPr>
            <a:xfrm>
              <a:off x="4399693" y="1923787"/>
              <a:ext cx="12453" cy="10400"/>
            </a:xfrm>
            <a:custGeom>
              <a:rect b="b" l="l" r="r" t="t"/>
              <a:pathLst>
                <a:path extrusionOk="0" h="456" w="546">
                  <a:moveTo>
                    <a:pt x="137" y="1"/>
                  </a:moveTo>
                  <a:lnTo>
                    <a:pt x="46" y="46"/>
                  </a:lnTo>
                  <a:lnTo>
                    <a:pt x="0" y="46"/>
                  </a:lnTo>
                  <a:lnTo>
                    <a:pt x="0" y="137"/>
                  </a:lnTo>
                  <a:lnTo>
                    <a:pt x="91" y="228"/>
                  </a:lnTo>
                  <a:lnTo>
                    <a:pt x="182" y="274"/>
                  </a:lnTo>
                  <a:lnTo>
                    <a:pt x="273" y="319"/>
                  </a:lnTo>
                  <a:lnTo>
                    <a:pt x="273" y="410"/>
                  </a:lnTo>
                  <a:lnTo>
                    <a:pt x="319" y="456"/>
                  </a:lnTo>
                  <a:lnTo>
                    <a:pt x="364" y="456"/>
                  </a:lnTo>
                  <a:lnTo>
                    <a:pt x="410" y="365"/>
                  </a:lnTo>
                  <a:lnTo>
                    <a:pt x="455" y="319"/>
                  </a:lnTo>
                  <a:lnTo>
                    <a:pt x="455" y="228"/>
                  </a:lnTo>
                  <a:lnTo>
                    <a:pt x="546" y="183"/>
                  </a:lnTo>
                  <a:lnTo>
                    <a:pt x="546" y="137"/>
                  </a:lnTo>
                  <a:lnTo>
                    <a:pt x="36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32"/>
            <p:cNvSpPr/>
            <p:nvPr/>
          </p:nvSpPr>
          <p:spPr>
            <a:xfrm>
              <a:off x="4414199" y="1896829"/>
              <a:ext cx="10400" cy="7276"/>
            </a:xfrm>
            <a:custGeom>
              <a:rect b="b" l="l" r="r" t="t"/>
              <a:pathLst>
                <a:path extrusionOk="0" h="319" w="456">
                  <a:moveTo>
                    <a:pt x="365" y="0"/>
                  </a:moveTo>
                  <a:lnTo>
                    <a:pt x="228" y="46"/>
                  </a:lnTo>
                  <a:lnTo>
                    <a:pt x="92" y="91"/>
                  </a:lnTo>
                  <a:lnTo>
                    <a:pt x="1" y="137"/>
                  </a:lnTo>
                  <a:lnTo>
                    <a:pt x="46" y="182"/>
                  </a:lnTo>
                  <a:lnTo>
                    <a:pt x="137" y="182"/>
                  </a:lnTo>
                  <a:lnTo>
                    <a:pt x="274" y="319"/>
                  </a:lnTo>
                  <a:lnTo>
                    <a:pt x="365" y="273"/>
                  </a:lnTo>
                  <a:lnTo>
                    <a:pt x="410" y="182"/>
                  </a:lnTo>
                  <a:lnTo>
                    <a:pt x="410" y="91"/>
                  </a:lnTo>
                  <a:lnTo>
                    <a:pt x="456" y="46"/>
                  </a:lnTo>
                  <a:lnTo>
                    <a:pt x="36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32"/>
            <p:cNvSpPr/>
            <p:nvPr/>
          </p:nvSpPr>
          <p:spPr>
            <a:xfrm>
              <a:off x="4343678" y="1949720"/>
              <a:ext cx="12476" cy="12476"/>
            </a:xfrm>
            <a:custGeom>
              <a:rect b="b" l="l" r="r" t="t"/>
              <a:pathLst>
                <a:path extrusionOk="0" h="547" w="547">
                  <a:moveTo>
                    <a:pt x="501" y="1"/>
                  </a:moveTo>
                  <a:lnTo>
                    <a:pt x="319" y="46"/>
                  </a:lnTo>
                  <a:lnTo>
                    <a:pt x="137" y="183"/>
                  </a:lnTo>
                  <a:lnTo>
                    <a:pt x="137" y="228"/>
                  </a:lnTo>
                  <a:lnTo>
                    <a:pt x="46" y="319"/>
                  </a:lnTo>
                  <a:lnTo>
                    <a:pt x="0" y="456"/>
                  </a:lnTo>
                  <a:lnTo>
                    <a:pt x="46" y="546"/>
                  </a:lnTo>
                  <a:lnTo>
                    <a:pt x="91" y="546"/>
                  </a:lnTo>
                  <a:lnTo>
                    <a:pt x="228" y="456"/>
                  </a:lnTo>
                  <a:lnTo>
                    <a:pt x="364" y="410"/>
                  </a:lnTo>
                  <a:lnTo>
                    <a:pt x="410" y="365"/>
                  </a:lnTo>
                  <a:lnTo>
                    <a:pt x="546" y="274"/>
                  </a:lnTo>
                  <a:lnTo>
                    <a:pt x="546" y="183"/>
                  </a:lnTo>
                  <a:lnTo>
                    <a:pt x="501" y="183"/>
                  </a:lnTo>
                  <a:lnTo>
                    <a:pt x="501" y="92"/>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32"/>
            <p:cNvSpPr/>
            <p:nvPr/>
          </p:nvSpPr>
          <p:spPr>
            <a:xfrm>
              <a:off x="4428727" y="1838738"/>
              <a:ext cx="2098" cy="3125"/>
            </a:xfrm>
            <a:custGeom>
              <a:rect b="b" l="l" r="r" t="t"/>
              <a:pathLst>
                <a:path extrusionOk="0" h="137" w="92">
                  <a:moveTo>
                    <a:pt x="46" y="0"/>
                  </a:moveTo>
                  <a:lnTo>
                    <a:pt x="1" y="46"/>
                  </a:lnTo>
                  <a:lnTo>
                    <a:pt x="46" y="137"/>
                  </a:lnTo>
                  <a:lnTo>
                    <a:pt x="92" y="137"/>
                  </a:lnTo>
                  <a:lnTo>
                    <a:pt x="9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32"/>
            <p:cNvSpPr/>
            <p:nvPr/>
          </p:nvSpPr>
          <p:spPr>
            <a:xfrm>
              <a:off x="4423550" y="1825259"/>
              <a:ext cx="6249" cy="5200"/>
            </a:xfrm>
            <a:custGeom>
              <a:rect b="b" l="l" r="r" t="t"/>
              <a:pathLst>
                <a:path extrusionOk="0" h="228" w="274">
                  <a:moveTo>
                    <a:pt x="273" y="0"/>
                  </a:moveTo>
                  <a:lnTo>
                    <a:pt x="137" y="46"/>
                  </a:lnTo>
                  <a:lnTo>
                    <a:pt x="0" y="228"/>
                  </a:lnTo>
                  <a:lnTo>
                    <a:pt x="91" y="228"/>
                  </a:lnTo>
                  <a:lnTo>
                    <a:pt x="182" y="182"/>
                  </a:lnTo>
                  <a:lnTo>
                    <a:pt x="273"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32"/>
            <p:cNvSpPr/>
            <p:nvPr/>
          </p:nvSpPr>
          <p:spPr>
            <a:xfrm>
              <a:off x="4101987" y="1584594"/>
              <a:ext cx="5200" cy="3147"/>
            </a:xfrm>
            <a:custGeom>
              <a:rect b="b" l="l" r="r" t="t"/>
              <a:pathLst>
                <a:path extrusionOk="0" h="138" w="228">
                  <a:moveTo>
                    <a:pt x="46" y="1"/>
                  </a:moveTo>
                  <a:lnTo>
                    <a:pt x="1" y="46"/>
                  </a:lnTo>
                  <a:lnTo>
                    <a:pt x="46" y="137"/>
                  </a:lnTo>
                  <a:lnTo>
                    <a:pt x="137" y="92"/>
                  </a:lnTo>
                  <a:lnTo>
                    <a:pt x="182" y="92"/>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2"/>
            <p:cNvSpPr/>
            <p:nvPr/>
          </p:nvSpPr>
          <p:spPr>
            <a:xfrm>
              <a:off x="4229572" y="1824210"/>
              <a:ext cx="5200" cy="2098"/>
            </a:xfrm>
            <a:custGeom>
              <a:rect b="b" l="l" r="r" t="t"/>
              <a:pathLst>
                <a:path extrusionOk="0" h="92" w="228">
                  <a:moveTo>
                    <a:pt x="46" y="1"/>
                  </a:moveTo>
                  <a:lnTo>
                    <a:pt x="1" y="92"/>
                  </a:lnTo>
                  <a:lnTo>
                    <a:pt x="182" y="92"/>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2"/>
            <p:cNvSpPr/>
            <p:nvPr/>
          </p:nvSpPr>
          <p:spPr>
            <a:xfrm>
              <a:off x="4231647" y="1836663"/>
              <a:ext cx="14551" cy="13502"/>
            </a:xfrm>
            <a:custGeom>
              <a:rect b="b" l="l" r="r" t="t"/>
              <a:pathLst>
                <a:path extrusionOk="0" h="592" w="638">
                  <a:moveTo>
                    <a:pt x="137" y="0"/>
                  </a:moveTo>
                  <a:lnTo>
                    <a:pt x="46" y="46"/>
                  </a:lnTo>
                  <a:lnTo>
                    <a:pt x="0" y="91"/>
                  </a:lnTo>
                  <a:lnTo>
                    <a:pt x="46" y="182"/>
                  </a:lnTo>
                  <a:lnTo>
                    <a:pt x="91" y="182"/>
                  </a:lnTo>
                  <a:lnTo>
                    <a:pt x="137" y="228"/>
                  </a:lnTo>
                  <a:lnTo>
                    <a:pt x="228" y="319"/>
                  </a:lnTo>
                  <a:lnTo>
                    <a:pt x="273" y="364"/>
                  </a:lnTo>
                  <a:lnTo>
                    <a:pt x="273" y="501"/>
                  </a:lnTo>
                  <a:lnTo>
                    <a:pt x="319" y="546"/>
                  </a:lnTo>
                  <a:lnTo>
                    <a:pt x="410" y="546"/>
                  </a:lnTo>
                  <a:lnTo>
                    <a:pt x="455" y="592"/>
                  </a:lnTo>
                  <a:lnTo>
                    <a:pt x="546" y="546"/>
                  </a:lnTo>
                  <a:lnTo>
                    <a:pt x="546" y="501"/>
                  </a:lnTo>
                  <a:lnTo>
                    <a:pt x="592" y="501"/>
                  </a:lnTo>
                  <a:lnTo>
                    <a:pt x="637" y="410"/>
                  </a:lnTo>
                  <a:lnTo>
                    <a:pt x="546" y="364"/>
                  </a:lnTo>
                  <a:lnTo>
                    <a:pt x="592" y="319"/>
                  </a:lnTo>
                  <a:lnTo>
                    <a:pt x="592" y="273"/>
                  </a:lnTo>
                  <a:lnTo>
                    <a:pt x="455" y="137"/>
                  </a:lnTo>
                  <a:lnTo>
                    <a:pt x="364" y="137"/>
                  </a:lnTo>
                  <a:lnTo>
                    <a:pt x="364" y="91"/>
                  </a:lnTo>
                  <a:lnTo>
                    <a:pt x="319" y="46"/>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2"/>
            <p:cNvSpPr/>
            <p:nvPr/>
          </p:nvSpPr>
          <p:spPr>
            <a:xfrm>
              <a:off x="4265881" y="1871923"/>
              <a:ext cx="11427" cy="7298"/>
            </a:xfrm>
            <a:custGeom>
              <a:rect b="b" l="l" r="r" t="t"/>
              <a:pathLst>
                <a:path extrusionOk="0" h="320" w="501">
                  <a:moveTo>
                    <a:pt x="46" y="1"/>
                  </a:moveTo>
                  <a:lnTo>
                    <a:pt x="0" y="46"/>
                  </a:lnTo>
                  <a:lnTo>
                    <a:pt x="91" y="92"/>
                  </a:lnTo>
                  <a:lnTo>
                    <a:pt x="228" y="228"/>
                  </a:lnTo>
                  <a:lnTo>
                    <a:pt x="319" y="228"/>
                  </a:lnTo>
                  <a:lnTo>
                    <a:pt x="501" y="319"/>
                  </a:lnTo>
                  <a:lnTo>
                    <a:pt x="455" y="228"/>
                  </a:lnTo>
                  <a:lnTo>
                    <a:pt x="319" y="183"/>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2"/>
            <p:cNvSpPr/>
            <p:nvPr/>
          </p:nvSpPr>
          <p:spPr>
            <a:xfrm>
              <a:off x="4322923" y="1876074"/>
              <a:ext cx="11427" cy="9351"/>
            </a:xfrm>
            <a:custGeom>
              <a:rect b="b" l="l" r="r" t="t"/>
              <a:pathLst>
                <a:path extrusionOk="0" h="410" w="501">
                  <a:moveTo>
                    <a:pt x="1" y="1"/>
                  </a:moveTo>
                  <a:lnTo>
                    <a:pt x="1" y="46"/>
                  </a:lnTo>
                  <a:lnTo>
                    <a:pt x="183" y="92"/>
                  </a:lnTo>
                  <a:lnTo>
                    <a:pt x="183" y="183"/>
                  </a:lnTo>
                  <a:lnTo>
                    <a:pt x="183" y="228"/>
                  </a:lnTo>
                  <a:lnTo>
                    <a:pt x="183" y="319"/>
                  </a:lnTo>
                  <a:lnTo>
                    <a:pt x="319" y="364"/>
                  </a:lnTo>
                  <a:lnTo>
                    <a:pt x="365" y="410"/>
                  </a:lnTo>
                  <a:lnTo>
                    <a:pt x="456" y="410"/>
                  </a:lnTo>
                  <a:lnTo>
                    <a:pt x="501" y="364"/>
                  </a:lnTo>
                  <a:lnTo>
                    <a:pt x="501" y="319"/>
                  </a:lnTo>
                  <a:lnTo>
                    <a:pt x="501" y="228"/>
                  </a:lnTo>
                  <a:lnTo>
                    <a:pt x="410" y="137"/>
                  </a:lnTo>
                  <a:lnTo>
                    <a:pt x="319" y="92"/>
                  </a:lnTo>
                  <a:lnTo>
                    <a:pt x="274"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2"/>
            <p:cNvSpPr/>
            <p:nvPr/>
          </p:nvSpPr>
          <p:spPr>
            <a:xfrm>
              <a:off x="4282485" y="1677968"/>
              <a:ext cx="38385" cy="38385"/>
            </a:xfrm>
            <a:custGeom>
              <a:rect b="b" l="l" r="r" t="t"/>
              <a:pathLst>
                <a:path extrusionOk="0" h="1683" w="1683">
                  <a:moveTo>
                    <a:pt x="1228" y="0"/>
                  </a:moveTo>
                  <a:lnTo>
                    <a:pt x="1046" y="91"/>
                  </a:lnTo>
                  <a:lnTo>
                    <a:pt x="955" y="46"/>
                  </a:lnTo>
                  <a:lnTo>
                    <a:pt x="910" y="91"/>
                  </a:lnTo>
                  <a:lnTo>
                    <a:pt x="819" y="91"/>
                  </a:lnTo>
                  <a:lnTo>
                    <a:pt x="682" y="182"/>
                  </a:lnTo>
                  <a:lnTo>
                    <a:pt x="455" y="546"/>
                  </a:lnTo>
                  <a:lnTo>
                    <a:pt x="318" y="637"/>
                  </a:lnTo>
                  <a:lnTo>
                    <a:pt x="227" y="773"/>
                  </a:lnTo>
                  <a:lnTo>
                    <a:pt x="0" y="1001"/>
                  </a:lnTo>
                  <a:lnTo>
                    <a:pt x="0" y="1183"/>
                  </a:lnTo>
                  <a:lnTo>
                    <a:pt x="0" y="1364"/>
                  </a:lnTo>
                  <a:lnTo>
                    <a:pt x="45" y="1410"/>
                  </a:lnTo>
                  <a:lnTo>
                    <a:pt x="0" y="1592"/>
                  </a:lnTo>
                  <a:lnTo>
                    <a:pt x="0" y="1637"/>
                  </a:lnTo>
                  <a:lnTo>
                    <a:pt x="91" y="1637"/>
                  </a:lnTo>
                  <a:lnTo>
                    <a:pt x="227" y="1683"/>
                  </a:lnTo>
                  <a:lnTo>
                    <a:pt x="455" y="1637"/>
                  </a:lnTo>
                  <a:lnTo>
                    <a:pt x="546" y="1683"/>
                  </a:lnTo>
                  <a:lnTo>
                    <a:pt x="728" y="1637"/>
                  </a:lnTo>
                  <a:lnTo>
                    <a:pt x="819" y="1592"/>
                  </a:lnTo>
                  <a:lnTo>
                    <a:pt x="864" y="1546"/>
                  </a:lnTo>
                  <a:lnTo>
                    <a:pt x="1092" y="1455"/>
                  </a:lnTo>
                  <a:lnTo>
                    <a:pt x="1228" y="1410"/>
                  </a:lnTo>
                  <a:lnTo>
                    <a:pt x="1273" y="1319"/>
                  </a:lnTo>
                  <a:lnTo>
                    <a:pt x="1501" y="1001"/>
                  </a:lnTo>
                  <a:lnTo>
                    <a:pt x="1501" y="819"/>
                  </a:lnTo>
                  <a:lnTo>
                    <a:pt x="1546" y="682"/>
                  </a:lnTo>
                  <a:lnTo>
                    <a:pt x="1683" y="546"/>
                  </a:lnTo>
                  <a:lnTo>
                    <a:pt x="1683" y="409"/>
                  </a:lnTo>
                  <a:lnTo>
                    <a:pt x="1637" y="273"/>
                  </a:lnTo>
                  <a:lnTo>
                    <a:pt x="1546" y="136"/>
                  </a:lnTo>
                  <a:lnTo>
                    <a:pt x="1455" y="136"/>
                  </a:lnTo>
                  <a:lnTo>
                    <a:pt x="1364" y="46"/>
                  </a:lnTo>
                  <a:lnTo>
                    <a:pt x="1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2"/>
            <p:cNvSpPr/>
            <p:nvPr/>
          </p:nvSpPr>
          <p:spPr>
            <a:xfrm>
              <a:off x="4419399" y="2217343"/>
              <a:ext cx="112053" cy="123457"/>
            </a:xfrm>
            <a:custGeom>
              <a:rect b="b" l="l" r="r" t="t"/>
              <a:pathLst>
                <a:path extrusionOk="0" h="5413" w="4913">
                  <a:moveTo>
                    <a:pt x="3275" y="0"/>
                  </a:moveTo>
                  <a:lnTo>
                    <a:pt x="3184" y="46"/>
                  </a:lnTo>
                  <a:lnTo>
                    <a:pt x="3138" y="137"/>
                  </a:lnTo>
                  <a:lnTo>
                    <a:pt x="3002" y="137"/>
                  </a:lnTo>
                  <a:lnTo>
                    <a:pt x="2957" y="182"/>
                  </a:lnTo>
                  <a:lnTo>
                    <a:pt x="2866" y="273"/>
                  </a:lnTo>
                  <a:lnTo>
                    <a:pt x="2729" y="273"/>
                  </a:lnTo>
                  <a:lnTo>
                    <a:pt x="2638" y="364"/>
                  </a:lnTo>
                  <a:lnTo>
                    <a:pt x="2502" y="455"/>
                  </a:lnTo>
                  <a:lnTo>
                    <a:pt x="2502" y="592"/>
                  </a:lnTo>
                  <a:lnTo>
                    <a:pt x="2320" y="592"/>
                  </a:lnTo>
                  <a:lnTo>
                    <a:pt x="2365" y="637"/>
                  </a:lnTo>
                  <a:lnTo>
                    <a:pt x="2365" y="728"/>
                  </a:lnTo>
                  <a:lnTo>
                    <a:pt x="2320" y="819"/>
                  </a:lnTo>
                  <a:lnTo>
                    <a:pt x="2138" y="910"/>
                  </a:lnTo>
                  <a:lnTo>
                    <a:pt x="2092" y="956"/>
                  </a:lnTo>
                  <a:lnTo>
                    <a:pt x="2092" y="1001"/>
                  </a:lnTo>
                  <a:lnTo>
                    <a:pt x="2047" y="1046"/>
                  </a:lnTo>
                  <a:lnTo>
                    <a:pt x="1956" y="1046"/>
                  </a:lnTo>
                  <a:lnTo>
                    <a:pt x="1956" y="1137"/>
                  </a:lnTo>
                  <a:lnTo>
                    <a:pt x="2047" y="1183"/>
                  </a:lnTo>
                  <a:lnTo>
                    <a:pt x="2001" y="1228"/>
                  </a:lnTo>
                  <a:lnTo>
                    <a:pt x="1865" y="1228"/>
                  </a:lnTo>
                  <a:lnTo>
                    <a:pt x="1820" y="1319"/>
                  </a:lnTo>
                  <a:lnTo>
                    <a:pt x="1820" y="1410"/>
                  </a:lnTo>
                  <a:lnTo>
                    <a:pt x="1911" y="1410"/>
                  </a:lnTo>
                  <a:lnTo>
                    <a:pt x="1820" y="1456"/>
                  </a:lnTo>
                  <a:lnTo>
                    <a:pt x="1729" y="1456"/>
                  </a:lnTo>
                  <a:lnTo>
                    <a:pt x="1638" y="1592"/>
                  </a:lnTo>
                  <a:lnTo>
                    <a:pt x="1638" y="1683"/>
                  </a:lnTo>
                  <a:lnTo>
                    <a:pt x="1456" y="1911"/>
                  </a:lnTo>
                  <a:lnTo>
                    <a:pt x="1456" y="2002"/>
                  </a:lnTo>
                  <a:lnTo>
                    <a:pt x="1547" y="2047"/>
                  </a:lnTo>
                  <a:lnTo>
                    <a:pt x="1547" y="2138"/>
                  </a:lnTo>
                  <a:lnTo>
                    <a:pt x="1456" y="2138"/>
                  </a:lnTo>
                  <a:lnTo>
                    <a:pt x="1410" y="2093"/>
                  </a:lnTo>
                  <a:lnTo>
                    <a:pt x="1365" y="2093"/>
                  </a:lnTo>
                  <a:lnTo>
                    <a:pt x="1228" y="2183"/>
                  </a:lnTo>
                  <a:lnTo>
                    <a:pt x="1137" y="2274"/>
                  </a:lnTo>
                  <a:lnTo>
                    <a:pt x="1137" y="2320"/>
                  </a:lnTo>
                  <a:lnTo>
                    <a:pt x="1228" y="2320"/>
                  </a:lnTo>
                  <a:lnTo>
                    <a:pt x="1319" y="2365"/>
                  </a:lnTo>
                  <a:lnTo>
                    <a:pt x="1228" y="2411"/>
                  </a:lnTo>
                  <a:lnTo>
                    <a:pt x="1228" y="2502"/>
                  </a:lnTo>
                  <a:lnTo>
                    <a:pt x="1137" y="2593"/>
                  </a:lnTo>
                  <a:lnTo>
                    <a:pt x="1001" y="2547"/>
                  </a:lnTo>
                  <a:lnTo>
                    <a:pt x="955" y="2593"/>
                  </a:lnTo>
                  <a:lnTo>
                    <a:pt x="955" y="2638"/>
                  </a:lnTo>
                  <a:lnTo>
                    <a:pt x="864" y="2729"/>
                  </a:lnTo>
                  <a:lnTo>
                    <a:pt x="774" y="2911"/>
                  </a:lnTo>
                  <a:lnTo>
                    <a:pt x="728" y="3002"/>
                  </a:lnTo>
                  <a:lnTo>
                    <a:pt x="637" y="3002"/>
                  </a:lnTo>
                  <a:lnTo>
                    <a:pt x="637" y="2911"/>
                  </a:lnTo>
                  <a:lnTo>
                    <a:pt x="592" y="3002"/>
                  </a:lnTo>
                  <a:lnTo>
                    <a:pt x="546" y="2911"/>
                  </a:lnTo>
                  <a:lnTo>
                    <a:pt x="546" y="2820"/>
                  </a:lnTo>
                  <a:lnTo>
                    <a:pt x="637" y="2775"/>
                  </a:lnTo>
                  <a:lnTo>
                    <a:pt x="683" y="2684"/>
                  </a:lnTo>
                  <a:lnTo>
                    <a:pt x="637" y="2729"/>
                  </a:lnTo>
                  <a:lnTo>
                    <a:pt x="501" y="2820"/>
                  </a:lnTo>
                  <a:lnTo>
                    <a:pt x="319" y="2911"/>
                  </a:lnTo>
                  <a:lnTo>
                    <a:pt x="273" y="3139"/>
                  </a:lnTo>
                  <a:lnTo>
                    <a:pt x="319" y="3139"/>
                  </a:lnTo>
                  <a:lnTo>
                    <a:pt x="410" y="3093"/>
                  </a:lnTo>
                  <a:lnTo>
                    <a:pt x="819" y="3093"/>
                  </a:lnTo>
                  <a:lnTo>
                    <a:pt x="728" y="3184"/>
                  </a:lnTo>
                  <a:lnTo>
                    <a:pt x="546" y="3366"/>
                  </a:lnTo>
                  <a:lnTo>
                    <a:pt x="455" y="3548"/>
                  </a:lnTo>
                  <a:lnTo>
                    <a:pt x="273" y="3639"/>
                  </a:lnTo>
                  <a:lnTo>
                    <a:pt x="137" y="3775"/>
                  </a:lnTo>
                  <a:lnTo>
                    <a:pt x="46" y="3775"/>
                  </a:lnTo>
                  <a:lnTo>
                    <a:pt x="0" y="3821"/>
                  </a:lnTo>
                  <a:lnTo>
                    <a:pt x="46" y="3912"/>
                  </a:lnTo>
                  <a:lnTo>
                    <a:pt x="0" y="4048"/>
                  </a:lnTo>
                  <a:lnTo>
                    <a:pt x="0" y="4094"/>
                  </a:lnTo>
                  <a:lnTo>
                    <a:pt x="91" y="4094"/>
                  </a:lnTo>
                  <a:lnTo>
                    <a:pt x="273" y="4139"/>
                  </a:lnTo>
                  <a:lnTo>
                    <a:pt x="455" y="4139"/>
                  </a:lnTo>
                  <a:lnTo>
                    <a:pt x="546" y="4048"/>
                  </a:lnTo>
                  <a:lnTo>
                    <a:pt x="683" y="4048"/>
                  </a:lnTo>
                  <a:lnTo>
                    <a:pt x="774" y="3957"/>
                  </a:lnTo>
                  <a:lnTo>
                    <a:pt x="819" y="3912"/>
                  </a:lnTo>
                  <a:lnTo>
                    <a:pt x="819" y="3957"/>
                  </a:lnTo>
                  <a:lnTo>
                    <a:pt x="728" y="4048"/>
                  </a:lnTo>
                  <a:lnTo>
                    <a:pt x="910" y="4094"/>
                  </a:lnTo>
                  <a:lnTo>
                    <a:pt x="1001" y="4048"/>
                  </a:lnTo>
                  <a:lnTo>
                    <a:pt x="1092" y="4139"/>
                  </a:lnTo>
                  <a:lnTo>
                    <a:pt x="1274" y="4139"/>
                  </a:lnTo>
                  <a:lnTo>
                    <a:pt x="1410" y="4094"/>
                  </a:lnTo>
                  <a:lnTo>
                    <a:pt x="1410" y="4139"/>
                  </a:lnTo>
                  <a:lnTo>
                    <a:pt x="1456" y="4230"/>
                  </a:lnTo>
                  <a:lnTo>
                    <a:pt x="1638" y="4230"/>
                  </a:lnTo>
                  <a:lnTo>
                    <a:pt x="1638" y="4276"/>
                  </a:lnTo>
                  <a:lnTo>
                    <a:pt x="1729" y="4276"/>
                  </a:lnTo>
                  <a:lnTo>
                    <a:pt x="1820" y="4230"/>
                  </a:lnTo>
                  <a:lnTo>
                    <a:pt x="1820" y="4185"/>
                  </a:lnTo>
                  <a:lnTo>
                    <a:pt x="2001" y="4185"/>
                  </a:lnTo>
                  <a:lnTo>
                    <a:pt x="2047" y="4230"/>
                  </a:lnTo>
                  <a:lnTo>
                    <a:pt x="2092" y="4230"/>
                  </a:lnTo>
                  <a:lnTo>
                    <a:pt x="2138" y="4139"/>
                  </a:lnTo>
                  <a:lnTo>
                    <a:pt x="2229" y="4139"/>
                  </a:lnTo>
                  <a:lnTo>
                    <a:pt x="2320" y="4185"/>
                  </a:lnTo>
                  <a:lnTo>
                    <a:pt x="2320" y="4139"/>
                  </a:lnTo>
                  <a:lnTo>
                    <a:pt x="2320" y="4048"/>
                  </a:lnTo>
                  <a:lnTo>
                    <a:pt x="2320" y="3912"/>
                  </a:lnTo>
                  <a:lnTo>
                    <a:pt x="2365" y="3957"/>
                  </a:lnTo>
                  <a:lnTo>
                    <a:pt x="2411" y="3866"/>
                  </a:lnTo>
                  <a:lnTo>
                    <a:pt x="2456" y="3866"/>
                  </a:lnTo>
                  <a:lnTo>
                    <a:pt x="2411" y="4048"/>
                  </a:lnTo>
                  <a:lnTo>
                    <a:pt x="2411" y="4094"/>
                  </a:lnTo>
                  <a:lnTo>
                    <a:pt x="2456" y="4003"/>
                  </a:lnTo>
                  <a:lnTo>
                    <a:pt x="2593" y="3912"/>
                  </a:lnTo>
                  <a:lnTo>
                    <a:pt x="2593" y="4003"/>
                  </a:lnTo>
                  <a:lnTo>
                    <a:pt x="2547" y="4094"/>
                  </a:lnTo>
                  <a:lnTo>
                    <a:pt x="2547" y="4139"/>
                  </a:lnTo>
                  <a:lnTo>
                    <a:pt x="2684" y="4139"/>
                  </a:lnTo>
                  <a:lnTo>
                    <a:pt x="2684" y="4185"/>
                  </a:lnTo>
                  <a:lnTo>
                    <a:pt x="2547" y="4276"/>
                  </a:lnTo>
                  <a:lnTo>
                    <a:pt x="2411" y="4321"/>
                  </a:lnTo>
                  <a:lnTo>
                    <a:pt x="2593" y="4321"/>
                  </a:lnTo>
                  <a:lnTo>
                    <a:pt x="2593" y="4367"/>
                  </a:lnTo>
                  <a:lnTo>
                    <a:pt x="2638" y="4367"/>
                  </a:lnTo>
                  <a:lnTo>
                    <a:pt x="2684" y="4412"/>
                  </a:lnTo>
                  <a:lnTo>
                    <a:pt x="2775" y="4367"/>
                  </a:lnTo>
                  <a:lnTo>
                    <a:pt x="2866" y="4367"/>
                  </a:lnTo>
                  <a:lnTo>
                    <a:pt x="2911" y="4276"/>
                  </a:lnTo>
                  <a:lnTo>
                    <a:pt x="2911" y="4185"/>
                  </a:lnTo>
                  <a:lnTo>
                    <a:pt x="2957" y="4230"/>
                  </a:lnTo>
                  <a:lnTo>
                    <a:pt x="3093" y="4230"/>
                  </a:lnTo>
                  <a:lnTo>
                    <a:pt x="3138" y="4276"/>
                  </a:lnTo>
                  <a:lnTo>
                    <a:pt x="3229" y="4276"/>
                  </a:lnTo>
                  <a:lnTo>
                    <a:pt x="3320" y="4230"/>
                  </a:lnTo>
                  <a:lnTo>
                    <a:pt x="3411" y="4230"/>
                  </a:lnTo>
                  <a:lnTo>
                    <a:pt x="3320" y="4321"/>
                  </a:lnTo>
                  <a:lnTo>
                    <a:pt x="3320" y="4367"/>
                  </a:lnTo>
                  <a:lnTo>
                    <a:pt x="3184" y="4412"/>
                  </a:lnTo>
                  <a:lnTo>
                    <a:pt x="3047" y="4412"/>
                  </a:lnTo>
                  <a:lnTo>
                    <a:pt x="3002" y="4503"/>
                  </a:lnTo>
                  <a:lnTo>
                    <a:pt x="3002" y="4548"/>
                  </a:lnTo>
                  <a:lnTo>
                    <a:pt x="2957" y="4548"/>
                  </a:lnTo>
                  <a:lnTo>
                    <a:pt x="2957" y="4639"/>
                  </a:lnTo>
                  <a:lnTo>
                    <a:pt x="2775" y="4639"/>
                  </a:lnTo>
                  <a:lnTo>
                    <a:pt x="2729" y="4685"/>
                  </a:lnTo>
                  <a:lnTo>
                    <a:pt x="2684" y="4730"/>
                  </a:lnTo>
                  <a:lnTo>
                    <a:pt x="2547" y="4776"/>
                  </a:lnTo>
                  <a:lnTo>
                    <a:pt x="2456" y="4867"/>
                  </a:lnTo>
                  <a:lnTo>
                    <a:pt x="2456" y="4912"/>
                  </a:lnTo>
                  <a:lnTo>
                    <a:pt x="2502" y="4958"/>
                  </a:lnTo>
                  <a:lnTo>
                    <a:pt x="2502" y="5003"/>
                  </a:lnTo>
                  <a:lnTo>
                    <a:pt x="2593" y="5003"/>
                  </a:lnTo>
                  <a:lnTo>
                    <a:pt x="2638" y="4958"/>
                  </a:lnTo>
                  <a:lnTo>
                    <a:pt x="2638" y="4912"/>
                  </a:lnTo>
                  <a:lnTo>
                    <a:pt x="2729" y="4912"/>
                  </a:lnTo>
                  <a:lnTo>
                    <a:pt x="2729" y="4958"/>
                  </a:lnTo>
                  <a:lnTo>
                    <a:pt x="2775" y="5003"/>
                  </a:lnTo>
                  <a:lnTo>
                    <a:pt x="2866" y="4958"/>
                  </a:lnTo>
                  <a:lnTo>
                    <a:pt x="2957" y="4867"/>
                  </a:lnTo>
                  <a:lnTo>
                    <a:pt x="3002" y="4776"/>
                  </a:lnTo>
                  <a:lnTo>
                    <a:pt x="3047" y="4776"/>
                  </a:lnTo>
                  <a:lnTo>
                    <a:pt x="3047" y="4730"/>
                  </a:lnTo>
                  <a:lnTo>
                    <a:pt x="3047" y="4594"/>
                  </a:lnTo>
                  <a:lnTo>
                    <a:pt x="3138" y="4594"/>
                  </a:lnTo>
                  <a:lnTo>
                    <a:pt x="3275" y="4457"/>
                  </a:lnTo>
                  <a:lnTo>
                    <a:pt x="3320" y="4412"/>
                  </a:lnTo>
                  <a:lnTo>
                    <a:pt x="3411" y="4457"/>
                  </a:lnTo>
                  <a:lnTo>
                    <a:pt x="3502" y="4457"/>
                  </a:lnTo>
                  <a:lnTo>
                    <a:pt x="3411" y="4503"/>
                  </a:lnTo>
                  <a:lnTo>
                    <a:pt x="3502" y="4503"/>
                  </a:lnTo>
                  <a:lnTo>
                    <a:pt x="3548" y="4457"/>
                  </a:lnTo>
                  <a:lnTo>
                    <a:pt x="3639" y="4276"/>
                  </a:lnTo>
                  <a:lnTo>
                    <a:pt x="3684" y="4139"/>
                  </a:lnTo>
                  <a:lnTo>
                    <a:pt x="3684" y="3957"/>
                  </a:lnTo>
                  <a:lnTo>
                    <a:pt x="3730" y="3912"/>
                  </a:lnTo>
                  <a:lnTo>
                    <a:pt x="3775" y="3912"/>
                  </a:lnTo>
                  <a:lnTo>
                    <a:pt x="3821" y="4003"/>
                  </a:lnTo>
                  <a:lnTo>
                    <a:pt x="3912" y="4003"/>
                  </a:lnTo>
                  <a:lnTo>
                    <a:pt x="3957" y="4048"/>
                  </a:lnTo>
                  <a:lnTo>
                    <a:pt x="3957" y="4185"/>
                  </a:lnTo>
                  <a:lnTo>
                    <a:pt x="3912" y="4276"/>
                  </a:lnTo>
                  <a:lnTo>
                    <a:pt x="3912" y="4412"/>
                  </a:lnTo>
                  <a:lnTo>
                    <a:pt x="3957" y="4457"/>
                  </a:lnTo>
                  <a:lnTo>
                    <a:pt x="3912" y="4548"/>
                  </a:lnTo>
                  <a:lnTo>
                    <a:pt x="3821" y="4639"/>
                  </a:lnTo>
                  <a:lnTo>
                    <a:pt x="3730" y="4867"/>
                  </a:lnTo>
                  <a:lnTo>
                    <a:pt x="3730" y="5003"/>
                  </a:lnTo>
                  <a:lnTo>
                    <a:pt x="3684" y="5049"/>
                  </a:lnTo>
                  <a:lnTo>
                    <a:pt x="3684" y="5140"/>
                  </a:lnTo>
                  <a:lnTo>
                    <a:pt x="3775" y="5140"/>
                  </a:lnTo>
                  <a:lnTo>
                    <a:pt x="3866" y="5049"/>
                  </a:lnTo>
                  <a:lnTo>
                    <a:pt x="3957" y="4867"/>
                  </a:lnTo>
                  <a:lnTo>
                    <a:pt x="4048" y="4867"/>
                  </a:lnTo>
                  <a:lnTo>
                    <a:pt x="4139" y="4730"/>
                  </a:lnTo>
                  <a:lnTo>
                    <a:pt x="4184" y="4639"/>
                  </a:lnTo>
                  <a:lnTo>
                    <a:pt x="4184" y="4685"/>
                  </a:lnTo>
                  <a:lnTo>
                    <a:pt x="4321" y="4685"/>
                  </a:lnTo>
                  <a:lnTo>
                    <a:pt x="4321" y="4730"/>
                  </a:lnTo>
                  <a:lnTo>
                    <a:pt x="4230" y="4730"/>
                  </a:lnTo>
                  <a:lnTo>
                    <a:pt x="4094" y="4867"/>
                  </a:lnTo>
                  <a:lnTo>
                    <a:pt x="4094" y="5049"/>
                  </a:lnTo>
                  <a:lnTo>
                    <a:pt x="4048" y="5140"/>
                  </a:lnTo>
                  <a:lnTo>
                    <a:pt x="4094" y="5185"/>
                  </a:lnTo>
                  <a:lnTo>
                    <a:pt x="4094" y="5322"/>
                  </a:lnTo>
                  <a:lnTo>
                    <a:pt x="4184" y="5413"/>
                  </a:lnTo>
                  <a:lnTo>
                    <a:pt x="4184" y="5276"/>
                  </a:lnTo>
                  <a:lnTo>
                    <a:pt x="4230" y="5231"/>
                  </a:lnTo>
                  <a:lnTo>
                    <a:pt x="4321" y="5231"/>
                  </a:lnTo>
                  <a:lnTo>
                    <a:pt x="4366" y="5322"/>
                  </a:lnTo>
                  <a:lnTo>
                    <a:pt x="4457" y="5322"/>
                  </a:lnTo>
                  <a:lnTo>
                    <a:pt x="4548" y="5231"/>
                  </a:lnTo>
                  <a:lnTo>
                    <a:pt x="4548" y="5185"/>
                  </a:lnTo>
                  <a:lnTo>
                    <a:pt x="4594" y="5185"/>
                  </a:lnTo>
                  <a:lnTo>
                    <a:pt x="4639" y="5094"/>
                  </a:lnTo>
                  <a:lnTo>
                    <a:pt x="4639" y="5003"/>
                  </a:lnTo>
                  <a:lnTo>
                    <a:pt x="4685" y="5003"/>
                  </a:lnTo>
                  <a:lnTo>
                    <a:pt x="4685" y="4912"/>
                  </a:lnTo>
                  <a:lnTo>
                    <a:pt x="4639" y="4821"/>
                  </a:lnTo>
                  <a:lnTo>
                    <a:pt x="4685" y="4730"/>
                  </a:lnTo>
                  <a:lnTo>
                    <a:pt x="4821" y="4548"/>
                  </a:lnTo>
                  <a:lnTo>
                    <a:pt x="4912" y="4412"/>
                  </a:lnTo>
                  <a:lnTo>
                    <a:pt x="4912" y="4185"/>
                  </a:lnTo>
                  <a:lnTo>
                    <a:pt x="4912" y="4094"/>
                  </a:lnTo>
                  <a:lnTo>
                    <a:pt x="4867" y="4094"/>
                  </a:lnTo>
                  <a:lnTo>
                    <a:pt x="4867" y="4139"/>
                  </a:lnTo>
                  <a:lnTo>
                    <a:pt x="4821" y="4276"/>
                  </a:lnTo>
                  <a:lnTo>
                    <a:pt x="4685" y="4321"/>
                  </a:lnTo>
                  <a:lnTo>
                    <a:pt x="4594" y="4457"/>
                  </a:lnTo>
                  <a:lnTo>
                    <a:pt x="4548" y="4457"/>
                  </a:lnTo>
                  <a:lnTo>
                    <a:pt x="4503" y="4321"/>
                  </a:lnTo>
                  <a:lnTo>
                    <a:pt x="4503" y="4230"/>
                  </a:lnTo>
                  <a:lnTo>
                    <a:pt x="4503" y="4094"/>
                  </a:lnTo>
                  <a:lnTo>
                    <a:pt x="4639" y="4003"/>
                  </a:lnTo>
                  <a:lnTo>
                    <a:pt x="4639" y="3957"/>
                  </a:lnTo>
                  <a:lnTo>
                    <a:pt x="4776" y="3821"/>
                  </a:lnTo>
                  <a:lnTo>
                    <a:pt x="4912" y="3821"/>
                  </a:lnTo>
                  <a:lnTo>
                    <a:pt x="4867" y="3730"/>
                  </a:lnTo>
                  <a:lnTo>
                    <a:pt x="4821" y="3775"/>
                  </a:lnTo>
                  <a:lnTo>
                    <a:pt x="4730" y="3775"/>
                  </a:lnTo>
                  <a:lnTo>
                    <a:pt x="4639" y="3821"/>
                  </a:lnTo>
                  <a:lnTo>
                    <a:pt x="4548" y="3821"/>
                  </a:lnTo>
                  <a:lnTo>
                    <a:pt x="4457" y="3912"/>
                  </a:lnTo>
                  <a:lnTo>
                    <a:pt x="4457" y="4003"/>
                  </a:lnTo>
                  <a:lnTo>
                    <a:pt x="4321" y="4139"/>
                  </a:lnTo>
                  <a:lnTo>
                    <a:pt x="4321" y="4185"/>
                  </a:lnTo>
                  <a:lnTo>
                    <a:pt x="4230" y="4230"/>
                  </a:lnTo>
                  <a:lnTo>
                    <a:pt x="4139" y="4139"/>
                  </a:lnTo>
                  <a:lnTo>
                    <a:pt x="4139" y="4048"/>
                  </a:lnTo>
                  <a:lnTo>
                    <a:pt x="4094" y="3957"/>
                  </a:lnTo>
                  <a:lnTo>
                    <a:pt x="4094" y="3866"/>
                  </a:lnTo>
                  <a:lnTo>
                    <a:pt x="4139" y="3957"/>
                  </a:lnTo>
                  <a:lnTo>
                    <a:pt x="4184" y="3957"/>
                  </a:lnTo>
                  <a:lnTo>
                    <a:pt x="4275" y="3821"/>
                  </a:lnTo>
                  <a:lnTo>
                    <a:pt x="4230" y="3821"/>
                  </a:lnTo>
                  <a:lnTo>
                    <a:pt x="4094" y="3775"/>
                  </a:lnTo>
                  <a:lnTo>
                    <a:pt x="4184" y="3775"/>
                  </a:lnTo>
                  <a:lnTo>
                    <a:pt x="4139" y="3730"/>
                  </a:lnTo>
                  <a:lnTo>
                    <a:pt x="4139" y="3639"/>
                  </a:lnTo>
                  <a:lnTo>
                    <a:pt x="4321" y="3639"/>
                  </a:lnTo>
                  <a:lnTo>
                    <a:pt x="4457" y="3548"/>
                  </a:lnTo>
                  <a:lnTo>
                    <a:pt x="4503" y="3411"/>
                  </a:lnTo>
                  <a:lnTo>
                    <a:pt x="4594" y="3411"/>
                  </a:lnTo>
                  <a:lnTo>
                    <a:pt x="4639" y="3457"/>
                  </a:lnTo>
                  <a:lnTo>
                    <a:pt x="4776" y="3366"/>
                  </a:lnTo>
                  <a:lnTo>
                    <a:pt x="4821" y="3275"/>
                  </a:lnTo>
                  <a:lnTo>
                    <a:pt x="4821" y="3139"/>
                  </a:lnTo>
                  <a:lnTo>
                    <a:pt x="4776" y="3048"/>
                  </a:lnTo>
                  <a:lnTo>
                    <a:pt x="4685" y="3184"/>
                  </a:lnTo>
                  <a:lnTo>
                    <a:pt x="4594" y="3230"/>
                  </a:lnTo>
                  <a:lnTo>
                    <a:pt x="4594" y="3184"/>
                  </a:lnTo>
                  <a:lnTo>
                    <a:pt x="4503" y="3184"/>
                  </a:lnTo>
                  <a:lnTo>
                    <a:pt x="4503" y="3230"/>
                  </a:lnTo>
                  <a:lnTo>
                    <a:pt x="4503" y="3366"/>
                  </a:lnTo>
                  <a:lnTo>
                    <a:pt x="4412" y="3366"/>
                  </a:lnTo>
                  <a:lnTo>
                    <a:pt x="4321" y="3457"/>
                  </a:lnTo>
                  <a:lnTo>
                    <a:pt x="4230" y="3502"/>
                  </a:lnTo>
                  <a:lnTo>
                    <a:pt x="4230" y="3593"/>
                  </a:lnTo>
                  <a:lnTo>
                    <a:pt x="4184" y="3593"/>
                  </a:lnTo>
                  <a:lnTo>
                    <a:pt x="4184" y="3502"/>
                  </a:lnTo>
                  <a:lnTo>
                    <a:pt x="4184" y="3411"/>
                  </a:lnTo>
                  <a:lnTo>
                    <a:pt x="4139" y="3457"/>
                  </a:lnTo>
                  <a:lnTo>
                    <a:pt x="4048" y="3457"/>
                  </a:lnTo>
                  <a:lnTo>
                    <a:pt x="4139" y="3411"/>
                  </a:lnTo>
                  <a:lnTo>
                    <a:pt x="4230" y="3366"/>
                  </a:lnTo>
                  <a:lnTo>
                    <a:pt x="4275" y="3320"/>
                  </a:lnTo>
                  <a:lnTo>
                    <a:pt x="4184" y="3275"/>
                  </a:lnTo>
                  <a:lnTo>
                    <a:pt x="4275" y="3230"/>
                  </a:lnTo>
                  <a:lnTo>
                    <a:pt x="4321" y="3093"/>
                  </a:lnTo>
                  <a:lnTo>
                    <a:pt x="4275" y="3093"/>
                  </a:lnTo>
                  <a:lnTo>
                    <a:pt x="4184" y="3184"/>
                  </a:lnTo>
                  <a:lnTo>
                    <a:pt x="4230" y="3093"/>
                  </a:lnTo>
                  <a:lnTo>
                    <a:pt x="4230" y="3002"/>
                  </a:lnTo>
                  <a:lnTo>
                    <a:pt x="4184" y="3002"/>
                  </a:lnTo>
                  <a:lnTo>
                    <a:pt x="4094" y="3048"/>
                  </a:lnTo>
                  <a:lnTo>
                    <a:pt x="4048" y="2911"/>
                  </a:lnTo>
                  <a:lnTo>
                    <a:pt x="4184" y="2911"/>
                  </a:lnTo>
                  <a:lnTo>
                    <a:pt x="4321" y="2866"/>
                  </a:lnTo>
                  <a:lnTo>
                    <a:pt x="4366" y="2775"/>
                  </a:lnTo>
                  <a:lnTo>
                    <a:pt x="4412" y="2775"/>
                  </a:lnTo>
                  <a:lnTo>
                    <a:pt x="4503" y="2729"/>
                  </a:lnTo>
                  <a:lnTo>
                    <a:pt x="4503" y="2638"/>
                  </a:lnTo>
                  <a:lnTo>
                    <a:pt x="4548" y="2593"/>
                  </a:lnTo>
                  <a:lnTo>
                    <a:pt x="4548" y="2502"/>
                  </a:lnTo>
                  <a:lnTo>
                    <a:pt x="4457" y="2456"/>
                  </a:lnTo>
                  <a:lnTo>
                    <a:pt x="4321" y="2320"/>
                  </a:lnTo>
                  <a:lnTo>
                    <a:pt x="4003" y="2320"/>
                  </a:lnTo>
                  <a:lnTo>
                    <a:pt x="4003" y="2411"/>
                  </a:lnTo>
                  <a:lnTo>
                    <a:pt x="3957" y="2502"/>
                  </a:lnTo>
                  <a:lnTo>
                    <a:pt x="3957" y="2638"/>
                  </a:lnTo>
                  <a:lnTo>
                    <a:pt x="3866" y="2729"/>
                  </a:lnTo>
                  <a:lnTo>
                    <a:pt x="3912" y="2638"/>
                  </a:lnTo>
                  <a:lnTo>
                    <a:pt x="3912" y="2502"/>
                  </a:lnTo>
                  <a:lnTo>
                    <a:pt x="3866" y="2456"/>
                  </a:lnTo>
                  <a:lnTo>
                    <a:pt x="3912" y="2365"/>
                  </a:lnTo>
                  <a:lnTo>
                    <a:pt x="3957" y="2274"/>
                  </a:lnTo>
                  <a:lnTo>
                    <a:pt x="3912" y="2274"/>
                  </a:lnTo>
                  <a:lnTo>
                    <a:pt x="3821" y="2365"/>
                  </a:lnTo>
                  <a:lnTo>
                    <a:pt x="3775" y="2456"/>
                  </a:lnTo>
                  <a:lnTo>
                    <a:pt x="3684" y="2502"/>
                  </a:lnTo>
                  <a:lnTo>
                    <a:pt x="3639" y="2456"/>
                  </a:lnTo>
                  <a:lnTo>
                    <a:pt x="3593" y="2502"/>
                  </a:lnTo>
                  <a:lnTo>
                    <a:pt x="3502" y="2547"/>
                  </a:lnTo>
                  <a:lnTo>
                    <a:pt x="3457" y="2456"/>
                  </a:lnTo>
                  <a:lnTo>
                    <a:pt x="3366" y="2547"/>
                  </a:lnTo>
                  <a:lnTo>
                    <a:pt x="3366" y="2684"/>
                  </a:lnTo>
                  <a:lnTo>
                    <a:pt x="3229" y="2775"/>
                  </a:lnTo>
                  <a:lnTo>
                    <a:pt x="3320" y="2684"/>
                  </a:lnTo>
                  <a:lnTo>
                    <a:pt x="3366" y="2502"/>
                  </a:lnTo>
                  <a:lnTo>
                    <a:pt x="3457" y="2365"/>
                  </a:lnTo>
                  <a:lnTo>
                    <a:pt x="3320" y="2365"/>
                  </a:lnTo>
                  <a:lnTo>
                    <a:pt x="3275" y="2456"/>
                  </a:lnTo>
                  <a:lnTo>
                    <a:pt x="3184" y="2547"/>
                  </a:lnTo>
                  <a:lnTo>
                    <a:pt x="3184" y="2502"/>
                  </a:lnTo>
                  <a:lnTo>
                    <a:pt x="3229" y="2456"/>
                  </a:lnTo>
                  <a:lnTo>
                    <a:pt x="3229" y="2365"/>
                  </a:lnTo>
                  <a:lnTo>
                    <a:pt x="3229" y="2320"/>
                  </a:lnTo>
                  <a:lnTo>
                    <a:pt x="3138" y="2320"/>
                  </a:lnTo>
                  <a:lnTo>
                    <a:pt x="3002" y="2456"/>
                  </a:lnTo>
                  <a:lnTo>
                    <a:pt x="2957" y="2456"/>
                  </a:lnTo>
                  <a:lnTo>
                    <a:pt x="2911" y="2320"/>
                  </a:lnTo>
                  <a:lnTo>
                    <a:pt x="2866" y="2320"/>
                  </a:lnTo>
                  <a:lnTo>
                    <a:pt x="2729" y="2411"/>
                  </a:lnTo>
                  <a:lnTo>
                    <a:pt x="2684" y="2411"/>
                  </a:lnTo>
                  <a:lnTo>
                    <a:pt x="2684" y="2365"/>
                  </a:lnTo>
                  <a:lnTo>
                    <a:pt x="2820" y="2274"/>
                  </a:lnTo>
                  <a:lnTo>
                    <a:pt x="2866" y="2138"/>
                  </a:lnTo>
                  <a:lnTo>
                    <a:pt x="2911" y="2047"/>
                  </a:lnTo>
                  <a:lnTo>
                    <a:pt x="2820" y="2047"/>
                  </a:lnTo>
                  <a:lnTo>
                    <a:pt x="2684" y="2138"/>
                  </a:lnTo>
                  <a:lnTo>
                    <a:pt x="2775" y="2047"/>
                  </a:lnTo>
                  <a:lnTo>
                    <a:pt x="2866" y="1956"/>
                  </a:lnTo>
                  <a:lnTo>
                    <a:pt x="3002" y="1956"/>
                  </a:lnTo>
                  <a:lnTo>
                    <a:pt x="3093" y="1911"/>
                  </a:lnTo>
                  <a:lnTo>
                    <a:pt x="3184" y="1865"/>
                  </a:lnTo>
                  <a:lnTo>
                    <a:pt x="3275" y="1820"/>
                  </a:lnTo>
                  <a:lnTo>
                    <a:pt x="3275" y="1729"/>
                  </a:lnTo>
                  <a:lnTo>
                    <a:pt x="3229" y="1729"/>
                  </a:lnTo>
                  <a:lnTo>
                    <a:pt x="3093" y="1774"/>
                  </a:lnTo>
                  <a:lnTo>
                    <a:pt x="3002" y="1774"/>
                  </a:lnTo>
                  <a:lnTo>
                    <a:pt x="2866" y="1683"/>
                  </a:lnTo>
                  <a:lnTo>
                    <a:pt x="2820" y="1683"/>
                  </a:lnTo>
                  <a:lnTo>
                    <a:pt x="2775" y="1729"/>
                  </a:lnTo>
                  <a:lnTo>
                    <a:pt x="2820" y="1592"/>
                  </a:lnTo>
                  <a:lnTo>
                    <a:pt x="2866" y="1547"/>
                  </a:lnTo>
                  <a:lnTo>
                    <a:pt x="2775" y="1547"/>
                  </a:lnTo>
                  <a:lnTo>
                    <a:pt x="2684" y="1638"/>
                  </a:lnTo>
                  <a:lnTo>
                    <a:pt x="2638" y="1729"/>
                  </a:lnTo>
                  <a:lnTo>
                    <a:pt x="2502" y="1820"/>
                  </a:lnTo>
                  <a:lnTo>
                    <a:pt x="2456" y="1865"/>
                  </a:lnTo>
                  <a:lnTo>
                    <a:pt x="2411" y="1956"/>
                  </a:lnTo>
                  <a:lnTo>
                    <a:pt x="2320" y="2047"/>
                  </a:lnTo>
                  <a:lnTo>
                    <a:pt x="2229" y="2138"/>
                  </a:lnTo>
                  <a:lnTo>
                    <a:pt x="2229" y="2002"/>
                  </a:lnTo>
                  <a:lnTo>
                    <a:pt x="2229" y="1911"/>
                  </a:lnTo>
                  <a:lnTo>
                    <a:pt x="2274" y="1774"/>
                  </a:lnTo>
                  <a:lnTo>
                    <a:pt x="2274" y="1729"/>
                  </a:lnTo>
                  <a:lnTo>
                    <a:pt x="2365" y="1592"/>
                  </a:lnTo>
                  <a:lnTo>
                    <a:pt x="2456" y="1501"/>
                  </a:lnTo>
                  <a:lnTo>
                    <a:pt x="2456" y="1410"/>
                  </a:lnTo>
                  <a:lnTo>
                    <a:pt x="2547" y="1365"/>
                  </a:lnTo>
                  <a:lnTo>
                    <a:pt x="2593" y="1319"/>
                  </a:lnTo>
                  <a:lnTo>
                    <a:pt x="2638" y="1183"/>
                  </a:lnTo>
                  <a:lnTo>
                    <a:pt x="2729" y="1092"/>
                  </a:lnTo>
                  <a:lnTo>
                    <a:pt x="2775" y="1001"/>
                  </a:lnTo>
                  <a:lnTo>
                    <a:pt x="2866" y="1001"/>
                  </a:lnTo>
                  <a:lnTo>
                    <a:pt x="2866" y="956"/>
                  </a:lnTo>
                  <a:lnTo>
                    <a:pt x="2866" y="910"/>
                  </a:lnTo>
                  <a:lnTo>
                    <a:pt x="2911" y="819"/>
                  </a:lnTo>
                  <a:lnTo>
                    <a:pt x="2957" y="728"/>
                  </a:lnTo>
                  <a:lnTo>
                    <a:pt x="2957" y="774"/>
                  </a:lnTo>
                  <a:lnTo>
                    <a:pt x="2957" y="865"/>
                  </a:lnTo>
                  <a:lnTo>
                    <a:pt x="3002" y="910"/>
                  </a:lnTo>
                  <a:lnTo>
                    <a:pt x="3093" y="774"/>
                  </a:lnTo>
                  <a:lnTo>
                    <a:pt x="3229" y="637"/>
                  </a:lnTo>
                  <a:lnTo>
                    <a:pt x="3275" y="546"/>
                  </a:lnTo>
                  <a:lnTo>
                    <a:pt x="3229" y="455"/>
                  </a:lnTo>
                  <a:lnTo>
                    <a:pt x="3184" y="455"/>
                  </a:lnTo>
                  <a:lnTo>
                    <a:pt x="3093" y="546"/>
                  </a:lnTo>
                  <a:lnTo>
                    <a:pt x="3093" y="410"/>
                  </a:lnTo>
                  <a:lnTo>
                    <a:pt x="3047" y="364"/>
                  </a:lnTo>
                  <a:lnTo>
                    <a:pt x="3093" y="319"/>
                  </a:lnTo>
                  <a:lnTo>
                    <a:pt x="3275" y="319"/>
                  </a:lnTo>
                  <a:lnTo>
                    <a:pt x="3411" y="364"/>
                  </a:lnTo>
                  <a:lnTo>
                    <a:pt x="3457" y="319"/>
                  </a:lnTo>
                  <a:lnTo>
                    <a:pt x="3548" y="228"/>
                  </a:lnTo>
                  <a:lnTo>
                    <a:pt x="3548" y="46"/>
                  </a:lnTo>
                  <a:lnTo>
                    <a:pt x="3411" y="46"/>
                  </a:lnTo>
                  <a:lnTo>
                    <a:pt x="3320" y="91"/>
                  </a:lnTo>
                  <a:lnTo>
                    <a:pt x="3320" y="137"/>
                  </a:lnTo>
                  <a:lnTo>
                    <a:pt x="3275" y="137"/>
                  </a:lnTo>
                  <a:lnTo>
                    <a:pt x="3275" y="46"/>
                  </a:lnTo>
                  <a:lnTo>
                    <a:pt x="327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2"/>
            <p:cNvSpPr/>
            <p:nvPr/>
          </p:nvSpPr>
          <p:spPr>
            <a:xfrm>
              <a:off x="4276259" y="964321"/>
              <a:ext cx="487533" cy="381729"/>
            </a:xfrm>
            <a:custGeom>
              <a:rect b="b" l="l" r="r" t="t"/>
              <a:pathLst>
                <a:path extrusionOk="0" h="16737" w="21376">
                  <a:moveTo>
                    <a:pt x="13371" y="0"/>
                  </a:moveTo>
                  <a:lnTo>
                    <a:pt x="13189" y="182"/>
                  </a:lnTo>
                  <a:lnTo>
                    <a:pt x="13053" y="182"/>
                  </a:lnTo>
                  <a:lnTo>
                    <a:pt x="12962" y="227"/>
                  </a:lnTo>
                  <a:lnTo>
                    <a:pt x="13053" y="318"/>
                  </a:lnTo>
                  <a:lnTo>
                    <a:pt x="13189" y="364"/>
                  </a:lnTo>
                  <a:lnTo>
                    <a:pt x="13280" y="409"/>
                  </a:lnTo>
                  <a:lnTo>
                    <a:pt x="13098" y="455"/>
                  </a:lnTo>
                  <a:lnTo>
                    <a:pt x="13053" y="500"/>
                  </a:lnTo>
                  <a:lnTo>
                    <a:pt x="13098" y="637"/>
                  </a:lnTo>
                  <a:lnTo>
                    <a:pt x="13280" y="773"/>
                  </a:lnTo>
                  <a:lnTo>
                    <a:pt x="13235" y="864"/>
                  </a:lnTo>
                  <a:lnTo>
                    <a:pt x="13189" y="955"/>
                  </a:lnTo>
                  <a:lnTo>
                    <a:pt x="13326" y="1092"/>
                  </a:lnTo>
                  <a:lnTo>
                    <a:pt x="13462" y="1137"/>
                  </a:lnTo>
                  <a:lnTo>
                    <a:pt x="13462" y="1228"/>
                  </a:lnTo>
                  <a:lnTo>
                    <a:pt x="13326" y="1228"/>
                  </a:lnTo>
                  <a:lnTo>
                    <a:pt x="13280" y="1319"/>
                  </a:lnTo>
                  <a:lnTo>
                    <a:pt x="13007" y="955"/>
                  </a:lnTo>
                  <a:lnTo>
                    <a:pt x="12962" y="1001"/>
                  </a:lnTo>
                  <a:lnTo>
                    <a:pt x="12916" y="1092"/>
                  </a:lnTo>
                  <a:lnTo>
                    <a:pt x="12916" y="1228"/>
                  </a:lnTo>
                  <a:lnTo>
                    <a:pt x="12825" y="1183"/>
                  </a:lnTo>
                  <a:lnTo>
                    <a:pt x="12780" y="955"/>
                  </a:lnTo>
                  <a:lnTo>
                    <a:pt x="12825" y="773"/>
                  </a:lnTo>
                  <a:lnTo>
                    <a:pt x="12734" y="591"/>
                  </a:lnTo>
                  <a:lnTo>
                    <a:pt x="12734" y="364"/>
                  </a:lnTo>
                  <a:lnTo>
                    <a:pt x="12689" y="318"/>
                  </a:lnTo>
                  <a:lnTo>
                    <a:pt x="12553" y="318"/>
                  </a:lnTo>
                  <a:lnTo>
                    <a:pt x="12416" y="182"/>
                  </a:lnTo>
                  <a:lnTo>
                    <a:pt x="12325" y="182"/>
                  </a:lnTo>
                  <a:lnTo>
                    <a:pt x="12280" y="318"/>
                  </a:lnTo>
                  <a:lnTo>
                    <a:pt x="12280" y="637"/>
                  </a:lnTo>
                  <a:lnTo>
                    <a:pt x="12234" y="910"/>
                  </a:lnTo>
                  <a:lnTo>
                    <a:pt x="12325" y="1137"/>
                  </a:lnTo>
                  <a:lnTo>
                    <a:pt x="12371" y="1319"/>
                  </a:lnTo>
                  <a:lnTo>
                    <a:pt x="12371" y="1455"/>
                  </a:lnTo>
                  <a:lnTo>
                    <a:pt x="12371" y="1637"/>
                  </a:lnTo>
                  <a:lnTo>
                    <a:pt x="12325" y="1683"/>
                  </a:lnTo>
                  <a:lnTo>
                    <a:pt x="12234" y="1546"/>
                  </a:lnTo>
                  <a:lnTo>
                    <a:pt x="12189" y="1364"/>
                  </a:lnTo>
                  <a:lnTo>
                    <a:pt x="12098" y="1228"/>
                  </a:lnTo>
                  <a:lnTo>
                    <a:pt x="12143" y="1046"/>
                  </a:lnTo>
                  <a:lnTo>
                    <a:pt x="12098" y="864"/>
                  </a:lnTo>
                  <a:lnTo>
                    <a:pt x="12052" y="637"/>
                  </a:lnTo>
                  <a:lnTo>
                    <a:pt x="11779" y="500"/>
                  </a:lnTo>
                  <a:lnTo>
                    <a:pt x="11643" y="500"/>
                  </a:lnTo>
                  <a:lnTo>
                    <a:pt x="11597" y="637"/>
                  </a:lnTo>
                  <a:lnTo>
                    <a:pt x="11552" y="728"/>
                  </a:lnTo>
                  <a:lnTo>
                    <a:pt x="11597" y="955"/>
                  </a:lnTo>
                  <a:lnTo>
                    <a:pt x="11870" y="1092"/>
                  </a:lnTo>
                  <a:lnTo>
                    <a:pt x="11870" y="1228"/>
                  </a:lnTo>
                  <a:lnTo>
                    <a:pt x="11597" y="1183"/>
                  </a:lnTo>
                  <a:lnTo>
                    <a:pt x="11552" y="1137"/>
                  </a:lnTo>
                  <a:lnTo>
                    <a:pt x="11416" y="1137"/>
                  </a:lnTo>
                  <a:lnTo>
                    <a:pt x="11325" y="1273"/>
                  </a:lnTo>
                  <a:lnTo>
                    <a:pt x="11416" y="1546"/>
                  </a:lnTo>
                  <a:lnTo>
                    <a:pt x="11370" y="1637"/>
                  </a:lnTo>
                  <a:lnTo>
                    <a:pt x="11234" y="1728"/>
                  </a:lnTo>
                  <a:lnTo>
                    <a:pt x="11143" y="1865"/>
                  </a:lnTo>
                  <a:lnTo>
                    <a:pt x="11006" y="1910"/>
                  </a:lnTo>
                  <a:lnTo>
                    <a:pt x="10961" y="1819"/>
                  </a:lnTo>
                  <a:lnTo>
                    <a:pt x="10961" y="1683"/>
                  </a:lnTo>
                  <a:lnTo>
                    <a:pt x="10870" y="1683"/>
                  </a:lnTo>
                  <a:lnTo>
                    <a:pt x="10779" y="1865"/>
                  </a:lnTo>
                  <a:lnTo>
                    <a:pt x="10688" y="1910"/>
                  </a:lnTo>
                  <a:lnTo>
                    <a:pt x="10642" y="1592"/>
                  </a:lnTo>
                  <a:lnTo>
                    <a:pt x="10688" y="1364"/>
                  </a:lnTo>
                  <a:lnTo>
                    <a:pt x="10688" y="1273"/>
                  </a:lnTo>
                  <a:lnTo>
                    <a:pt x="10370" y="1137"/>
                  </a:lnTo>
                  <a:lnTo>
                    <a:pt x="10370" y="1046"/>
                  </a:lnTo>
                  <a:lnTo>
                    <a:pt x="10460" y="955"/>
                  </a:lnTo>
                  <a:lnTo>
                    <a:pt x="10460" y="819"/>
                  </a:lnTo>
                  <a:lnTo>
                    <a:pt x="10370" y="773"/>
                  </a:lnTo>
                  <a:lnTo>
                    <a:pt x="10051" y="728"/>
                  </a:lnTo>
                  <a:lnTo>
                    <a:pt x="10006" y="682"/>
                  </a:lnTo>
                  <a:lnTo>
                    <a:pt x="9824" y="728"/>
                  </a:lnTo>
                  <a:lnTo>
                    <a:pt x="9778" y="864"/>
                  </a:lnTo>
                  <a:lnTo>
                    <a:pt x="9869" y="955"/>
                  </a:lnTo>
                  <a:lnTo>
                    <a:pt x="9869" y="1273"/>
                  </a:lnTo>
                  <a:lnTo>
                    <a:pt x="9824" y="1364"/>
                  </a:lnTo>
                  <a:lnTo>
                    <a:pt x="9687" y="1319"/>
                  </a:lnTo>
                  <a:lnTo>
                    <a:pt x="9505" y="1364"/>
                  </a:lnTo>
                  <a:lnTo>
                    <a:pt x="9369" y="1273"/>
                  </a:lnTo>
                  <a:lnTo>
                    <a:pt x="9233" y="1228"/>
                  </a:lnTo>
                  <a:lnTo>
                    <a:pt x="9187" y="1410"/>
                  </a:lnTo>
                  <a:lnTo>
                    <a:pt x="9278" y="1501"/>
                  </a:lnTo>
                  <a:lnTo>
                    <a:pt x="9369" y="1637"/>
                  </a:lnTo>
                  <a:lnTo>
                    <a:pt x="9460" y="1774"/>
                  </a:lnTo>
                  <a:lnTo>
                    <a:pt x="9460" y="1910"/>
                  </a:lnTo>
                  <a:lnTo>
                    <a:pt x="9551" y="2047"/>
                  </a:lnTo>
                  <a:lnTo>
                    <a:pt x="9596" y="2047"/>
                  </a:lnTo>
                  <a:lnTo>
                    <a:pt x="9733" y="2274"/>
                  </a:lnTo>
                  <a:lnTo>
                    <a:pt x="9733" y="2456"/>
                  </a:lnTo>
                  <a:lnTo>
                    <a:pt x="9642" y="2547"/>
                  </a:lnTo>
                  <a:lnTo>
                    <a:pt x="9687" y="2365"/>
                  </a:lnTo>
                  <a:lnTo>
                    <a:pt x="9596" y="2365"/>
                  </a:lnTo>
                  <a:lnTo>
                    <a:pt x="9505" y="2501"/>
                  </a:lnTo>
                  <a:lnTo>
                    <a:pt x="9414" y="2456"/>
                  </a:lnTo>
                  <a:lnTo>
                    <a:pt x="9414" y="2274"/>
                  </a:lnTo>
                  <a:lnTo>
                    <a:pt x="9460" y="2229"/>
                  </a:lnTo>
                  <a:lnTo>
                    <a:pt x="9414" y="2138"/>
                  </a:lnTo>
                  <a:lnTo>
                    <a:pt x="9323" y="2183"/>
                  </a:lnTo>
                  <a:lnTo>
                    <a:pt x="9233" y="2229"/>
                  </a:lnTo>
                  <a:lnTo>
                    <a:pt x="9233" y="2456"/>
                  </a:lnTo>
                  <a:lnTo>
                    <a:pt x="9187" y="2547"/>
                  </a:lnTo>
                  <a:lnTo>
                    <a:pt x="9142" y="2410"/>
                  </a:lnTo>
                  <a:lnTo>
                    <a:pt x="9051" y="2320"/>
                  </a:lnTo>
                  <a:lnTo>
                    <a:pt x="9096" y="2183"/>
                  </a:lnTo>
                  <a:lnTo>
                    <a:pt x="9096" y="1956"/>
                  </a:lnTo>
                  <a:lnTo>
                    <a:pt x="8960" y="1774"/>
                  </a:lnTo>
                  <a:lnTo>
                    <a:pt x="8869" y="1774"/>
                  </a:lnTo>
                  <a:lnTo>
                    <a:pt x="8687" y="2001"/>
                  </a:lnTo>
                  <a:lnTo>
                    <a:pt x="8596" y="2047"/>
                  </a:lnTo>
                  <a:lnTo>
                    <a:pt x="8596" y="2274"/>
                  </a:lnTo>
                  <a:lnTo>
                    <a:pt x="8687" y="2365"/>
                  </a:lnTo>
                  <a:lnTo>
                    <a:pt x="8596" y="2410"/>
                  </a:lnTo>
                  <a:lnTo>
                    <a:pt x="8505" y="2320"/>
                  </a:lnTo>
                  <a:lnTo>
                    <a:pt x="8505" y="2229"/>
                  </a:lnTo>
                  <a:lnTo>
                    <a:pt x="8459" y="2092"/>
                  </a:lnTo>
                  <a:lnTo>
                    <a:pt x="8505" y="1956"/>
                  </a:lnTo>
                  <a:lnTo>
                    <a:pt x="8459" y="1774"/>
                  </a:lnTo>
                  <a:lnTo>
                    <a:pt x="8323" y="1683"/>
                  </a:lnTo>
                  <a:lnTo>
                    <a:pt x="8323" y="1501"/>
                  </a:lnTo>
                  <a:lnTo>
                    <a:pt x="8323" y="1364"/>
                  </a:lnTo>
                  <a:lnTo>
                    <a:pt x="8232" y="1364"/>
                  </a:lnTo>
                  <a:lnTo>
                    <a:pt x="8050" y="1546"/>
                  </a:lnTo>
                  <a:lnTo>
                    <a:pt x="7914" y="1546"/>
                  </a:lnTo>
                  <a:lnTo>
                    <a:pt x="7914" y="1728"/>
                  </a:lnTo>
                  <a:lnTo>
                    <a:pt x="7914" y="1865"/>
                  </a:lnTo>
                  <a:lnTo>
                    <a:pt x="7868" y="1910"/>
                  </a:lnTo>
                  <a:lnTo>
                    <a:pt x="7868" y="2047"/>
                  </a:lnTo>
                  <a:lnTo>
                    <a:pt x="7777" y="2092"/>
                  </a:lnTo>
                  <a:lnTo>
                    <a:pt x="7777" y="2001"/>
                  </a:lnTo>
                  <a:lnTo>
                    <a:pt x="7823" y="1910"/>
                  </a:lnTo>
                  <a:lnTo>
                    <a:pt x="7777" y="1865"/>
                  </a:lnTo>
                  <a:lnTo>
                    <a:pt x="7641" y="1956"/>
                  </a:lnTo>
                  <a:lnTo>
                    <a:pt x="7595" y="2183"/>
                  </a:lnTo>
                  <a:lnTo>
                    <a:pt x="7459" y="2229"/>
                  </a:lnTo>
                  <a:lnTo>
                    <a:pt x="7504" y="1865"/>
                  </a:lnTo>
                  <a:lnTo>
                    <a:pt x="7550" y="1774"/>
                  </a:lnTo>
                  <a:lnTo>
                    <a:pt x="7504" y="1637"/>
                  </a:lnTo>
                  <a:lnTo>
                    <a:pt x="7413" y="1592"/>
                  </a:lnTo>
                  <a:lnTo>
                    <a:pt x="7322" y="1683"/>
                  </a:lnTo>
                  <a:lnTo>
                    <a:pt x="7004" y="1683"/>
                  </a:lnTo>
                  <a:lnTo>
                    <a:pt x="6777" y="1819"/>
                  </a:lnTo>
                  <a:lnTo>
                    <a:pt x="6640" y="1774"/>
                  </a:lnTo>
                  <a:lnTo>
                    <a:pt x="6413" y="1865"/>
                  </a:lnTo>
                  <a:lnTo>
                    <a:pt x="6367" y="2047"/>
                  </a:lnTo>
                  <a:lnTo>
                    <a:pt x="6185" y="2001"/>
                  </a:lnTo>
                  <a:lnTo>
                    <a:pt x="6049" y="2092"/>
                  </a:lnTo>
                  <a:lnTo>
                    <a:pt x="6003" y="2274"/>
                  </a:lnTo>
                  <a:lnTo>
                    <a:pt x="5913" y="2229"/>
                  </a:lnTo>
                  <a:lnTo>
                    <a:pt x="5867" y="2274"/>
                  </a:lnTo>
                  <a:lnTo>
                    <a:pt x="5913" y="2410"/>
                  </a:lnTo>
                  <a:lnTo>
                    <a:pt x="5958" y="2410"/>
                  </a:lnTo>
                  <a:lnTo>
                    <a:pt x="5958" y="2592"/>
                  </a:lnTo>
                  <a:lnTo>
                    <a:pt x="5958" y="2729"/>
                  </a:lnTo>
                  <a:lnTo>
                    <a:pt x="6140" y="2683"/>
                  </a:lnTo>
                  <a:lnTo>
                    <a:pt x="6231" y="2592"/>
                  </a:lnTo>
                  <a:lnTo>
                    <a:pt x="6231" y="2456"/>
                  </a:lnTo>
                  <a:lnTo>
                    <a:pt x="6413" y="2410"/>
                  </a:lnTo>
                  <a:lnTo>
                    <a:pt x="6458" y="2365"/>
                  </a:lnTo>
                  <a:lnTo>
                    <a:pt x="6549" y="2320"/>
                  </a:lnTo>
                  <a:lnTo>
                    <a:pt x="6595" y="2501"/>
                  </a:lnTo>
                  <a:lnTo>
                    <a:pt x="6686" y="2456"/>
                  </a:lnTo>
                  <a:lnTo>
                    <a:pt x="6731" y="2274"/>
                  </a:lnTo>
                  <a:lnTo>
                    <a:pt x="6777" y="2229"/>
                  </a:lnTo>
                  <a:lnTo>
                    <a:pt x="6777" y="2456"/>
                  </a:lnTo>
                  <a:lnTo>
                    <a:pt x="6822" y="2547"/>
                  </a:lnTo>
                  <a:lnTo>
                    <a:pt x="7004" y="2547"/>
                  </a:lnTo>
                  <a:lnTo>
                    <a:pt x="6868" y="2638"/>
                  </a:lnTo>
                  <a:lnTo>
                    <a:pt x="6640" y="2638"/>
                  </a:lnTo>
                  <a:lnTo>
                    <a:pt x="6413" y="2820"/>
                  </a:lnTo>
                  <a:lnTo>
                    <a:pt x="6231" y="2911"/>
                  </a:lnTo>
                  <a:lnTo>
                    <a:pt x="6276" y="3047"/>
                  </a:lnTo>
                  <a:lnTo>
                    <a:pt x="6231" y="3184"/>
                  </a:lnTo>
                  <a:lnTo>
                    <a:pt x="6367" y="3184"/>
                  </a:lnTo>
                  <a:lnTo>
                    <a:pt x="6458" y="3047"/>
                  </a:lnTo>
                  <a:lnTo>
                    <a:pt x="6640" y="3047"/>
                  </a:lnTo>
                  <a:lnTo>
                    <a:pt x="6868" y="2956"/>
                  </a:lnTo>
                  <a:lnTo>
                    <a:pt x="7095" y="2911"/>
                  </a:lnTo>
                  <a:lnTo>
                    <a:pt x="7459" y="2865"/>
                  </a:lnTo>
                  <a:lnTo>
                    <a:pt x="7550" y="2956"/>
                  </a:lnTo>
                  <a:lnTo>
                    <a:pt x="7550" y="3047"/>
                  </a:lnTo>
                  <a:lnTo>
                    <a:pt x="7413" y="3093"/>
                  </a:lnTo>
                  <a:lnTo>
                    <a:pt x="7277" y="3002"/>
                  </a:lnTo>
                  <a:lnTo>
                    <a:pt x="7140" y="3047"/>
                  </a:lnTo>
                  <a:lnTo>
                    <a:pt x="7050" y="3138"/>
                  </a:lnTo>
                  <a:lnTo>
                    <a:pt x="6777" y="3138"/>
                  </a:lnTo>
                  <a:lnTo>
                    <a:pt x="6549" y="3275"/>
                  </a:lnTo>
                  <a:lnTo>
                    <a:pt x="6322" y="3275"/>
                  </a:lnTo>
                  <a:lnTo>
                    <a:pt x="6276" y="3366"/>
                  </a:lnTo>
                  <a:lnTo>
                    <a:pt x="6413" y="3502"/>
                  </a:lnTo>
                  <a:lnTo>
                    <a:pt x="6549" y="3502"/>
                  </a:lnTo>
                  <a:lnTo>
                    <a:pt x="6686" y="3593"/>
                  </a:lnTo>
                  <a:lnTo>
                    <a:pt x="6595" y="3638"/>
                  </a:lnTo>
                  <a:lnTo>
                    <a:pt x="6322" y="3684"/>
                  </a:lnTo>
                  <a:lnTo>
                    <a:pt x="6231" y="3547"/>
                  </a:lnTo>
                  <a:lnTo>
                    <a:pt x="6140" y="3547"/>
                  </a:lnTo>
                  <a:lnTo>
                    <a:pt x="6049" y="3638"/>
                  </a:lnTo>
                  <a:lnTo>
                    <a:pt x="6049" y="3820"/>
                  </a:lnTo>
                  <a:lnTo>
                    <a:pt x="5958" y="3911"/>
                  </a:lnTo>
                  <a:lnTo>
                    <a:pt x="6003" y="4002"/>
                  </a:lnTo>
                  <a:lnTo>
                    <a:pt x="6140" y="4093"/>
                  </a:lnTo>
                  <a:lnTo>
                    <a:pt x="6367" y="4002"/>
                  </a:lnTo>
                  <a:lnTo>
                    <a:pt x="6595" y="4139"/>
                  </a:lnTo>
                  <a:lnTo>
                    <a:pt x="6777" y="4139"/>
                  </a:lnTo>
                  <a:lnTo>
                    <a:pt x="6868" y="4184"/>
                  </a:lnTo>
                  <a:lnTo>
                    <a:pt x="6959" y="4184"/>
                  </a:lnTo>
                  <a:lnTo>
                    <a:pt x="7140" y="4366"/>
                  </a:lnTo>
                  <a:lnTo>
                    <a:pt x="7277" y="4366"/>
                  </a:lnTo>
                  <a:lnTo>
                    <a:pt x="7368" y="4321"/>
                  </a:lnTo>
                  <a:lnTo>
                    <a:pt x="7595" y="4366"/>
                  </a:lnTo>
                  <a:lnTo>
                    <a:pt x="7686" y="4321"/>
                  </a:lnTo>
                  <a:lnTo>
                    <a:pt x="7914" y="4184"/>
                  </a:lnTo>
                  <a:lnTo>
                    <a:pt x="8277" y="4230"/>
                  </a:lnTo>
                  <a:lnTo>
                    <a:pt x="8459" y="4184"/>
                  </a:lnTo>
                  <a:lnTo>
                    <a:pt x="8550" y="4093"/>
                  </a:lnTo>
                  <a:lnTo>
                    <a:pt x="8641" y="4093"/>
                  </a:lnTo>
                  <a:lnTo>
                    <a:pt x="8732" y="4048"/>
                  </a:lnTo>
                  <a:lnTo>
                    <a:pt x="8732" y="4139"/>
                  </a:lnTo>
                  <a:lnTo>
                    <a:pt x="8732" y="4230"/>
                  </a:lnTo>
                  <a:lnTo>
                    <a:pt x="8414" y="4275"/>
                  </a:lnTo>
                  <a:lnTo>
                    <a:pt x="8096" y="4366"/>
                  </a:lnTo>
                  <a:lnTo>
                    <a:pt x="8005" y="4412"/>
                  </a:lnTo>
                  <a:lnTo>
                    <a:pt x="7868" y="4457"/>
                  </a:lnTo>
                  <a:lnTo>
                    <a:pt x="7823" y="4503"/>
                  </a:lnTo>
                  <a:lnTo>
                    <a:pt x="7595" y="4457"/>
                  </a:lnTo>
                  <a:lnTo>
                    <a:pt x="7413" y="4548"/>
                  </a:lnTo>
                  <a:lnTo>
                    <a:pt x="7277" y="4548"/>
                  </a:lnTo>
                  <a:lnTo>
                    <a:pt x="7186" y="4457"/>
                  </a:lnTo>
                  <a:lnTo>
                    <a:pt x="7050" y="4457"/>
                  </a:lnTo>
                  <a:lnTo>
                    <a:pt x="6822" y="4321"/>
                  </a:lnTo>
                  <a:lnTo>
                    <a:pt x="6322" y="4321"/>
                  </a:lnTo>
                  <a:lnTo>
                    <a:pt x="6231" y="4230"/>
                  </a:lnTo>
                  <a:lnTo>
                    <a:pt x="6094" y="4275"/>
                  </a:lnTo>
                  <a:lnTo>
                    <a:pt x="5913" y="4230"/>
                  </a:lnTo>
                  <a:lnTo>
                    <a:pt x="5867" y="4321"/>
                  </a:lnTo>
                  <a:lnTo>
                    <a:pt x="5867" y="4503"/>
                  </a:lnTo>
                  <a:lnTo>
                    <a:pt x="5958" y="4593"/>
                  </a:lnTo>
                  <a:lnTo>
                    <a:pt x="5958" y="4821"/>
                  </a:lnTo>
                  <a:lnTo>
                    <a:pt x="6049" y="5048"/>
                  </a:lnTo>
                  <a:lnTo>
                    <a:pt x="6140" y="5139"/>
                  </a:lnTo>
                  <a:lnTo>
                    <a:pt x="6231" y="5139"/>
                  </a:lnTo>
                  <a:lnTo>
                    <a:pt x="6413" y="5412"/>
                  </a:lnTo>
                  <a:lnTo>
                    <a:pt x="6549" y="5503"/>
                  </a:lnTo>
                  <a:lnTo>
                    <a:pt x="6640" y="5458"/>
                  </a:lnTo>
                  <a:lnTo>
                    <a:pt x="6822" y="5230"/>
                  </a:lnTo>
                  <a:lnTo>
                    <a:pt x="7095" y="5094"/>
                  </a:lnTo>
                  <a:lnTo>
                    <a:pt x="7368" y="4912"/>
                  </a:lnTo>
                  <a:lnTo>
                    <a:pt x="7550" y="4730"/>
                  </a:lnTo>
                  <a:lnTo>
                    <a:pt x="7641" y="4639"/>
                  </a:lnTo>
                  <a:lnTo>
                    <a:pt x="7732" y="4639"/>
                  </a:lnTo>
                  <a:lnTo>
                    <a:pt x="8050" y="4684"/>
                  </a:lnTo>
                  <a:lnTo>
                    <a:pt x="8550" y="4684"/>
                  </a:lnTo>
                  <a:lnTo>
                    <a:pt x="8778" y="4821"/>
                  </a:lnTo>
                  <a:lnTo>
                    <a:pt x="9096" y="4866"/>
                  </a:lnTo>
                  <a:lnTo>
                    <a:pt x="9414" y="4821"/>
                  </a:lnTo>
                  <a:lnTo>
                    <a:pt x="9551" y="4912"/>
                  </a:lnTo>
                  <a:lnTo>
                    <a:pt x="9505" y="4957"/>
                  </a:lnTo>
                  <a:lnTo>
                    <a:pt x="9233" y="5003"/>
                  </a:lnTo>
                  <a:lnTo>
                    <a:pt x="9096" y="4957"/>
                  </a:lnTo>
                  <a:lnTo>
                    <a:pt x="8823" y="4957"/>
                  </a:lnTo>
                  <a:lnTo>
                    <a:pt x="8550" y="4775"/>
                  </a:lnTo>
                  <a:lnTo>
                    <a:pt x="8368" y="4775"/>
                  </a:lnTo>
                  <a:lnTo>
                    <a:pt x="8277" y="4821"/>
                  </a:lnTo>
                  <a:lnTo>
                    <a:pt x="7959" y="4775"/>
                  </a:lnTo>
                  <a:lnTo>
                    <a:pt x="7777" y="4730"/>
                  </a:lnTo>
                  <a:lnTo>
                    <a:pt x="7686" y="4866"/>
                  </a:lnTo>
                  <a:lnTo>
                    <a:pt x="7459" y="4957"/>
                  </a:lnTo>
                  <a:lnTo>
                    <a:pt x="7322" y="5139"/>
                  </a:lnTo>
                  <a:lnTo>
                    <a:pt x="7095" y="5276"/>
                  </a:lnTo>
                  <a:lnTo>
                    <a:pt x="7004" y="5503"/>
                  </a:lnTo>
                  <a:lnTo>
                    <a:pt x="6868" y="5594"/>
                  </a:lnTo>
                  <a:lnTo>
                    <a:pt x="6822" y="5685"/>
                  </a:lnTo>
                  <a:lnTo>
                    <a:pt x="7004" y="5821"/>
                  </a:lnTo>
                  <a:lnTo>
                    <a:pt x="7186" y="5821"/>
                  </a:lnTo>
                  <a:lnTo>
                    <a:pt x="7186" y="5912"/>
                  </a:lnTo>
                  <a:lnTo>
                    <a:pt x="7322" y="6094"/>
                  </a:lnTo>
                  <a:lnTo>
                    <a:pt x="7641" y="6094"/>
                  </a:lnTo>
                  <a:lnTo>
                    <a:pt x="8005" y="6185"/>
                  </a:lnTo>
                  <a:lnTo>
                    <a:pt x="8232" y="6185"/>
                  </a:lnTo>
                  <a:lnTo>
                    <a:pt x="8459" y="5958"/>
                  </a:lnTo>
                  <a:lnTo>
                    <a:pt x="8505" y="5730"/>
                  </a:lnTo>
                  <a:lnTo>
                    <a:pt x="8732" y="5640"/>
                  </a:lnTo>
                  <a:lnTo>
                    <a:pt x="8869" y="5685"/>
                  </a:lnTo>
                  <a:lnTo>
                    <a:pt x="8687" y="5776"/>
                  </a:lnTo>
                  <a:lnTo>
                    <a:pt x="8687" y="5912"/>
                  </a:lnTo>
                  <a:lnTo>
                    <a:pt x="8823" y="5958"/>
                  </a:lnTo>
                  <a:lnTo>
                    <a:pt x="9051" y="5867"/>
                  </a:lnTo>
                  <a:lnTo>
                    <a:pt x="9233" y="5867"/>
                  </a:lnTo>
                  <a:lnTo>
                    <a:pt x="9414" y="5821"/>
                  </a:lnTo>
                  <a:lnTo>
                    <a:pt x="9551" y="5821"/>
                  </a:lnTo>
                  <a:lnTo>
                    <a:pt x="9414" y="5958"/>
                  </a:lnTo>
                  <a:lnTo>
                    <a:pt x="9096" y="6003"/>
                  </a:lnTo>
                  <a:lnTo>
                    <a:pt x="8960" y="6049"/>
                  </a:lnTo>
                  <a:lnTo>
                    <a:pt x="8778" y="6049"/>
                  </a:lnTo>
                  <a:lnTo>
                    <a:pt x="8550" y="6231"/>
                  </a:lnTo>
                  <a:lnTo>
                    <a:pt x="8550" y="6367"/>
                  </a:lnTo>
                  <a:lnTo>
                    <a:pt x="8687" y="6413"/>
                  </a:lnTo>
                  <a:lnTo>
                    <a:pt x="8914" y="6367"/>
                  </a:lnTo>
                  <a:lnTo>
                    <a:pt x="9142" y="6595"/>
                  </a:lnTo>
                  <a:lnTo>
                    <a:pt x="9733" y="6595"/>
                  </a:lnTo>
                  <a:lnTo>
                    <a:pt x="9915" y="6549"/>
                  </a:lnTo>
                  <a:lnTo>
                    <a:pt x="10460" y="6322"/>
                  </a:lnTo>
                  <a:lnTo>
                    <a:pt x="10642" y="6322"/>
                  </a:lnTo>
                  <a:lnTo>
                    <a:pt x="10915" y="6094"/>
                  </a:lnTo>
                  <a:lnTo>
                    <a:pt x="10915" y="6003"/>
                  </a:lnTo>
                  <a:lnTo>
                    <a:pt x="10824" y="6003"/>
                  </a:lnTo>
                  <a:lnTo>
                    <a:pt x="11006" y="5776"/>
                  </a:lnTo>
                  <a:lnTo>
                    <a:pt x="11188" y="5730"/>
                  </a:lnTo>
                  <a:lnTo>
                    <a:pt x="11279" y="5594"/>
                  </a:lnTo>
                  <a:lnTo>
                    <a:pt x="11325" y="5594"/>
                  </a:lnTo>
                  <a:lnTo>
                    <a:pt x="11416" y="5776"/>
                  </a:lnTo>
                  <a:lnTo>
                    <a:pt x="11461" y="5776"/>
                  </a:lnTo>
                  <a:lnTo>
                    <a:pt x="11461" y="5594"/>
                  </a:lnTo>
                  <a:lnTo>
                    <a:pt x="11916" y="5276"/>
                  </a:lnTo>
                  <a:lnTo>
                    <a:pt x="12189" y="5230"/>
                  </a:lnTo>
                  <a:lnTo>
                    <a:pt x="12644" y="5048"/>
                  </a:lnTo>
                  <a:lnTo>
                    <a:pt x="12644" y="5185"/>
                  </a:lnTo>
                  <a:lnTo>
                    <a:pt x="12280" y="5367"/>
                  </a:lnTo>
                  <a:lnTo>
                    <a:pt x="12052" y="5367"/>
                  </a:lnTo>
                  <a:lnTo>
                    <a:pt x="11597" y="5594"/>
                  </a:lnTo>
                  <a:lnTo>
                    <a:pt x="11552" y="5821"/>
                  </a:lnTo>
                  <a:lnTo>
                    <a:pt x="11370" y="5958"/>
                  </a:lnTo>
                  <a:lnTo>
                    <a:pt x="11188" y="6003"/>
                  </a:lnTo>
                  <a:lnTo>
                    <a:pt x="11097" y="6185"/>
                  </a:lnTo>
                  <a:lnTo>
                    <a:pt x="11006" y="6276"/>
                  </a:lnTo>
                  <a:lnTo>
                    <a:pt x="11006" y="6322"/>
                  </a:lnTo>
                  <a:lnTo>
                    <a:pt x="11416" y="6276"/>
                  </a:lnTo>
                  <a:lnTo>
                    <a:pt x="11552" y="6367"/>
                  </a:lnTo>
                  <a:lnTo>
                    <a:pt x="11734" y="6367"/>
                  </a:lnTo>
                  <a:lnTo>
                    <a:pt x="11870" y="6458"/>
                  </a:lnTo>
                  <a:lnTo>
                    <a:pt x="11870" y="6549"/>
                  </a:lnTo>
                  <a:lnTo>
                    <a:pt x="12007" y="6640"/>
                  </a:lnTo>
                  <a:lnTo>
                    <a:pt x="12098" y="6595"/>
                  </a:lnTo>
                  <a:lnTo>
                    <a:pt x="12189" y="6731"/>
                  </a:lnTo>
                  <a:lnTo>
                    <a:pt x="12007" y="6731"/>
                  </a:lnTo>
                  <a:lnTo>
                    <a:pt x="11870" y="6822"/>
                  </a:lnTo>
                  <a:lnTo>
                    <a:pt x="11688" y="6686"/>
                  </a:lnTo>
                  <a:lnTo>
                    <a:pt x="11416" y="6549"/>
                  </a:lnTo>
                  <a:lnTo>
                    <a:pt x="11052" y="6595"/>
                  </a:lnTo>
                  <a:lnTo>
                    <a:pt x="10506" y="6640"/>
                  </a:lnTo>
                  <a:lnTo>
                    <a:pt x="10279" y="6731"/>
                  </a:lnTo>
                  <a:lnTo>
                    <a:pt x="10142" y="6731"/>
                  </a:lnTo>
                  <a:lnTo>
                    <a:pt x="10097" y="6777"/>
                  </a:lnTo>
                  <a:lnTo>
                    <a:pt x="10188" y="6867"/>
                  </a:lnTo>
                  <a:lnTo>
                    <a:pt x="10415" y="6958"/>
                  </a:lnTo>
                  <a:lnTo>
                    <a:pt x="10642" y="6958"/>
                  </a:lnTo>
                  <a:lnTo>
                    <a:pt x="10779" y="7049"/>
                  </a:lnTo>
                  <a:lnTo>
                    <a:pt x="10779" y="7095"/>
                  </a:lnTo>
                  <a:lnTo>
                    <a:pt x="10597" y="7186"/>
                  </a:lnTo>
                  <a:lnTo>
                    <a:pt x="10460" y="7049"/>
                  </a:lnTo>
                  <a:lnTo>
                    <a:pt x="10142" y="7049"/>
                  </a:lnTo>
                  <a:lnTo>
                    <a:pt x="10006" y="6913"/>
                  </a:lnTo>
                  <a:lnTo>
                    <a:pt x="9869" y="6867"/>
                  </a:lnTo>
                  <a:lnTo>
                    <a:pt x="9596" y="7004"/>
                  </a:lnTo>
                  <a:lnTo>
                    <a:pt x="9323" y="7004"/>
                  </a:lnTo>
                  <a:lnTo>
                    <a:pt x="9051" y="6913"/>
                  </a:lnTo>
                  <a:lnTo>
                    <a:pt x="8823" y="6913"/>
                  </a:lnTo>
                  <a:lnTo>
                    <a:pt x="8596" y="6822"/>
                  </a:lnTo>
                  <a:lnTo>
                    <a:pt x="8505" y="6777"/>
                  </a:lnTo>
                  <a:lnTo>
                    <a:pt x="8187" y="6777"/>
                  </a:lnTo>
                  <a:lnTo>
                    <a:pt x="8141" y="6958"/>
                  </a:lnTo>
                  <a:lnTo>
                    <a:pt x="8187" y="7140"/>
                  </a:lnTo>
                  <a:lnTo>
                    <a:pt x="8232" y="7686"/>
                  </a:lnTo>
                  <a:lnTo>
                    <a:pt x="8232" y="7777"/>
                  </a:lnTo>
                  <a:lnTo>
                    <a:pt x="8096" y="7959"/>
                  </a:lnTo>
                  <a:lnTo>
                    <a:pt x="8096" y="8050"/>
                  </a:lnTo>
                  <a:lnTo>
                    <a:pt x="8187" y="8141"/>
                  </a:lnTo>
                  <a:lnTo>
                    <a:pt x="8323" y="8277"/>
                  </a:lnTo>
                  <a:lnTo>
                    <a:pt x="8505" y="8323"/>
                  </a:lnTo>
                  <a:lnTo>
                    <a:pt x="8641" y="8368"/>
                  </a:lnTo>
                  <a:lnTo>
                    <a:pt x="8459" y="8368"/>
                  </a:lnTo>
                  <a:lnTo>
                    <a:pt x="8368" y="8414"/>
                  </a:lnTo>
                  <a:lnTo>
                    <a:pt x="8323" y="8550"/>
                  </a:lnTo>
                  <a:lnTo>
                    <a:pt x="8277" y="8368"/>
                  </a:lnTo>
                  <a:lnTo>
                    <a:pt x="8141" y="8232"/>
                  </a:lnTo>
                  <a:lnTo>
                    <a:pt x="8096" y="8277"/>
                  </a:lnTo>
                  <a:lnTo>
                    <a:pt x="8005" y="8323"/>
                  </a:lnTo>
                  <a:lnTo>
                    <a:pt x="7914" y="8186"/>
                  </a:lnTo>
                  <a:lnTo>
                    <a:pt x="7868" y="7914"/>
                  </a:lnTo>
                  <a:lnTo>
                    <a:pt x="7914" y="7641"/>
                  </a:lnTo>
                  <a:lnTo>
                    <a:pt x="7823" y="7231"/>
                  </a:lnTo>
                  <a:lnTo>
                    <a:pt x="7641" y="7049"/>
                  </a:lnTo>
                  <a:lnTo>
                    <a:pt x="7641" y="6867"/>
                  </a:lnTo>
                  <a:lnTo>
                    <a:pt x="7277" y="6640"/>
                  </a:lnTo>
                  <a:lnTo>
                    <a:pt x="7140" y="6640"/>
                  </a:lnTo>
                  <a:lnTo>
                    <a:pt x="6959" y="6504"/>
                  </a:lnTo>
                  <a:lnTo>
                    <a:pt x="6913" y="6322"/>
                  </a:lnTo>
                  <a:lnTo>
                    <a:pt x="6777" y="6276"/>
                  </a:lnTo>
                  <a:lnTo>
                    <a:pt x="6549" y="6322"/>
                  </a:lnTo>
                  <a:lnTo>
                    <a:pt x="6049" y="6867"/>
                  </a:lnTo>
                  <a:lnTo>
                    <a:pt x="5958" y="7049"/>
                  </a:lnTo>
                  <a:lnTo>
                    <a:pt x="6003" y="7186"/>
                  </a:lnTo>
                  <a:lnTo>
                    <a:pt x="6094" y="7277"/>
                  </a:lnTo>
                  <a:lnTo>
                    <a:pt x="6231" y="7322"/>
                  </a:lnTo>
                  <a:lnTo>
                    <a:pt x="6322" y="7504"/>
                  </a:lnTo>
                  <a:lnTo>
                    <a:pt x="6322" y="7641"/>
                  </a:lnTo>
                  <a:lnTo>
                    <a:pt x="6276" y="7686"/>
                  </a:lnTo>
                  <a:lnTo>
                    <a:pt x="6185" y="7504"/>
                  </a:lnTo>
                  <a:lnTo>
                    <a:pt x="6049" y="7459"/>
                  </a:lnTo>
                  <a:lnTo>
                    <a:pt x="5958" y="7368"/>
                  </a:lnTo>
                  <a:lnTo>
                    <a:pt x="5913" y="7413"/>
                  </a:lnTo>
                  <a:lnTo>
                    <a:pt x="5776" y="7459"/>
                  </a:lnTo>
                  <a:lnTo>
                    <a:pt x="5776" y="7550"/>
                  </a:lnTo>
                  <a:lnTo>
                    <a:pt x="5822" y="7732"/>
                  </a:lnTo>
                  <a:lnTo>
                    <a:pt x="5913" y="7823"/>
                  </a:lnTo>
                  <a:lnTo>
                    <a:pt x="6003" y="8050"/>
                  </a:lnTo>
                  <a:lnTo>
                    <a:pt x="6049" y="8459"/>
                  </a:lnTo>
                  <a:lnTo>
                    <a:pt x="5913" y="8687"/>
                  </a:lnTo>
                  <a:lnTo>
                    <a:pt x="5958" y="8914"/>
                  </a:lnTo>
                  <a:lnTo>
                    <a:pt x="5822" y="9141"/>
                  </a:lnTo>
                  <a:lnTo>
                    <a:pt x="5822" y="9323"/>
                  </a:lnTo>
                  <a:lnTo>
                    <a:pt x="5867" y="9369"/>
                  </a:lnTo>
                  <a:lnTo>
                    <a:pt x="5958" y="9323"/>
                  </a:lnTo>
                  <a:lnTo>
                    <a:pt x="5958" y="9323"/>
                  </a:lnTo>
                  <a:lnTo>
                    <a:pt x="5913" y="9551"/>
                  </a:lnTo>
                  <a:lnTo>
                    <a:pt x="5822" y="9733"/>
                  </a:lnTo>
                  <a:lnTo>
                    <a:pt x="5776" y="9642"/>
                  </a:lnTo>
                  <a:lnTo>
                    <a:pt x="5731" y="9460"/>
                  </a:lnTo>
                  <a:lnTo>
                    <a:pt x="5549" y="9369"/>
                  </a:lnTo>
                  <a:lnTo>
                    <a:pt x="5458" y="9460"/>
                  </a:lnTo>
                  <a:lnTo>
                    <a:pt x="5458" y="9733"/>
                  </a:lnTo>
                  <a:lnTo>
                    <a:pt x="5685" y="10097"/>
                  </a:lnTo>
                  <a:lnTo>
                    <a:pt x="5913" y="10051"/>
                  </a:lnTo>
                  <a:lnTo>
                    <a:pt x="6003" y="10142"/>
                  </a:lnTo>
                  <a:lnTo>
                    <a:pt x="6140" y="10233"/>
                  </a:lnTo>
                  <a:lnTo>
                    <a:pt x="6367" y="10278"/>
                  </a:lnTo>
                  <a:lnTo>
                    <a:pt x="6640" y="10369"/>
                  </a:lnTo>
                  <a:lnTo>
                    <a:pt x="6777" y="10278"/>
                  </a:lnTo>
                  <a:lnTo>
                    <a:pt x="6913" y="10142"/>
                  </a:lnTo>
                  <a:lnTo>
                    <a:pt x="6959" y="10006"/>
                  </a:lnTo>
                  <a:lnTo>
                    <a:pt x="7050" y="10006"/>
                  </a:lnTo>
                  <a:lnTo>
                    <a:pt x="7050" y="10097"/>
                  </a:lnTo>
                  <a:lnTo>
                    <a:pt x="6959" y="10233"/>
                  </a:lnTo>
                  <a:lnTo>
                    <a:pt x="6959" y="10415"/>
                  </a:lnTo>
                  <a:lnTo>
                    <a:pt x="6913" y="10506"/>
                  </a:lnTo>
                  <a:lnTo>
                    <a:pt x="6777" y="10415"/>
                  </a:lnTo>
                  <a:lnTo>
                    <a:pt x="6413" y="10415"/>
                  </a:lnTo>
                  <a:lnTo>
                    <a:pt x="6276" y="10460"/>
                  </a:lnTo>
                  <a:lnTo>
                    <a:pt x="6276" y="10597"/>
                  </a:lnTo>
                  <a:lnTo>
                    <a:pt x="6367" y="10642"/>
                  </a:lnTo>
                  <a:lnTo>
                    <a:pt x="6549" y="10642"/>
                  </a:lnTo>
                  <a:lnTo>
                    <a:pt x="6595" y="10733"/>
                  </a:lnTo>
                  <a:lnTo>
                    <a:pt x="6413" y="10779"/>
                  </a:lnTo>
                  <a:lnTo>
                    <a:pt x="6413" y="11006"/>
                  </a:lnTo>
                  <a:lnTo>
                    <a:pt x="6231" y="10688"/>
                  </a:lnTo>
                  <a:lnTo>
                    <a:pt x="6140" y="10688"/>
                  </a:lnTo>
                  <a:lnTo>
                    <a:pt x="6049" y="10551"/>
                  </a:lnTo>
                  <a:lnTo>
                    <a:pt x="5958" y="10415"/>
                  </a:lnTo>
                  <a:lnTo>
                    <a:pt x="5640" y="10187"/>
                  </a:lnTo>
                  <a:lnTo>
                    <a:pt x="5503" y="10187"/>
                  </a:lnTo>
                  <a:lnTo>
                    <a:pt x="5321" y="9960"/>
                  </a:lnTo>
                  <a:lnTo>
                    <a:pt x="5321" y="9915"/>
                  </a:lnTo>
                  <a:lnTo>
                    <a:pt x="5185" y="9915"/>
                  </a:lnTo>
                  <a:lnTo>
                    <a:pt x="5003" y="10051"/>
                  </a:lnTo>
                  <a:lnTo>
                    <a:pt x="4912" y="10006"/>
                  </a:lnTo>
                  <a:lnTo>
                    <a:pt x="4776" y="10097"/>
                  </a:lnTo>
                  <a:lnTo>
                    <a:pt x="4548" y="10051"/>
                  </a:lnTo>
                  <a:lnTo>
                    <a:pt x="4230" y="10097"/>
                  </a:lnTo>
                  <a:lnTo>
                    <a:pt x="4093" y="10051"/>
                  </a:lnTo>
                  <a:lnTo>
                    <a:pt x="3866" y="10324"/>
                  </a:lnTo>
                  <a:lnTo>
                    <a:pt x="3775" y="10551"/>
                  </a:lnTo>
                  <a:lnTo>
                    <a:pt x="3775" y="10733"/>
                  </a:lnTo>
                  <a:lnTo>
                    <a:pt x="3593" y="10733"/>
                  </a:lnTo>
                  <a:lnTo>
                    <a:pt x="3457" y="10870"/>
                  </a:lnTo>
                  <a:lnTo>
                    <a:pt x="3275" y="10915"/>
                  </a:lnTo>
                  <a:lnTo>
                    <a:pt x="3275" y="11052"/>
                  </a:lnTo>
                  <a:lnTo>
                    <a:pt x="3093" y="11188"/>
                  </a:lnTo>
                  <a:lnTo>
                    <a:pt x="3047" y="11370"/>
                  </a:lnTo>
                  <a:lnTo>
                    <a:pt x="3138" y="11370"/>
                  </a:lnTo>
                  <a:lnTo>
                    <a:pt x="3184" y="11461"/>
                  </a:lnTo>
                  <a:lnTo>
                    <a:pt x="3047" y="11461"/>
                  </a:lnTo>
                  <a:lnTo>
                    <a:pt x="2956" y="11552"/>
                  </a:lnTo>
                  <a:lnTo>
                    <a:pt x="3138" y="11734"/>
                  </a:lnTo>
                  <a:lnTo>
                    <a:pt x="3366" y="11734"/>
                  </a:lnTo>
                  <a:lnTo>
                    <a:pt x="3502" y="11643"/>
                  </a:lnTo>
                  <a:lnTo>
                    <a:pt x="3502" y="11552"/>
                  </a:lnTo>
                  <a:lnTo>
                    <a:pt x="3684" y="11552"/>
                  </a:lnTo>
                  <a:lnTo>
                    <a:pt x="3911" y="11415"/>
                  </a:lnTo>
                  <a:lnTo>
                    <a:pt x="3911" y="11552"/>
                  </a:lnTo>
                  <a:lnTo>
                    <a:pt x="3775" y="11643"/>
                  </a:lnTo>
                  <a:lnTo>
                    <a:pt x="3639" y="11779"/>
                  </a:lnTo>
                  <a:lnTo>
                    <a:pt x="3639" y="11916"/>
                  </a:lnTo>
                  <a:lnTo>
                    <a:pt x="4002" y="11916"/>
                  </a:lnTo>
                  <a:lnTo>
                    <a:pt x="4184" y="11734"/>
                  </a:lnTo>
                  <a:lnTo>
                    <a:pt x="4457" y="11552"/>
                  </a:lnTo>
                  <a:lnTo>
                    <a:pt x="4594" y="11234"/>
                  </a:lnTo>
                  <a:lnTo>
                    <a:pt x="4821" y="10961"/>
                  </a:lnTo>
                  <a:lnTo>
                    <a:pt x="4957" y="10915"/>
                  </a:lnTo>
                  <a:lnTo>
                    <a:pt x="4957" y="10915"/>
                  </a:lnTo>
                  <a:lnTo>
                    <a:pt x="4912" y="11052"/>
                  </a:lnTo>
                  <a:lnTo>
                    <a:pt x="4776" y="11097"/>
                  </a:lnTo>
                  <a:lnTo>
                    <a:pt x="4594" y="11415"/>
                  </a:lnTo>
                  <a:lnTo>
                    <a:pt x="4685" y="11506"/>
                  </a:lnTo>
                  <a:lnTo>
                    <a:pt x="4503" y="11552"/>
                  </a:lnTo>
                  <a:lnTo>
                    <a:pt x="4412" y="11688"/>
                  </a:lnTo>
                  <a:lnTo>
                    <a:pt x="4457" y="11779"/>
                  </a:lnTo>
                  <a:lnTo>
                    <a:pt x="4548" y="11779"/>
                  </a:lnTo>
                  <a:lnTo>
                    <a:pt x="4503" y="11870"/>
                  </a:lnTo>
                  <a:lnTo>
                    <a:pt x="4412" y="11870"/>
                  </a:lnTo>
                  <a:lnTo>
                    <a:pt x="4230" y="12007"/>
                  </a:lnTo>
                  <a:lnTo>
                    <a:pt x="4275" y="12098"/>
                  </a:lnTo>
                  <a:lnTo>
                    <a:pt x="4457" y="12098"/>
                  </a:lnTo>
                  <a:lnTo>
                    <a:pt x="4321" y="12143"/>
                  </a:lnTo>
                  <a:lnTo>
                    <a:pt x="4184" y="12098"/>
                  </a:lnTo>
                  <a:lnTo>
                    <a:pt x="4002" y="12098"/>
                  </a:lnTo>
                  <a:lnTo>
                    <a:pt x="3911" y="12143"/>
                  </a:lnTo>
                  <a:lnTo>
                    <a:pt x="3775" y="12189"/>
                  </a:lnTo>
                  <a:lnTo>
                    <a:pt x="3729" y="12280"/>
                  </a:lnTo>
                  <a:lnTo>
                    <a:pt x="3775" y="12416"/>
                  </a:lnTo>
                  <a:lnTo>
                    <a:pt x="3911" y="12416"/>
                  </a:lnTo>
                  <a:lnTo>
                    <a:pt x="3957" y="12325"/>
                  </a:lnTo>
                  <a:lnTo>
                    <a:pt x="4048" y="12371"/>
                  </a:lnTo>
                  <a:lnTo>
                    <a:pt x="4184" y="12371"/>
                  </a:lnTo>
                  <a:lnTo>
                    <a:pt x="4184" y="12461"/>
                  </a:lnTo>
                  <a:lnTo>
                    <a:pt x="3957" y="12461"/>
                  </a:lnTo>
                  <a:lnTo>
                    <a:pt x="3866" y="12507"/>
                  </a:lnTo>
                  <a:lnTo>
                    <a:pt x="3866" y="12552"/>
                  </a:lnTo>
                  <a:lnTo>
                    <a:pt x="4002" y="12598"/>
                  </a:lnTo>
                  <a:lnTo>
                    <a:pt x="4002" y="12643"/>
                  </a:lnTo>
                  <a:lnTo>
                    <a:pt x="3866" y="12689"/>
                  </a:lnTo>
                  <a:lnTo>
                    <a:pt x="3775" y="12734"/>
                  </a:lnTo>
                  <a:lnTo>
                    <a:pt x="3775" y="12780"/>
                  </a:lnTo>
                  <a:lnTo>
                    <a:pt x="3866" y="12962"/>
                  </a:lnTo>
                  <a:lnTo>
                    <a:pt x="4002" y="12962"/>
                  </a:lnTo>
                  <a:lnTo>
                    <a:pt x="4048" y="12871"/>
                  </a:lnTo>
                  <a:lnTo>
                    <a:pt x="4230" y="12734"/>
                  </a:lnTo>
                  <a:lnTo>
                    <a:pt x="4184" y="12916"/>
                  </a:lnTo>
                  <a:lnTo>
                    <a:pt x="4048" y="13007"/>
                  </a:lnTo>
                  <a:lnTo>
                    <a:pt x="3911" y="13098"/>
                  </a:lnTo>
                  <a:lnTo>
                    <a:pt x="3911" y="13189"/>
                  </a:lnTo>
                  <a:lnTo>
                    <a:pt x="4139" y="13326"/>
                  </a:lnTo>
                  <a:lnTo>
                    <a:pt x="4321" y="13326"/>
                  </a:lnTo>
                  <a:lnTo>
                    <a:pt x="4321" y="13280"/>
                  </a:lnTo>
                  <a:lnTo>
                    <a:pt x="4412" y="13280"/>
                  </a:lnTo>
                  <a:lnTo>
                    <a:pt x="4503" y="13326"/>
                  </a:lnTo>
                  <a:lnTo>
                    <a:pt x="4776" y="13235"/>
                  </a:lnTo>
                  <a:lnTo>
                    <a:pt x="5003" y="13053"/>
                  </a:lnTo>
                  <a:lnTo>
                    <a:pt x="5003" y="12962"/>
                  </a:lnTo>
                  <a:lnTo>
                    <a:pt x="5185" y="12871"/>
                  </a:lnTo>
                  <a:lnTo>
                    <a:pt x="5458" y="12598"/>
                  </a:lnTo>
                  <a:lnTo>
                    <a:pt x="5458" y="12461"/>
                  </a:lnTo>
                  <a:lnTo>
                    <a:pt x="5549" y="12371"/>
                  </a:lnTo>
                  <a:lnTo>
                    <a:pt x="5685" y="12371"/>
                  </a:lnTo>
                  <a:lnTo>
                    <a:pt x="5549" y="12461"/>
                  </a:lnTo>
                  <a:lnTo>
                    <a:pt x="5549" y="12643"/>
                  </a:lnTo>
                  <a:lnTo>
                    <a:pt x="5276" y="12916"/>
                  </a:lnTo>
                  <a:lnTo>
                    <a:pt x="5003" y="13098"/>
                  </a:lnTo>
                  <a:lnTo>
                    <a:pt x="4821" y="13326"/>
                  </a:lnTo>
                  <a:lnTo>
                    <a:pt x="4594" y="13417"/>
                  </a:lnTo>
                  <a:lnTo>
                    <a:pt x="4457" y="13553"/>
                  </a:lnTo>
                  <a:lnTo>
                    <a:pt x="4548" y="13644"/>
                  </a:lnTo>
                  <a:lnTo>
                    <a:pt x="4503" y="13689"/>
                  </a:lnTo>
                  <a:lnTo>
                    <a:pt x="4275" y="13508"/>
                  </a:lnTo>
                  <a:lnTo>
                    <a:pt x="3957" y="13508"/>
                  </a:lnTo>
                  <a:lnTo>
                    <a:pt x="3957" y="13598"/>
                  </a:lnTo>
                  <a:lnTo>
                    <a:pt x="3866" y="13598"/>
                  </a:lnTo>
                  <a:lnTo>
                    <a:pt x="3775" y="13371"/>
                  </a:lnTo>
                  <a:lnTo>
                    <a:pt x="3457" y="13235"/>
                  </a:lnTo>
                  <a:lnTo>
                    <a:pt x="3366" y="13280"/>
                  </a:lnTo>
                  <a:lnTo>
                    <a:pt x="3320" y="13235"/>
                  </a:lnTo>
                  <a:lnTo>
                    <a:pt x="3366" y="13007"/>
                  </a:lnTo>
                  <a:lnTo>
                    <a:pt x="3366" y="12552"/>
                  </a:lnTo>
                  <a:lnTo>
                    <a:pt x="3275" y="12234"/>
                  </a:lnTo>
                  <a:lnTo>
                    <a:pt x="3138" y="12052"/>
                  </a:lnTo>
                  <a:lnTo>
                    <a:pt x="3002" y="12052"/>
                  </a:lnTo>
                  <a:lnTo>
                    <a:pt x="2820" y="12007"/>
                  </a:lnTo>
                  <a:lnTo>
                    <a:pt x="2547" y="12007"/>
                  </a:lnTo>
                  <a:lnTo>
                    <a:pt x="2411" y="12052"/>
                  </a:lnTo>
                  <a:lnTo>
                    <a:pt x="2274" y="12052"/>
                  </a:lnTo>
                  <a:lnTo>
                    <a:pt x="2274" y="12189"/>
                  </a:lnTo>
                  <a:lnTo>
                    <a:pt x="2320" y="12325"/>
                  </a:lnTo>
                  <a:lnTo>
                    <a:pt x="2274" y="12416"/>
                  </a:lnTo>
                  <a:lnTo>
                    <a:pt x="2274" y="12643"/>
                  </a:lnTo>
                  <a:lnTo>
                    <a:pt x="2320" y="12780"/>
                  </a:lnTo>
                  <a:lnTo>
                    <a:pt x="2365" y="12780"/>
                  </a:lnTo>
                  <a:lnTo>
                    <a:pt x="2365" y="12871"/>
                  </a:lnTo>
                  <a:lnTo>
                    <a:pt x="2229" y="12962"/>
                  </a:lnTo>
                  <a:lnTo>
                    <a:pt x="2229" y="13053"/>
                  </a:lnTo>
                  <a:lnTo>
                    <a:pt x="2320" y="13189"/>
                  </a:lnTo>
                  <a:lnTo>
                    <a:pt x="2411" y="13189"/>
                  </a:lnTo>
                  <a:lnTo>
                    <a:pt x="2456" y="13144"/>
                  </a:lnTo>
                  <a:lnTo>
                    <a:pt x="2638" y="13189"/>
                  </a:lnTo>
                  <a:lnTo>
                    <a:pt x="2592" y="13235"/>
                  </a:lnTo>
                  <a:lnTo>
                    <a:pt x="2456" y="13235"/>
                  </a:lnTo>
                  <a:lnTo>
                    <a:pt x="2411" y="13280"/>
                  </a:lnTo>
                  <a:lnTo>
                    <a:pt x="2547" y="13326"/>
                  </a:lnTo>
                  <a:lnTo>
                    <a:pt x="2502" y="13417"/>
                  </a:lnTo>
                  <a:lnTo>
                    <a:pt x="2411" y="13508"/>
                  </a:lnTo>
                  <a:lnTo>
                    <a:pt x="2411" y="13553"/>
                  </a:lnTo>
                  <a:lnTo>
                    <a:pt x="2502" y="13553"/>
                  </a:lnTo>
                  <a:lnTo>
                    <a:pt x="2592" y="13644"/>
                  </a:lnTo>
                  <a:lnTo>
                    <a:pt x="2683" y="13598"/>
                  </a:lnTo>
                  <a:lnTo>
                    <a:pt x="2774" y="13689"/>
                  </a:lnTo>
                  <a:lnTo>
                    <a:pt x="2683" y="13735"/>
                  </a:lnTo>
                  <a:lnTo>
                    <a:pt x="2547" y="13735"/>
                  </a:lnTo>
                  <a:lnTo>
                    <a:pt x="2502" y="13780"/>
                  </a:lnTo>
                  <a:lnTo>
                    <a:pt x="2320" y="13644"/>
                  </a:lnTo>
                  <a:lnTo>
                    <a:pt x="2229" y="13689"/>
                  </a:lnTo>
                  <a:lnTo>
                    <a:pt x="2229" y="13735"/>
                  </a:lnTo>
                  <a:lnTo>
                    <a:pt x="2092" y="13780"/>
                  </a:lnTo>
                  <a:lnTo>
                    <a:pt x="2047" y="13598"/>
                  </a:lnTo>
                  <a:lnTo>
                    <a:pt x="1910" y="13553"/>
                  </a:lnTo>
                  <a:lnTo>
                    <a:pt x="1819" y="13644"/>
                  </a:lnTo>
                  <a:lnTo>
                    <a:pt x="1592" y="13644"/>
                  </a:lnTo>
                  <a:lnTo>
                    <a:pt x="1365" y="13553"/>
                  </a:lnTo>
                  <a:lnTo>
                    <a:pt x="1228" y="13553"/>
                  </a:lnTo>
                  <a:lnTo>
                    <a:pt x="1137" y="13598"/>
                  </a:lnTo>
                  <a:lnTo>
                    <a:pt x="1137" y="13689"/>
                  </a:lnTo>
                  <a:lnTo>
                    <a:pt x="1046" y="13735"/>
                  </a:lnTo>
                  <a:lnTo>
                    <a:pt x="910" y="13780"/>
                  </a:lnTo>
                  <a:lnTo>
                    <a:pt x="819" y="13917"/>
                  </a:lnTo>
                  <a:lnTo>
                    <a:pt x="591" y="13917"/>
                  </a:lnTo>
                  <a:lnTo>
                    <a:pt x="546" y="13962"/>
                  </a:lnTo>
                  <a:lnTo>
                    <a:pt x="409" y="14008"/>
                  </a:lnTo>
                  <a:lnTo>
                    <a:pt x="273" y="14099"/>
                  </a:lnTo>
                  <a:lnTo>
                    <a:pt x="273" y="14235"/>
                  </a:lnTo>
                  <a:lnTo>
                    <a:pt x="273" y="14326"/>
                  </a:lnTo>
                  <a:lnTo>
                    <a:pt x="228" y="14417"/>
                  </a:lnTo>
                  <a:lnTo>
                    <a:pt x="46" y="14554"/>
                  </a:lnTo>
                  <a:lnTo>
                    <a:pt x="0" y="14644"/>
                  </a:lnTo>
                  <a:lnTo>
                    <a:pt x="46" y="14735"/>
                  </a:lnTo>
                  <a:lnTo>
                    <a:pt x="46" y="14917"/>
                  </a:lnTo>
                  <a:lnTo>
                    <a:pt x="91" y="15008"/>
                  </a:lnTo>
                  <a:lnTo>
                    <a:pt x="273" y="15008"/>
                  </a:lnTo>
                  <a:lnTo>
                    <a:pt x="364" y="14826"/>
                  </a:lnTo>
                  <a:lnTo>
                    <a:pt x="409" y="14826"/>
                  </a:lnTo>
                  <a:lnTo>
                    <a:pt x="409" y="14872"/>
                  </a:lnTo>
                  <a:lnTo>
                    <a:pt x="318" y="15008"/>
                  </a:lnTo>
                  <a:lnTo>
                    <a:pt x="364" y="15054"/>
                  </a:lnTo>
                  <a:lnTo>
                    <a:pt x="500" y="14917"/>
                  </a:lnTo>
                  <a:lnTo>
                    <a:pt x="500" y="14735"/>
                  </a:lnTo>
                  <a:lnTo>
                    <a:pt x="591" y="14417"/>
                  </a:lnTo>
                  <a:lnTo>
                    <a:pt x="682" y="14372"/>
                  </a:lnTo>
                  <a:lnTo>
                    <a:pt x="773" y="14281"/>
                  </a:lnTo>
                  <a:lnTo>
                    <a:pt x="637" y="14599"/>
                  </a:lnTo>
                  <a:lnTo>
                    <a:pt x="637" y="14735"/>
                  </a:lnTo>
                  <a:lnTo>
                    <a:pt x="591" y="14826"/>
                  </a:lnTo>
                  <a:lnTo>
                    <a:pt x="546" y="15008"/>
                  </a:lnTo>
                  <a:lnTo>
                    <a:pt x="500" y="15145"/>
                  </a:lnTo>
                  <a:lnTo>
                    <a:pt x="546" y="15190"/>
                  </a:lnTo>
                  <a:lnTo>
                    <a:pt x="637" y="15190"/>
                  </a:lnTo>
                  <a:lnTo>
                    <a:pt x="728" y="15281"/>
                  </a:lnTo>
                  <a:lnTo>
                    <a:pt x="864" y="15281"/>
                  </a:lnTo>
                  <a:lnTo>
                    <a:pt x="910" y="15190"/>
                  </a:lnTo>
                  <a:lnTo>
                    <a:pt x="864" y="15099"/>
                  </a:lnTo>
                  <a:lnTo>
                    <a:pt x="955" y="14963"/>
                  </a:lnTo>
                  <a:lnTo>
                    <a:pt x="1001" y="14826"/>
                  </a:lnTo>
                  <a:lnTo>
                    <a:pt x="1046" y="14781"/>
                  </a:lnTo>
                  <a:lnTo>
                    <a:pt x="1046" y="14872"/>
                  </a:lnTo>
                  <a:lnTo>
                    <a:pt x="1092" y="14963"/>
                  </a:lnTo>
                  <a:lnTo>
                    <a:pt x="1001" y="15145"/>
                  </a:lnTo>
                  <a:lnTo>
                    <a:pt x="1046" y="15236"/>
                  </a:lnTo>
                  <a:lnTo>
                    <a:pt x="1046" y="15327"/>
                  </a:lnTo>
                  <a:lnTo>
                    <a:pt x="1137" y="15509"/>
                  </a:lnTo>
                  <a:lnTo>
                    <a:pt x="1183" y="15509"/>
                  </a:lnTo>
                  <a:lnTo>
                    <a:pt x="1319" y="15418"/>
                  </a:lnTo>
                  <a:lnTo>
                    <a:pt x="1274" y="15281"/>
                  </a:lnTo>
                  <a:lnTo>
                    <a:pt x="1319" y="15236"/>
                  </a:lnTo>
                  <a:lnTo>
                    <a:pt x="1410" y="15236"/>
                  </a:lnTo>
                  <a:lnTo>
                    <a:pt x="1455" y="15145"/>
                  </a:lnTo>
                  <a:lnTo>
                    <a:pt x="1455" y="15008"/>
                  </a:lnTo>
                  <a:lnTo>
                    <a:pt x="1410" y="14963"/>
                  </a:lnTo>
                  <a:lnTo>
                    <a:pt x="1410" y="14826"/>
                  </a:lnTo>
                  <a:lnTo>
                    <a:pt x="1455" y="14872"/>
                  </a:lnTo>
                  <a:lnTo>
                    <a:pt x="1546" y="15099"/>
                  </a:lnTo>
                  <a:lnTo>
                    <a:pt x="1592" y="15190"/>
                  </a:lnTo>
                  <a:lnTo>
                    <a:pt x="1501" y="15327"/>
                  </a:lnTo>
                  <a:lnTo>
                    <a:pt x="1410" y="15327"/>
                  </a:lnTo>
                  <a:lnTo>
                    <a:pt x="1365" y="15463"/>
                  </a:lnTo>
                  <a:lnTo>
                    <a:pt x="1365" y="15554"/>
                  </a:lnTo>
                  <a:lnTo>
                    <a:pt x="1455" y="15554"/>
                  </a:lnTo>
                  <a:lnTo>
                    <a:pt x="1501" y="15600"/>
                  </a:lnTo>
                  <a:lnTo>
                    <a:pt x="1546" y="15645"/>
                  </a:lnTo>
                  <a:lnTo>
                    <a:pt x="1637" y="15645"/>
                  </a:lnTo>
                  <a:lnTo>
                    <a:pt x="1865" y="15827"/>
                  </a:lnTo>
                  <a:lnTo>
                    <a:pt x="1956" y="15827"/>
                  </a:lnTo>
                  <a:lnTo>
                    <a:pt x="1956" y="15963"/>
                  </a:lnTo>
                  <a:lnTo>
                    <a:pt x="2229" y="15963"/>
                  </a:lnTo>
                  <a:lnTo>
                    <a:pt x="2365" y="16009"/>
                  </a:lnTo>
                  <a:lnTo>
                    <a:pt x="2456" y="16009"/>
                  </a:lnTo>
                  <a:lnTo>
                    <a:pt x="2502" y="15872"/>
                  </a:lnTo>
                  <a:lnTo>
                    <a:pt x="2365" y="15691"/>
                  </a:lnTo>
                  <a:lnTo>
                    <a:pt x="2320" y="15463"/>
                  </a:lnTo>
                  <a:lnTo>
                    <a:pt x="2411" y="15236"/>
                  </a:lnTo>
                  <a:lnTo>
                    <a:pt x="2456" y="15190"/>
                  </a:lnTo>
                  <a:lnTo>
                    <a:pt x="2502" y="15236"/>
                  </a:lnTo>
                  <a:lnTo>
                    <a:pt x="2547" y="15463"/>
                  </a:lnTo>
                  <a:lnTo>
                    <a:pt x="2547" y="15600"/>
                  </a:lnTo>
                  <a:lnTo>
                    <a:pt x="2547" y="15645"/>
                  </a:lnTo>
                  <a:lnTo>
                    <a:pt x="2683" y="15645"/>
                  </a:lnTo>
                  <a:lnTo>
                    <a:pt x="2683" y="15600"/>
                  </a:lnTo>
                  <a:lnTo>
                    <a:pt x="2820" y="15600"/>
                  </a:lnTo>
                  <a:lnTo>
                    <a:pt x="2865" y="15554"/>
                  </a:lnTo>
                  <a:lnTo>
                    <a:pt x="2865" y="15418"/>
                  </a:lnTo>
                  <a:lnTo>
                    <a:pt x="2956" y="15327"/>
                  </a:lnTo>
                  <a:lnTo>
                    <a:pt x="3002" y="15145"/>
                  </a:lnTo>
                  <a:lnTo>
                    <a:pt x="3047" y="15099"/>
                  </a:lnTo>
                  <a:lnTo>
                    <a:pt x="3093" y="15099"/>
                  </a:lnTo>
                  <a:lnTo>
                    <a:pt x="3138" y="15281"/>
                  </a:lnTo>
                  <a:lnTo>
                    <a:pt x="3093" y="15372"/>
                  </a:lnTo>
                  <a:lnTo>
                    <a:pt x="3047" y="15463"/>
                  </a:lnTo>
                  <a:lnTo>
                    <a:pt x="3002" y="15600"/>
                  </a:lnTo>
                  <a:lnTo>
                    <a:pt x="3093" y="15645"/>
                  </a:lnTo>
                  <a:lnTo>
                    <a:pt x="3047" y="15781"/>
                  </a:lnTo>
                  <a:lnTo>
                    <a:pt x="3229" y="15872"/>
                  </a:lnTo>
                  <a:lnTo>
                    <a:pt x="3366" y="15827"/>
                  </a:lnTo>
                  <a:lnTo>
                    <a:pt x="3502" y="15600"/>
                  </a:lnTo>
                  <a:lnTo>
                    <a:pt x="3411" y="15418"/>
                  </a:lnTo>
                  <a:lnTo>
                    <a:pt x="3457" y="15236"/>
                  </a:lnTo>
                  <a:lnTo>
                    <a:pt x="3548" y="15099"/>
                  </a:lnTo>
                  <a:lnTo>
                    <a:pt x="3729" y="15099"/>
                  </a:lnTo>
                  <a:lnTo>
                    <a:pt x="3593" y="15236"/>
                  </a:lnTo>
                  <a:lnTo>
                    <a:pt x="3548" y="15372"/>
                  </a:lnTo>
                  <a:lnTo>
                    <a:pt x="3593" y="15554"/>
                  </a:lnTo>
                  <a:lnTo>
                    <a:pt x="3502" y="15827"/>
                  </a:lnTo>
                  <a:lnTo>
                    <a:pt x="3502" y="15918"/>
                  </a:lnTo>
                  <a:lnTo>
                    <a:pt x="3639" y="16009"/>
                  </a:lnTo>
                  <a:lnTo>
                    <a:pt x="3775" y="16009"/>
                  </a:lnTo>
                  <a:lnTo>
                    <a:pt x="3866" y="16054"/>
                  </a:lnTo>
                  <a:lnTo>
                    <a:pt x="4002" y="15963"/>
                  </a:lnTo>
                  <a:lnTo>
                    <a:pt x="4002" y="15827"/>
                  </a:lnTo>
                  <a:lnTo>
                    <a:pt x="4093" y="15736"/>
                  </a:lnTo>
                  <a:lnTo>
                    <a:pt x="4048" y="15600"/>
                  </a:lnTo>
                  <a:lnTo>
                    <a:pt x="3911" y="15372"/>
                  </a:lnTo>
                  <a:lnTo>
                    <a:pt x="4048" y="15099"/>
                  </a:lnTo>
                  <a:lnTo>
                    <a:pt x="4048" y="14963"/>
                  </a:lnTo>
                  <a:lnTo>
                    <a:pt x="4093" y="15054"/>
                  </a:lnTo>
                  <a:lnTo>
                    <a:pt x="4093" y="15236"/>
                  </a:lnTo>
                  <a:lnTo>
                    <a:pt x="4048" y="15327"/>
                  </a:lnTo>
                  <a:lnTo>
                    <a:pt x="4139" y="15554"/>
                  </a:lnTo>
                  <a:lnTo>
                    <a:pt x="4275" y="15600"/>
                  </a:lnTo>
                  <a:lnTo>
                    <a:pt x="4366" y="15645"/>
                  </a:lnTo>
                  <a:lnTo>
                    <a:pt x="4230" y="15691"/>
                  </a:lnTo>
                  <a:lnTo>
                    <a:pt x="4139" y="15872"/>
                  </a:lnTo>
                  <a:lnTo>
                    <a:pt x="4184" y="15963"/>
                  </a:lnTo>
                  <a:lnTo>
                    <a:pt x="4412" y="16054"/>
                  </a:lnTo>
                  <a:lnTo>
                    <a:pt x="4503" y="15918"/>
                  </a:lnTo>
                  <a:lnTo>
                    <a:pt x="4685" y="16191"/>
                  </a:lnTo>
                  <a:lnTo>
                    <a:pt x="4685" y="16327"/>
                  </a:lnTo>
                  <a:lnTo>
                    <a:pt x="4548" y="16464"/>
                  </a:lnTo>
                  <a:lnTo>
                    <a:pt x="4412" y="16555"/>
                  </a:lnTo>
                  <a:lnTo>
                    <a:pt x="4503" y="16600"/>
                  </a:lnTo>
                  <a:lnTo>
                    <a:pt x="4548" y="16737"/>
                  </a:lnTo>
                  <a:lnTo>
                    <a:pt x="4685" y="16737"/>
                  </a:lnTo>
                  <a:lnTo>
                    <a:pt x="4821" y="16646"/>
                  </a:lnTo>
                  <a:lnTo>
                    <a:pt x="4912" y="16691"/>
                  </a:lnTo>
                  <a:lnTo>
                    <a:pt x="5185" y="16509"/>
                  </a:lnTo>
                  <a:lnTo>
                    <a:pt x="5321" y="16509"/>
                  </a:lnTo>
                  <a:lnTo>
                    <a:pt x="5367" y="16555"/>
                  </a:lnTo>
                  <a:lnTo>
                    <a:pt x="5594" y="16373"/>
                  </a:lnTo>
                  <a:lnTo>
                    <a:pt x="5731" y="16327"/>
                  </a:lnTo>
                  <a:lnTo>
                    <a:pt x="5867" y="16100"/>
                  </a:lnTo>
                  <a:lnTo>
                    <a:pt x="5958" y="16054"/>
                  </a:lnTo>
                  <a:lnTo>
                    <a:pt x="6003" y="16054"/>
                  </a:lnTo>
                  <a:lnTo>
                    <a:pt x="5958" y="16282"/>
                  </a:lnTo>
                  <a:lnTo>
                    <a:pt x="5913" y="16464"/>
                  </a:lnTo>
                  <a:lnTo>
                    <a:pt x="5958" y="16509"/>
                  </a:lnTo>
                  <a:lnTo>
                    <a:pt x="6140" y="16373"/>
                  </a:lnTo>
                  <a:lnTo>
                    <a:pt x="6231" y="16191"/>
                  </a:lnTo>
                  <a:lnTo>
                    <a:pt x="6367" y="16100"/>
                  </a:lnTo>
                  <a:lnTo>
                    <a:pt x="6549" y="16100"/>
                  </a:lnTo>
                  <a:lnTo>
                    <a:pt x="6686" y="15781"/>
                  </a:lnTo>
                  <a:lnTo>
                    <a:pt x="6777" y="15509"/>
                  </a:lnTo>
                  <a:lnTo>
                    <a:pt x="6731" y="15418"/>
                  </a:lnTo>
                  <a:lnTo>
                    <a:pt x="6731" y="15281"/>
                  </a:lnTo>
                  <a:lnTo>
                    <a:pt x="6686" y="15236"/>
                  </a:lnTo>
                  <a:lnTo>
                    <a:pt x="6595" y="15281"/>
                  </a:lnTo>
                  <a:lnTo>
                    <a:pt x="6504" y="15281"/>
                  </a:lnTo>
                  <a:lnTo>
                    <a:pt x="6276" y="15372"/>
                  </a:lnTo>
                  <a:lnTo>
                    <a:pt x="6231" y="15463"/>
                  </a:lnTo>
                  <a:lnTo>
                    <a:pt x="6094" y="15509"/>
                  </a:lnTo>
                  <a:lnTo>
                    <a:pt x="6185" y="15372"/>
                  </a:lnTo>
                  <a:lnTo>
                    <a:pt x="6231" y="15236"/>
                  </a:lnTo>
                  <a:lnTo>
                    <a:pt x="6094" y="15236"/>
                  </a:lnTo>
                  <a:lnTo>
                    <a:pt x="6049" y="15190"/>
                  </a:lnTo>
                  <a:lnTo>
                    <a:pt x="6094" y="15099"/>
                  </a:lnTo>
                  <a:lnTo>
                    <a:pt x="6185" y="15054"/>
                  </a:lnTo>
                  <a:lnTo>
                    <a:pt x="6276" y="14826"/>
                  </a:lnTo>
                  <a:lnTo>
                    <a:pt x="6367" y="14735"/>
                  </a:lnTo>
                  <a:lnTo>
                    <a:pt x="6322" y="14554"/>
                  </a:lnTo>
                  <a:lnTo>
                    <a:pt x="6140" y="14463"/>
                  </a:lnTo>
                  <a:lnTo>
                    <a:pt x="5822" y="14554"/>
                  </a:lnTo>
                  <a:lnTo>
                    <a:pt x="5640" y="14690"/>
                  </a:lnTo>
                  <a:lnTo>
                    <a:pt x="5731" y="14508"/>
                  </a:lnTo>
                  <a:lnTo>
                    <a:pt x="5594" y="14326"/>
                  </a:lnTo>
                  <a:lnTo>
                    <a:pt x="5412" y="14235"/>
                  </a:lnTo>
                  <a:lnTo>
                    <a:pt x="5321" y="14235"/>
                  </a:lnTo>
                  <a:lnTo>
                    <a:pt x="5230" y="14326"/>
                  </a:lnTo>
                  <a:lnTo>
                    <a:pt x="5139" y="14326"/>
                  </a:lnTo>
                  <a:lnTo>
                    <a:pt x="4957" y="14508"/>
                  </a:lnTo>
                  <a:lnTo>
                    <a:pt x="4866" y="14508"/>
                  </a:lnTo>
                  <a:lnTo>
                    <a:pt x="4957" y="14281"/>
                  </a:lnTo>
                  <a:lnTo>
                    <a:pt x="4821" y="14144"/>
                  </a:lnTo>
                  <a:lnTo>
                    <a:pt x="5276" y="14144"/>
                  </a:lnTo>
                  <a:lnTo>
                    <a:pt x="5321" y="14053"/>
                  </a:lnTo>
                  <a:lnTo>
                    <a:pt x="5185" y="13917"/>
                  </a:lnTo>
                  <a:lnTo>
                    <a:pt x="5276" y="13780"/>
                  </a:lnTo>
                  <a:lnTo>
                    <a:pt x="5321" y="13553"/>
                  </a:lnTo>
                  <a:lnTo>
                    <a:pt x="5321" y="13417"/>
                  </a:lnTo>
                  <a:lnTo>
                    <a:pt x="5458" y="13280"/>
                  </a:lnTo>
                  <a:lnTo>
                    <a:pt x="5458" y="13371"/>
                  </a:lnTo>
                  <a:lnTo>
                    <a:pt x="5503" y="13462"/>
                  </a:lnTo>
                  <a:lnTo>
                    <a:pt x="5458" y="13598"/>
                  </a:lnTo>
                  <a:lnTo>
                    <a:pt x="5412" y="13644"/>
                  </a:lnTo>
                  <a:lnTo>
                    <a:pt x="5458" y="14008"/>
                  </a:lnTo>
                  <a:lnTo>
                    <a:pt x="5822" y="14417"/>
                  </a:lnTo>
                  <a:lnTo>
                    <a:pt x="6003" y="14463"/>
                  </a:lnTo>
                  <a:lnTo>
                    <a:pt x="6003" y="14372"/>
                  </a:lnTo>
                  <a:lnTo>
                    <a:pt x="6231" y="14372"/>
                  </a:lnTo>
                  <a:lnTo>
                    <a:pt x="6595" y="14599"/>
                  </a:lnTo>
                  <a:lnTo>
                    <a:pt x="6686" y="14554"/>
                  </a:lnTo>
                  <a:lnTo>
                    <a:pt x="6777" y="14326"/>
                  </a:lnTo>
                  <a:lnTo>
                    <a:pt x="6913" y="14235"/>
                  </a:lnTo>
                  <a:lnTo>
                    <a:pt x="6959" y="14235"/>
                  </a:lnTo>
                  <a:lnTo>
                    <a:pt x="6913" y="14326"/>
                  </a:lnTo>
                  <a:lnTo>
                    <a:pt x="7004" y="14372"/>
                  </a:lnTo>
                  <a:lnTo>
                    <a:pt x="7186" y="14281"/>
                  </a:lnTo>
                  <a:lnTo>
                    <a:pt x="7186" y="14190"/>
                  </a:lnTo>
                  <a:lnTo>
                    <a:pt x="7231" y="14144"/>
                  </a:lnTo>
                  <a:lnTo>
                    <a:pt x="7277" y="14190"/>
                  </a:lnTo>
                  <a:lnTo>
                    <a:pt x="7504" y="14099"/>
                  </a:lnTo>
                  <a:lnTo>
                    <a:pt x="7504" y="13917"/>
                  </a:lnTo>
                  <a:lnTo>
                    <a:pt x="7732" y="13780"/>
                  </a:lnTo>
                  <a:lnTo>
                    <a:pt x="7732" y="13644"/>
                  </a:lnTo>
                  <a:lnTo>
                    <a:pt x="7686" y="13598"/>
                  </a:lnTo>
                  <a:lnTo>
                    <a:pt x="7504" y="13598"/>
                  </a:lnTo>
                  <a:lnTo>
                    <a:pt x="7686" y="13462"/>
                  </a:lnTo>
                  <a:lnTo>
                    <a:pt x="7732" y="13189"/>
                  </a:lnTo>
                  <a:lnTo>
                    <a:pt x="7914" y="13098"/>
                  </a:lnTo>
                  <a:lnTo>
                    <a:pt x="8232" y="13189"/>
                  </a:lnTo>
                  <a:lnTo>
                    <a:pt x="8323" y="13326"/>
                  </a:lnTo>
                  <a:lnTo>
                    <a:pt x="8596" y="13326"/>
                  </a:lnTo>
                  <a:lnTo>
                    <a:pt x="8732" y="13189"/>
                  </a:lnTo>
                  <a:lnTo>
                    <a:pt x="8869" y="13189"/>
                  </a:lnTo>
                  <a:lnTo>
                    <a:pt x="8960" y="13326"/>
                  </a:lnTo>
                  <a:lnTo>
                    <a:pt x="9096" y="13326"/>
                  </a:lnTo>
                  <a:lnTo>
                    <a:pt x="9233" y="13144"/>
                  </a:lnTo>
                  <a:lnTo>
                    <a:pt x="9369" y="13098"/>
                  </a:lnTo>
                  <a:lnTo>
                    <a:pt x="9369" y="13007"/>
                  </a:lnTo>
                  <a:lnTo>
                    <a:pt x="9187" y="12962"/>
                  </a:lnTo>
                  <a:lnTo>
                    <a:pt x="8732" y="12734"/>
                  </a:lnTo>
                  <a:lnTo>
                    <a:pt x="8687" y="12643"/>
                  </a:lnTo>
                  <a:lnTo>
                    <a:pt x="8778" y="12552"/>
                  </a:lnTo>
                  <a:lnTo>
                    <a:pt x="8960" y="12598"/>
                  </a:lnTo>
                  <a:lnTo>
                    <a:pt x="9005" y="12643"/>
                  </a:lnTo>
                  <a:lnTo>
                    <a:pt x="9142" y="12598"/>
                  </a:lnTo>
                  <a:lnTo>
                    <a:pt x="9414" y="12825"/>
                  </a:lnTo>
                  <a:lnTo>
                    <a:pt x="9505" y="12825"/>
                  </a:lnTo>
                  <a:lnTo>
                    <a:pt x="9687" y="12643"/>
                  </a:lnTo>
                  <a:lnTo>
                    <a:pt x="9824" y="12643"/>
                  </a:lnTo>
                  <a:lnTo>
                    <a:pt x="9869" y="12552"/>
                  </a:lnTo>
                  <a:lnTo>
                    <a:pt x="9824" y="12325"/>
                  </a:lnTo>
                  <a:lnTo>
                    <a:pt x="9642" y="12189"/>
                  </a:lnTo>
                  <a:lnTo>
                    <a:pt x="9551" y="12189"/>
                  </a:lnTo>
                  <a:lnTo>
                    <a:pt x="9505" y="12098"/>
                  </a:lnTo>
                  <a:lnTo>
                    <a:pt x="9323" y="12007"/>
                  </a:lnTo>
                  <a:lnTo>
                    <a:pt x="9323" y="11961"/>
                  </a:lnTo>
                  <a:lnTo>
                    <a:pt x="9505" y="11961"/>
                  </a:lnTo>
                  <a:lnTo>
                    <a:pt x="9642" y="12007"/>
                  </a:lnTo>
                  <a:lnTo>
                    <a:pt x="9642" y="12098"/>
                  </a:lnTo>
                  <a:lnTo>
                    <a:pt x="9778" y="12189"/>
                  </a:lnTo>
                  <a:lnTo>
                    <a:pt x="9915" y="12189"/>
                  </a:lnTo>
                  <a:lnTo>
                    <a:pt x="10006" y="12234"/>
                  </a:lnTo>
                  <a:lnTo>
                    <a:pt x="10233" y="12052"/>
                  </a:lnTo>
                  <a:lnTo>
                    <a:pt x="10279" y="12052"/>
                  </a:lnTo>
                  <a:lnTo>
                    <a:pt x="10370" y="11779"/>
                  </a:lnTo>
                  <a:lnTo>
                    <a:pt x="10551" y="11506"/>
                  </a:lnTo>
                  <a:lnTo>
                    <a:pt x="10551" y="11370"/>
                  </a:lnTo>
                  <a:lnTo>
                    <a:pt x="10415" y="11279"/>
                  </a:lnTo>
                  <a:lnTo>
                    <a:pt x="10233" y="11143"/>
                  </a:lnTo>
                  <a:lnTo>
                    <a:pt x="9960" y="11143"/>
                  </a:lnTo>
                  <a:lnTo>
                    <a:pt x="9824" y="11188"/>
                  </a:lnTo>
                  <a:lnTo>
                    <a:pt x="9824" y="11188"/>
                  </a:lnTo>
                  <a:lnTo>
                    <a:pt x="9869" y="11097"/>
                  </a:lnTo>
                  <a:lnTo>
                    <a:pt x="10006" y="11052"/>
                  </a:lnTo>
                  <a:lnTo>
                    <a:pt x="10233" y="11052"/>
                  </a:lnTo>
                  <a:lnTo>
                    <a:pt x="10233" y="10961"/>
                  </a:lnTo>
                  <a:lnTo>
                    <a:pt x="10006" y="10733"/>
                  </a:lnTo>
                  <a:lnTo>
                    <a:pt x="9869" y="10688"/>
                  </a:lnTo>
                  <a:lnTo>
                    <a:pt x="9733" y="10733"/>
                  </a:lnTo>
                  <a:lnTo>
                    <a:pt x="9642" y="10688"/>
                  </a:lnTo>
                  <a:lnTo>
                    <a:pt x="9596" y="10733"/>
                  </a:lnTo>
                  <a:lnTo>
                    <a:pt x="9505" y="10779"/>
                  </a:lnTo>
                  <a:lnTo>
                    <a:pt x="9414" y="10733"/>
                  </a:lnTo>
                  <a:lnTo>
                    <a:pt x="9278" y="10733"/>
                  </a:lnTo>
                  <a:lnTo>
                    <a:pt x="9278" y="10642"/>
                  </a:lnTo>
                  <a:lnTo>
                    <a:pt x="9278" y="10551"/>
                  </a:lnTo>
                  <a:lnTo>
                    <a:pt x="9005" y="10415"/>
                  </a:lnTo>
                  <a:lnTo>
                    <a:pt x="8960" y="10324"/>
                  </a:lnTo>
                  <a:lnTo>
                    <a:pt x="9096" y="10415"/>
                  </a:lnTo>
                  <a:lnTo>
                    <a:pt x="9369" y="10460"/>
                  </a:lnTo>
                  <a:lnTo>
                    <a:pt x="9460" y="10551"/>
                  </a:lnTo>
                  <a:lnTo>
                    <a:pt x="9460" y="10642"/>
                  </a:lnTo>
                  <a:lnTo>
                    <a:pt x="9687" y="10551"/>
                  </a:lnTo>
                  <a:lnTo>
                    <a:pt x="10006" y="10551"/>
                  </a:lnTo>
                  <a:lnTo>
                    <a:pt x="10142" y="10688"/>
                  </a:lnTo>
                  <a:lnTo>
                    <a:pt x="10233" y="10688"/>
                  </a:lnTo>
                  <a:lnTo>
                    <a:pt x="10233" y="10506"/>
                  </a:lnTo>
                  <a:lnTo>
                    <a:pt x="9869" y="10369"/>
                  </a:lnTo>
                  <a:lnTo>
                    <a:pt x="9596" y="10369"/>
                  </a:lnTo>
                  <a:lnTo>
                    <a:pt x="9369" y="10278"/>
                  </a:lnTo>
                  <a:lnTo>
                    <a:pt x="9414" y="10187"/>
                  </a:lnTo>
                  <a:lnTo>
                    <a:pt x="9551" y="10187"/>
                  </a:lnTo>
                  <a:lnTo>
                    <a:pt x="9687" y="10278"/>
                  </a:lnTo>
                  <a:lnTo>
                    <a:pt x="10051" y="10324"/>
                  </a:lnTo>
                  <a:lnTo>
                    <a:pt x="10279" y="10324"/>
                  </a:lnTo>
                  <a:lnTo>
                    <a:pt x="10370" y="10460"/>
                  </a:lnTo>
                  <a:lnTo>
                    <a:pt x="10324" y="10688"/>
                  </a:lnTo>
                  <a:lnTo>
                    <a:pt x="10370" y="10779"/>
                  </a:lnTo>
                  <a:lnTo>
                    <a:pt x="10597" y="10961"/>
                  </a:lnTo>
                  <a:lnTo>
                    <a:pt x="10824" y="11006"/>
                  </a:lnTo>
                  <a:lnTo>
                    <a:pt x="10915" y="11097"/>
                  </a:lnTo>
                  <a:lnTo>
                    <a:pt x="10961" y="11143"/>
                  </a:lnTo>
                  <a:lnTo>
                    <a:pt x="11097" y="11006"/>
                  </a:lnTo>
                  <a:lnTo>
                    <a:pt x="11052" y="10870"/>
                  </a:lnTo>
                  <a:lnTo>
                    <a:pt x="11052" y="10733"/>
                  </a:lnTo>
                  <a:lnTo>
                    <a:pt x="11006" y="10642"/>
                  </a:lnTo>
                  <a:lnTo>
                    <a:pt x="11143" y="10551"/>
                  </a:lnTo>
                  <a:lnTo>
                    <a:pt x="11097" y="10460"/>
                  </a:lnTo>
                  <a:lnTo>
                    <a:pt x="10642" y="10324"/>
                  </a:lnTo>
                  <a:lnTo>
                    <a:pt x="10506" y="10369"/>
                  </a:lnTo>
                  <a:lnTo>
                    <a:pt x="10415" y="10369"/>
                  </a:lnTo>
                  <a:lnTo>
                    <a:pt x="10279" y="10233"/>
                  </a:lnTo>
                  <a:lnTo>
                    <a:pt x="10097" y="10187"/>
                  </a:lnTo>
                  <a:lnTo>
                    <a:pt x="9960" y="10051"/>
                  </a:lnTo>
                  <a:lnTo>
                    <a:pt x="9869" y="10051"/>
                  </a:lnTo>
                  <a:lnTo>
                    <a:pt x="9778" y="10142"/>
                  </a:lnTo>
                  <a:lnTo>
                    <a:pt x="9687" y="10142"/>
                  </a:lnTo>
                  <a:lnTo>
                    <a:pt x="9733" y="10006"/>
                  </a:lnTo>
                  <a:lnTo>
                    <a:pt x="9505" y="9915"/>
                  </a:lnTo>
                  <a:lnTo>
                    <a:pt x="9505" y="9824"/>
                  </a:lnTo>
                  <a:lnTo>
                    <a:pt x="9642" y="9778"/>
                  </a:lnTo>
                  <a:lnTo>
                    <a:pt x="9687" y="9869"/>
                  </a:lnTo>
                  <a:lnTo>
                    <a:pt x="9869" y="9915"/>
                  </a:lnTo>
                  <a:lnTo>
                    <a:pt x="9915" y="9778"/>
                  </a:lnTo>
                  <a:lnTo>
                    <a:pt x="9869" y="9733"/>
                  </a:lnTo>
                  <a:lnTo>
                    <a:pt x="9915" y="9642"/>
                  </a:lnTo>
                  <a:lnTo>
                    <a:pt x="10006" y="9733"/>
                  </a:lnTo>
                  <a:lnTo>
                    <a:pt x="10051" y="9915"/>
                  </a:lnTo>
                  <a:lnTo>
                    <a:pt x="10142" y="10006"/>
                  </a:lnTo>
                  <a:lnTo>
                    <a:pt x="10597" y="10097"/>
                  </a:lnTo>
                  <a:lnTo>
                    <a:pt x="10642" y="10006"/>
                  </a:lnTo>
                  <a:lnTo>
                    <a:pt x="10460" y="9733"/>
                  </a:lnTo>
                  <a:lnTo>
                    <a:pt x="10279" y="9687"/>
                  </a:lnTo>
                  <a:lnTo>
                    <a:pt x="10142" y="9551"/>
                  </a:lnTo>
                  <a:lnTo>
                    <a:pt x="10097" y="9460"/>
                  </a:lnTo>
                  <a:lnTo>
                    <a:pt x="10188" y="9414"/>
                  </a:lnTo>
                  <a:lnTo>
                    <a:pt x="10279" y="9551"/>
                  </a:lnTo>
                  <a:lnTo>
                    <a:pt x="10506" y="9551"/>
                  </a:lnTo>
                  <a:lnTo>
                    <a:pt x="10597" y="9596"/>
                  </a:lnTo>
                  <a:lnTo>
                    <a:pt x="10642" y="9778"/>
                  </a:lnTo>
                  <a:lnTo>
                    <a:pt x="10688" y="9733"/>
                  </a:lnTo>
                  <a:lnTo>
                    <a:pt x="10824" y="9915"/>
                  </a:lnTo>
                  <a:lnTo>
                    <a:pt x="10961" y="9960"/>
                  </a:lnTo>
                  <a:lnTo>
                    <a:pt x="11052" y="10051"/>
                  </a:lnTo>
                  <a:lnTo>
                    <a:pt x="11097" y="10051"/>
                  </a:lnTo>
                  <a:lnTo>
                    <a:pt x="11234" y="9915"/>
                  </a:lnTo>
                  <a:lnTo>
                    <a:pt x="11370" y="9915"/>
                  </a:lnTo>
                  <a:lnTo>
                    <a:pt x="11507" y="10051"/>
                  </a:lnTo>
                  <a:lnTo>
                    <a:pt x="11552" y="10006"/>
                  </a:lnTo>
                  <a:lnTo>
                    <a:pt x="11552" y="9915"/>
                  </a:lnTo>
                  <a:lnTo>
                    <a:pt x="11643" y="9869"/>
                  </a:lnTo>
                  <a:lnTo>
                    <a:pt x="11779" y="10006"/>
                  </a:lnTo>
                  <a:lnTo>
                    <a:pt x="11961" y="10006"/>
                  </a:lnTo>
                  <a:lnTo>
                    <a:pt x="12007" y="9960"/>
                  </a:lnTo>
                  <a:lnTo>
                    <a:pt x="12052" y="9505"/>
                  </a:lnTo>
                  <a:lnTo>
                    <a:pt x="11688" y="9187"/>
                  </a:lnTo>
                  <a:lnTo>
                    <a:pt x="11552" y="9141"/>
                  </a:lnTo>
                  <a:lnTo>
                    <a:pt x="11507" y="9187"/>
                  </a:lnTo>
                  <a:lnTo>
                    <a:pt x="11416" y="9141"/>
                  </a:lnTo>
                  <a:lnTo>
                    <a:pt x="11416" y="9051"/>
                  </a:lnTo>
                  <a:lnTo>
                    <a:pt x="11688" y="9051"/>
                  </a:lnTo>
                  <a:lnTo>
                    <a:pt x="11779" y="9096"/>
                  </a:lnTo>
                  <a:lnTo>
                    <a:pt x="11870" y="9051"/>
                  </a:lnTo>
                  <a:lnTo>
                    <a:pt x="11961" y="9141"/>
                  </a:lnTo>
                  <a:lnTo>
                    <a:pt x="11961" y="9278"/>
                  </a:lnTo>
                  <a:lnTo>
                    <a:pt x="12052" y="9323"/>
                  </a:lnTo>
                  <a:lnTo>
                    <a:pt x="12280" y="9369"/>
                  </a:lnTo>
                  <a:lnTo>
                    <a:pt x="12280" y="9642"/>
                  </a:lnTo>
                  <a:lnTo>
                    <a:pt x="12325" y="9733"/>
                  </a:lnTo>
                  <a:lnTo>
                    <a:pt x="12507" y="9733"/>
                  </a:lnTo>
                  <a:lnTo>
                    <a:pt x="12553" y="9824"/>
                  </a:lnTo>
                  <a:lnTo>
                    <a:pt x="12962" y="9824"/>
                  </a:lnTo>
                  <a:lnTo>
                    <a:pt x="13144" y="9869"/>
                  </a:lnTo>
                  <a:lnTo>
                    <a:pt x="13417" y="9596"/>
                  </a:lnTo>
                  <a:lnTo>
                    <a:pt x="13417" y="9460"/>
                  </a:lnTo>
                  <a:lnTo>
                    <a:pt x="13326" y="9414"/>
                  </a:lnTo>
                  <a:lnTo>
                    <a:pt x="13235" y="9460"/>
                  </a:lnTo>
                  <a:lnTo>
                    <a:pt x="13189" y="9369"/>
                  </a:lnTo>
                  <a:lnTo>
                    <a:pt x="13235" y="9323"/>
                  </a:lnTo>
                  <a:lnTo>
                    <a:pt x="13462" y="9278"/>
                  </a:lnTo>
                  <a:lnTo>
                    <a:pt x="13644" y="9323"/>
                  </a:lnTo>
                  <a:lnTo>
                    <a:pt x="13826" y="9232"/>
                  </a:lnTo>
                  <a:lnTo>
                    <a:pt x="13826" y="9096"/>
                  </a:lnTo>
                  <a:lnTo>
                    <a:pt x="13735" y="8960"/>
                  </a:lnTo>
                  <a:lnTo>
                    <a:pt x="13326" y="8960"/>
                  </a:lnTo>
                  <a:lnTo>
                    <a:pt x="13007" y="8869"/>
                  </a:lnTo>
                  <a:lnTo>
                    <a:pt x="13053" y="8778"/>
                  </a:lnTo>
                  <a:lnTo>
                    <a:pt x="13189" y="8778"/>
                  </a:lnTo>
                  <a:lnTo>
                    <a:pt x="13235" y="8641"/>
                  </a:lnTo>
                  <a:lnTo>
                    <a:pt x="13326" y="8687"/>
                  </a:lnTo>
                  <a:lnTo>
                    <a:pt x="13326" y="8823"/>
                  </a:lnTo>
                  <a:lnTo>
                    <a:pt x="13462" y="8823"/>
                  </a:lnTo>
                  <a:lnTo>
                    <a:pt x="13553" y="8778"/>
                  </a:lnTo>
                  <a:lnTo>
                    <a:pt x="13826" y="8869"/>
                  </a:lnTo>
                  <a:lnTo>
                    <a:pt x="13917" y="8778"/>
                  </a:lnTo>
                  <a:lnTo>
                    <a:pt x="14053" y="8914"/>
                  </a:lnTo>
                  <a:lnTo>
                    <a:pt x="14144" y="8914"/>
                  </a:lnTo>
                  <a:lnTo>
                    <a:pt x="14326" y="8732"/>
                  </a:lnTo>
                  <a:lnTo>
                    <a:pt x="14281" y="8596"/>
                  </a:lnTo>
                  <a:lnTo>
                    <a:pt x="14099" y="8505"/>
                  </a:lnTo>
                  <a:lnTo>
                    <a:pt x="14144" y="8368"/>
                  </a:lnTo>
                  <a:lnTo>
                    <a:pt x="14235" y="8277"/>
                  </a:lnTo>
                  <a:lnTo>
                    <a:pt x="14190" y="8050"/>
                  </a:lnTo>
                  <a:lnTo>
                    <a:pt x="14281" y="8141"/>
                  </a:lnTo>
                  <a:lnTo>
                    <a:pt x="14281" y="8277"/>
                  </a:lnTo>
                  <a:lnTo>
                    <a:pt x="14235" y="8414"/>
                  </a:lnTo>
                  <a:lnTo>
                    <a:pt x="14235" y="8505"/>
                  </a:lnTo>
                  <a:lnTo>
                    <a:pt x="14372" y="8550"/>
                  </a:lnTo>
                  <a:lnTo>
                    <a:pt x="14463" y="8459"/>
                  </a:lnTo>
                  <a:lnTo>
                    <a:pt x="14872" y="8459"/>
                  </a:lnTo>
                  <a:lnTo>
                    <a:pt x="14963" y="8323"/>
                  </a:lnTo>
                  <a:lnTo>
                    <a:pt x="15099" y="8186"/>
                  </a:lnTo>
                  <a:lnTo>
                    <a:pt x="15099" y="8004"/>
                  </a:lnTo>
                  <a:lnTo>
                    <a:pt x="15145" y="7959"/>
                  </a:lnTo>
                  <a:lnTo>
                    <a:pt x="15281" y="7959"/>
                  </a:lnTo>
                  <a:lnTo>
                    <a:pt x="15418" y="7823"/>
                  </a:lnTo>
                  <a:lnTo>
                    <a:pt x="15554" y="7868"/>
                  </a:lnTo>
                  <a:lnTo>
                    <a:pt x="15691" y="7777"/>
                  </a:lnTo>
                  <a:lnTo>
                    <a:pt x="16009" y="7732"/>
                  </a:lnTo>
                  <a:lnTo>
                    <a:pt x="16100" y="7550"/>
                  </a:lnTo>
                  <a:lnTo>
                    <a:pt x="16373" y="7504"/>
                  </a:lnTo>
                  <a:lnTo>
                    <a:pt x="16555" y="7368"/>
                  </a:lnTo>
                  <a:lnTo>
                    <a:pt x="16691" y="7413"/>
                  </a:lnTo>
                  <a:lnTo>
                    <a:pt x="16828" y="7368"/>
                  </a:lnTo>
                  <a:lnTo>
                    <a:pt x="16964" y="7322"/>
                  </a:lnTo>
                  <a:lnTo>
                    <a:pt x="17237" y="7231"/>
                  </a:lnTo>
                  <a:lnTo>
                    <a:pt x="17419" y="7049"/>
                  </a:lnTo>
                  <a:lnTo>
                    <a:pt x="17510" y="7049"/>
                  </a:lnTo>
                  <a:lnTo>
                    <a:pt x="17646" y="6867"/>
                  </a:lnTo>
                  <a:lnTo>
                    <a:pt x="17965" y="6822"/>
                  </a:lnTo>
                  <a:lnTo>
                    <a:pt x="18056" y="6731"/>
                  </a:lnTo>
                  <a:lnTo>
                    <a:pt x="18329" y="6595"/>
                  </a:lnTo>
                  <a:lnTo>
                    <a:pt x="18419" y="6367"/>
                  </a:lnTo>
                  <a:lnTo>
                    <a:pt x="18510" y="6140"/>
                  </a:lnTo>
                  <a:lnTo>
                    <a:pt x="18283" y="6140"/>
                  </a:lnTo>
                  <a:lnTo>
                    <a:pt x="18101" y="6185"/>
                  </a:lnTo>
                  <a:lnTo>
                    <a:pt x="17965" y="6140"/>
                  </a:lnTo>
                  <a:lnTo>
                    <a:pt x="17783" y="6140"/>
                  </a:lnTo>
                  <a:lnTo>
                    <a:pt x="17555" y="6413"/>
                  </a:lnTo>
                  <a:lnTo>
                    <a:pt x="17146" y="6458"/>
                  </a:lnTo>
                  <a:lnTo>
                    <a:pt x="16555" y="6504"/>
                  </a:lnTo>
                  <a:lnTo>
                    <a:pt x="16327" y="6458"/>
                  </a:lnTo>
                  <a:lnTo>
                    <a:pt x="15918" y="6458"/>
                  </a:lnTo>
                  <a:lnTo>
                    <a:pt x="15691" y="6595"/>
                  </a:lnTo>
                  <a:lnTo>
                    <a:pt x="15645" y="6458"/>
                  </a:lnTo>
                  <a:lnTo>
                    <a:pt x="15509" y="6458"/>
                  </a:lnTo>
                  <a:lnTo>
                    <a:pt x="15554" y="6322"/>
                  </a:lnTo>
                  <a:lnTo>
                    <a:pt x="15736" y="6276"/>
                  </a:lnTo>
                  <a:lnTo>
                    <a:pt x="15827" y="6322"/>
                  </a:lnTo>
                  <a:lnTo>
                    <a:pt x="16009" y="6276"/>
                  </a:lnTo>
                  <a:lnTo>
                    <a:pt x="16009" y="6367"/>
                  </a:lnTo>
                  <a:lnTo>
                    <a:pt x="16236" y="6367"/>
                  </a:lnTo>
                  <a:lnTo>
                    <a:pt x="16464" y="6322"/>
                  </a:lnTo>
                  <a:lnTo>
                    <a:pt x="16646" y="6322"/>
                  </a:lnTo>
                  <a:lnTo>
                    <a:pt x="17101" y="6276"/>
                  </a:lnTo>
                  <a:lnTo>
                    <a:pt x="17783" y="6003"/>
                  </a:lnTo>
                  <a:lnTo>
                    <a:pt x="17919" y="5867"/>
                  </a:lnTo>
                  <a:lnTo>
                    <a:pt x="17828" y="5776"/>
                  </a:lnTo>
                  <a:lnTo>
                    <a:pt x="17510" y="5730"/>
                  </a:lnTo>
                  <a:lnTo>
                    <a:pt x="16964" y="5640"/>
                  </a:lnTo>
                  <a:lnTo>
                    <a:pt x="16919" y="5503"/>
                  </a:lnTo>
                  <a:lnTo>
                    <a:pt x="16919" y="5503"/>
                  </a:lnTo>
                  <a:lnTo>
                    <a:pt x="17146" y="5594"/>
                  </a:lnTo>
                  <a:lnTo>
                    <a:pt x="17282" y="5594"/>
                  </a:lnTo>
                  <a:lnTo>
                    <a:pt x="17237" y="5503"/>
                  </a:lnTo>
                  <a:lnTo>
                    <a:pt x="17055" y="5321"/>
                  </a:lnTo>
                  <a:lnTo>
                    <a:pt x="17010" y="5139"/>
                  </a:lnTo>
                  <a:lnTo>
                    <a:pt x="17192" y="5321"/>
                  </a:lnTo>
                  <a:lnTo>
                    <a:pt x="17419" y="5594"/>
                  </a:lnTo>
                  <a:lnTo>
                    <a:pt x="17510" y="5594"/>
                  </a:lnTo>
                  <a:lnTo>
                    <a:pt x="17601" y="5549"/>
                  </a:lnTo>
                  <a:lnTo>
                    <a:pt x="17692" y="5640"/>
                  </a:lnTo>
                  <a:lnTo>
                    <a:pt x="18010" y="5640"/>
                  </a:lnTo>
                  <a:lnTo>
                    <a:pt x="18101" y="5730"/>
                  </a:lnTo>
                  <a:lnTo>
                    <a:pt x="18192" y="5730"/>
                  </a:lnTo>
                  <a:lnTo>
                    <a:pt x="18419" y="5776"/>
                  </a:lnTo>
                  <a:lnTo>
                    <a:pt x="18510" y="5685"/>
                  </a:lnTo>
                  <a:lnTo>
                    <a:pt x="18419" y="5640"/>
                  </a:lnTo>
                  <a:lnTo>
                    <a:pt x="18238" y="5594"/>
                  </a:lnTo>
                  <a:lnTo>
                    <a:pt x="18238" y="5503"/>
                  </a:lnTo>
                  <a:lnTo>
                    <a:pt x="18465" y="5549"/>
                  </a:lnTo>
                  <a:lnTo>
                    <a:pt x="18647" y="5640"/>
                  </a:lnTo>
                  <a:lnTo>
                    <a:pt x="18829" y="5776"/>
                  </a:lnTo>
                  <a:lnTo>
                    <a:pt x="18920" y="5730"/>
                  </a:lnTo>
                  <a:lnTo>
                    <a:pt x="19011" y="5549"/>
                  </a:lnTo>
                  <a:lnTo>
                    <a:pt x="19102" y="5640"/>
                  </a:lnTo>
                  <a:lnTo>
                    <a:pt x="19329" y="5640"/>
                  </a:lnTo>
                  <a:lnTo>
                    <a:pt x="19556" y="5594"/>
                  </a:lnTo>
                  <a:lnTo>
                    <a:pt x="19738" y="5549"/>
                  </a:lnTo>
                  <a:lnTo>
                    <a:pt x="19920" y="5412"/>
                  </a:lnTo>
                  <a:lnTo>
                    <a:pt x="20375" y="5185"/>
                  </a:lnTo>
                  <a:lnTo>
                    <a:pt x="20466" y="5094"/>
                  </a:lnTo>
                  <a:lnTo>
                    <a:pt x="20466" y="5003"/>
                  </a:lnTo>
                  <a:lnTo>
                    <a:pt x="20603" y="4957"/>
                  </a:lnTo>
                  <a:lnTo>
                    <a:pt x="20784" y="5003"/>
                  </a:lnTo>
                  <a:lnTo>
                    <a:pt x="20830" y="4912"/>
                  </a:lnTo>
                  <a:lnTo>
                    <a:pt x="21148" y="4730"/>
                  </a:lnTo>
                  <a:lnTo>
                    <a:pt x="21330" y="4412"/>
                  </a:lnTo>
                  <a:lnTo>
                    <a:pt x="21376" y="4002"/>
                  </a:lnTo>
                  <a:lnTo>
                    <a:pt x="21376" y="3775"/>
                  </a:lnTo>
                  <a:lnTo>
                    <a:pt x="21285" y="3593"/>
                  </a:lnTo>
                  <a:lnTo>
                    <a:pt x="21103" y="3457"/>
                  </a:lnTo>
                  <a:lnTo>
                    <a:pt x="21012" y="3457"/>
                  </a:lnTo>
                  <a:lnTo>
                    <a:pt x="20966" y="3502"/>
                  </a:lnTo>
                  <a:lnTo>
                    <a:pt x="20830" y="3502"/>
                  </a:lnTo>
                  <a:lnTo>
                    <a:pt x="20693" y="3684"/>
                  </a:lnTo>
                  <a:lnTo>
                    <a:pt x="20603" y="3729"/>
                  </a:lnTo>
                  <a:lnTo>
                    <a:pt x="20557" y="3638"/>
                  </a:lnTo>
                  <a:lnTo>
                    <a:pt x="20739" y="3411"/>
                  </a:lnTo>
                  <a:lnTo>
                    <a:pt x="20784" y="3275"/>
                  </a:lnTo>
                  <a:lnTo>
                    <a:pt x="20921" y="3184"/>
                  </a:lnTo>
                  <a:lnTo>
                    <a:pt x="20921" y="3002"/>
                  </a:lnTo>
                  <a:lnTo>
                    <a:pt x="20875" y="2820"/>
                  </a:lnTo>
                  <a:lnTo>
                    <a:pt x="20784" y="2774"/>
                  </a:lnTo>
                  <a:lnTo>
                    <a:pt x="20921" y="2729"/>
                  </a:lnTo>
                  <a:lnTo>
                    <a:pt x="21012" y="2365"/>
                  </a:lnTo>
                  <a:lnTo>
                    <a:pt x="20875" y="2320"/>
                  </a:lnTo>
                  <a:lnTo>
                    <a:pt x="20693" y="2365"/>
                  </a:lnTo>
                  <a:lnTo>
                    <a:pt x="20648" y="2501"/>
                  </a:lnTo>
                  <a:lnTo>
                    <a:pt x="20603" y="2592"/>
                  </a:lnTo>
                  <a:lnTo>
                    <a:pt x="20466" y="2638"/>
                  </a:lnTo>
                  <a:lnTo>
                    <a:pt x="20421" y="2547"/>
                  </a:lnTo>
                  <a:lnTo>
                    <a:pt x="20466" y="2456"/>
                  </a:lnTo>
                  <a:lnTo>
                    <a:pt x="20466" y="2365"/>
                  </a:lnTo>
                  <a:lnTo>
                    <a:pt x="20557" y="2229"/>
                  </a:lnTo>
                  <a:lnTo>
                    <a:pt x="20512" y="2183"/>
                  </a:lnTo>
                  <a:lnTo>
                    <a:pt x="20330" y="2274"/>
                  </a:lnTo>
                  <a:lnTo>
                    <a:pt x="20239" y="2456"/>
                  </a:lnTo>
                  <a:lnTo>
                    <a:pt x="20193" y="2501"/>
                  </a:lnTo>
                  <a:lnTo>
                    <a:pt x="20102" y="2410"/>
                  </a:lnTo>
                  <a:lnTo>
                    <a:pt x="20193" y="2229"/>
                  </a:lnTo>
                  <a:lnTo>
                    <a:pt x="20148" y="2138"/>
                  </a:lnTo>
                  <a:lnTo>
                    <a:pt x="19966" y="2138"/>
                  </a:lnTo>
                  <a:lnTo>
                    <a:pt x="19738" y="2229"/>
                  </a:lnTo>
                  <a:lnTo>
                    <a:pt x="19693" y="2410"/>
                  </a:lnTo>
                  <a:lnTo>
                    <a:pt x="19511" y="2410"/>
                  </a:lnTo>
                  <a:lnTo>
                    <a:pt x="19420" y="2456"/>
                  </a:lnTo>
                  <a:lnTo>
                    <a:pt x="19329" y="2592"/>
                  </a:lnTo>
                  <a:lnTo>
                    <a:pt x="19238" y="2592"/>
                  </a:lnTo>
                  <a:lnTo>
                    <a:pt x="19102" y="2547"/>
                  </a:lnTo>
                  <a:lnTo>
                    <a:pt x="18783" y="2501"/>
                  </a:lnTo>
                  <a:lnTo>
                    <a:pt x="18465" y="2501"/>
                  </a:lnTo>
                  <a:lnTo>
                    <a:pt x="18692" y="2456"/>
                  </a:lnTo>
                  <a:lnTo>
                    <a:pt x="18783" y="2365"/>
                  </a:lnTo>
                  <a:lnTo>
                    <a:pt x="18874" y="2410"/>
                  </a:lnTo>
                  <a:lnTo>
                    <a:pt x="19011" y="2410"/>
                  </a:lnTo>
                  <a:lnTo>
                    <a:pt x="19238" y="2274"/>
                  </a:lnTo>
                  <a:lnTo>
                    <a:pt x="19420" y="2274"/>
                  </a:lnTo>
                  <a:lnTo>
                    <a:pt x="19556" y="2047"/>
                  </a:lnTo>
                  <a:lnTo>
                    <a:pt x="19875" y="1910"/>
                  </a:lnTo>
                  <a:lnTo>
                    <a:pt x="19920" y="1819"/>
                  </a:lnTo>
                  <a:lnTo>
                    <a:pt x="19875" y="1774"/>
                  </a:lnTo>
                  <a:lnTo>
                    <a:pt x="19738" y="1774"/>
                  </a:lnTo>
                  <a:lnTo>
                    <a:pt x="19466" y="1592"/>
                  </a:lnTo>
                  <a:lnTo>
                    <a:pt x="19420" y="1455"/>
                  </a:lnTo>
                  <a:lnTo>
                    <a:pt x="19329" y="1455"/>
                  </a:lnTo>
                  <a:lnTo>
                    <a:pt x="19193" y="1546"/>
                  </a:lnTo>
                  <a:lnTo>
                    <a:pt x="19147" y="1637"/>
                  </a:lnTo>
                  <a:lnTo>
                    <a:pt x="19011" y="1592"/>
                  </a:lnTo>
                  <a:lnTo>
                    <a:pt x="19011" y="1501"/>
                  </a:lnTo>
                  <a:lnTo>
                    <a:pt x="19102" y="1410"/>
                  </a:lnTo>
                  <a:lnTo>
                    <a:pt x="19056" y="1273"/>
                  </a:lnTo>
                  <a:lnTo>
                    <a:pt x="18829" y="1319"/>
                  </a:lnTo>
                  <a:lnTo>
                    <a:pt x="18738" y="1455"/>
                  </a:lnTo>
                  <a:lnTo>
                    <a:pt x="18647" y="1410"/>
                  </a:lnTo>
                  <a:lnTo>
                    <a:pt x="18601" y="1228"/>
                  </a:lnTo>
                  <a:lnTo>
                    <a:pt x="18465" y="1273"/>
                  </a:lnTo>
                  <a:lnTo>
                    <a:pt x="18374" y="1364"/>
                  </a:lnTo>
                  <a:lnTo>
                    <a:pt x="18283" y="1273"/>
                  </a:lnTo>
                  <a:lnTo>
                    <a:pt x="18419" y="1183"/>
                  </a:lnTo>
                  <a:lnTo>
                    <a:pt x="18374" y="1046"/>
                  </a:lnTo>
                  <a:lnTo>
                    <a:pt x="18419" y="1046"/>
                  </a:lnTo>
                  <a:lnTo>
                    <a:pt x="18510" y="955"/>
                  </a:lnTo>
                  <a:lnTo>
                    <a:pt x="18419" y="864"/>
                  </a:lnTo>
                  <a:lnTo>
                    <a:pt x="18101" y="773"/>
                  </a:lnTo>
                  <a:lnTo>
                    <a:pt x="17874" y="682"/>
                  </a:lnTo>
                  <a:lnTo>
                    <a:pt x="17737" y="728"/>
                  </a:lnTo>
                  <a:lnTo>
                    <a:pt x="17555" y="864"/>
                  </a:lnTo>
                  <a:lnTo>
                    <a:pt x="17510" y="1001"/>
                  </a:lnTo>
                  <a:lnTo>
                    <a:pt x="17419" y="1046"/>
                  </a:lnTo>
                  <a:lnTo>
                    <a:pt x="17328" y="910"/>
                  </a:lnTo>
                  <a:lnTo>
                    <a:pt x="17510" y="728"/>
                  </a:lnTo>
                  <a:lnTo>
                    <a:pt x="17510" y="637"/>
                  </a:lnTo>
                  <a:lnTo>
                    <a:pt x="17328" y="637"/>
                  </a:lnTo>
                  <a:lnTo>
                    <a:pt x="17146" y="500"/>
                  </a:lnTo>
                  <a:lnTo>
                    <a:pt x="17010" y="546"/>
                  </a:lnTo>
                  <a:lnTo>
                    <a:pt x="16873" y="637"/>
                  </a:lnTo>
                  <a:lnTo>
                    <a:pt x="16646" y="819"/>
                  </a:lnTo>
                  <a:lnTo>
                    <a:pt x="16464" y="1046"/>
                  </a:lnTo>
                  <a:lnTo>
                    <a:pt x="16327" y="1046"/>
                  </a:lnTo>
                  <a:lnTo>
                    <a:pt x="16327" y="955"/>
                  </a:lnTo>
                  <a:lnTo>
                    <a:pt x="16373" y="773"/>
                  </a:lnTo>
                  <a:lnTo>
                    <a:pt x="16373" y="591"/>
                  </a:lnTo>
                  <a:lnTo>
                    <a:pt x="16327" y="500"/>
                  </a:lnTo>
                  <a:lnTo>
                    <a:pt x="16282" y="364"/>
                  </a:lnTo>
                  <a:lnTo>
                    <a:pt x="16055" y="273"/>
                  </a:lnTo>
                  <a:lnTo>
                    <a:pt x="15873" y="318"/>
                  </a:lnTo>
                  <a:lnTo>
                    <a:pt x="15691" y="227"/>
                  </a:lnTo>
                  <a:lnTo>
                    <a:pt x="15600" y="136"/>
                  </a:lnTo>
                  <a:lnTo>
                    <a:pt x="15418" y="91"/>
                  </a:lnTo>
                  <a:lnTo>
                    <a:pt x="15236" y="136"/>
                  </a:lnTo>
                  <a:lnTo>
                    <a:pt x="15099" y="91"/>
                  </a:lnTo>
                  <a:lnTo>
                    <a:pt x="14963" y="91"/>
                  </a:lnTo>
                  <a:lnTo>
                    <a:pt x="14872" y="0"/>
                  </a:lnTo>
                  <a:lnTo>
                    <a:pt x="14781" y="91"/>
                  </a:lnTo>
                  <a:lnTo>
                    <a:pt x="14736" y="273"/>
                  </a:lnTo>
                  <a:lnTo>
                    <a:pt x="14872" y="637"/>
                  </a:lnTo>
                  <a:lnTo>
                    <a:pt x="14736" y="910"/>
                  </a:lnTo>
                  <a:lnTo>
                    <a:pt x="14736" y="1137"/>
                  </a:lnTo>
                  <a:lnTo>
                    <a:pt x="14690" y="1183"/>
                  </a:lnTo>
                  <a:lnTo>
                    <a:pt x="14599" y="1183"/>
                  </a:lnTo>
                  <a:lnTo>
                    <a:pt x="14417" y="1228"/>
                  </a:lnTo>
                  <a:lnTo>
                    <a:pt x="14326" y="1137"/>
                  </a:lnTo>
                  <a:lnTo>
                    <a:pt x="14417" y="1046"/>
                  </a:lnTo>
                  <a:lnTo>
                    <a:pt x="14372" y="773"/>
                  </a:lnTo>
                  <a:lnTo>
                    <a:pt x="14417" y="637"/>
                  </a:lnTo>
                  <a:lnTo>
                    <a:pt x="14463" y="455"/>
                  </a:lnTo>
                  <a:lnTo>
                    <a:pt x="14372" y="364"/>
                  </a:lnTo>
                  <a:lnTo>
                    <a:pt x="14190" y="546"/>
                  </a:lnTo>
                  <a:lnTo>
                    <a:pt x="14144" y="637"/>
                  </a:lnTo>
                  <a:lnTo>
                    <a:pt x="14053" y="637"/>
                  </a:lnTo>
                  <a:lnTo>
                    <a:pt x="13962" y="591"/>
                  </a:lnTo>
                  <a:lnTo>
                    <a:pt x="14053" y="364"/>
                  </a:lnTo>
                  <a:lnTo>
                    <a:pt x="14008" y="273"/>
                  </a:lnTo>
                  <a:lnTo>
                    <a:pt x="13917" y="318"/>
                  </a:lnTo>
                  <a:lnTo>
                    <a:pt x="13826" y="546"/>
                  </a:lnTo>
                  <a:lnTo>
                    <a:pt x="13690" y="546"/>
                  </a:lnTo>
                  <a:lnTo>
                    <a:pt x="13644" y="455"/>
                  </a:lnTo>
                  <a:lnTo>
                    <a:pt x="13735" y="318"/>
                  </a:lnTo>
                  <a:lnTo>
                    <a:pt x="13781" y="136"/>
                  </a:lnTo>
                  <a:lnTo>
                    <a:pt x="13690" y="91"/>
                  </a:lnTo>
                  <a:lnTo>
                    <a:pt x="1337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32"/>
            <p:cNvSpPr/>
            <p:nvPr/>
          </p:nvSpPr>
          <p:spPr>
            <a:xfrm>
              <a:off x="4430803" y="1860519"/>
              <a:ext cx="4174" cy="13502"/>
            </a:xfrm>
            <a:custGeom>
              <a:rect b="b" l="l" r="r" t="t"/>
              <a:pathLst>
                <a:path extrusionOk="0" h="592" w="183">
                  <a:moveTo>
                    <a:pt x="92" y="0"/>
                  </a:moveTo>
                  <a:lnTo>
                    <a:pt x="92" y="273"/>
                  </a:lnTo>
                  <a:lnTo>
                    <a:pt x="1" y="455"/>
                  </a:lnTo>
                  <a:lnTo>
                    <a:pt x="92" y="592"/>
                  </a:lnTo>
                  <a:lnTo>
                    <a:pt x="137" y="501"/>
                  </a:lnTo>
                  <a:lnTo>
                    <a:pt x="137" y="410"/>
                  </a:lnTo>
                  <a:lnTo>
                    <a:pt x="183" y="228"/>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32"/>
            <p:cNvSpPr/>
            <p:nvPr/>
          </p:nvSpPr>
          <p:spPr>
            <a:xfrm>
              <a:off x="4649663" y="968450"/>
              <a:ext cx="5223" cy="4174"/>
            </a:xfrm>
            <a:custGeom>
              <a:rect b="b" l="l" r="r" t="t"/>
              <a:pathLst>
                <a:path extrusionOk="0" h="183" w="229">
                  <a:moveTo>
                    <a:pt x="92" y="1"/>
                  </a:moveTo>
                  <a:lnTo>
                    <a:pt x="1" y="137"/>
                  </a:lnTo>
                  <a:lnTo>
                    <a:pt x="92" y="183"/>
                  </a:lnTo>
                  <a:lnTo>
                    <a:pt x="228"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2"/>
            <p:cNvSpPr/>
            <p:nvPr/>
          </p:nvSpPr>
          <p:spPr>
            <a:xfrm>
              <a:off x="3290838" y="2084580"/>
              <a:ext cx="14528" cy="10377"/>
            </a:xfrm>
            <a:custGeom>
              <a:rect b="b" l="l" r="r" t="t"/>
              <a:pathLst>
                <a:path extrusionOk="0" h="455" w="637">
                  <a:moveTo>
                    <a:pt x="637" y="0"/>
                  </a:moveTo>
                  <a:lnTo>
                    <a:pt x="410" y="46"/>
                  </a:lnTo>
                  <a:lnTo>
                    <a:pt x="319" y="182"/>
                  </a:lnTo>
                  <a:lnTo>
                    <a:pt x="182" y="182"/>
                  </a:lnTo>
                  <a:lnTo>
                    <a:pt x="0" y="455"/>
                  </a:lnTo>
                  <a:lnTo>
                    <a:pt x="91" y="455"/>
                  </a:lnTo>
                  <a:lnTo>
                    <a:pt x="273" y="318"/>
                  </a:lnTo>
                  <a:lnTo>
                    <a:pt x="364" y="273"/>
                  </a:lnTo>
                  <a:lnTo>
                    <a:pt x="637" y="46"/>
                  </a:lnTo>
                  <a:lnTo>
                    <a:pt x="6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2"/>
            <p:cNvSpPr/>
            <p:nvPr/>
          </p:nvSpPr>
          <p:spPr>
            <a:xfrm>
              <a:off x="4512750" y="2301366"/>
              <a:ext cx="5200" cy="2098"/>
            </a:xfrm>
            <a:custGeom>
              <a:rect b="b" l="l" r="r" t="t"/>
              <a:pathLst>
                <a:path extrusionOk="0" h="92" w="228">
                  <a:moveTo>
                    <a:pt x="1" y="0"/>
                  </a:moveTo>
                  <a:lnTo>
                    <a:pt x="1" y="91"/>
                  </a:lnTo>
                  <a:lnTo>
                    <a:pt x="228" y="91"/>
                  </a:lnTo>
                  <a:lnTo>
                    <a:pt x="228"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2"/>
            <p:cNvSpPr/>
            <p:nvPr/>
          </p:nvSpPr>
          <p:spPr>
            <a:xfrm>
              <a:off x="4153851" y="1430051"/>
              <a:ext cx="354771" cy="483382"/>
            </a:xfrm>
            <a:custGeom>
              <a:rect b="b" l="l" r="r" t="t"/>
              <a:pathLst>
                <a:path extrusionOk="0" h="21194" w="15555">
                  <a:moveTo>
                    <a:pt x="4048" y="0"/>
                  </a:moveTo>
                  <a:lnTo>
                    <a:pt x="3912" y="46"/>
                  </a:lnTo>
                  <a:lnTo>
                    <a:pt x="3639" y="91"/>
                  </a:lnTo>
                  <a:lnTo>
                    <a:pt x="3230" y="228"/>
                  </a:lnTo>
                  <a:lnTo>
                    <a:pt x="2957" y="455"/>
                  </a:lnTo>
                  <a:lnTo>
                    <a:pt x="2638" y="592"/>
                  </a:lnTo>
                  <a:lnTo>
                    <a:pt x="2638" y="728"/>
                  </a:lnTo>
                  <a:lnTo>
                    <a:pt x="2684" y="865"/>
                  </a:lnTo>
                  <a:lnTo>
                    <a:pt x="2593" y="819"/>
                  </a:lnTo>
                  <a:lnTo>
                    <a:pt x="2456" y="819"/>
                  </a:lnTo>
                  <a:lnTo>
                    <a:pt x="2365" y="955"/>
                  </a:lnTo>
                  <a:lnTo>
                    <a:pt x="2184" y="955"/>
                  </a:lnTo>
                  <a:lnTo>
                    <a:pt x="2047" y="1137"/>
                  </a:lnTo>
                  <a:lnTo>
                    <a:pt x="2047" y="1274"/>
                  </a:lnTo>
                  <a:lnTo>
                    <a:pt x="1956" y="1274"/>
                  </a:lnTo>
                  <a:lnTo>
                    <a:pt x="1774" y="1547"/>
                  </a:lnTo>
                  <a:lnTo>
                    <a:pt x="1820" y="1683"/>
                  </a:lnTo>
                  <a:lnTo>
                    <a:pt x="1729" y="1774"/>
                  </a:lnTo>
                  <a:lnTo>
                    <a:pt x="1683" y="1638"/>
                  </a:lnTo>
                  <a:lnTo>
                    <a:pt x="1592" y="1638"/>
                  </a:lnTo>
                  <a:lnTo>
                    <a:pt x="1547" y="1911"/>
                  </a:lnTo>
                  <a:lnTo>
                    <a:pt x="1456" y="1865"/>
                  </a:lnTo>
                  <a:lnTo>
                    <a:pt x="1365" y="1865"/>
                  </a:lnTo>
                  <a:lnTo>
                    <a:pt x="1228" y="2047"/>
                  </a:lnTo>
                  <a:lnTo>
                    <a:pt x="1183" y="2092"/>
                  </a:lnTo>
                  <a:lnTo>
                    <a:pt x="1047" y="2320"/>
                  </a:lnTo>
                  <a:lnTo>
                    <a:pt x="910" y="2547"/>
                  </a:lnTo>
                  <a:lnTo>
                    <a:pt x="910" y="2684"/>
                  </a:lnTo>
                  <a:lnTo>
                    <a:pt x="1001" y="2638"/>
                  </a:lnTo>
                  <a:lnTo>
                    <a:pt x="1047" y="2638"/>
                  </a:lnTo>
                  <a:lnTo>
                    <a:pt x="1001" y="2775"/>
                  </a:lnTo>
                  <a:lnTo>
                    <a:pt x="865" y="2775"/>
                  </a:lnTo>
                  <a:lnTo>
                    <a:pt x="683" y="2866"/>
                  </a:lnTo>
                  <a:lnTo>
                    <a:pt x="637" y="3002"/>
                  </a:lnTo>
                  <a:lnTo>
                    <a:pt x="501" y="3048"/>
                  </a:lnTo>
                  <a:lnTo>
                    <a:pt x="455" y="3184"/>
                  </a:lnTo>
                  <a:lnTo>
                    <a:pt x="455" y="3457"/>
                  </a:lnTo>
                  <a:lnTo>
                    <a:pt x="364" y="3593"/>
                  </a:lnTo>
                  <a:lnTo>
                    <a:pt x="273" y="3593"/>
                  </a:lnTo>
                  <a:lnTo>
                    <a:pt x="228" y="3775"/>
                  </a:lnTo>
                  <a:lnTo>
                    <a:pt x="228" y="3912"/>
                  </a:lnTo>
                  <a:lnTo>
                    <a:pt x="91" y="4003"/>
                  </a:lnTo>
                  <a:lnTo>
                    <a:pt x="46" y="4230"/>
                  </a:lnTo>
                  <a:lnTo>
                    <a:pt x="91" y="4366"/>
                  </a:lnTo>
                  <a:lnTo>
                    <a:pt x="364" y="4548"/>
                  </a:lnTo>
                  <a:lnTo>
                    <a:pt x="546" y="4548"/>
                  </a:lnTo>
                  <a:lnTo>
                    <a:pt x="728" y="4685"/>
                  </a:lnTo>
                  <a:lnTo>
                    <a:pt x="865" y="4685"/>
                  </a:lnTo>
                  <a:lnTo>
                    <a:pt x="1001" y="4776"/>
                  </a:lnTo>
                  <a:lnTo>
                    <a:pt x="1228" y="4776"/>
                  </a:lnTo>
                  <a:lnTo>
                    <a:pt x="1274" y="5003"/>
                  </a:lnTo>
                  <a:lnTo>
                    <a:pt x="1456" y="5094"/>
                  </a:lnTo>
                  <a:lnTo>
                    <a:pt x="1501" y="5231"/>
                  </a:lnTo>
                  <a:lnTo>
                    <a:pt x="1592" y="5276"/>
                  </a:lnTo>
                  <a:lnTo>
                    <a:pt x="1365" y="5322"/>
                  </a:lnTo>
                  <a:lnTo>
                    <a:pt x="1274" y="5367"/>
                  </a:lnTo>
                  <a:lnTo>
                    <a:pt x="1047" y="5367"/>
                  </a:lnTo>
                  <a:lnTo>
                    <a:pt x="728" y="5231"/>
                  </a:lnTo>
                  <a:lnTo>
                    <a:pt x="683" y="5094"/>
                  </a:lnTo>
                  <a:lnTo>
                    <a:pt x="546" y="4958"/>
                  </a:lnTo>
                  <a:lnTo>
                    <a:pt x="319" y="4958"/>
                  </a:lnTo>
                  <a:lnTo>
                    <a:pt x="228" y="4867"/>
                  </a:lnTo>
                  <a:lnTo>
                    <a:pt x="91" y="4821"/>
                  </a:lnTo>
                  <a:lnTo>
                    <a:pt x="91" y="4912"/>
                  </a:lnTo>
                  <a:lnTo>
                    <a:pt x="137" y="5094"/>
                  </a:lnTo>
                  <a:lnTo>
                    <a:pt x="137" y="5185"/>
                  </a:lnTo>
                  <a:lnTo>
                    <a:pt x="46" y="5185"/>
                  </a:lnTo>
                  <a:lnTo>
                    <a:pt x="1" y="5276"/>
                  </a:lnTo>
                  <a:lnTo>
                    <a:pt x="46" y="5549"/>
                  </a:lnTo>
                  <a:lnTo>
                    <a:pt x="91" y="5731"/>
                  </a:lnTo>
                  <a:lnTo>
                    <a:pt x="46" y="5913"/>
                  </a:lnTo>
                  <a:lnTo>
                    <a:pt x="91" y="6049"/>
                  </a:lnTo>
                  <a:lnTo>
                    <a:pt x="273" y="6140"/>
                  </a:lnTo>
                  <a:lnTo>
                    <a:pt x="410" y="6277"/>
                  </a:lnTo>
                  <a:lnTo>
                    <a:pt x="410" y="6322"/>
                  </a:lnTo>
                  <a:lnTo>
                    <a:pt x="319" y="6277"/>
                  </a:lnTo>
                  <a:lnTo>
                    <a:pt x="273" y="6277"/>
                  </a:lnTo>
                  <a:lnTo>
                    <a:pt x="319" y="6413"/>
                  </a:lnTo>
                  <a:lnTo>
                    <a:pt x="455" y="6549"/>
                  </a:lnTo>
                  <a:lnTo>
                    <a:pt x="501" y="6504"/>
                  </a:lnTo>
                  <a:lnTo>
                    <a:pt x="546" y="6413"/>
                  </a:lnTo>
                  <a:lnTo>
                    <a:pt x="774" y="6413"/>
                  </a:lnTo>
                  <a:lnTo>
                    <a:pt x="865" y="6549"/>
                  </a:lnTo>
                  <a:lnTo>
                    <a:pt x="1001" y="6549"/>
                  </a:lnTo>
                  <a:lnTo>
                    <a:pt x="1001" y="6504"/>
                  </a:lnTo>
                  <a:lnTo>
                    <a:pt x="1001" y="6413"/>
                  </a:lnTo>
                  <a:lnTo>
                    <a:pt x="1047" y="6322"/>
                  </a:lnTo>
                  <a:lnTo>
                    <a:pt x="1092" y="6277"/>
                  </a:lnTo>
                  <a:lnTo>
                    <a:pt x="1183" y="6322"/>
                  </a:lnTo>
                  <a:lnTo>
                    <a:pt x="1137" y="6459"/>
                  </a:lnTo>
                  <a:lnTo>
                    <a:pt x="1183" y="6595"/>
                  </a:lnTo>
                  <a:lnTo>
                    <a:pt x="1228" y="6549"/>
                  </a:lnTo>
                  <a:lnTo>
                    <a:pt x="1319" y="6413"/>
                  </a:lnTo>
                  <a:lnTo>
                    <a:pt x="1501" y="6368"/>
                  </a:lnTo>
                  <a:lnTo>
                    <a:pt x="1638" y="6277"/>
                  </a:lnTo>
                  <a:lnTo>
                    <a:pt x="1683" y="6322"/>
                  </a:lnTo>
                  <a:lnTo>
                    <a:pt x="1592" y="6413"/>
                  </a:lnTo>
                  <a:lnTo>
                    <a:pt x="1319" y="6549"/>
                  </a:lnTo>
                  <a:lnTo>
                    <a:pt x="1319" y="6686"/>
                  </a:lnTo>
                  <a:lnTo>
                    <a:pt x="1456" y="6777"/>
                  </a:lnTo>
                  <a:lnTo>
                    <a:pt x="1501" y="7004"/>
                  </a:lnTo>
                  <a:lnTo>
                    <a:pt x="1683" y="7186"/>
                  </a:lnTo>
                  <a:lnTo>
                    <a:pt x="1865" y="7186"/>
                  </a:lnTo>
                  <a:lnTo>
                    <a:pt x="1956" y="7141"/>
                  </a:lnTo>
                  <a:lnTo>
                    <a:pt x="1820" y="7050"/>
                  </a:lnTo>
                  <a:lnTo>
                    <a:pt x="1911" y="7004"/>
                  </a:lnTo>
                  <a:lnTo>
                    <a:pt x="2047" y="7050"/>
                  </a:lnTo>
                  <a:lnTo>
                    <a:pt x="2184" y="7141"/>
                  </a:lnTo>
                  <a:lnTo>
                    <a:pt x="2229" y="7095"/>
                  </a:lnTo>
                  <a:lnTo>
                    <a:pt x="2365" y="7004"/>
                  </a:lnTo>
                  <a:lnTo>
                    <a:pt x="2502" y="6822"/>
                  </a:lnTo>
                  <a:lnTo>
                    <a:pt x="2593" y="6822"/>
                  </a:lnTo>
                  <a:lnTo>
                    <a:pt x="2593" y="6913"/>
                  </a:lnTo>
                  <a:lnTo>
                    <a:pt x="2502" y="6959"/>
                  </a:lnTo>
                  <a:lnTo>
                    <a:pt x="2274" y="7141"/>
                  </a:lnTo>
                  <a:lnTo>
                    <a:pt x="2274" y="7232"/>
                  </a:lnTo>
                  <a:lnTo>
                    <a:pt x="2456" y="7368"/>
                  </a:lnTo>
                  <a:lnTo>
                    <a:pt x="2547" y="7459"/>
                  </a:lnTo>
                  <a:lnTo>
                    <a:pt x="2684" y="7459"/>
                  </a:lnTo>
                  <a:lnTo>
                    <a:pt x="2866" y="7505"/>
                  </a:lnTo>
                  <a:lnTo>
                    <a:pt x="3002" y="7596"/>
                  </a:lnTo>
                  <a:lnTo>
                    <a:pt x="3139" y="7505"/>
                  </a:lnTo>
                  <a:lnTo>
                    <a:pt x="3366" y="7505"/>
                  </a:lnTo>
                  <a:lnTo>
                    <a:pt x="3457" y="7641"/>
                  </a:lnTo>
                  <a:lnTo>
                    <a:pt x="3593" y="7686"/>
                  </a:lnTo>
                  <a:lnTo>
                    <a:pt x="3639" y="7777"/>
                  </a:lnTo>
                  <a:lnTo>
                    <a:pt x="3730" y="7777"/>
                  </a:lnTo>
                  <a:lnTo>
                    <a:pt x="3957" y="7914"/>
                  </a:lnTo>
                  <a:lnTo>
                    <a:pt x="4048" y="7823"/>
                  </a:lnTo>
                  <a:lnTo>
                    <a:pt x="4094" y="7868"/>
                  </a:lnTo>
                  <a:lnTo>
                    <a:pt x="4185" y="7777"/>
                  </a:lnTo>
                  <a:lnTo>
                    <a:pt x="4139" y="7686"/>
                  </a:lnTo>
                  <a:lnTo>
                    <a:pt x="4003" y="7596"/>
                  </a:lnTo>
                  <a:lnTo>
                    <a:pt x="3912" y="7459"/>
                  </a:lnTo>
                  <a:lnTo>
                    <a:pt x="3821" y="7323"/>
                  </a:lnTo>
                  <a:lnTo>
                    <a:pt x="3548" y="7095"/>
                  </a:lnTo>
                  <a:lnTo>
                    <a:pt x="3502" y="6959"/>
                  </a:lnTo>
                  <a:lnTo>
                    <a:pt x="3639" y="7050"/>
                  </a:lnTo>
                  <a:lnTo>
                    <a:pt x="3684" y="7095"/>
                  </a:lnTo>
                  <a:lnTo>
                    <a:pt x="3775" y="7141"/>
                  </a:lnTo>
                  <a:lnTo>
                    <a:pt x="3912" y="7323"/>
                  </a:lnTo>
                  <a:lnTo>
                    <a:pt x="4003" y="7323"/>
                  </a:lnTo>
                  <a:lnTo>
                    <a:pt x="4048" y="7414"/>
                  </a:lnTo>
                  <a:lnTo>
                    <a:pt x="4139" y="7550"/>
                  </a:lnTo>
                  <a:lnTo>
                    <a:pt x="4321" y="7732"/>
                  </a:lnTo>
                  <a:lnTo>
                    <a:pt x="4367" y="7823"/>
                  </a:lnTo>
                  <a:lnTo>
                    <a:pt x="4412" y="7823"/>
                  </a:lnTo>
                  <a:lnTo>
                    <a:pt x="4548" y="8005"/>
                  </a:lnTo>
                  <a:lnTo>
                    <a:pt x="4594" y="8141"/>
                  </a:lnTo>
                  <a:lnTo>
                    <a:pt x="4776" y="8141"/>
                  </a:lnTo>
                  <a:lnTo>
                    <a:pt x="4685" y="7959"/>
                  </a:lnTo>
                  <a:lnTo>
                    <a:pt x="4594" y="7641"/>
                  </a:lnTo>
                  <a:lnTo>
                    <a:pt x="4821" y="7686"/>
                  </a:lnTo>
                  <a:lnTo>
                    <a:pt x="5049" y="7823"/>
                  </a:lnTo>
                  <a:lnTo>
                    <a:pt x="5322" y="7823"/>
                  </a:lnTo>
                  <a:lnTo>
                    <a:pt x="5322" y="7959"/>
                  </a:lnTo>
                  <a:lnTo>
                    <a:pt x="5276" y="8005"/>
                  </a:lnTo>
                  <a:lnTo>
                    <a:pt x="5458" y="8096"/>
                  </a:lnTo>
                  <a:lnTo>
                    <a:pt x="5595" y="8096"/>
                  </a:lnTo>
                  <a:lnTo>
                    <a:pt x="5640" y="8141"/>
                  </a:lnTo>
                  <a:lnTo>
                    <a:pt x="5958" y="8141"/>
                  </a:lnTo>
                  <a:lnTo>
                    <a:pt x="6095" y="8096"/>
                  </a:lnTo>
                  <a:lnTo>
                    <a:pt x="6186" y="7914"/>
                  </a:lnTo>
                  <a:lnTo>
                    <a:pt x="6186" y="7777"/>
                  </a:lnTo>
                  <a:lnTo>
                    <a:pt x="6231" y="7641"/>
                  </a:lnTo>
                  <a:lnTo>
                    <a:pt x="6140" y="7550"/>
                  </a:lnTo>
                  <a:lnTo>
                    <a:pt x="6049" y="7277"/>
                  </a:lnTo>
                  <a:lnTo>
                    <a:pt x="5958" y="7277"/>
                  </a:lnTo>
                  <a:lnTo>
                    <a:pt x="5822" y="7095"/>
                  </a:lnTo>
                  <a:lnTo>
                    <a:pt x="5867" y="6913"/>
                  </a:lnTo>
                  <a:lnTo>
                    <a:pt x="5913" y="6913"/>
                  </a:lnTo>
                  <a:lnTo>
                    <a:pt x="5958" y="6822"/>
                  </a:lnTo>
                  <a:lnTo>
                    <a:pt x="5958" y="6777"/>
                  </a:lnTo>
                  <a:lnTo>
                    <a:pt x="6049" y="6822"/>
                  </a:lnTo>
                  <a:lnTo>
                    <a:pt x="6095" y="6959"/>
                  </a:lnTo>
                  <a:lnTo>
                    <a:pt x="6186" y="6868"/>
                  </a:lnTo>
                  <a:lnTo>
                    <a:pt x="6186" y="6640"/>
                  </a:lnTo>
                  <a:lnTo>
                    <a:pt x="6277" y="6549"/>
                  </a:lnTo>
                  <a:lnTo>
                    <a:pt x="6368" y="6504"/>
                  </a:lnTo>
                  <a:lnTo>
                    <a:pt x="6368" y="6686"/>
                  </a:lnTo>
                  <a:lnTo>
                    <a:pt x="6413" y="6777"/>
                  </a:lnTo>
                  <a:lnTo>
                    <a:pt x="6368" y="6822"/>
                  </a:lnTo>
                  <a:lnTo>
                    <a:pt x="6231" y="6913"/>
                  </a:lnTo>
                  <a:lnTo>
                    <a:pt x="6231" y="7095"/>
                  </a:lnTo>
                  <a:lnTo>
                    <a:pt x="6277" y="7095"/>
                  </a:lnTo>
                  <a:lnTo>
                    <a:pt x="6368" y="7186"/>
                  </a:lnTo>
                  <a:lnTo>
                    <a:pt x="6368" y="7323"/>
                  </a:lnTo>
                  <a:lnTo>
                    <a:pt x="6550" y="7505"/>
                  </a:lnTo>
                  <a:lnTo>
                    <a:pt x="6641" y="7550"/>
                  </a:lnTo>
                  <a:lnTo>
                    <a:pt x="6641" y="7459"/>
                  </a:lnTo>
                  <a:lnTo>
                    <a:pt x="6732" y="7414"/>
                  </a:lnTo>
                  <a:lnTo>
                    <a:pt x="6777" y="7459"/>
                  </a:lnTo>
                  <a:lnTo>
                    <a:pt x="6959" y="7414"/>
                  </a:lnTo>
                  <a:lnTo>
                    <a:pt x="7004" y="7505"/>
                  </a:lnTo>
                  <a:lnTo>
                    <a:pt x="6959" y="7596"/>
                  </a:lnTo>
                  <a:lnTo>
                    <a:pt x="6959" y="7732"/>
                  </a:lnTo>
                  <a:lnTo>
                    <a:pt x="6868" y="7914"/>
                  </a:lnTo>
                  <a:lnTo>
                    <a:pt x="6822" y="8005"/>
                  </a:lnTo>
                  <a:lnTo>
                    <a:pt x="6732" y="8187"/>
                  </a:lnTo>
                  <a:lnTo>
                    <a:pt x="6595" y="8460"/>
                  </a:lnTo>
                  <a:lnTo>
                    <a:pt x="6595" y="8551"/>
                  </a:lnTo>
                  <a:lnTo>
                    <a:pt x="6641" y="8551"/>
                  </a:lnTo>
                  <a:lnTo>
                    <a:pt x="6732" y="8414"/>
                  </a:lnTo>
                  <a:lnTo>
                    <a:pt x="6822" y="8414"/>
                  </a:lnTo>
                  <a:lnTo>
                    <a:pt x="6868" y="8460"/>
                  </a:lnTo>
                  <a:lnTo>
                    <a:pt x="6959" y="8460"/>
                  </a:lnTo>
                  <a:lnTo>
                    <a:pt x="7050" y="8596"/>
                  </a:lnTo>
                  <a:lnTo>
                    <a:pt x="7232" y="8596"/>
                  </a:lnTo>
                  <a:lnTo>
                    <a:pt x="7095" y="8687"/>
                  </a:lnTo>
                  <a:lnTo>
                    <a:pt x="7095" y="8778"/>
                  </a:lnTo>
                  <a:lnTo>
                    <a:pt x="7004" y="8823"/>
                  </a:lnTo>
                  <a:lnTo>
                    <a:pt x="6959" y="8733"/>
                  </a:lnTo>
                  <a:lnTo>
                    <a:pt x="6822" y="8778"/>
                  </a:lnTo>
                  <a:lnTo>
                    <a:pt x="6868" y="8869"/>
                  </a:lnTo>
                  <a:lnTo>
                    <a:pt x="6959" y="8960"/>
                  </a:lnTo>
                  <a:lnTo>
                    <a:pt x="7141" y="9005"/>
                  </a:lnTo>
                  <a:lnTo>
                    <a:pt x="7141" y="9096"/>
                  </a:lnTo>
                  <a:lnTo>
                    <a:pt x="7186" y="9187"/>
                  </a:lnTo>
                  <a:lnTo>
                    <a:pt x="7186" y="9278"/>
                  </a:lnTo>
                  <a:lnTo>
                    <a:pt x="7232" y="9369"/>
                  </a:lnTo>
                  <a:lnTo>
                    <a:pt x="7414" y="9415"/>
                  </a:lnTo>
                  <a:lnTo>
                    <a:pt x="7505" y="9506"/>
                  </a:lnTo>
                  <a:lnTo>
                    <a:pt x="7550" y="9642"/>
                  </a:lnTo>
                  <a:lnTo>
                    <a:pt x="7505" y="9733"/>
                  </a:lnTo>
                  <a:lnTo>
                    <a:pt x="7368" y="9869"/>
                  </a:lnTo>
                  <a:lnTo>
                    <a:pt x="7277" y="9869"/>
                  </a:lnTo>
                  <a:lnTo>
                    <a:pt x="7186" y="9915"/>
                  </a:lnTo>
                  <a:lnTo>
                    <a:pt x="7095" y="9869"/>
                  </a:lnTo>
                  <a:lnTo>
                    <a:pt x="7004" y="9824"/>
                  </a:lnTo>
                  <a:lnTo>
                    <a:pt x="6959" y="9869"/>
                  </a:lnTo>
                  <a:lnTo>
                    <a:pt x="6822" y="10006"/>
                  </a:lnTo>
                  <a:lnTo>
                    <a:pt x="6913" y="10051"/>
                  </a:lnTo>
                  <a:lnTo>
                    <a:pt x="6913" y="10097"/>
                  </a:lnTo>
                  <a:lnTo>
                    <a:pt x="6822" y="10233"/>
                  </a:lnTo>
                  <a:lnTo>
                    <a:pt x="6868" y="10324"/>
                  </a:lnTo>
                  <a:lnTo>
                    <a:pt x="6913" y="10324"/>
                  </a:lnTo>
                  <a:lnTo>
                    <a:pt x="6959" y="10279"/>
                  </a:lnTo>
                  <a:lnTo>
                    <a:pt x="7050" y="10233"/>
                  </a:lnTo>
                  <a:lnTo>
                    <a:pt x="7186" y="10233"/>
                  </a:lnTo>
                  <a:lnTo>
                    <a:pt x="7277" y="10142"/>
                  </a:lnTo>
                  <a:lnTo>
                    <a:pt x="7414" y="10142"/>
                  </a:lnTo>
                  <a:lnTo>
                    <a:pt x="7505" y="10006"/>
                  </a:lnTo>
                  <a:lnTo>
                    <a:pt x="7550" y="9960"/>
                  </a:lnTo>
                  <a:lnTo>
                    <a:pt x="7596" y="10142"/>
                  </a:lnTo>
                  <a:lnTo>
                    <a:pt x="7641" y="10188"/>
                  </a:lnTo>
                  <a:lnTo>
                    <a:pt x="7732" y="10142"/>
                  </a:lnTo>
                  <a:lnTo>
                    <a:pt x="7869" y="9960"/>
                  </a:lnTo>
                  <a:lnTo>
                    <a:pt x="8005" y="9869"/>
                  </a:lnTo>
                  <a:lnTo>
                    <a:pt x="8050" y="9915"/>
                  </a:lnTo>
                  <a:lnTo>
                    <a:pt x="8050" y="10006"/>
                  </a:lnTo>
                  <a:lnTo>
                    <a:pt x="7959" y="10051"/>
                  </a:lnTo>
                  <a:lnTo>
                    <a:pt x="7869" y="10097"/>
                  </a:lnTo>
                  <a:lnTo>
                    <a:pt x="7959" y="10142"/>
                  </a:lnTo>
                  <a:lnTo>
                    <a:pt x="7959" y="10188"/>
                  </a:lnTo>
                  <a:lnTo>
                    <a:pt x="7778" y="10279"/>
                  </a:lnTo>
                  <a:lnTo>
                    <a:pt x="7778" y="10324"/>
                  </a:lnTo>
                  <a:lnTo>
                    <a:pt x="7959" y="10279"/>
                  </a:lnTo>
                  <a:lnTo>
                    <a:pt x="8005" y="10370"/>
                  </a:lnTo>
                  <a:lnTo>
                    <a:pt x="7869" y="10506"/>
                  </a:lnTo>
                  <a:lnTo>
                    <a:pt x="7914" y="10688"/>
                  </a:lnTo>
                  <a:lnTo>
                    <a:pt x="7959" y="10734"/>
                  </a:lnTo>
                  <a:lnTo>
                    <a:pt x="8050" y="10870"/>
                  </a:lnTo>
                  <a:lnTo>
                    <a:pt x="8232" y="10825"/>
                  </a:lnTo>
                  <a:lnTo>
                    <a:pt x="8278" y="10734"/>
                  </a:lnTo>
                  <a:lnTo>
                    <a:pt x="8232" y="10643"/>
                  </a:lnTo>
                  <a:lnTo>
                    <a:pt x="8232" y="10552"/>
                  </a:lnTo>
                  <a:lnTo>
                    <a:pt x="8278" y="10506"/>
                  </a:lnTo>
                  <a:lnTo>
                    <a:pt x="8460" y="10643"/>
                  </a:lnTo>
                  <a:lnTo>
                    <a:pt x="8460" y="10734"/>
                  </a:lnTo>
                  <a:lnTo>
                    <a:pt x="8369" y="10870"/>
                  </a:lnTo>
                  <a:lnTo>
                    <a:pt x="8505" y="10961"/>
                  </a:lnTo>
                  <a:lnTo>
                    <a:pt x="8505" y="11006"/>
                  </a:lnTo>
                  <a:lnTo>
                    <a:pt x="8278" y="11097"/>
                  </a:lnTo>
                  <a:lnTo>
                    <a:pt x="8278" y="11188"/>
                  </a:lnTo>
                  <a:lnTo>
                    <a:pt x="8369" y="11279"/>
                  </a:lnTo>
                  <a:lnTo>
                    <a:pt x="8687" y="11279"/>
                  </a:lnTo>
                  <a:lnTo>
                    <a:pt x="8733" y="11325"/>
                  </a:lnTo>
                  <a:lnTo>
                    <a:pt x="8733" y="11461"/>
                  </a:lnTo>
                  <a:lnTo>
                    <a:pt x="8733" y="11598"/>
                  </a:lnTo>
                  <a:lnTo>
                    <a:pt x="8824" y="11552"/>
                  </a:lnTo>
                  <a:lnTo>
                    <a:pt x="8824" y="11461"/>
                  </a:lnTo>
                  <a:lnTo>
                    <a:pt x="8915" y="11370"/>
                  </a:lnTo>
                  <a:lnTo>
                    <a:pt x="8960" y="11370"/>
                  </a:lnTo>
                  <a:lnTo>
                    <a:pt x="9006" y="11461"/>
                  </a:lnTo>
                  <a:lnTo>
                    <a:pt x="8915" y="11552"/>
                  </a:lnTo>
                  <a:lnTo>
                    <a:pt x="8915" y="11689"/>
                  </a:lnTo>
                  <a:lnTo>
                    <a:pt x="8778" y="11689"/>
                  </a:lnTo>
                  <a:lnTo>
                    <a:pt x="8733" y="11916"/>
                  </a:lnTo>
                  <a:lnTo>
                    <a:pt x="8733" y="12007"/>
                  </a:lnTo>
                  <a:lnTo>
                    <a:pt x="8824" y="12007"/>
                  </a:lnTo>
                  <a:lnTo>
                    <a:pt x="8824" y="12189"/>
                  </a:lnTo>
                  <a:lnTo>
                    <a:pt x="8733" y="12325"/>
                  </a:lnTo>
                  <a:lnTo>
                    <a:pt x="8733" y="12462"/>
                  </a:lnTo>
                  <a:lnTo>
                    <a:pt x="8778" y="12507"/>
                  </a:lnTo>
                  <a:lnTo>
                    <a:pt x="8778" y="12553"/>
                  </a:lnTo>
                  <a:lnTo>
                    <a:pt x="8733" y="12826"/>
                  </a:lnTo>
                  <a:lnTo>
                    <a:pt x="8642" y="12962"/>
                  </a:lnTo>
                  <a:lnTo>
                    <a:pt x="8733" y="13099"/>
                  </a:lnTo>
                  <a:lnTo>
                    <a:pt x="8687" y="13190"/>
                  </a:lnTo>
                  <a:lnTo>
                    <a:pt x="8460" y="13280"/>
                  </a:lnTo>
                  <a:lnTo>
                    <a:pt x="8232" y="13235"/>
                  </a:lnTo>
                  <a:lnTo>
                    <a:pt x="8141" y="13280"/>
                  </a:lnTo>
                  <a:lnTo>
                    <a:pt x="8096" y="13417"/>
                  </a:lnTo>
                  <a:lnTo>
                    <a:pt x="7823" y="13644"/>
                  </a:lnTo>
                  <a:lnTo>
                    <a:pt x="7823" y="13735"/>
                  </a:lnTo>
                  <a:lnTo>
                    <a:pt x="8050" y="13872"/>
                  </a:lnTo>
                  <a:lnTo>
                    <a:pt x="7959" y="13872"/>
                  </a:lnTo>
                  <a:lnTo>
                    <a:pt x="7869" y="13917"/>
                  </a:lnTo>
                  <a:lnTo>
                    <a:pt x="7778" y="13826"/>
                  </a:lnTo>
                  <a:lnTo>
                    <a:pt x="7687" y="13826"/>
                  </a:lnTo>
                  <a:lnTo>
                    <a:pt x="7505" y="14054"/>
                  </a:lnTo>
                  <a:lnTo>
                    <a:pt x="7368" y="14099"/>
                  </a:lnTo>
                  <a:lnTo>
                    <a:pt x="7095" y="14281"/>
                  </a:lnTo>
                  <a:lnTo>
                    <a:pt x="6868" y="14463"/>
                  </a:lnTo>
                  <a:lnTo>
                    <a:pt x="6777" y="14463"/>
                  </a:lnTo>
                  <a:lnTo>
                    <a:pt x="6732" y="14508"/>
                  </a:lnTo>
                  <a:lnTo>
                    <a:pt x="6686" y="14690"/>
                  </a:lnTo>
                  <a:lnTo>
                    <a:pt x="6777" y="14827"/>
                  </a:lnTo>
                  <a:lnTo>
                    <a:pt x="6777" y="15009"/>
                  </a:lnTo>
                  <a:lnTo>
                    <a:pt x="6913" y="15191"/>
                  </a:lnTo>
                  <a:lnTo>
                    <a:pt x="6959" y="15600"/>
                  </a:lnTo>
                  <a:lnTo>
                    <a:pt x="6913" y="15645"/>
                  </a:lnTo>
                  <a:lnTo>
                    <a:pt x="6822" y="15600"/>
                  </a:lnTo>
                  <a:lnTo>
                    <a:pt x="6732" y="15691"/>
                  </a:lnTo>
                  <a:lnTo>
                    <a:pt x="6686" y="15827"/>
                  </a:lnTo>
                  <a:lnTo>
                    <a:pt x="6641" y="15691"/>
                  </a:lnTo>
                  <a:lnTo>
                    <a:pt x="6641" y="15509"/>
                  </a:lnTo>
                  <a:lnTo>
                    <a:pt x="6595" y="15418"/>
                  </a:lnTo>
                  <a:lnTo>
                    <a:pt x="6459" y="15509"/>
                  </a:lnTo>
                  <a:lnTo>
                    <a:pt x="6368" y="15645"/>
                  </a:lnTo>
                  <a:lnTo>
                    <a:pt x="6231" y="15782"/>
                  </a:lnTo>
                  <a:lnTo>
                    <a:pt x="6095" y="15691"/>
                  </a:lnTo>
                  <a:lnTo>
                    <a:pt x="6140" y="15645"/>
                  </a:lnTo>
                  <a:lnTo>
                    <a:pt x="6140" y="15554"/>
                  </a:lnTo>
                  <a:lnTo>
                    <a:pt x="5958" y="15554"/>
                  </a:lnTo>
                  <a:lnTo>
                    <a:pt x="5867" y="15736"/>
                  </a:lnTo>
                  <a:lnTo>
                    <a:pt x="5776" y="15827"/>
                  </a:lnTo>
                  <a:lnTo>
                    <a:pt x="5595" y="15782"/>
                  </a:lnTo>
                  <a:lnTo>
                    <a:pt x="5504" y="15782"/>
                  </a:lnTo>
                  <a:lnTo>
                    <a:pt x="5458" y="15691"/>
                  </a:lnTo>
                  <a:lnTo>
                    <a:pt x="5322" y="15691"/>
                  </a:lnTo>
                  <a:lnTo>
                    <a:pt x="5231" y="15782"/>
                  </a:lnTo>
                  <a:lnTo>
                    <a:pt x="5049" y="15736"/>
                  </a:lnTo>
                  <a:lnTo>
                    <a:pt x="4958" y="15691"/>
                  </a:lnTo>
                  <a:lnTo>
                    <a:pt x="4867" y="15554"/>
                  </a:lnTo>
                  <a:lnTo>
                    <a:pt x="4685" y="15418"/>
                  </a:lnTo>
                  <a:lnTo>
                    <a:pt x="4503" y="15418"/>
                  </a:lnTo>
                  <a:lnTo>
                    <a:pt x="4367" y="15191"/>
                  </a:lnTo>
                  <a:lnTo>
                    <a:pt x="4276" y="15236"/>
                  </a:lnTo>
                  <a:lnTo>
                    <a:pt x="4321" y="15327"/>
                  </a:lnTo>
                  <a:lnTo>
                    <a:pt x="4276" y="15418"/>
                  </a:lnTo>
                  <a:lnTo>
                    <a:pt x="4185" y="15373"/>
                  </a:lnTo>
                  <a:lnTo>
                    <a:pt x="4185" y="15418"/>
                  </a:lnTo>
                  <a:lnTo>
                    <a:pt x="4185" y="15509"/>
                  </a:lnTo>
                  <a:lnTo>
                    <a:pt x="4230" y="15600"/>
                  </a:lnTo>
                  <a:lnTo>
                    <a:pt x="4230" y="15736"/>
                  </a:lnTo>
                  <a:lnTo>
                    <a:pt x="4003" y="15736"/>
                  </a:lnTo>
                  <a:lnTo>
                    <a:pt x="3912" y="15827"/>
                  </a:lnTo>
                  <a:lnTo>
                    <a:pt x="3730" y="15873"/>
                  </a:lnTo>
                  <a:lnTo>
                    <a:pt x="3639" y="15964"/>
                  </a:lnTo>
                  <a:lnTo>
                    <a:pt x="3639" y="16146"/>
                  </a:lnTo>
                  <a:lnTo>
                    <a:pt x="3502" y="16191"/>
                  </a:lnTo>
                  <a:lnTo>
                    <a:pt x="3457" y="16373"/>
                  </a:lnTo>
                  <a:lnTo>
                    <a:pt x="3548" y="16691"/>
                  </a:lnTo>
                  <a:lnTo>
                    <a:pt x="3684" y="16828"/>
                  </a:lnTo>
                  <a:lnTo>
                    <a:pt x="3775" y="16782"/>
                  </a:lnTo>
                  <a:lnTo>
                    <a:pt x="3912" y="16964"/>
                  </a:lnTo>
                  <a:lnTo>
                    <a:pt x="3866" y="17055"/>
                  </a:lnTo>
                  <a:lnTo>
                    <a:pt x="4139" y="17055"/>
                  </a:lnTo>
                  <a:lnTo>
                    <a:pt x="4276" y="17146"/>
                  </a:lnTo>
                  <a:lnTo>
                    <a:pt x="4321" y="17055"/>
                  </a:lnTo>
                  <a:lnTo>
                    <a:pt x="4503" y="17055"/>
                  </a:lnTo>
                  <a:lnTo>
                    <a:pt x="4548" y="16964"/>
                  </a:lnTo>
                  <a:lnTo>
                    <a:pt x="4730" y="16964"/>
                  </a:lnTo>
                  <a:lnTo>
                    <a:pt x="4821" y="16919"/>
                  </a:lnTo>
                  <a:lnTo>
                    <a:pt x="4958" y="16964"/>
                  </a:lnTo>
                  <a:lnTo>
                    <a:pt x="5003" y="16919"/>
                  </a:lnTo>
                  <a:lnTo>
                    <a:pt x="5003" y="16737"/>
                  </a:lnTo>
                  <a:lnTo>
                    <a:pt x="5049" y="16646"/>
                  </a:lnTo>
                  <a:lnTo>
                    <a:pt x="5140" y="16646"/>
                  </a:lnTo>
                  <a:lnTo>
                    <a:pt x="5276" y="16919"/>
                  </a:lnTo>
                  <a:lnTo>
                    <a:pt x="5413" y="16919"/>
                  </a:lnTo>
                  <a:lnTo>
                    <a:pt x="5504" y="17010"/>
                  </a:lnTo>
                  <a:lnTo>
                    <a:pt x="5685" y="17055"/>
                  </a:lnTo>
                  <a:lnTo>
                    <a:pt x="5731" y="16964"/>
                  </a:lnTo>
                  <a:lnTo>
                    <a:pt x="5822" y="16828"/>
                  </a:lnTo>
                  <a:lnTo>
                    <a:pt x="5913" y="16828"/>
                  </a:lnTo>
                  <a:lnTo>
                    <a:pt x="6004" y="16737"/>
                  </a:lnTo>
                  <a:lnTo>
                    <a:pt x="6140" y="16691"/>
                  </a:lnTo>
                  <a:lnTo>
                    <a:pt x="6140" y="16782"/>
                  </a:lnTo>
                  <a:lnTo>
                    <a:pt x="6140" y="16919"/>
                  </a:lnTo>
                  <a:lnTo>
                    <a:pt x="6004" y="17055"/>
                  </a:lnTo>
                  <a:lnTo>
                    <a:pt x="6049" y="17237"/>
                  </a:lnTo>
                  <a:lnTo>
                    <a:pt x="6140" y="17146"/>
                  </a:lnTo>
                  <a:lnTo>
                    <a:pt x="6277" y="16873"/>
                  </a:lnTo>
                  <a:lnTo>
                    <a:pt x="6277" y="16919"/>
                  </a:lnTo>
                  <a:lnTo>
                    <a:pt x="6368" y="16873"/>
                  </a:lnTo>
                  <a:lnTo>
                    <a:pt x="6504" y="16919"/>
                  </a:lnTo>
                  <a:lnTo>
                    <a:pt x="6413" y="17101"/>
                  </a:lnTo>
                  <a:lnTo>
                    <a:pt x="6459" y="17192"/>
                  </a:lnTo>
                  <a:lnTo>
                    <a:pt x="6459" y="17055"/>
                  </a:lnTo>
                  <a:lnTo>
                    <a:pt x="6732" y="16828"/>
                  </a:lnTo>
                  <a:lnTo>
                    <a:pt x="6777" y="16919"/>
                  </a:lnTo>
                  <a:lnTo>
                    <a:pt x="6595" y="17055"/>
                  </a:lnTo>
                  <a:lnTo>
                    <a:pt x="6595" y="17192"/>
                  </a:lnTo>
                  <a:lnTo>
                    <a:pt x="6732" y="17283"/>
                  </a:lnTo>
                  <a:lnTo>
                    <a:pt x="6777" y="17465"/>
                  </a:lnTo>
                  <a:lnTo>
                    <a:pt x="6777" y="17601"/>
                  </a:lnTo>
                  <a:lnTo>
                    <a:pt x="6822" y="17737"/>
                  </a:lnTo>
                  <a:lnTo>
                    <a:pt x="6959" y="17737"/>
                  </a:lnTo>
                  <a:lnTo>
                    <a:pt x="6959" y="17919"/>
                  </a:lnTo>
                  <a:lnTo>
                    <a:pt x="7004" y="17965"/>
                  </a:lnTo>
                  <a:lnTo>
                    <a:pt x="7095" y="17783"/>
                  </a:lnTo>
                  <a:lnTo>
                    <a:pt x="7095" y="18056"/>
                  </a:lnTo>
                  <a:lnTo>
                    <a:pt x="6959" y="18147"/>
                  </a:lnTo>
                  <a:lnTo>
                    <a:pt x="7095" y="18283"/>
                  </a:lnTo>
                  <a:lnTo>
                    <a:pt x="7141" y="18147"/>
                  </a:lnTo>
                  <a:lnTo>
                    <a:pt x="7186" y="18010"/>
                  </a:lnTo>
                  <a:lnTo>
                    <a:pt x="7277" y="17965"/>
                  </a:lnTo>
                  <a:lnTo>
                    <a:pt x="7277" y="18056"/>
                  </a:lnTo>
                  <a:lnTo>
                    <a:pt x="7323" y="18238"/>
                  </a:lnTo>
                  <a:lnTo>
                    <a:pt x="7414" y="18374"/>
                  </a:lnTo>
                  <a:lnTo>
                    <a:pt x="7641" y="18374"/>
                  </a:lnTo>
                  <a:lnTo>
                    <a:pt x="7596" y="18420"/>
                  </a:lnTo>
                  <a:lnTo>
                    <a:pt x="7277" y="18647"/>
                  </a:lnTo>
                  <a:lnTo>
                    <a:pt x="7095" y="18602"/>
                  </a:lnTo>
                  <a:lnTo>
                    <a:pt x="7050" y="18693"/>
                  </a:lnTo>
                  <a:lnTo>
                    <a:pt x="7186" y="18738"/>
                  </a:lnTo>
                  <a:lnTo>
                    <a:pt x="7186" y="18965"/>
                  </a:lnTo>
                  <a:lnTo>
                    <a:pt x="7277" y="19056"/>
                  </a:lnTo>
                  <a:lnTo>
                    <a:pt x="7414" y="19193"/>
                  </a:lnTo>
                  <a:lnTo>
                    <a:pt x="7505" y="19193"/>
                  </a:lnTo>
                  <a:lnTo>
                    <a:pt x="7459" y="19284"/>
                  </a:lnTo>
                  <a:lnTo>
                    <a:pt x="7641" y="19420"/>
                  </a:lnTo>
                  <a:lnTo>
                    <a:pt x="7687" y="19466"/>
                  </a:lnTo>
                  <a:lnTo>
                    <a:pt x="7823" y="19466"/>
                  </a:lnTo>
                  <a:lnTo>
                    <a:pt x="8050" y="19648"/>
                  </a:lnTo>
                  <a:lnTo>
                    <a:pt x="8187" y="19648"/>
                  </a:lnTo>
                  <a:lnTo>
                    <a:pt x="8187" y="19739"/>
                  </a:lnTo>
                  <a:lnTo>
                    <a:pt x="8278" y="19784"/>
                  </a:lnTo>
                  <a:lnTo>
                    <a:pt x="8323" y="19693"/>
                  </a:lnTo>
                  <a:lnTo>
                    <a:pt x="8369" y="19693"/>
                  </a:lnTo>
                  <a:lnTo>
                    <a:pt x="8505" y="19739"/>
                  </a:lnTo>
                  <a:lnTo>
                    <a:pt x="8414" y="19784"/>
                  </a:lnTo>
                  <a:lnTo>
                    <a:pt x="8369" y="19830"/>
                  </a:lnTo>
                  <a:lnTo>
                    <a:pt x="8414" y="19966"/>
                  </a:lnTo>
                  <a:lnTo>
                    <a:pt x="8505" y="20057"/>
                  </a:lnTo>
                  <a:lnTo>
                    <a:pt x="8596" y="20057"/>
                  </a:lnTo>
                  <a:lnTo>
                    <a:pt x="8596" y="20148"/>
                  </a:lnTo>
                  <a:lnTo>
                    <a:pt x="8733" y="20330"/>
                  </a:lnTo>
                  <a:lnTo>
                    <a:pt x="8869" y="20330"/>
                  </a:lnTo>
                  <a:lnTo>
                    <a:pt x="8960" y="20421"/>
                  </a:lnTo>
                  <a:lnTo>
                    <a:pt x="8960" y="20512"/>
                  </a:lnTo>
                  <a:lnTo>
                    <a:pt x="9233" y="20603"/>
                  </a:lnTo>
                  <a:lnTo>
                    <a:pt x="9278" y="20557"/>
                  </a:lnTo>
                  <a:lnTo>
                    <a:pt x="9369" y="20603"/>
                  </a:lnTo>
                  <a:lnTo>
                    <a:pt x="9460" y="20557"/>
                  </a:lnTo>
                  <a:lnTo>
                    <a:pt x="9551" y="20648"/>
                  </a:lnTo>
                  <a:lnTo>
                    <a:pt x="9597" y="20739"/>
                  </a:lnTo>
                  <a:lnTo>
                    <a:pt x="9824" y="20921"/>
                  </a:lnTo>
                  <a:lnTo>
                    <a:pt x="9961" y="20921"/>
                  </a:lnTo>
                  <a:lnTo>
                    <a:pt x="10052" y="21012"/>
                  </a:lnTo>
                  <a:lnTo>
                    <a:pt x="10279" y="21103"/>
                  </a:lnTo>
                  <a:lnTo>
                    <a:pt x="10415" y="21194"/>
                  </a:lnTo>
                  <a:lnTo>
                    <a:pt x="10597" y="21194"/>
                  </a:lnTo>
                  <a:lnTo>
                    <a:pt x="10597" y="21148"/>
                  </a:lnTo>
                  <a:lnTo>
                    <a:pt x="10597" y="21057"/>
                  </a:lnTo>
                  <a:lnTo>
                    <a:pt x="10506" y="20967"/>
                  </a:lnTo>
                  <a:lnTo>
                    <a:pt x="10461" y="20876"/>
                  </a:lnTo>
                  <a:lnTo>
                    <a:pt x="10506" y="20785"/>
                  </a:lnTo>
                  <a:lnTo>
                    <a:pt x="10643" y="20830"/>
                  </a:lnTo>
                  <a:lnTo>
                    <a:pt x="10688" y="20739"/>
                  </a:lnTo>
                  <a:lnTo>
                    <a:pt x="10643" y="20648"/>
                  </a:lnTo>
                  <a:lnTo>
                    <a:pt x="10597" y="20694"/>
                  </a:lnTo>
                  <a:lnTo>
                    <a:pt x="10552" y="20603"/>
                  </a:lnTo>
                  <a:lnTo>
                    <a:pt x="10552" y="20466"/>
                  </a:lnTo>
                  <a:lnTo>
                    <a:pt x="10506" y="20421"/>
                  </a:lnTo>
                  <a:lnTo>
                    <a:pt x="10370" y="20557"/>
                  </a:lnTo>
                  <a:lnTo>
                    <a:pt x="10370" y="20466"/>
                  </a:lnTo>
                  <a:lnTo>
                    <a:pt x="10324" y="20375"/>
                  </a:lnTo>
                  <a:lnTo>
                    <a:pt x="10233" y="20375"/>
                  </a:lnTo>
                  <a:lnTo>
                    <a:pt x="10370" y="20239"/>
                  </a:lnTo>
                  <a:lnTo>
                    <a:pt x="10324" y="20057"/>
                  </a:lnTo>
                  <a:lnTo>
                    <a:pt x="10279" y="20011"/>
                  </a:lnTo>
                  <a:lnTo>
                    <a:pt x="10143" y="20011"/>
                  </a:lnTo>
                  <a:lnTo>
                    <a:pt x="10143" y="19875"/>
                  </a:lnTo>
                  <a:lnTo>
                    <a:pt x="10097" y="19739"/>
                  </a:lnTo>
                  <a:lnTo>
                    <a:pt x="10006" y="19648"/>
                  </a:lnTo>
                  <a:lnTo>
                    <a:pt x="9870" y="19648"/>
                  </a:lnTo>
                  <a:lnTo>
                    <a:pt x="9961" y="19511"/>
                  </a:lnTo>
                  <a:lnTo>
                    <a:pt x="9779" y="19511"/>
                  </a:lnTo>
                  <a:lnTo>
                    <a:pt x="9824" y="19420"/>
                  </a:lnTo>
                  <a:lnTo>
                    <a:pt x="9733" y="19284"/>
                  </a:lnTo>
                  <a:lnTo>
                    <a:pt x="9551" y="19238"/>
                  </a:lnTo>
                  <a:lnTo>
                    <a:pt x="9506" y="19284"/>
                  </a:lnTo>
                  <a:lnTo>
                    <a:pt x="9460" y="19056"/>
                  </a:lnTo>
                  <a:lnTo>
                    <a:pt x="9460" y="18965"/>
                  </a:lnTo>
                  <a:lnTo>
                    <a:pt x="9460" y="18874"/>
                  </a:lnTo>
                  <a:lnTo>
                    <a:pt x="9233" y="18693"/>
                  </a:lnTo>
                  <a:lnTo>
                    <a:pt x="9187" y="18511"/>
                  </a:lnTo>
                  <a:lnTo>
                    <a:pt x="9233" y="18374"/>
                  </a:lnTo>
                  <a:lnTo>
                    <a:pt x="9324" y="18420"/>
                  </a:lnTo>
                  <a:lnTo>
                    <a:pt x="9369" y="18329"/>
                  </a:lnTo>
                  <a:lnTo>
                    <a:pt x="9551" y="18374"/>
                  </a:lnTo>
                  <a:lnTo>
                    <a:pt x="9551" y="18511"/>
                  </a:lnTo>
                  <a:lnTo>
                    <a:pt x="9642" y="18738"/>
                  </a:lnTo>
                  <a:lnTo>
                    <a:pt x="9824" y="18784"/>
                  </a:lnTo>
                  <a:lnTo>
                    <a:pt x="9915" y="18874"/>
                  </a:lnTo>
                  <a:lnTo>
                    <a:pt x="9915" y="18965"/>
                  </a:lnTo>
                  <a:lnTo>
                    <a:pt x="10006" y="19056"/>
                  </a:lnTo>
                  <a:lnTo>
                    <a:pt x="10006" y="19056"/>
                  </a:lnTo>
                  <a:lnTo>
                    <a:pt x="9961" y="18920"/>
                  </a:lnTo>
                  <a:lnTo>
                    <a:pt x="9915" y="18738"/>
                  </a:lnTo>
                  <a:lnTo>
                    <a:pt x="9915" y="18647"/>
                  </a:lnTo>
                  <a:lnTo>
                    <a:pt x="10006" y="18602"/>
                  </a:lnTo>
                  <a:lnTo>
                    <a:pt x="10052" y="18738"/>
                  </a:lnTo>
                  <a:lnTo>
                    <a:pt x="10052" y="18829"/>
                  </a:lnTo>
                  <a:lnTo>
                    <a:pt x="10143" y="18874"/>
                  </a:lnTo>
                  <a:lnTo>
                    <a:pt x="10188" y="19147"/>
                  </a:lnTo>
                  <a:lnTo>
                    <a:pt x="10324" y="19147"/>
                  </a:lnTo>
                  <a:lnTo>
                    <a:pt x="10324" y="19238"/>
                  </a:lnTo>
                  <a:lnTo>
                    <a:pt x="10415" y="19329"/>
                  </a:lnTo>
                  <a:lnTo>
                    <a:pt x="10552" y="19602"/>
                  </a:lnTo>
                  <a:lnTo>
                    <a:pt x="10597" y="19511"/>
                  </a:lnTo>
                  <a:lnTo>
                    <a:pt x="10597" y="19329"/>
                  </a:lnTo>
                  <a:lnTo>
                    <a:pt x="10552" y="19102"/>
                  </a:lnTo>
                  <a:lnTo>
                    <a:pt x="10597" y="18965"/>
                  </a:lnTo>
                  <a:lnTo>
                    <a:pt x="10597" y="19056"/>
                  </a:lnTo>
                  <a:lnTo>
                    <a:pt x="10688" y="19329"/>
                  </a:lnTo>
                  <a:lnTo>
                    <a:pt x="10688" y="19466"/>
                  </a:lnTo>
                  <a:lnTo>
                    <a:pt x="10688" y="19602"/>
                  </a:lnTo>
                  <a:lnTo>
                    <a:pt x="10779" y="19602"/>
                  </a:lnTo>
                  <a:lnTo>
                    <a:pt x="10870" y="19693"/>
                  </a:lnTo>
                  <a:lnTo>
                    <a:pt x="10916" y="19602"/>
                  </a:lnTo>
                  <a:lnTo>
                    <a:pt x="10870" y="19511"/>
                  </a:lnTo>
                  <a:lnTo>
                    <a:pt x="10870" y="19420"/>
                  </a:lnTo>
                  <a:lnTo>
                    <a:pt x="10961" y="19466"/>
                  </a:lnTo>
                  <a:lnTo>
                    <a:pt x="11007" y="19602"/>
                  </a:lnTo>
                  <a:lnTo>
                    <a:pt x="11007" y="19693"/>
                  </a:lnTo>
                  <a:lnTo>
                    <a:pt x="11007" y="19739"/>
                  </a:lnTo>
                  <a:lnTo>
                    <a:pt x="11052" y="19648"/>
                  </a:lnTo>
                  <a:lnTo>
                    <a:pt x="11143" y="19602"/>
                  </a:lnTo>
                  <a:lnTo>
                    <a:pt x="11143" y="19830"/>
                  </a:lnTo>
                  <a:lnTo>
                    <a:pt x="11189" y="19920"/>
                  </a:lnTo>
                  <a:lnTo>
                    <a:pt x="11280" y="19875"/>
                  </a:lnTo>
                  <a:lnTo>
                    <a:pt x="11370" y="19830"/>
                  </a:lnTo>
                  <a:lnTo>
                    <a:pt x="11370" y="19966"/>
                  </a:lnTo>
                  <a:lnTo>
                    <a:pt x="11325" y="20057"/>
                  </a:lnTo>
                  <a:lnTo>
                    <a:pt x="11370" y="20284"/>
                  </a:lnTo>
                  <a:lnTo>
                    <a:pt x="11461" y="20375"/>
                  </a:lnTo>
                  <a:lnTo>
                    <a:pt x="11598" y="20421"/>
                  </a:lnTo>
                  <a:lnTo>
                    <a:pt x="11598" y="20284"/>
                  </a:lnTo>
                  <a:lnTo>
                    <a:pt x="11552" y="20239"/>
                  </a:lnTo>
                  <a:lnTo>
                    <a:pt x="11552" y="20057"/>
                  </a:lnTo>
                  <a:lnTo>
                    <a:pt x="11507" y="19784"/>
                  </a:lnTo>
                  <a:lnTo>
                    <a:pt x="11598" y="19784"/>
                  </a:lnTo>
                  <a:lnTo>
                    <a:pt x="11689" y="19875"/>
                  </a:lnTo>
                  <a:lnTo>
                    <a:pt x="11825" y="19920"/>
                  </a:lnTo>
                  <a:lnTo>
                    <a:pt x="11871" y="19875"/>
                  </a:lnTo>
                  <a:lnTo>
                    <a:pt x="11780" y="19693"/>
                  </a:lnTo>
                  <a:lnTo>
                    <a:pt x="11825" y="19602"/>
                  </a:lnTo>
                  <a:lnTo>
                    <a:pt x="11825" y="19329"/>
                  </a:lnTo>
                  <a:lnTo>
                    <a:pt x="11734" y="19056"/>
                  </a:lnTo>
                  <a:lnTo>
                    <a:pt x="11780" y="18829"/>
                  </a:lnTo>
                  <a:lnTo>
                    <a:pt x="11780" y="18647"/>
                  </a:lnTo>
                  <a:lnTo>
                    <a:pt x="11825" y="18874"/>
                  </a:lnTo>
                  <a:lnTo>
                    <a:pt x="11825" y="19056"/>
                  </a:lnTo>
                  <a:lnTo>
                    <a:pt x="11871" y="19193"/>
                  </a:lnTo>
                  <a:lnTo>
                    <a:pt x="12053" y="19420"/>
                  </a:lnTo>
                  <a:lnTo>
                    <a:pt x="12098" y="19375"/>
                  </a:lnTo>
                  <a:lnTo>
                    <a:pt x="12098" y="19238"/>
                  </a:lnTo>
                  <a:lnTo>
                    <a:pt x="12144" y="19056"/>
                  </a:lnTo>
                  <a:lnTo>
                    <a:pt x="12189" y="18829"/>
                  </a:lnTo>
                  <a:lnTo>
                    <a:pt x="12280" y="18784"/>
                  </a:lnTo>
                  <a:lnTo>
                    <a:pt x="12235" y="18738"/>
                  </a:lnTo>
                  <a:lnTo>
                    <a:pt x="12053" y="18465"/>
                  </a:lnTo>
                  <a:lnTo>
                    <a:pt x="12007" y="18283"/>
                  </a:lnTo>
                  <a:lnTo>
                    <a:pt x="11962" y="18238"/>
                  </a:lnTo>
                  <a:lnTo>
                    <a:pt x="12007" y="18147"/>
                  </a:lnTo>
                  <a:lnTo>
                    <a:pt x="11871" y="17965"/>
                  </a:lnTo>
                  <a:lnTo>
                    <a:pt x="11780" y="17874"/>
                  </a:lnTo>
                  <a:lnTo>
                    <a:pt x="11962" y="17828"/>
                  </a:lnTo>
                  <a:lnTo>
                    <a:pt x="12007" y="17783"/>
                  </a:lnTo>
                  <a:lnTo>
                    <a:pt x="12144" y="17692"/>
                  </a:lnTo>
                  <a:lnTo>
                    <a:pt x="12053" y="17647"/>
                  </a:lnTo>
                  <a:lnTo>
                    <a:pt x="11962" y="17692"/>
                  </a:lnTo>
                  <a:lnTo>
                    <a:pt x="11780" y="17692"/>
                  </a:lnTo>
                  <a:lnTo>
                    <a:pt x="11689" y="17601"/>
                  </a:lnTo>
                  <a:lnTo>
                    <a:pt x="11734" y="17556"/>
                  </a:lnTo>
                  <a:lnTo>
                    <a:pt x="11734" y="17465"/>
                  </a:lnTo>
                  <a:lnTo>
                    <a:pt x="11871" y="17374"/>
                  </a:lnTo>
                  <a:lnTo>
                    <a:pt x="11871" y="17237"/>
                  </a:lnTo>
                  <a:lnTo>
                    <a:pt x="11825" y="17146"/>
                  </a:lnTo>
                  <a:lnTo>
                    <a:pt x="11734" y="17101"/>
                  </a:lnTo>
                  <a:lnTo>
                    <a:pt x="11734" y="17192"/>
                  </a:lnTo>
                  <a:lnTo>
                    <a:pt x="11643" y="17328"/>
                  </a:lnTo>
                  <a:lnTo>
                    <a:pt x="11643" y="17192"/>
                  </a:lnTo>
                  <a:lnTo>
                    <a:pt x="11598" y="17237"/>
                  </a:lnTo>
                  <a:lnTo>
                    <a:pt x="11416" y="17283"/>
                  </a:lnTo>
                  <a:lnTo>
                    <a:pt x="11370" y="17237"/>
                  </a:lnTo>
                  <a:lnTo>
                    <a:pt x="11507" y="17146"/>
                  </a:lnTo>
                  <a:lnTo>
                    <a:pt x="11507" y="17101"/>
                  </a:lnTo>
                  <a:lnTo>
                    <a:pt x="11461" y="17010"/>
                  </a:lnTo>
                  <a:lnTo>
                    <a:pt x="11461" y="16873"/>
                  </a:lnTo>
                  <a:lnTo>
                    <a:pt x="11370" y="16782"/>
                  </a:lnTo>
                  <a:lnTo>
                    <a:pt x="11280" y="16828"/>
                  </a:lnTo>
                  <a:lnTo>
                    <a:pt x="11280" y="16964"/>
                  </a:lnTo>
                  <a:lnTo>
                    <a:pt x="11234" y="17055"/>
                  </a:lnTo>
                  <a:lnTo>
                    <a:pt x="11189" y="17010"/>
                  </a:lnTo>
                  <a:lnTo>
                    <a:pt x="11189" y="16828"/>
                  </a:lnTo>
                  <a:lnTo>
                    <a:pt x="11143" y="16737"/>
                  </a:lnTo>
                  <a:lnTo>
                    <a:pt x="11098" y="16691"/>
                  </a:lnTo>
                  <a:lnTo>
                    <a:pt x="11098" y="16600"/>
                  </a:lnTo>
                  <a:lnTo>
                    <a:pt x="11052" y="16600"/>
                  </a:lnTo>
                  <a:lnTo>
                    <a:pt x="11052" y="16555"/>
                  </a:lnTo>
                  <a:lnTo>
                    <a:pt x="11052" y="16510"/>
                  </a:lnTo>
                  <a:lnTo>
                    <a:pt x="11007" y="16419"/>
                  </a:lnTo>
                  <a:lnTo>
                    <a:pt x="10961" y="16419"/>
                  </a:lnTo>
                  <a:lnTo>
                    <a:pt x="11007" y="16328"/>
                  </a:lnTo>
                  <a:lnTo>
                    <a:pt x="11143" y="16328"/>
                  </a:lnTo>
                  <a:lnTo>
                    <a:pt x="11234" y="16282"/>
                  </a:lnTo>
                  <a:lnTo>
                    <a:pt x="11143" y="16191"/>
                  </a:lnTo>
                  <a:lnTo>
                    <a:pt x="11007" y="16146"/>
                  </a:lnTo>
                  <a:lnTo>
                    <a:pt x="10961" y="16100"/>
                  </a:lnTo>
                  <a:lnTo>
                    <a:pt x="11007" y="16009"/>
                  </a:lnTo>
                  <a:lnTo>
                    <a:pt x="11143" y="15964"/>
                  </a:lnTo>
                  <a:lnTo>
                    <a:pt x="11143" y="15873"/>
                  </a:lnTo>
                  <a:lnTo>
                    <a:pt x="11098" y="15827"/>
                  </a:lnTo>
                  <a:lnTo>
                    <a:pt x="10870" y="15827"/>
                  </a:lnTo>
                  <a:lnTo>
                    <a:pt x="10825" y="15873"/>
                  </a:lnTo>
                  <a:lnTo>
                    <a:pt x="10734" y="16009"/>
                  </a:lnTo>
                  <a:lnTo>
                    <a:pt x="10461" y="16055"/>
                  </a:lnTo>
                  <a:lnTo>
                    <a:pt x="10597" y="15964"/>
                  </a:lnTo>
                  <a:lnTo>
                    <a:pt x="10779" y="15782"/>
                  </a:lnTo>
                  <a:lnTo>
                    <a:pt x="10870" y="15645"/>
                  </a:lnTo>
                  <a:lnTo>
                    <a:pt x="10870" y="15554"/>
                  </a:lnTo>
                  <a:lnTo>
                    <a:pt x="10734" y="15554"/>
                  </a:lnTo>
                  <a:lnTo>
                    <a:pt x="10688" y="15509"/>
                  </a:lnTo>
                  <a:lnTo>
                    <a:pt x="10734" y="15463"/>
                  </a:lnTo>
                  <a:lnTo>
                    <a:pt x="10688" y="15373"/>
                  </a:lnTo>
                  <a:lnTo>
                    <a:pt x="10597" y="15418"/>
                  </a:lnTo>
                  <a:lnTo>
                    <a:pt x="10597" y="15327"/>
                  </a:lnTo>
                  <a:lnTo>
                    <a:pt x="10688" y="15191"/>
                  </a:lnTo>
                  <a:lnTo>
                    <a:pt x="10688" y="15054"/>
                  </a:lnTo>
                  <a:lnTo>
                    <a:pt x="10506" y="15009"/>
                  </a:lnTo>
                  <a:lnTo>
                    <a:pt x="10415" y="14918"/>
                  </a:lnTo>
                  <a:lnTo>
                    <a:pt x="10188" y="14918"/>
                  </a:lnTo>
                  <a:lnTo>
                    <a:pt x="10143" y="14827"/>
                  </a:lnTo>
                  <a:lnTo>
                    <a:pt x="10324" y="14872"/>
                  </a:lnTo>
                  <a:lnTo>
                    <a:pt x="10461" y="14827"/>
                  </a:lnTo>
                  <a:lnTo>
                    <a:pt x="10552" y="14781"/>
                  </a:lnTo>
                  <a:lnTo>
                    <a:pt x="10597" y="14872"/>
                  </a:lnTo>
                  <a:lnTo>
                    <a:pt x="10597" y="14963"/>
                  </a:lnTo>
                  <a:lnTo>
                    <a:pt x="10734" y="14963"/>
                  </a:lnTo>
                  <a:lnTo>
                    <a:pt x="10870" y="15009"/>
                  </a:lnTo>
                  <a:lnTo>
                    <a:pt x="10916" y="15100"/>
                  </a:lnTo>
                  <a:lnTo>
                    <a:pt x="10825" y="15191"/>
                  </a:lnTo>
                  <a:lnTo>
                    <a:pt x="10870" y="15327"/>
                  </a:lnTo>
                  <a:lnTo>
                    <a:pt x="11007" y="15463"/>
                  </a:lnTo>
                  <a:lnTo>
                    <a:pt x="11052" y="15463"/>
                  </a:lnTo>
                  <a:lnTo>
                    <a:pt x="11098" y="15327"/>
                  </a:lnTo>
                  <a:lnTo>
                    <a:pt x="11189" y="15418"/>
                  </a:lnTo>
                  <a:lnTo>
                    <a:pt x="11325" y="15463"/>
                  </a:lnTo>
                  <a:lnTo>
                    <a:pt x="11416" y="15418"/>
                  </a:lnTo>
                  <a:lnTo>
                    <a:pt x="11461" y="15373"/>
                  </a:lnTo>
                  <a:lnTo>
                    <a:pt x="11370" y="15327"/>
                  </a:lnTo>
                  <a:lnTo>
                    <a:pt x="11370" y="15236"/>
                  </a:lnTo>
                  <a:lnTo>
                    <a:pt x="11325" y="15100"/>
                  </a:lnTo>
                  <a:lnTo>
                    <a:pt x="11234" y="14963"/>
                  </a:lnTo>
                  <a:lnTo>
                    <a:pt x="11143" y="14963"/>
                  </a:lnTo>
                  <a:lnTo>
                    <a:pt x="11189" y="14827"/>
                  </a:lnTo>
                  <a:lnTo>
                    <a:pt x="11189" y="14736"/>
                  </a:lnTo>
                  <a:lnTo>
                    <a:pt x="11098" y="14645"/>
                  </a:lnTo>
                  <a:lnTo>
                    <a:pt x="11143" y="14599"/>
                  </a:lnTo>
                  <a:lnTo>
                    <a:pt x="11189" y="14645"/>
                  </a:lnTo>
                  <a:lnTo>
                    <a:pt x="11234" y="14827"/>
                  </a:lnTo>
                  <a:lnTo>
                    <a:pt x="11325" y="14918"/>
                  </a:lnTo>
                  <a:lnTo>
                    <a:pt x="11416" y="14872"/>
                  </a:lnTo>
                  <a:lnTo>
                    <a:pt x="11416" y="14827"/>
                  </a:lnTo>
                  <a:lnTo>
                    <a:pt x="11461" y="14781"/>
                  </a:lnTo>
                  <a:lnTo>
                    <a:pt x="11552" y="14827"/>
                  </a:lnTo>
                  <a:lnTo>
                    <a:pt x="11507" y="14690"/>
                  </a:lnTo>
                  <a:lnTo>
                    <a:pt x="11416" y="14554"/>
                  </a:lnTo>
                  <a:lnTo>
                    <a:pt x="11280" y="14463"/>
                  </a:lnTo>
                  <a:lnTo>
                    <a:pt x="11416" y="14463"/>
                  </a:lnTo>
                  <a:lnTo>
                    <a:pt x="11507" y="14508"/>
                  </a:lnTo>
                  <a:lnTo>
                    <a:pt x="11552" y="14599"/>
                  </a:lnTo>
                  <a:lnTo>
                    <a:pt x="11689" y="14554"/>
                  </a:lnTo>
                  <a:lnTo>
                    <a:pt x="11643" y="14463"/>
                  </a:lnTo>
                  <a:lnTo>
                    <a:pt x="11643" y="14372"/>
                  </a:lnTo>
                  <a:lnTo>
                    <a:pt x="11689" y="14372"/>
                  </a:lnTo>
                  <a:lnTo>
                    <a:pt x="11780" y="14417"/>
                  </a:lnTo>
                  <a:lnTo>
                    <a:pt x="11825" y="14463"/>
                  </a:lnTo>
                  <a:lnTo>
                    <a:pt x="11825" y="14554"/>
                  </a:lnTo>
                  <a:lnTo>
                    <a:pt x="11780" y="14599"/>
                  </a:lnTo>
                  <a:lnTo>
                    <a:pt x="11780" y="14736"/>
                  </a:lnTo>
                  <a:lnTo>
                    <a:pt x="11780" y="14781"/>
                  </a:lnTo>
                  <a:lnTo>
                    <a:pt x="11871" y="14781"/>
                  </a:lnTo>
                  <a:lnTo>
                    <a:pt x="11916" y="14827"/>
                  </a:lnTo>
                  <a:lnTo>
                    <a:pt x="11916" y="14918"/>
                  </a:lnTo>
                  <a:lnTo>
                    <a:pt x="11825" y="14918"/>
                  </a:lnTo>
                  <a:lnTo>
                    <a:pt x="11780" y="15009"/>
                  </a:lnTo>
                  <a:lnTo>
                    <a:pt x="11871" y="15054"/>
                  </a:lnTo>
                  <a:lnTo>
                    <a:pt x="11962" y="15009"/>
                  </a:lnTo>
                  <a:lnTo>
                    <a:pt x="12007" y="15054"/>
                  </a:lnTo>
                  <a:lnTo>
                    <a:pt x="11962" y="15191"/>
                  </a:lnTo>
                  <a:lnTo>
                    <a:pt x="12007" y="15236"/>
                  </a:lnTo>
                  <a:lnTo>
                    <a:pt x="12098" y="15236"/>
                  </a:lnTo>
                  <a:lnTo>
                    <a:pt x="12189" y="15191"/>
                  </a:lnTo>
                  <a:lnTo>
                    <a:pt x="12462" y="15009"/>
                  </a:lnTo>
                  <a:lnTo>
                    <a:pt x="12598" y="14872"/>
                  </a:lnTo>
                  <a:lnTo>
                    <a:pt x="12598" y="14963"/>
                  </a:lnTo>
                  <a:lnTo>
                    <a:pt x="12553" y="15009"/>
                  </a:lnTo>
                  <a:lnTo>
                    <a:pt x="12507" y="15100"/>
                  </a:lnTo>
                  <a:lnTo>
                    <a:pt x="12326" y="15191"/>
                  </a:lnTo>
                  <a:lnTo>
                    <a:pt x="12144" y="15418"/>
                  </a:lnTo>
                  <a:lnTo>
                    <a:pt x="12144" y="15463"/>
                  </a:lnTo>
                  <a:lnTo>
                    <a:pt x="12235" y="15509"/>
                  </a:lnTo>
                  <a:lnTo>
                    <a:pt x="12371" y="15509"/>
                  </a:lnTo>
                  <a:lnTo>
                    <a:pt x="12598" y="15327"/>
                  </a:lnTo>
                  <a:lnTo>
                    <a:pt x="12689" y="15373"/>
                  </a:lnTo>
                  <a:lnTo>
                    <a:pt x="12871" y="15282"/>
                  </a:lnTo>
                  <a:lnTo>
                    <a:pt x="12917" y="15145"/>
                  </a:lnTo>
                  <a:lnTo>
                    <a:pt x="13008" y="15100"/>
                  </a:lnTo>
                  <a:lnTo>
                    <a:pt x="13144" y="15009"/>
                  </a:lnTo>
                  <a:lnTo>
                    <a:pt x="13235" y="14963"/>
                  </a:lnTo>
                  <a:lnTo>
                    <a:pt x="13235" y="15009"/>
                  </a:lnTo>
                  <a:lnTo>
                    <a:pt x="13190" y="15054"/>
                  </a:lnTo>
                  <a:lnTo>
                    <a:pt x="13053" y="15191"/>
                  </a:lnTo>
                  <a:lnTo>
                    <a:pt x="13008" y="15327"/>
                  </a:lnTo>
                  <a:lnTo>
                    <a:pt x="12917" y="15373"/>
                  </a:lnTo>
                  <a:lnTo>
                    <a:pt x="12780" y="15509"/>
                  </a:lnTo>
                  <a:lnTo>
                    <a:pt x="12598" y="15509"/>
                  </a:lnTo>
                  <a:lnTo>
                    <a:pt x="12553" y="15554"/>
                  </a:lnTo>
                  <a:lnTo>
                    <a:pt x="12417" y="15736"/>
                  </a:lnTo>
                  <a:lnTo>
                    <a:pt x="12417" y="15782"/>
                  </a:lnTo>
                  <a:lnTo>
                    <a:pt x="12462" y="15827"/>
                  </a:lnTo>
                  <a:lnTo>
                    <a:pt x="12553" y="15782"/>
                  </a:lnTo>
                  <a:lnTo>
                    <a:pt x="12644" y="15782"/>
                  </a:lnTo>
                  <a:lnTo>
                    <a:pt x="12735" y="15827"/>
                  </a:lnTo>
                  <a:lnTo>
                    <a:pt x="12644" y="15827"/>
                  </a:lnTo>
                  <a:lnTo>
                    <a:pt x="12507" y="15873"/>
                  </a:lnTo>
                  <a:lnTo>
                    <a:pt x="12462" y="15918"/>
                  </a:lnTo>
                  <a:lnTo>
                    <a:pt x="12462" y="16009"/>
                  </a:lnTo>
                  <a:lnTo>
                    <a:pt x="12644" y="16009"/>
                  </a:lnTo>
                  <a:lnTo>
                    <a:pt x="12689" y="15964"/>
                  </a:lnTo>
                  <a:lnTo>
                    <a:pt x="12689" y="15964"/>
                  </a:lnTo>
                  <a:lnTo>
                    <a:pt x="12598" y="16100"/>
                  </a:lnTo>
                  <a:lnTo>
                    <a:pt x="12462" y="16146"/>
                  </a:lnTo>
                  <a:lnTo>
                    <a:pt x="12417" y="16191"/>
                  </a:lnTo>
                  <a:lnTo>
                    <a:pt x="12462" y="16237"/>
                  </a:lnTo>
                  <a:lnTo>
                    <a:pt x="12553" y="16282"/>
                  </a:lnTo>
                  <a:lnTo>
                    <a:pt x="12644" y="16237"/>
                  </a:lnTo>
                  <a:lnTo>
                    <a:pt x="12780" y="16282"/>
                  </a:lnTo>
                  <a:lnTo>
                    <a:pt x="12826" y="16282"/>
                  </a:lnTo>
                  <a:lnTo>
                    <a:pt x="12735" y="16328"/>
                  </a:lnTo>
                  <a:lnTo>
                    <a:pt x="12735" y="16373"/>
                  </a:lnTo>
                  <a:lnTo>
                    <a:pt x="12598" y="16419"/>
                  </a:lnTo>
                  <a:lnTo>
                    <a:pt x="12553" y="16464"/>
                  </a:lnTo>
                  <a:lnTo>
                    <a:pt x="12553" y="16555"/>
                  </a:lnTo>
                  <a:lnTo>
                    <a:pt x="12598" y="16691"/>
                  </a:lnTo>
                  <a:lnTo>
                    <a:pt x="12644" y="16782"/>
                  </a:lnTo>
                  <a:lnTo>
                    <a:pt x="12735" y="16691"/>
                  </a:lnTo>
                  <a:lnTo>
                    <a:pt x="12780" y="16555"/>
                  </a:lnTo>
                  <a:lnTo>
                    <a:pt x="12871" y="16464"/>
                  </a:lnTo>
                  <a:lnTo>
                    <a:pt x="12917" y="16464"/>
                  </a:lnTo>
                  <a:lnTo>
                    <a:pt x="12871" y="16555"/>
                  </a:lnTo>
                  <a:lnTo>
                    <a:pt x="12871" y="16600"/>
                  </a:lnTo>
                  <a:lnTo>
                    <a:pt x="12826" y="16646"/>
                  </a:lnTo>
                  <a:lnTo>
                    <a:pt x="12826" y="16737"/>
                  </a:lnTo>
                  <a:lnTo>
                    <a:pt x="12871" y="16782"/>
                  </a:lnTo>
                  <a:lnTo>
                    <a:pt x="12826" y="16873"/>
                  </a:lnTo>
                  <a:lnTo>
                    <a:pt x="12917" y="16964"/>
                  </a:lnTo>
                  <a:lnTo>
                    <a:pt x="12962" y="16964"/>
                  </a:lnTo>
                  <a:lnTo>
                    <a:pt x="12962" y="16873"/>
                  </a:lnTo>
                  <a:lnTo>
                    <a:pt x="13099" y="16828"/>
                  </a:lnTo>
                  <a:lnTo>
                    <a:pt x="13144" y="16828"/>
                  </a:lnTo>
                  <a:lnTo>
                    <a:pt x="13144" y="16873"/>
                  </a:lnTo>
                  <a:lnTo>
                    <a:pt x="13099" y="16964"/>
                  </a:lnTo>
                  <a:lnTo>
                    <a:pt x="13099" y="17010"/>
                  </a:lnTo>
                  <a:lnTo>
                    <a:pt x="13190" y="17055"/>
                  </a:lnTo>
                  <a:lnTo>
                    <a:pt x="13190" y="17101"/>
                  </a:lnTo>
                  <a:lnTo>
                    <a:pt x="13235" y="17146"/>
                  </a:lnTo>
                  <a:lnTo>
                    <a:pt x="13235" y="17192"/>
                  </a:lnTo>
                  <a:lnTo>
                    <a:pt x="13281" y="17237"/>
                  </a:lnTo>
                  <a:lnTo>
                    <a:pt x="13326" y="17192"/>
                  </a:lnTo>
                  <a:lnTo>
                    <a:pt x="13463" y="17146"/>
                  </a:lnTo>
                  <a:lnTo>
                    <a:pt x="13508" y="17010"/>
                  </a:lnTo>
                  <a:lnTo>
                    <a:pt x="13508" y="16919"/>
                  </a:lnTo>
                  <a:lnTo>
                    <a:pt x="13372" y="16828"/>
                  </a:lnTo>
                  <a:lnTo>
                    <a:pt x="13417" y="16782"/>
                  </a:lnTo>
                  <a:lnTo>
                    <a:pt x="13463" y="16828"/>
                  </a:lnTo>
                  <a:lnTo>
                    <a:pt x="13554" y="16828"/>
                  </a:lnTo>
                  <a:lnTo>
                    <a:pt x="13554" y="16737"/>
                  </a:lnTo>
                  <a:lnTo>
                    <a:pt x="13463" y="16646"/>
                  </a:lnTo>
                  <a:lnTo>
                    <a:pt x="13508" y="16555"/>
                  </a:lnTo>
                  <a:lnTo>
                    <a:pt x="13554" y="16555"/>
                  </a:lnTo>
                  <a:lnTo>
                    <a:pt x="13599" y="16464"/>
                  </a:lnTo>
                  <a:lnTo>
                    <a:pt x="13554" y="16373"/>
                  </a:lnTo>
                  <a:lnTo>
                    <a:pt x="13508" y="16373"/>
                  </a:lnTo>
                  <a:lnTo>
                    <a:pt x="13417" y="16328"/>
                  </a:lnTo>
                  <a:lnTo>
                    <a:pt x="13417" y="16282"/>
                  </a:lnTo>
                  <a:lnTo>
                    <a:pt x="13463" y="16282"/>
                  </a:lnTo>
                  <a:lnTo>
                    <a:pt x="13554" y="16328"/>
                  </a:lnTo>
                  <a:lnTo>
                    <a:pt x="13599" y="16237"/>
                  </a:lnTo>
                  <a:lnTo>
                    <a:pt x="13599" y="16191"/>
                  </a:lnTo>
                  <a:lnTo>
                    <a:pt x="13508" y="16146"/>
                  </a:lnTo>
                  <a:lnTo>
                    <a:pt x="13463" y="16100"/>
                  </a:lnTo>
                  <a:lnTo>
                    <a:pt x="13599" y="16100"/>
                  </a:lnTo>
                  <a:lnTo>
                    <a:pt x="13644" y="16055"/>
                  </a:lnTo>
                  <a:lnTo>
                    <a:pt x="13644" y="15827"/>
                  </a:lnTo>
                  <a:lnTo>
                    <a:pt x="13690" y="15782"/>
                  </a:lnTo>
                  <a:lnTo>
                    <a:pt x="13735" y="15827"/>
                  </a:lnTo>
                  <a:lnTo>
                    <a:pt x="13735" y="15918"/>
                  </a:lnTo>
                  <a:lnTo>
                    <a:pt x="13781" y="16055"/>
                  </a:lnTo>
                  <a:lnTo>
                    <a:pt x="13735" y="16146"/>
                  </a:lnTo>
                  <a:lnTo>
                    <a:pt x="13826" y="16191"/>
                  </a:lnTo>
                  <a:lnTo>
                    <a:pt x="13917" y="16146"/>
                  </a:lnTo>
                  <a:lnTo>
                    <a:pt x="13963" y="16055"/>
                  </a:lnTo>
                  <a:lnTo>
                    <a:pt x="14008" y="16055"/>
                  </a:lnTo>
                  <a:lnTo>
                    <a:pt x="14008" y="16191"/>
                  </a:lnTo>
                  <a:lnTo>
                    <a:pt x="14054" y="16237"/>
                  </a:lnTo>
                  <a:lnTo>
                    <a:pt x="14099" y="16237"/>
                  </a:lnTo>
                  <a:lnTo>
                    <a:pt x="14145" y="16191"/>
                  </a:lnTo>
                  <a:lnTo>
                    <a:pt x="14190" y="16009"/>
                  </a:lnTo>
                  <a:lnTo>
                    <a:pt x="14190" y="15873"/>
                  </a:lnTo>
                  <a:lnTo>
                    <a:pt x="14099" y="15827"/>
                  </a:lnTo>
                  <a:lnTo>
                    <a:pt x="14099" y="15782"/>
                  </a:lnTo>
                  <a:lnTo>
                    <a:pt x="14190" y="15827"/>
                  </a:lnTo>
                  <a:lnTo>
                    <a:pt x="14281" y="15918"/>
                  </a:lnTo>
                  <a:lnTo>
                    <a:pt x="14327" y="16009"/>
                  </a:lnTo>
                  <a:lnTo>
                    <a:pt x="14418" y="16009"/>
                  </a:lnTo>
                  <a:lnTo>
                    <a:pt x="14463" y="15918"/>
                  </a:lnTo>
                  <a:lnTo>
                    <a:pt x="14463" y="15782"/>
                  </a:lnTo>
                  <a:lnTo>
                    <a:pt x="14418" y="15645"/>
                  </a:lnTo>
                  <a:lnTo>
                    <a:pt x="14236" y="15509"/>
                  </a:lnTo>
                  <a:lnTo>
                    <a:pt x="14190" y="15463"/>
                  </a:lnTo>
                  <a:lnTo>
                    <a:pt x="14236" y="15463"/>
                  </a:lnTo>
                  <a:lnTo>
                    <a:pt x="14327" y="15509"/>
                  </a:lnTo>
                  <a:lnTo>
                    <a:pt x="14463" y="15600"/>
                  </a:lnTo>
                  <a:lnTo>
                    <a:pt x="14509" y="15691"/>
                  </a:lnTo>
                  <a:lnTo>
                    <a:pt x="14736" y="15736"/>
                  </a:lnTo>
                  <a:lnTo>
                    <a:pt x="14781" y="15600"/>
                  </a:lnTo>
                  <a:lnTo>
                    <a:pt x="14781" y="15509"/>
                  </a:lnTo>
                  <a:lnTo>
                    <a:pt x="14690" y="15509"/>
                  </a:lnTo>
                  <a:lnTo>
                    <a:pt x="14600" y="15418"/>
                  </a:lnTo>
                  <a:lnTo>
                    <a:pt x="14418" y="15418"/>
                  </a:lnTo>
                  <a:lnTo>
                    <a:pt x="14372" y="15327"/>
                  </a:lnTo>
                  <a:lnTo>
                    <a:pt x="14372" y="15191"/>
                  </a:lnTo>
                  <a:lnTo>
                    <a:pt x="14418" y="15282"/>
                  </a:lnTo>
                  <a:lnTo>
                    <a:pt x="14509" y="15373"/>
                  </a:lnTo>
                  <a:lnTo>
                    <a:pt x="14600" y="15327"/>
                  </a:lnTo>
                  <a:lnTo>
                    <a:pt x="14645" y="15282"/>
                  </a:lnTo>
                  <a:lnTo>
                    <a:pt x="14600" y="15145"/>
                  </a:lnTo>
                  <a:lnTo>
                    <a:pt x="14554" y="15100"/>
                  </a:lnTo>
                  <a:lnTo>
                    <a:pt x="14509" y="15009"/>
                  </a:lnTo>
                  <a:lnTo>
                    <a:pt x="14600" y="15009"/>
                  </a:lnTo>
                  <a:lnTo>
                    <a:pt x="14645" y="15054"/>
                  </a:lnTo>
                  <a:lnTo>
                    <a:pt x="14736" y="15100"/>
                  </a:lnTo>
                  <a:lnTo>
                    <a:pt x="14736" y="15191"/>
                  </a:lnTo>
                  <a:lnTo>
                    <a:pt x="14736" y="15282"/>
                  </a:lnTo>
                  <a:lnTo>
                    <a:pt x="14827" y="15327"/>
                  </a:lnTo>
                  <a:lnTo>
                    <a:pt x="15236" y="15327"/>
                  </a:lnTo>
                  <a:lnTo>
                    <a:pt x="15282" y="15236"/>
                  </a:lnTo>
                  <a:lnTo>
                    <a:pt x="15282" y="15145"/>
                  </a:lnTo>
                  <a:lnTo>
                    <a:pt x="15009" y="15145"/>
                  </a:lnTo>
                  <a:lnTo>
                    <a:pt x="14963" y="15100"/>
                  </a:lnTo>
                  <a:lnTo>
                    <a:pt x="15054" y="15054"/>
                  </a:lnTo>
                  <a:lnTo>
                    <a:pt x="15191" y="15100"/>
                  </a:lnTo>
                  <a:lnTo>
                    <a:pt x="15236" y="15054"/>
                  </a:lnTo>
                  <a:lnTo>
                    <a:pt x="15191" y="14963"/>
                  </a:lnTo>
                  <a:lnTo>
                    <a:pt x="15145" y="14918"/>
                  </a:lnTo>
                  <a:lnTo>
                    <a:pt x="15191" y="14918"/>
                  </a:lnTo>
                  <a:lnTo>
                    <a:pt x="15145" y="14827"/>
                  </a:lnTo>
                  <a:lnTo>
                    <a:pt x="15054" y="14827"/>
                  </a:lnTo>
                  <a:lnTo>
                    <a:pt x="14963" y="14872"/>
                  </a:lnTo>
                  <a:lnTo>
                    <a:pt x="15054" y="14781"/>
                  </a:lnTo>
                  <a:lnTo>
                    <a:pt x="15100" y="14690"/>
                  </a:lnTo>
                  <a:lnTo>
                    <a:pt x="15145" y="14736"/>
                  </a:lnTo>
                  <a:lnTo>
                    <a:pt x="15236" y="14781"/>
                  </a:lnTo>
                  <a:lnTo>
                    <a:pt x="15327" y="14872"/>
                  </a:lnTo>
                  <a:lnTo>
                    <a:pt x="15282" y="14963"/>
                  </a:lnTo>
                  <a:lnTo>
                    <a:pt x="15464" y="14963"/>
                  </a:lnTo>
                  <a:lnTo>
                    <a:pt x="15509" y="14918"/>
                  </a:lnTo>
                  <a:lnTo>
                    <a:pt x="15555" y="14872"/>
                  </a:lnTo>
                  <a:lnTo>
                    <a:pt x="15555" y="14781"/>
                  </a:lnTo>
                  <a:lnTo>
                    <a:pt x="15464" y="14690"/>
                  </a:lnTo>
                  <a:lnTo>
                    <a:pt x="15418" y="14599"/>
                  </a:lnTo>
                  <a:lnTo>
                    <a:pt x="15373" y="14554"/>
                  </a:lnTo>
                  <a:lnTo>
                    <a:pt x="15236" y="14554"/>
                  </a:lnTo>
                  <a:lnTo>
                    <a:pt x="15327" y="14372"/>
                  </a:lnTo>
                  <a:lnTo>
                    <a:pt x="15236" y="14281"/>
                  </a:lnTo>
                  <a:lnTo>
                    <a:pt x="15054" y="14281"/>
                  </a:lnTo>
                  <a:lnTo>
                    <a:pt x="15145" y="14190"/>
                  </a:lnTo>
                  <a:lnTo>
                    <a:pt x="15100" y="14145"/>
                  </a:lnTo>
                  <a:lnTo>
                    <a:pt x="14918" y="14236"/>
                  </a:lnTo>
                  <a:lnTo>
                    <a:pt x="14827" y="14327"/>
                  </a:lnTo>
                  <a:lnTo>
                    <a:pt x="14872" y="14508"/>
                  </a:lnTo>
                  <a:lnTo>
                    <a:pt x="14827" y="14508"/>
                  </a:lnTo>
                  <a:lnTo>
                    <a:pt x="14736" y="14463"/>
                  </a:lnTo>
                  <a:lnTo>
                    <a:pt x="14736" y="14236"/>
                  </a:lnTo>
                  <a:lnTo>
                    <a:pt x="14690" y="14190"/>
                  </a:lnTo>
                  <a:lnTo>
                    <a:pt x="14600" y="14236"/>
                  </a:lnTo>
                  <a:lnTo>
                    <a:pt x="14600" y="14327"/>
                  </a:lnTo>
                  <a:lnTo>
                    <a:pt x="14509" y="14508"/>
                  </a:lnTo>
                  <a:lnTo>
                    <a:pt x="14418" y="14554"/>
                  </a:lnTo>
                  <a:lnTo>
                    <a:pt x="14418" y="14554"/>
                  </a:lnTo>
                  <a:lnTo>
                    <a:pt x="14463" y="14463"/>
                  </a:lnTo>
                  <a:lnTo>
                    <a:pt x="14463" y="14281"/>
                  </a:lnTo>
                  <a:lnTo>
                    <a:pt x="14600" y="14145"/>
                  </a:lnTo>
                  <a:lnTo>
                    <a:pt x="14600" y="14008"/>
                  </a:lnTo>
                  <a:lnTo>
                    <a:pt x="14463" y="14054"/>
                  </a:lnTo>
                  <a:lnTo>
                    <a:pt x="14281" y="14281"/>
                  </a:lnTo>
                  <a:lnTo>
                    <a:pt x="14281" y="14327"/>
                  </a:lnTo>
                  <a:lnTo>
                    <a:pt x="14190" y="14463"/>
                  </a:lnTo>
                  <a:lnTo>
                    <a:pt x="14099" y="14417"/>
                  </a:lnTo>
                  <a:lnTo>
                    <a:pt x="14099" y="14327"/>
                  </a:lnTo>
                  <a:lnTo>
                    <a:pt x="14145" y="14190"/>
                  </a:lnTo>
                  <a:lnTo>
                    <a:pt x="14327" y="14145"/>
                  </a:lnTo>
                  <a:lnTo>
                    <a:pt x="14418" y="13963"/>
                  </a:lnTo>
                  <a:lnTo>
                    <a:pt x="14463" y="13872"/>
                  </a:lnTo>
                  <a:lnTo>
                    <a:pt x="14554" y="13826"/>
                  </a:lnTo>
                  <a:lnTo>
                    <a:pt x="14645" y="13735"/>
                  </a:lnTo>
                  <a:lnTo>
                    <a:pt x="14645" y="13644"/>
                  </a:lnTo>
                  <a:lnTo>
                    <a:pt x="14554" y="13644"/>
                  </a:lnTo>
                  <a:lnTo>
                    <a:pt x="14418" y="13735"/>
                  </a:lnTo>
                  <a:lnTo>
                    <a:pt x="14281" y="13826"/>
                  </a:lnTo>
                  <a:lnTo>
                    <a:pt x="14190" y="13872"/>
                  </a:lnTo>
                  <a:lnTo>
                    <a:pt x="14054" y="14008"/>
                  </a:lnTo>
                  <a:lnTo>
                    <a:pt x="14099" y="13872"/>
                  </a:lnTo>
                  <a:lnTo>
                    <a:pt x="14236" y="13690"/>
                  </a:lnTo>
                  <a:lnTo>
                    <a:pt x="14190" y="13690"/>
                  </a:lnTo>
                  <a:lnTo>
                    <a:pt x="14054" y="13735"/>
                  </a:lnTo>
                  <a:lnTo>
                    <a:pt x="13963" y="13781"/>
                  </a:lnTo>
                  <a:lnTo>
                    <a:pt x="13781" y="13735"/>
                  </a:lnTo>
                  <a:lnTo>
                    <a:pt x="13599" y="13781"/>
                  </a:lnTo>
                  <a:lnTo>
                    <a:pt x="13554" y="13690"/>
                  </a:lnTo>
                  <a:lnTo>
                    <a:pt x="13690" y="13690"/>
                  </a:lnTo>
                  <a:lnTo>
                    <a:pt x="14008" y="13644"/>
                  </a:lnTo>
                  <a:lnTo>
                    <a:pt x="13872" y="13553"/>
                  </a:lnTo>
                  <a:lnTo>
                    <a:pt x="13781" y="13508"/>
                  </a:lnTo>
                  <a:lnTo>
                    <a:pt x="14008" y="13508"/>
                  </a:lnTo>
                  <a:lnTo>
                    <a:pt x="13917" y="13371"/>
                  </a:lnTo>
                  <a:lnTo>
                    <a:pt x="13826" y="13326"/>
                  </a:lnTo>
                  <a:lnTo>
                    <a:pt x="13826" y="13280"/>
                  </a:lnTo>
                  <a:lnTo>
                    <a:pt x="13963" y="13235"/>
                  </a:lnTo>
                  <a:lnTo>
                    <a:pt x="13963" y="13144"/>
                  </a:lnTo>
                  <a:lnTo>
                    <a:pt x="13917" y="12962"/>
                  </a:lnTo>
                  <a:lnTo>
                    <a:pt x="13872" y="12871"/>
                  </a:lnTo>
                  <a:lnTo>
                    <a:pt x="13690" y="12917"/>
                  </a:lnTo>
                  <a:lnTo>
                    <a:pt x="13599" y="13008"/>
                  </a:lnTo>
                  <a:lnTo>
                    <a:pt x="13508" y="12962"/>
                  </a:lnTo>
                  <a:lnTo>
                    <a:pt x="13463" y="13008"/>
                  </a:lnTo>
                  <a:lnTo>
                    <a:pt x="13417" y="12962"/>
                  </a:lnTo>
                  <a:lnTo>
                    <a:pt x="13463" y="12826"/>
                  </a:lnTo>
                  <a:lnTo>
                    <a:pt x="13508" y="12735"/>
                  </a:lnTo>
                  <a:lnTo>
                    <a:pt x="13690" y="12689"/>
                  </a:lnTo>
                  <a:lnTo>
                    <a:pt x="13735" y="12598"/>
                  </a:lnTo>
                  <a:lnTo>
                    <a:pt x="13735" y="12416"/>
                  </a:lnTo>
                  <a:lnTo>
                    <a:pt x="13735" y="12371"/>
                  </a:lnTo>
                  <a:lnTo>
                    <a:pt x="13599" y="12462"/>
                  </a:lnTo>
                  <a:lnTo>
                    <a:pt x="13417" y="12598"/>
                  </a:lnTo>
                  <a:lnTo>
                    <a:pt x="13326" y="12735"/>
                  </a:lnTo>
                  <a:lnTo>
                    <a:pt x="13235" y="12826"/>
                  </a:lnTo>
                  <a:lnTo>
                    <a:pt x="13235" y="12962"/>
                  </a:lnTo>
                  <a:lnTo>
                    <a:pt x="13235" y="13053"/>
                  </a:lnTo>
                  <a:lnTo>
                    <a:pt x="13144" y="13099"/>
                  </a:lnTo>
                  <a:lnTo>
                    <a:pt x="13144" y="12962"/>
                  </a:lnTo>
                  <a:lnTo>
                    <a:pt x="13144" y="12826"/>
                  </a:lnTo>
                  <a:lnTo>
                    <a:pt x="13235" y="12689"/>
                  </a:lnTo>
                  <a:lnTo>
                    <a:pt x="13372" y="12507"/>
                  </a:lnTo>
                  <a:lnTo>
                    <a:pt x="13417" y="12371"/>
                  </a:lnTo>
                  <a:lnTo>
                    <a:pt x="13372" y="12371"/>
                  </a:lnTo>
                  <a:lnTo>
                    <a:pt x="13235" y="12416"/>
                  </a:lnTo>
                  <a:lnTo>
                    <a:pt x="13190" y="12553"/>
                  </a:lnTo>
                  <a:lnTo>
                    <a:pt x="13190" y="12598"/>
                  </a:lnTo>
                  <a:lnTo>
                    <a:pt x="13053" y="12644"/>
                  </a:lnTo>
                  <a:lnTo>
                    <a:pt x="12962" y="12780"/>
                  </a:lnTo>
                  <a:lnTo>
                    <a:pt x="12962" y="12871"/>
                  </a:lnTo>
                  <a:lnTo>
                    <a:pt x="12871" y="13053"/>
                  </a:lnTo>
                  <a:lnTo>
                    <a:pt x="12826" y="13099"/>
                  </a:lnTo>
                  <a:lnTo>
                    <a:pt x="12826" y="12962"/>
                  </a:lnTo>
                  <a:lnTo>
                    <a:pt x="12871" y="12826"/>
                  </a:lnTo>
                  <a:lnTo>
                    <a:pt x="13008" y="12598"/>
                  </a:lnTo>
                  <a:lnTo>
                    <a:pt x="13053" y="12507"/>
                  </a:lnTo>
                  <a:lnTo>
                    <a:pt x="13053" y="12371"/>
                  </a:lnTo>
                  <a:lnTo>
                    <a:pt x="12962" y="12371"/>
                  </a:lnTo>
                  <a:lnTo>
                    <a:pt x="12826" y="12507"/>
                  </a:lnTo>
                  <a:lnTo>
                    <a:pt x="12826" y="12598"/>
                  </a:lnTo>
                  <a:lnTo>
                    <a:pt x="12780" y="12644"/>
                  </a:lnTo>
                  <a:lnTo>
                    <a:pt x="12735" y="12553"/>
                  </a:lnTo>
                  <a:lnTo>
                    <a:pt x="12826" y="12371"/>
                  </a:lnTo>
                  <a:lnTo>
                    <a:pt x="12871" y="12280"/>
                  </a:lnTo>
                  <a:lnTo>
                    <a:pt x="12826" y="12189"/>
                  </a:lnTo>
                  <a:lnTo>
                    <a:pt x="12689" y="12143"/>
                  </a:lnTo>
                  <a:lnTo>
                    <a:pt x="12735" y="12098"/>
                  </a:lnTo>
                  <a:lnTo>
                    <a:pt x="12644" y="12007"/>
                  </a:lnTo>
                  <a:lnTo>
                    <a:pt x="12462" y="12007"/>
                  </a:lnTo>
                  <a:lnTo>
                    <a:pt x="12371" y="12053"/>
                  </a:lnTo>
                  <a:lnTo>
                    <a:pt x="12417" y="11962"/>
                  </a:lnTo>
                  <a:lnTo>
                    <a:pt x="12553" y="11962"/>
                  </a:lnTo>
                  <a:lnTo>
                    <a:pt x="12417" y="11916"/>
                  </a:lnTo>
                  <a:lnTo>
                    <a:pt x="12189" y="11916"/>
                  </a:lnTo>
                  <a:lnTo>
                    <a:pt x="12098" y="12007"/>
                  </a:lnTo>
                  <a:lnTo>
                    <a:pt x="12098" y="11916"/>
                  </a:lnTo>
                  <a:lnTo>
                    <a:pt x="12371" y="11780"/>
                  </a:lnTo>
                  <a:lnTo>
                    <a:pt x="12507" y="11734"/>
                  </a:lnTo>
                  <a:lnTo>
                    <a:pt x="12598" y="11825"/>
                  </a:lnTo>
                  <a:lnTo>
                    <a:pt x="12735" y="11871"/>
                  </a:lnTo>
                  <a:lnTo>
                    <a:pt x="12780" y="11780"/>
                  </a:lnTo>
                  <a:lnTo>
                    <a:pt x="12826" y="11643"/>
                  </a:lnTo>
                  <a:lnTo>
                    <a:pt x="12553" y="11643"/>
                  </a:lnTo>
                  <a:lnTo>
                    <a:pt x="12417" y="11552"/>
                  </a:lnTo>
                  <a:lnTo>
                    <a:pt x="12280" y="11552"/>
                  </a:lnTo>
                  <a:lnTo>
                    <a:pt x="12280" y="11689"/>
                  </a:lnTo>
                  <a:lnTo>
                    <a:pt x="12189" y="11689"/>
                  </a:lnTo>
                  <a:lnTo>
                    <a:pt x="12189" y="11643"/>
                  </a:lnTo>
                  <a:lnTo>
                    <a:pt x="12280" y="11552"/>
                  </a:lnTo>
                  <a:lnTo>
                    <a:pt x="12280" y="11507"/>
                  </a:lnTo>
                  <a:lnTo>
                    <a:pt x="12144" y="11507"/>
                  </a:lnTo>
                  <a:lnTo>
                    <a:pt x="12144" y="11552"/>
                  </a:lnTo>
                  <a:lnTo>
                    <a:pt x="12053" y="11598"/>
                  </a:lnTo>
                  <a:lnTo>
                    <a:pt x="12007" y="11507"/>
                  </a:lnTo>
                  <a:lnTo>
                    <a:pt x="12007" y="11416"/>
                  </a:lnTo>
                  <a:lnTo>
                    <a:pt x="11916" y="11370"/>
                  </a:lnTo>
                  <a:lnTo>
                    <a:pt x="11871" y="11416"/>
                  </a:lnTo>
                  <a:lnTo>
                    <a:pt x="11780" y="11325"/>
                  </a:lnTo>
                  <a:lnTo>
                    <a:pt x="11734" y="11279"/>
                  </a:lnTo>
                  <a:lnTo>
                    <a:pt x="11643" y="11325"/>
                  </a:lnTo>
                  <a:lnTo>
                    <a:pt x="11643" y="11325"/>
                  </a:lnTo>
                  <a:lnTo>
                    <a:pt x="11734" y="11188"/>
                  </a:lnTo>
                  <a:lnTo>
                    <a:pt x="11780" y="11188"/>
                  </a:lnTo>
                  <a:lnTo>
                    <a:pt x="12007" y="11279"/>
                  </a:lnTo>
                  <a:lnTo>
                    <a:pt x="12098" y="11279"/>
                  </a:lnTo>
                  <a:lnTo>
                    <a:pt x="12053" y="11188"/>
                  </a:lnTo>
                  <a:lnTo>
                    <a:pt x="11643" y="11006"/>
                  </a:lnTo>
                  <a:lnTo>
                    <a:pt x="11507" y="10961"/>
                  </a:lnTo>
                  <a:lnTo>
                    <a:pt x="11461" y="10916"/>
                  </a:lnTo>
                  <a:lnTo>
                    <a:pt x="11552" y="10870"/>
                  </a:lnTo>
                  <a:lnTo>
                    <a:pt x="11871" y="11006"/>
                  </a:lnTo>
                  <a:lnTo>
                    <a:pt x="12053" y="11006"/>
                  </a:lnTo>
                  <a:lnTo>
                    <a:pt x="12371" y="11097"/>
                  </a:lnTo>
                  <a:lnTo>
                    <a:pt x="12462" y="11097"/>
                  </a:lnTo>
                  <a:lnTo>
                    <a:pt x="12371" y="11006"/>
                  </a:lnTo>
                  <a:lnTo>
                    <a:pt x="12371" y="10916"/>
                  </a:lnTo>
                  <a:lnTo>
                    <a:pt x="12326" y="10825"/>
                  </a:lnTo>
                  <a:lnTo>
                    <a:pt x="12235" y="10779"/>
                  </a:lnTo>
                  <a:lnTo>
                    <a:pt x="12098" y="10734"/>
                  </a:lnTo>
                  <a:lnTo>
                    <a:pt x="12144" y="10688"/>
                  </a:lnTo>
                  <a:lnTo>
                    <a:pt x="12235" y="10688"/>
                  </a:lnTo>
                  <a:lnTo>
                    <a:pt x="12280" y="10734"/>
                  </a:lnTo>
                  <a:lnTo>
                    <a:pt x="12326" y="10779"/>
                  </a:lnTo>
                  <a:lnTo>
                    <a:pt x="12417" y="10734"/>
                  </a:lnTo>
                  <a:lnTo>
                    <a:pt x="12553" y="10734"/>
                  </a:lnTo>
                  <a:lnTo>
                    <a:pt x="12598" y="10688"/>
                  </a:lnTo>
                  <a:lnTo>
                    <a:pt x="12598" y="10643"/>
                  </a:lnTo>
                  <a:lnTo>
                    <a:pt x="12462" y="10597"/>
                  </a:lnTo>
                  <a:lnTo>
                    <a:pt x="12462" y="10552"/>
                  </a:lnTo>
                  <a:lnTo>
                    <a:pt x="12417" y="10415"/>
                  </a:lnTo>
                  <a:lnTo>
                    <a:pt x="12280" y="10461"/>
                  </a:lnTo>
                  <a:lnTo>
                    <a:pt x="12144" y="10506"/>
                  </a:lnTo>
                  <a:lnTo>
                    <a:pt x="11962" y="10506"/>
                  </a:lnTo>
                  <a:lnTo>
                    <a:pt x="11916" y="10597"/>
                  </a:lnTo>
                  <a:lnTo>
                    <a:pt x="11825" y="10597"/>
                  </a:lnTo>
                  <a:lnTo>
                    <a:pt x="11825" y="10506"/>
                  </a:lnTo>
                  <a:lnTo>
                    <a:pt x="11962" y="10415"/>
                  </a:lnTo>
                  <a:lnTo>
                    <a:pt x="12144" y="10415"/>
                  </a:lnTo>
                  <a:lnTo>
                    <a:pt x="12189" y="10370"/>
                  </a:lnTo>
                  <a:lnTo>
                    <a:pt x="12417" y="10370"/>
                  </a:lnTo>
                  <a:lnTo>
                    <a:pt x="12417" y="10279"/>
                  </a:lnTo>
                  <a:lnTo>
                    <a:pt x="12326" y="10279"/>
                  </a:lnTo>
                  <a:lnTo>
                    <a:pt x="12144" y="10233"/>
                  </a:lnTo>
                  <a:lnTo>
                    <a:pt x="12098" y="10142"/>
                  </a:lnTo>
                  <a:lnTo>
                    <a:pt x="12235" y="10233"/>
                  </a:lnTo>
                  <a:lnTo>
                    <a:pt x="12371" y="10188"/>
                  </a:lnTo>
                  <a:lnTo>
                    <a:pt x="12553" y="10188"/>
                  </a:lnTo>
                  <a:lnTo>
                    <a:pt x="12735" y="10415"/>
                  </a:lnTo>
                  <a:lnTo>
                    <a:pt x="12826" y="10461"/>
                  </a:lnTo>
                  <a:lnTo>
                    <a:pt x="12917" y="10415"/>
                  </a:lnTo>
                  <a:lnTo>
                    <a:pt x="12962" y="10461"/>
                  </a:lnTo>
                  <a:lnTo>
                    <a:pt x="13053" y="10506"/>
                  </a:lnTo>
                  <a:lnTo>
                    <a:pt x="13099" y="10415"/>
                  </a:lnTo>
                  <a:lnTo>
                    <a:pt x="13144" y="10415"/>
                  </a:lnTo>
                  <a:lnTo>
                    <a:pt x="13235" y="10552"/>
                  </a:lnTo>
                  <a:lnTo>
                    <a:pt x="13326" y="10552"/>
                  </a:lnTo>
                  <a:lnTo>
                    <a:pt x="13417" y="10506"/>
                  </a:lnTo>
                  <a:lnTo>
                    <a:pt x="13417" y="10324"/>
                  </a:lnTo>
                  <a:lnTo>
                    <a:pt x="13326" y="10188"/>
                  </a:lnTo>
                  <a:lnTo>
                    <a:pt x="13281" y="10097"/>
                  </a:lnTo>
                  <a:lnTo>
                    <a:pt x="13144" y="10051"/>
                  </a:lnTo>
                  <a:lnTo>
                    <a:pt x="13008" y="9960"/>
                  </a:lnTo>
                  <a:lnTo>
                    <a:pt x="12917" y="9915"/>
                  </a:lnTo>
                  <a:lnTo>
                    <a:pt x="12826" y="9915"/>
                  </a:lnTo>
                  <a:lnTo>
                    <a:pt x="12780" y="9960"/>
                  </a:lnTo>
                  <a:lnTo>
                    <a:pt x="12644" y="9915"/>
                  </a:lnTo>
                  <a:lnTo>
                    <a:pt x="12462" y="9688"/>
                  </a:lnTo>
                  <a:lnTo>
                    <a:pt x="12280" y="9642"/>
                  </a:lnTo>
                  <a:lnTo>
                    <a:pt x="12007" y="9688"/>
                  </a:lnTo>
                  <a:lnTo>
                    <a:pt x="11916" y="9642"/>
                  </a:lnTo>
                  <a:lnTo>
                    <a:pt x="12144" y="9642"/>
                  </a:lnTo>
                  <a:lnTo>
                    <a:pt x="12280" y="9551"/>
                  </a:lnTo>
                  <a:lnTo>
                    <a:pt x="12371" y="9506"/>
                  </a:lnTo>
                  <a:lnTo>
                    <a:pt x="12417" y="9551"/>
                  </a:lnTo>
                  <a:lnTo>
                    <a:pt x="12507" y="9551"/>
                  </a:lnTo>
                  <a:lnTo>
                    <a:pt x="12644" y="9460"/>
                  </a:lnTo>
                  <a:lnTo>
                    <a:pt x="12780" y="9415"/>
                  </a:lnTo>
                  <a:lnTo>
                    <a:pt x="12962" y="9415"/>
                  </a:lnTo>
                  <a:lnTo>
                    <a:pt x="13099" y="9506"/>
                  </a:lnTo>
                  <a:lnTo>
                    <a:pt x="13281" y="9506"/>
                  </a:lnTo>
                  <a:lnTo>
                    <a:pt x="13326" y="9415"/>
                  </a:lnTo>
                  <a:lnTo>
                    <a:pt x="13372" y="9278"/>
                  </a:lnTo>
                  <a:lnTo>
                    <a:pt x="13281" y="9187"/>
                  </a:lnTo>
                  <a:lnTo>
                    <a:pt x="13235" y="8960"/>
                  </a:lnTo>
                  <a:lnTo>
                    <a:pt x="13099" y="8687"/>
                  </a:lnTo>
                  <a:lnTo>
                    <a:pt x="13053" y="8505"/>
                  </a:lnTo>
                  <a:lnTo>
                    <a:pt x="12826" y="8505"/>
                  </a:lnTo>
                  <a:lnTo>
                    <a:pt x="12826" y="8596"/>
                  </a:lnTo>
                  <a:lnTo>
                    <a:pt x="12735" y="8733"/>
                  </a:lnTo>
                  <a:lnTo>
                    <a:pt x="12780" y="8778"/>
                  </a:lnTo>
                  <a:lnTo>
                    <a:pt x="12780" y="8869"/>
                  </a:lnTo>
                  <a:lnTo>
                    <a:pt x="12735" y="8914"/>
                  </a:lnTo>
                  <a:lnTo>
                    <a:pt x="12598" y="8960"/>
                  </a:lnTo>
                  <a:lnTo>
                    <a:pt x="12507" y="9096"/>
                  </a:lnTo>
                  <a:lnTo>
                    <a:pt x="12371" y="9096"/>
                  </a:lnTo>
                  <a:lnTo>
                    <a:pt x="12235" y="9051"/>
                  </a:lnTo>
                  <a:lnTo>
                    <a:pt x="12098" y="9096"/>
                  </a:lnTo>
                  <a:lnTo>
                    <a:pt x="12007" y="9233"/>
                  </a:lnTo>
                  <a:lnTo>
                    <a:pt x="11825" y="9369"/>
                  </a:lnTo>
                  <a:lnTo>
                    <a:pt x="11780" y="9324"/>
                  </a:lnTo>
                  <a:lnTo>
                    <a:pt x="11643" y="9278"/>
                  </a:lnTo>
                  <a:lnTo>
                    <a:pt x="11507" y="9324"/>
                  </a:lnTo>
                  <a:lnTo>
                    <a:pt x="11598" y="9233"/>
                  </a:lnTo>
                  <a:lnTo>
                    <a:pt x="11689" y="9187"/>
                  </a:lnTo>
                  <a:lnTo>
                    <a:pt x="11780" y="9233"/>
                  </a:lnTo>
                  <a:lnTo>
                    <a:pt x="11916" y="9187"/>
                  </a:lnTo>
                  <a:lnTo>
                    <a:pt x="12007" y="9051"/>
                  </a:lnTo>
                  <a:lnTo>
                    <a:pt x="12144" y="9005"/>
                  </a:lnTo>
                  <a:lnTo>
                    <a:pt x="12235" y="9005"/>
                  </a:lnTo>
                  <a:lnTo>
                    <a:pt x="12371" y="8914"/>
                  </a:lnTo>
                  <a:lnTo>
                    <a:pt x="12462" y="8823"/>
                  </a:lnTo>
                  <a:lnTo>
                    <a:pt x="12462" y="8687"/>
                  </a:lnTo>
                  <a:lnTo>
                    <a:pt x="12462" y="8596"/>
                  </a:lnTo>
                  <a:lnTo>
                    <a:pt x="12371" y="8642"/>
                  </a:lnTo>
                  <a:lnTo>
                    <a:pt x="12235" y="8687"/>
                  </a:lnTo>
                  <a:lnTo>
                    <a:pt x="12144" y="8642"/>
                  </a:lnTo>
                  <a:lnTo>
                    <a:pt x="11962" y="8642"/>
                  </a:lnTo>
                  <a:lnTo>
                    <a:pt x="11734" y="8869"/>
                  </a:lnTo>
                  <a:lnTo>
                    <a:pt x="11598" y="9005"/>
                  </a:lnTo>
                  <a:lnTo>
                    <a:pt x="11325" y="9051"/>
                  </a:lnTo>
                  <a:lnTo>
                    <a:pt x="11370" y="8960"/>
                  </a:lnTo>
                  <a:lnTo>
                    <a:pt x="11552" y="8914"/>
                  </a:lnTo>
                  <a:lnTo>
                    <a:pt x="11598" y="8823"/>
                  </a:lnTo>
                  <a:lnTo>
                    <a:pt x="11552" y="8778"/>
                  </a:lnTo>
                  <a:lnTo>
                    <a:pt x="11416" y="8823"/>
                  </a:lnTo>
                  <a:lnTo>
                    <a:pt x="11598" y="8687"/>
                  </a:lnTo>
                  <a:lnTo>
                    <a:pt x="11734" y="8687"/>
                  </a:lnTo>
                  <a:lnTo>
                    <a:pt x="11962" y="8551"/>
                  </a:lnTo>
                  <a:lnTo>
                    <a:pt x="12144" y="8551"/>
                  </a:lnTo>
                  <a:lnTo>
                    <a:pt x="12235" y="8505"/>
                  </a:lnTo>
                  <a:lnTo>
                    <a:pt x="12462" y="8460"/>
                  </a:lnTo>
                  <a:lnTo>
                    <a:pt x="12598" y="8369"/>
                  </a:lnTo>
                  <a:lnTo>
                    <a:pt x="12644" y="8278"/>
                  </a:lnTo>
                  <a:lnTo>
                    <a:pt x="12689" y="8232"/>
                  </a:lnTo>
                  <a:lnTo>
                    <a:pt x="12780" y="8187"/>
                  </a:lnTo>
                  <a:lnTo>
                    <a:pt x="12780" y="8323"/>
                  </a:lnTo>
                  <a:lnTo>
                    <a:pt x="12826" y="8369"/>
                  </a:lnTo>
                  <a:lnTo>
                    <a:pt x="12962" y="8232"/>
                  </a:lnTo>
                  <a:lnTo>
                    <a:pt x="13008" y="8096"/>
                  </a:lnTo>
                  <a:lnTo>
                    <a:pt x="12962" y="8005"/>
                  </a:lnTo>
                  <a:lnTo>
                    <a:pt x="12871" y="7959"/>
                  </a:lnTo>
                  <a:lnTo>
                    <a:pt x="12780" y="7823"/>
                  </a:lnTo>
                  <a:lnTo>
                    <a:pt x="12598" y="7641"/>
                  </a:lnTo>
                  <a:lnTo>
                    <a:pt x="12553" y="7459"/>
                  </a:lnTo>
                  <a:lnTo>
                    <a:pt x="12417" y="7459"/>
                  </a:lnTo>
                  <a:lnTo>
                    <a:pt x="12326" y="7550"/>
                  </a:lnTo>
                  <a:lnTo>
                    <a:pt x="12235" y="7596"/>
                  </a:lnTo>
                  <a:lnTo>
                    <a:pt x="12098" y="7641"/>
                  </a:lnTo>
                  <a:lnTo>
                    <a:pt x="11962" y="7777"/>
                  </a:lnTo>
                  <a:lnTo>
                    <a:pt x="11825" y="7777"/>
                  </a:lnTo>
                  <a:lnTo>
                    <a:pt x="11734" y="7868"/>
                  </a:lnTo>
                  <a:lnTo>
                    <a:pt x="11689" y="7868"/>
                  </a:lnTo>
                  <a:lnTo>
                    <a:pt x="11689" y="7732"/>
                  </a:lnTo>
                  <a:lnTo>
                    <a:pt x="11780" y="7641"/>
                  </a:lnTo>
                  <a:lnTo>
                    <a:pt x="11962" y="7641"/>
                  </a:lnTo>
                  <a:lnTo>
                    <a:pt x="12098" y="7459"/>
                  </a:lnTo>
                  <a:lnTo>
                    <a:pt x="12144" y="7368"/>
                  </a:lnTo>
                  <a:lnTo>
                    <a:pt x="12144" y="7323"/>
                  </a:lnTo>
                  <a:lnTo>
                    <a:pt x="12053" y="7368"/>
                  </a:lnTo>
                  <a:lnTo>
                    <a:pt x="11825" y="7459"/>
                  </a:lnTo>
                  <a:lnTo>
                    <a:pt x="11598" y="7596"/>
                  </a:lnTo>
                  <a:lnTo>
                    <a:pt x="11507" y="7596"/>
                  </a:lnTo>
                  <a:lnTo>
                    <a:pt x="11461" y="7686"/>
                  </a:lnTo>
                  <a:lnTo>
                    <a:pt x="11461" y="7777"/>
                  </a:lnTo>
                  <a:lnTo>
                    <a:pt x="11325" y="8050"/>
                  </a:lnTo>
                  <a:lnTo>
                    <a:pt x="11052" y="8323"/>
                  </a:lnTo>
                  <a:lnTo>
                    <a:pt x="10825" y="8460"/>
                  </a:lnTo>
                  <a:lnTo>
                    <a:pt x="10825" y="8414"/>
                  </a:lnTo>
                  <a:lnTo>
                    <a:pt x="10961" y="8323"/>
                  </a:lnTo>
                  <a:lnTo>
                    <a:pt x="11143" y="8096"/>
                  </a:lnTo>
                  <a:lnTo>
                    <a:pt x="11234" y="7914"/>
                  </a:lnTo>
                  <a:lnTo>
                    <a:pt x="11280" y="7868"/>
                  </a:lnTo>
                  <a:lnTo>
                    <a:pt x="11280" y="7777"/>
                  </a:lnTo>
                  <a:lnTo>
                    <a:pt x="11234" y="7777"/>
                  </a:lnTo>
                  <a:lnTo>
                    <a:pt x="11189" y="7732"/>
                  </a:lnTo>
                  <a:lnTo>
                    <a:pt x="11098" y="7777"/>
                  </a:lnTo>
                  <a:lnTo>
                    <a:pt x="10961" y="7959"/>
                  </a:lnTo>
                  <a:lnTo>
                    <a:pt x="10779" y="8187"/>
                  </a:lnTo>
                  <a:lnTo>
                    <a:pt x="10734" y="8187"/>
                  </a:lnTo>
                  <a:lnTo>
                    <a:pt x="10779" y="8096"/>
                  </a:lnTo>
                  <a:lnTo>
                    <a:pt x="10779" y="8005"/>
                  </a:lnTo>
                  <a:lnTo>
                    <a:pt x="10916" y="7868"/>
                  </a:lnTo>
                  <a:lnTo>
                    <a:pt x="10961" y="7777"/>
                  </a:lnTo>
                  <a:lnTo>
                    <a:pt x="11007" y="7641"/>
                  </a:lnTo>
                  <a:lnTo>
                    <a:pt x="11143" y="7641"/>
                  </a:lnTo>
                  <a:lnTo>
                    <a:pt x="11234" y="7686"/>
                  </a:lnTo>
                  <a:lnTo>
                    <a:pt x="11370" y="7686"/>
                  </a:lnTo>
                  <a:lnTo>
                    <a:pt x="11370" y="7641"/>
                  </a:lnTo>
                  <a:lnTo>
                    <a:pt x="11507" y="7550"/>
                  </a:lnTo>
                  <a:lnTo>
                    <a:pt x="11643" y="7459"/>
                  </a:lnTo>
                  <a:lnTo>
                    <a:pt x="11780" y="7277"/>
                  </a:lnTo>
                  <a:lnTo>
                    <a:pt x="11871" y="7141"/>
                  </a:lnTo>
                  <a:lnTo>
                    <a:pt x="11825" y="7004"/>
                  </a:lnTo>
                  <a:lnTo>
                    <a:pt x="11825" y="6913"/>
                  </a:lnTo>
                  <a:lnTo>
                    <a:pt x="11825" y="6868"/>
                  </a:lnTo>
                  <a:lnTo>
                    <a:pt x="11598" y="6959"/>
                  </a:lnTo>
                  <a:lnTo>
                    <a:pt x="11507" y="7095"/>
                  </a:lnTo>
                  <a:lnTo>
                    <a:pt x="11507" y="7232"/>
                  </a:lnTo>
                  <a:lnTo>
                    <a:pt x="11461" y="7414"/>
                  </a:lnTo>
                  <a:lnTo>
                    <a:pt x="11416" y="7459"/>
                  </a:lnTo>
                  <a:lnTo>
                    <a:pt x="11416" y="7368"/>
                  </a:lnTo>
                  <a:lnTo>
                    <a:pt x="11416" y="7323"/>
                  </a:lnTo>
                  <a:lnTo>
                    <a:pt x="11325" y="7232"/>
                  </a:lnTo>
                  <a:lnTo>
                    <a:pt x="11189" y="7232"/>
                  </a:lnTo>
                  <a:lnTo>
                    <a:pt x="11052" y="7368"/>
                  </a:lnTo>
                  <a:lnTo>
                    <a:pt x="10916" y="7323"/>
                  </a:lnTo>
                  <a:lnTo>
                    <a:pt x="10734" y="7368"/>
                  </a:lnTo>
                  <a:lnTo>
                    <a:pt x="10597" y="7414"/>
                  </a:lnTo>
                  <a:lnTo>
                    <a:pt x="10415" y="7414"/>
                  </a:lnTo>
                  <a:lnTo>
                    <a:pt x="10552" y="7368"/>
                  </a:lnTo>
                  <a:lnTo>
                    <a:pt x="10688" y="7277"/>
                  </a:lnTo>
                  <a:lnTo>
                    <a:pt x="10825" y="7141"/>
                  </a:lnTo>
                  <a:lnTo>
                    <a:pt x="10779" y="7050"/>
                  </a:lnTo>
                  <a:lnTo>
                    <a:pt x="10688" y="7050"/>
                  </a:lnTo>
                  <a:lnTo>
                    <a:pt x="10506" y="7095"/>
                  </a:lnTo>
                  <a:lnTo>
                    <a:pt x="10597" y="7004"/>
                  </a:lnTo>
                  <a:lnTo>
                    <a:pt x="10688" y="7004"/>
                  </a:lnTo>
                  <a:lnTo>
                    <a:pt x="10825" y="6913"/>
                  </a:lnTo>
                  <a:lnTo>
                    <a:pt x="10870" y="6777"/>
                  </a:lnTo>
                  <a:lnTo>
                    <a:pt x="10961" y="6731"/>
                  </a:lnTo>
                  <a:lnTo>
                    <a:pt x="11052" y="6686"/>
                  </a:lnTo>
                  <a:lnTo>
                    <a:pt x="11143" y="6686"/>
                  </a:lnTo>
                  <a:lnTo>
                    <a:pt x="11280" y="6777"/>
                  </a:lnTo>
                  <a:lnTo>
                    <a:pt x="11370" y="6868"/>
                  </a:lnTo>
                  <a:lnTo>
                    <a:pt x="11461" y="6868"/>
                  </a:lnTo>
                  <a:lnTo>
                    <a:pt x="11598" y="6686"/>
                  </a:lnTo>
                  <a:lnTo>
                    <a:pt x="11734" y="6595"/>
                  </a:lnTo>
                  <a:lnTo>
                    <a:pt x="11689" y="6504"/>
                  </a:lnTo>
                  <a:lnTo>
                    <a:pt x="11552" y="6368"/>
                  </a:lnTo>
                  <a:lnTo>
                    <a:pt x="11507" y="6186"/>
                  </a:lnTo>
                  <a:lnTo>
                    <a:pt x="11507" y="6049"/>
                  </a:lnTo>
                  <a:lnTo>
                    <a:pt x="11325" y="5913"/>
                  </a:lnTo>
                  <a:lnTo>
                    <a:pt x="11234" y="5867"/>
                  </a:lnTo>
                  <a:lnTo>
                    <a:pt x="11098" y="5594"/>
                  </a:lnTo>
                  <a:lnTo>
                    <a:pt x="11052" y="5640"/>
                  </a:lnTo>
                  <a:lnTo>
                    <a:pt x="11052" y="5731"/>
                  </a:lnTo>
                  <a:lnTo>
                    <a:pt x="10961" y="5867"/>
                  </a:lnTo>
                  <a:lnTo>
                    <a:pt x="10916" y="5867"/>
                  </a:lnTo>
                  <a:lnTo>
                    <a:pt x="10870" y="5958"/>
                  </a:lnTo>
                  <a:lnTo>
                    <a:pt x="10825" y="6095"/>
                  </a:lnTo>
                  <a:lnTo>
                    <a:pt x="10734" y="6140"/>
                  </a:lnTo>
                  <a:lnTo>
                    <a:pt x="10643" y="6277"/>
                  </a:lnTo>
                  <a:lnTo>
                    <a:pt x="10643" y="6413"/>
                  </a:lnTo>
                  <a:lnTo>
                    <a:pt x="10506" y="6504"/>
                  </a:lnTo>
                  <a:lnTo>
                    <a:pt x="10370" y="6640"/>
                  </a:lnTo>
                  <a:lnTo>
                    <a:pt x="10370" y="6777"/>
                  </a:lnTo>
                  <a:lnTo>
                    <a:pt x="10279" y="6868"/>
                  </a:lnTo>
                  <a:lnTo>
                    <a:pt x="10233" y="6868"/>
                  </a:lnTo>
                  <a:lnTo>
                    <a:pt x="10279" y="6640"/>
                  </a:lnTo>
                  <a:lnTo>
                    <a:pt x="10415" y="6459"/>
                  </a:lnTo>
                  <a:lnTo>
                    <a:pt x="10506" y="6413"/>
                  </a:lnTo>
                  <a:lnTo>
                    <a:pt x="10552" y="6322"/>
                  </a:lnTo>
                  <a:lnTo>
                    <a:pt x="10506" y="6277"/>
                  </a:lnTo>
                  <a:lnTo>
                    <a:pt x="10415" y="6186"/>
                  </a:lnTo>
                  <a:lnTo>
                    <a:pt x="10324" y="6231"/>
                  </a:lnTo>
                  <a:lnTo>
                    <a:pt x="10097" y="6504"/>
                  </a:lnTo>
                  <a:lnTo>
                    <a:pt x="10052" y="6640"/>
                  </a:lnTo>
                  <a:lnTo>
                    <a:pt x="9915" y="6686"/>
                  </a:lnTo>
                  <a:lnTo>
                    <a:pt x="9870" y="6640"/>
                  </a:lnTo>
                  <a:lnTo>
                    <a:pt x="9961" y="6549"/>
                  </a:lnTo>
                  <a:lnTo>
                    <a:pt x="10097" y="6368"/>
                  </a:lnTo>
                  <a:lnTo>
                    <a:pt x="10143" y="6231"/>
                  </a:lnTo>
                  <a:lnTo>
                    <a:pt x="10324" y="6049"/>
                  </a:lnTo>
                  <a:lnTo>
                    <a:pt x="10370" y="5958"/>
                  </a:lnTo>
                  <a:lnTo>
                    <a:pt x="10370" y="5867"/>
                  </a:lnTo>
                  <a:lnTo>
                    <a:pt x="10370" y="5776"/>
                  </a:lnTo>
                  <a:lnTo>
                    <a:pt x="10188" y="5867"/>
                  </a:lnTo>
                  <a:lnTo>
                    <a:pt x="10006" y="6049"/>
                  </a:lnTo>
                  <a:lnTo>
                    <a:pt x="9961" y="6186"/>
                  </a:lnTo>
                  <a:lnTo>
                    <a:pt x="9870" y="6322"/>
                  </a:lnTo>
                  <a:lnTo>
                    <a:pt x="9824" y="6322"/>
                  </a:lnTo>
                  <a:lnTo>
                    <a:pt x="9870" y="6140"/>
                  </a:lnTo>
                  <a:lnTo>
                    <a:pt x="9915" y="6004"/>
                  </a:lnTo>
                  <a:lnTo>
                    <a:pt x="9870" y="6004"/>
                  </a:lnTo>
                  <a:lnTo>
                    <a:pt x="9870" y="5913"/>
                  </a:lnTo>
                  <a:lnTo>
                    <a:pt x="9961" y="5867"/>
                  </a:lnTo>
                  <a:lnTo>
                    <a:pt x="10233" y="5731"/>
                  </a:lnTo>
                  <a:lnTo>
                    <a:pt x="10506" y="5503"/>
                  </a:lnTo>
                  <a:lnTo>
                    <a:pt x="10506" y="5412"/>
                  </a:lnTo>
                  <a:lnTo>
                    <a:pt x="10370" y="5412"/>
                  </a:lnTo>
                  <a:lnTo>
                    <a:pt x="10188" y="5503"/>
                  </a:lnTo>
                  <a:lnTo>
                    <a:pt x="10188" y="5640"/>
                  </a:lnTo>
                  <a:lnTo>
                    <a:pt x="10052" y="5685"/>
                  </a:lnTo>
                  <a:lnTo>
                    <a:pt x="10052" y="5594"/>
                  </a:lnTo>
                  <a:lnTo>
                    <a:pt x="10006" y="5549"/>
                  </a:lnTo>
                  <a:lnTo>
                    <a:pt x="9779" y="5731"/>
                  </a:lnTo>
                  <a:lnTo>
                    <a:pt x="9642" y="5867"/>
                  </a:lnTo>
                  <a:lnTo>
                    <a:pt x="9551" y="6095"/>
                  </a:lnTo>
                  <a:lnTo>
                    <a:pt x="9369" y="6231"/>
                  </a:lnTo>
                  <a:lnTo>
                    <a:pt x="9233" y="6186"/>
                  </a:lnTo>
                  <a:lnTo>
                    <a:pt x="9369" y="6095"/>
                  </a:lnTo>
                  <a:lnTo>
                    <a:pt x="9506" y="5958"/>
                  </a:lnTo>
                  <a:lnTo>
                    <a:pt x="9597" y="5822"/>
                  </a:lnTo>
                  <a:lnTo>
                    <a:pt x="9551" y="5776"/>
                  </a:lnTo>
                  <a:lnTo>
                    <a:pt x="9460" y="5822"/>
                  </a:lnTo>
                  <a:lnTo>
                    <a:pt x="9597" y="5685"/>
                  </a:lnTo>
                  <a:lnTo>
                    <a:pt x="9779" y="5640"/>
                  </a:lnTo>
                  <a:lnTo>
                    <a:pt x="9824" y="5549"/>
                  </a:lnTo>
                  <a:lnTo>
                    <a:pt x="9824" y="5503"/>
                  </a:lnTo>
                  <a:lnTo>
                    <a:pt x="9733" y="5549"/>
                  </a:lnTo>
                  <a:lnTo>
                    <a:pt x="9551" y="5594"/>
                  </a:lnTo>
                  <a:lnTo>
                    <a:pt x="9460" y="5685"/>
                  </a:lnTo>
                  <a:lnTo>
                    <a:pt x="9369" y="5685"/>
                  </a:lnTo>
                  <a:lnTo>
                    <a:pt x="9642" y="5503"/>
                  </a:lnTo>
                  <a:lnTo>
                    <a:pt x="9597" y="5412"/>
                  </a:lnTo>
                  <a:lnTo>
                    <a:pt x="9415" y="5412"/>
                  </a:lnTo>
                  <a:lnTo>
                    <a:pt x="9506" y="5322"/>
                  </a:lnTo>
                  <a:lnTo>
                    <a:pt x="9642" y="5322"/>
                  </a:lnTo>
                  <a:lnTo>
                    <a:pt x="9733" y="5367"/>
                  </a:lnTo>
                  <a:lnTo>
                    <a:pt x="9870" y="5367"/>
                  </a:lnTo>
                  <a:lnTo>
                    <a:pt x="9961" y="5231"/>
                  </a:lnTo>
                  <a:lnTo>
                    <a:pt x="10143" y="5140"/>
                  </a:lnTo>
                  <a:lnTo>
                    <a:pt x="10143" y="5049"/>
                  </a:lnTo>
                  <a:lnTo>
                    <a:pt x="10188" y="4912"/>
                  </a:lnTo>
                  <a:lnTo>
                    <a:pt x="10188" y="4821"/>
                  </a:lnTo>
                  <a:lnTo>
                    <a:pt x="10097" y="4776"/>
                  </a:lnTo>
                  <a:lnTo>
                    <a:pt x="10006" y="4730"/>
                  </a:lnTo>
                  <a:lnTo>
                    <a:pt x="9870" y="4685"/>
                  </a:lnTo>
                  <a:lnTo>
                    <a:pt x="9688" y="4821"/>
                  </a:lnTo>
                  <a:lnTo>
                    <a:pt x="9506" y="4912"/>
                  </a:lnTo>
                  <a:lnTo>
                    <a:pt x="9369" y="5094"/>
                  </a:lnTo>
                  <a:lnTo>
                    <a:pt x="9051" y="5367"/>
                  </a:lnTo>
                  <a:lnTo>
                    <a:pt x="9006" y="5367"/>
                  </a:lnTo>
                  <a:lnTo>
                    <a:pt x="9006" y="5276"/>
                  </a:lnTo>
                  <a:lnTo>
                    <a:pt x="9096" y="5231"/>
                  </a:lnTo>
                  <a:lnTo>
                    <a:pt x="9233" y="5140"/>
                  </a:lnTo>
                  <a:lnTo>
                    <a:pt x="9415" y="4867"/>
                  </a:lnTo>
                  <a:lnTo>
                    <a:pt x="9597" y="4776"/>
                  </a:lnTo>
                  <a:lnTo>
                    <a:pt x="9688" y="4685"/>
                  </a:lnTo>
                  <a:lnTo>
                    <a:pt x="9642" y="4594"/>
                  </a:lnTo>
                  <a:lnTo>
                    <a:pt x="9369" y="4594"/>
                  </a:lnTo>
                  <a:lnTo>
                    <a:pt x="9096" y="4776"/>
                  </a:lnTo>
                  <a:lnTo>
                    <a:pt x="9096" y="4776"/>
                  </a:lnTo>
                  <a:lnTo>
                    <a:pt x="9369" y="4548"/>
                  </a:lnTo>
                  <a:lnTo>
                    <a:pt x="9551" y="4503"/>
                  </a:lnTo>
                  <a:lnTo>
                    <a:pt x="9733" y="4548"/>
                  </a:lnTo>
                  <a:lnTo>
                    <a:pt x="9870" y="4548"/>
                  </a:lnTo>
                  <a:lnTo>
                    <a:pt x="10006" y="4412"/>
                  </a:lnTo>
                  <a:lnTo>
                    <a:pt x="9961" y="4275"/>
                  </a:lnTo>
                  <a:lnTo>
                    <a:pt x="9915" y="4230"/>
                  </a:lnTo>
                  <a:lnTo>
                    <a:pt x="9961" y="4094"/>
                  </a:lnTo>
                  <a:lnTo>
                    <a:pt x="9915" y="4003"/>
                  </a:lnTo>
                  <a:lnTo>
                    <a:pt x="9779" y="3912"/>
                  </a:lnTo>
                  <a:lnTo>
                    <a:pt x="9688" y="3775"/>
                  </a:lnTo>
                  <a:lnTo>
                    <a:pt x="9551" y="3775"/>
                  </a:lnTo>
                  <a:lnTo>
                    <a:pt x="9551" y="3821"/>
                  </a:lnTo>
                  <a:lnTo>
                    <a:pt x="9460" y="3821"/>
                  </a:lnTo>
                  <a:lnTo>
                    <a:pt x="9460" y="3730"/>
                  </a:lnTo>
                  <a:lnTo>
                    <a:pt x="9369" y="3684"/>
                  </a:lnTo>
                  <a:lnTo>
                    <a:pt x="9233" y="3548"/>
                  </a:lnTo>
                  <a:lnTo>
                    <a:pt x="9233" y="3457"/>
                  </a:lnTo>
                  <a:lnTo>
                    <a:pt x="9006" y="3366"/>
                  </a:lnTo>
                  <a:lnTo>
                    <a:pt x="8915" y="3366"/>
                  </a:lnTo>
                  <a:lnTo>
                    <a:pt x="8869" y="3275"/>
                  </a:lnTo>
                  <a:lnTo>
                    <a:pt x="8642" y="3275"/>
                  </a:lnTo>
                  <a:lnTo>
                    <a:pt x="8414" y="3320"/>
                  </a:lnTo>
                  <a:lnTo>
                    <a:pt x="8278" y="3457"/>
                  </a:lnTo>
                  <a:lnTo>
                    <a:pt x="8096" y="3457"/>
                  </a:lnTo>
                  <a:lnTo>
                    <a:pt x="7914" y="3684"/>
                  </a:lnTo>
                  <a:lnTo>
                    <a:pt x="8005" y="3775"/>
                  </a:lnTo>
                  <a:lnTo>
                    <a:pt x="8096" y="3821"/>
                  </a:lnTo>
                  <a:lnTo>
                    <a:pt x="8369" y="4048"/>
                  </a:lnTo>
                  <a:lnTo>
                    <a:pt x="8414" y="4139"/>
                  </a:lnTo>
                  <a:lnTo>
                    <a:pt x="8551" y="4185"/>
                  </a:lnTo>
                  <a:lnTo>
                    <a:pt x="8596" y="4321"/>
                  </a:lnTo>
                  <a:lnTo>
                    <a:pt x="8551" y="4321"/>
                  </a:lnTo>
                  <a:lnTo>
                    <a:pt x="8414" y="4275"/>
                  </a:lnTo>
                  <a:lnTo>
                    <a:pt x="8232" y="4275"/>
                  </a:lnTo>
                  <a:lnTo>
                    <a:pt x="8232" y="4139"/>
                  </a:lnTo>
                  <a:lnTo>
                    <a:pt x="8005" y="3912"/>
                  </a:lnTo>
                  <a:lnTo>
                    <a:pt x="7869" y="3912"/>
                  </a:lnTo>
                  <a:lnTo>
                    <a:pt x="7778" y="3957"/>
                  </a:lnTo>
                  <a:lnTo>
                    <a:pt x="7823" y="3866"/>
                  </a:lnTo>
                  <a:lnTo>
                    <a:pt x="7869" y="3684"/>
                  </a:lnTo>
                  <a:lnTo>
                    <a:pt x="7687" y="3639"/>
                  </a:lnTo>
                  <a:lnTo>
                    <a:pt x="7641" y="3639"/>
                  </a:lnTo>
                  <a:lnTo>
                    <a:pt x="7641" y="3957"/>
                  </a:lnTo>
                  <a:lnTo>
                    <a:pt x="7732" y="4094"/>
                  </a:lnTo>
                  <a:lnTo>
                    <a:pt x="7732" y="4275"/>
                  </a:lnTo>
                  <a:lnTo>
                    <a:pt x="7687" y="4412"/>
                  </a:lnTo>
                  <a:lnTo>
                    <a:pt x="7687" y="4275"/>
                  </a:lnTo>
                  <a:lnTo>
                    <a:pt x="7596" y="4048"/>
                  </a:lnTo>
                  <a:lnTo>
                    <a:pt x="7459" y="4185"/>
                  </a:lnTo>
                  <a:lnTo>
                    <a:pt x="7368" y="4366"/>
                  </a:lnTo>
                  <a:lnTo>
                    <a:pt x="7459" y="4457"/>
                  </a:lnTo>
                  <a:lnTo>
                    <a:pt x="7368" y="4548"/>
                  </a:lnTo>
                  <a:lnTo>
                    <a:pt x="7232" y="4457"/>
                  </a:lnTo>
                  <a:lnTo>
                    <a:pt x="7095" y="4412"/>
                  </a:lnTo>
                  <a:lnTo>
                    <a:pt x="7141" y="4321"/>
                  </a:lnTo>
                  <a:lnTo>
                    <a:pt x="7323" y="4185"/>
                  </a:lnTo>
                  <a:lnTo>
                    <a:pt x="7505" y="3912"/>
                  </a:lnTo>
                  <a:lnTo>
                    <a:pt x="7550" y="3775"/>
                  </a:lnTo>
                  <a:lnTo>
                    <a:pt x="7459" y="3684"/>
                  </a:lnTo>
                  <a:lnTo>
                    <a:pt x="7414" y="3548"/>
                  </a:lnTo>
                  <a:lnTo>
                    <a:pt x="7232" y="3730"/>
                  </a:lnTo>
                  <a:lnTo>
                    <a:pt x="7141" y="3775"/>
                  </a:lnTo>
                  <a:lnTo>
                    <a:pt x="7095" y="3730"/>
                  </a:lnTo>
                  <a:lnTo>
                    <a:pt x="7141" y="3548"/>
                  </a:lnTo>
                  <a:lnTo>
                    <a:pt x="6959" y="3502"/>
                  </a:lnTo>
                  <a:lnTo>
                    <a:pt x="6913" y="3548"/>
                  </a:lnTo>
                  <a:lnTo>
                    <a:pt x="6868" y="3639"/>
                  </a:lnTo>
                  <a:lnTo>
                    <a:pt x="6913" y="3821"/>
                  </a:lnTo>
                  <a:lnTo>
                    <a:pt x="6913" y="4003"/>
                  </a:lnTo>
                  <a:lnTo>
                    <a:pt x="6822" y="3957"/>
                  </a:lnTo>
                  <a:lnTo>
                    <a:pt x="6822" y="3730"/>
                  </a:lnTo>
                  <a:lnTo>
                    <a:pt x="6777" y="3684"/>
                  </a:lnTo>
                  <a:lnTo>
                    <a:pt x="6732" y="3821"/>
                  </a:lnTo>
                  <a:lnTo>
                    <a:pt x="6595" y="3866"/>
                  </a:lnTo>
                  <a:lnTo>
                    <a:pt x="6595" y="4003"/>
                  </a:lnTo>
                  <a:lnTo>
                    <a:pt x="6459" y="4139"/>
                  </a:lnTo>
                  <a:lnTo>
                    <a:pt x="6368" y="4185"/>
                  </a:lnTo>
                  <a:lnTo>
                    <a:pt x="6277" y="4275"/>
                  </a:lnTo>
                  <a:lnTo>
                    <a:pt x="6140" y="4275"/>
                  </a:lnTo>
                  <a:lnTo>
                    <a:pt x="6277" y="4185"/>
                  </a:lnTo>
                  <a:lnTo>
                    <a:pt x="6322" y="4048"/>
                  </a:lnTo>
                  <a:lnTo>
                    <a:pt x="6231" y="4003"/>
                  </a:lnTo>
                  <a:lnTo>
                    <a:pt x="6140" y="4003"/>
                  </a:lnTo>
                  <a:lnTo>
                    <a:pt x="6140" y="3912"/>
                  </a:lnTo>
                  <a:lnTo>
                    <a:pt x="6277" y="3912"/>
                  </a:lnTo>
                  <a:lnTo>
                    <a:pt x="6368" y="3957"/>
                  </a:lnTo>
                  <a:lnTo>
                    <a:pt x="6368" y="3866"/>
                  </a:lnTo>
                  <a:lnTo>
                    <a:pt x="6368" y="3775"/>
                  </a:lnTo>
                  <a:lnTo>
                    <a:pt x="6368" y="3730"/>
                  </a:lnTo>
                  <a:lnTo>
                    <a:pt x="6504" y="3639"/>
                  </a:lnTo>
                  <a:lnTo>
                    <a:pt x="6732" y="3457"/>
                  </a:lnTo>
                  <a:lnTo>
                    <a:pt x="6777" y="3320"/>
                  </a:lnTo>
                  <a:lnTo>
                    <a:pt x="6868" y="3229"/>
                  </a:lnTo>
                  <a:lnTo>
                    <a:pt x="6732" y="3229"/>
                  </a:lnTo>
                  <a:lnTo>
                    <a:pt x="6550" y="3366"/>
                  </a:lnTo>
                  <a:lnTo>
                    <a:pt x="6368" y="3548"/>
                  </a:lnTo>
                  <a:lnTo>
                    <a:pt x="6277" y="3548"/>
                  </a:lnTo>
                  <a:lnTo>
                    <a:pt x="6368" y="3457"/>
                  </a:lnTo>
                  <a:lnTo>
                    <a:pt x="6459" y="3275"/>
                  </a:lnTo>
                  <a:lnTo>
                    <a:pt x="6550" y="3184"/>
                  </a:lnTo>
                  <a:lnTo>
                    <a:pt x="6686" y="3139"/>
                  </a:lnTo>
                  <a:lnTo>
                    <a:pt x="6822" y="3048"/>
                  </a:lnTo>
                  <a:lnTo>
                    <a:pt x="6913" y="3002"/>
                  </a:lnTo>
                  <a:lnTo>
                    <a:pt x="7050" y="2866"/>
                  </a:lnTo>
                  <a:lnTo>
                    <a:pt x="7050" y="2775"/>
                  </a:lnTo>
                  <a:lnTo>
                    <a:pt x="6913" y="2638"/>
                  </a:lnTo>
                  <a:lnTo>
                    <a:pt x="6913" y="2502"/>
                  </a:lnTo>
                  <a:lnTo>
                    <a:pt x="6959" y="2411"/>
                  </a:lnTo>
                  <a:lnTo>
                    <a:pt x="7186" y="2183"/>
                  </a:lnTo>
                  <a:lnTo>
                    <a:pt x="7232" y="2092"/>
                  </a:lnTo>
                  <a:lnTo>
                    <a:pt x="7141" y="1956"/>
                  </a:lnTo>
                  <a:lnTo>
                    <a:pt x="7004" y="1865"/>
                  </a:lnTo>
                  <a:lnTo>
                    <a:pt x="6959" y="1820"/>
                  </a:lnTo>
                  <a:lnTo>
                    <a:pt x="7095" y="1592"/>
                  </a:lnTo>
                  <a:lnTo>
                    <a:pt x="7186" y="1501"/>
                  </a:lnTo>
                  <a:lnTo>
                    <a:pt x="7232" y="1410"/>
                  </a:lnTo>
                  <a:lnTo>
                    <a:pt x="7277" y="1046"/>
                  </a:lnTo>
                  <a:lnTo>
                    <a:pt x="7277" y="1001"/>
                  </a:lnTo>
                  <a:lnTo>
                    <a:pt x="7277" y="910"/>
                  </a:lnTo>
                  <a:lnTo>
                    <a:pt x="7050" y="819"/>
                  </a:lnTo>
                  <a:lnTo>
                    <a:pt x="6777" y="819"/>
                  </a:lnTo>
                  <a:lnTo>
                    <a:pt x="6550" y="728"/>
                  </a:lnTo>
                  <a:lnTo>
                    <a:pt x="6368" y="865"/>
                  </a:lnTo>
                  <a:lnTo>
                    <a:pt x="6186" y="865"/>
                  </a:lnTo>
                  <a:lnTo>
                    <a:pt x="5958" y="1001"/>
                  </a:lnTo>
                  <a:lnTo>
                    <a:pt x="5549" y="1092"/>
                  </a:lnTo>
                  <a:lnTo>
                    <a:pt x="5504" y="1183"/>
                  </a:lnTo>
                  <a:lnTo>
                    <a:pt x="5640" y="1365"/>
                  </a:lnTo>
                  <a:lnTo>
                    <a:pt x="5640" y="1456"/>
                  </a:lnTo>
                  <a:lnTo>
                    <a:pt x="5595" y="1547"/>
                  </a:lnTo>
                  <a:lnTo>
                    <a:pt x="5549" y="1365"/>
                  </a:lnTo>
                  <a:lnTo>
                    <a:pt x="5458" y="1319"/>
                  </a:lnTo>
                  <a:lnTo>
                    <a:pt x="5367" y="1137"/>
                  </a:lnTo>
                  <a:lnTo>
                    <a:pt x="5185" y="1137"/>
                  </a:lnTo>
                  <a:lnTo>
                    <a:pt x="5094" y="1228"/>
                  </a:lnTo>
                  <a:lnTo>
                    <a:pt x="5094" y="1365"/>
                  </a:lnTo>
                  <a:lnTo>
                    <a:pt x="5049" y="1410"/>
                  </a:lnTo>
                  <a:lnTo>
                    <a:pt x="5003" y="1319"/>
                  </a:lnTo>
                  <a:lnTo>
                    <a:pt x="5049" y="1183"/>
                  </a:lnTo>
                  <a:lnTo>
                    <a:pt x="4958" y="1137"/>
                  </a:lnTo>
                  <a:lnTo>
                    <a:pt x="4730" y="1183"/>
                  </a:lnTo>
                  <a:lnTo>
                    <a:pt x="4685" y="1319"/>
                  </a:lnTo>
                  <a:lnTo>
                    <a:pt x="4685" y="1410"/>
                  </a:lnTo>
                  <a:lnTo>
                    <a:pt x="4867" y="1547"/>
                  </a:lnTo>
                  <a:lnTo>
                    <a:pt x="5003" y="1774"/>
                  </a:lnTo>
                  <a:lnTo>
                    <a:pt x="5185" y="1911"/>
                  </a:lnTo>
                  <a:lnTo>
                    <a:pt x="5140" y="1911"/>
                  </a:lnTo>
                  <a:lnTo>
                    <a:pt x="4912" y="1774"/>
                  </a:lnTo>
                  <a:lnTo>
                    <a:pt x="4639" y="1501"/>
                  </a:lnTo>
                  <a:lnTo>
                    <a:pt x="4594" y="1501"/>
                  </a:lnTo>
                  <a:lnTo>
                    <a:pt x="4548" y="1592"/>
                  </a:lnTo>
                  <a:lnTo>
                    <a:pt x="4276" y="1592"/>
                  </a:lnTo>
                  <a:lnTo>
                    <a:pt x="4230" y="1638"/>
                  </a:lnTo>
                  <a:lnTo>
                    <a:pt x="4276" y="1729"/>
                  </a:lnTo>
                  <a:lnTo>
                    <a:pt x="4458" y="1729"/>
                  </a:lnTo>
                  <a:lnTo>
                    <a:pt x="4503" y="1774"/>
                  </a:lnTo>
                  <a:lnTo>
                    <a:pt x="4548" y="1956"/>
                  </a:lnTo>
                  <a:lnTo>
                    <a:pt x="4776" y="2092"/>
                  </a:lnTo>
                  <a:lnTo>
                    <a:pt x="4776" y="2229"/>
                  </a:lnTo>
                  <a:lnTo>
                    <a:pt x="4912" y="2320"/>
                  </a:lnTo>
                  <a:lnTo>
                    <a:pt x="4776" y="2320"/>
                  </a:lnTo>
                  <a:lnTo>
                    <a:pt x="4685" y="2138"/>
                  </a:lnTo>
                  <a:lnTo>
                    <a:pt x="4458" y="2047"/>
                  </a:lnTo>
                  <a:lnTo>
                    <a:pt x="4412" y="1956"/>
                  </a:lnTo>
                  <a:lnTo>
                    <a:pt x="4321" y="1820"/>
                  </a:lnTo>
                  <a:lnTo>
                    <a:pt x="4094" y="1774"/>
                  </a:lnTo>
                  <a:lnTo>
                    <a:pt x="4003" y="1911"/>
                  </a:lnTo>
                  <a:lnTo>
                    <a:pt x="3957" y="2002"/>
                  </a:lnTo>
                  <a:lnTo>
                    <a:pt x="3866" y="2229"/>
                  </a:lnTo>
                  <a:lnTo>
                    <a:pt x="3821" y="2456"/>
                  </a:lnTo>
                  <a:lnTo>
                    <a:pt x="3912" y="2593"/>
                  </a:lnTo>
                  <a:lnTo>
                    <a:pt x="3730" y="2638"/>
                  </a:lnTo>
                  <a:lnTo>
                    <a:pt x="3730" y="2729"/>
                  </a:lnTo>
                  <a:lnTo>
                    <a:pt x="3821" y="2820"/>
                  </a:lnTo>
                  <a:lnTo>
                    <a:pt x="3866" y="2957"/>
                  </a:lnTo>
                  <a:lnTo>
                    <a:pt x="3957" y="3002"/>
                  </a:lnTo>
                  <a:lnTo>
                    <a:pt x="4230" y="2775"/>
                  </a:lnTo>
                  <a:lnTo>
                    <a:pt x="4321" y="2820"/>
                  </a:lnTo>
                  <a:lnTo>
                    <a:pt x="4367" y="2911"/>
                  </a:lnTo>
                  <a:lnTo>
                    <a:pt x="4230" y="2957"/>
                  </a:lnTo>
                  <a:lnTo>
                    <a:pt x="4185" y="3002"/>
                  </a:lnTo>
                  <a:lnTo>
                    <a:pt x="4185" y="3093"/>
                  </a:lnTo>
                  <a:lnTo>
                    <a:pt x="4094" y="3093"/>
                  </a:lnTo>
                  <a:lnTo>
                    <a:pt x="4003" y="3229"/>
                  </a:lnTo>
                  <a:lnTo>
                    <a:pt x="4003" y="3366"/>
                  </a:lnTo>
                  <a:lnTo>
                    <a:pt x="3866" y="3502"/>
                  </a:lnTo>
                  <a:lnTo>
                    <a:pt x="3821" y="3411"/>
                  </a:lnTo>
                  <a:lnTo>
                    <a:pt x="3866" y="3320"/>
                  </a:lnTo>
                  <a:lnTo>
                    <a:pt x="3730" y="3139"/>
                  </a:lnTo>
                  <a:lnTo>
                    <a:pt x="3639" y="3093"/>
                  </a:lnTo>
                  <a:lnTo>
                    <a:pt x="3548" y="3229"/>
                  </a:lnTo>
                  <a:lnTo>
                    <a:pt x="3593" y="3320"/>
                  </a:lnTo>
                  <a:lnTo>
                    <a:pt x="3502" y="3457"/>
                  </a:lnTo>
                  <a:lnTo>
                    <a:pt x="3321" y="3502"/>
                  </a:lnTo>
                  <a:lnTo>
                    <a:pt x="3275" y="3548"/>
                  </a:lnTo>
                  <a:lnTo>
                    <a:pt x="3184" y="3411"/>
                  </a:lnTo>
                  <a:lnTo>
                    <a:pt x="3139" y="3457"/>
                  </a:lnTo>
                  <a:lnTo>
                    <a:pt x="3139" y="3639"/>
                  </a:lnTo>
                  <a:lnTo>
                    <a:pt x="3230" y="3775"/>
                  </a:lnTo>
                  <a:lnTo>
                    <a:pt x="3230" y="4003"/>
                  </a:lnTo>
                  <a:lnTo>
                    <a:pt x="3275" y="4048"/>
                  </a:lnTo>
                  <a:lnTo>
                    <a:pt x="3275" y="4230"/>
                  </a:lnTo>
                  <a:lnTo>
                    <a:pt x="3366" y="4230"/>
                  </a:lnTo>
                  <a:lnTo>
                    <a:pt x="3502" y="4321"/>
                  </a:lnTo>
                  <a:lnTo>
                    <a:pt x="3457" y="4412"/>
                  </a:lnTo>
                  <a:lnTo>
                    <a:pt x="3502" y="4503"/>
                  </a:lnTo>
                  <a:lnTo>
                    <a:pt x="3502" y="4685"/>
                  </a:lnTo>
                  <a:lnTo>
                    <a:pt x="3366" y="4776"/>
                  </a:lnTo>
                  <a:lnTo>
                    <a:pt x="3321" y="4867"/>
                  </a:lnTo>
                  <a:lnTo>
                    <a:pt x="3275" y="5140"/>
                  </a:lnTo>
                  <a:lnTo>
                    <a:pt x="3184" y="5231"/>
                  </a:lnTo>
                  <a:lnTo>
                    <a:pt x="3002" y="5503"/>
                  </a:lnTo>
                  <a:lnTo>
                    <a:pt x="3002" y="5640"/>
                  </a:lnTo>
                  <a:lnTo>
                    <a:pt x="2820" y="5822"/>
                  </a:lnTo>
                  <a:lnTo>
                    <a:pt x="2866" y="5731"/>
                  </a:lnTo>
                  <a:lnTo>
                    <a:pt x="2866" y="5594"/>
                  </a:lnTo>
                  <a:lnTo>
                    <a:pt x="2911" y="5367"/>
                  </a:lnTo>
                  <a:lnTo>
                    <a:pt x="3048" y="5231"/>
                  </a:lnTo>
                  <a:lnTo>
                    <a:pt x="3002" y="5185"/>
                  </a:lnTo>
                  <a:lnTo>
                    <a:pt x="2957" y="5231"/>
                  </a:lnTo>
                  <a:lnTo>
                    <a:pt x="2866" y="5231"/>
                  </a:lnTo>
                  <a:lnTo>
                    <a:pt x="2729" y="5094"/>
                  </a:lnTo>
                  <a:lnTo>
                    <a:pt x="2684" y="5049"/>
                  </a:lnTo>
                  <a:lnTo>
                    <a:pt x="2775" y="5049"/>
                  </a:lnTo>
                  <a:lnTo>
                    <a:pt x="2866" y="5003"/>
                  </a:lnTo>
                  <a:lnTo>
                    <a:pt x="2957" y="5003"/>
                  </a:lnTo>
                  <a:lnTo>
                    <a:pt x="2957" y="4912"/>
                  </a:lnTo>
                  <a:lnTo>
                    <a:pt x="3048" y="4912"/>
                  </a:lnTo>
                  <a:lnTo>
                    <a:pt x="3093" y="5049"/>
                  </a:lnTo>
                  <a:lnTo>
                    <a:pt x="3184" y="4912"/>
                  </a:lnTo>
                  <a:lnTo>
                    <a:pt x="3184" y="4730"/>
                  </a:lnTo>
                  <a:lnTo>
                    <a:pt x="3002" y="4639"/>
                  </a:lnTo>
                  <a:lnTo>
                    <a:pt x="3002" y="4594"/>
                  </a:lnTo>
                  <a:lnTo>
                    <a:pt x="2866" y="4366"/>
                  </a:lnTo>
                  <a:lnTo>
                    <a:pt x="2866" y="4185"/>
                  </a:lnTo>
                  <a:lnTo>
                    <a:pt x="2820" y="4094"/>
                  </a:lnTo>
                  <a:lnTo>
                    <a:pt x="2775" y="3866"/>
                  </a:lnTo>
                  <a:lnTo>
                    <a:pt x="2684" y="3730"/>
                  </a:lnTo>
                  <a:lnTo>
                    <a:pt x="2684" y="3593"/>
                  </a:lnTo>
                  <a:lnTo>
                    <a:pt x="2775" y="3548"/>
                  </a:lnTo>
                  <a:lnTo>
                    <a:pt x="2866" y="3320"/>
                  </a:lnTo>
                  <a:lnTo>
                    <a:pt x="2911" y="3184"/>
                  </a:lnTo>
                  <a:lnTo>
                    <a:pt x="3048" y="3002"/>
                  </a:lnTo>
                  <a:lnTo>
                    <a:pt x="3139" y="2866"/>
                  </a:lnTo>
                  <a:lnTo>
                    <a:pt x="3275" y="2775"/>
                  </a:lnTo>
                  <a:lnTo>
                    <a:pt x="3275" y="2638"/>
                  </a:lnTo>
                  <a:lnTo>
                    <a:pt x="3184" y="2547"/>
                  </a:lnTo>
                  <a:lnTo>
                    <a:pt x="3139" y="2365"/>
                  </a:lnTo>
                  <a:lnTo>
                    <a:pt x="3139" y="2183"/>
                  </a:lnTo>
                  <a:lnTo>
                    <a:pt x="3321" y="1911"/>
                  </a:lnTo>
                  <a:lnTo>
                    <a:pt x="3411" y="1865"/>
                  </a:lnTo>
                  <a:lnTo>
                    <a:pt x="3639" y="1683"/>
                  </a:lnTo>
                  <a:lnTo>
                    <a:pt x="3912" y="1365"/>
                  </a:lnTo>
                  <a:lnTo>
                    <a:pt x="4185" y="1046"/>
                  </a:lnTo>
                  <a:lnTo>
                    <a:pt x="4367" y="1001"/>
                  </a:lnTo>
                  <a:lnTo>
                    <a:pt x="4503" y="865"/>
                  </a:lnTo>
                  <a:lnTo>
                    <a:pt x="4594" y="728"/>
                  </a:lnTo>
                  <a:lnTo>
                    <a:pt x="4730" y="728"/>
                  </a:lnTo>
                  <a:lnTo>
                    <a:pt x="5003" y="637"/>
                  </a:lnTo>
                  <a:lnTo>
                    <a:pt x="5185" y="546"/>
                  </a:lnTo>
                  <a:lnTo>
                    <a:pt x="5231" y="410"/>
                  </a:lnTo>
                  <a:lnTo>
                    <a:pt x="5231" y="319"/>
                  </a:lnTo>
                  <a:lnTo>
                    <a:pt x="4867" y="182"/>
                  </a:lnTo>
                  <a:lnTo>
                    <a:pt x="4730" y="46"/>
                  </a:lnTo>
                  <a:lnTo>
                    <a:pt x="4458" y="46"/>
                  </a:lnTo>
                  <a:lnTo>
                    <a:pt x="4367" y="0"/>
                  </a:lnTo>
                  <a:lnTo>
                    <a:pt x="4276" y="46"/>
                  </a:lnTo>
                  <a:lnTo>
                    <a:pt x="404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2"/>
            <p:cNvSpPr/>
            <p:nvPr/>
          </p:nvSpPr>
          <p:spPr>
            <a:xfrm>
              <a:off x="4494071" y="2234973"/>
              <a:ext cx="3147" cy="3147"/>
            </a:xfrm>
            <a:custGeom>
              <a:rect b="b" l="l" r="r" t="t"/>
              <a:pathLst>
                <a:path extrusionOk="0" h="138" w="138">
                  <a:moveTo>
                    <a:pt x="92" y="1"/>
                  </a:moveTo>
                  <a:lnTo>
                    <a:pt x="1" y="46"/>
                  </a:lnTo>
                  <a:lnTo>
                    <a:pt x="1" y="137"/>
                  </a:lnTo>
                  <a:lnTo>
                    <a:pt x="46" y="137"/>
                  </a:lnTo>
                  <a:lnTo>
                    <a:pt x="92" y="92"/>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2"/>
            <p:cNvSpPr/>
            <p:nvPr/>
          </p:nvSpPr>
          <p:spPr>
            <a:xfrm>
              <a:off x="4469188" y="2334550"/>
              <a:ext cx="2098" cy="3147"/>
            </a:xfrm>
            <a:custGeom>
              <a:rect b="b" l="l" r="r" t="t"/>
              <a:pathLst>
                <a:path extrusionOk="0" h="138" w="92">
                  <a:moveTo>
                    <a:pt x="46" y="1"/>
                  </a:moveTo>
                  <a:lnTo>
                    <a:pt x="0" y="92"/>
                  </a:lnTo>
                  <a:lnTo>
                    <a:pt x="46" y="137"/>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2"/>
            <p:cNvSpPr/>
            <p:nvPr/>
          </p:nvSpPr>
          <p:spPr>
            <a:xfrm>
              <a:off x="4463987" y="2323147"/>
              <a:ext cx="4174" cy="12476"/>
            </a:xfrm>
            <a:custGeom>
              <a:rect b="b" l="l" r="r" t="t"/>
              <a:pathLst>
                <a:path extrusionOk="0" h="547" w="183">
                  <a:moveTo>
                    <a:pt x="137" y="0"/>
                  </a:moveTo>
                  <a:lnTo>
                    <a:pt x="92" y="46"/>
                  </a:lnTo>
                  <a:lnTo>
                    <a:pt x="1" y="91"/>
                  </a:lnTo>
                  <a:lnTo>
                    <a:pt x="92" y="228"/>
                  </a:lnTo>
                  <a:lnTo>
                    <a:pt x="92" y="319"/>
                  </a:lnTo>
                  <a:lnTo>
                    <a:pt x="46" y="455"/>
                  </a:lnTo>
                  <a:lnTo>
                    <a:pt x="92" y="546"/>
                  </a:lnTo>
                  <a:lnTo>
                    <a:pt x="137" y="546"/>
                  </a:lnTo>
                  <a:lnTo>
                    <a:pt x="183" y="410"/>
                  </a:lnTo>
                  <a:lnTo>
                    <a:pt x="183" y="364"/>
                  </a:lnTo>
                  <a:lnTo>
                    <a:pt x="137" y="319"/>
                  </a:lnTo>
                  <a:lnTo>
                    <a:pt x="137" y="228"/>
                  </a:lnTo>
                  <a:lnTo>
                    <a:pt x="183" y="182"/>
                  </a:lnTo>
                  <a:lnTo>
                    <a:pt x="183" y="91"/>
                  </a:lnTo>
                  <a:lnTo>
                    <a:pt x="137"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2"/>
            <p:cNvSpPr/>
            <p:nvPr/>
          </p:nvSpPr>
          <p:spPr>
            <a:xfrm>
              <a:off x="4475414" y="2310694"/>
              <a:ext cx="1049" cy="2098"/>
            </a:xfrm>
            <a:custGeom>
              <a:rect b="b" l="l" r="r" t="t"/>
              <a:pathLst>
                <a:path extrusionOk="0" h="92" w="46">
                  <a:moveTo>
                    <a:pt x="0" y="1"/>
                  </a:moveTo>
                  <a:lnTo>
                    <a:pt x="0" y="92"/>
                  </a:lnTo>
                  <a:lnTo>
                    <a:pt x="46"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2"/>
            <p:cNvSpPr/>
            <p:nvPr/>
          </p:nvSpPr>
          <p:spPr>
            <a:xfrm>
              <a:off x="4370636" y="1342926"/>
              <a:ext cx="4174" cy="3125"/>
            </a:xfrm>
            <a:custGeom>
              <a:rect b="b" l="l" r="r" t="t"/>
              <a:pathLst>
                <a:path extrusionOk="0" h="137" w="183">
                  <a:moveTo>
                    <a:pt x="137" y="0"/>
                  </a:moveTo>
                  <a:lnTo>
                    <a:pt x="1" y="91"/>
                  </a:lnTo>
                  <a:cubicBezTo>
                    <a:pt x="1" y="91"/>
                    <a:pt x="46" y="137"/>
                    <a:pt x="92" y="137"/>
                  </a:cubicBezTo>
                  <a:lnTo>
                    <a:pt x="137" y="137"/>
                  </a:lnTo>
                  <a:lnTo>
                    <a:pt x="18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2"/>
            <p:cNvSpPr/>
            <p:nvPr/>
          </p:nvSpPr>
          <p:spPr>
            <a:xfrm>
              <a:off x="3880001" y="1203914"/>
              <a:ext cx="179472" cy="111027"/>
            </a:xfrm>
            <a:custGeom>
              <a:rect b="b" l="l" r="r" t="t"/>
              <a:pathLst>
                <a:path extrusionOk="0" h="4868" w="7869">
                  <a:moveTo>
                    <a:pt x="3048" y="1"/>
                  </a:moveTo>
                  <a:lnTo>
                    <a:pt x="2593" y="92"/>
                  </a:lnTo>
                  <a:lnTo>
                    <a:pt x="2502" y="183"/>
                  </a:lnTo>
                  <a:lnTo>
                    <a:pt x="2593" y="228"/>
                  </a:lnTo>
                  <a:lnTo>
                    <a:pt x="2593" y="365"/>
                  </a:lnTo>
                  <a:lnTo>
                    <a:pt x="2775" y="501"/>
                  </a:lnTo>
                  <a:lnTo>
                    <a:pt x="2821" y="638"/>
                  </a:lnTo>
                  <a:lnTo>
                    <a:pt x="2730" y="592"/>
                  </a:lnTo>
                  <a:lnTo>
                    <a:pt x="2548" y="456"/>
                  </a:lnTo>
                  <a:lnTo>
                    <a:pt x="2411" y="456"/>
                  </a:lnTo>
                  <a:lnTo>
                    <a:pt x="2366" y="365"/>
                  </a:lnTo>
                  <a:lnTo>
                    <a:pt x="2229" y="365"/>
                  </a:lnTo>
                  <a:lnTo>
                    <a:pt x="2047" y="456"/>
                  </a:lnTo>
                  <a:lnTo>
                    <a:pt x="1956" y="456"/>
                  </a:lnTo>
                  <a:lnTo>
                    <a:pt x="1820" y="547"/>
                  </a:lnTo>
                  <a:lnTo>
                    <a:pt x="1729" y="683"/>
                  </a:lnTo>
                  <a:lnTo>
                    <a:pt x="1547" y="819"/>
                  </a:lnTo>
                  <a:lnTo>
                    <a:pt x="1684" y="956"/>
                  </a:lnTo>
                  <a:lnTo>
                    <a:pt x="2002" y="1047"/>
                  </a:lnTo>
                  <a:lnTo>
                    <a:pt x="2138" y="1047"/>
                  </a:lnTo>
                  <a:lnTo>
                    <a:pt x="2320" y="1138"/>
                  </a:lnTo>
                  <a:lnTo>
                    <a:pt x="2411" y="1138"/>
                  </a:lnTo>
                  <a:lnTo>
                    <a:pt x="2457" y="1229"/>
                  </a:lnTo>
                  <a:lnTo>
                    <a:pt x="2366" y="1274"/>
                  </a:lnTo>
                  <a:lnTo>
                    <a:pt x="2184" y="1183"/>
                  </a:lnTo>
                  <a:lnTo>
                    <a:pt x="1820" y="1183"/>
                  </a:lnTo>
                  <a:lnTo>
                    <a:pt x="1547" y="1229"/>
                  </a:lnTo>
                  <a:lnTo>
                    <a:pt x="1411" y="1183"/>
                  </a:lnTo>
                  <a:lnTo>
                    <a:pt x="1274" y="1229"/>
                  </a:lnTo>
                  <a:lnTo>
                    <a:pt x="1092" y="1411"/>
                  </a:lnTo>
                  <a:lnTo>
                    <a:pt x="865" y="1638"/>
                  </a:lnTo>
                  <a:lnTo>
                    <a:pt x="910" y="1729"/>
                  </a:lnTo>
                  <a:lnTo>
                    <a:pt x="1092" y="1729"/>
                  </a:lnTo>
                  <a:lnTo>
                    <a:pt x="1320" y="1820"/>
                  </a:lnTo>
                  <a:lnTo>
                    <a:pt x="1502" y="1775"/>
                  </a:lnTo>
                  <a:lnTo>
                    <a:pt x="1684" y="1775"/>
                  </a:lnTo>
                  <a:lnTo>
                    <a:pt x="1729" y="1820"/>
                  </a:lnTo>
                  <a:lnTo>
                    <a:pt x="1865" y="1911"/>
                  </a:lnTo>
                  <a:lnTo>
                    <a:pt x="1684" y="2047"/>
                  </a:lnTo>
                  <a:lnTo>
                    <a:pt x="1502" y="2047"/>
                  </a:lnTo>
                  <a:lnTo>
                    <a:pt x="1365" y="2138"/>
                  </a:lnTo>
                  <a:lnTo>
                    <a:pt x="1183" y="2138"/>
                  </a:lnTo>
                  <a:lnTo>
                    <a:pt x="1001" y="2002"/>
                  </a:lnTo>
                  <a:lnTo>
                    <a:pt x="683" y="2002"/>
                  </a:lnTo>
                  <a:lnTo>
                    <a:pt x="592" y="1956"/>
                  </a:lnTo>
                  <a:lnTo>
                    <a:pt x="456" y="2002"/>
                  </a:lnTo>
                  <a:lnTo>
                    <a:pt x="137" y="2229"/>
                  </a:lnTo>
                  <a:lnTo>
                    <a:pt x="183" y="2320"/>
                  </a:lnTo>
                  <a:lnTo>
                    <a:pt x="183" y="2457"/>
                  </a:lnTo>
                  <a:lnTo>
                    <a:pt x="1" y="2457"/>
                  </a:lnTo>
                  <a:lnTo>
                    <a:pt x="1" y="2548"/>
                  </a:lnTo>
                  <a:lnTo>
                    <a:pt x="274" y="2730"/>
                  </a:lnTo>
                  <a:lnTo>
                    <a:pt x="456" y="2957"/>
                  </a:lnTo>
                  <a:lnTo>
                    <a:pt x="547" y="2957"/>
                  </a:lnTo>
                  <a:lnTo>
                    <a:pt x="547" y="2821"/>
                  </a:lnTo>
                  <a:lnTo>
                    <a:pt x="638" y="2821"/>
                  </a:lnTo>
                  <a:lnTo>
                    <a:pt x="592" y="2957"/>
                  </a:lnTo>
                  <a:lnTo>
                    <a:pt x="774" y="3093"/>
                  </a:lnTo>
                  <a:lnTo>
                    <a:pt x="774" y="3275"/>
                  </a:lnTo>
                  <a:lnTo>
                    <a:pt x="910" y="3321"/>
                  </a:lnTo>
                  <a:lnTo>
                    <a:pt x="1047" y="3275"/>
                  </a:lnTo>
                  <a:lnTo>
                    <a:pt x="1047" y="3048"/>
                  </a:lnTo>
                  <a:lnTo>
                    <a:pt x="1092" y="3093"/>
                  </a:lnTo>
                  <a:lnTo>
                    <a:pt x="1274" y="3093"/>
                  </a:lnTo>
                  <a:lnTo>
                    <a:pt x="1183" y="3230"/>
                  </a:lnTo>
                  <a:lnTo>
                    <a:pt x="1183" y="3321"/>
                  </a:lnTo>
                  <a:lnTo>
                    <a:pt x="1365" y="3457"/>
                  </a:lnTo>
                  <a:lnTo>
                    <a:pt x="1502" y="3412"/>
                  </a:lnTo>
                  <a:lnTo>
                    <a:pt x="1547" y="3321"/>
                  </a:lnTo>
                  <a:lnTo>
                    <a:pt x="1775" y="3184"/>
                  </a:lnTo>
                  <a:lnTo>
                    <a:pt x="1820" y="3048"/>
                  </a:lnTo>
                  <a:lnTo>
                    <a:pt x="1865" y="2957"/>
                  </a:lnTo>
                  <a:lnTo>
                    <a:pt x="1956" y="3139"/>
                  </a:lnTo>
                  <a:lnTo>
                    <a:pt x="2047" y="3003"/>
                  </a:lnTo>
                  <a:lnTo>
                    <a:pt x="2320" y="3003"/>
                  </a:lnTo>
                  <a:lnTo>
                    <a:pt x="2138" y="3139"/>
                  </a:lnTo>
                  <a:lnTo>
                    <a:pt x="2002" y="3275"/>
                  </a:lnTo>
                  <a:lnTo>
                    <a:pt x="2002" y="3412"/>
                  </a:lnTo>
                  <a:lnTo>
                    <a:pt x="2184" y="3457"/>
                  </a:lnTo>
                  <a:lnTo>
                    <a:pt x="2320" y="3412"/>
                  </a:lnTo>
                  <a:lnTo>
                    <a:pt x="2411" y="3457"/>
                  </a:lnTo>
                  <a:lnTo>
                    <a:pt x="2548" y="3457"/>
                  </a:lnTo>
                  <a:lnTo>
                    <a:pt x="2684" y="3412"/>
                  </a:lnTo>
                  <a:lnTo>
                    <a:pt x="2821" y="3321"/>
                  </a:lnTo>
                  <a:lnTo>
                    <a:pt x="2912" y="3412"/>
                  </a:lnTo>
                  <a:lnTo>
                    <a:pt x="2912" y="3548"/>
                  </a:lnTo>
                  <a:lnTo>
                    <a:pt x="3139" y="3548"/>
                  </a:lnTo>
                  <a:lnTo>
                    <a:pt x="3366" y="3412"/>
                  </a:lnTo>
                  <a:lnTo>
                    <a:pt x="3366" y="3548"/>
                  </a:lnTo>
                  <a:lnTo>
                    <a:pt x="3594" y="3548"/>
                  </a:lnTo>
                  <a:lnTo>
                    <a:pt x="3685" y="3412"/>
                  </a:lnTo>
                  <a:lnTo>
                    <a:pt x="3730" y="3503"/>
                  </a:lnTo>
                  <a:lnTo>
                    <a:pt x="3639" y="3594"/>
                  </a:lnTo>
                  <a:lnTo>
                    <a:pt x="3594" y="3685"/>
                  </a:lnTo>
                  <a:lnTo>
                    <a:pt x="3230" y="3685"/>
                  </a:lnTo>
                  <a:lnTo>
                    <a:pt x="3093" y="3821"/>
                  </a:lnTo>
                  <a:lnTo>
                    <a:pt x="3002" y="3776"/>
                  </a:lnTo>
                  <a:lnTo>
                    <a:pt x="2775" y="3776"/>
                  </a:lnTo>
                  <a:lnTo>
                    <a:pt x="2548" y="3685"/>
                  </a:lnTo>
                  <a:lnTo>
                    <a:pt x="2320" y="3685"/>
                  </a:lnTo>
                  <a:lnTo>
                    <a:pt x="2093" y="3776"/>
                  </a:lnTo>
                  <a:lnTo>
                    <a:pt x="1956" y="3821"/>
                  </a:lnTo>
                  <a:lnTo>
                    <a:pt x="1775" y="3776"/>
                  </a:lnTo>
                  <a:lnTo>
                    <a:pt x="1638" y="3821"/>
                  </a:lnTo>
                  <a:lnTo>
                    <a:pt x="1411" y="3776"/>
                  </a:lnTo>
                  <a:lnTo>
                    <a:pt x="1183" y="3821"/>
                  </a:lnTo>
                  <a:lnTo>
                    <a:pt x="1138" y="4049"/>
                  </a:lnTo>
                  <a:lnTo>
                    <a:pt x="1183" y="4185"/>
                  </a:lnTo>
                  <a:lnTo>
                    <a:pt x="1092" y="4367"/>
                  </a:lnTo>
                  <a:lnTo>
                    <a:pt x="1274" y="4549"/>
                  </a:lnTo>
                  <a:lnTo>
                    <a:pt x="1365" y="4685"/>
                  </a:lnTo>
                  <a:lnTo>
                    <a:pt x="1593" y="4731"/>
                  </a:lnTo>
                  <a:lnTo>
                    <a:pt x="1820" y="4822"/>
                  </a:lnTo>
                  <a:lnTo>
                    <a:pt x="2047" y="4822"/>
                  </a:lnTo>
                  <a:lnTo>
                    <a:pt x="2275" y="4776"/>
                  </a:lnTo>
                  <a:lnTo>
                    <a:pt x="2457" y="4776"/>
                  </a:lnTo>
                  <a:lnTo>
                    <a:pt x="2548" y="4867"/>
                  </a:lnTo>
                  <a:lnTo>
                    <a:pt x="2730" y="4867"/>
                  </a:lnTo>
                  <a:lnTo>
                    <a:pt x="2866" y="4776"/>
                  </a:lnTo>
                  <a:lnTo>
                    <a:pt x="2912" y="4822"/>
                  </a:lnTo>
                  <a:lnTo>
                    <a:pt x="3093" y="4776"/>
                  </a:lnTo>
                  <a:lnTo>
                    <a:pt x="3139" y="4685"/>
                  </a:lnTo>
                  <a:lnTo>
                    <a:pt x="3321" y="4685"/>
                  </a:lnTo>
                  <a:lnTo>
                    <a:pt x="3412" y="4594"/>
                  </a:lnTo>
                  <a:lnTo>
                    <a:pt x="3412" y="4458"/>
                  </a:lnTo>
                  <a:lnTo>
                    <a:pt x="3548" y="4412"/>
                  </a:lnTo>
                  <a:lnTo>
                    <a:pt x="3639" y="4412"/>
                  </a:lnTo>
                  <a:lnTo>
                    <a:pt x="3685" y="4321"/>
                  </a:lnTo>
                  <a:lnTo>
                    <a:pt x="3821" y="4412"/>
                  </a:lnTo>
                  <a:lnTo>
                    <a:pt x="4003" y="4367"/>
                  </a:lnTo>
                  <a:lnTo>
                    <a:pt x="4094" y="4458"/>
                  </a:lnTo>
                  <a:lnTo>
                    <a:pt x="4230" y="4458"/>
                  </a:lnTo>
                  <a:lnTo>
                    <a:pt x="4321" y="4367"/>
                  </a:lnTo>
                  <a:lnTo>
                    <a:pt x="4549" y="4276"/>
                  </a:lnTo>
                  <a:lnTo>
                    <a:pt x="4685" y="4276"/>
                  </a:lnTo>
                  <a:lnTo>
                    <a:pt x="4776" y="4185"/>
                  </a:lnTo>
                  <a:lnTo>
                    <a:pt x="4776" y="4094"/>
                  </a:lnTo>
                  <a:lnTo>
                    <a:pt x="4913" y="4139"/>
                  </a:lnTo>
                  <a:lnTo>
                    <a:pt x="4958" y="4276"/>
                  </a:lnTo>
                  <a:lnTo>
                    <a:pt x="4867" y="4367"/>
                  </a:lnTo>
                  <a:lnTo>
                    <a:pt x="4867" y="4458"/>
                  </a:lnTo>
                  <a:lnTo>
                    <a:pt x="5049" y="4503"/>
                  </a:lnTo>
                  <a:lnTo>
                    <a:pt x="5186" y="4458"/>
                  </a:lnTo>
                  <a:lnTo>
                    <a:pt x="5231" y="4367"/>
                  </a:lnTo>
                  <a:lnTo>
                    <a:pt x="5413" y="4276"/>
                  </a:lnTo>
                  <a:lnTo>
                    <a:pt x="5458" y="4276"/>
                  </a:lnTo>
                  <a:lnTo>
                    <a:pt x="5458" y="4367"/>
                  </a:lnTo>
                  <a:lnTo>
                    <a:pt x="5367" y="4503"/>
                  </a:lnTo>
                  <a:lnTo>
                    <a:pt x="5413" y="4640"/>
                  </a:lnTo>
                  <a:lnTo>
                    <a:pt x="5595" y="4685"/>
                  </a:lnTo>
                  <a:lnTo>
                    <a:pt x="5822" y="4685"/>
                  </a:lnTo>
                  <a:lnTo>
                    <a:pt x="6095" y="4549"/>
                  </a:lnTo>
                  <a:lnTo>
                    <a:pt x="6186" y="4549"/>
                  </a:lnTo>
                  <a:lnTo>
                    <a:pt x="6323" y="4503"/>
                  </a:lnTo>
                  <a:lnTo>
                    <a:pt x="6459" y="4594"/>
                  </a:lnTo>
                  <a:lnTo>
                    <a:pt x="6550" y="4549"/>
                  </a:lnTo>
                  <a:lnTo>
                    <a:pt x="6550" y="4458"/>
                  </a:lnTo>
                  <a:lnTo>
                    <a:pt x="6595" y="4412"/>
                  </a:lnTo>
                  <a:lnTo>
                    <a:pt x="6686" y="4412"/>
                  </a:lnTo>
                  <a:lnTo>
                    <a:pt x="6732" y="4321"/>
                  </a:lnTo>
                  <a:lnTo>
                    <a:pt x="6732" y="4230"/>
                  </a:lnTo>
                  <a:lnTo>
                    <a:pt x="6914" y="4094"/>
                  </a:lnTo>
                  <a:lnTo>
                    <a:pt x="7005" y="4094"/>
                  </a:lnTo>
                  <a:lnTo>
                    <a:pt x="7187" y="3867"/>
                  </a:lnTo>
                  <a:lnTo>
                    <a:pt x="7141" y="3730"/>
                  </a:lnTo>
                  <a:lnTo>
                    <a:pt x="7187" y="3685"/>
                  </a:lnTo>
                  <a:lnTo>
                    <a:pt x="7323" y="3685"/>
                  </a:lnTo>
                  <a:lnTo>
                    <a:pt x="7460" y="3594"/>
                  </a:lnTo>
                  <a:lnTo>
                    <a:pt x="7641" y="3412"/>
                  </a:lnTo>
                  <a:lnTo>
                    <a:pt x="7823" y="3048"/>
                  </a:lnTo>
                  <a:lnTo>
                    <a:pt x="7869" y="2821"/>
                  </a:lnTo>
                  <a:lnTo>
                    <a:pt x="7823" y="2730"/>
                  </a:lnTo>
                  <a:lnTo>
                    <a:pt x="7732" y="2457"/>
                  </a:lnTo>
                  <a:lnTo>
                    <a:pt x="7550" y="2320"/>
                  </a:lnTo>
                  <a:lnTo>
                    <a:pt x="7414" y="2320"/>
                  </a:lnTo>
                  <a:lnTo>
                    <a:pt x="7187" y="2502"/>
                  </a:lnTo>
                  <a:lnTo>
                    <a:pt x="7187" y="2684"/>
                  </a:lnTo>
                  <a:lnTo>
                    <a:pt x="7096" y="2821"/>
                  </a:lnTo>
                  <a:lnTo>
                    <a:pt x="7096" y="2866"/>
                  </a:lnTo>
                  <a:lnTo>
                    <a:pt x="7096" y="2957"/>
                  </a:lnTo>
                  <a:lnTo>
                    <a:pt x="6959" y="2957"/>
                  </a:lnTo>
                  <a:lnTo>
                    <a:pt x="6823" y="3093"/>
                  </a:lnTo>
                  <a:lnTo>
                    <a:pt x="6777" y="3003"/>
                  </a:lnTo>
                  <a:lnTo>
                    <a:pt x="6914" y="2775"/>
                  </a:lnTo>
                  <a:lnTo>
                    <a:pt x="6914" y="2593"/>
                  </a:lnTo>
                  <a:lnTo>
                    <a:pt x="6686" y="2502"/>
                  </a:lnTo>
                  <a:lnTo>
                    <a:pt x="6595" y="2548"/>
                  </a:lnTo>
                  <a:lnTo>
                    <a:pt x="6504" y="2639"/>
                  </a:lnTo>
                  <a:lnTo>
                    <a:pt x="6232" y="2775"/>
                  </a:lnTo>
                  <a:lnTo>
                    <a:pt x="6141" y="2912"/>
                  </a:lnTo>
                  <a:lnTo>
                    <a:pt x="6095" y="2821"/>
                  </a:lnTo>
                  <a:lnTo>
                    <a:pt x="6141" y="2684"/>
                  </a:lnTo>
                  <a:lnTo>
                    <a:pt x="6368" y="2502"/>
                  </a:lnTo>
                  <a:lnTo>
                    <a:pt x="6595" y="2320"/>
                  </a:lnTo>
                  <a:lnTo>
                    <a:pt x="6732" y="2138"/>
                  </a:lnTo>
                  <a:lnTo>
                    <a:pt x="6686" y="2093"/>
                  </a:lnTo>
                  <a:lnTo>
                    <a:pt x="6232" y="2093"/>
                  </a:lnTo>
                  <a:lnTo>
                    <a:pt x="6232" y="2047"/>
                  </a:lnTo>
                  <a:lnTo>
                    <a:pt x="6368" y="1956"/>
                  </a:lnTo>
                  <a:lnTo>
                    <a:pt x="6595" y="1775"/>
                  </a:lnTo>
                  <a:lnTo>
                    <a:pt x="6686" y="1775"/>
                  </a:lnTo>
                  <a:lnTo>
                    <a:pt x="6732" y="1684"/>
                  </a:lnTo>
                  <a:lnTo>
                    <a:pt x="6732" y="1320"/>
                  </a:lnTo>
                  <a:lnTo>
                    <a:pt x="6686" y="1229"/>
                  </a:lnTo>
                  <a:lnTo>
                    <a:pt x="6686" y="1047"/>
                  </a:lnTo>
                  <a:lnTo>
                    <a:pt x="6732" y="910"/>
                  </a:lnTo>
                  <a:lnTo>
                    <a:pt x="6732" y="774"/>
                  </a:lnTo>
                  <a:lnTo>
                    <a:pt x="6823" y="683"/>
                  </a:lnTo>
                  <a:lnTo>
                    <a:pt x="6959" y="683"/>
                  </a:lnTo>
                  <a:lnTo>
                    <a:pt x="7005" y="592"/>
                  </a:lnTo>
                  <a:lnTo>
                    <a:pt x="6959" y="456"/>
                  </a:lnTo>
                  <a:lnTo>
                    <a:pt x="7005" y="365"/>
                  </a:lnTo>
                  <a:lnTo>
                    <a:pt x="6777" y="228"/>
                  </a:lnTo>
                  <a:lnTo>
                    <a:pt x="6686" y="228"/>
                  </a:lnTo>
                  <a:lnTo>
                    <a:pt x="6323" y="547"/>
                  </a:lnTo>
                  <a:lnTo>
                    <a:pt x="6141" y="638"/>
                  </a:lnTo>
                  <a:lnTo>
                    <a:pt x="6050" y="774"/>
                  </a:lnTo>
                  <a:lnTo>
                    <a:pt x="6095" y="865"/>
                  </a:lnTo>
                  <a:lnTo>
                    <a:pt x="5959" y="865"/>
                  </a:lnTo>
                  <a:lnTo>
                    <a:pt x="5868" y="819"/>
                  </a:lnTo>
                  <a:lnTo>
                    <a:pt x="5731" y="910"/>
                  </a:lnTo>
                  <a:lnTo>
                    <a:pt x="5595" y="1092"/>
                  </a:lnTo>
                  <a:lnTo>
                    <a:pt x="5640" y="1320"/>
                  </a:lnTo>
                  <a:lnTo>
                    <a:pt x="5640" y="1456"/>
                  </a:lnTo>
                  <a:lnTo>
                    <a:pt x="5731" y="1547"/>
                  </a:lnTo>
                  <a:lnTo>
                    <a:pt x="5822" y="1775"/>
                  </a:lnTo>
                  <a:lnTo>
                    <a:pt x="5731" y="2002"/>
                  </a:lnTo>
                  <a:lnTo>
                    <a:pt x="5595" y="2002"/>
                  </a:lnTo>
                  <a:lnTo>
                    <a:pt x="5367" y="2093"/>
                  </a:lnTo>
                  <a:lnTo>
                    <a:pt x="5276" y="2093"/>
                  </a:lnTo>
                  <a:lnTo>
                    <a:pt x="5186" y="2184"/>
                  </a:lnTo>
                  <a:lnTo>
                    <a:pt x="5276" y="2320"/>
                  </a:lnTo>
                  <a:lnTo>
                    <a:pt x="5276" y="2411"/>
                  </a:lnTo>
                  <a:lnTo>
                    <a:pt x="5413" y="2593"/>
                  </a:lnTo>
                  <a:lnTo>
                    <a:pt x="5458" y="2821"/>
                  </a:lnTo>
                  <a:lnTo>
                    <a:pt x="5231" y="2957"/>
                  </a:lnTo>
                  <a:lnTo>
                    <a:pt x="5276" y="3003"/>
                  </a:lnTo>
                  <a:lnTo>
                    <a:pt x="5322" y="3093"/>
                  </a:lnTo>
                  <a:lnTo>
                    <a:pt x="5186" y="3139"/>
                  </a:lnTo>
                  <a:lnTo>
                    <a:pt x="5095" y="2957"/>
                  </a:lnTo>
                  <a:lnTo>
                    <a:pt x="4776" y="2912"/>
                  </a:lnTo>
                  <a:lnTo>
                    <a:pt x="4503" y="2912"/>
                  </a:lnTo>
                  <a:lnTo>
                    <a:pt x="4503" y="2775"/>
                  </a:lnTo>
                  <a:lnTo>
                    <a:pt x="4412" y="2730"/>
                  </a:lnTo>
                  <a:lnTo>
                    <a:pt x="4321" y="2821"/>
                  </a:lnTo>
                  <a:lnTo>
                    <a:pt x="4139" y="2866"/>
                  </a:lnTo>
                  <a:lnTo>
                    <a:pt x="4049" y="2821"/>
                  </a:lnTo>
                  <a:lnTo>
                    <a:pt x="4094" y="2548"/>
                  </a:lnTo>
                  <a:lnTo>
                    <a:pt x="4185" y="2411"/>
                  </a:lnTo>
                  <a:lnTo>
                    <a:pt x="4321" y="2093"/>
                  </a:lnTo>
                  <a:lnTo>
                    <a:pt x="4185" y="2093"/>
                  </a:lnTo>
                  <a:lnTo>
                    <a:pt x="4003" y="2047"/>
                  </a:lnTo>
                  <a:lnTo>
                    <a:pt x="3867" y="2047"/>
                  </a:lnTo>
                  <a:lnTo>
                    <a:pt x="3821" y="1956"/>
                  </a:lnTo>
                  <a:lnTo>
                    <a:pt x="4003" y="1911"/>
                  </a:lnTo>
                  <a:lnTo>
                    <a:pt x="4139" y="1956"/>
                  </a:lnTo>
                  <a:lnTo>
                    <a:pt x="4185" y="1866"/>
                  </a:lnTo>
                  <a:lnTo>
                    <a:pt x="4185" y="1502"/>
                  </a:lnTo>
                  <a:lnTo>
                    <a:pt x="4049" y="1320"/>
                  </a:lnTo>
                  <a:lnTo>
                    <a:pt x="4094" y="1229"/>
                  </a:lnTo>
                  <a:lnTo>
                    <a:pt x="4185" y="1183"/>
                  </a:lnTo>
                  <a:lnTo>
                    <a:pt x="4185" y="1047"/>
                  </a:lnTo>
                  <a:lnTo>
                    <a:pt x="4094" y="956"/>
                  </a:lnTo>
                  <a:lnTo>
                    <a:pt x="4094" y="865"/>
                  </a:lnTo>
                  <a:lnTo>
                    <a:pt x="4049" y="774"/>
                  </a:lnTo>
                  <a:lnTo>
                    <a:pt x="3958" y="774"/>
                  </a:lnTo>
                  <a:lnTo>
                    <a:pt x="3821" y="729"/>
                  </a:lnTo>
                  <a:lnTo>
                    <a:pt x="3730" y="774"/>
                  </a:lnTo>
                  <a:lnTo>
                    <a:pt x="3457" y="819"/>
                  </a:lnTo>
                  <a:lnTo>
                    <a:pt x="3366" y="638"/>
                  </a:lnTo>
                  <a:lnTo>
                    <a:pt x="3503" y="456"/>
                  </a:lnTo>
                  <a:lnTo>
                    <a:pt x="3639" y="410"/>
                  </a:lnTo>
                  <a:lnTo>
                    <a:pt x="3594" y="137"/>
                  </a:lnTo>
                  <a:lnTo>
                    <a:pt x="3412" y="1"/>
                  </a:lnTo>
                  <a:lnTo>
                    <a:pt x="3184" y="46"/>
                  </a:lnTo>
                  <a:lnTo>
                    <a:pt x="304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2"/>
            <p:cNvSpPr/>
            <p:nvPr/>
          </p:nvSpPr>
          <p:spPr>
            <a:xfrm>
              <a:off x="3969224" y="1183182"/>
              <a:ext cx="16604" cy="12476"/>
            </a:xfrm>
            <a:custGeom>
              <a:rect b="b" l="l" r="r" t="t"/>
              <a:pathLst>
                <a:path extrusionOk="0" h="547" w="728">
                  <a:moveTo>
                    <a:pt x="227" y="0"/>
                  </a:moveTo>
                  <a:lnTo>
                    <a:pt x="137" y="91"/>
                  </a:lnTo>
                  <a:lnTo>
                    <a:pt x="0" y="91"/>
                  </a:lnTo>
                  <a:lnTo>
                    <a:pt x="0" y="137"/>
                  </a:lnTo>
                  <a:lnTo>
                    <a:pt x="91" y="182"/>
                  </a:lnTo>
                  <a:lnTo>
                    <a:pt x="227" y="319"/>
                  </a:lnTo>
                  <a:lnTo>
                    <a:pt x="273" y="455"/>
                  </a:lnTo>
                  <a:lnTo>
                    <a:pt x="364" y="455"/>
                  </a:lnTo>
                  <a:lnTo>
                    <a:pt x="500" y="546"/>
                  </a:lnTo>
                  <a:lnTo>
                    <a:pt x="637" y="455"/>
                  </a:lnTo>
                  <a:lnTo>
                    <a:pt x="728" y="319"/>
                  </a:lnTo>
                  <a:lnTo>
                    <a:pt x="682" y="228"/>
                  </a:lnTo>
                  <a:lnTo>
                    <a:pt x="682" y="137"/>
                  </a:lnTo>
                  <a:lnTo>
                    <a:pt x="591" y="91"/>
                  </a:lnTo>
                  <a:lnTo>
                    <a:pt x="455" y="91"/>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32"/>
            <p:cNvSpPr/>
            <p:nvPr/>
          </p:nvSpPr>
          <p:spPr>
            <a:xfrm>
              <a:off x="4013813" y="1136495"/>
              <a:ext cx="61238" cy="41510"/>
            </a:xfrm>
            <a:custGeom>
              <a:rect b="b" l="l" r="r" t="t"/>
              <a:pathLst>
                <a:path extrusionOk="0" h="1820" w="2685">
                  <a:moveTo>
                    <a:pt x="1138" y="1"/>
                  </a:moveTo>
                  <a:lnTo>
                    <a:pt x="728" y="92"/>
                  </a:lnTo>
                  <a:lnTo>
                    <a:pt x="637" y="92"/>
                  </a:lnTo>
                  <a:lnTo>
                    <a:pt x="501" y="183"/>
                  </a:lnTo>
                  <a:lnTo>
                    <a:pt x="319" y="274"/>
                  </a:lnTo>
                  <a:lnTo>
                    <a:pt x="319" y="455"/>
                  </a:lnTo>
                  <a:lnTo>
                    <a:pt x="137" y="592"/>
                  </a:lnTo>
                  <a:lnTo>
                    <a:pt x="137" y="728"/>
                  </a:lnTo>
                  <a:lnTo>
                    <a:pt x="1" y="865"/>
                  </a:lnTo>
                  <a:lnTo>
                    <a:pt x="46" y="1047"/>
                  </a:lnTo>
                  <a:lnTo>
                    <a:pt x="46" y="1229"/>
                  </a:lnTo>
                  <a:lnTo>
                    <a:pt x="183" y="1274"/>
                  </a:lnTo>
                  <a:lnTo>
                    <a:pt x="319" y="1365"/>
                  </a:lnTo>
                  <a:lnTo>
                    <a:pt x="410" y="1547"/>
                  </a:lnTo>
                  <a:lnTo>
                    <a:pt x="365" y="1683"/>
                  </a:lnTo>
                  <a:lnTo>
                    <a:pt x="410" y="1729"/>
                  </a:lnTo>
                  <a:lnTo>
                    <a:pt x="728" y="1729"/>
                  </a:lnTo>
                  <a:lnTo>
                    <a:pt x="819" y="1683"/>
                  </a:lnTo>
                  <a:lnTo>
                    <a:pt x="956" y="1820"/>
                  </a:lnTo>
                  <a:lnTo>
                    <a:pt x="1138" y="1820"/>
                  </a:lnTo>
                  <a:lnTo>
                    <a:pt x="1320" y="1729"/>
                  </a:lnTo>
                  <a:lnTo>
                    <a:pt x="1502" y="1729"/>
                  </a:lnTo>
                  <a:lnTo>
                    <a:pt x="1593" y="1592"/>
                  </a:lnTo>
                  <a:lnTo>
                    <a:pt x="1547" y="1547"/>
                  </a:lnTo>
                  <a:lnTo>
                    <a:pt x="1729" y="1502"/>
                  </a:lnTo>
                  <a:lnTo>
                    <a:pt x="1774" y="1365"/>
                  </a:lnTo>
                  <a:lnTo>
                    <a:pt x="1956" y="1138"/>
                  </a:lnTo>
                  <a:lnTo>
                    <a:pt x="1911" y="1047"/>
                  </a:lnTo>
                  <a:lnTo>
                    <a:pt x="1683" y="1047"/>
                  </a:lnTo>
                  <a:lnTo>
                    <a:pt x="1683" y="956"/>
                  </a:lnTo>
                  <a:lnTo>
                    <a:pt x="1865" y="774"/>
                  </a:lnTo>
                  <a:lnTo>
                    <a:pt x="2047" y="774"/>
                  </a:lnTo>
                  <a:lnTo>
                    <a:pt x="2411" y="637"/>
                  </a:lnTo>
                  <a:lnTo>
                    <a:pt x="2548" y="683"/>
                  </a:lnTo>
                  <a:lnTo>
                    <a:pt x="2684" y="410"/>
                  </a:lnTo>
                  <a:lnTo>
                    <a:pt x="2639" y="319"/>
                  </a:lnTo>
                  <a:lnTo>
                    <a:pt x="2457" y="319"/>
                  </a:lnTo>
                  <a:lnTo>
                    <a:pt x="2411" y="228"/>
                  </a:lnTo>
                  <a:lnTo>
                    <a:pt x="2229" y="183"/>
                  </a:lnTo>
                  <a:lnTo>
                    <a:pt x="2002" y="228"/>
                  </a:lnTo>
                  <a:lnTo>
                    <a:pt x="1956" y="137"/>
                  </a:lnTo>
                  <a:lnTo>
                    <a:pt x="1729" y="92"/>
                  </a:lnTo>
                  <a:lnTo>
                    <a:pt x="1638" y="137"/>
                  </a:lnTo>
                  <a:lnTo>
                    <a:pt x="1456" y="137"/>
                  </a:lnTo>
                  <a:lnTo>
                    <a:pt x="1365" y="92"/>
                  </a:lnTo>
                  <a:lnTo>
                    <a:pt x="1229" y="92"/>
                  </a:lnTo>
                  <a:lnTo>
                    <a:pt x="113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2"/>
            <p:cNvSpPr/>
            <p:nvPr/>
          </p:nvSpPr>
          <p:spPr>
            <a:xfrm>
              <a:off x="3837488" y="1188360"/>
              <a:ext cx="6249" cy="4174"/>
            </a:xfrm>
            <a:custGeom>
              <a:rect b="b" l="l" r="r" t="t"/>
              <a:pathLst>
                <a:path extrusionOk="0" h="183" w="274">
                  <a:moveTo>
                    <a:pt x="46" y="1"/>
                  </a:moveTo>
                  <a:lnTo>
                    <a:pt x="0" y="46"/>
                  </a:lnTo>
                  <a:lnTo>
                    <a:pt x="46" y="137"/>
                  </a:lnTo>
                  <a:lnTo>
                    <a:pt x="182" y="183"/>
                  </a:lnTo>
                  <a:lnTo>
                    <a:pt x="273" y="137"/>
                  </a:lnTo>
                  <a:lnTo>
                    <a:pt x="228"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2"/>
            <p:cNvSpPr/>
            <p:nvPr/>
          </p:nvSpPr>
          <p:spPr>
            <a:xfrm>
              <a:off x="4264832" y="1073227"/>
              <a:ext cx="19728" cy="26981"/>
            </a:xfrm>
            <a:custGeom>
              <a:rect b="b" l="l" r="r" t="t"/>
              <a:pathLst>
                <a:path extrusionOk="0" h="1183" w="865">
                  <a:moveTo>
                    <a:pt x="547" y="0"/>
                  </a:moveTo>
                  <a:lnTo>
                    <a:pt x="365" y="182"/>
                  </a:lnTo>
                  <a:lnTo>
                    <a:pt x="92" y="228"/>
                  </a:lnTo>
                  <a:lnTo>
                    <a:pt x="92" y="364"/>
                  </a:lnTo>
                  <a:lnTo>
                    <a:pt x="1" y="455"/>
                  </a:lnTo>
                  <a:lnTo>
                    <a:pt x="1" y="592"/>
                  </a:lnTo>
                  <a:lnTo>
                    <a:pt x="183" y="637"/>
                  </a:lnTo>
                  <a:lnTo>
                    <a:pt x="319" y="592"/>
                  </a:lnTo>
                  <a:lnTo>
                    <a:pt x="319" y="728"/>
                  </a:lnTo>
                  <a:lnTo>
                    <a:pt x="183" y="865"/>
                  </a:lnTo>
                  <a:lnTo>
                    <a:pt x="183" y="1001"/>
                  </a:lnTo>
                  <a:lnTo>
                    <a:pt x="228" y="1046"/>
                  </a:lnTo>
                  <a:lnTo>
                    <a:pt x="319" y="1183"/>
                  </a:lnTo>
                  <a:lnTo>
                    <a:pt x="456" y="1001"/>
                  </a:lnTo>
                  <a:lnTo>
                    <a:pt x="592" y="774"/>
                  </a:lnTo>
                  <a:lnTo>
                    <a:pt x="592" y="683"/>
                  </a:lnTo>
                  <a:lnTo>
                    <a:pt x="774" y="546"/>
                  </a:lnTo>
                  <a:lnTo>
                    <a:pt x="865" y="319"/>
                  </a:lnTo>
                  <a:lnTo>
                    <a:pt x="819" y="228"/>
                  </a:lnTo>
                  <a:lnTo>
                    <a:pt x="638" y="182"/>
                  </a:lnTo>
                  <a:lnTo>
                    <a:pt x="547" y="137"/>
                  </a:lnTo>
                  <a:lnTo>
                    <a:pt x="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32"/>
            <p:cNvSpPr/>
            <p:nvPr/>
          </p:nvSpPr>
          <p:spPr>
            <a:xfrm>
              <a:off x="3993081" y="1170729"/>
              <a:ext cx="5200" cy="4174"/>
            </a:xfrm>
            <a:custGeom>
              <a:rect b="b" l="l" r="r" t="t"/>
              <a:pathLst>
                <a:path extrusionOk="0" h="183" w="228">
                  <a:moveTo>
                    <a:pt x="228" y="1"/>
                  </a:moveTo>
                  <a:lnTo>
                    <a:pt x="46" y="46"/>
                  </a:lnTo>
                  <a:lnTo>
                    <a:pt x="0" y="137"/>
                  </a:lnTo>
                  <a:lnTo>
                    <a:pt x="46" y="182"/>
                  </a:lnTo>
                  <a:lnTo>
                    <a:pt x="137" y="137"/>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32"/>
            <p:cNvSpPr/>
            <p:nvPr/>
          </p:nvSpPr>
          <p:spPr>
            <a:xfrm>
              <a:off x="3841639" y="1136495"/>
              <a:ext cx="136936" cy="77819"/>
            </a:xfrm>
            <a:custGeom>
              <a:rect b="b" l="l" r="r" t="t"/>
              <a:pathLst>
                <a:path extrusionOk="0" h="3412" w="6004">
                  <a:moveTo>
                    <a:pt x="5867" y="1"/>
                  </a:moveTo>
                  <a:lnTo>
                    <a:pt x="5731" y="92"/>
                  </a:lnTo>
                  <a:lnTo>
                    <a:pt x="5549" y="137"/>
                  </a:lnTo>
                  <a:lnTo>
                    <a:pt x="5549" y="365"/>
                  </a:lnTo>
                  <a:lnTo>
                    <a:pt x="5549" y="455"/>
                  </a:lnTo>
                  <a:lnTo>
                    <a:pt x="5549" y="592"/>
                  </a:lnTo>
                  <a:lnTo>
                    <a:pt x="5412" y="592"/>
                  </a:lnTo>
                  <a:lnTo>
                    <a:pt x="5367" y="455"/>
                  </a:lnTo>
                  <a:lnTo>
                    <a:pt x="5321" y="455"/>
                  </a:lnTo>
                  <a:lnTo>
                    <a:pt x="5321" y="546"/>
                  </a:lnTo>
                  <a:lnTo>
                    <a:pt x="5276" y="637"/>
                  </a:lnTo>
                  <a:lnTo>
                    <a:pt x="5185" y="501"/>
                  </a:lnTo>
                  <a:lnTo>
                    <a:pt x="5139" y="274"/>
                  </a:lnTo>
                  <a:lnTo>
                    <a:pt x="5003" y="137"/>
                  </a:lnTo>
                  <a:lnTo>
                    <a:pt x="4912" y="137"/>
                  </a:lnTo>
                  <a:lnTo>
                    <a:pt x="4866" y="183"/>
                  </a:lnTo>
                  <a:lnTo>
                    <a:pt x="4684" y="183"/>
                  </a:lnTo>
                  <a:lnTo>
                    <a:pt x="4503" y="92"/>
                  </a:lnTo>
                  <a:lnTo>
                    <a:pt x="4412" y="137"/>
                  </a:lnTo>
                  <a:lnTo>
                    <a:pt x="4093" y="92"/>
                  </a:lnTo>
                  <a:lnTo>
                    <a:pt x="3911" y="183"/>
                  </a:lnTo>
                  <a:lnTo>
                    <a:pt x="3866" y="365"/>
                  </a:lnTo>
                  <a:lnTo>
                    <a:pt x="3775" y="455"/>
                  </a:lnTo>
                  <a:lnTo>
                    <a:pt x="3684" y="410"/>
                  </a:lnTo>
                  <a:lnTo>
                    <a:pt x="3593" y="410"/>
                  </a:lnTo>
                  <a:lnTo>
                    <a:pt x="3229" y="728"/>
                  </a:lnTo>
                  <a:lnTo>
                    <a:pt x="3093" y="819"/>
                  </a:lnTo>
                  <a:lnTo>
                    <a:pt x="3002" y="819"/>
                  </a:lnTo>
                  <a:lnTo>
                    <a:pt x="2774" y="956"/>
                  </a:lnTo>
                  <a:lnTo>
                    <a:pt x="2638" y="1001"/>
                  </a:lnTo>
                  <a:lnTo>
                    <a:pt x="2501" y="1092"/>
                  </a:lnTo>
                  <a:lnTo>
                    <a:pt x="2501" y="1183"/>
                  </a:lnTo>
                  <a:lnTo>
                    <a:pt x="2229" y="1183"/>
                  </a:lnTo>
                  <a:lnTo>
                    <a:pt x="2183" y="1229"/>
                  </a:lnTo>
                  <a:lnTo>
                    <a:pt x="2001" y="1229"/>
                  </a:lnTo>
                  <a:lnTo>
                    <a:pt x="1910" y="1274"/>
                  </a:lnTo>
                  <a:lnTo>
                    <a:pt x="1819" y="1274"/>
                  </a:lnTo>
                  <a:lnTo>
                    <a:pt x="1546" y="1502"/>
                  </a:lnTo>
                  <a:lnTo>
                    <a:pt x="1364" y="1592"/>
                  </a:lnTo>
                  <a:lnTo>
                    <a:pt x="1183" y="1547"/>
                  </a:lnTo>
                  <a:lnTo>
                    <a:pt x="1046" y="1592"/>
                  </a:lnTo>
                  <a:lnTo>
                    <a:pt x="682" y="1683"/>
                  </a:lnTo>
                  <a:lnTo>
                    <a:pt x="500" y="1911"/>
                  </a:lnTo>
                  <a:lnTo>
                    <a:pt x="409" y="1911"/>
                  </a:lnTo>
                  <a:lnTo>
                    <a:pt x="182" y="1956"/>
                  </a:lnTo>
                  <a:lnTo>
                    <a:pt x="91" y="2138"/>
                  </a:lnTo>
                  <a:lnTo>
                    <a:pt x="227" y="2138"/>
                  </a:lnTo>
                  <a:lnTo>
                    <a:pt x="318" y="2184"/>
                  </a:lnTo>
                  <a:lnTo>
                    <a:pt x="182" y="2229"/>
                  </a:lnTo>
                  <a:lnTo>
                    <a:pt x="137" y="2275"/>
                  </a:lnTo>
                  <a:lnTo>
                    <a:pt x="227" y="2366"/>
                  </a:lnTo>
                  <a:lnTo>
                    <a:pt x="182" y="2502"/>
                  </a:lnTo>
                  <a:lnTo>
                    <a:pt x="0" y="2593"/>
                  </a:lnTo>
                  <a:lnTo>
                    <a:pt x="0" y="2638"/>
                  </a:lnTo>
                  <a:lnTo>
                    <a:pt x="137" y="2684"/>
                  </a:lnTo>
                  <a:lnTo>
                    <a:pt x="318" y="2684"/>
                  </a:lnTo>
                  <a:lnTo>
                    <a:pt x="364" y="2548"/>
                  </a:lnTo>
                  <a:lnTo>
                    <a:pt x="500" y="2502"/>
                  </a:lnTo>
                  <a:lnTo>
                    <a:pt x="637" y="2593"/>
                  </a:lnTo>
                  <a:lnTo>
                    <a:pt x="728" y="2775"/>
                  </a:lnTo>
                  <a:lnTo>
                    <a:pt x="773" y="2957"/>
                  </a:lnTo>
                  <a:lnTo>
                    <a:pt x="910" y="3002"/>
                  </a:lnTo>
                  <a:lnTo>
                    <a:pt x="955" y="2957"/>
                  </a:lnTo>
                  <a:lnTo>
                    <a:pt x="955" y="2775"/>
                  </a:lnTo>
                  <a:lnTo>
                    <a:pt x="1001" y="2775"/>
                  </a:lnTo>
                  <a:lnTo>
                    <a:pt x="1092" y="2548"/>
                  </a:lnTo>
                  <a:lnTo>
                    <a:pt x="1183" y="2548"/>
                  </a:lnTo>
                  <a:lnTo>
                    <a:pt x="1364" y="2457"/>
                  </a:lnTo>
                  <a:lnTo>
                    <a:pt x="1455" y="2502"/>
                  </a:lnTo>
                  <a:lnTo>
                    <a:pt x="1410" y="2638"/>
                  </a:lnTo>
                  <a:lnTo>
                    <a:pt x="1273" y="2684"/>
                  </a:lnTo>
                  <a:lnTo>
                    <a:pt x="1183" y="2911"/>
                  </a:lnTo>
                  <a:lnTo>
                    <a:pt x="1273" y="3002"/>
                  </a:lnTo>
                  <a:lnTo>
                    <a:pt x="1137" y="3093"/>
                  </a:lnTo>
                  <a:lnTo>
                    <a:pt x="1092" y="3230"/>
                  </a:lnTo>
                  <a:lnTo>
                    <a:pt x="1183" y="3321"/>
                  </a:lnTo>
                  <a:lnTo>
                    <a:pt x="1228" y="3230"/>
                  </a:lnTo>
                  <a:lnTo>
                    <a:pt x="1319" y="3275"/>
                  </a:lnTo>
                  <a:lnTo>
                    <a:pt x="1364" y="3366"/>
                  </a:lnTo>
                  <a:lnTo>
                    <a:pt x="1410" y="3412"/>
                  </a:lnTo>
                  <a:lnTo>
                    <a:pt x="1683" y="3230"/>
                  </a:lnTo>
                  <a:lnTo>
                    <a:pt x="1774" y="3093"/>
                  </a:lnTo>
                  <a:lnTo>
                    <a:pt x="1865" y="3093"/>
                  </a:lnTo>
                  <a:lnTo>
                    <a:pt x="1956" y="2957"/>
                  </a:lnTo>
                  <a:lnTo>
                    <a:pt x="1956" y="2775"/>
                  </a:lnTo>
                  <a:lnTo>
                    <a:pt x="2047" y="2775"/>
                  </a:lnTo>
                  <a:lnTo>
                    <a:pt x="2138" y="2638"/>
                  </a:lnTo>
                  <a:lnTo>
                    <a:pt x="2183" y="2457"/>
                  </a:lnTo>
                  <a:lnTo>
                    <a:pt x="2229" y="2411"/>
                  </a:lnTo>
                  <a:lnTo>
                    <a:pt x="2274" y="2457"/>
                  </a:lnTo>
                  <a:lnTo>
                    <a:pt x="2229" y="2593"/>
                  </a:lnTo>
                  <a:lnTo>
                    <a:pt x="2274" y="2684"/>
                  </a:lnTo>
                  <a:lnTo>
                    <a:pt x="2229" y="2866"/>
                  </a:lnTo>
                  <a:lnTo>
                    <a:pt x="2274" y="3048"/>
                  </a:lnTo>
                  <a:lnTo>
                    <a:pt x="2365" y="3048"/>
                  </a:lnTo>
                  <a:lnTo>
                    <a:pt x="2501" y="2866"/>
                  </a:lnTo>
                  <a:lnTo>
                    <a:pt x="2501" y="2684"/>
                  </a:lnTo>
                  <a:lnTo>
                    <a:pt x="2547" y="2638"/>
                  </a:lnTo>
                  <a:lnTo>
                    <a:pt x="2683" y="2593"/>
                  </a:lnTo>
                  <a:lnTo>
                    <a:pt x="2865" y="2366"/>
                  </a:lnTo>
                  <a:lnTo>
                    <a:pt x="2865" y="2184"/>
                  </a:lnTo>
                  <a:lnTo>
                    <a:pt x="2865" y="2047"/>
                  </a:lnTo>
                  <a:lnTo>
                    <a:pt x="2911" y="1911"/>
                  </a:lnTo>
                  <a:lnTo>
                    <a:pt x="3002" y="2093"/>
                  </a:lnTo>
                  <a:lnTo>
                    <a:pt x="3275" y="1911"/>
                  </a:lnTo>
                  <a:lnTo>
                    <a:pt x="3366" y="1683"/>
                  </a:lnTo>
                  <a:lnTo>
                    <a:pt x="3366" y="1547"/>
                  </a:lnTo>
                  <a:lnTo>
                    <a:pt x="3547" y="1502"/>
                  </a:lnTo>
                  <a:lnTo>
                    <a:pt x="3638" y="1456"/>
                  </a:lnTo>
                  <a:lnTo>
                    <a:pt x="3729" y="1547"/>
                  </a:lnTo>
                  <a:lnTo>
                    <a:pt x="3866" y="1411"/>
                  </a:lnTo>
                  <a:lnTo>
                    <a:pt x="3911" y="1456"/>
                  </a:lnTo>
                  <a:lnTo>
                    <a:pt x="3866" y="1729"/>
                  </a:lnTo>
                  <a:lnTo>
                    <a:pt x="3638" y="1956"/>
                  </a:lnTo>
                  <a:lnTo>
                    <a:pt x="3638" y="2138"/>
                  </a:lnTo>
                  <a:lnTo>
                    <a:pt x="3502" y="2229"/>
                  </a:lnTo>
                  <a:lnTo>
                    <a:pt x="3502" y="2320"/>
                  </a:lnTo>
                  <a:lnTo>
                    <a:pt x="3366" y="2366"/>
                  </a:lnTo>
                  <a:lnTo>
                    <a:pt x="3184" y="2684"/>
                  </a:lnTo>
                  <a:lnTo>
                    <a:pt x="3184" y="2775"/>
                  </a:lnTo>
                  <a:lnTo>
                    <a:pt x="3229" y="2911"/>
                  </a:lnTo>
                  <a:lnTo>
                    <a:pt x="3229" y="3048"/>
                  </a:lnTo>
                  <a:lnTo>
                    <a:pt x="3320" y="3093"/>
                  </a:lnTo>
                  <a:lnTo>
                    <a:pt x="3502" y="3139"/>
                  </a:lnTo>
                  <a:lnTo>
                    <a:pt x="3593" y="3048"/>
                  </a:lnTo>
                  <a:lnTo>
                    <a:pt x="3729" y="2957"/>
                  </a:lnTo>
                  <a:lnTo>
                    <a:pt x="3775" y="2820"/>
                  </a:lnTo>
                  <a:lnTo>
                    <a:pt x="3729" y="2684"/>
                  </a:lnTo>
                  <a:lnTo>
                    <a:pt x="3866" y="2593"/>
                  </a:lnTo>
                  <a:lnTo>
                    <a:pt x="3957" y="2457"/>
                  </a:lnTo>
                  <a:lnTo>
                    <a:pt x="4048" y="2457"/>
                  </a:lnTo>
                  <a:lnTo>
                    <a:pt x="4139" y="2411"/>
                  </a:lnTo>
                  <a:lnTo>
                    <a:pt x="4230" y="2502"/>
                  </a:lnTo>
                  <a:lnTo>
                    <a:pt x="4366" y="2502"/>
                  </a:lnTo>
                  <a:lnTo>
                    <a:pt x="4457" y="2411"/>
                  </a:lnTo>
                  <a:lnTo>
                    <a:pt x="4730" y="2411"/>
                  </a:lnTo>
                  <a:lnTo>
                    <a:pt x="4821" y="2275"/>
                  </a:lnTo>
                  <a:lnTo>
                    <a:pt x="4866" y="2002"/>
                  </a:lnTo>
                  <a:lnTo>
                    <a:pt x="5003" y="1729"/>
                  </a:lnTo>
                  <a:lnTo>
                    <a:pt x="5048" y="1592"/>
                  </a:lnTo>
                  <a:lnTo>
                    <a:pt x="5048" y="1547"/>
                  </a:lnTo>
                  <a:lnTo>
                    <a:pt x="5185" y="1729"/>
                  </a:lnTo>
                  <a:lnTo>
                    <a:pt x="5321" y="1729"/>
                  </a:lnTo>
                  <a:lnTo>
                    <a:pt x="5367" y="1683"/>
                  </a:lnTo>
                  <a:lnTo>
                    <a:pt x="5367" y="1592"/>
                  </a:lnTo>
                  <a:lnTo>
                    <a:pt x="5185" y="1320"/>
                  </a:lnTo>
                  <a:lnTo>
                    <a:pt x="5230" y="1229"/>
                  </a:lnTo>
                  <a:lnTo>
                    <a:pt x="5367" y="1092"/>
                  </a:lnTo>
                  <a:lnTo>
                    <a:pt x="5549" y="1092"/>
                  </a:lnTo>
                  <a:lnTo>
                    <a:pt x="5685" y="1001"/>
                  </a:lnTo>
                  <a:lnTo>
                    <a:pt x="5776" y="1047"/>
                  </a:lnTo>
                  <a:lnTo>
                    <a:pt x="5867" y="1001"/>
                  </a:lnTo>
                  <a:lnTo>
                    <a:pt x="6003" y="865"/>
                  </a:lnTo>
                  <a:lnTo>
                    <a:pt x="6003" y="728"/>
                  </a:lnTo>
                  <a:lnTo>
                    <a:pt x="5958" y="410"/>
                  </a:lnTo>
                  <a:lnTo>
                    <a:pt x="6003" y="319"/>
                  </a:lnTo>
                  <a:lnTo>
                    <a:pt x="6003" y="274"/>
                  </a:lnTo>
                  <a:lnTo>
                    <a:pt x="5958" y="46"/>
                  </a:lnTo>
                  <a:lnTo>
                    <a:pt x="586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32"/>
            <p:cNvSpPr/>
            <p:nvPr/>
          </p:nvSpPr>
          <p:spPr>
            <a:xfrm>
              <a:off x="3275283" y="2054497"/>
              <a:ext cx="2098" cy="4174"/>
            </a:xfrm>
            <a:custGeom>
              <a:rect b="b" l="l" r="r" t="t"/>
              <a:pathLst>
                <a:path extrusionOk="0" h="183" w="92">
                  <a:moveTo>
                    <a:pt x="0" y="0"/>
                  </a:moveTo>
                  <a:lnTo>
                    <a:pt x="0" y="182"/>
                  </a:lnTo>
                  <a:lnTo>
                    <a:pt x="91" y="137"/>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32"/>
            <p:cNvSpPr/>
            <p:nvPr/>
          </p:nvSpPr>
          <p:spPr>
            <a:xfrm>
              <a:off x="3274234" y="2063825"/>
              <a:ext cx="5200" cy="10400"/>
            </a:xfrm>
            <a:custGeom>
              <a:rect b="b" l="l" r="r" t="t"/>
              <a:pathLst>
                <a:path extrusionOk="0" h="456" w="228">
                  <a:moveTo>
                    <a:pt x="46" y="0"/>
                  </a:moveTo>
                  <a:lnTo>
                    <a:pt x="1" y="273"/>
                  </a:lnTo>
                  <a:lnTo>
                    <a:pt x="92" y="364"/>
                  </a:lnTo>
                  <a:lnTo>
                    <a:pt x="137" y="455"/>
                  </a:lnTo>
                  <a:lnTo>
                    <a:pt x="228" y="319"/>
                  </a:lnTo>
                  <a:lnTo>
                    <a:pt x="137"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2"/>
            <p:cNvSpPr/>
            <p:nvPr/>
          </p:nvSpPr>
          <p:spPr>
            <a:xfrm>
              <a:off x="3270083" y="2031667"/>
              <a:ext cx="7298" cy="17653"/>
            </a:xfrm>
            <a:custGeom>
              <a:rect b="b" l="l" r="r" t="t"/>
              <a:pathLst>
                <a:path extrusionOk="0" h="774" w="320">
                  <a:moveTo>
                    <a:pt x="46" y="1"/>
                  </a:moveTo>
                  <a:lnTo>
                    <a:pt x="1" y="46"/>
                  </a:lnTo>
                  <a:lnTo>
                    <a:pt x="1" y="228"/>
                  </a:lnTo>
                  <a:lnTo>
                    <a:pt x="137" y="410"/>
                  </a:lnTo>
                  <a:lnTo>
                    <a:pt x="137" y="637"/>
                  </a:lnTo>
                  <a:lnTo>
                    <a:pt x="319" y="774"/>
                  </a:lnTo>
                  <a:lnTo>
                    <a:pt x="319" y="546"/>
                  </a:lnTo>
                  <a:lnTo>
                    <a:pt x="183" y="228"/>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32"/>
            <p:cNvSpPr/>
            <p:nvPr/>
          </p:nvSpPr>
          <p:spPr>
            <a:xfrm>
              <a:off x="3261781" y="2035818"/>
              <a:ext cx="11449" cy="17653"/>
            </a:xfrm>
            <a:custGeom>
              <a:rect b="b" l="l" r="r" t="t"/>
              <a:pathLst>
                <a:path extrusionOk="0" h="774" w="502">
                  <a:moveTo>
                    <a:pt x="46" y="1"/>
                  </a:moveTo>
                  <a:lnTo>
                    <a:pt x="1" y="137"/>
                  </a:lnTo>
                  <a:lnTo>
                    <a:pt x="46" y="273"/>
                  </a:lnTo>
                  <a:lnTo>
                    <a:pt x="319" y="546"/>
                  </a:lnTo>
                  <a:lnTo>
                    <a:pt x="319" y="728"/>
                  </a:lnTo>
                  <a:lnTo>
                    <a:pt x="410" y="774"/>
                  </a:lnTo>
                  <a:lnTo>
                    <a:pt x="501" y="637"/>
                  </a:lnTo>
                  <a:lnTo>
                    <a:pt x="365" y="410"/>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32"/>
            <p:cNvSpPr/>
            <p:nvPr/>
          </p:nvSpPr>
          <p:spPr>
            <a:xfrm>
              <a:off x="3678771" y="1277560"/>
              <a:ext cx="179472" cy="142136"/>
            </a:xfrm>
            <a:custGeom>
              <a:rect b="b" l="l" r="r" t="t"/>
              <a:pathLst>
                <a:path extrusionOk="0" h="6232" w="7869">
                  <a:moveTo>
                    <a:pt x="5367" y="1"/>
                  </a:moveTo>
                  <a:lnTo>
                    <a:pt x="5004" y="137"/>
                  </a:lnTo>
                  <a:lnTo>
                    <a:pt x="4458" y="137"/>
                  </a:lnTo>
                  <a:lnTo>
                    <a:pt x="4367" y="92"/>
                  </a:lnTo>
                  <a:lnTo>
                    <a:pt x="3867" y="137"/>
                  </a:lnTo>
                  <a:lnTo>
                    <a:pt x="3730" y="92"/>
                  </a:lnTo>
                  <a:lnTo>
                    <a:pt x="3503" y="183"/>
                  </a:lnTo>
                  <a:lnTo>
                    <a:pt x="3457" y="319"/>
                  </a:lnTo>
                  <a:lnTo>
                    <a:pt x="3503" y="365"/>
                  </a:lnTo>
                  <a:lnTo>
                    <a:pt x="3457" y="547"/>
                  </a:lnTo>
                  <a:lnTo>
                    <a:pt x="3457" y="729"/>
                  </a:lnTo>
                  <a:lnTo>
                    <a:pt x="3412" y="1047"/>
                  </a:lnTo>
                  <a:lnTo>
                    <a:pt x="3503" y="1229"/>
                  </a:lnTo>
                  <a:lnTo>
                    <a:pt x="3412" y="1365"/>
                  </a:lnTo>
                  <a:lnTo>
                    <a:pt x="3230" y="1365"/>
                  </a:lnTo>
                  <a:lnTo>
                    <a:pt x="3002" y="1547"/>
                  </a:lnTo>
                  <a:lnTo>
                    <a:pt x="2957" y="1684"/>
                  </a:lnTo>
                  <a:lnTo>
                    <a:pt x="2639" y="1820"/>
                  </a:lnTo>
                  <a:lnTo>
                    <a:pt x="2457" y="2047"/>
                  </a:lnTo>
                  <a:lnTo>
                    <a:pt x="2138" y="2320"/>
                  </a:lnTo>
                  <a:lnTo>
                    <a:pt x="1956" y="2366"/>
                  </a:lnTo>
                  <a:lnTo>
                    <a:pt x="1956" y="2457"/>
                  </a:lnTo>
                  <a:lnTo>
                    <a:pt x="2047" y="2684"/>
                  </a:lnTo>
                  <a:lnTo>
                    <a:pt x="2047" y="2912"/>
                  </a:lnTo>
                  <a:lnTo>
                    <a:pt x="1593" y="2866"/>
                  </a:lnTo>
                  <a:lnTo>
                    <a:pt x="1547" y="2775"/>
                  </a:lnTo>
                  <a:lnTo>
                    <a:pt x="1502" y="3048"/>
                  </a:lnTo>
                  <a:lnTo>
                    <a:pt x="1365" y="3230"/>
                  </a:lnTo>
                  <a:lnTo>
                    <a:pt x="1274" y="3275"/>
                  </a:lnTo>
                  <a:lnTo>
                    <a:pt x="1274" y="3366"/>
                  </a:lnTo>
                  <a:lnTo>
                    <a:pt x="956" y="3412"/>
                  </a:lnTo>
                  <a:lnTo>
                    <a:pt x="865" y="3639"/>
                  </a:lnTo>
                  <a:lnTo>
                    <a:pt x="728" y="3685"/>
                  </a:lnTo>
                  <a:lnTo>
                    <a:pt x="592" y="3821"/>
                  </a:lnTo>
                  <a:lnTo>
                    <a:pt x="501" y="3821"/>
                  </a:lnTo>
                  <a:lnTo>
                    <a:pt x="501" y="3958"/>
                  </a:lnTo>
                  <a:lnTo>
                    <a:pt x="274" y="4049"/>
                  </a:lnTo>
                  <a:lnTo>
                    <a:pt x="137" y="4185"/>
                  </a:lnTo>
                  <a:lnTo>
                    <a:pt x="1" y="4140"/>
                  </a:lnTo>
                  <a:lnTo>
                    <a:pt x="1" y="4276"/>
                  </a:lnTo>
                  <a:lnTo>
                    <a:pt x="274" y="4367"/>
                  </a:lnTo>
                  <a:lnTo>
                    <a:pt x="546" y="4367"/>
                  </a:lnTo>
                  <a:lnTo>
                    <a:pt x="546" y="4503"/>
                  </a:lnTo>
                  <a:lnTo>
                    <a:pt x="365" y="4458"/>
                  </a:lnTo>
                  <a:lnTo>
                    <a:pt x="501" y="4867"/>
                  </a:lnTo>
                  <a:lnTo>
                    <a:pt x="592" y="4958"/>
                  </a:lnTo>
                  <a:lnTo>
                    <a:pt x="592" y="5140"/>
                  </a:lnTo>
                  <a:lnTo>
                    <a:pt x="501" y="5368"/>
                  </a:lnTo>
                  <a:lnTo>
                    <a:pt x="592" y="5549"/>
                  </a:lnTo>
                  <a:lnTo>
                    <a:pt x="456" y="5822"/>
                  </a:lnTo>
                  <a:lnTo>
                    <a:pt x="456" y="6095"/>
                  </a:lnTo>
                  <a:lnTo>
                    <a:pt x="456" y="6186"/>
                  </a:lnTo>
                  <a:lnTo>
                    <a:pt x="546" y="6186"/>
                  </a:lnTo>
                  <a:lnTo>
                    <a:pt x="637" y="6232"/>
                  </a:lnTo>
                  <a:lnTo>
                    <a:pt x="774" y="6095"/>
                  </a:lnTo>
                  <a:lnTo>
                    <a:pt x="910" y="6050"/>
                  </a:lnTo>
                  <a:lnTo>
                    <a:pt x="1092" y="6095"/>
                  </a:lnTo>
                  <a:lnTo>
                    <a:pt x="1274" y="6050"/>
                  </a:lnTo>
                  <a:lnTo>
                    <a:pt x="1502" y="5822"/>
                  </a:lnTo>
                  <a:lnTo>
                    <a:pt x="1593" y="5777"/>
                  </a:lnTo>
                  <a:lnTo>
                    <a:pt x="1593" y="5686"/>
                  </a:lnTo>
                  <a:lnTo>
                    <a:pt x="1729" y="5595"/>
                  </a:lnTo>
                  <a:lnTo>
                    <a:pt x="1820" y="5686"/>
                  </a:lnTo>
                  <a:lnTo>
                    <a:pt x="1820" y="5868"/>
                  </a:lnTo>
                  <a:lnTo>
                    <a:pt x="1729" y="5959"/>
                  </a:lnTo>
                  <a:lnTo>
                    <a:pt x="1820" y="6095"/>
                  </a:lnTo>
                  <a:lnTo>
                    <a:pt x="1956" y="6095"/>
                  </a:lnTo>
                  <a:lnTo>
                    <a:pt x="2138" y="6004"/>
                  </a:lnTo>
                  <a:lnTo>
                    <a:pt x="2366" y="6004"/>
                  </a:lnTo>
                  <a:lnTo>
                    <a:pt x="2502" y="5868"/>
                  </a:lnTo>
                  <a:lnTo>
                    <a:pt x="2730" y="5640"/>
                  </a:lnTo>
                  <a:lnTo>
                    <a:pt x="2730" y="5504"/>
                  </a:lnTo>
                  <a:lnTo>
                    <a:pt x="2911" y="5322"/>
                  </a:lnTo>
                  <a:lnTo>
                    <a:pt x="2957" y="5186"/>
                  </a:lnTo>
                  <a:lnTo>
                    <a:pt x="3139" y="5004"/>
                  </a:lnTo>
                  <a:lnTo>
                    <a:pt x="3321" y="4913"/>
                  </a:lnTo>
                  <a:lnTo>
                    <a:pt x="3366" y="4776"/>
                  </a:lnTo>
                  <a:lnTo>
                    <a:pt x="3412" y="4549"/>
                  </a:lnTo>
                  <a:lnTo>
                    <a:pt x="3594" y="4776"/>
                  </a:lnTo>
                  <a:lnTo>
                    <a:pt x="3776" y="4776"/>
                  </a:lnTo>
                  <a:lnTo>
                    <a:pt x="3957" y="4640"/>
                  </a:lnTo>
                  <a:lnTo>
                    <a:pt x="4185" y="4594"/>
                  </a:lnTo>
                  <a:lnTo>
                    <a:pt x="4230" y="4367"/>
                  </a:lnTo>
                  <a:lnTo>
                    <a:pt x="4321" y="4367"/>
                  </a:lnTo>
                  <a:lnTo>
                    <a:pt x="4458" y="4185"/>
                  </a:lnTo>
                  <a:lnTo>
                    <a:pt x="4549" y="4003"/>
                  </a:lnTo>
                  <a:lnTo>
                    <a:pt x="4822" y="3912"/>
                  </a:lnTo>
                  <a:lnTo>
                    <a:pt x="4913" y="3867"/>
                  </a:lnTo>
                  <a:lnTo>
                    <a:pt x="5004" y="3958"/>
                  </a:lnTo>
                  <a:lnTo>
                    <a:pt x="5094" y="3912"/>
                  </a:lnTo>
                  <a:lnTo>
                    <a:pt x="5367" y="3867"/>
                  </a:lnTo>
                  <a:lnTo>
                    <a:pt x="5549" y="3776"/>
                  </a:lnTo>
                  <a:lnTo>
                    <a:pt x="5686" y="3776"/>
                  </a:lnTo>
                  <a:lnTo>
                    <a:pt x="6050" y="3594"/>
                  </a:lnTo>
                  <a:lnTo>
                    <a:pt x="6322" y="3594"/>
                  </a:lnTo>
                  <a:lnTo>
                    <a:pt x="6732" y="3366"/>
                  </a:lnTo>
                  <a:lnTo>
                    <a:pt x="7005" y="3412"/>
                  </a:lnTo>
                  <a:lnTo>
                    <a:pt x="7323" y="3366"/>
                  </a:lnTo>
                  <a:lnTo>
                    <a:pt x="7459" y="3275"/>
                  </a:lnTo>
                  <a:lnTo>
                    <a:pt x="7732" y="3230"/>
                  </a:lnTo>
                  <a:lnTo>
                    <a:pt x="7869" y="3048"/>
                  </a:lnTo>
                  <a:lnTo>
                    <a:pt x="7869" y="2866"/>
                  </a:lnTo>
                  <a:lnTo>
                    <a:pt x="7869" y="2730"/>
                  </a:lnTo>
                  <a:lnTo>
                    <a:pt x="7778" y="2639"/>
                  </a:lnTo>
                  <a:lnTo>
                    <a:pt x="7823" y="2548"/>
                  </a:lnTo>
                  <a:lnTo>
                    <a:pt x="7823" y="2320"/>
                  </a:lnTo>
                  <a:lnTo>
                    <a:pt x="7732" y="2047"/>
                  </a:lnTo>
                  <a:lnTo>
                    <a:pt x="7778" y="1911"/>
                  </a:lnTo>
                  <a:lnTo>
                    <a:pt x="7778" y="1502"/>
                  </a:lnTo>
                  <a:lnTo>
                    <a:pt x="7459" y="1183"/>
                  </a:lnTo>
                  <a:lnTo>
                    <a:pt x="7414" y="1047"/>
                  </a:lnTo>
                  <a:lnTo>
                    <a:pt x="7323" y="1001"/>
                  </a:lnTo>
                  <a:lnTo>
                    <a:pt x="7096" y="1092"/>
                  </a:lnTo>
                  <a:lnTo>
                    <a:pt x="6914" y="1047"/>
                  </a:lnTo>
                  <a:lnTo>
                    <a:pt x="6777" y="1138"/>
                  </a:lnTo>
                  <a:lnTo>
                    <a:pt x="6777" y="1365"/>
                  </a:lnTo>
                  <a:lnTo>
                    <a:pt x="6459" y="1547"/>
                  </a:lnTo>
                  <a:lnTo>
                    <a:pt x="6459" y="1456"/>
                  </a:lnTo>
                  <a:lnTo>
                    <a:pt x="6686" y="1229"/>
                  </a:lnTo>
                  <a:lnTo>
                    <a:pt x="6732" y="1001"/>
                  </a:lnTo>
                  <a:lnTo>
                    <a:pt x="6550" y="910"/>
                  </a:lnTo>
                  <a:lnTo>
                    <a:pt x="6413" y="1001"/>
                  </a:lnTo>
                  <a:lnTo>
                    <a:pt x="6322" y="1001"/>
                  </a:lnTo>
                  <a:lnTo>
                    <a:pt x="6413" y="910"/>
                  </a:lnTo>
                  <a:lnTo>
                    <a:pt x="6368" y="774"/>
                  </a:lnTo>
                  <a:lnTo>
                    <a:pt x="5959" y="592"/>
                  </a:lnTo>
                  <a:lnTo>
                    <a:pt x="5868" y="410"/>
                  </a:lnTo>
                  <a:lnTo>
                    <a:pt x="5777" y="319"/>
                  </a:lnTo>
                  <a:lnTo>
                    <a:pt x="5822" y="137"/>
                  </a:lnTo>
                  <a:lnTo>
                    <a:pt x="536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32"/>
            <p:cNvSpPr/>
            <p:nvPr/>
          </p:nvSpPr>
          <p:spPr>
            <a:xfrm>
              <a:off x="4087458" y="1236073"/>
              <a:ext cx="14551" cy="20778"/>
            </a:xfrm>
            <a:custGeom>
              <a:rect b="b" l="l" r="r" t="t"/>
              <a:pathLst>
                <a:path extrusionOk="0" h="911" w="638">
                  <a:moveTo>
                    <a:pt x="228" y="1"/>
                  </a:moveTo>
                  <a:lnTo>
                    <a:pt x="137" y="46"/>
                  </a:lnTo>
                  <a:lnTo>
                    <a:pt x="92" y="228"/>
                  </a:lnTo>
                  <a:lnTo>
                    <a:pt x="137" y="319"/>
                  </a:lnTo>
                  <a:lnTo>
                    <a:pt x="92" y="410"/>
                  </a:lnTo>
                  <a:lnTo>
                    <a:pt x="1" y="546"/>
                  </a:lnTo>
                  <a:lnTo>
                    <a:pt x="46" y="728"/>
                  </a:lnTo>
                  <a:lnTo>
                    <a:pt x="183" y="774"/>
                  </a:lnTo>
                  <a:lnTo>
                    <a:pt x="410" y="819"/>
                  </a:lnTo>
                  <a:lnTo>
                    <a:pt x="501" y="910"/>
                  </a:lnTo>
                  <a:lnTo>
                    <a:pt x="592" y="865"/>
                  </a:lnTo>
                  <a:lnTo>
                    <a:pt x="638" y="728"/>
                  </a:lnTo>
                  <a:lnTo>
                    <a:pt x="638" y="546"/>
                  </a:lnTo>
                  <a:lnTo>
                    <a:pt x="592" y="456"/>
                  </a:lnTo>
                  <a:lnTo>
                    <a:pt x="638" y="365"/>
                  </a:lnTo>
                  <a:lnTo>
                    <a:pt x="638" y="319"/>
                  </a:lnTo>
                  <a:lnTo>
                    <a:pt x="501" y="319"/>
                  </a:lnTo>
                  <a:lnTo>
                    <a:pt x="456" y="274"/>
                  </a:lnTo>
                  <a:lnTo>
                    <a:pt x="501" y="183"/>
                  </a:lnTo>
                  <a:lnTo>
                    <a:pt x="592" y="137"/>
                  </a:lnTo>
                  <a:lnTo>
                    <a:pt x="547" y="92"/>
                  </a:lnTo>
                  <a:lnTo>
                    <a:pt x="501" y="46"/>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2"/>
            <p:cNvSpPr/>
            <p:nvPr/>
          </p:nvSpPr>
          <p:spPr>
            <a:xfrm>
              <a:off x="4153851" y="1245424"/>
              <a:ext cx="5200" cy="7276"/>
            </a:xfrm>
            <a:custGeom>
              <a:rect b="b" l="l" r="r" t="t"/>
              <a:pathLst>
                <a:path extrusionOk="0" h="319" w="228">
                  <a:moveTo>
                    <a:pt x="1" y="0"/>
                  </a:moveTo>
                  <a:lnTo>
                    <a:pt x="1" y="91"/>
                  </a:lnTo>
                  <a:lnTo>
                    <a:pt x="91" y="227"/>
                  </a:lnTo>
                  <a:lnTo>
                    <a:pt x="137" y="318"/>
                  </a:lnTo>
                  <a:lnTo>
                    <a:pt x="228" y="273"/>
                  </a:lnTo>
                  <a:lnTo>
                    <a:pt x="182" y="13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32"/>
            <p:cNvSpPr/>
            <p:nvPr/>
          </p:nvSpPr>
          <p:spPr>
            <a:xfrm>
              <a:off x="4152825" y="1181107"/>
              <a:ext cx="18679" cy="17653"/>
            </a:xfrm>
            <a:custGeom>
              <a:rect b="b" l="l" r="r" t="t"/>
              <a:pathLst>
                <a:path extrusionOk="0" h="774" w="819">
                  <a:moveTo>
                    <a:pt x="364" y="0"/>
                  </a:moveTo>
                  <a:lnTo>
                    <a:pt x="91" y="46"/>
                  </a:lnTo>
                  <a:lnTo>
                    <a:pt x="46" y="182"/>
                  </a:lnTo>
                  <a:lnTo>
                    <a:pt x="0" y="410"/>
                  </a:lnTo>
                  <a:lnTo>
                    <a:pt x="182" y="546"/>
                  </a:lnTo>
                  <a:lnTo>
                    <a:pt x="318" y="773"/>
                  </a:lnTo>
                  <a:lnTo>
                    <a:pt x="409" y="773"/>
                  </a:lnTo>
                  <a:lnTo>
                    <a:pt x="591" y="682"/>
                  </a:lnTo>
                  <a:lnTo>
                    <a:pt x="728" y="773"/>
                  </a:lnTo>
                  <a:lnTo>
                    <a:pt x="819" y="773"/>
                  </a:lnTo>
                  <a:lnTo>
                    <a:pt x="819" y="501"/>
                  </a:lnTo>
                  <a:lnTo>
                    <a:pt x="819" y="364"/>
                  </a:lnTo>
                  <a:lnTo>
                    <a:pt x="591" y="91"/>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32"/>
            <p:cNvSpPr/>
            <p:nvPr/>
          </p:nvSpPr>
          <p:spPr>
            <a:xfrm>
              <a:off x="4161104" y="1160352"/>
              <a:ext cx="8325" cy="6249"/>
            </a:xfrm>
            <a:custGeom>
              <a:rect b="b" l="l" r="r" t="t"/>
              <a:pathLst>
                <a:path extrusionOk="0" h="274" w="365">
                  <a:moveTo>
                    <a:pt x="228" y="1"/>
                  </a:moveTo>
                  <a:lnTo>
                    <a:pt x="46" y="92"/>
                  </a:lnTo>
                  <a:lnTo>
                    <a:pt x="1" y="228"/>
                  </a:lnTo>
                  <a:lnTo>
                    <a:pt x="92" y="274"/>
                  </a:lnTo>
                  <a:lnTo>
                    <a:pt x="274" y="137"/>
                  </a:lnTo>
                  <a:lnTo>
                    <a:pt x="274" y="46"/>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32"/>
            <p:cNvSpPr/>
            <p:nvPr/>
          </p:nvSpPr>
          <p:spPr>
            <a:xfrm>
              <a:off x="4221270" y="1149975"/>
              <a:ext cx="45661" cy="61238"/>
            </a:xfrm>
            <a:custGeom>
              <a:rect b="b" l="l" r="r" t="t"/>
              <a:pathLst>
                <a:path extrusionOk="0" h="2685" w="2002">
                  <a:moveTo>
                    <a:pt x="1001" y="1"/>
                  </a:moveTo>
                  <a:lnTo>
                    <a:pt x="774" y="137"/>
                  </a:lnTo>
                  <a:lnTo>
                    <a:pt x="683" y="274"/>
                  </a:lnTo>
                  <a:lnTo>
                    <a:pt x="683" y="501"/>
                  </a:lnTo>
                  <a:lnTo>
                    <a:pt x="546" y="547"/>
                  </a:lnTo>
                  <a:lnTo>
                    <a:pt x="455" y="547"/>
                  </a:lnTo>
                  <a:lnTo>
                    <a:pt x="365" y="774"/>
                  </a:lnTo>
                  <a:lnTo>
                    <a:pt x="365" y="1001"/>
                  </a:lnTo>
                  <a:lnTo>
                    <a:pt x="228" y="1183"/>
                  </a:lnTo>
                  <a:lnTo>
                    <a:pt x="319" y="1320"/>
                  </a:lnTo>
                  <a:lnTo>
                    <a:pt x="183" y="1320"/>
                  </a:lnTo>
                  <a:lnTo>
                    <a:pt x="228" y="1411"/>
                  </a:lnTo>
                  <a:lnTo>
                    <a:pt x="365" y="1502"/>
                  </a:lnTo>
                  <a:lnTo>
                    <a:pt x="546" y="1729"/>
                  </a:lnTo>
                  <a:lnTo>
                    <a:pt x="501" y="1866"/>
                  </a:lnTo>
                  <a:lnTo>
                    <a:pt x="455" y="1866"/>
                  </a:lnTo>
                  <a:lnTo>
                    <a:pt x="274" y="1729"/>
                  </a:lnTo>
                  <a:lnTo>
                    <a:pt x="92" y="1729"/>
                  </a:lnTo>
                  <a:lnTo>
                    <a:pt x="46" y="1820"/>
                  </a:lnTo>
                  <a:lnTo>
                    <a:pt x="1" y="1957"/>
                  </a:lnTo>
                  <a:lnTo>
                    <a:pt x="137" y="2047"/>
                  </a:lnTo>
                  <a:lnTo>
                    <a:pt x="137" y="2229"/>
                  </a:lnTo>
                  <a:lnTo>
                    <a:pt x="228" y="2275"/>
                  </a:lnTo>
                  <a:lnTo>
                    <a:pt x="137" y="2411"/>
                  </a:lnTo>
                  <a:lnTo>
                    <a:pt x="137" y="2593"/>
                  </a:lnTo>
                  <a:lnTo>
                    <a:pt x="319" y="2548"/>
                  </a:lnTo>
                  <a:lnTo>
                    <a:pt x="319" y="2411"/>
                  </a:lnTo>
                  <a:lnTo>
                    <a:pt x="455" y="2411"/>
                  </a:lnTo>
                  <a:lnTo>
                    <a:pt x="501" y="2593"/>
                  </a:lnTo>
                  <a:lnTo>
                    <a:pt x="592" y="2639"/>
                  </a:lnTo>
                  <a:lnTo>
                    <a:pt x="819" y="2548"/>
                  </a:lnTo>
                  <a:lnTo>
                    <a:pt x="956" y="2593"/>
                  </a:lnTo>
                  <a:lnTo>
                    <a:pt x="1138" y="2502"/>
                  </a:lnTo>
                  <a:lnTo>
                    <a:pt x="1229" y="2548"/>
                  </a:lnTo>
                  <a:lnTo>
                    <a:pt x="1229" y="2684"/>
                  </a:lnTo>
                  <a:lnTo>
                    <a:pt x="1320" y="2684"/>
                  </a:lnTo>
                  <a:lnTo>
                    <a:pt x="1411" y="2593"/>
                  </a:lnTo>
                  <a:lnTo>
                    <a:pt x="1683" y="2411"/>
                  </a:lnTo>
                  <a:lnTo>
                    <a:pt x="1729" y="2275"/>
                  </a:lnTo>
                  <a:lnTo>
                    <a:pt x="1683" y="2002"/>
                  </a:lnTo>
                  <a:lnTo>
                    <a:pt x="1592" y="2002"/>
                  </a:lnTo>
                  <a:lnTo>
                    <a:pt x="1502" y="1957"/>
                  </a:lnTo>
                  <a:lnTo>
                    <a:pt x="1592" y="1911"/>
                  </a:lnTo>
                  <a:lnTo>
                    <a:pt x="1729" y="1911"/>
                  </a:lnTo>
                  <a:lnTo>
                    <a:pt x="1820" y="1820"/>
                  </a:lnTo>
                  <a:lnTo>
                    <a:pt x="2002" y="1684"/>
                  </a:lnTo>
                  <a:lnTo>
                    <a:pt x="1911" y="1411"/>
                  </a:lnTo>
                  <a:lnTo>
                    <a:pt x="1865" y="1229"/>
                  </a:lnTo>
                  <a:lnTo>
                    <a:pt x="1865" y="1183"/>
                  </a:lnTo>
                  <a:lnTo>
                    <a:pt x="1729" y="1138"/>
                  </a:lnTo>
                  <a:lnTo>
                    <a:pt x="1638" y="1001"/>
                  </a:lnTo>
                  <a:lnTo>
                    <a:pt x="1638" y="911"/>
                  </a:lnTo>
                  <a:lnTo>
                    <a:pt x="1547" y="865"/>
                  </a:lnTo>
                  <a:lnTo>
                    <a:pt x="1502" y="683"/>
                  </a:lnTo>
                  <a:lnTo>
                    <a:pt x="1411" y="638"/>
                  </a:lnTo>
                  <a:lnTo>
                    <a:pt x="1365" y="547"/>
                  </a:lnTo>
                  <a:lnTo>
                    <a:pt x="1411" y="410"/>
                  </a:lnTo>
                  <a:lnTo>
                    <a:pt x="1320" y="228"/>
                  </a:lnTo>
                  <a:lnTo>
                    <a:pt x="113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32"/>
            <p:cNvSpPr/>
            <p:nvPr/>
          </p:nvSpPr>
          <p:spPr>
            <a:xfrm>
              <a:off x="4147625" y="1090857"/>
              <a:ext cx="77819" cy="111004"/>
            </a:xfrm>
            <a:custGeom>
              <a:rect b="b" l="l" r="r" t="t"/>
              <a:pathLst>
                <a:path extrusionOk="0" h="4867" w="3412">
                  <a:moveTo>
                    <a:pt x="1365" y="1"/>
                  </a:moveTo>
                  <a:lnTo>
                    <a:pt x="1229" y="92"/>
                  </a:lnTo>
                  <a:lnTo>
                    <a:pt x="1183" y="228"/>
                  </a:lnTo>
                  <a:lnTo>
                    <a:pt x="1047" y="319"/>
                  </a:lnTo>
                  <a:lnTo>
                    <a:pt x="956" y="501"/>
                  </a:lnTo>
                  <a:lnTo>
                    <a:pt x="819" y="683"/>
                  </a:lnTo>
                  <a:lnTo>
                    <a:pt x="819" y="819"/>
                  </a:lnTo>
                  <a:lnTo>
                    <a:pt x="956" y="910"/>
                  </a:lnTo>
                  <a:lnTo>
                    <a:pt x="1001" y="819"/>
                  </a:lnTo>
                  <a:lnTo>
                    <a:pt x="1183" y="819"/>
                  </a:lnTo>
                  <a:lnTo>
                    <a:pt x="1229" y="865"/>
                  </a:lnTo>
                  <a:lnTo>
                    <a:pt x="1047" y="1047"/>
                  </a:lnTo>
                  <a:lnTo>
                    <a:pt x="865" y="1138"/>
                  </a:lnTo>
                  <a:lnTo>
                    <a:pt x="728" y="1365"/>
                  </a:lnTo>
                  <a:lnTo>
                    <a:pt x="728" y="1410"/>
                  </a:lnTo>
                  <a:lnTo>
                    <a:pt x="956" y="1319"/>
                  </a:lnTo>
                  <a:lnTo>
                    <a:pt x="1183" y="1138"/>
                  </a:lnTo>
                  <a:lnTo>
                    <a:pt x="1229" y="1138"/>
                  </a:lnTo>
                  <a:lnTo>
                    <a:pt x="1365" y="1092"/>
                  </a:lnTo>
                  <a:lnTo>
                    <a:pt x="1456" y="1183"/>
                  </a:lnTo>
                  <a:lnTo>
                    <a:pt x="1410" y="1365"/>
                  </a:lnTo>
                  <a:lnTo>
                    <a:pt x="1320" y="1365"/>
                  </a:lnTo>
                  <a:lnTo>
                    <a:pt x="1138" y="1547"/>
                  </a:lnTo>
                  <a:lnTo>
                    <a:pt x="1047" y="1683"/>
                  </a:lnTo>
                  <a:lnTo>
                    <a:pt x="1138" y="1774"/>
                  </a:lnTo>
                  <a:lnTo>
                    <a:pt x="1365" y="1729"/>
                  </a:lnTo>
                  <a:lnTo>
                    <a:pt x="1456" y="1820"/>
                  </a:lnTo>
                  <a:lnTo>
                    <a:pt x="1320" y="1911"/>
                  </a:lnTo>
                  <a:lnTo>
                    <a:pt x="1092" y="2002"/>
                  </a:lnTo>
                  <a:lnTo>
                    <a:pt x="956" y="1956"/>
                  </a:lnTo>
                  <a:lnTo>
                    <a:pt x="956" y="2047"/>
                  </a:lnTo>
                  <a:lnTo>
                    <a:pt x="1092" y="2093"/>
                  </a:lnTo>
                  <a:lnTo>
                    <a:pt x="1092" y="2229"/>
                  </a:lnTo>
                  <a:lnTo>
                    <a:pt x="865" y="2456"/>
                  </a:lnTo>
                  <a:lnTo>
                    <a:pt x="819" y="2456"/>
                  </a:lnTo>
                  <a:lnTo>
                    <a:pt x="728" y="2229"/>
                  </a:lnTo>
                  <a:lnTo>
                    <a:pt x="592" y="2138"/>
                  </a:lnTo>
                  <a:lnTo>
                    <a:pt x="455" y="1956"/>
                  </a:lnTo>
                  <a:lnTo>
                    <a:pt x="137" y="2138"/>
                  </a:lnTo>
                  <a:lnTo>
                    <a:pt x="137" y="2229"/>
                  </a:lnTo>
                  <a:lnTo>
                    <a:pt x="1" y="2502"/>
                  </a:lnTo>
                  <a:lnTo>
                    <a:pt x="92" y="2684"/>
                  </a:lnTo>
                  <a:lnTo>
                    <a:pt x="92" y="2820"/>
                  </a:lnTo>
                  <a:lnTo>
                    <a:pt x="228" y="2911"/>
                  </a:lnTo>
                  <a:lnTo>
                    <a:pt x="364" y="2775"/>
                  </a:lnTo>
                  <a:lnTo>
                    <a:pt x="501" y="2775"/>
                  </a:lnTo>
                  <a:lnTo>
                    <a:pt x="728" y="2866"/>
                  </a:lnTo>
                  <a:lnTo>
                    <a:pt x="956" y="2866"/>
                  </a:lnTo>
                  <a:lnTo>
                    <a:pt x="1001" y="2911"/>
                  </a:lnTo>
                  <a:lnTo>
                    <a:pt x="1274" y="2866"/>
                  </a:lnTo>
                  <a:lnTo>
                    <a:pt x="1274" y="2957"/>
                  </a:lnTo>
                  <a:lnTo>
                    <a:pt x="1138" y="3002"/>
                  </a:lnTo>
                  <a:lnTo>
                    <a:pt x="1047" y="3093"/>
                  </a:lnTo>
                  <a:lnTo>
                    <a:pt x="1092" y="3230"/>
                  </a:lnTo>
                  <a:lnTo>
                    <a:pt x="1320" y="3230"/>
                  </a:lnTo>
                  <a:lnTo>
                    <a:pt x="1501" y="3366"/>
                  </a:lnTo>
                  <a:lnTo>
                    <a:pt x="1592" y="3593"/>
                  </a:lnTo>
                  <a:lnTo>
                    <a:pt x="1683" y="3593"/>
                  </a:lnTo>
                  <a:lnTo>
                    <a:pt x="1774" y="3684"/>
                  </a:lnTo>
                  <a:lnTo>
                    <a:pt x="1683" y="3775"/>
                  </a:lnTo>
                  <a:lnTo>
                    <a:pt x="1683" y="3957"/>
                  </a:lnTo>
                  <a:lnTo>
                    <a:pt x="1456" y="4458"/>
                  </a:lnTo>
                  <a:lnTo>
                    <a:pt x="1501" y="4685"/>
                  </a:lnTo>
                  <a:lnTo>
                    <a:pt x="1592" y="4821"/>
                  </a:lnTo>
                  <a:lnTo>
                    <a:pt x="1820" y="4821"/>
                  </a:lnTo>
                  <a:lnTo>
                    <a:pt x="1911" y="4867"/>
                  </a:lnTo>
                  <a:lnTo>
                    <a:pt x="2002" y="4867"/>
                  </a:lnTo>
                  <a:lnTo>
                    <a:pt x="2275" y="4730"/>
                  </a:lnTo>
                  <a:lnTo>
                    <a:pt x="2275" y="4639"/>
                  </a:lnTo>
                  <a:lnTo>
                    <a:pt x="2366" y="4549"/>
                  </a:lnTo>
                  <a:lnTo>
                    <a:pt x="2502" y="4367"/>
                  </a:lnTo>
                  <a:lnTo>
                    <a:pt x="2502" y="4185"/>
                  </a:lnTo>
                  <a:lnTo>
                    <a:pt x="2593" y="3957"/>
                  </a:lnTo>
                  <a:lnTo>
                    <a:pt x="2684" y="3730"/>
                  </a:lnTo>
                  <a:lnTo>
                    <a:pt x="2638" y="3684"/>
                  </a:lnTo>
                  <a:lnTo>
                    <a:pt x="2638" y="3593"/>
                  </a:lnTo>
                  <a:lnTo>
                    <a:pt x="2684" y="3503"/>
                  </a:lnTo>
                  <a:lnTo>
                    <a:pt x="2820" y="3275"/>
                  </a:lnTo>
                  <a:lnTo>
                    <a:pt x="2911" y="3275"/>
                  </a:lnTo>
                  <a:lnTo>
                    <a:pt x="3048" y="3139"/>
                  </a:lnTo>
                  <a:lnTo>
                    <a:pt x="3230" y="3002"/>
                  </a:lnTo>
                  <a:lnTo>
                    <a:pt x="3275" y="2820"/>
                  </a:lnTo>
                  <a:lnTo>
                    <a:pt x="3230" y="2684"/>
                  </a:lnTo>
                  <a:lnTo>
                    <a:pt x="3366" y="2593"/>
                  </a:lnTo>
                  <a:lnTo>
                    <a:pt x="3412" y="2456"/>
                  </a:lnTo>
                  <a:lnTo>
                    <a:pt x="3321" y="2320"/>
                  </a:lnTo>
                  <a:lnTo>
                    <a:pt x="3321" y="2138"/>
                  </a:lnTo>
                  <a:lnTo>
                    <a:pt x="3230" y="2138"/>
                  </a:lnTo>
                  <a:lnTo>
                    <a:pt x="3048" y="2093"/>
                  </a:lnTo>
                  <a:lnTo>
                    <a:pt x="2911" y="2093"/>
                  </a:lnTo>
                  <a:lnTo>
                    <a:pt x="2866" y="2002"/>
                  </a:lnTo>
                  <a:lnTo>
                    <a:pt x="2911" y="1865"/>
                  </a:lnTo>
                  <a:lnTo>
                    <a:pt x="3139" y="1729"/>
                  </a:lnTo>
                  <a:lnTo>
                    <a:pt x="3139" y="1683"/>
                  </a:lnTo>
                  <a:lnTo>
                    <a:pt x="3048" y="1547"/>
                  </a:lnTo>
                  <a:lnTo>
                    <a:pt x="3048" y="1365"/>
                  </a:lnTo>
                  <a:lnTo>
                    <a:pt x="3093" y="1229"/>
                  </a:lnTo>
                  <a:lnTo>
                    <a:pt x="2957" y="1092"/>
                  </a:lnTo>
                  <a:lnTo>
                    <a:pt x="2866" y="1092"/>
                  </a:lnTo>
                  <a:lnTo>
                    <a:pt x="2684" y="1183"/>
                  </a:lnTo>
                  <a:lnTo>
                    <a:pt x="2411" y="1229"/>
                  </a:lnTo>
                  <a:lnTo>
                    <a:pt x="2411" y="1365"/>
                  </a:lnTo>
                  <a:lnTo>
                    <a:pt x="2275" y="1501"/>
                  </a:lnTo>
                  <a:lnTo>
                    <a:pt x="2184" y="1501"/>
                  </a:lnTo>
                  <a:lnTo>
                    <a:pt x="2138" y="1319"/>
                  </a:lnTo>
                  <a:lnTo>
                    <a:pt x="2320" y="1229"/>
                  </a:lnTo>
                  <a:lnTo>
                    <a:pt x="2411" y="1138"/>
                  </a:lnTo>
                  <a:lnTo>
                    <a:pt x="2411" y="910"/>
                  </a:lnTo>
                  <a:lnTo>
                    <a:pt x="2457" y="637"/>
                  </a:lnTo>
                  <a:lnTo>
                    <a:pt x="2411" y="501"/>
                  </a:lnTo>
                  <a:lnTo>
                    <a:pt x="2320" y="364"/>
                  </a:lnTo>
                  <a:lnTo>
                    <a:pt x="2275" y="273"/>
                  </a:lnTo>
                  <a:lnTo>
                    <a:pt x="2047" y="137"/>
                  </a:lnTo>
                  <a:lnTo>
                    <a:pt x="1911" y="182"/>
                  </a:lnTo>
                  <a:lnTo>
                    <a:pt x="1729" y="137"/>
                  </a:lnTo>
                  <a:lnTo>
                    <a:pt x="1547" y="319"/>
                  </a:lnTo>
                  <a:lnTo>
                    <a:pt x="1410" y="273"/>
                  </a:lnTo>
                  <a:lnTo>
                    <a:pt x="1410" y="46"/>
                  </a:lnTo>
                  <a:lnTo>
                    <a:pt x="1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32"/>
            <p:cNvSpPr/>
            <p:nvPr/>
          </p:nvSpPr>
          <p:spPr>
            <a:xfrm>
              <a:off x="4108213" y="1214292"/>
              <a:ext cx="7276" cy="4174"/>
            </a:xfrm>
            <a:custGeom>
              <a:rect b="b" l="l" r="r" t="t"/>
              <a:pathLst>
                <a:path extrusionOk="0" h="183" w="319">
                  <a:moveTo>
                    <a:pt x="91" y="1"/>
                  </a:moveTo>
                  <a:lnTo>
                    <a:pt x="0" y="92"/>
                  </a:lnTo>
                  <a:lnTo>
                    <a:pt x="91" y="183"/>
                  </a:lnTo>
                  <a:lnTo>
                    <a:pt x="273" y="137"/>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32"/>
            <p:cNvSpPr/>
            <p:nvPr/>
          </p:nvSpPr>
          <p:spPr>
            <a:xfrm>
              <a:off x="4103013" y="1175907"/>
              <a:ext cx="16627" cy="36332"/>
            </a:xfrm>
            <a:custGeom>
              <a:rect b="b" l="l" r="r" t="t"/>
              <a:pathLst>
                <a:path extrusionOk="0" h="1593" w="729">
                  <a:moveTo>
                    <a:pt x="547" y="1"/>
                  </a:moveTo>
                  <a:lnTo>
                    <a:pt x="456" y="46"/>
                  </a:lnTo>
                  <a:lnTo>
                    <a:pt x="456" y="228"/>
                  </a:lnTo>
                  <a:lnTo>
                    <a:pt x="365" y="456"/>
                  </a:lnTo>
                  <a:lnTo>
                    <a:pt x="365" y="547"/>
                  </a:lnTo>
                  <a:lnTo>
                    <a:pt x="319" y="592"/>
                  </a:lnTo>
                  <a:lnTo>
                    <a:pt x="319" y="729"/>
                  </a:lnTo>
                  <a:lnTo>
                    <a:pt x="137" y="820"/>
                  </a:lnTo>
                  <a:lnTo>
                    <a:pt x="137" y="1001"/>
                  </a:lnTo>
                  <a:lnTo>
                    <a:pt x="92" y="1229"/>
                  </a:lnTo>
                  <a:lnTo>
                    <a:pt x="1" y="1365"/>
                  </a:lnTo>
                  <a:lnTo>
                    <a:pt x="92" y="1547"/>
                  </a:lnTo>
                  <a:lnTo>
                    <a:pt x="319" y="1593"/>
                  </a:lnTo>
                  <a:lnTo>
                    <a:pt x="501" y="1502"/>
                  </a:lnTo>
                  <a:lnTo>
                    <a:pt x="592" y="1092"/>
                  </a:lnTo>
                  <a:lnTo>
                    <a:pt x="547" y="1001"/>
                  </a:lnTo>
                  <a:lnTo>
                    <a:pt x="638" y="820"/>
                  </a:lnTo>
                  <a:lnTo>
                    <a:pt x="592" y="683"/>
                  </a:lnTo>
                  <a:lnTo>
                    <a:pt x="729" y="410"/>
                  </a:lnTo>
                  <a:lnTo>
                    <a:pt x="683" y="319"/>
                  </a:lnTo>
                  <a:lnTo>
                    <a:pt x="683" y="92"/>
                  </a:lnTo>
                  <a:lnTo>
                    <a:pt x="54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32"/>
            <p:cNvSpPr/>
            <p:nvPr/>
          </p:nvSpPr>
          <p:spPr>
            <a:xfrm>
              <a:off x="3280461" y="2072127"/>
              <a:ext cx="5200" cy="4174"/>
            </a:xfrm>
            <a:custGeom>
              <a:rect b="b" l="l" r="r" t="t"/>
              <a:pathLst>
                <a:path extrusionOk="0" h="183" w="228">
                  <a:moveTo>
                    <a:pt x="182" y="0"/>
                  </a:moveTo>
                  <a:lnTo>
                    <a:pt x="0" y="91"/>
                  </a:lnTo>
                  <a:lnTo>
                    <a:pt x="182" y="182"/>
                  </a:lnTo>
                  <a:lnTo>
                    <a:pt x="228"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2"/>
            <p:cNvSpPr/>
            <p:nvPr/>
          </p:nvSpPr>
          <p:spPr>
            <a:xfrm>
              <a:off x="4126893" y="1242299"/>
              <a:ext cx="21804" cy="9351"/>
            </a:xfrm>
            <a:custGeom>
              <a:rect b="b" l="l" r="r" t="t"/>
              <a:pathLst>
                <a:path extrusionOk="0" h="410" w="956">
                  <a:moveTo>
                    <a:pt x="682" y="1"/>
                  </a:moveTo>
                  <a:lnTo>
                    <a:pt x="500" y="46"/>
                  </a:lnTo>
                  <a:cubicBezTo>
                    <a:pt x="455" y="92"/>
                    <a:pt x="409" y="92"/>
                    <a:pt x="364" y="137"/>
                  </a:cubicBezTo>
                  <a:lnTo>
                    <a:pt x="227" y="137"/>
                  </a:lnTo>
                  <a:lnTo>
                    <a:pt x="91" y="183"/>
                  </a:lnTo>
                  <a:lnTo>
                    <a:pt x="0" y="228"/>
                  </a:lnTo>
                  <a:lnTo>
                    <a:pt x="0" y="319"/>
                  </a:lnTo>
                  <a:lnTo>
                    <a:pt x="46" y="410"/>
                  </a:lnTo>
                  <a:lnTo>
                    <a:pt x="182" y="273"/>
                  </a:lnTo>
                  <a:lnTo>
                    <a:pt x="455" y="273"/>
                  </a:lnTo>
                  <a:lnTo>
                    <a:pt x="682" y="137"/>
                  </a:lnTo>
                  <a:lnTo>
                    <a:pt x="819" y="137"/>
                  </a:lnTo>
                  <a:lnTo>
                    <a:pt x="955" y="92"/>
                  </a:lnTo>
                  <a:lnTo>
                    <a:pt x="910" y="46"/>
                  </a:lnTo>
                  <a:lnTo>
                    <a:pt x="6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2"/>
            <p:cNvSpPr/>
            <p:nvPr/>
          </p:nvSpPr>
          <p:spPr>
            <a:xfrm>
              <a:off x="4044945" y="1103310"/>
              <a:ext cx="52913" cy="33208"/>
            </a:xfrm>
            <a:custGeom>
              <a:rect b="b" l="l" r="r" t="t"/>
              <a:pathLst>
                <a:path extrusionOk="0" h="1456" w="2320">
                  <a:moveTo>
                    <a:pt x="2138" y="0"/>
                  </a:moveTo>
                  <a:lnTo>
                    <a:pt x="2047" y="91"/>
                  </a:lnTo>
                  <a:lnTo>
                    <a:pt x="1956" y="46"/>
                  </a:lnTo>
                  <a:lnTo>
                    <a:pt x="1728" y="46"/>
                  </a:lnTo>
                  <a:lnTo>
                    <a:pt x="1501" y="228"/>
                  </a:lnTo>
                  <a:lnTo>
                    <a:pt x="1228" y="228"/>
                  </a:lnTo>
                  <a:lnTo>
                    <a:pt x="1092" y="137"/>
                  </a:lnTo>
                  <a:lnTo>
                    <a:pt x="955" y="91"/>
                  </a:lnTo>
                  <a:lnTo>
                    <a:pt x="500" y="228"/>
                  </a:lnTo>
                  <a:lnTo>
                    <a:pt x="182" y="228"/>
                  </a:lnTo>
                  <a:lnTo>
                    <a:pt x="137" y="364"/>
                  </a:lnTo>
                  <a:lnTo>
                    <a:pt x="0" y="501"/>
                  </a:lnTo>
                  <a:lnTo>
                    <a:pt x="0" y="637"/>
                  </a:lnTo>
                  <a:lnTo>
                    <a:pt x="137" y="592"/>
                  </a:lnTo>
                  <a:lnTo>
                    <a:pt x="318" y="637"/>
                  </a:lnTo>
                  <a:lnTo>
                    <a:pt x="409" y="592"/>
                  </a:lnTo>
                  <a:lnTo>
                    <a:pt x="637" y="592"/>
                  </a:lnTo>
                  <a:lnTo>
                    <a:pt x="773" y="683"/>
                  </a:lnTo>
                  <a:lnTo>
                    <a:pt x="682" y="773"/>
                  </a:lnTo>
                  <a:lnTo>
                    <a:pt x="728" y="955"/>
                  </a:lnTo>
                  <a:lnTo>
                    <a:pt x="864" y="1092"/>
                  </a:lnTo>
                  <a:lnTo>
                    <a:pt x="955" y="955"/>
                  </a:lnTo>
                  <a:lnTo>
                    <a:pt x="955" y="864"/>
                  </a:lnTo>
                  <a:lnTo>
                    <a:pt x="1046" y="773"/>
                  </a:lnTo>
                  <a:lnTo>
                    <a:pt x="1137" y="955"/>
                  </a:lnTo>
                  <a:lnTo>
                    <a:pt x="1137" y="1137"/>
                  </a:lnTo>
                  <a:lnTo>
                    <a:pt x="1365" y="1365"/>
                  </a:lnTo>
                  <a:lnTo>
                    <a:pt x="1501" y="1319"/>
                  </a:lnTo>
                  <a:lnTo>
                    <a:pt x="1592" y="1410"/>
                  </a:lnTo>
                  <a:lnTo>
                    <a:pt x="1728" y="1410"/>
                  </a:lnTo>
                  <a:lnTo>
                    <a:pt x="1865" y="1456"/>
                  </a:lnTo>
                  <a:lnTo>
                    <a:pt x="2001" y="1319"/>
                  </a:lnTo>
                  <a:lnTo>
                    <a:pt x="2183" y="1228"/>
                  </a:lnTo>
                  <a:lnTo>
                    <a:pt x="2274" y="864"/>
                  </a:lnTo>
                  <a:lnTo>
                    <a:pt x="2183" y="683"/>
                  </a:lnTo>
                  <a:lnTo>
                    <a:pt x="2320" y="455"/>
                  </a:lnTo>
                  <a:lnTo>
                    <a:pt x="2320" y="319"/>
                  </a:lnTo>
                  <a:lnTo>
                    <a:pt x="2229" y="137"/>
                  </a:lnTo>
                  <a:lnTo>
                    <a:pt x="2229" y="46"/>
                  </a:lnTo>
                  <a:lnTo>
                    <a:pt x="213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2"/>
            <p:cNvSpPr/>
            <p:nvPr/>
          </p:nvSpPr>
          <p:spPr>
            <a:xfrm>
              <a:off x="4087458" y="1251628"/>
              <a:ext cx="88197" cy="86121"/>
            </a:xfrm>
            <a:custGeom>
              <a:rect b="b" l="l" r="r" t="t"/>
              <a:pathLst>
                <a:path extrusionOk="0" h="3776" w="3867">
                  <a:moveTo>
                    <a:pt x="2593" y="1"/>
                  </a:moveTo>
                  <a:cubicBezTo>
                    <a:pt x="2548" y="46"/>
                    <a:pt x="2502" y="46"/>
                    <a:pt x="2457" y="92"/>
                  </a:cubicBezTo>
                  <a:lnTo>
                    <a:pt x="2320" y="92"/>
                  </a:lnTo>
                  <a:lnTo>
                    <a:pt x="2229" y="183"/>
                  </a:lnTo>
                  <a:lnTo>
                    <a:pt x="2093" y="183"/>
                  </a:lnTo>
                  <a:lnTo>
                    <a:pt x="2002" y="228"/>
                  </a:lnTo>
                  <a:lnTo>
                    <a:pt x="2002" y="456"/>
                  </a:lnTo>
                  <a:lnTo>
                    <a:pt x="2002" y="547"/>
                  </a:lnTo>
                  <a:lnTo>
                    <a:pt x="2047" y="729"/>
                  </a:lnTo>
                  <a:lnTo>
                    <a:pt x="2184" y="911"/>
                  </a:lnTo>
                  <a:lnTo>
                    <a:pt x="2184" y="1001"/>
                  </a:lnTo>
                  <a:lnTo>
                    <a:pt x="2047" y="956"/>
                  </a:lnTo>
                  <a:lnTo>
                    <a:pt x="1911" y="956"/>
                  </a:lnTo>
                  <a:lnTo>
                    <a:pt x="1865" y="1001"/>
                  </a:lnTo>
                  <a:lnTo>
                    <a:pt x="2138" y="1183"/>
                  </a:lnTo>
                  <a:lnTo>
                    <a:pt x="2138" y="1320"/>
                  </a:lnTo>
                  <a:lnTo>
                    <a:pt x="2002" y="1320"/>
                  </a:lnTo>
                  <a:lnTo>
                    <a:pt x="1956" y="1547"/>
                  </a:lnTo>
                  <a:lnTo>
                    <a:pt x="2002" y="1638"/>
                  </a:lnTo>
                  <a:lnTo>
                    <a:pt x="1865" y="1775"/>
                  </a:lnTo>
                  <a:lnTo>
                    <a:pt x="1729" y="1684"/>
                  </a:lnTo>
                  <a:lnTo>
                    <a:pt x="1729" y="1593"/>
                  </a:lnTo>
                  <a:lnTo>
                    <a:pt x="1775" y="1456"/>
                  </a:lnTo>
                  <a:lnTo>
                    <a:pt x="1729" y="1001"/>
                  </a:lnTo>
                  <a:lnTo>
                    <a:pt x="1638" y="911"/>
                  </a:lnTo>
                  <a:lnTo>
                    <a:pt x="1593" y="820"/>
                  </a:lnTo>
                  <a:lnTo>
                    <a:pt x="1638" y="729"/>
                  </a:lnTo>
                  <a:lnTo>
                    <a:pt x="1638" y="638"/>
                  </a:lnTo>
                  <a:lnTo>
                    <a:pt x="1547" y="547"/>
                  </a:lnTo>
                  <a:lnTo>
                    <a:pt x="1547" y="410"/>
                  </a:lnTo>
                  <a:lnTo>
                    <a:pt x="1502" y="365"/>
                  </a:lnTo>
                  <a:lnTo>
                    <a:pt x="1229" y="365"/>
                  </a:lnTo>
                  <a:lnTo>
                    <a:pt x="1183" y="456"/>
                  </a:lnTo>
                  <a:lnTo>
                    <a:pt x="1047" y="547"/>
                  </a:lnTo>
                  <a:lnTo>
                    <a:pt x="1047" y="638"/>
                  </a:lnTo>
                  <a:lnTo>
                    <a:pt x="1138" y="683"/>
                  </a:lnTo>
                  <a:lnTo>
                    <a:pt x="1229" y="683"/>
                  </a:lnTo>
                  <a:lnTo>
                    <a:pt x="1274" y="774"/>
                  </a:lnTo>
                  <a:lnTo>
                    <a:pt x="1138" y="820"/>
                  </a:lnTo>
                  <a:lnTo>
                    <a:pt x="1092" y="956"/>
                  </a:lnTo>
                  <a:lnTo>
                    <a:pt x="956" y="1001"/>
                  </a:lnTo>
                  <a:lnTo>
                    <a:pt x="910" y="1183"/>
                  </a:lnTo>
                  <a:lnTo>
                    <a:pt x="1047" y="1274"/>
                  </a:lnTo>
                  <a:lnTo>
                    <a:pt x="1047" y="1365"/>
                  </a:lnTo>
                  <a:lnTo>
                    <a:pt x="865" y="1411"/>
                  </a:lnTo>
                  <a:lnTo>
                    <a:pt x="819" y="1547"/>
                  </a:lnTo>
                  <a:lnTo>
                    <a:pt x="910" y="1638"/>
                  </a:lnTo>
                  <a:lnTo>
                    <a:pt x="910" y="1820"/>
                  </a:lnTo>
                  <a:lnTo>
                    <a:pt x="819" y="1866"/>
                  </a:lnTo>
                  <a:lnTo>
                    <a:pt x="774" y="1866"/>
                  </a:lnTo>
                  <a:lnTo>
                    <a:pt x="774" y="1638"/>
                  </a:lnTo>
                  <a:lnTo>
                    <a:pt x="683" y="1593"/>
                  </a:lnTo>
                  <a:lnTo>
                    <a:pt x="683" y="1456"/>
                  </a:lnTo>
                  <a:lnTo>
                    <a:pt x="592" y="1502"/>
                  </a:lnTo>
                  <a:lnTo>
                    <a:pt x="456" y="1502"/>
                  </a:lnTo>
                  <a:lnTo>
                    <a:pt x="365" y="1547"/>
                  </a:lnTo>
                  <a:lnTo>
                    <a:pt x="319" y="1638"/>
                  </a:lnTo>
                  <a:lnTo>
                    <a:pt x="365" y="1729"/>
                  </a:lnTo>
                  <a:lnTo>
                    <a:pt x="274" y="1775"/>
                  </a:lnTo>
                  <a:lnTo>
                    <a:pt x="183" y="1729"/>
                  </a:lnTo>
                  <a:lnTo>
                    <a:pt x="92" y="1820"/>
                  </a:lnTo>
                  <a:lnTo>
                    <a:pt x="1" y="1820"/>
                  </a:lnTo>
                  <a:lnTo>
                    <a:pt x="1" y="2002"/>
                  </a:lnTo>
                  <a:lnTo>
                    <a:pt x="46" y="2047"/>
                  </a:lnTo>
                  <a:lnTo>
                    <a:pt x="137" y="2047"/>
                  </a:lnTo>
                  <a:lnTo>
                    <a:pt x="228" y="2093"/>
                  </a:lnTo>
                  <a:lnTo>
                    <a:pt x="274" y="2002"/>
                  </a:lnTo>
                  <a:lnTo>
                    <a:pt x="456" y="2002"/>
                  </a:lnTo>
                  <a:lnTo>
                    <a:pt x="547" y="2093"/>
                  </a:lnTo>
                  <a:lnTo>
                    <a:pt x="638" y="2093"/>
                  </a:lnTo>
                  <a:lnTo>
                    <a:pt x="819" y="2184"/>
                  </a:lnTo>
                  <a:lnTo>
                    <a:pt x="1001" y="2138"/>
                  </a:lnTo>
                  <a:lnTo>
                    <a:pt x="1138" y="2184"/>
                  </a:lnTo>
                  <a:lnTo>
                    <a:pt x="1320" y="2184"/>
                  </a:lnTo>
                  <a:lnTo>
                    <a:pt x="1956" y="2320"/>
                  </a:lnTo>
                  <a:lnTo>
                    <a:pt x="2047" y="2366"/>
                  </a:lnTo>
                  <a:lnTo>
                    <a:pt x="1911" y="2457"/>
                  </a:lnTo>
                  <a:lnTo>
                    <a:pt x="1547" y="2457"/>
                  </a:lnTo>
                  <a:lnTo>
                    <a:pt x="1411" y="2548"/>
                  </a:lnTo>
                  <a:lnTo>
                    <a:pt x="1138" y="2593"/>
                  </a:lnTo>
                  <a:lnTo>
                    <a:pt x="1183" y="2593"/>
                  </a:lnTo>
                  <a:lnTo>
                    <a:pt x="1274" y="2639"/>
                  </a:lnTo>
                  <a:lnTo>
                    <a:pt x="1229" y="2684"/>
                  </a:lnTo>
                  <a:lnTo>
                    <a:pt x="956" y="2639"/>
                  </a:lnTo>
                  <a:lnTo>
                    <a:pt x="819" y="2593"/>
                  </a:lnTo>
                  <a:lnTo>
                    <a:pt x="728" y="2639"/>
                  </a:lnTo>
                  <a:lnTo>
                    <a:pt x="728" y="2730"/>
                  </a:lnTo>
                  <a:lnTo>
                    <a:pt x="683" y="2775"/>
                  </a:lnTo>
                  <a:lnTo>
                    <a:pt x="638" y="2684"/>
                  </a:lnTo>
                  <a:lnTo>
                    <a:pt x="547" y="2684"/>
                  </a:lnTo>
                  <a:lnTo>
                    <a:pt x="547" y="2775"/>
                  </a:lnTo>
                  <a:lnTo>
                    <a:pt x="547" y="2821"/>
                  </a:lnTo>
                  <a:lnTo>
                    <a:pt x="638" y="2912"/>
                  </a:lnTo>
                  <a:lnTo>
                    <a:pt x="774" y="2912"/>
                  </a:lnTo>
                  <a:lnTo>
                    <a:pt x="728" y="3003"/>
                  </a:lnTo>
                  <a:lnTo>
                    <a:pt x="819" y="3139"/>
                  </a:lnTo>
                  <a:lnTo>
                    <a:pt x="728" y="3139"/>
                  </a:lnTo>
                  <a:lnTo>
                    <a:pt x="683" y="3003"/>
                  </a:lnTo>
                  <a:lnTo>
                    <a:pt x="592" y="3003"/>
                  </a:lnTo>
                  <a:lnTo>
                    <a:pt x="547" y="3184"/>
                  </a:lnTo>
                  <a:lnTo>
                    <a:pt x="547" y="3275"/>
                  </a:lnTo>
                  <a:lnTo>
                    <a:pt x="501" y="3321"/>
                  </a:lnTo>
                  <a:lnTo>
                    <a:pt x="501" y="3457"/>
                  </a:lnTo>
                  <a:lnTo>
                    <a:pt x="592" y="3548"/>
                  </a:lnTo>
                  <a:lnTo>
                    <a:pt x="728" y="3548"/>
                  </a:lnTo>
                  <a:lnTo>
                    <a:pt x="819" y="3639"/>
                  </a:lnTo>
                  <a:lnTo>
                    <a:pt x="865" y="3639"/>
                  </a:lnTo>
                  <a:lnTo>
                    <a:pt x="910" y="3548"/>
                  </a:lnTo>
                  <a:lnTo>
                    <a:pt x="1138" y="3457"/>
                  </a:lnTo>
                  <a:lnTo>
                    <a:pt x="1001" y="3594"/>
                  </a:lnTo>
                  <a:lnTo>
                    <a:pt x="1001" y="3685"/>
                  </a:lnTo>
                  <a:lnTo>
                    <a:pt x="1138" y="3685"/>
                  </a:lnTo>
                  <a:lnTo>
                    <a:pt x="1229" y="3594"/>
                  </a:lnTo>
                  <a:lnTo>
                    <a:pt x="1274" y="3639"/>
                  </a:lnTo>
                  <a:lnTo>
                    <a:pt x="1274" y="3776"/>
                  </a:lnTo>
                  <a:lnTo>
                    <a:pt x="1684" y="3776"/>
                  </a:lnTo>
                  <a:lnTo>
                    <a:pt x="1820" y="3639"/>
                  </a:lnTo>
                  <a:lnTo>
                    <a:pt x="1775" y="3548"/>
                  </a:lnTo>
                  <a:lnTo>
                    <a:pt x="1775" y="3412"/>
                  </a:lnTo>
                  <a:lnTo>
                    <a:pt x="1820" y="3321"/>
                  </a:lnTo>
                  <a:lnTo>
                    <a:pt x="1865" y="3412"/>
                  </a:lnTo>
                  <a:lnTo>
                    <a:pt x="1865" y="3548"/>
                  </a:lnTo>
                  <a:lnTo>
                    <a:pt x="1956" y="3730"/>
                  </a:lnTo>
                  <a:lnTo>
                    <a:pt x="2002" y="3639"/>
                  </a:lnTo>
                  <a:lnTo>
                    <a:pt x="2002" y="3457"/>
                  </a:lnTo>
                  <a:lnTo>
                    <a:pt x="2093" y="3366"/>
                  </a:lnTo>
                  <a:lnTo>
                    <a:pt x="2093" y="3275"/>
                  </a:lnTo>
                  <a:lnTo>
                    <a:pt x="1956" y="3275"/>
                  </a:lnTo>
                  <a:lnTo>
                    <a:pt x="1865" y="3230"/>
                  </a:lnTo>
                  <a:lnTo>
                    <a:pt x="1911" y="3094"/>
                  </a:lnTo>
                  <a:lnTo>
                    <a:pt x="2093" y="3094"/>
                  </a:lnTo>
                  <a:lnTo>
                    <a:pt x="2138" y="2957"/>
                  </a:lnTo>
                  <a:lnTo>
                    <a:pt x="2229" y="2912"/>
                  </a:lnTo>
                  <a:lnTo>
                    <a:pt x="2229" y="2821"/>
                  </a:lnTo>
                  <a:lnTo>
                    <a:pt x="2320" y="2775"/>
                  </a:lnTo>
                  <a:lnTo>
                    <a:pt x="2411" y="2821"/>
                  </a:lnTo>
                  <a:lnTo>
                    <a:pt x="2411" y="2912"/>
                  </a:lnTo>
                  <a:lnTo>
                    <a:pt x="2411" y="3003"/>
                  </a:lnTo>
                  <a:lnTo>
                    <a:pt x="2457" y="2912"/>
                  </a:lnTo>
                  <a:lnTo>
                    <a:pt x="2684" y="2639"/>
                  </a:lnTo>
                  <a:lnTo>
                    <a:pt x="2684" y="2593"/>
                  </a:lnTo>
                  <a:lnTo>
                    <a:pt x="2502" y="2457"/>
                  </a:lnTo>
                  <a:lnTo>
                    <a:pt x="2502" y="2411"/>
                  </a:lnTo>
                  <a:lnTo>
                    <a:pt x="2548" y="2366"/>
                  </a:lnTo>
                  <a:lnTo>
                    <a:pt x="2912" y="2366"/>
                  </a:lnTo>
                  <a:lnTo>
                    <a:pt x="2957" y="2229"/>
                  </a:lnTo>
                  <a:lnTo>
                    <a:pt x="2957" y="2138"/>
                  </a:lnTo>
                  <a:lnTo>
                    <a:pt x="3093" y="1957"/>
                  </a:lnTo>
                  <a:lnTo>
                    <a:pt x="3184" y="1866"/>
                  </a:lnTo>
                  <a:lnTo>
                    <a:pt x="3321" y="1684"/>
                  </a:lnTo>
                  <a:lnTo>
                    <a:pt x="3457" y="1593"/>
                  </a:lnTo>
                  <a:lnTo>
                    <a:pt x="3503" y="1502"/>
                  </a:lnTo>
                  <a:lnTo>
                    <a:pt x="3503" y="1320"/>
                  </a:lnTo>
                  <a:lnTo>
                    <a:pt x="3639" y="1092"/>
                  </a:lnTo>
                  <a:lnTo>
                    <a:pt x="3821" y="956"/>
                  </a:lnTo>
                  <a:lnTo>
                    <a:pt x="3867" y="820"/>
                  </a:lnTo>
                  <a:lnTo>
                    <a:pt x="3776" y="683"/>
                  </a:lnTo>
                  <a:lnTo>
                    <a:pt x="3639" y="638"/>
                  </a:lnTo>
                  <a:lnTo>
                    <a:pt x="3548" y="501"/>
                  </a:lnTo>
                  <a:lnTo>
                    <a:pt x="3639" y="501"/>
                  </a:lnTo>
                  <a:lnTo>
                    <a:pt x="3685" y="410"/>
                  </a:lnTo>
                  <a:lnTo>
                    <a:pt x="3639" y="365"/>
                  </a:lnTo>
                  <a:lnTo>
                    <a:pt x="3685" y="228"/>
                  </a:lnTo>
                  <a:lnTo>
                    <a:pt x="3639" y="137"/>
                  </a:lnTo>
                  <a:lnTo>
                    <a:pt x="3503" y="137"/>
                  </a:lnTo>
                  <a:lnTo>
                    <a:pt x="3503" y="183"/>
                  </a:lnTo>
                  <a:lnTo>
                    <a:pt x="3503" y="319"/>
                  </a:lnTo>
                  <a:lnTo>
                    <a:pt x="3412" y="365"/>
                  </a:lnTo>
                  <a:lnTo>
                    <a:pt x="3275" y="274"/>
                  </a:lnTo>
                  <a:lnTo>
                    <a:pt x="3184" y="365"/>
                  </a:lnTo>
                  <a:lnTo>
                    <a:pt x="3184" y="592"/>
                  </a:lnTo>
                  <a:lnTo>
                    <a:pt x="3093" y="683"/>
                  </a:lnTo>
                  <a:lnTo>
                    <a:pt x="3002" y="683"/>
                  </a:lnTo>
                  <a:lnTo>
                    <a:pt x="2957" y="774"/>
                  </a:lnTo>
                  <a:lnTo>
                    <a:pt x="2912" y="774"/>
                  </a:lnTo>
                  <a:lnTo>
                    <a:pt x="2912" y="683"/>
                  </a:lnTo>
                  <a:lnTo>
                    <a:pt x="3002" y="547"/>
                  </a:lnTo>
                  <a:lnTo>
                    <a:pt x="3048" y="228"/>
                  </a:lnTo>
                  <a:lnTo>
                    <a:pt x="3002" y="137"/>
                  </a:lnTo>
                  <a:lnTo>
                    <a:pt x="2866" y="183"/>
                  </a:lnTo>
                  <a:lnTo>
                    <a:pt x="2730" y="92"/>
                  </a:lnTo>
                  <a:lnTo>
                    <a:pt x="273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2"/>
            <p:cNvSpPr/>
            <p:nvPr/>
          </p:nvSpPr>
          <p:spPr>
            <a:xfrm>
              <a:off x="4006560" y="1125092"/>
              <a:ext cx="14551" cy="19728"/>
            </a:xfrm>
            <a:custGeom>
              <a:rect b="b" l="l" r="r" t="t"/>
              <a:pathLst>
                <a:path extrusionOk="0" h="865" w="638">
                  <a:moveTo>
                    <a:pt x="273" y="0"/>
                  </a:moveTo>
                  <a:lnTo>
                    <a:pt x="182" y="91"/>
                  </a:lnTo>
                  <a:lnTo>
                    <a:pt x="91" y="91"/>
                  </a:lnTo>
                  <a:lnTo>
                    <a:pt x="46" y="228"/>
                  </a:lnTo>
                  <a:lnTo>
                    <a:pt x="46" y="410"/>
                  </a:lnTo>
                  <a:lnTo>
                    <a:pt x="0" y="592"/>
                  </a:lnTo>
                  <a:lnTo>
                    <a:pt x="91" y="819"/>
                  </a:lnTo>
                  <a:lnTo>
                    <a:pt x="228" y="865"/>
                  </a:lnTo>
                  <a:lnTo>
                    <a:pt x="410" y="819"/>
                  </a:lnTo>
                  <a:lnTo>
                    <a:pt x="546" y="637"/>
                  </a:lnTo>
                  <a:lnTo>
                    <a:pt x="546" y="455"/>
                  </a:lnTo>
                  <a:lnTo>
                    <a:pt x="592" y="319"/>
                  </a:lnTo>
                  <a:lnTo>
                    <a:pt x="592" y="228"/>
                  </a:lnTo>
                  <a:lnTo>
                    <a:pt x="637" y="0"/>
                  </a:lnTo>
                  <a:lnTo>
                    <a:pt x="501" y="46"/>
                  </a:lnTo>
                  <a:lnTo>
                    <a:pt x="410"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2"/>
            <p:cNvSpPr/>
            <p:nvPr/>
          </p:nvSpPr>
          <p:spPr>
            <a:xfrm>
              <a:off x="3268008" y="2005735"/>
              <a:ext cx="3147" cy="5223"/>
            </a:xfrm>
            <a:custGeom>
              <a:rect b="b" l="l" r="r" t="t"/>
              <a:pathLst>
                <a:path extrusionOk="0" h="229" w="138">
                  <a:moveTo>
                    <a:pt x="137" y="1"/>
                  </a:moveTo>
                  <a:lnTo>
                    <a:pt x="1" y="46"/>
                  </a:lnTo>
                  <a:lnTo>
                    <a:pt x="46" y="228"/>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2"/>
            <p:cNvSpPr/>
            <p:nvPr/>
          </p:nvSpPr>
          <p:spPr>
            <a:xfrm>
              <a:off x="3639359" y="1454934"/>
              <a:ext cx="5200" cy="3147"/>
            </a:xfrm>
            <a:custGeom>
              <a:rect b="b" l="l" r="r" t="t"/>
              <a:pathLst>
                <a:path extrusionOk="0" h="138" w="228">
                  <a:moveTo>
                    <a:pt x="46" y="1"/>
                  </a:moveTo>
                  <a:lnTo>
                    <a:pt x="0" y="92"/>
                  </a:lnTo>
                  <a:lnTo>
                    <a:pt x="91" y="137"/>
                  </a:lnTo>
                  <a:lnTo>
                    <a:pt x="137" y="137"/>
                  </a:lnTo>
                  <a:lnTo>
                    <a:pt x="137" y="46"/>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2"/>
            <p:cNvSpPr/>
            <p:nvPr/>
          </p:nvSpPr>
          <p:spPr>
            <a:xfrm>
              <a:off x="3278385" y="2056573"/>
              <a:ext cx="11427" cy="14528"/>
            </a:xfrm>
            <a:custGeom>
              <a:rect b="b" l="l" r="r" t="t"/>
              <a:pathLst>
                <a:path extrusionOk="0" h="637" w="501">
                  <a:moveTo>
                    <a:pt x="319" y="0"/>
                  </a:moveTo>
                  <a:lnTo>
                    <a:pt x="137" y="46"/>
                  </a:lnTo>
                  <a:lnTo>
                    <a:pt x="0" y="182"/>
                  </a:lnTo>
                  <a:lnTo>
                    <a:pt x="91" y="182"/>
                  </a:lnTo>
                  <a:lnTo>
                    <a:pt x="91" y="318"/>
                  </a:lnTo>
                  <a:lnTo>
                    <a:pt x="91" y="409"/>
                  </a:lnTo>
                  <a:lnTo>
                    <a:pt x="182" y="455"/>
                  </a:lnTo>
                  <a:lnTo>
                    <a:pt x="364" y="318"/>
                  </a:lnTo>
                  <a:lnTo>
                    <a:pt x="364" y="318"/>
                  </a:lnTo>
                  <a:lnTo>
                    <a:pt x="273" y="500"/>
                  </a:lnTo>
                  <a:lnTo>
                    <a:pt x="273" y="637"/>
                  </a:lnTo>
                  <a:lnTo>
                    <a:pt x="455" y="455"/>
                  </a:lnTo>
                  <a:lnTo>
                    <a:pt x="501" y="91"/>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32"/>
            <p:cNvSpPr/>
            <p:nvPr/>
          </p:nvSpPr>
          <p:spPr>
            <a:xfrm>
              <a:off x="3262830" y="2022339"/>
              <a:ext cx="10400" cy="7276"/>
            </a:xfrm>
            <a:custGeom>
              <a:rect b="b" l="l" r="r" t="t"/>
              <a:pathLst>
                <a:path extrusionOk="0" h="319" w="456">
                  <a:moveTo>
                    <a:pt x="319" y="0"/>
                  </a:moveTo>
                  <a:lnTo>
                    <a:pt x="137" y="91"/>
                  </a:lnTo>
                  <a:lnTo>
                    <a:pt x="0" y="228"/>
                  </a:lnTo>
                  <a:lnTo>
                    <a:pt x="273" y="228"/>
                  </a:lnTo>
                  <a:lnTo>
                    <a:pt x="273" y="319"/>
                  </a:lnTo>
                  <a:lnTo>
                    <a:pt x="364" y="319"/>
                  </a:lnTo>
                  <a:lnTo>
                    <a:pt x="455"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32"/>
            <p:cNvSpPr/>
            <p:nvPr/>
          </p:nvSpPr>
          <p:spPr>
            <a:xfrm>
              <a:off x="4095760" y="1424873"/>
              <a:ext cx="7276" cy="11427"/>
            </a:xfrm>
            <a:custGeom>
              <a:rect b="b" l="l" r="r" t="t"/>
              <a:pathLst>
                <a:path extrusionOk="0" h="501" w="319">
                  <a:moveTo>
                    <a:pt x="228" y="0"/>
                  </a:moveTo>
                  <a:lnTo>
                    <a:pt x="92" y="45"/>
                  </a:lnTo>
                  <a:lnTo>
                    <a:pt x="92" y="182"/>
                  </a:lnTo>
                  <a:lnTo>
                    <a:pt x="1" y="227"/>
                  </a:lnTo>
                  <a:lnTo>
                    <a:pt x="1" y="409"/>
                  </a:lnTo>
                  <a:lnTo>
                    <a:pt x="92" y="500"/>
                  </a:lnTo>
                  <a:lnTo>
                    <a:pt x="183" y="500"/>
                  </a:lnTo>
                  <a:lnTo>
                    <a:pt x="274" y="318"/>
                  </a:lnTo>
                  <a:lnTo>
                    <a:pt x="319" y="227"/>
                  </a:lnTo>
                  <a:lnTo>
                    <a:pt x="274" y="13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2"/>
            <p:cNvSpPr/>
            <p:nvPr/>
          </p:nvSpPr>
          <p:spPr>
            <a:xfrm>
              <a:off x="3475465" y="1431077"/>
              <a:ext cx="4174" cy="3147"/>
            </a:xfrm>
            <a:custGeom>
              <a:rect b="b" l="l" r="r" t="t"/>
              <a:pathLst>
                <a:path extrusionOk="0" h="138" w="183">
                  <a:moveTo>
                    <a:pt x="137" y="1"/>
                  </a:moveTo>
                  <a:lnTo>
                    <a:pt x="1" y="92"/>
                  </a:lnTo>
                  <a:lnTo>
                    <a:pt x="92"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2"/>
            <p:cNvSpPr/>
            <p:nvPr/>
          </p:nvSpPr>
          <p:spPr>
            <a:xfrm>
              <a:off x="3284612" y="2087682"/>
              <a:ext cx="3125" cy="4174"/>
            </a:xfrm>
            <a:custGeom>
              <a:rect b="b" l="l" r="r" t="t"/>
              <a:pathLst>
                <a:path extrusionOk="0" h="183" w="137">
                  <a:moveTo>
                    <a:pt x="91" y="1"/>
                  </a:moveTo>
                  <a:lnTo>
                    <a:pt x="0" y="46"/>
                  </a:lnTo>
                  <a:lnTo>
                    <a:pt x="0" y="182"/>
                  </a:lnTo>
                  <a:lnTo>
                    <a:pt x="91" y="182"/>
                  </a:lnTo>
                  <a:lnTo>
                    <a:pt x="137"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2"/>
            <p:cNvSpPr/>
            <p:nvPr/>
          </p:nvSpPr>
          <p:spPr>
            <a:xfrm>
              <a:off x="3451608" y="1450805"/>
              <a:ext cx="5223" cy="10377"/>
            </a:xfrm>
            <a:custGeom>
              <a:rect b="b" l="l" r="r" t="t"/>
              <a:pathLst>
                <a:path extrusionOk="0" h="455" w="229">
                  <a:moveTo>
                    <a:pt x="228" y="0"/>
                  </a:moveTo>
                  <a:lnTo>
                    <a:pt x="92" y="136"/>
                  </a:lnTo>
                  <a:lnTo>
                    <a:pt x="92" y="273"/>
                  </a:lnTo>
                  <a:lnTo>
                    <a:pt x="1" y="318"/>
                  </a:lnTo>
                  <a:lnTo>
                    <a:pt x="46" y="364"/>
                  </a:lnTo>
                  <a:lnTo>
                    <a:pt x="183" y="455"/>
                  </a:lnTo>
                  <a:lnTo>
                    <a:pt x="228" y="318"/>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2"/>
            <p:cNvSpPr/>
            <p:nvPr/>
          </p:nvSpPr>
          <p:spPr>
            <a:xfrm>
              <a:off x="3421525" y="1414496"/>
              <a:ext cx="10400" cy="7276"/>
            </a:xfrm>
            <a:custGeom>
              <a:rect b="b" l="l" r="r" t="t"/>
              <a:pathLst>
                <a:path extrusionOk="0" h="319" w="456">
                  <a:moveTo>
                    <a:pt x="92" y="0"/>
                  </a:moveTo>
                  <a:lnTo>
                    <a:pt x="1" y="91"/>
                  </a:lnTo>
                  <a:lnTo>
                    <a:pt x="137" y="273"/>
                  </a:lnTo>
                  <a:lnTo>
                    <a:pt x="228" y="228"/>
                  </a:lnTo>
                  <a:lnTo>
                    <a:pt x="365" y="319"/>
                  </a:lnTo>
                  <a:lnTo>
                    <a:pt x="456" y="273"/>
                  </a:lnTo>
                  <a:lnTo>
                    <a:pt x="274"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2"/>
            <p:cNvSpPr/>
            <p:nvPr/>
          </p:nvSpPr>
          <p:spPr>
            <a:xfrm>
              <a:off x="3456808" y="1444579"/>
              <a:ext cx="10377" cy="21804"/>
            </a:xfrm>
            <a:custGeom>
              <a:rect b="b" l="l" r="r" t="t"/>
              <a:pathLst>
                <a:path extrusionOk="0" h="956" w="455">
                  <a:moveTo>
                    <a:pt x="364" y="0"/>
                  </a:moveTo>
                  <a:lnTo>
                    <a:pt x="273" y="46"/>
                  </a:lnTo>
                  <a:lnTo>
                    <a:pt x="273" y="182"/>
                  </a:lnTo>
                  <a:lnTo>
                    <a:pt x="182" y="91"/>
                  </a:lnTo>
                  <a:lnTo>
                    <a:pt x="91" y="228"/>
                  </a:lnTo>
                  <a:lnTo>
                    <a:pt x="91" y="500"/>
                  </a:lnTo>
                  <a:lnTo>
                    <a:pt x="136" y="682"/>
                  </a:lnTo>
                  <a:lnTo>
                    <a:pt x="91" y="773"/>
                  </a:lnTo>
                  <a:lnTo>
                    <a:pt x="0" y="819"/>
                  </a:lnTo>
                  <a:lnTo>
                    <a:pt x="182" y="955"/>
                  </a:lnTo>
                  <a:lnTo>
                    <a:pt x="409" y="819"/>
                  </a:lnTo>
                  <a:lnTo>
                    <a:pt x="318" y="682"/>
                  </a:lnTo>
                  <a:lnTo>
                    <a:pt x="409" y="591"/>
                  </a:lnTo>
                  <a:lnTo>
                    <a:pt x="455" y="182"/>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2"/>
            <p:cNvSpPr/>
            <p:nvPr/>
          </p:nvSpPr>
          <p:spPr>
            <a:xfrm>
              <a:off x="3474438" y="1436277"/>
              <a:ext cx="3125" cy="3125"/>
            </a:xfrm>
            <a:custGeom>
              <a:rect b="b" l="l" r="r" t="t"/>
              <a:pathLst>
                <a:path extrusionOk="0" h="137" w="137">
                  <a:moveTo>
                    <a:pt x="91" y="0"/>
                  </a:moveTo>
                  <a:lnTo>
                    <a:pt x="0" y="46"/>
                  </a:lnTo>
                  <a:lnTo>
                    <a:pt x="46" y="137"/>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2"/>
            <p:cNvSpPr/>
            <p:nvPr/>
          </p:nvSpPr>
          <p:spPr>
            <a:xfrm>
              <a:off x="3451608" y="1463236"/>
              <a:ext cx="12476" cy="18702"/>
            </a:xfrm>
            <a:custGeom>
              <a:rect b="b" l="l" r="r" t="t"/>
              <a:pathLst>
                <a:path extrusionOk="0" h="820" w="547">
                  <a:moveTo>
                    <a:pt x="1" y="1"/>
                  </a:moveTo>
                  <a:lnTo>
                    <a:pt x="1" y="92"/>
                  </a:lnTo>
                  <a:lnTo>
                    <a:pt x="274" y="365"/>
                  </a:lnTo>
                  <a:lnTo>
                    <a:pt x="274" y="365"/>
                  </a:lnTo>
                  <a:lnTo>
                    <a:pt x="92" y="319"/>
                  </a:lnTo>
                  <a:lnTo>
                    <a:pt x="92" y="410"/>
                  </a:lnTo>
                  <a:lnTo>
                    <a:pt x="228" y="547"/>
                  </a:lnTo>
                  <a:lnTo>
                    <a:pt x="455" y="819"/>
                  </a:lnTo>
                  <a:lnTo>
                    <a:pt x="546" y="683"/>
                  </a:lnTo>
                  <a:lnTo>
                    <a:pt x="455" y="410"/>
                  </a:lnTo>
                  <a:lnTo>
                    <a:pt x="455" y="183"/>
                  </a:lnTo>
                  <a:lnTo>
                    <a:pt x="274" y="183"/>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2"/>
            <p:cNvSpPr/>
            <p:nvPr/>
          </p:nvSpPr>
          <p:spPr>
            <a:xfrm>
              <a:off x="3604099" y="1417598"/>
              <a:ext cx="6249" cy="5223"/>
            </a:xfrm>
            <a:custGeom>
              <a:rect b="b" l="l" r="r" t="t"/>
              <a:pathLst>
                <a:path extrusionOk="0" h="229" w="274">
                  <a:moveTo>
                    <a:pt x="228" y="1"/>
                  </a:moveTo>
                  <a:lnTo>
                    <a:pt x="91" y="92"/>
                  </a:lnTo>
                  <a:lnTo>
                    <a:pt x="0" y="183"/>
                  </a:lnTo>
                  <a:lnTo>
                    <a:pt x="91" y="228"/>
                  </a:lnTo>
                  <a:lnTo>
                    <a:pt x="273" y="137"/>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2"/>
            <p:cNvSpPr/>
            <p:nvPr/>
          </p:nvSpPr>
          <p:spPr>
            <a:xfrm>
              <a:off x="3266981" y="2128143"/>
              <a:ext cx="66393" cy="82996"/>
            </a:xfrm>
            <a:custGeom>
              <a:rect b="b" l="l" r="r" t="t"/>
              <a:pathLst>
                <a:path extrusionOk="0" h="3639" w="2911">
                  <a:moveTo>
                    <a:pt x="273" y="0"/>
                  </a:moveTo>
                  <a:lnTo>
                    <a:pt x="228" y="46"/>
                  </a:lnTo>
                  <a:lnTo>
                    <a:pt x="0" y="46"/>
                  </a:lnTo>
                  <a:lnTo>
                    <a:pt x="46" y="273"/>
                  </a:lnTo>
                  <a:lnTo>
                    <a:pt x="137" y="273"/>
                  </a:lnTo>
                  <a:lnTo>
                    <a:pt x="182" y="500"/>
                  </a:lnTo>
                  <a:lnTo>
                    <a:pt x="591" y="546"/>
                  </a:lnTo>
                  <a:lnTo>
                    <a:pt x="410" y="637"/>
                  </a:lnTo>
                  <a:lnTo>
                    <a:pt x="228" y="591"/>
                  </a:lnTo>
                  <a:lnTo>
                    <a:pt x="137" y="773"/>
                  </a:lnTo>
                  <a:lnTo>
                    <a:pt x="228" y="819"/>
                  </a:lnTo>
                  <a:lnTo>
                    <a:pt x="137" y="1046"/>
                  </a:lnTo>
                  <a:lnTo>
                    <a:pt x="182" y="1092"/>
                  </a:lnTo>
                  <a:lnTo>
                    <a:pt x="364" y="1001"/>
                  </a:lnTo>
                  <a:lnTo>
                    <a:pt x="364" y="1183"/>
                  </a:lnTo>
                  <a:lnTo>
                    <a:pt x="546" y="1137"/>
                  </a:lnTo>
                  <a:lnTo>
                    <a:pt x="546" y="1319"/>
                  </a:lnTo>
                  <a:lnTo>
                    <a:pt x="728" y="1410"/>
                  </a:lnTo>
                  <a:lnTo>
                    <a:pt x="864" y="1319"/>
                  </a:lnTo>
                  <a:lnTo>
                    <a:pt x="682" y="1592"/>
                  </a:lnTo>
                  <a:lnTo>
                    <a:pt x="773" y="1774"/>
                  </a:lnTo>
                  <a:lnTo>
                    <a:pt x="864" y="1728"/>
                  </a:lnTo>
                  <a:lnTo>
                    <a:pt x="910" y="1592"/>
                  </a:lnTo>
                  <a:lnTo>
                    <a:pt x="1092" y="1547"/>
                  </a:lnTo>
                  <a:lnTo>
                    <a:pt x="1092" y="1547"/>
                  </a:lnTo>
                  <a:lnTo>
                    <a:pt x="1046" y="1728"/>
                  </a:lnTo>
                  <a:lnTo>
                    <a:pt x="910" y="1819"/>
                  </a:lnTo>
                  <a:lnTo>
                    <a:pt x="910" y="1956"/>
                  </a:lnTo>
                  <a:lnTo>
                    <a:pt x="1001" y="1956"/>
                  </a:lnTo>
                  <a:lnTo>
                    <a:pt x="1046" y="2138"/>
                  </a:lnTo>
                  <a:lnTo>
                    <a:pt x="1319" y="2092"/>
                  </a:lnTo>
                  <a:lnTo>
                    <a:pt x="1319" y="2229"/>
                  </a:lnTo>
                  <a:lnTo>
                    <a:pt x="1410" y="2229"/>
                  </a:lnTo>
                  <a:lnTo>
                    <a:pt x="1456" y="2411"/>
                  </a:lnTo>
                  <a:lnTo>
                    <a:pt x="1410" y="2547"/>
                  </a:lnTo>
                  <a:lnTo>
                    <a:pt x="1592" y="2729"/>
                  </a:lnTo>
                  <a:lnTo>
                    <a:pt x="1728" y="2593"/>
                  </a:lnTo>
                  <a:lnTo>
                    <a:pt x="1819" y="2684"/>
                  </a:lnTo>
                  <a:lnTo>
                    <a:pt x="1956" y="2684"/>
                  </a:lnTo>
                  <a:lnTo>
                    <a:pt x="1728" y="2911"/>
                  </a:lnTo>
                  <a:lnTo>
                    <a:pt x="2001" y="3229"/>
                  </a:lnTo>
                  <a:lnTo>
                    <a:pt x="2138" y="3229"/>
                  </a:lnTo>
                  <a:lnTo>
                    <a:pt x="2183" y="3366"/>
                  </a:lnTo>
                  <a:lnTo>
                    <a:pt x="2684" y="3639"/>
                  </a:lnTo>
                  <a:lnTo>
                    <a:pt x="2774" y="3593"/>
                  </a:lnTo>
                  <a:lnTo>
                    <a:pt x="2911" y="3593"/>
                  </a:lnTo>
                  <a:lnTo>
                    <a:pt x="2774" y="3184"/>
                  </a:lnTo>
                  <a:lnTo>
                    <a:pt x="2820" y="3002"/>
                  </a:lnTo>
                  <a:lnTo>
                    <a:pt x="2774" y="2865"/>
                  </a:lnTo>
                  <a:lnTo>
                    <a:pt x="2774" y="2547"/>
                  </a:lnTo>
                  <a:lnTo>
                    <a:pt x="2638" y="2365"/>
                  </a:lnTo>
                  <a:lnTo>
                    <a:pt x="2320" y="2138"/>
                  </a:lnTo>
                  <a:lnTo>
                    <a:pt x="2274" y="1683"/>
                  </a:lnTo>
                  <a:lnTo>
                    <a:pt x="2092" y="1365"/>
                  </a:lnTo>
                  <a:lnTo>
                    <a:pt x="2047" y="1092"/>
                  </a:lnTo>
                  <a:lnTo>
                    <a:pt x="2001" y="1001"/>
                  </a:lnTo>
                  <a:lnTo>
                    <a:pt x="1819" y="1001"/>
                  </a:lnTo>
                  <a:lnTo>
                    <a:pt x="1547" y="819"/>
                  </a:lnTo>
                  <a:lnTo>
                    <a:pt x="1365" y="819"/>
                  </a:lnTo>
                  <a:lnTo>
                    <a:pt x="1183" y="773"/>
                  </a:lnTo>
                  <a:lnTo>
                    <a:pt x="1137" y="637"/>
                  </a:lnTo>
                  <a:lnTo>
                    <a:pt x="864" y="500"/>
                  </a:lnTo>
                  <a:lnTo>
                    <a:pt x="773" y="364"/>
                  </a:lnTo>
                  <a:lnTo>
                    <a:pt x="728" y="228"/>
                  </a:lnTo>
                  <a:lnTo>
                    <a:pt x="546" y="228"/>
                  </a:lnTo>
                  <a:lnTo>
                    <a:pt x="455"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2"/>
            <p:cNvSpPr/>
            <p:nvPr/>
          </p:nvSpPr>
          <p:spPr>
            <a:xfrm>
              <a:off x="3278385" y="2051373"/>
              <a:ext cx="3125" cy="4174"/>
            </a:xfrm>
            <a:custGeom>
              <a:rect b="b" l="l" r="r" t="t"/>
              <a:pathLst>
                <a:path extrusionOk="0" h="183" w="137">
                  <a:moveTo>
                    <a:pt x="91" y="1"/>
                  </a:moveTo>
                  <a:lnTo>
                    <a:pt x="0" y="46"/>
                  </a:lnTo>
                  <a:lnTo>
                    <a:pt x="91" y="183"/>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2"/>
            <p:cNvSpPr/>
            <p:nvPr/>
          </p:nvSpPr>
          <p:spPr>
            <a:xfrm>
              <a:off x="3316770" y="2154075"/>
              <a:ext cx="2098" cy="6249"/>
            </a:xfrm>
            <a:custGeom>
              <a:rect b="b" l="l" r="r" t="t"/>
              <a:pathLst>
                <a:path extrusionOk="0" h="274" w="92">
                  <a:moveTo>
                    <a:pt x="91" y="0"/>
                  </a:moveTo>
                  <a:lnTo>
                    <a:pt x="0" y="46"/>
                  </a:lnTo>
                  <a:lnTo>
                    <a:pt x="0" y="273"/>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2"/>
            <p:cNvSpPr/>
            <p:nvPr/>
          </p:nvSpPr>
          <p:spPr>
            <a:xfrm>
              <a:off x="3281487" y="2103237"/>
              <a:ext cx="3147" cy="8325"/>
            </a:xfrm>
            <a:custGeom>
              <a:rect b="b" l="l" r="r" t="t"/>
              <a:pathLst>
                <a:path extrusionOk="0" h="365" w="138">
                  <a:moveTo>
                    <a:pt x="137" y="1"/>
                  </a:moveTo>
                  <a:lnTo>
                    <a:pt x="1" y="92"/>
                  </a:lnTo>
                  <a:lnTo>
                    <a:pt x="46" y="274"/>
                  </a:lnTo>
                  <a:lnTo>
                    <a:pt x="92" y="365"/>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2"/>
            <p:cNvSpPr/>
            <p:nvPr/>
          </p:nvSpPr>
          <p:spPr>
            <a:xfrm>
              <a:off x="3282536" y="2092859"/>
              <a:ext cx="7276" cy="6249"/>
            </a:xfrm>
            <a:custGeom>
              <a:rect b="b" l="l" r="r" t="t"/>
              <a:pathLst>
                <a:path extrusionOk="0" h="274" w="319">
                  <a:moveTo>
                    <a:pt x="228" y="1"/>
                  </a:moveTo>
                  <a:lnTo>
                    <a:pt x="46" y="92"/>
                  </a:lnTo>
                  <a:lnTo>
                    <a:pt x="0" y="274"/>
                  </a:lnTo>
                  <a:lnTo>
                    <a:pt x="182" y="274"/>
                  </a:lnTo>
                  <a:lnTo>
                    <a:pt x="319"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2"/>
            <p:cNvSpPr/>
            <p:nvPr/>
          </p:nvSpPr>
          <p:spPr>
            <a:xfrm>
              <a:off x="3324023" y="2168580"/>
              <a:ext cx="7276" cy="9374"/>
            </a:xfrm>
            <a:custGeom>
              <a:rect b="b" l="l" r="r" t="t"/>
              <a:pathLst>
                <a:path extrusionOk="0" h="411" w="319">
                  <a:moveTo>
                    <a:pt x="1" y="1"/>
                  </a:moveTo>
                  <a:lnTo>
                    <a:pt x="46" y="183"/>
                  </a:lnTo>
                  <a:lnTo>
                    <a:pt x="273" y="410"/>
                  </a:lnTo>
                  <a:lnTo>
                    <a:pt x="319" y="319"/>
                  </a:lnTo>
                  <a:lnTo>
                    <a:pt x="137" y="137"/>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2"/>
            <p:cNvSpPr/>
            <p:nvPr/>
          </p:nvSpPr>
          <p:spPr>
            <a:xfrm>
              <a:off x="3296015" y="2131244"/>
              <a:ext cx="4174" cy="3147"/>
            </a:xfrm>
            <a:custGeom>
              <a:rect b="b" l="l" r="r" t="t"/>
              <a:pathLst>
                <a:path extrusionOk="0" h="138" w="183">
                  <a:moveTo>
                    <a:pt x="92" y="1"/>
                  </a:moveTo>
                  <a:lnTo>
                    <a:pt x="1" y="137"/>
                  </a:lnTo>
                  <a:lnTo>
                    <a:pt x="183"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2"/>
            <p:cNvSpPr/>
            <p:nvPr/>
          </p:nvSpPr>
          <p:spPr>
            <a:xfrm>
              <a:off x="3287713" y="2067976"/>
              <a:ext cx="4174" cy="7276"/>
            </a:xfrm>
            <a:custGeom>
              <a:rect b="b" l="l" r="r" t="t"/>
              <a:pathLst>
                <a:path extrusionOk="0" h="319" w="183">
                  <a:moveTo>
                    <a:pt x="137" y="0"/>
                  </a:moveTo>
                  <a:lnTo>
                    <a:pt x="1" y="182"/>
                  </a:lnTo>
                  <a:lnTo>
                    <a:pt x="1" y="319"/>
                  </a:lnTo>
                  <a:lnTo>
                    <a:pt x="92" y="273"/>
                  </a:lnTo>
                  <a:lnTo>
                    <a:pt x="92" y="228"/>
                  </a:lnTo>
                  <a:lnTo>
                    <a:pt x="183"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2"/>
            <p:cNvSpPr/>
            <p:nvPr/>
          </p:nvSpPr>
          <p:spPr>
            <a:xfrm>
              <a:off x="3284612" y="2039969"/>
              <a:ext cx="7276" cy="7276"/>
            </a:xfrm>
            <a:custGeom>
              <a:rect b="b" l="l" r="r" t="t"/>
              <a:pathLst>
                <a:path extrusionOk="0" h="319" w="319">
                  <a:moveTo>
                    <a:pt x="228" y="0"/>
                  </a:moveTo>
                  <a:lnTo>
                    <a:pt x="46" y="91"/>
                  </a:lnTo>
                  <a:lnTo>
                    <a:pt x="0" y="319"/>
                  </a:lnTo>
                  <a:lnTo>
                    <a:pt x="0" y="319"/>
                  </a:lnTo>
                  <a:lnTo>
                    <a:pt x="91" y="228"/>
                  </a:lnTo>
                  <a:lnTo>
                    <a:pt x="273" y="182"/>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2"/>
            <p:cNvSpPr/>
            <p:nvPr/>
          </p:nvSpPr>
          <p:spPr>
            <a:xfrm>
              <a:off x="3297064" y="2142648"/>
              <a:ext cx="5200" cy="2098"/>
            </a:xfrm>
            <a:custGeom>
              <a:rect b="b" l="l" r="r" t="t"/>
              <a:pathLst>
                <a:path extrusionOk="0" h="92" w="228">
                  <a:moveTo>
                    <a:pt x="0" y="1"/>
                  </a:moveTo>
                  <a:lnTo>
                    <a:pt x="228"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2"/>
            <p:cNvSpPr/>
            <p:nvPr/>
          </p:nvSpPr>
          <p:spPr>
            <a:xfrm>
              <a:off x="3299140" y="2135395"/>
              <a:ext cx="6226" cy="4174"/>
            </a:xfrm>
            <a:custGeom>
              <a:rect b="b" l="l" r="r" t="t"/>
              <a:pathLst>
                <a:path extrusionOk="0" h="183" w="273">
                  <a:moveTo>
                    <a:pt x="182" y="1"/>
                  </a:moveTo>
                  <a:lnTo>
                    <a:pt x="137" y="92"/>
                  </a:lnTo>
                  <a:lnTo>
                    <a:pt x="46" y="92"/>
                  </a:lnTo>
                  <a:lnTo>
                    <a:pt x="0" y="182"/>
                  </a:lnTo>
                  <a:lnTo>
                    <a:pt x="137" y="182"/>
                  </a:lnTo>
                  <a:lnTo>
                    <a:pt x="273"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2"/>
            <p:cNvSpPr/>
            <p:nvPr/>
          </p:nvSpPr>
          <p:spPr>
            <a:xfrm>
              <a:off x="3467163" y="1435228"/>
              <a:ext cx="30106" cy="27004"/>
            </a:xfrm>
            <a:custGeom>
              <a:rect b="b" l="l" r="r" t="t"/>
              <a:pathLst>
                <a:path extrusionOk="0" h="1184" w="1320">
                  <a:moveTo>
                    <a:pt x="1092" y="1"/>
                  </a:moveTo>
                  <a:lnTo>
                    <a:pt x="956" y="46"/>
                  </a:lnTo>
                  <a:lnTo>
                    <a:pt x="865" y="228"/>
                  </a:lnTo>
                  <a:lnTo>
                    <a:pt x="729" y="274"/>
                  </a:lnTo>
                  <a:lnTo>
                    <a:pt x="729" y="410"/>
                  </a:lnTo>
                  <a:lnTo>
                    <a:pt x="638" y="410"/>
                  </a:lnTo>
                  <a:lnTo>
                    <a:pt x="547" y="456"/>
                  </a:lnTo>
                  <a:lnTo>
                    <a:pt x="501" y="592"/>
                  </a:lnTo>
                  <a:lnTo>
                    <a:pt x="456" y="456"/>
                  </a:lnTo>
                  <a:lnTo>
                    <a:pt x="501" y="365"/>
                  </a:lnTo>
                  <a:lnTo>
                    <a:pt x="410" y="274"/>
                  </a:lnTo>
                  <a:lnTo>
                    <a:pt x="319" y="410"/>
                  </a:lnTo>
                  <a:lnTo>
                    <a:pt x="228" y="365"/>
                  </a:lnTo>
                  <a:lnTo>
                    <a:pt x="183" y="547"/>
                  </a:lnTo>
                  <a:lnTo>
                    <a:pt x="92" y="638"/>
                  </a:lnTo>
                  <a:lnTo>
                    <a:pt x="92" y="910"/>
                  </a:lnTo>
                  <a:lnTo>
                    <a:pt x="1" y="1047"/>
                  </a:lnTo>
                  <a:lnTo>
                    <a:pt x="46" y="1183"/>
                  </a:lnTo>
                  <a:lnTo>
                    <a:pt x="183" y="1183"/>
                  </a:lnTo>
                  <a:lnTo>
                    <a:pt x="319" y="1092"/>
                  </a:lnTo>
                  <a:lnTo>
                    <a:pt x="456" y="1092"/>
                  </a:lnTo>
                  <a:lnTo>
                    <a:pt x="956" y="638"/>
                  </a:lnTo>
                  <a:lnTo>
                    <a:pt x="1183" y="501"/>
                  </a:lnTo>
                  <a:lnTo>
                    <a:pt x="1320" y="319"/>
                  </a:lnTo>
                  <a:lnTo>
                    <a:pt x="1320" y="319"/>
                  </a:lnTo>
                  <a:lnTo>
                    <a:pt x="1229" y="365"/>
                  </a:lnTo>
                  <a:lnTo>
                    <a:pt x="1138" y="274"/>
                  </a:lnTo>
                  <a:lnTo>
                    <a:pt x="10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2"/>
            <p:cNvSpPr/>
            <p:nvPr/>
          </p:nvSpPr>
          <p:spPr>
            <a:xfrm>
              <a:off x="4324999" y="1507847"/>
              <a:ext cx="4174" cy="3125"/>
            </a:xfrm>
            <a:custGeom>
              <a:rect b="b" l="l" r="r" t="t"/>
              <a:pathLst>
                <a:path extrusionOk="0" h="137" w="183">
                  <a:moveTo>
                    <a:pt x="1" y="0"/>
                  </a:moveTo>
                  <a:lnTo>
                    <a:pt x="46" y="91"/>
                  </a:lnTo>
                  <a:lnTo>
                    <a:pt x="137" y="137"/>
                  </a:lnTo>
                  <a:lnTo>
                    <a:pt x="183"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2"/>
            <p:cNvSpPr/>
            <p:nvPr/>
          </p:nvSpPr>
          <p:spPr>
            <a:xfrm>
              <a:off x="4317746" y="1506798"/>
              <a:ext cx="3125" cy="4174"/>
            </a:xfrm>
            <a:custGeom>
              <a:rect b="b" l="l" r="r" t="t"/>
              <a:pathLst>
                <a:path extrusionOk="0" h="183" w="137">
                  <a:moveTo>
                    <a:pt x="46" y="1"/>
                  </a:moveTo>
                  <a:lnTo>
                    <a:pt x="0" y="92"/>
                  </a:lnTo>
                  <a:lnTo>
                    <a:pt x="46" y="183"/>
                  </a:lnTo>
                  <a:lnTo>
                    <a:pt x="137"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2"/>
            <p:cNvSpPr/>
            <p:nvPr/>
          </p:nvSpPr>
          <p:spPr>
            <a:xfrm>
              <a:off x="4208817" y="1407220"/>
              <a:ext cx="6249" cy="4174"/>
            </a:xfrm>
            <a:custGeom>
              <a:rect b="b" l="l" r="r" t="t"/>
              <a:pathLst>
                <a:path extrusionOk="0" h="183" w="274">
                  <a:moveTo>
                    <a:pt x="1" y="1"/>
                  </a:moveTo>
                  <a:lnTo>
                    <a:pt x="1" y="92"/>
                  </a:lnTo>
                  <a:lnTo>
                    <a:pt x="92" y="183"/>
                  </a:lnTo>
                  <a:lnTo>
                    <a:pt x="183" y="183"/>
                  </a:lnTo>
                  <a:lnTo>
                    <a:pt x="274" y="137"/>
                  </a:lnTo>
                  <a:lnTo>
                    <a:pt x="228"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2"/>
            <p:cNvSpPr/>
            <p:nvPr/>
          </p:nvSpPr>
          <p:spPr>
            <a:xfrm>
              <a:off x="4319821" y="1449756"/>
              <a:ext cx="58114" cy="54989"/>
            </a:xfrm>
            <a:custGeom>
              <a:rect b="b" l="l" r="r" t="t"/>
              <a:pathLst>
                <a:path extrusionOk="0" h="2411" w="2548">
                  <a:moveTo>
                    <a:pt x="546" y="1"/>
                  </a:moveTo>
                  <a:lnTo>
                    <a:pt x="410" y="46"/>
                  </a:lnTo>
                  <a:lnTo>
                    <a:pt x="319" y="273"/>
                  </a:lnTo>
                  <a:lnTo>
                    <a:pt x="273" y="364"/>
                  </a:lnTo>
                  <a:lnTo>
                    <a:pt x="273" y="501"/>
                  </a:lnTo>
                  <a:lnTo>
                    <a:pt x="228" y="637"/>
                  </a:lnTo>
                  <a:lnTo>
                    <a:pt x="137" y="592"/>
                  </a:lnTo>
                  <a:lnTo>
                    <a:pt x="0" y="956"/>
                  </a:lnTo>
                  <a:lnTo>
                    <a:pt x="137" y="1047"/>
                  </a:lnTo>
                  <a:lnTo>
                    <a:pt x="273" y="1092"/>
                  </a:lnTo>
                  <a:lnTo>
                    <a:pt x="319" y="1183"/>
                  </a:lnTo>
                  <a:lnTo>
                    <a:pt x="228" y="1319"/>
                  </a:lnTo>
                  <a:lnTo>
                    <a:pt x="228" y="1456"/>
                  </a:lnTo>
                  <a:lnTo>
                    <a:pt x="46" y="1547"/>
                  </a:lnTo>
                  <a:lnTo>
                    <a:pt x="0" y="1729"/>
                  </a:lnTo>
                  <a:lnTo>
                    <a:pt x="91" y="1865"/>
                  </a:lnTo>
                  <a:lnTo>
                    <a:pt x="182" y="1911"/>
                  </a:lnTo>
                  <a:lnTo>
                    <a:pt x="273" y="2138"/>
                  </a:lnTo>
                  <a:lnTo>
                    <a:pt x="410" y="2184"/>
                  </a:lnTo>
                  <a:lnTo>
                    <a:pt x="637" y="2275"/>
                  </a:lnTo>
                  <a:lnTo>
                    <a:pt x="728" y="2275"/>
                  </a:lnTo>
                  <a:lnTo>
                    <a:pt x="864" y="2138"/>
                  </a:lnTo>
                  <a:lnTo>
                    <a:pt x="1001" y="2093"/>
                  </a:lnTo>
                  <a:lnTo>
                    <a:pt x="1228" y="2047"/>
                  </a:lnTo>
                  <a:lnTo>
                    <a:pt x="1365" y="2138"/>
                  </a:lnTo>
                  <a:lnTo>
                    <a:pt x="1638" y="2138"/>
                  </a:lnTo>
                  <a:lnTo>
                    <a:pt x="1729" y="2229"/>
                  </a:lnTo>
                  <a:lnTo>
                    <a:pt x="2047" y="2320"/>
                  </a:lnTo>
                  <a:lnTo>
                    <a:pt x="2092" y="2365"/>
                  </a:lnTo>
                  <a:lnTo>
                    <a:pt x="2365" y="2411"/>
                  </a:lnTo>
                  <a:lnTo>
                    <a:pt x="2411" y="2320"/>
                  </a:lnTo>
                  <a:lnTo>
                    <a:pt x="2547" y="2275"/>
                  </a:lnTo>
                  <a:lnTo>
                    <a:pt x="2547" y="2184"/>
                  </a:lnTo>
                  <a:lnTo>
                    <a:pt x="2320" y="2138"/>
                  </a:lnTo>
                  <a:lnTo>
                    <a:pt x="2411" y="2002"/>
                  </a:lnTo>
                  <a:lnTo>
                    <a:pt x="2411" y="1911"/>
                  </a:lnTo>
                  <a:lnTo>
                    <a:pt x="2365" y="1729"/>
                  </a:lnTo>
                  <a:lnTo>
                    <a:pt x="2365" y="1638"/>
                  </a:lnTo>
                  <a:lnTo>
                    <a:pt x="2320" y="1501"/>
                  </a:lnTo>
                  <a:lnTo>
                    <a:pt x="2365" y="1410"/>
                  </a:lnTo>
                  <a:lnTo>
                    <a:pt x="2229" y="1319"/>
                  </a:lnTo>
                  <a:lnTo>
                    <a:pt x="2229" y="1228"/>
                  </a:lnTo>
                  <a:lnTo>
                    <a:pt x="2274" y="1047"/>
                  </a:lnTo>
                  <a:lnTo>
                    <a:pt x="2229" y="865"/>
                  </a:lnTo>
                  <a:lnTo>
                    <a:pt x="2001" y="728"/>
                  </a:lnTo>
                  <a:lnTo>
                    <a:pt x="1956" y="592"/>
                  </a:lnTo>
                  <a:lnTo>
                    <a:pt x="1865" y="501"/>
                  </a:lnTo>
                  <a:lnTo>
                    <a:pt x="1638" y="546"/>
                  </a:lnTo>
                  <a:lnTo>
                    <a:pt x="1319" y="410"/>
                  </a:lnTo>
                  <a:lnTo>
                    <a:pt x="1274" y="501"/>
                  </a:lnTo>
                  <a:lnTo>
                    <a:pt x="1092" y="455"/>
                  </a:lnTo>
                  <a:lnTo>
                    <a:pt x="955" y="319"/>
                  </a:lnTo>
                  <a:lnTo>
                    <a:pt x="682" y="228"/>
                  </a:lnTo>
                  <a:lnTo>
                    <a:pt x="637" y="91"/>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2"/>
            <p:cNvSpPr/>
            <p:nvPr/>
          </p:nvSpPr>
          <p:spPr>
            <a:xfrm>
              <a:off x="4190161" y="1244375"/>
              <a:ext cx="3125" cy="3125"/>
            </a:xfrm>
            <a:custGeom>
              <a:rect b="b" l="l" r="r" t="t"/>
              <a:pathLst>
                <a:path extrusionOk="0" h="137" w="137">
                  <a:moveTo>
                    <a:pt x="46" y="1"/>
                  </a:moveTo>
                  <a:lnTo>
                    <a:pt x="0" y="46"/>
                  </a:lnTo>
                  <a:lnTo>
                    <a:pt x="46" y="137"/>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2"/>
            <p:cNvSpPr/>
            <p:nvPr/>
          </p:nvSpPr>
          <p:spPr>
            <a:xfrm>
              <a:off x="4264832" y="1194586"/>
              <a:ext cx="4174" cy="9351"/>
            </a:xfrm>
            <a:custGeom>
              <a:rect b="b" l="l" r="r" t="t"/>
              <a:pathLst>
                <a:path extrusionOk="0" h="410" w="183">
                  <a:moveTo>
                    <a:pt x="46" y="1"/>
                  </a:moveTo>
                  <a:lnTo>
                    <a:pt x="1" y="91"/>
                  </a:lnTo>
                  <a:lnTo>
                    <a:pt x="1" y="273"/>
                  </a:lnTo>
                  <a:lnTo>
                    <a:pt x="46" y="410"/>
                  </a:lnTo>
                  <a:lnTo>
                    <a:pt x="137" y="364"/>
                  </a:lnTo>
                  <a:lnTo>
                    <a:pt x="183" y="27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2"/>
            <p:cNvSpPr/>
            <p:nvPr/>
          </p:nvSpPr>
          <p:spPr>
            <a:xfrm>
              <a:off x="4274183" y="1259929"/>
              <a:ext cx="4174" cy="6249"/>
            </a:xfrm>
            <a:custGeom>
              <a:rect b="b" l="l" r="r" t="t"/>
              <a:pathLst>
                <a:path extrusionOk="0" h="274" w="183">
                  <a:moveTo>
                    <a:pt x="46" y="1"/>
                  </a:moveTo>
                  <a:lnTo>
                    <a:pt x="0" y="92"/>
                  </a:lnTo>
                  <a:lnTo>
                    <a:pt x="46" y="228"/>
                  </a:lnTo>
                  <a:lnTo>
                    <a:pt x="137" y="274"/>
                  </a:lnTo>
                  <a:lnTo>
                    <a:pt x="182" y="228"/>
                  </a:lnTo>
                  <a:lnTo>
                    <a:pt x="182" y="137"/>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2"/>
            <p:cNvSpPr/>
            <p:nvPr/>
          </p:nvSpPr>
          <p:spPr>
            <a:xfrm>
              <a:off x="4312546" y="1501621"/>
              <a:ext cx="3147" cy="6249"/>
            </a:xfrm>
            <a:custGeom>
              <a:rect b="b" l="l" r="r" t="t"/>
              <a:pathLst>
                <a:path extrusionOk="0" h="274" w="138">
                  <a:moveTo>
                    <a:pt x="92" y="1"/>
                  </a:moveTo>
                  <a:lnTo>
                    <a:pt x="1" y="91"/>
                  </a:lnTo>
                  <a:lnTo>
                    <a:pt x="46" y="273"/>
                  </a:lnTo>
                  <a:lnTo>
                    <a:pt x="137" y="182"/>
                  </a:lnTo>
                  <a:lnTo>
                    <a:pt x="137" y="91"/>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2"/>
            <p:cNvSpPr/>
            <p:nvPr/>
          </p:nvSpPr>
          <p:spPr>
            <a:xfrm>
              <a:off x="4160077" y="1316994"/>
              <a:ext cx="5200" cy="7276"/>
            </a:xfrm>
            <a:custGeom>
              <a:rect b="b" l="l" r="r" t="t"/>
              <a:pathLst>
                <a:path extrusionOk="0" h="319" w="228">
                  <a:moveTo>
                    <a:pt x="46" y="0"/>
                  </a:moveTo>
                  <a:lnTo>
                    <a:pt x="0" y="137"/>
                  </a:lnTo>
                  <a:lnTo>
                    <a:pt x="46" y="182"/>
                  </a:lnTo>
                  <a:lnTo>
                    <a:pt x="46" y="318"/>
                  </a:lnTo>
                  <a:lnTo>
                    <a:pt x="91" y="273"/>
                  </a:lnTo>
                  <a:lnTo>
                    <a:pt x="228" y="182"/>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32"/>
            <p:cNvSpPr/>
            <p:nvPr/>
          </p:nvSpPr>
          <p:spPr>
            <a:xfrm>
              <a:off x="4388267" y="1347077"/>
              <a:ext cx="15600" cy="14528"/>
            </a:xfrm>
            <a:custGeom>
              <a:rect b="b" l="l" r="r" t="t"/>
              <a:pathLst>
                <a:path extrusionOk="0" h="637" w="684">
                  <a:moveTo>
                    <a:pt x="683" y="0"/>
                  </a:moveTo>
                  <a:lnTo>
                    <a:pt x="547" y="46"/>
                  </a:lnTo>
                  <a:lnTo>
                    <a:pt x="183" y="273"/>
                  </a:lnTo>
                  <a:lnTo>
                    <a:pt x="92" y="409"/>
                  </a:lnTo>
                  <a:lnTo>
                    <a:pt x="1" y="455"/>
                  </a:lnTo>
                  <a:lnTo>
                    <a:pt x="1" y="637"/>
                  </a:lnTo>
                  <a:lnTo>
                    <a:pt x="92" y="637"/>
                  </a:lnTo>
                  <a:lnTo>
                    <a:pt x="137" y="591"/>
                  </a:lnTo>
                  <a:lnTo>
                    <a:pt x="228" y="546"/>
                  </a:lnTo>
                  <a:lnTo>
                    <a:pt x="274" y="637"/>
                  </a:lnTo>
                  <a:lnTo>
                    <a:pt x="365" y="637"/>
                  </a:lnTo>
                  <a:lnTo>
                    <a:pt x="365" y="591"/>
                  </a:lnTo>
                  <a:lnTo>
                    <a:pt x="319" y="455"/>
                  </a:lnTo>
                  <a:lnTo>
                    <a:pt x="365" y="364"/>
                  </a:lnTo>
                  <a:lnTo>
                    <a:pt x="592" y="182"/>
                  </a:lnTo>
                  <a:lnTo>
                    <a:pt x="6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32"/>
            <p:cNvSpPr/>
            <p:nvPr/>
          </p:nvSpPr>
          <p:spPr>
            <a:xfrm>
              <a:off x="4189111" y="1297288"/>
              <a:ext cx="4174" cy="3125"/>
            </a:xfrm>
            <a:custGeom>
              <a:rect b="b" l="l" r="r" t="t"/>
              <a:pathLst>
                <a:path extrusionOk="0" h="137" w="183">
                  <a:moveTo>
                    <a:pt x="46" y="0"/>
                  </a:moveTo>
                  <a:lnTo>
                    <a:pt x="1" y="91"/>
                  </a:lnTo>
                  <a:lnTo>
                    <a:pt x="137" y="136"/>
                  </a:lnTo>
                  <a:cubicBezTo>
                    <a:pt x="137" y="91"/>
                    <a:pt x="137" y="45"/>
                    <a:pt x="183" y="0"/>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32"/>
            <p:cNvSpPr/>
            <p:nvPr/>
          </p:nvSpPr>
          <p:spPr>
            <a:xfrm>
              <a:off x="4184960" y="1264080"/>
              <a:ext cx="3147" cy="5223"/>
            </a:xfrm>
            <a:custGeom>
              <a:rect b="b" l="l" r="r" t="t"/>
              <a:pathLst>
                <a:path extrusionOk="0" h="229" w="138">
                  <a:moveTo>
                    <a:pt x="137" y="1"/>
                  </a:moveTo>
                  <a:lnTo>
                    <a:pt x="92" y="137"/>
                  </a:lnTo>
                  <a:lnTo>
                    <a:pt x="1" y="228"/>
                  </a:lnTo>
                  <a:lnTo>
                    <a:pt x="46" y="228"/>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32"/>
            <p:cNvSpPr/>
            <p:nvPr/>
          </p:nvSpPr>
          <p:spPr>
            <a:xfrm>
              <a:off x="4186010" y="1306616"/>
              <a:ext cx="6249" cy="12476"/>
            </a:xfrm>
            <a:custGeom>
              <a:rect b="b" l="l" r="r" t="t"/>
              <a:pathLst>
                <a:path extrusionOk="0" h="547" w="274">
                  <a:moveTo>
                    <a:pt x="46" y="0"/>
                  </a:moveTo>
                  <a:lnTo>
                    <a:pt x="46" y="91"/>
                  </a:lnTo>
                  <a:lnTo>
                    <a:pt x="46" y="273"/>
                  </a:lnTo>
                  <a:lnTo>
                    <a:pt x="0" y="319"/>
                  </a:lnTo>
                  <a:lnTo>
                    <a:pt x="0" y="364"/>
                  </a:lnTo>
                  <a:lnTo>
                    <a:pt x="46" y="410"/>
                  </a:lnTo>
                  <a:lnTo>
                    <a:pt x="46" y="546"/>
                  </a:lnTo>
                  <a:lnTo>
                    <a:pt x="91" y="501"/>
                  </a:lnTo>
                  <a:lnTo>
                    <a:pt x="182" y="364"/>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32"/>
            <p:cNvSpPr/>
            <p:nvPr/>
          </p:nvSpPr>
          <p:spPr>
            <a:xfrm>
              <a:off x="4154877" y="1312843"/>
              <a:ext cx="4174" cy="3125"/>
            </a:xfrm>
            <a:custGeom>
              <a:rect b="b" l="l" r="r" t="t"/>
              <a:pathLst>
                <a:path extrusionOk="0" h="137" w="183">
                  <a:moveTo>
                    <a:pt x="92" y="0"/>
                  </a:moveTo>
                  <a:lnTo>
                    <a:pt x="1" y="91"/>
                  </a:lnTo>
                  <a:lnTo>
                    <a:pt x="46" y="137"/>
                  </a:lnTo>
                  <a:lnTo>
                    <a:pt x="92"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2"/>
            <p:cNvSpPr/>
            <p:nvPr/>
          </p:nvSpPr>
          <p:spPr>
            <a:xfrm>
              <a:off x="4143474" y="1325273"/>
              <a:ext cx="2098" cy="4174"/>
            </a:xfrm>
            <a:custGeom>
              <a:rect b="b" l="l" r="r" t="t"/>
              <a:pathLst>
                <a:path extrusionOk="0" h="183" w="92">
                  <a:moveTo>
                    <a:pt x="92" y="1"/>
                  </a:moveTo>
                  <a:lnTo>
                    <a:pt x="1" y="46"/>
                  </a:lnTo>
                  <a:lnTo>
                    <a:pt x="46" y="183"/>
                  </a:lnTo>
                  <a:lnTo>
                    <a:pt x="92" y="137"/>
                  </a:lnTo>
                  <a:lnTo>
                    <a:pt x="92"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2"/>
            <p:cNvSpPr/>
            <p:nvPr/>
          </p:nvSpPr>
          <p:spPr>
            <a:xfrm>
              <a:off x="4266908" y="1280684"/>
              <a:ext cx="9374" cy="20755"/>
            </a:xfrm>
            <a:custGeom>
              <a:rect b="b" l="l" r="r" t="t"/>
              <a:pathLst>
                <a:path extrusionOk="0" h="910" w="411">
                  <a:moveTo>
                    <a:pt x="137" y="0"/>
                  </a:moveTo>
                  <a:lnTo>
                    <a:pt x="1" y="91"/>
                  </a:lnTo>
                  <a:lnTo>
                    <a:pt x="1" y="137"/>
                  </a:lnTo>
                  <a:lnTo>
                    <a:pt x="1" y="319"/>
                  </a:lnTo>
                  <a:lnTo>
                    <a:pt x="46" y="364"/>
                  </a:lnTo>
                  <a:lnTo>
                    <a:pt x="46" y="683"/>
                  </a:lnTo>
                  <a:lnTo>
                    <a:pt x="46" y="819"/>
                  </a:lnTo>
                  <a:lnTo>
                    <a:pt x="228" y="910"/>
                  </a:lnTo>
                  <a:lnTo>
                    <a:pt x="319" y="910"/>
                  </a:lnTo>
                  <a:lnTo>
                    <a:pt x="319" y="773"/>
                  </a:lnTo>
                  <a:lnTo>
                    <a:pt x="274" y="728"/>
                  </a:lnTo>
                  <a:lnTo>
                    <a:pt x="274" y="637"/>
                  </a:lnTo>
                  <a:lnTo>
                    <a:pt x="410" y="319"/>
                  </a:lnTo>
                  <a:lnTo>
                    <a:pt x="365"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2"/>
            <p:cNvSpPr/>
            <p:nvPr/>
          </p:nvSpPr>
          <p:spPr>
            <a:xfrm>
              <a:off x="4115466" y="1357432"/>
              <a:ext cx="9374" cy="6249"/>
            </a:xfrm>
            <a:custGeom>
              <a:rect b="b" l="l" r="r" t="t"/>
              <a:pathLst>
                <a:path extrusionOk="0" h="274" w="411">
                  <a:moveTo>
                    <a:pt x="319" y="1"/>
                  </a:moveTo>
                  <a:lnTo>
                    <a:pt x="137" y="92"/>
                  </a:lnTo>
                  <a:lnTo>
                    <a:pt x="1" y="274"/>
                  </a:lnTo>
                  <a:lnTo>
                    <a:pt x="137" y="274"/>
                  </a:lnTo>
                  <a:lnTo>
                    <a:pt x="274" y="183"/>
                  </a:lnTo>
                  <a:lnTo>
                    <a:pt x="365" y="183"/>
                  </a:lnTo>
                  <a:lnTo>
                    <a:pt x="410"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2"/>
            <p:cNvSpPr/>
            <p:nvPr/>
          </p:nvSpPr>
          <p:spPr>
            <a:xfrm>
              <a:off x="4150749" y="1318020"/>
              <a:ext cx="8302" cy="9351"/>
            </a:xfrm>
            <a:custGeom>
              <a:rect b="b" l="l" r="r" t="t"/>
              <a:pathLst>
                <a:path extrusionOk="0" h="410" w="364">
                  <a:moveTo>
                    <a:pt x="227" y="1"/>
                  </a:moveTo>
                  <a:lnTo>
                    <a:pt x="137" y="46"/>
                  </a:lnTo>
                  <a:lnTo>
                    <a:pt x="91" y="92"/>
                  </a:lnTo>
                  <a:lnTo>
                    <a:pt x="0" y="137"/>
                  </a:lnTo>
                  <a:lnTo>
                    <a:pt x="46" y="364"/>
                  </a:lnTo>
                  <a:lnTo>
                    <a:pt x="137" y="410"/>
                  </a:lnTo>
                  <a:lnTo>
                    <a:pt x="182" y="364"/>
                  </a:lnTo>
                  <a:lnTo>
                    <a:pt x="227" y="319"/>
                  </a:lnTo>
                  <a:lnTo>
                    <a:pt x="318" y="273"/>
                  </a:lnTo>
                  <a:lnTo>
                    <a:pt x="318" y="183"/>
                  </a:lnTo>
                  <a:lnTo>
                    <a:pt x="364" y="137"/>
                  </a:lnTo>
                  <a:lnTo>
                    <a:pt x="318" y="92"/>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2"/>
            <p:cNvSpPr/>
            <p:nvPr/>
          </p:nvSpPr>
          <p:spPr>
            <a:xfrm>
              <a:off x="4399693" y="1556587"/>
              <a:ext cx="3125" cy="5223"/>
            </a:xfrm>
            <a:custGeom>
              <a:rect b="b" l="l" r="r" t="t"/>
              <a:pathLst>
                <a:path extrusionOk="0" h="229" w="137">
                  <a:moveTo>
                    <a:pt x="91" y="1"/>
                  </a:moveTo>
                  <a:lnTo>
                    <a:pt x="0" y="46"/>
                  </a:lnTo>
                  <a:lnTo>
                    <a:pt x="0" y="137"/>
                  </a:lnTo>
                  <a:lnTo>
                    <a:pt x="46" y="228"/>
                  </a:lnTo>
                  <a:lnTo>
                    <a:pt x="91" y="228"/>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2"/>
            <p:cNvSpPr/>
            <p:nvPr/>
          </p:nvSpPr>
          <p:spPr>
            <a:xfrm>
              <a:off x="4148674" y="1322171"/>
              <a:ext cx="42536" cy="47736"/>
            </a:xfrm>
            <a:custGeom>
              <a:rect b="b" l="l" r="r" t="t"/>
              <a:pathLst>
                <a:path extrusionOk="0" h="2093" w="1865">
                  <a:moveTo>
                    <a:pt x="1364" y="1"/>
                  </a:moveTo>
                  <a:lnTo>
                    <a:pt x="1228" y="46"/>
                  </a:lnTo>
                  <a:lnTo>
                    <a:pt x="864" y="46"/>
                  </a:lnTo>
                  <a:lnTo>
                    <a:pt x="819" y="137"/>
                  </a:lnTo>
                  <a:lnTo>
                    <a:pt x="910" y="228"/>
                  </a:lnTo>
                  <a:lnTo>
                    <a:pt x="910" y="319"/>
                  </a:lnTo>
                  <a:lnTo>
                    <a:pt x="864" y="319"/>
                  </a:lnTo>
                  <a:lnTo>
                    <a:pt x="728" y="228"/>
                  </a:lnTo>
                  <a:lnTo>
                    <a:pt x="637" y="182"/>
                  </a:lnTo>
                  <a:lnTo>
                    <a:pt x="546" y="273"/>
                  </a:lnTo>
                  <a:lnTo>
                    <a:pt x="682" y="273"/>
                  </a:lnTo>
                  <a:lnTo>
                    <a:pt x="773" y="364"/>
                  </a:lnTo>
                  <a:lnTo>
                    <a:pt x="728" y="410"/>
                  </a:lnTo>
                  <a:lnTo>
                    <a:pt x="546" y="455"/>
                  </a:lnTo>
                  <a:lnTo>
                    <a:pt x="455" y="501"/>
                  </a:lnTo>
                  <a:lnTo>
                    <a:pt x="546" y="637"/>
                  </a:lnTo>
                  <a:lnTo>
                    <a:pt x="546" y="728"/>
                  </a:lnTo>
                  <a:lnTo>
                    <a:pt x="409" y="637"/>
                  </a:lnTo>
                  <a:lnTo>
                    <a:pt x="228" y="683"/>
                  </a:lnTo>
                  <a:lnTo>
                    <a:pt x="91" y="819"/>
                  </a:lnTo>
                  <a:lnTo>
                    <a:pt x="46" y="956"/>
                  </a:lnTo>
                  <a:lnTo>
                    <a:pt x="0" y="1001"/>
                  </a:lnTo>
                  <a:lnTo>
                    <a:pt x="0" y="1047"/>
                  </a:lnTo>
                  <a:lnTo>
                    <a:pt x="91" y="1092"/>
                  </a:lnTo>
                  <a:lnTo>
                    <a:pt x="46" y="1138"/>
                  </a:lnTo>
                  <a:lnTo>
                    <a:pt x="46" y="1274"/>
                  </a:lnTo>
                  <a:lnTo>
                    <a:pt x="182" y="1138"/>
                  </a:lnTo>
                  <a:lnTo>
                    <a:pt x="182" y="1183"/>
                  </a:lnTo>
                  <a:lnTo>
                    <a:pt x="137" y="1319"/>
                  </a:lnTo>
                  <a:lnTo>
                    <a:pt x="182" y="1410"/>
                  </a:lnTo>
                  <a:lnTo>
                    <a:pt x="273" y="1456"/>
                  </a:lnTo>
                  <a:lnTo>
                    <a:pt x="364" y="1456"/>
                  </a:lnTo>
                  <a:lnTo>
                    <a:pt x="409" y="1501"/>
                  </a:lnTo>
                  <a:lnTo>
                    <a:pt x="409" y="1638"/>
                  </a:lnTo>
                  <a:lnTo>
                    <a:pt x="455" y="1592"/>
                  </a:lnTo>
                  <a:lnTo>
                    <a:pt x="500" y="1547"/>
                  </a:lnTo>
                  <a:lnTo>
                    <a:pt x="637" y="1547"/>
                  </a:lnTo>
                  <a:lnTo>
                    <a:pt x="591" y="1774"/>
                  </a:lnTo>
                  <a:lnTo>
                    <a:pt x="637" y="1820"/>
                  </a:lnTo>
                  <a:lnTo>
                    <a:pt x="773" y="1820"/>
                  </a:lnTo>
                  <a:lnTo>
                    <a:pt x="819" y="1956"/>
                  </a:lnTo>
                  <a:lnTo>
                    <a:pt x="955" y="1956"/>
                  </a:lnTo>
                  <a:lnTo>
                    <a:pt x="1183" y="2093"/>
                  </a:lnTo>
                  <a:lnTo>
                    <a:pt x="1319" y="2047"/>
                  </a:lnTo>
                  <a:lnTo>
                    <a:pt x="1364" y="2093"/>
                  </a:lnTo>
                  <a:lnTo>
                    <a:pt x="1410" y="2047"/>
                  </a:lnTo>
                  <a:lnTo>
                    <a:pt x="1364" y="1956"/>
                  </a:lnTo>
                  <a:lnTo>
                    <a:pt x="1501" y="1911"/>
                  </a:lnTo>
                  <a:lnTo>
                    <a:pt x="1592" y="1683"/>
                  </a:lnTo>
                  <a:lnTo>
                    <a:pt x="1546" y="1547"/>
                  </a:lnTo>
                  <a:lnTo>
                    <a:pt x="1637" y="1319"/>
                  </a:lnTo>
                  <a:lnTo>
                    <a:pt x="1728" y="1274"/>
                  </a:lnTo>
                  <a:lnTo>
                    <a:pt x="1774" y="1001"/>
                  </a:lnTo>
                  <a:lnTo>
                    <a:pt x="1774" y="819"/>
                  </a:lnTo>
                  <a:lnTo>
                    <a:pt x="1865" y="728"/>
                  </a:lnTo>
                  <a:lnTo>
                    <a:pt x="1819" y="592"/>
                  </a:lnTo>
                  <a:lnTo>
                    <a:pt x="1683" y="455"/>
                  </a:lnTo>
                  <a:lnTo>
                    <a:pt x="1683" y="319"/>
                  </a:lnTo>
                  <a:lnTo>
                    <a:pt x="1592" y="228"/>
                  </a:lnTo>
                  <a:lnTo>
                    <a:pt x="1592" y="91"/>
                  </a:lnTo>
                  <a:lnTo>
                    <a:pt x="1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2"/>
            <p:cNvSpPr/>
            <p:nvPr/>
          </p:nvSpPr>
          <p:spPr>
            <a:xfrm>
              <a:off x="4099911" y="1421749"/>
              <a:ext cx="3125" cy="2098"/>
            </a:xfrm>
            <a:custGeom>
              <a:rect b="b" l="l" r="r" t="t"/>
              <a:pathLst>
                <a:path extrusionOk="0" h="92" w="137">
                  <a:moveTo>
                    <a:pt x="1" y="1"/>
                  </a:moveTo>
                  <a:lnTo>
                    <a:pt x="1" y="92"/>
                  </a:lnTo>
                  <a:lnTo>
                    <a:pt x="92"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2"/>
            <p:cNvSpPr/>
            <p:nvPr/>
          </p:nvSpPr>
          <p:spPr>
            <a:xfrm>
              <a:off x="4093685" y="1438353"/>
              <a:ext cx="5223" cy="6249"/>
            </a:xfrm>
            <a:custGeom>
              <a:rect b="b" l="l" r="r" t="t"/>
              <a:pathLst>
                <a:path extrusionOk="0" h="274" w="229">
                  <a:moveTo>
                    <a:pt x="92" y="0"/>
                  </a:moveTo>
                  <a:lnTo>
                    <a:pt x="1" y="137"/>
                  </a:lnTo>
                  <a:lnTo>
                    <a:pt x="1" y="228"/>
                  </a:lnTo>
                  <a:lnTo>
                    <a:pt x="92" y="273"/>
                  </a:lnTo>
                  <a:lnTo>
                    <a:pt x="137" y="228"/>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2"/>
            <p:cNvSpPr/>
            <p:nvPr/>
          </p:nvSpPr>
          <p:spPr>
            <a:xfrm>
              <a:off x="4221270" y="1217416"/>
              <a:ext cx="44634" cy="25955"/>
            </a:xfrm>
            <a:custGeom>
              <a:rect b="b" l="l" r="r" t="t"/>
              <a:pathLst>
                <a:path extrusionOk="0" h="1138" w="1957">
                  <a:moveTo>
                    <a:pt x="183" y="0"/>
                  </a:moveTo>
                  <a:lnTo>
                    <a:pt x="92" y="137"/>
                  </a:lnTo>
                  <a:lnTo>
                    <a:pt x="1" y="409"/>
                  </a:lnTo>
                  <a:lnTo>
                    <a:pt x="1" y="637"/>
                  </a:lnTo>
                  <a:lnTo>
                    <a:pt x="274" y="637"/>
                  </a:lnTo>
                  <a:lnTo>
                    <a:pt x="410" y="773"/>
                  </a:lnTo>
                  <a:lnTo>
                    <a:pt x="546" y="864"/>
                  </a:lnTo>
                  <a:lnTo>
                    <a:pt x="728" y="864"/>
                  </a:lnTo>
                  <a:lnTo>
                    <a:pt x="910" y="1001"/>
                  </a:lnTo>
                  <a:lnTo>
                    <a:pt x="1183" y="1001"/>
                  </a:lnTo>
                  <a:lnTo>
                    <a:pt x="1365" y="1137"/>
                  </a:lnTo>
                  <a:lnTo>
                    <a:pt x="1502" y="1092"/>
                  </a:lnTo>
                  <a:lnTo>
                    <a:pt x="1729" y="910"/>
                  </a:lnTo>
                  <a:lnTo>
                    <a:pt x="1865" y="955"/>
                  </a:lnTo>
                  <a:lnTo>
                    <a:pt x="1956" y="910"/>
                  </a:lnTo>
                  <a:lnTo>
                    <a:pt x="1911" y="819"/>
                  </a:lnTo>
                  <a:lnTo>
                    <a:pt x="1911" y="728"/>
                  </a:lnTo>
                  <a:lnTo>
                    <a:pt x="1820" y="637"/>
                  </a:lnTo>
                  <a:lnTo>
                    <a:pt x="1729" y="500"/>
                  </a:lnTo>
                  <a:lnTo>
                    <a:pt x="1638" y="591"/>
                  </a:lnTo>
                  <a:lnTo>
                    <a:pt x="1502" y="591"/>
                  </a:lnTo>
                  <a:lnTo>
                    <a:pt x="1456" y="500"/>
                  </a:lnTo>
                  <a:lnTo>
                    <a:pt x="1547" y="455"/>
                  </a:lnTo>
                  <a:lnTo>
                    <a:pt x="1411" y="364"/>
                  </a:lnTo>
                  <a:lnTo>
                    <a:pt x="1229" y="182"/>
                  </a:lnTo>
                  <a:lnTo>
                    <a:pt x="1138" y="182"/>
                  </a:lnTo>
                  <a:lnTo>
                    <a:pt x="1001" y="91"/>
                  </a:lnTo>
                  <a:lnTo>
                    <a:pt x="956" y="137"/>
                  </a:lnTo>
                  <a:lnTo>
                    <a:pt x="819" y="137"/>
                  </a:lnTo>
                  <a:lnTo>
                    <a:pt x="819" y="46"/>
                  </a:lnTo>
                  <a:lnTo>
                    <a:pt x="728" y="0"/>
                  </a:lnTo>
                  <a:lnTo>
                    <a:pt x="592"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2"/>
            <p:cNvSpPr/>
            <p:nvPr/>
          </p:nvSpPr>
          <p:spPr>
            <a:xfrm>
              <a:off x="4193262" y="1247477"/>
              <a:ext cx="183623" cy="169118"/>
            </a:xfrm>
            <a:custGeom>
              <a:rect b="b" l="l" r="r" t="t"/>
              <a:pathLst>
                <a:path extrusionOk="0" h="7415" w="8051">
                  <a:moveTo>
                    <a:pt x="683" y="1"/>
                  </a:moveTo>
                  <a:lnTo>
                    <a:pt x="592" y="92"/>
                  </a:lnTo>
                  <a:lnTo>
                    <a:pt x="319" y="137"/>
                  </a:lnTo>
                  <a:lnTo>
                    <a:pt x="274" y="183"/>
                  </a:lnTo>
                  <a:lnTo>
                    <a:pt x="183" y="183"/>
                  </a:lnTo>
                  <a:lnTo>
                    <a:pt x="137" y="319"/>
                  </a:lnTo>
                  <a:lnTo>
                    <a:pt x="228" y="456"/>
                  </a:lnTo>
                  <a:lnTo>
                    <a:pt x="319" y="638"/>
                  </a:lnTo>
                  <a:lnTo>
                    <a:pt x="183" y="638"/>
                  </a:lnTo>
                  <a:lnTo>
                    <a:pt x="1" y="365"/>
                  </a:lnTo>
                  <a:lnTo>
                    <a:pt x="1" y="547"/>
                  </a:lnTo>
                  <a:lnTo>
                    <a:pt x="46" y="683"/>
                  </a:lnTo>
                  <a:lnTo>
                    <a:pt x="183" y="729"/>
                  </a:lnTo>
                  <a:lnTo>
                    <a:pt x="365" y="1002"/>
                  </a:lnTo>
                  <a:lnTo>
                    <a:pt x="501" y="1002"/>
                  </a:lnTo>
                  <a:lnTo>
                    <a:pt x="410" y="1093"/>
                  </a:lnTo>
                  <a:lnTo>
                    <a:pt x="274" y="1093"/>
                  </a:lnTo>
                  <a:lnTo>
                    <a:pt x="228" y="1274"/>
                  </a:lnTo>
                  <a:lnTo>
                    <a:pt x="410" y="1502"/>
                  </a:lnTo>
                  <a:lnTo>
                    <a:pt x="592" y="1547"/>
                  </a:lnTo>
                  <a:lnTo>
                    <a:pt x="592" y="1684"/>
                  </a:lnTo>
                  <a:lnTo>
                    <a:pt x="501" y="1638"/>
                  </a:lnTo>
                  <a:lnTo>
                    <a:pt x="274" y="1593"/>
                  </a:lnTo>
                  <a:lnTo>
                    <a:pt x="274" y="1684"/>
                  </a:lnTo>
                  <a:lnTo>
                    <a:pt x="183" y="1729"/>
                  </a:lnTo>
                  <a:lnTo>
                    <a:pt x="137" y="1866"/>
                  </a:lnTo>
                  <a:lnTo>
                    <a:pt x="137" y="1866"/>
                  </a:lnTo>
                  <a:lnTo>
                    <a:pt x="365" y="1775"/>
                  </a:lnTo>
                  <a:lnTo>
                    <a:pt x="456" y="1866"/>
                  </a:lnTo>
                  <a:lnTo>
                    <a:pt x="728" y="1775"/>
                  </a:lnTo>
                  <a:lnTo>
                    <a:pt x="728" y="1866"/>
                  </a:lnTo>
                  <a:lnTo>
                    <a:pt x="910" y="1911"/>
                  </a:lnTo>
                  <a:lnTo>
                    <a:pt x="910" y="2002"/>
                  </a:lnTo>
                  <a:lnTo>
                    <a:pt x="1138" y="2184"/>
                  </a:lnTo>
                  <a:lnTo>
                    <a:pt x="1229" y="2184"/>
                  </a:lnTo>
                  <a:lnTo>
                    <a:pt x="1229" y="2093"/>
                  </a:lnTo>
                  <a:lnTo>
                    <a:pt x="1320" y="2139"/>
                  </a:lnTo>
                  <a:lnTo>
                    <a:pt x="1456" y="2048"/>
                  </a:lnTo>
                  <a:lnTo>
                    <a:pt x="1547" y="2093"/>
                  </a:lnTo>
                  <a:lnTo>
                    <a:pt x="1593" y="2184"/>
                  </a:lnTo>
                  <a:lnTo>
                    <a:pt x="1547" y="2320"/>
                  </a:lnTo>
                  <a:lnTo>
                    <a:pt x="1547" y="2593"/>
                  </a:lnTo>
                  <a:lnTo>
                    <a:pt x="1456" y="2821"/>
                  </a:lnTo>
                  <a:lnTo>
                    <a:pt x="1456" y="2957"/>
                  </a:lnTo>
                  <a:lnTo>
                    <a:pt x="1547" y="3094"/>
                  </a:lnTo>
                  <a:lnTo>
                    <a:pt x="1502" y="3276"/>
                  </a:lnTo>
                  <a:lnTo>
                    <a:pt x="1502" y="3412"/>
                  </a:lnTo>
                  <a:lnTo>
                    <a:pt x="1456" y="3594"/>
                  </a:lnTo>
                  <a:lnTo>
                    <a:pt x="1229" y="3730"/>
                  </a:lnTo>
                  <a:lnTo>
                    <a:pt x="1047" y="3776"/>
                  </a:lnTo>
                  <a:lnTo>
                    <a:pt x="1001" y="3912"/>
                  </a:lnTo>
                  <a:lnTo>
                    <a:pt x="865" y="4140"/>
                  </a:lnTo>
                  <a:lnTo>
                    <a:pt x="865" y="4231"/>
                  </a:lnTo>
                  <a:lnTo>
                    <a:pt x="728" y="4322"/>
                  </a:lnTo>
                  <a:lnTo>
                    <a:pt x="637" y="4458"/>
                  </a:lnTo>
                  <a:lnTo>
                    <a:pt x="637" y="4640"/>
                  </a:lnTo>
                  <a:lnTo>
                    <a:pt x="728" y="4640"/>
                  </a:lnTo>
                  <a:lnTo>
                    <a:pt x="728" y="4776"/>
                  </a:lnTo>
                  <a:lnTo>
                    <a:pt x="592" y="4822"/>
                  </a:lnTo>
                  <a:lnTo>
                    <a:pt x="592" y="4913"/>
                  </a:lnTo>
                  <a:lnTo>
                    <a:pt x="637" y="5004"/>
                  </a:lnTo>
                  <a:lnTo>
                    <a:pt x="546" y="5140"/>
                  </a:lnTo>
                  <a:lnTo>
                    <a:pt x="501" y="5322"/>
                  </a:lnTo>
                  <a:lnTo>
                    <a:pt x="546" y="5459"/>
                  </a:lnTo>
                  <a:lnTo>
                    <a:pt x="683" y="5504"/>
                  </a:lnTo>
                  <a:lnTo>
                    <a:pt x="683" y="5595"/>
                  </a:lnTo>
                  <a:lnTo>
                    <a:pt x="774" y="5731"/>
                  </a:lnTo>
                  <a:lnTo>
                    <a:pt x="865" y="5686"/>
                  </a:lnTo>
                  <a:lnTo>
                    <a:pt x="910" y="5550"/>
                  </a:lnTo>
                  <a:lnTo>
                    <a:pt x="956" y="5459"/>
                  </a:lnTo>
                  <a:lnTo>
                    <a:pt x="1001" y="5550"/>
                  </a:lnTo>
                  <a:lnTo>
                    <a:pt x="1092" y="5504"/>
                  </a:lnTo>
                  <a:lnTo>
                    <a:pt x="1229" y="5322"/>
                  </a:lnTo>
                  <a:lnTo>
                    <a:pt x="1274" y="5413"/>
                  </a:lnTo>
                  <a:lnTo>
                    <a:pt x="1183" y="5595"/>
                  </a:lnTo>
                  <a:lnTo>
                    <a:pt x="1047" y="5640"/>
                  </a:lnTo>
                  <a:lnTo>
                    <a:pt x="1047" y="5731"/>
                  </a:lnTo>
                  <a:lnTo>
                    <a:pt x="1092" y="5777"/>
                  </a:lnTo>
                  <a:lnTo>
                    <a:pt x="1138" y="5868"/>
                  </a:lnTo>
                  <a:lnTo>
                    <a:pt x="1274" y="6050"/>
                  </a:lnTo>
                  <a:lnTo>
                    <a:pt x="1411" y="6004"/>
                  </a:lnTo>
                  <a:lnTo>
                    <a:pt x="1456" y="6095"/>
                  </a:lnTo>
                  <a:lnTo>
                    <a:pt x="1638" y="6095"/>
                  </a:lnTo>
                  <a:lnTo>
                    <a:pt x="1729" y="6004"/>
                  </a:lnTo>
                  <a:lnTo>
                    <a:pt x="1911" y="5959"/>
                  </a:lnTo>
                  <a:lnTo>
                    <a:pt x="1911" y="5777"/>
                  </a:lnTo>
                  <a:lnTo>
                    <a:pt x="2002" y="5777"/>
                  </a:lnTo>
                  <a:lnTo>
                    <a:pt x="2093" y="5686"/>
                  </a:lnTo>
                  <a:lnTo>
                    <a:pt x="2093" y="5777"/>
                  </a:lnTo>
                  <a:lnTo>
                    <a:pt x="2047" y="5822"/>
                  </a:lnTo>
                  <a:lnTo>
                    <a:pt x="2093" y="5959"/>
                  </a:lnTo>
                  <a:lnTo>
                    <a:pt x="2138" y="5913"/>
                  </a:lnTo>
                  <a:lnTo>
                    <a:pt x="2275" y="5686"/>
                  </a:lnTo>
                  <a:lnTo>
                    <a:pt x="2366" y="5640"/>
                  </a:lnTo>
                  <a:lnTo>
                    <a:pt x="2411" y="5731"/>
                  </a:lnTo>
                  <a:lnTo>
                    <a:pt x="2366" y="5913"/>
                  </a:lnTo>
                  <a:lnTo>
                    <a:pt x="2138" y="6186"/>
                  </a:lnTo>
                  <a:lnTo>
                    <a:pt x="2047" y="6277"/>
                  </a:lnTo>
                  <a:lnTo>
                    <a:pt x="2047" y="6368"/>
                  </a:lnTo>
                  <a:lnTo>
                    <a:pt x="2229" y="6459"/>
                  </a:lnTo>
                  <a:lnTo>
                    <a:pt x="2366" y="6550"/>
                  </a:lnTo>
                  <a:lnTo>
                    <a:pt x="2502" y="6550"/>
                  </a:lnTo>
                  <a:lnTo>
                    <a:pt x="2548" y="6596"/>
                  </a:lnTo>
                  <a:lnTo>
                    <a:pt x="2684" y="6596"/>
                  </a:lnTo>
                  <a:lnTo>
                    <a:pt x="2730" y="6505"/>
                  </a:lnTo>
                  <a:lnTo>
                    <a:pt x="2911" y="6505"/>
                  </a:lnTo>
                  <a:lnTo>
                    <a:pt x="2866" y="6596"/>
                  </a:lnTo>
                  <a:lnTo>
                    <a:pt x="2866" y="6687"/>
                  </a:lnTo>
                  <a:lnTo>
                    <a:pt x="3002" y="6687"/>
                  </a:lnTo>
                  <a:lnTo>
                    <a:pt x="3093" y="6777"/>
                  </a:lnTo>
                  <a:lnTo>
                    <a:pt x="3184" y="6732"/>
                  </a:lnTo>
                  <a:lnTo>
                    <a:pt x="3139" y="6641"/>
                  </a:lnTo>
                  <a:lnTo>
                    <a:pt x="3139" y="6505"/>
                  </a:lnTo>
                  <a:lnTo>
                    <a:pt x="3230" y="6368"/>
                  </a:lnTo>
                  <a:lnTo>
                    <a:pt x="3275" y="6459"/>
                  </a:lnTo>
                  <a:lnTo>
                    <a:pt x="3230" y="6596"/>
                  </a:lnTo>
                  <a:lnTo>
                    <a:pt x="3275" y="6777"/>
                  </a:lnTo>
                  <a:lnTo>
                    <a:pt x="3412" y="6777"/>
                  </a:lnTo>
                  <a:lnTo>
                    <a:pt x="3457" y="6641"/>
                  </a:lnTo>
                  <a:lnTo>
                    <a:pt x="3503" y="6550"/>
                  </a:lnTo>
                  <a:lnTo>
                    <a:pt x="3594" y="6505"/>
                  </a:lnTo>
                  <a:lnTo>
                    <a:pt x="3594" y="6596"/>
                  </a:lnTo>
                  <a:lnTo>
                    <a:pt x="3503" y="6687"/>
                  </a:lnTo>
                  <a:lnTo>
                    <a:pt x="3548" y="6777"/>
                  </a:lnTo>
                  <a:lnTo>
                    <a:pt x="3730" y="6823"/>
                  </a:lnTo>
                  <a:lnTo>
                    <a:pt x="3867" y="6732"/>
                  </a:lnTo>
                  <a:lnTo>
                    <a:pt x="3957" y="6459"/>
                  </a:lnTo>
                  <a:lnTo>
                    <a:pt x="4003" y="6596"/>
                  </a:lnTo>
                  <a:lnTo>
                    <a:pt x="3912" y="6687"/>
                  </a:lnTo>
                  <a:lnTo>
                    <a:pt x="3912" y="6823"/>
                  </a:lnTo>
                  <a:lnTo>
                    <a:pt x="4094" y="6777"/>
                  </a:lnTo>
                  <a:lnTo>
                    <a:pt x="4185" y="6550"/>
                  </a:lnTo>
                  <a:lnTo>
                    <a:pt x="4230" y="6459"/>
                  </a:lnTo>
                  <a:lnTo>
                    <a:pt x="4185" y="6777"/>
                  </a:lnTo>
                  <a:lnTo>
                    <a:pt x="4230" y="6914"/>
                  </a:lnTo>
                  <a:lnTo>
                    <a:pt x="4367" y="6914"/>
                  </a:lnTo>
                  <a:lnTo>
                    <a:pt x="4594" y="7050"/>
                  </a:lnTo>
                  <a:lnTo>
                    <a:pt x="4731" y="7005"/>
                  </a:lnTo>
                  <a:lnTo>
                    <a:pt x="4822" y="6959"/>
                  </a:lnTo>
                  <a:lnTo>
                    <a:pt x="4867" y="7050"/>
                  </a:lnTo>
                  <a:lnTo>
                    <a:pt x="5049" y="7005"/>
                  </a:lnTo>
                  <a:lnTo>
                    <a:pt x="5140" y="6914"/>
                  </a:lnTo>
                  <a:lnTo>
                    <a:pt x="5140" y="6777"/>
                  </a:lnTo>
                  <a:lnTo>
                    <a:pt x="5322" y="6641"/>
                  </a:lnTo>
                  <a:lnTo>
                    <a:pt x="5367" y="6505"/>
                  </a:lnTo>
                  <a:lnTo>
                    <a:pt x="5276" y="6368"/>
                  </a:lnTo>
                  <a:lnTo>
                    <a:pt x="5367" y="6232"/>
                  </a:lnTo>
                  <a:lnTo>
                    <a:pt x="5413" y="6277"/>
                  </a:lnTo>
                  <a:lnTo>
                    <a:pt x="5413" y="6459"/>
                  </a:lnTo>
                  <a:lnTo>
                    <a:pt x="5504" y="6459"/>
                  </a:lnTo>
                  <a:lnTo>
                    <a:pt x="5549" y="6550"/>
                  </a:lnTo>
                  <a:lnTo>
                    <a:pt x="5413" y="6641"/>
                  </a:lnTo>
                  <a:lnTo>
                    <a:pt x="5322" y="6868"/>
                  </a:lnTo>
                  <a:lnTo>
                    <a:pt x="5367" y="7187"/>
                  </a:lnTo>
                  <a:lnTo>
                    <a:pt x="5549" y="7232"/>
                  </a:lnTo>
                  <a:lnTo>
                    <a:pt x="5686" y="7187"/>
                  </a:lnTo>
                  <a:lnTo>
                    <a:pt x="5731" y="7323"/>
                  </a:lnTo>
                  <a:lnTo>
                    <a:pt x="5868" y="7323"/>
                  </a:lnTo>
                  <a:lnTo>
                    <a:pt x="5868" y="7414"/>
                  </a:lnTo>
                  <a:lnTo>
                    <a:pt x="6050" y="7414"/>
                  </a:lnTo>
                  <a:lnTo>
                    <a:pt x="6322" y="7232"/>
                  </a:lnTo>
                  <a:lnTo>
                    <a:pt x="6459" y="7232"/>
                  </a:lnTo>
                  <a:lnTo>
                    <a:pt x="6686" y="7323"/>
                  </a:lnTo>
                  <a:lnTo>
                    <a:pt x="6823" y="7323"/>
                  </a:lnTo>
                  <a:lnTo>
                    <a:pt x="6914" y="7369"/>
                  </a:lnTo>
                  <a:lnTo>
                    <a:pt x="7005" y="7278"/>
                  </a:lnTo>
                  <a:lnTo>
                    <a:pt x="7005" y="7187"/>
                  </a:lnTo>
                  <a:lnTo>
                    <a:pt x="7096" y="7005"/>
                  </a:lnTo>
                  <a:lnTo>
                    <a:pt x="7232" y="7005"/>
                  </a:lnTo>
                  <a:lnTo>
                    <a:pt x="7232" y="6914"/>
                  </a:lnTo>
                  <a:lnTo>
                    <a:pt x="7141" y="6732"/>
                  </a:lnTo>
                  <a:lnTo>
                    <a:pt x="7141" y="6550"/>
                  </a:lnTo>
                  <a:lnTo>
                    <a:pt x="7232" y="6641"/>
                  </a:lnTo>
                  <a:lnTo>
                    <a:pt x="7232" y="6732"/>
                  </a:lnTo>
                  <a:lnTo>
                    <a:pt x="7368" y="6914"/>
                  </a:lnTo>
                  <a:lnTo>
                    <a:pt x="7414" y="6823"/>
                  </a:lnTo>
                  <a:lnTo>
                    <a:pt x="7641" y="6823"/>
                  </a:lnTo>
                  <a:lnTo>
                    <a:pt x="7687" y="6868"/>
                  </a:lnTo>
                  <a:lnTo>
                    <a:pt x="7732" y="6777"/>
                  </a:lnTo>
                  <a:lnTo>
                    <a:pt x="7687" y="6596"/>
                  </a:lnTo>
                  <a:lnTo>
                    <a:pt x="7687" y="6505"/>
                  </a:lnTo>
                  <a:lnTo>
                    <a:pt x="7596" y="6414"/>
                  </a:lnTo>
                  <a:lnTo>
                    <a:pt x="7414" y="6459"/>
                  </a:lnTo>
                  <a:lnTo>
                    <a:pt x="7232" y="6505"/>
                  </a:lnTo>
                  <a:lnTo>
                    <a:pt x="7187" y="6368"/>
                  </a:lnTo>
                  <a:lnTo>
                    <a:pt x="7278" y="6323"/>
                  </a:lnTo>
                  <a:lnTo>
                    <a:pt x="7368" y="6368"/>
                  </a:lnTo>
                  <a:lnTo>
                    <a:pt x="7550" y="6277"/>
                  </a:lnTo>
                  <a:lnTo>
                    <a:pt x="7641" y="6141"/>
                  </a:lnTo>
                  <a:lnTo>
                    <a:pt x="7732" y="6232"/>
                  </a:lnTo>
                  <a:lnTo>
                    <a:pt x="7823" y="6232"/>
                  </a:lnTo>
                  <a:lnTo>
                    <a:pt x="7914" y="6050"/>
                  </a:lnTo>
                  <a:lnTo>
                    <a:pt x="7869" y="5959"/>
                  </a:lnTo>
                  <a:lnTo>
                    <a:pt x="7960" y="5822"/>
                  </a:lnTo>
                  <a:lnTo>
                    <a:pt x="7914" y="5731"/>
                  </a:lnTo>
                  <a:lnTo>
                    <a:pt x="8005" y="5686"/>
                  </a:lnTo>
                  <a:lnTo>
                    <a:pt x="8051" y="5640"/>
                  </a:lnTo>
                  <a:lnTo>
                    <a:pt x="7869" y="5595"/>
                  </a:lnTo>
                  <a:lnTo>
                    <a:pt x="7687" y="5595"/>
                  </a:lnTo>
                  <a:lnTo>
                    <a:pt x="7778" y="5504"/>
                  </a:lnTo>
                  <a:lnTo>
                    <a:pt x="7869" y="5459"/>
                  </a:lnTo>
                  <a:lnTo>
                    <a:pt x="7869" y="5322"/>
                  </a:lnTo>
                  <a:lnTo>
                    <a:pt x="7732" y="5231"/>
                  </a:lnTo>
                  <a:lnTo>
                    <a:pt x="7414" y="5231"/>
                  </a:lnTo>
                  <a:lnTo>
                    <a:pt x="7368" y="5140"/>
                  </a:lnTo>
                  <a:lnTo>
                    <a:pt x="7368" y="5004"/>
                  </a:lnTo>
                  <a:lnTo>
                    <a:pt x="7459" y="5004"/>
                  </a:lnTo>
                  <a:lnTo>
                    <a:pt x="7414" y="4867"/>
                  </a:lnTo>
                  <a:lnTo>
                    <a:pt x="7141" y="4640"/>
                  </a:lnTo>
                  <a:lnTo>
                    <a:pt x="7005" y="4640"/>
                  </a:lnTo>
                  <a:lnTo>
                    <a:pt x="6914" y="4731"/>
                  </a:lnTo>
                  <a:lnTo>
                    <a:pt x="6686" y="4731"/>
                  </a:lnTo>
                  <a:lnTo>
                    <a:pt x="6459" y="4776"/>
                  </a:lnTo>
                  <a:lnTo>
                    <a:pt x="6186" y="4594"/>
                  </a:lnTo>
                  <a:lnTo>
                    <a:pt x="6141" y="4458"/>
                  </a:lnTo>
                  <a:lnTo>
                    <a:pt x="6050" y="4413"/>
                  </a:lnTo>
                  <a:lnTo>
                    <a:pt x="5913" y="4503"/>
                  </a:lnTo>
                  <a:lnTo>
                    <a:pt x="5822" y="4503"/>
                  </a:lnTo>
                  <a:lnTo>
                    <a:pt x="5731" y="4549"/>
                  </a:lnTo>
                  <a:lnTo>
                    <a:pt x="5549" y="4549"/>
                  </a:lnTo>
                  <a:lnTo>
                    <a:pt x="5458" y="4685"/>
                  </a:lnTo>
                  <a:lnTo>
                    <a:pt x="5413" y="4594"/>
                  </a:lnTo>
                  <a:lnTo>
                    <a:pt x="5276" y="4549"/>
                  </a:lnTo>
                  <a:lnTo>
                    <a:pt x="5140" y="4594"/>
                  </a:lnTo>
                  <a:lnTo>
                    <a:pt x="4958" y="4594"/>
                  </a:lnTo>
                  <a:lnTo>
                    <a:pt x="4958" y="4731"/>
                  </a:lnTo>
                  <a:lnTo>
                    <a:pt x="4867" y="4776"/>
                  </a:lnTo>
                  <a:lnTo>
                    <a:pt x="4867" y="4685"/>
                  </a:lnTo>
                  <a:lnTo>
                    <a:pt x="4822" y="4594"/>
                  </a:lnTo>
                  <a:lnTo>
                    <a:pt x="4685" y="4640"/>
                  </a:lnTo>
                  <a:lnTo>
                    <a:pt x="4321" y="4594"/>
                  </a:lnTo>
                  <a:lnTo>
                    <a:pt x="4276" y="4640"/>
                  </a:lnTo>
                  <a:lnTo>
                    <a:pt x="4367" y="4731"/>
                  </a:lnTo>
                  <a:lnTo>
                    <a:pt x="4367" y="4867"/>
                  </a:lnTo>
                  <a:lnTo>
                    <a:pt x="4503" y="4958"/>
                  </a:lnTo>
                  <a:lnTo>
                    <a:pt x="4321" y="4958"/>
                  </a:lnTo>
                  <a:lnTo>
                    <a:pt x="4276" y="4822"/>
                  </a:lnTo>
                  <a:lnTo>
                    <a:pt x="4185" y="4822"/>
                  </a:lnTo>
                  <a:lnTo>
                    <a:pt x="3957" y="4867"/>
                  </a:lnTo>
                  <a:lnTo>
                    <a:pt x="3867" y="4822"/>
                  </a:lnTo>
                  <a:lnTo>
                    <a:pt x="4048" y="4731"/>
                  </a:lnTo>
                  <a:lnTo>
                    <a:pt x="4048" y="4640"/>
                  </a:lnTo>
                  <a:lnTo>
                    <a:pt x="3867" y="4413"/>
                  </a:lnTo>
                  <a:lnTo>
                    <a:pt x="3867" y="4322"/>
                  </a:lnTo>
                  <a:lnTo>
                    <a:pt x="3821" y="4231"/>
                  </a:lnTo>
                  <a:lnTo>
                    <a:pt x="3639" y="4367"/>
                  </a:lnTo>
                  <a:lnTo>
                    <a:pt x="3685" y="4458"/>
                  </a:lnTo>
                  <a:lnTo>
                    <a:pt x="3639" y="4549"/>
                  </a:lnTo>
                  <a:lnTo>
                    <a:pt x="3503" y="4503"/>
                  </a:lnTo>
                  <a:lnTo>
                    <a:pt x="3548" y="4413"/>
                  </a:lnTo>
                  <a:lnTo>
                    <a:pt x="3548" y="4322"/>
                  </a:lnTo>
                  <a:lnTo>
                    <a:pt x="3412" y="4276"/>
                  </a:lnTo>
                  <a:lnTo>
                    <a:pt x="3321" y="4367"/>
                  </a:lnTo>
                  <a:lnTo>
                    <a:pt x="3184" y="4367"/>
                  </a:lnTo>
                  <a:lnTo>
                    <a:pt x="3230" y="4185"/>
                  </a:lnTo>
                  <a:lnTo>
                    <a:pt x="3230" y="4140"/>
                  </a:lnTo>
                  <a:lnTo>
                    <a:pt x="3230" y="3958"/>
                  </a:lnTo>
                  <a:lnTo>
                    <a:pt x="3048" y="4003"/>
                  </a:lnTo>
                  <a:lnTo>
                    <a:pt x="2911" y="4185"/>
                  </a:lnTo>
                  <a:lnTo>
                    <a:pt x="2911" y="4367"/>
                  </a:lnTo>
                  <a:lnTo>
                    <a:pt x="2775" y="4367"/>
                  </a:lnTo>
                  <a:lnTo>
                    <a:pt x="2730" y="4231"/>
                  </a:lnTo>
                  <a:lnTo>
                    <a:pt x="2775" y="4094"/>
                  </a:lnTo>
                  <a:lnTo>
                    <a:pt x="2775" y="4003"/>
                  </a:lnTo>
                  <a:lnTo>
                    <a:pt x="2911" y="3776"/>
                  </a:lnTo>
                  <a:lnTo>
                    <a:pt x="2775" y="3639"/>
                  </a:lnTo>
                  <a:lnTo>
                    <a:pt x="2593" y="3730"/>
                  </a:lnTo>
                  <a:lnTo>
                    <a:pt x="2593" y="3639"/>
                  </a:lnTo>
                  <a:lnTo>
                    <a:pt x="2730" y="3594"/>
                  </a:lnTo>
                  <a:lnTo>
                    <a:pt x="2775" y="3412"/>
                  </a:lnTo>
                  <a:lnTo>
                    <a:pt x="2775" y="3276"/>
                  </a:lnTo>
                  <a:lnTo>
                    <a:pt x="2684" y="3321"/>
                  </a:lnTo>
                  <a:lnTo>
                    <a:pt x="2548" y="3321"/>
                  </a:lnTo>
                  <a:lnTo>
                    <a:pt x="2457" y="3366"/>
                  </a:lnTo>
                  <a:lnTo>
                    <a:pt x="2366" y="3366"/>
                  </a:lnTo>
                  <a:lnTo>
                    <a:pt x="2411" y="3276"/>
                  </a:lnTo>
                  <a:lnTo>
                    <a:pt x="2411" y="3230"/>
                  </a:lnTo>
                  <a:lnTo>
                    <a:pt x="2275" y="3230"/>
                  </a:lnTo>
                  <a:lnTo>
                    <a:pt x="2184" y="3321"/>
                  </a:lnTo>
                  <a:lnTo>
                    <a:pt x="2002" y="3321"/>
                  </a:lnTo>
                  <a:lnTo>
                    <a:pt x="2002" y="3276"/>
                  </a:lnTo>
                  <a:lnTo>
                    <a:pt x="2093" y="3230"/>
                  </a:lnTo>
                  <a:lnTo>
                    <a:pt x="2138" y="3094"/>
                  </a:lnTo>
                  <a:lnTo>
                    <a:pt x="2184" y="2957"/>
                  </a:lnTo>
                  <a:lnTo>
                    <a:pt x="2320" y="2957"/>
                  </a:lnTo>
                  <a:lnTo>
                    <a:pt x="2457" y="3094"/>
                  </a:lnTo>
                  <a:lnTo>
                    <a:pt x="2639" y="3094"/>
                  </a:lnTo>
                  <a:lnTo>
                    <a:pt x="2639" y="3003"/>
                  </a:lnTo>
                  <a:lnTo>
                    <a:pt x="2502" y="2866"/>
                  </a:lnTo>
                  <a:lnTo>
                    <a:pt x="2366" y="2866"/>
                  </a:lnTo>
                  <a:lnTo>
                    <a:pt x="2411" y="2775"/>
                  </a:lnTo>
                  <a:lnTo>
                    <a:pt x="2229" y="2593"/>
                  </a:lnTo>
                  <a:lnTo>
                    <a:pt x="2093" y="2502"/>
                  </a:lnTo>
                  <a:lnTo>
                    <a:pt x="2184" y="2502"/>
                  </a:lnTo>
                  <a:lnTo>
                    <a:pt x="2184" y="2366"/>
                  </a:lnTo>
                  <a:lnTo>
                    <a:pt x="2275" y="2366"/>
                  </a:lnTo>
                  <a:lnTo>
                    <a:pt x="2366" y="2548"/>
                  </a:lnTo>
                  <a:lnTo>
                    <a:pt x="2502" y="2684"/>
                  </a:lnTo>
                  <a:lnTo>
                    <a:pt x="2684" y="2775"/>
                  </a:lnTo>
                  <a:lnTo>
                    <a:pt x="2820" y="2866"/>
                  </a:lnTo>
                  <a:lnTo>
                    <a:pt x="2911" y="2775"/>
                  </a:lnTo>
                  <a:lnTo>
                    <a:pt x="3002" y="2912"/>
                  </a:lnTo>
                  <a:lnTo>
                    <a:pt x="3230" y="2957"/>
                  </a:lnTo>
                  <a:lnTo>
                    <a:pt x="3412" y="2957"/>
                  </a:lnTo>
                  <a:lnTo>
                    <a:pt x="3457" y="2821"/>
                  </a:lnTo>
                  <a:lnTo>
                    <a:pt x="3412" y="2639"/>
                  </a:lnTo>
                  <a:lnTo>
                    <a:pt x="3093" y="2411"/>
                  </a:lnTo>
                  <a:lnTo>
                    <a:pt x="2957" y="2275"/>
                  </a:lnTo>
                  <a:lnTo>
                    <a:pt x="2866" y="2275"/>
                  </a:lnTo>
                  <a:lnTo>
                    <a:pt x="2820" y="2139"/>
                  </a:lnTo>
                  <a:lnTo>
                    <a:pt x="2684" y="2002"/>
                  </a:lnTo>
                  <a:lnTo>
                    <a:pt x="2593" y="2002"/>
                  </a:lnTo>
                  <a:lnTo>
                    <a:pt x="2548" y="1911"/>
                  </a:lnTo>
                  <a:lnTo>
                    <a:pt x="2593" y="1820"/>
                  </a:lnTo>
                  <a:lnTo>
                    <a:pt x="2684" y="1866"/>
                  </a:lnTo>
                  <a:lnTo>
                    <a:pt x="2820" y="2002"/>
                  </a:lnTo>
                  <a:lnTo>
                    <a:pt x="2911" y="2002"/>
                  </a:lnTo>
                  <a:lnTo>
                    <a:pt x="2957" y="2139"/>
                  </a:lnTo>
                  <a:lnTo>
                    <a:pt x="3048" y="2139"/>
                  </a:lnTo>
                  <a:lnTo>
                    <a:pt x="3093" y="2048"/>
                  </a:lnTo>
                  <a:lnTo>
                    <a:pt x="3048" y="1775"/>
                  </a:lnTo>
                  <a:lnTo>
                    <a:pt x="2866" y="1547"/>
                  </a:lnTo>
                  <a:lnTo>
                    <a:pt x="2730" y="1547"/>
                  </a:lnTo>
                  <a:lnTo>
                    <a:pt x="2684" y="1502"/>
                  </a:lnTo>
                  <a:lnTo>
                    <a:pt x="2548" y="1502"/>
                  </a:lnTo>
                  <a:lnTo>
                    <a:pt x="2366" y="1638"/>
                  </a:lnTo>
                  <a:lnTo>
                    <a:pt x="2229" y="1638"/>
                  </a:lnTo>
                  <a:lnTo>
                    <a:pt x="2047" y="1502"/>
                  </a:lnTo>
                  <a:lnTo>
                    <a:pt x="1956" y="1547"/>
                  </a:lnTo>
                  <a:lnTo>
                    <a:pt x="1865" y="1411"/>
                  </a:lnTo>
                  <a:lnTo>
                    <a:pt x="1683" y="1684"/>
                  </a:lnTo>
                  <a:lnTo>
                    <a:pt x="1502" y="1775"/>
                  </a:lnTo>
                  <a:lnTo>
                    <a:pt x="1456" y="1911"/>
                  </a:lnTo>
                  <a:lnTo>
                    <a:pt x="1320" y="1957"/>
                  </a:lnTo>
                  <a:lnTo>
                    <a:pt x="1320" y="1866"/>
                  </a:lnTo>
                  <a:lnTo>
                    <a:pt x="1411" y="1729"/>
                  </a:lnTo>
                  <a:lnTo>
                    <a:pt x="1502" y="1684"/>
                  </a:lnTo>
                  <a:lnTo>
                    <a:pt x="1820" y="1365"/>
                  </a:lnTo>
                  <a:lnTo>
                    <a:pt x="1865" y="1274"/>
                  </a:lnTo>
                  <a:lnTo>
                    <a:pt x="1820" y="1138"/>
                  </a:lnTo>
                  <a:lnTo>
                    <a:pt x="1820" y="774"/>
                  </a:lnTo>
                  <a:lnTo>
                    <a:pt x="1865" y="729"/>
                  </a:lnTo>
                  <a:lnTo>
                    <a:pt x="1729" y="592"/>
                  </a:lnTo>
                  <a:lnTo>
                    <a:pt x="1683" y="683"/>
                  </a:lnTo>
                  <a:lnTo>
                    <a:pt x="1502" y="638"/>
                  </a:lnTo>
                  <a:lnTo>
                    <a:pt x="1411" y="592"/>
                  </a:lnTo>
                  <a:lnTo>
                    <a:pt x="1411" y="410"/>
                  </a:lnTo>
                  <a:lnTo>
                    <a:pt x="1365" y="319"/>
                  </a:lnTo>
                  <a:lnTo>
                    <a:pt x="1138" y="228"/>
                  </a:lnTo>
                  <a:lnTo>
                    <a:pt x="1001" y="92"/>
                  </a:lnTo>
                  <a:lnTo>
                    <a:pt x="819" y="92"/>
                  </a:lnTo>
                  <a:lnTo>
                    <a:pt x="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32"/>
            <p:cNvSpPr/>
            <p:nvPr/>
          </p:nvSpPr>
          <p:spPr>
            <a:xfrm>
              <a:off x="4161104" y="1307643"/>
              <a:ext cx="6249" cy="3147"/>
            </a:xfrm>
            <a:custGeom>
              <a:rect b="b" l="l" r="r" t="t"/>
              <a:pathLst>
                <a:path extrusionOk="0" h="138" w="274">
                  <a:moveTo>
                    <a:pt x="92" y="1"/>
                  </a:moveTo>
                  <a:lnTo>
                    <a:pt x="1" y="92"/>
                  </a:lnTo>
                  <a:lnTo>
                    <a:pt x="46" y="137"/>
                  </a:lnTo>
                  <a:lnTo>
                    <a:pt x="137" y="137"/>
                  </a:lnTo>
                  <a:lnTo>
                    <a:pt x="183" y="92"/>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32"/>
            <p:cNvSpPr/>
            <p:nvPr/>
          </p:nvSpPr>
          <p:spPr>
            <a:xfrm>
              <a:off x="4177708" y="1168654"/>
              <a:ext cx="3125" cy="4174"/>
            </a:xfrm>
            <a:custGeom>
              <a:rect b="b" l="l" r="r" t="t"/>
              <a:pathLst>
                <a:path extrusionOk="0" h="183" w="137">
                  <a:moveTo>
                    <a:pt x="91" y="1"/>
                  </a:moveTo>
                  <a:lnTo>
                    <a:pt x="46" y="46"/>
                  </a:lnTo>
                  <a:lnTo>
                    <a:pt x="1" y="137"/>
                  </a:lnTo>
                  <a:lnTo>
                    <a:pt x="46" y="182"/>
                  </a:lnTo>
                  <a:lnTo>
                    <a:pt x="91" y="182"/>
                  </a:lnTo>
                  <a:lnTo>
                    <a:pt x="137"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2"/>
            <p:cNvSpPr/>
            <p:nvPr/>
          </p:nvSpPr>
          <p:spPr>
            <a:xfrm>
              <a:off x="4149700" y="1362632"/>
              <a:ext cx="5200" cy="7276"/>
            </a:xfrm>
            <a:custGeom>
              <a:rect b="b" l="l" r="r" t="t"/>
              <a:pathLst>
                <a:path extrusionOk="0" h="319" w="228">
                  <a:moveTo>
                    <a:pt x="92" y="0"/>
                  </a:moveTo>
                  <a:lnTo>
                    <a:pt x="1" y="91"/>
                  </a:lnTo>
                  <a:lnTo>
                    <a:pt x="46" y="273"/>
                  </a:lnTo>
                  <a:lnTo>
                    <a:pt x="92" y="319"/>
                  </a:lnTo>
                  <a:lnTo>
                    <a:pt x="137" y="319"/>
                  </a:lnTo>
                  <a:lnTo>
                    <a:pt x="228" y="137"/>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32"/>
            <p:cNvSpPr/>
            <p:nvPr/>
          </p:nvSpPr>
          <p:spPr>
            <a:xfrm>
              <a:off x="4474365" y="1725681"/>
              <a:ext cx="4174" cy="7276"/>
            </a:xfrm>
            <a:custGeom>
              <a:rect b="b" l="l" r="r" t="t"/>
              <a:pathLst>
                <a:path extrusionOk="0" h="319" w="183">
                  <a:moveTo>
                    <a:pt x="92" y="0"/>
                  </a:moveTo>
                  <a:lnTo>
                    <a:pt x="1" y="137"/>
                  </a:lnTo>
                  <a:lnTo>
                    <a:pt x="46" y="318"/>
                  </a:lnTo>
                  <a:lnTo>
                    <a:pt x="92" y="318"/>
                  </a:lnTo>
                  <a:lnTo>
                    <a:pt x="183" y="273"/>
                  </a:lnTo>
                  <a:lnTo>
                    <a:pt x="183"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32"/>
            <p:cNvSpPr/>
            <p:nvPr/>
          </p:nvSpPr>
          <p:spPr>
            <a:xfrm>
              <a:off x="4488893" y="1744338"/>
              <a:ext cx="6249" cy="5223"/>
            </a:xfrm>
            <a:custGeom>
              <a:rect b="b" l="l" r="r" t="t"/>
              <a:pathLst>
                <a:path extrusionOk="0" h="229" w="274">
                  <a:moveTo>
                    <a:pt x="182" y="1"/>
                  </a:moveTo>
                  <a:lnTo>
                    <a:pt x="137" y="46"/>
                  </a:lnTo>
                  <a:lnTo>
                    <a:pt x="0" y="92"/>
                  </a:lnTo>
                  <a:lnTo>
                    <a:pt x="0" y="228"/>
                  </a:lnTo>
                  <a:lnTo>
                    <a:pt x="91" y="228"/>
                  </a:lnTo>
                  <a:lnTo>
                    <a:pt x="182" y="183"/>
                  </a:lnTo>
                  <a:lnTo>
                    <a:pt x="273"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32"/>
            <p:cNvSpPr/>
            <p:nvPr/>
          </p:nvSpPr>
          <p:spPr>
            <a:xfrm>
              <a:off x="4504448" y="2202814"/>
              <a:ext cx="4174" cy="6249"/>
            </a:xfrm>
            <a:custGeom>
              <a:rect b="b" l="l" r="r" t="t"/>
              <a:pathLst>
                <a:path extrusionOk="0" h="274" w="183">
                  <a:moveTo>
                    <a:pt x="183" y="1"/>
                  </a:moveTo>
                  <a:lnTo>
                    <a:pt x="92" y="92"/>
                  </a:lnTo>
                  <a:lnTo>
                    <a:pt x="1" y="274"/>
                  </a:lnTo>
                  <a:lnTo>
                    <a:pt x="46" y="274"/>
                  </a:lnTo>
                  <a:lnTo>
                    <a:pt x="137" y="228"/>
                  </a:lnTo>
                  <a:lnTo>
                    <a:pt x="183"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2"/>
            <p:cNvSpPr/>
            <p:nvPr/>
          </p:nvSpPr>
          <p:spPr>
            <a:xfrm>
              <a:off x="4503422" y="2262981"/>
              <a:ext cx="5200" cy="6249"/>
            </a:xfrm>
            <a:custGeom>
              <a:rect b="b" l="l" r="r" t="t"/>
              <a:pathLst>
                <a:path extrusionOk="0" h="274" w="228">
                  <a:moveTo>
                    <a:pt x="182" y="1"/>
                  </a:moveTo>
                  <a:lnTo>
                    <a:pt x="182" y="46"/>
                  </a:lnTo>
                  <a:lnTo>
                    <a:pt x="182" y="137"/>
                  </a:lnTo>
                  <a:lnTo>
                    <a:pt x="91" y="137"/>
                  </a:lnTo>
                  <a:lnTo>
                    <a:pt x="46" y="92"/>
                  </a:lnTo>
                  <a:lnTo>
                    <a:pt x="0" y="137"/>
                  </a:lnTo>
                  <a:lnTo>
                    <a:pt x="0" y="228"/>
                  </a:lnTo>
                  <a:lnTo>
                    <a:pt x="46" y="273"/>
                  </a:lnTo>
                  <a:lnTo>
                    <a:pt x="182" y="182"/>
                  </a:lnTo>
                  <a:lnTo>
                    <a:pt x="228"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2"/>
            <p:cNvSpPr/>
            <p:nvPr/>
          </p:nvSpPr>
          <p:spPr>
            <a:xfrm>
              <a:off x="4431852" y="1688323"/>
              <a:ext cx="4174" cy="2098"/>
            </a:xfrm>
            <a:custGeom>
              <a:rect b="b" l="l" r="r" t="t"/>
              <a:pathLst>
                <a:path extrusionOk="0" h="92" w="183">
                  <a:moveTo>
                    <a:pt x="0" y="1"/>
                  </a:moveTo>
                  <a:lnTo>
                    <a:pt x="91" y="92"/>
                  </a:lnTo>
                  <a:lnTo>
                    <a:pt x="182"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2"/>
            <p:cNvSpPr/>
            <p:nvPr/>
          </p:nvSpPr>
          <p:spPr>
            <a:xfrm>
              <a:off x="4446357" y="1703900"/>
              <a:ext cx="5223" cy="3125"/>
            </a:xfrm>
            <a:custGeom>
              <a:rect b="b" l="l" r="r" t="t"/>
              <a:pathLst>
                <a:path extrusionOk="0" h="137" w="229">
                  <a:moveTo>
                    <a:pt x="92" y="0"/>
                  </a:moveTo>
                  <a:cubicBezTo>
                    <a:pt x="92" y="0"/>
                    <a:pt x="1" y="46"/>
                    <a:pt x="1" y="46"/>
                  </a:cubicBezTo>
                  <a:lnTo>
                    <a:pt x="183" y="136"/>
                  </a:lnTo>
                  <a:lnTo>
                    <a:pt x="228"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2"/>
            <p:cNvSpPr/>
            <p:nvPr/>
          </p:nvSpPr>
          <p:spPr>
            <a:xfrm>
              <a:off x="4516901" y="1228820"/>
              <a:ext cx="5200" cy="3125"/>
            </a:xfrm>
            <a:custGeom>
              <a:rect b="b" l="l" r="r" t="t"/>
              <a:pathLst>
                <a:path extrusionOk="0" h="137" w="228">
                  <a:moveTo>
                    <a:pt x="46" y="0"/>
                  </a:moveTo>
                  <a:lnTo>
                    <a:pt x="0" y="46"/>
                  </a:lnTo>
                  <a:lnTo>
                    <a:pt x="91" y="137"/>
                  </a:lnTo>
                  <a:lnTo>
                    <a:pt x="228" y="137"/>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2"/>
            <p:cNvSpPr/>
            <p:nvPr/>
          </p:nvSpPr>
          <p:spPr>
            <a:xfrm>
              <a:off x="4336402" y="1060774"/>
              <a:ext cx="7298" cy="4174"/>
            </a:xfrm>
            <a:custGeom>
              <a:rect b="b" l="l" r="r" t="t"/>
              <a:pathLst>
                <a:path extrusionOk="0" h="183" w="320">
                  <a:moveTo>
                    <a:pt x="46" y="1"/>
                  </a:moveTo>
                  <a:lnTo>
                    <a:pt x="1" y="46"/>
                  </a:lnTo>
                  <a:lnTo>
                    <a:pt x="46" y="137"/>
                  </a:lnTo>
                  <a:lnTo>
                    <a:pt x="183" y="137"/>
                  </a:lnTo>
                  <a:lnTo>
                    <a:pt x="228" y="183"/>
                  </a:lnTo>
                  <a:lnTo>
                    <a:pt x="319" y="183"/>
                  </a:lnTo>
                  <a:lnTo>
                    <a:pt x="319" y="46"/>
                  </a:lnTo>
                  <a:lnTo>
                    <a:pt x="183"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2"/>
            <p:cNvSpPr/>
            <p:nvPr/>
          </p:nvSpPr>
          <p:spPr>
            <a:xfrm>
              <a:off x="3223419" y="2014037"/>
              <a:ext cx="29057" cy="67442"/>
            </a:xfrm>
            <a:custGeom>
              <a:rect b="b" l="l" r="r" t="t"/>
              <a:pathLst>
                <a:path extrusionOk="0" h="2957" w="1274">
                  <a:moveTo>
                    <a:pt x="273" y="0"/>
                  </a:moveTo>
                  <a:lnTo>
                    <a:pt x="46" y="410"/>
                  </a:lnTo>
                  <a:lnTo>
                    <a:pt x="91" y="683"/>
                  </a:lnTo>
                  <a:lnTo>
                    <a:pt x="0" y="865"/>
                  </a:lnTo>
                  <a:lnTo>
                    <a:pt x="0" y="1001"/>
                  </a:lnTo>
                  <a:lnTo>
                    <a:pt x="137" y="1001"/>
                  </a:lnTo>
                  <a:lnTo>
                    <a:pt x="227" y="1137"/>
                  </a:lnTo>
                  <a:lnTo>
                    <a:pt x="227" y="1274"/>
                  </a:lnTo>
                  <a:lnTo>
                    <a:pt x="182" y="1228"/>
                  </a:lnTo>
                  <a:lnTo>
                    <a:pt x="46" y="1228"/>
                  </a:lnTo>
                  <a:lnTo>
                    <a:pt x="0" y="1319"/>
                  </a:lnTo>
                  <a:lnTo>
                    <a:pt x="137" y="1456"/>
                  </a:lnTo>
                  <a:lnTo>
                    <a:pt x="46" y="1592"/>
                  </a:lnTo>
                  <a:lnTo>
                    <a:pt x="137" y="1638"/>
                  </a:lnTo>
                  <a:lnTo>
                    <a:pt x="273" y="1820"/>
                  </a:lnTo>
                  <a:lnTo>
                    <a:pt x="91" y="1774"/>
                  </a:lnTo>
                  <a:lnTo>
                    <a:pt x="46" y="1911"/>
                  </a:lnTo>
                  <a:lnTo>
                    <a:pt x="91" y="2047"/>
                  </a:lnTo>
                  <a:lnTo>
                    <a:pt x="273" y="2093"/>
                  </a:lnTo>
                  <a:lnTo>
                    <a:pt x="227" y="2183"/>
                  </a:lnTo>
                  <a:lnTo>
                    <a:pt x="227" y="2411"/>
                  </a:lnTo>
                  <a:lnTo>
                    <a:pt x="455" y="2911"/>
                  </a:lnTo>
                  <a:lnTo>
                    <a:pt x="682" y="2957"/>
                  </a:lnTo>
                  <a:lnTo>
                    <a:pt x="773" y="2820"/>
                  </a:lnTo>
                  <a:lnTo>
                    <a:pt x="682" y="2729"/>
                  </a:lnTo>
                  <a:lnTo>
                    <a:pt x="591" y="2729"/>
                  </a:lnTo>
                  <a:lnTo>
                    <a:pt x="546" y="2547"/>
                  </a:lnTo>
                  <a:lnTo>
                    <a:pt x="455" y="2274"/>
                  </a:lnTo>
                  <a:lnTo>
                    <a:pt x="500" y="2047"/>
                  </a:lnTo>
                  <a:lnTo>
                    <a:pt x="409" y="1865"/>
                  </a:lnTo>
                  <a:lnTo>
                    <a:pt x="546" y="1683"/>
                  </a:lnTo>
                  <a:lnTo>
                    <a:pt x="728" y="1683"/>
                  </a:lnTo>
                  <a:lnTo>
                    <a:pt x="728" y="1501"/>
                  </a:lnTo>
                  <a:lnTo>
                    <a:pt x="546" y="1501"/>
                  </a:lnTo>
                  <a:lnTo>
                    <a:pt x="455" y="1547"/>
                  </a:lnTo>
                  <a:lnTo>
                    <a:pt x="318" y="1547"/>
                  </a:lnTo>
                  <a:lnTo>
                    <a:pt x="409" y="1410"/>
                  </a:lnTo>
                  <a:lnTo>
                    <a:pt x="591" y="1410"/>
                  </a:lnTo>
                  <a:lnTo>
                    <a:pt x="773" y="1274"/>
                  </a:lnTo>
                  <a:lnTo>
                    <a:pt x="773" y="1001"/>
                  </a:lnTo>
                  <a:lnTo>
                    <a:pt x="910" y="819"/>
                  </a:lnTo>
                  <a:lnTo>
                    <a:pt x="955" y="592"/>
                  </a:lnTo>
                  <a:lnTo>
                    <a:pt x="1273" y="273"/>
                  </a:lnTo>
                  <a:lnTo>
                    <a:pt x="1183" y="228"/>
                  </a:lnTo>
                  <a:lnTo>
                    <a:pt x="955" y="364"/>
                  </a:lnTo>
                  <a:lnTo>
                    <a:pt x="728" y="592"/>
                  </a:lnTo>
                  <a:lnTo>
                    <a:pt x="637" y="819"/>
                  </a:lnTo>
                  <a:lnTo>
                    <a:pt x="455" y="865"/>
                  </a:lnTo>
                  <a:lnTo>
                    <a:pt x="455" y="774"/>
                  </a:lnTo>
                  <a:lnTo>
                    <a:pt x="364" y="728"/>
                  </a:lnTo>
                  <a:lnTo>
                    <a:pt x="637" y="592"/>
                  </a:lnTo>
                  <a:lnTo>
                    <a:pt x="773" y="455"/>
                  </a:lnTo>
                  <a:lnTo>
                    <a:pt x="819" y="273"/>
                  </a:lnTo>
                  <a:lnTo>
                    <a:pt x="819" y="182"/>
                  </a:lnTo>
                  <a:lnTo>
                    <a:pt x="682" y="137"/>
                  </a:lnTo>
                  <a:lnTo>
                    <a:pt x="591" y="228"/>
                  </a:lnTo>
                  <a:lnTo>
                    <a:pt x="500" y="273"/>
                  </a:lnTo>
                  <a:lnTo>
                    <a:pt x="546"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2"/>
            <p:cNvSpPr/>
            <p:nvPr/>
          </p:nvSpPr>
          <p:spPr>
            <a:xfrm>
              <a:off x="4359233" y="1259929"/>
              <a:ext cx="4174" cy="7298"/>
            </a:xfrm>
            <a:custGeom>
              <a:rect b="b" l="l" r="r" t="t"/>
              <a:pathLst>
                <a:path extrusionOk="0" h="320" w="183">
                  <a:moveTo>
                    <a:pt x="1" y="1"/>
                  </a:moveTo>
                  <a:lnTo>
                    <a:pt x="1" y="137"/>
                  </a:lnTo>
                  <a:lnTo>
                    <a:pt x="46" y="319"/>
                  </a:lnTo>
                  <a:lnTo>
                    <a:pt x="91" y="319"/>
                  </a:lnTo>
                  <a:lnTo>
                    <a:pt x="182" y="228"/>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2"/>
            <p:cNvSpPr/>
            <p:nvPr/>
          </p:nvSpPr>
          <p:spPr>
            <a:xfrm>
              <a:off x="4511724" y="2260905"/>
              <a:ext cx="5200" cy="5200"/>
            </a:xfrm>
            <a:custGeom>
              <a:rect b="b" l="l" r="r" t="t"/>
              <a:pathLst>
                <a:path extrusionOk="0" h="228" w="228">
                  <a:moveTo>
                    <a:pt x="0" y="1"/>
                  </a:moveTo>
                  <a:lnTo>
                    <a:pt x="0" y="46"/>
                  </a:lnTo>
                  <a:lnTo>
                    <a:pt x="46" y="228"/>
                  </a:lnTo>
                  <a:lnTo>
                    <a:pt x="136" y="228"/>
                  </a:lnTo>
                  <a:lnTo>
                    <a:pt x="227" y="137"/>
                  </a:lnTo>
                  <a:lnTo>
                    <a:pt x="227" y="92"/>
                  </a:lnTo>
                  <a:lnTo>
                    <a:pt x="136" y="46"/>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2"/>
            <p:cNvSpPr/>
            <p:nvPr/>
          </p:nvSpPr>
          <p:spPr>
            <a:xfrm>
              <a:off x="4338478" y="1211190"/>
              <a:ext cx="7298" cy="9351"/>
            </a:xfrm>
            <a:custGeom>
              <a:rect b="b" l="l" r="r" t="t"/>
              <a:pathLst>
                <a:path extrusionOk="0" h="410" w="320">
                  <a:moveTo>
                    <a:pt x="228" y="0"/>
                  </a:moveTo>
                  <a:lnTo>
                    <a:pt x="137" y="46"/>
                  </a:lnTo>
                  <a:lnTo>
                    <a:pt x="137" y="182"/>
                  </a:lnTo>
                  <a:lnTo>
                    <a:pt x="1" y="273"/>
                  </a:lnTo>
                  <a:lnTo>
                    <a:pt x="1" y="410"/>
                  </a:lnTo>
                  <a:lnTo>
                    <a:pt x="46" y="410"/>
                  </a:lnTo>
                  <a:lnTo>
                    <a:pt x="228" y="228"/>
                  </a:lnTo>
                  <a:lnTo>
                    <a:pt x="228" y="137"/>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2"/>
            <p:cNvSpPr/>
            <p:nvPr/>
          </p:nvSpPr>
          <p:spPr>
            <a:xfrm>
              <a:off x="4375836" y="1177982"/>
              <a:ext cx="17653" cy="10400"/>
            </a:xfrm>
            <a:custGeom>
              <a:rect b="b" l="l" r="r" t="t"/>
              <a:pathLst>
                <a:path extrusionOk="0" h="456" w="774">
                  <a:moveTo>
                    <a:pt x="455" y="1"/>
                  </a:moveTo>
                  <a:lnTo>
                    <a:pt x="319" y="92"/>
                  </a:lnTo>
                  <a:lnTo>
                    <a:pt x="228" y="92"/>
                  </a:lnTo>
                  <a:lnTo>
                    <a:pt x="0" y="365"/>
                  </a:lnTo>
                  <a:lnTo>
                    <a:pt x="46" y="410"/>
                  </a:lnTo>
                  <a:lnTo>
                    <a:pt x="137" y="456"/>
                  </a:lnTo>
                  <a:lnTo>
                    <a:pt x="364" y="456"/>
                  </a:lnTo>
                  <a:lnTo>
                    <a:pt x="500" y="319"/>
                  </a:lnTo>
                  <a:lnTo>
                    <a:pt x="728" y="319"/>
                  </a:lnTo>
                  <a:lnTo>
                    <a:pt x="773" y="228"/>
                  </a:lnTo>
                  <a:lnTo>
                    <a:pt x="591" y="46"/>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2"/>
            <p:cNvSpPr/>
            <p:nvPr/>
          </p:nvSpPr>
          <p:spPr>
            <a:xfrm>
              <a:off x="4449482" y="1649961"/>
              <a:ext cx="4174" cy="3125"/>
            </a:xfrm>
            <a:custGeom>
              <a:rect b="b" l="l" r="r" t="t"/>
              <a:pathLst>
                <a:path extrusionOk="0" h="137" w="183">
                  <a:moveTo>
                    <a:pt x="91" y="0"/>
                  </a:moveTo>
                  <a:lnTo>
                    <a:pt x="0" y="91"/>
                  </a:lnTo>
                  <a:lnTo>
                    <a:pt x="0" y="137"/>
                  </a:lnTo>
                  <a:lnTo>
                    <a:pt x="91" y="137"/>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2"/>
            <p:cNvSpPr/>
            <p:nvPr/>
          </p:nvSpPr>
          <p:spPr>
            <a:xfrm>
              <a:off x="4452584" y="1267205"/>
              <a:ext cx="5223" cy="3125"/>
            </a:xfrm>
            <a:custGeom>
              <a:rect b="b" l="l" r="r" t="t"/>
              <a:pathLst>
                <a:path extrusionOk="0" h="137" w="229">
                  <a:moveTo>
                    <a:pt x="137" y="0"/>
                  </a:moveTo>
                  <a:lnTo>
                    <a:pt x="1" y="46"/>
                  </a:lnTo>
                  <a:lnTo>
                    <a:pt x="92" y="137"/>
                  </a:lnTo>
                  <a:lnTo>
                    <a:pt x="228"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2"/>
            <p:cNvSpPr/>
            <p:nvPr/>
          </p:nvSpPr>
          <p:spPr>
            <a:xfrm>
              <a:off x="4442206" y="1646836"/>
              <a:ext cx="6249" cy="5223"/>
            </a:xfrm>
            <a:custGeom>
              <a:rect b="b" l="l" r="r" t="t"/>
              <a:pathLst>
                <a:path extrusionOk="0" h="229" w="274">
                  <a:moveTo>
                    <a:pt x="228" y="1"/>
                  </a:moveTo>
                  <a:lnTo>
                    <a:pt x="183" y="46"/>
                  </a:lnTo>
                  <a:lnTo>
                    <a:pt x="1" y="92"/>
                  </a:lnTo>
                  <a:lnTo>
                    <a:pt x="1" y="183"/>
                  </a:lnTo>
                  <a:lnTo>
                    <a:pt x="46" y="228"/>
                  </a:lnTo>
                  <a:lnTo>
                    <a:pt x="183" y="228"/>
                  </a:lnTo>
                  <a:lnTo>
                    <a:pt x="274"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2"/>
            <p:cNvSpPr/>
            <p:nvPr/>
          </p:nvSpPr>
          <p:spPr>
            <a:xfrm>
              <a:off x="4401769" y="1585643"/>
              <a:ext cx="12453" cy="9351"/>
            </a:xfrm>
            <a:custGeom>
              <a:rect b="b" l="l" r="r" t="t"/>
              <a:pathLst>
                <a:path extrusionOk="0" h="410" w="546">
                  <a:moveTo>
                    <a:pt x="228" y="0"/>
                  </a:moveTo>
                  <a:lnTo>
                    <a:pt x="91" y="91"/>
                  </a:lnTo>
                  <a:lnTo>
                    <a:pt x="0" y="228"/>
                  </a:lnTo>
                  <a:lnTo>
                    <a:pt x="46" y="273"/>
                  </a:lnTo>
                  <a:lnTo>
                    <a:pt x="46" y="410"/>
                  </a:lnTo>
                  <a:lnTo>
                    <a:pt x="91" y="410"/>
                  </a:lnTo>
                  <a:lnTo>
                    <a:pt x="137" y="319"/>
                  </a:lnTo>
                  <a:lnTo>
                    <a:pt x="228" y="273"/>
                  </a:lnTo>
                  <a:lnTo>
                    <a:pt x="319" y="319"/>
                  </a:lnTo>
                  <a:lnTo>
                    <a:pt x="455" y="273"/>
                  </a:lnTo>
                  <a:lnTo>
                    <a:pt x="546" y="182"/>
                  </a:lnTo>
                  <a:lnTo>
                    <a:pt x="455" y="91"/>
                  </a:lnTo>
                  <a:lnTo>
                    <a:pt x="364" y="137"/>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2"/>
            <p:cNvSpPr/>
            <p:nvPr/>
          </p:nvSpPr>
          <p:spPr>
            <a:xfrm>
              <a:off x="4395542" y="1554511"/>
              <a:ext cx="1049" cy="4174"/>
            </a:xfrm>
            <a:custGeom>
              <a:rect b="b" l="l" r="r" t="t"/>
              <a:pathLst>
                <a:path extrusionOk="0" h="183" w="46">
                  <a:moveTo>
                    <a:pt x="46" y="1"/>
                  </a:moveTo>
                  <a:lnTo>
                    <a:pt x="0" y="92"/>
                  </a:lnTo>
                  <a:lnTo>
                    <a:pt x="0" y="183"/>
                  </a:lnTo>
                  <a:lnTo>
                    <a:pt x="46"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2"/>
            <p:cNvSpPr/>
            <p:nvPr/>
          </p:nvSpPr>
          <p:spPr>
            <a:xfrm>
              <a:off x="4393467" y="1561787"/>
              <a:ext cx="6249" cy="9351"/>
            </a:xfrm>
            <a:custGeom>
              <a:rect b="b" l="l" r="r" t="t"/>
              <a:pathLst>
                <a:path extrusionOk="0" h="410" w="274">
                  <a:moveTo>
                    <a:pt x="91" y="0"/>
                  </a:moveTo>
                  <a:lnTo>
                    <a:pt x="0" y="46"/>
                  </a:lnTo>
                  <a:lnTo>
                    <a:pt x="0" y="228"/>
                  </a:lnTo>
                  <a:lnTo>
                    <a:pt x="0" y="273"/>
                  </a:lnTo>
                  <a:lnTo>
                    <a:pt x="46" y="410"/>
                  </a:lnTo>
                  <a:lnTo>
                    <a:pt x="91" y="364"/>
                  </a:lnTo>
                  <a:lnTo>
                    <a:pt x="137" y="228"/>
                  </a:lnTo>
                  <a:lnTo>
                    <a:pt x="273" y="137"/>
                  </a:lnTo>
                  <a:lnTo>
                    <a:pt x="182" y="91"/>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2"/>
            <p:cNvSpPr/>
            <p:nvPr/>
          </p:nvSpPr>
          <p:spPr>
            <a:xfrm>
              <a:off x="4289738" y="1021363"/>
              <a:ext cx="122408" cy="201253"/>
            </a:xfrm>
            <a:custGeom>
              <a:rect b="b" l="l" r="r" t="t"/>
              <a:pathLst>
                <a:path extrusionOk="0" h="8824" w="5367">
                  <a:moveTo>
                    <a:pt x="3275" y="0"/>
                  </a:moveTo>
                  <a:lnTo>
                    <a:pt x="3275" y="182"/>
                  </a:lnTo>
                  <a:lnTo>
                    <a:pt x="3184" y="410"/>
                  </a:lnTo>
                  <a:lnTo>
                    <a:pt x="3275" y="501"/>
                  </a:lnTo>
                  <a:lnTo>
                    <a:pt x="3457" y="501"/>
                  </a:lnTo>
                  <a:lnTo>
                    <a:pt x="3593" y="455"/>
                  </a:lnTo>
                  <a:lnTo>
                    <a:pt x="3775" y="546"/>
                  </a:lnTo>
                  <a:lnTo>
                    <a:pt x="3821" y="683"/>
                  </a:lnTo>
                  <a:lnTo>
                    <a:pt x="3957" y="683"/>
                  </a:lnTo>
                  <a:lnTo>
                    <a:pt x="3957" y="774"/>
                  </a:lnTo>
                  <a:lnTo>
                    <a:pt x="3730" y="1046"/>
                  </a:lnTo>
                  <a:lnTo>
                    <a:pt x="3593" y="1046"/>
                  </a:lnTo>
                  <a:lnTo>
                    <a:pt x="3457" y="910"/>
                  </a:lnTo>
                  <a:lnTo>
                    <a:pt x="3275" y="910"/>
                  </a:lnTo>
                  <a:lnTo>
                    <a:pt x="3138" y="865"/>
                  </a:lnTo>
                  <a:lnTo>
                    <a:pt x="3229" y="1001"/>
                  </a:lnTo>
                  <a:lnTo>
                    <a:pt x="3320" y="1046"/>
                  </a:lnTo>
                  <a:lnTo>
                    <a:pt x="3184" y="1137"/>
                  </a:lnTo>
                  <a:lnTo>
                    <a:pt x="3048" y="1228"/>
                  </a:lnTo>
                  <a:lnTo>
                    <a:pt x="2866" y="956"/>
                  </a:lnTo>
                  <a:lnTo>
                    <a:pt x="2593" y="1092"/>
                  </a:lnTo>
                  <a:lnTo>
                    <a:pt x="2547" y="1319"/>
                  </a:lnTo>
                  <a:lnTo>
                    <a:pt x="2411" y="1410"/>
                  </a:lnTo>
                  <a:lnTo>
                    <a:pt x="2456" y="1501"/>
                  </a:lnTo>
                  <a:lnTo>
                    <a:pt x="2593" y="1547"/>
                  </a:lnTo>
                  <a:lnTo>
                    <a:pt x="2638" y="1729"/>
                  </a:lnTo>
                  <a:lnTo>
                    <a:pt x="2775" y="1820"/>
                  </a:lnTo>
                  <a:lnTo>
                    <a:pt x="2775" y="1911"/>
                  </a:lnTo>
                  <a:lnTo>
                    <a:pt x="2684" y="1911"/>
                  </a:lnTo>
                  <a:lnTo>
                    <a:pt x="2638" y="2047"/>
                  </a:lnTo>
                  <a:lnTo>
                    <a:pt x="2729" y="2138"/>
                  </a:lnTo>
                  <a:lnTo>
                    <a:pt x="2729" y="2229"/>
                  </a:lnTo>
                  <a:lnTo>
                    <a:pt x="2638" y="2229"/>
                  </a:lnTo>
                  <a:lnTo>
                    <a:pt x="2502" y="2138"/>
                  </a:lnTo>
                  <a:lnTo>
                    <a:pt x="2365" y="2092"/>
                  </a:lnTo>
                  <a:lnTo>
                    <a:pt x="2183" y="2002"/>
                  </a:lnTo>
                  <a:lnTo>
                    <a:pt x="2092" y="1956"/>
                  </a:lnTo>
                  <a:lnTo>
                    <a:pt x="1911" y="2047"/>
                  </a:lnTo>
                  <a:lnTo>
                    <a:pt x="1911" y="2183"/>
                  </a:lnTo>
                  <a:lnTo>
                    <a:pt x="2001" y="2320"/>
                  </a:lnTo>
                  <a:lnTo>
                    <a:pt x="1911" y="2456"/>
                  </a:lnTo>
                  <a:lnTo>
                    <a:pt x="1865" y="2411"/>
                  </a:lnTo>
                  <a:lnTo>
                    <a:pt x="1865" y="2320"/>
                  </a:lnTo>
                  <a:lnTo>
                    <a:pt x="1729" y="2229"/>
                  </a:lnTo>
                  <a:lnTo>
                    <a:pt x="1592" y="2183"/>
                  </a:lnTo>
                  <a:lnTo>
                    <a:pt x="1501" y="2183"/>
                  </a:lnTo>
                  <a:lnTo>
                    <a:pt x="1410" y="2047"/>
                  </a:lnTo>
                  <a:lnTo>
                    <a:pt x="1319" y="2047"/>
                  </a:lnTo>
                  <a:lnTo>
                    <a:pt x="1274" y="2138"/>
                  </a:lnTo>
                  <a:lnTo>
                    <a:pt x="1319" y="2320"/>
                  </a:lnTo>
                  <a:lnTo>
                    <a:pt x="1319" y="2502"/>
                  </a:lnTo>
                  <a:lnTo>
                    <a:pt x="1365" y="2684"/>
                  </a:lnTo>
                  <a:lnTo>
                    <a:pt x="1501" y="2775"/>
                  </a:lnTo>
                  <a:lnTo>
                    <a:pt x="1683" y="2820"/>
                  </a:lnTo>
                  <a:lnTo>
                    <a:pt x="1774" y="2911"/>
                  </a:lnTo>
                  <a:lnTo>
                    <a:pt x="1547" y="2911"/>
                  </a:lnTo>
                  <a:lnTo>
                    <a:pt x="1729" y="3048"/>
                  </a:lnTo>
                  <a:lnTo>
                    <a:pt x="1774" y="3184"/>
                  </a:lnTo>
                  <a:lnTo>
                    <a:pt x="1911" y="3275"/>
                  </a:lnTo>
                  <a:lnTo>
                    <a:pt x="2138" y="3229"/>
                  </a:lnTo>
                  <a:lnTo>
                    <a:pt x="2229" y="3139"/>
                  </a:lnTo>
                  <a:lnTo>
                    <a:pt x="2320" y="3139"/>
                  </a:lnTo>
                  <a:lnTo>
                    <a:pt x="2320" y="3275"/>
                  </a:lnTo>
                  <a:lnTo>
                    <a:pt x="2183" y="3366"/>
                  </a:lnTo>
                  <a:lnTo>
                    <a:pt x="2138" y="3593"/>
                  </a:lnTo>
                  <a:lnTo>
                    <a:pt x="2047" y="3639"/>
                  </a:lnTo>
                  <a:lnTo>
                    <a:pt x="1820" y="3457"/>
                  </a:lnTo>
                  <a:lnTo>
                    <a:pt x="1410" y="3366"/>
                  </a:lnTo>
                  <a:lnTo>
                    <a:pt x="1228" y="3139"/>
                  </a:lnTo>
                  <a:lnTo>
                    <a:pt x="1137" y="3093"/>
                  </a:lnTo>
                  <a:lnTo>
                    <a:pt x="1092" y="3002"/>
                  </a:lnTo>
                  <a:lnTo>
                    <a:pt x="1001" y="3002"/>
                  </a:lnTo>
                  <a:lnTo>
                    <a:pt x="955" y="3184"/>
                  </a:lnTo>
                  <a:lnTo>
                    <a:pt x="1001" y="3275"/>
                  </a:lnTo>
                  <a:lnTo>
                    <a:pt x="910" y="3320"/>
                  </a:lnTo>
                  <a:lnTo>
                    <a:pt x="1001" y="3593"/>
                  </a:lnTo>
                  <a:lnTo>
                    <a:pt x="864" y="3639"/>
                  </a:lnTo>
                  <a:lnTo>
                    <a:pt x="774" y="3593"/>
                  </a:lnTo>
                  <a:lnTo>
                    <a:pt x="774" y="3821"/>
                  </a:lnTo>
                  <a:lnTo>
                    <a:pt x="683" y="3866"/>
                  </a:lnTo>
                  <a:lnTo>
                    <a:pt x="683" y="4230"/>
                  </a:lnTo>
                  <a:lnTo>
                    <a:pt x="774" y="4321"/>
                  </a:lnTo>
                  <a:lnTo>
                    <a:pt x="1001" y="4321"/>
                  </a:lnTo>
                  <a:lnTo>
                    <a:pt x="1137" y="4412"/>
                  </a:lnTo>
                  <a:lnTo>
                    <a:pt x="1319" y="4366"/>
                  </a:lnTo>
                  <a:lnTo>
                    <a:pt x="1319" y="4412"/>
                  </a:lnTo>
                  <a:lnTo>
                    <a:pt x="1183" y="4457"/>
                  </a:lnTo>
                  <a:lnTo>
                    <a:pt x="1001" y="4412"/>
                  </a:lnTo>
                  <a:lnTo>
                    <a:pt x="774" y="4412"/>
                  </a:lnTo>
                  <a:lnTo>
                    <a:pt x="683" y="4366"/>
                  </a:lnTo>
                  <a:lnTo>
                    <a:pt x="546" y="4412"/>
                  </a:lnTo>
                  <a:lnTo>
                    <a:pt x="364" y="4685"/>
                  </a:lnTo>
                  <a:lnTo>
                    <a:pt x="319" y="4776"/>
                  </a:lnTo>
                  <a:lnTo>
                    <a:pt x="410" y="4912"/>
                  </a:lnTo>
                  <a:lnTo>
                    <a:pt x="410" y="5003"/>
                  </a:lnTo>
                  <a:lnTo>
                    <a:pt x="319" y="5049"/>
                  </a:lnTo>
                  <a:lnTo>
                    <a:pt x="273" y="5140"/>
                  </a:lnTo>
                  <a:lnTo>
                    <a:pt x="364" y="5231"/>
                  </a:lnTo>
                  <a:lnTo>
                    <a:pt x="455" y="5185"/>
                  </a:lnTo>
                  <a:lnTo>
                    <a:pt x="683" y="5185"/>
                  </a:lnTo>
                  <a:lnTo>
                    <a:pt x="819" y="5049"/>
                  </a:lnTo>
                  <a:lnTo>
                    <a:pt x="864" y="5140"/>
                  </a:lnTo>
                  <a:lnTo>
                    <a:pt x="864" y="5276"/>
                  </a:lnTo>
                  <a:lnTo>
                    <a:pt x="728" y="5276"/>
                  </a:lnTo>
                  <a:lnTo>
                    <a:pt x="637" y="5413"/>
                  </a:lnTo>
                  <a:lnTo>
                    <a:pt x="683" y="5503"/>
                  </a:lnTo>
                  <a:lnTo>
                    <a:pt x="819" y="5503"/>
                  </a:lnTo>
                  <a:lnTo>
                    <a:pt x="955" y="5367"/>
                  </a:lnTo>
                  <a:lnTo>
                    <a:pt x="1001" y="5367"/>
                  </a:lnTo>
                  <a:lnTo>
                    <a:pt x="1183" y="5276"/>
                  </a:lnTo>
                  <a:lnTo>
                    <a:pt x="1183" y="5367"/>
                  </a:lnTo>
                  <a:lnTo>
                    <a:pt x="1092" y="5458"/>
                  </a:lnTo>
                  <a:lnTo>
                    <a:pt x="1183" y="5503"/>
                  </a:lnTo>
                  <a:lnTo>
                    <a:pt x="1410" y="5503"/>
                  </a:lnTo>
                  <a:lnTo>
                    <a:pt x="1501" y="5594"/>
                  </a:lnTo>
                  <a:lnTo>
                    <a:pt x="1319" y="5594"/>
                  </a:lnTo>
                  <a:lnTo>
                    <a:pt x="1319" y="5731"/>
                  </a:lnTo>
                  <a:lnTo>
                    <a:pt x="1456" y="5731"/>
                  </a:lnTo>
                  <a:lnTo>
                    <a:pt x="1638" y="5685"/>
                  </a:lnTo>
                  <a:lnTo>
                    <a:pt x="1820" y="5822"/>
                  </a:lnTo>
                  <a:lnTo>
                    <a:pt x="2183" y="5913"/>
                  </a:lnTo>
                  <a:lnTo>
                    <a:pt x="2229" y="6004"/>
                  </a:lnTo>
                  <a:lnTo>
                    <a:pt x="1729" y="6004"/>
                  </a:lnTo>
                  <a:lnTo>
                    <a:pt x="1547" y="5867"/>
                  </a:lnTo>
                  <a:lnTo>
                    <a:pt x="1319" y="5913"/>
                  </a:lnTo>
                  <a:lnTo>
                    <a:pt x="1319" y="6004"/>
                  </a:lnTo>
                  <a:lnTo>
                    <a:pt x="1547" y="6140"/>
                  </a:lnTo>
                  <a:lnTo>
                    <a:pt x="2138" y="6140"/>
                  </a:lnTo>
                  <a:lnTo>
                    <a:pt x="2274" y="6231"/>
                  </a:lnTo>
                  <a:lnTo>
                    <a:pt x="1911" y="6277"/>
                  </a:lnTo>
                  <a:lnTo>
                    <a:pt x="1820" y="6231"/>
                  </a:lnTo>
                  <a:lnTo>
                    <a:pt x="1501" y="6186"/>
                  </a:lnTo>
                  <a:lnTo>
                    <a:pt x="1319" y="6186"/>
                  </a:lnTo>
                  <a:lnTo>
                    <a:pt x="1228" y="6095"/>
                  </a:lnTo>
                  <a:lnTo>
                    <a:pt x="1046" y="6049"/>
                  </a:lnTo>
                  <a:lnTo>
                    <a:pt x="819" y="5822"/>
                  </a:lnTo>
                  <a:lnTo>
                    <a:pt x="728" y="5913"/>
                  </a:lnTo>
                  <a:lnTo>
                    <a:pt x="637" y="6004"/>
                  </a:lnTo>
                  <a:lnTo>
                    <a:pt x="410" y="6049"/>
                  </a:lnTo>
                  <a:lnTo>
                    <a:pt x="273" y="6140"/>
                  </a:lnTo>
                  <a:lnTo>
                    <a:pt x="228" y="6413"/>
                  </a:lnTo>
                  <a:lnTo>
                    <a:pt x="410" y="6550"/>
                  </a:lnTo>
                  <a:lnTo>
                    <a:pt x="410" y="6731"/>
                  </a:lnTo>
                  <a:lnTo>
                    <a:pt x="364" y="6822"/>
                  </a:lnTo>
                  <a:lnTo>
                    <a:pt x="273" y="6550"/>
                  </a:lnTo>
                  <a:lnTo>
                    <a:pt x="182" y="6550"/>
                  </a:lnTo>
                  <a:lnTo>
                    <a:pt x="91" y="6913"/>
                  </a:lnTo>
                  <a:lnTo>
                    <a:pt x="91" y="7095"/>
                  </a:lnTo>
                  <a:lnTo>
                    <a:pt x="182" y="7141"/>
                  </a:lnTo>
                  <a:lnTo>
                    <a:pt x="273" y="7095"/>
                  </a:lnTo>
                  <a:lnTo>
                    <a:pt x="364" y="7095"/>
                  </a:lnTo>
                  <a:lnTo>
                    <a:pt x="455" y="7277"/>
                  </a:lnTo>
                  <a:lnTo>
                    <a:pt x="592" y="7277"/>
                  </a:lnTo>
                  <a:lnTo>
                    <a:pt x="455" y="7323"/>
                  </a:lnTo>
                  <a:lnTo>
                    <a:pt x="364" y="7368"/>
                  </a:lnTo>
                  <a:lnTo>
                    <a:pt x="228" y="7232"/>
                  </a:lnTo>
                  <a:lnTo>
                    <a:pt x="46" y="7277"/>
                  </a:lnTo>
                  <a:lnTo>
                    <a:pt x="0" y="7550"/>
                  </a:lnTo>
                  <a:lnTo>
                    <a:pt x="46" y="7641"/>
                  </a:lnTo>
                  <a:lnTo>
                    <a:pt x="182" y="7596"/>
                  </a:lnTo>
                  <a:lnTo>
                    <a:pt x="182" y="7596"/>
                  </a:lnTo>
                  <a:lnTo>
                    <a:pt x="91" y="7686"/>
                  </a:lnTo>
                  <a:lnTo>
                    <a:pt x="91" y="8050"/>
                  </a:lnTo>
                  <a:lnTo>
                    <a:pt x="182" y="7959"/>
                  </a:lnTo>
                  <a:lnTo>
                    <a:pt x="319" y="8005"/>
                  </a:lnTo>
                  <a:lnTo>
                    <a:pt x="319" y="8232"/>
                  </a:lnTo>
                  <a:lnTo>
                    <a:pt x="546" y="8323"/>
                  </a:lnTo>
                  <a:lnTo>
                    <a:pt x="864" y="8551"/>
                  </a:lnTo>
                  <a:lnTo>
                    <a:pt x="1001" y="8460"/>
                  </a:lnTo>
                  <a:lnTo>
                    <a:pt x="1092" y="8323"/>
                  </a:lnTo>
                  <a:lnTo>
                    <a:pt x="1046" y="8187"/>
                  </a:lnTo>
                  <a:lnTo>
                    <a:pt x="1274" y="8232"/>
                  </a:lnTo>
                  <a:lnTo>
                    <a:pt x="1274" y="8369"/>
                  </a:lnTo>
                  <a:lnTo>
                    <a:pt x="1274" y="8505"/>
                  </a:lnTo>
                  <a:lnTo>
                    <a:pt x="1274" y="8642"/>
                  </a:lnTo>
                  <a:lnTo>
                    <a:pt x="1365" y="8596"/>
                  </a:lnTo>
                  <a:lnTo>
                    <a:pt x="1501" y="8232"/>
                  </a:lnTo>
                  <a:lnTo>
                    <a:pt x="1456" y="7914"/>
                  </a:lnTo>
                  <a:lnTo>
                    <a:pt x="1547" y="7686"/>
                  </a:lnTo>
                  <a:lnTo>
                    <a:pt x="1729" y="7505"/>
                  </a:lnTo>
                  <a:lnTo>
                    <a:pt x="1774" y="7323"/>
                  </a:lnTo>
                  <a:lnTo>
                    <a:pt x="1774" y="7550"/>
                  </a:lnTo>
                  <a:lnTo>
                    <a:pt x="1592" y="7868"/>
                  </a:lnTo>
                  <a:lnTo>
                    <a:pt x="1547" y="8050"/>
                  </a:lnTo>
                  <a:lnTo>
                    <a:pt x="1592" y="8187"/>
                  </a:lnTo>
                  <a:lnTo>
                    <a:pt x="1547" y="8505"/>
                  </a:lnTo>
                  <a:lnTo>
                    <a:pt x="1638" y="8642"/>
                  </a:lnTo>
                  <a:lnTo>
                    <a:pt x="1592" y="8733"/>
                  </a:lnTo>
                  <a:lnTo>
                    <a:pt x="1638" y="8823"/>
                  </a:lnTo>
                  <a:lnTo>
                    <a:pt x="1729" y="8733"/>
                  </a:lnTo>
                  <a:lnTo>
                    <a:pt x="1820" y="8551"/>
                  </a:lnTo>
                  <a:lnTo>
                    <a:pt x="2092" y="8278"/>
                  </a:lnTo>
                  <a:lnTo>
                    <a:pt x="2183" y="7868"/>
                  </a:lnTo>
                  <a:lnTo>
                    <a:pt x="2274" y="7823"/>
                  </a:lnTo>
                  <a:lnTo>
                    <a:pt x="2320" y="7959"/>
                  </a:lnTo>
                  <a:lnTo>
                    <a:pt x="2229" y="8141"/>
                  </a:lnTo>
                  <a:lnTo>
                    <a:pt x="2229" y="8232"/>
                  </a:lnTo>
                  <a:lnTo>
                    <a:pt x="2365" y="8278"/>
                  </a:lnTo>
                  <a:lnTo>
                    <a:pt x="2547" y="8096"/>
                  </a:lnTo>
                  <a:lnTo>
                    <a:pt x="2684" y="8005"/>
                  </a:lnTo>
                  <a:lnTo>
                    <a:pt x="2684" y="7868"/>
                  </a:lnTo>
                  <a:lnTo>
                    <a:pt x="2502" y="7823"/>
                  </a:lnTo>
                  <a:lnTo>
                    <a:pt x="2502" y="7777"/>
                  </a:lnTo>
                  <a:lnTo>
                    <a:pt x="2684" y="7686"/>
                  </a:lnTo>
                  <a:lnTo>
                    <a:pt x="2684" y="7505"/>
                  </a:lnTo>
                  <a:lnTo>
                    <a:pt x="2638" y="7414"/>
                  </a:lnTo>
                  <a:lnTo>
                    <a:pt x="2638" y="7232"/>
                  </a:lnTo>
                  <a:lnTo>
                    <a:pt x="2820" y="7095"/>
                  </a:lnTo>
                  <a:lnTo>
                    <a:pt x="2911" y="6822"/>
                  </a:lnTo>
                  <a:lnTo>
                    <a:pt x="3048" y="6777"/>
                  </a:lnTo>
                  <a:lnTo>
                    <a:pt x="3138" y="6640"/>
                  </a:lnTo>
                  <a:lnTo>
                    <a:pt x="3093" y="6777"/>
                  </a:lnTo>
                  <a:lnTo>
                    <a:pt x="3138" y="6868"/>
                  </a:lnTo>
                  <a:lnTo>
                    <a:pt x="3048" y="6913"/>
                  </a:lnTo>
                  <a:lnTo>
                    <a:pt x="2911" y="7186"/>
                  </a:lnTo>
                  <a:lnTo>
                    <a:pt x="2775" y="7323"/>
                  </a:lnTo>
                  <a:lnTo>
                    <a:pt x="2775" y="7596"/>
                  </a:lnTo>
                  <a:lnTo>
                    <a:pt x="2820" y="7686"/>
                  </a:lnTo>
                  <a:lnTo>
                    <a:pt x="2866" y="7868"/>
                  </a:lnTo>
                  <a:lnTo>
                    <a:pt x="2957" y="7823"/>
                  </a:lnTo>
                  <a:lnTo>
                    <a:pt x="3093" y="7550"/>
                  </a:lnTo>
                  <a:lnTo>
                    <a:pt x="3411" y="7277"/>
                  </a:lnTo>
                  <a:lnTo>
                    <a:pt x="3502" y="7095"/>
                  </a:lnTo>
                  <a:lnTo>
                    <a:pt x="3502" y="6913"/>
                  </a:lnTo>
                  <a:lnTo>
                    <a:pt x="3593" y="6731"/>
                  </a:lnTo>
                  <a:lnTo>
                    <a:pt x="3684" y="6731"/>
                  </a:lnTo>
                  <a:lnTo>
                    <a:pt x="3730" y="6822"/>
                  </a:lnTo>
                  <a:lnTo>
                    <a:pt x="3684" y="6868"/>
                  </a:lnTo>
                  <a:lnTo>
                    <a:pt x="3684" y="7050"/>
                  </a:lnTo>
                  <a:lnTo>
                    <a:pt x="3821" y="7004"/>
                  </a:lnTo>
                  <a:lnTo>
                    <a:pt x="3957" y="6777"/>
                  </a:lnTo>
                  <a:lnTo>
                    <a:pt x="4321" y="6777"/>
                  </a:lnTo>
                  <a:lnTo>
                    <a:pt x="4594" y="6731"/>
                  </a:lnTo>
                  <a:lnTo>
                    <a:pt x="4730" y="6686"/>
                  </a:lnTo>
                  <a:lnTo>
                    <a:pt x="4867" y="6595"/>
                  </a:lnTo>
                  <a:lnTo>
                    <a:pt x="5003" y="6550"/>
                  </a:lnTo>
                  <a:lnTo>
                    <a:pt x="5049" y="6368"/>
                  </a:lnTo>
                  <a:lnTo>
                    <a:pt x="5049" y="6277"/>
                  </a:lnTo>
                  <a:lnTo>
                    <a:pt x="5094" y="6186"/>
                  </a:lnTo>
                  <a:lnTo>
                    <a:pt x="5003" y="6049"/>
                  </a:lnTo>
                  <a:lnTo>
                    <a:pt x="5049" y="5867"/>
                  </a:lnTo>
                  <a:lnTo>
                    <a:pt x="5049" y="5503"/>
                  </a:lnTo>
                  <a:lnTo>
                    <a:pt x="5003" y="5503"/>
                  </a:lnTo>
                  <a:lnTo>
                    <a:pt x="4867" y="5731"/>
                  </a:lnTo>
                  <a:lnTo>
                    <a:pt x="4685" y="5958"/>
                  </a:lnTo>
                  <a:lnTo>
                    <a:pt x="4594" y="5958"/>
                  </a:lnTo>
                  <a:lnTo>
                    <a:pt x="4594" y="5822"/>
                  </a:lnTo>
                  <a:lnTo>
                    <a:pt x="4730" y="5685"/>
                  </a:lnTo>
                  <a:lnTo>
                    <a:pt x="4867" y="5594"/>
                  </a:lnTo>
                  <a:lnTo>
                    <a:pt x="4912" y="5458"/>
                  </a:lnTo>
                  <a:lnTo>
                    <a:pt x="4730" y="5322"/>
                  </a:lnTo>
                  <a:lnTo>
                    <a:pt x="4685" y="5185"/>
                  </a:lnTo>
                  <a:lnTo>
                    <a:pt x="4639" y="5185"/>
                  </a:lnTo>
                  <a:lnTo>
                    <a:pt x="4548" y="5231"/>
                  </a:lnTo>
                  <a:lnTo>
                    <a:pt x="4503" y="5322"/>
                  </a:lnTo>
                  <a:lnTo>
                    <a:pt x="4412" y="5276"/>
                  </a:lnTo>
                  <a:lnTo>
                    <a:pt x="4275" y="5276"/>
                  </a:lnTo>
                  <a:lnTo>
                    <a:pt x="4139" y="5367"/>
                  </a:lnTo>
                  <a:lnTo>
                    <a:pt x="4003" y="5322"/>
                  </a:lnTo>
                  <a:lnTo>
                    <a:pt x="4048" y="5276"/>
                  </a:lnTo>
                  <a:lnTo>
                    <a:pt x="4412" y="5094"/>
                  </a:lnTo>
                  <a:lnTo>
                    <a:pt x="4594" y="5049"/>
                  </a:lnTo>
                  <a:lnTo>
                    <a:pt x="4867" y="4776"/>
                  </a:lnTo>
                  <a:lnTo>
                    <a:pt x="4958" y="4685"/>
                  </a:lnTo>
                  <a:lnTo>
                    <a:pt x="5140" y="4412"/>
                  </a:lnTo>
                  <a:lnTo>
                    <a:pt x="5185" y="4139"/>
                  </a:lnTo>
                  <a:lnTo>
                    <a:pt x="5140" y="4094"/>
                  </a:lnTo>
                  <a:lnTo>
                    <a:pt x="5003" y="4139"/>
                  </a:lnTo>
                  <a:lnTo>
                    <a:pt x="4912" y="4185"/>
                  </a:lnTo>
                  <a:lnTo>
                    <a:pt x="4867" y="4094"/>
                  </a:lnTo>
                  <a:lnTo>
                    <a:pt x="4912" y="4003"/>
                  </a:lnTo>
                  <a:lnTo>
                    <a:pt x="5003" y="3957"/>
                  </a:lnTo>
                  <a:lnTo>
                    <a:pt x="5140" y="3957"/>
                  </a:lnTo>
                  <a:lnTo>
                    <a:pt x="5185" y="3866"/>
                  </a:lnTo>
                  <a:lnTo>
                    <a:pt x="5185" y="3684"/>
                  </a:lnTo>
                  <a:lnTo>
                    <a:pt x="5367" y="3548"/>
                  </a:lnTo>
                  <a:lnTo>
                    <a:pt x="5367" y="3366"/>
                  </a:lnTo>
                  <a:lnTo>
                    <a:pt x="5322" y="3320"/>
                  </a:lnTo>
                  <a:lnTo>
                    <a:pt x="5322" y="3184"/>
                  </a:lnTo>
                  <a:lnTo>
                    <a:pt x="5185" y="3139"/>
                  </a:lnTo>
                  <a:lnTo>
                    <a:pt x="5049" y="3184"/>
                  </a:lnTo>
                  <a:lnTo>
                    <a:pt x="4867" y="3548"/>
                  </a:lnTo>
                  <a:lnTo>
                    <a:pt x="4821" y="3730"/>
                  </a:lnTo>
                  <a:lnTo>
                    <a:pt x="4912" y="3821"/>
                  </a:lnTo>
                  <a:lnTo>
                    <a:pt x="4776" y="3957"/>
                  </a:lnTo>
                  <a:lnTo>
                    <a:pt x="4730" y="4003"/>
                  </a:lnTo>
                  <a:lnTo>
                    <a:pt x="4685" y="4003"/>
                  </a:lnTo>
                  <a:lnTo>
                    <a:pt x="4685" y="3912"/>
                  </a:lnTo>
                  <a:lnTo>
                    <a:pt x="4639" y="3821"/>
                  </a:lnTo>
                  <a:lnTo>
                    <a:pt x="4639" y="3684"/>
                  </a:lnTo>
                  <a:lnTo>
                    <a:pt x="4776" y="3411"/>
                  </a:lnTo>
                  <a:lnTo>
                    <a:pt x="4730" y="3275"/>
                  </a:lnTo>
                  <a:lnTo>
                    <a:pt x="4730" y="3184"/>
                  </a:lnTo>
                  <a:lnTo>
                    <a:pt x="4821" y="3229"/>
                  </a:lnTo>
                  <a:lnTo>
                    <a:pt x="4912" y="3184"/>
                  </a:lnTo>
                  <a:lnTo>
                    <a:pt x="4867" y="2957"/>
                  </a:lnTo>
                  <a:lnTo>
                    <a:pt x="4776" y="2820"/>
                  </a:lnTo>
                  <a:lnTo>
                    <a:pt x="4639" y="2820"/>
                  </a:lnTo>
                  <a:lnTo>
                    <a:pt x="4457" y="2866"/>
                  </a:lnTo>
                  <a:lnTo>
                    <a:pt x="4366" y="3002"/>
                  </a:lnTo>
                  <a:lnTo>
                    <a:pt x="4366" y="2911"/>
                  </a:lnTo>
                  <a:lnTo>
                    <a:pt x="4275" y="2866"/>
                  </a:lnTo>
                  <a:lnTo>
                    <a:pt x="4321" y="2638"/>
                  </a:lnTo>
                  <a:lnTo>
                    <a:pt x="4230" y="2411"/>
                  </a:lnTo>
                  <a:lnTo>
                    <a:pt x="4275" y="2092"/>
                  </a:lnTo>
                  <a:lnTo>
                    <a:pt x="4230" y="1820"/>
                  </a:lnTo>
                  <a:lnTo>
                    <a:pt x="4321" y="1638"/>
                  </a:lnTo>
                  <a:lnTo>
                    <a:pt x="4366" y="1410"/>
                  </a:lnTo>
                  <a:lnTo>
                    <a:pt x="4366" y="1228"/>
                  </a:lnTo>
                  <a:lnTo>
                    <a:pt x="4457" y="956"/>
                  </a:lnTo>
                  <a:lnTo>
                    <a:pt x="4503" y="728"/>
                  </a:lnTo>
                  <a:lnTo>
                    <a:pt x="4366" y="546"/>
                  </a:lnTo>
                  <a:lnTo>
                    <a:pt x="4321" y="410"/>
                  </a:lnTo>
                  <a:lnTo>
                    <a:pt x="4048" y="228"/>
                  </a:lnTo>
                  <a:lnTo>
                    <a:pt x="4003" y="91"/>
                  </a:lnTo>
                  <a:lnTo>
                    <a:pt x="3821" y="0"/>
                  </a:lnTo>
                  <a:lnTo>
                    <a:pt x="3730" y="46"/>
                  </a:lnTo>
                  <a:lnTo>
                    <a:pt x="3730" y="137"/>
                  </a:lnTo>
                  <a:lnTo>
                    <a:pt x="3684" y="182"/>
                  </a:lnTo>
                  <a:lnTo>
                    <a:pt x="345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2"/>
            <p:cNvSpPr/>
            <p:nvPr/>
          </p:nvSpPr>
          <p:spPr>
            <a:xfrm>
              <a:off x="4278334" y="1244375"/>
              <a:ext cx="16604" cy="19728"/>
            </a:xfrm>
            <a:custGeom>
              <a:rect b="b" l="l" r="r" t="t"/>
              <a:pathLst>
                <a:path extrusionOk="0" h="865" w="728">
                  <a:moveTo>
                    <a:pt x="273" y="1"/>
                  </a:moveTo>
                  <a:lnTo>
                    <a:pt x="91" y="137"/>
                  </a:lnTo>
                  <a:lnTo>
                    <a:pt x="91" y="273"/>
                  </a:lnTo>
                  <a:lnTo>
                    <a:pt x="0" y="455"/>
                  </a:lnTo>
                  <a:lnTo>
                    <a:pt x="91" y="637"/>
                  </a:lnTo>
                  <a:lnTo>
                    <a:pt x="91" y="774"/>
                  </a:lnTo>
                  <a:lnTo>
                    <a:pt x="182" y="865"/>
                  </a:lnTo>
                  <a:lnTo>
                    <a:pt x="364" y="865"/>
                  </a:lnTo>
                  <a:lnTo>
                    <a:pt x="546" y="819"/>
                  </a:lnTo>
                  <a:lnTo>
                    <a:pt x="682" y="546"/>
                  </a:lnTo>
                  <a:lnTo>
                    <a:pt x="728" y="455"/>
                  </a:lnTo>
                  <a:lnTo>
                    <a:pt x="637" y="364"/>
                  </a:lnTo>
                  <a:lnTo>
                    <a:pt x="682" y="319"/>
                  </a:lnTo>
                  <a:lnTo>
                    <a:pt x="591" y="182"/>
                  </a:lnTo>
                  <a:lnTo>
                    <a:pt x="455" y="182"/>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2"/>
            <p:cNvSpPr/>
            <p:nvPr/>
          </p:nvSpPr>
          <p:spPr>
            <a:xfrm>
              <a:off x="2639410" y="1917561"/>
              <a:ext cx="34257" cy="23879"/>
            </a:xfrm>
            <a:custGeom>
              <a:rect b="b" l="l" r="r" t="t"/>
              <a:pathLst>
                <a:path extrusionOk="0" h="1047" w="1502">
                  <a:moveTo>
                    <a:pt x="1229" y="1"/>
                  </a:moveTo>
                  <a:lnTo>
                    <a:pt x="1092" y="46"/>
                  </a:lnTo>
                  <a:lnTo>
                    <a:pt x="956" y="183"/>
                  </a:lnTo>
                  <a:lnTo>
                    <a:pt x="956" y="274"/>
                  </a:lnTo>
                  <a:lnTo>
                    <a:pt x="1092" y="410"/>
                  </a:lnTo>
                  <a:lnTo>
                    <a:pt x="1001" y="456"/>
                  </a:lnTo>
                  <a:lnTo>
                    <a:pt x="865" y="365"/>
                  </a:lnTo>
                  <a:lnTo>
                    <a:pt x="729" y="501"/>
                  </a:lnTo>
                  <a:lnTo>
                    <a:pt x="729" y="592"/>
                  </a:lnTo>
                  <a:lnTo>
                    <a:pt x="638" y="638"/>
                  </a:lnTo>
                  <a:lnTo>
                    <a:pt x="501" y="819"/>
                  </a:lnTo>
                  <a:lnTo>
                    <a:pt x="410" y="819"/>
                  </a:lnTo>
                  <a:lnTo>
                    <a:pt x="228" y="956"/>
                  </a:lnTo>
                  <a:lnTo>
                    <a:pt x="1" y="956"/>
                  </a:lnTo>
                  <a:lnTo>
                    <a:pt x="92" y="1047"/>
                  </a:lnTo>
                  <a:lnTo>
                    <a:pt x="365" y="1047"/>
                  </a:lnTo>
                  <a:lnTo>
                    <a:pt x="547" y="1001"/>
                  </a:lnTo>
                  <a:lnTo>
                    <a:pt x="729" y="774"/>
                  </a:lnTo>
                  <a:lnTo>
                    <a:pt x="774" y="910"/>
                  </a:lnTo>
                  <a:lnTo>
                    <a:pt x="820" y="956"/>
                  </a:lnTo>
                  <a:lnTo>
                    <a:pt x="910" y="819"/>
                  </a:lnTo>
                  <a:lnTo>
                    <a:pt x="956" y="683"/>
                  </a:lnTo>
                  <a:lnTo>
                    <a:pt x="1047" y="729"/>
                  </a:lnTo>
                  <a:lnTo>
                    <a:pt x="1092" y="819"/>
                  </a:lnTo>
                  <a:lnTo>
                    <a:pt x="1138" y="774"/>
                  </a:lnTo>
                  <a:lnTo>
                    <a:pt x="1274" y="638"/>
                  </a:lnTo>
                  <a:lnTo>
                    <a:pt x="1502" y="547"/>
                  </a:lnTo>
                  <a:lnTo>
                    <a:pt x="1502" y="456"/>
                  </a:lnTo>
                  <a:lnTo>
                    <a:pt x="1365" y="410"/>
                  </a:lnTo>
                  <a:lnTo>
                    <a:pt x="1502" y="319"/>
                  </a:lnTo>
                  <a:lnTo>
                    <a:pt x="1456" y="183"/>
                  </a:lnTo>
                  <a:lnTo>
                    <a:pt x="1320" y="137"/>
                  </a:lnTo>
                  <a:lnTo>
                    <a:pt x="122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2"/>
            <p:cNvSpPr/>
            <p:nvPr/>
          </p:nvSpPr>
          <p:spPr>
            <a:xfrm>
              <a:off x="2609327" y="1930014"/>
              <a:ext cx="31155" cy="21804"/>
            </a:xfrm>
            <a:custGeom>
              <a:rect b="b" l="l" r="r" t="t"/>
              <a:pathLst>
                <a:path extrusionOk="0" h="956" w="1366">
                  <a:moveTo>
                    <a:pt x="1229" y="1"/>
                  </a:moveTo>
                  <a:cubicBezTo>
                    <a:pt x="1138" y="46"/>
                    <a:pt x="1092" y="46"/>
                    <a:pt x="1047" y="92"/>
                  </a:cubicBezTo>
                  <a:lnTo>
                    <a:pt x="820" y="92"/>
                  </a:lnTo>
                  <a:lnTo>
                    <a:pt x="865" y="183"/>
                  </a:lnTo>
                  <a:lnTo>
                    <a:pt x="774" y="319"/>
                  </a:lnTo>
                  <a:lnTo>
                    <a:pt x="638" y="319"/>
                  </a:lnTo>
                  <a:lnTo>
                    <a:pt x="410" y="501"/>
                  </a:lnTo>
                  <a:lnTo>
                    <a:pt x="410" y="592"/>
                  </a:lnTo>
                  <a:lnTo>
                    <a:pt x="319" y="637"/>
                  </a:lnTo>
                  <a:lnTo>
                    <a:pt x="228" y="819"/>
                  </a:lnTo>
                  <a:lnTo>
                    <a:pt x="137" y="819"/>
                  </a:lnTo>
                  <a:lnTo>
                    <a:pt x="1" y="956"/>
                  </a:lnTo>
                  <a:lnTo>
                    <a:pt x="274" y="956"/>
                  </a:lnTo>
                  <a:lnTo>
                    <a:pt x="456" y="774"/>
                  </a:lnTo>
                  <a:lnTo>
                    <a:pt x="683" y="774"/>
                  </a:lnTo>
                  <a:lnTo>
                    <a:pt x="911" y="455"/>
                  </a:lnTo>
                  <a:lnTo>
                    <a:pt x="1138" y="410"/>
                  </a:lnTo>
                  <a:lnTo>
                    <a:pt x="1183" y="228"/>
                  </a:lnTo>
                  <a:lnTo>
                    <a:pt x="1365" y="183"/>
                  </a:lnTo>
                  <a:lnTo>
                    <a:pt x="1274" y="183"/>
                  </a:lnTo>
                  <a:lnTo>
                    <a:pt x="122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2"/>
            <p:cNvSpPr/>
            <p:nvPr/>
          </p:nvSpPr>
          <p:spPr>
            <a:xfrm>
              <a:off x="2675720" y="1919636"/>
              <a:ext cx="3147" cy="3147"/>
            </a:xfrm>
            <a:custGeom>
              <a:rect b="b" l="l" r="r" t="t"/>
              <a:pathLst>
                <a:path extrusionOk="0" h="138" w="138">
                  <a:moveTo>
                    <a:pt x="46" y="1"/>
                  </a:moveTo>
                  <a:lnTo>
                    <a:pt x="1" y="92"/>
                  </a:lnTo>
                  <a:lnTo>
                    <a:pt x="137"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32"/>
            <p:cNvSpPr/>
            <p:nvPr/>
          </p:nvSpPr>
          <p:spPr>
            <a:xfrm>
              <a:off x="3235849" y="1988105"/>
              <a:ext cx="6249" cy="12476"/>
            </a:xfrm>
            <a:custGeom>
              <a:rect b="b" l="l" r="r" t="t"/>
              <a:pathLst>
                <a:path extrusionOk="0" h="547" w="274">
                  <a:moveTo>
                    <a:pt x="46" y="0"/>
                  </a:moveTo>
                  <a:lnTo>
                    <a:pt x="1" y="137"/>
                  </a:lnTo>
                  <a:lnTo>
                    <a:pt x="92" y="319"/>
                  </a:lnTo>
                  <a:lnTo>
                    <a:pt x="92" y="455"/>
                  </a:lnTo>
                  <a:lnTo>
                    <a:pt x="183" y="546"/>
                  </a:lnTo>
                  <a:lnTo>
                    <a:pt x="274" y="319"/>
                  </a:lnTo>
                  <a:lnTo>
                    <a:pt x="183" y="137"/>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32"/>
            <p:cNvSpPr/>
            <p:nvPr/>
          </p:nvSpPr>
          <p:spPr>
            <a:xfrm>
              <a:off x="3236898" y="1982927"/>
              <a:ext cx="4174" cy="4151"/>
            </a:xfrm>
            <a:custGeom>
              <a:rect b="b" l="l" r="r" t="t"/>
              <a:pathLst>
                <a:path extrusionOk="0" h="182" w="183">
                  <a:moveTo>
                    <a:pt x="91" y="0"/>
                  </a:moveTo>
                  <a:lnTo>
                    <a:pt x="0" y="46"/>
                  </a:lnTo>
                  <a:lnTo>
                    <a:pt x="46" y="182"/>
                  </a:lnTo>
                  <a:lnTo>
                    <a:pt x="18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32"/>
            <p:cNvSpPr/>
            <p:nvPr/>
          </p:nvSpPr>
          <p:spPr>
            <a:xfrm>
              <a:off x="2704777" y="1891629"/>
              <a:ext cx="35283" cy="19728"/>
            </a:xfrm>
            <a:custGeom>
              <a:rect b="b" l="l" r="r" t="t"/>
              <a:pathLst>
                <a:path extrusionOk="0" h="865" w="1547">
                  <a:moveTo>
                    <a:pt x="1092" y="1"/>
                  </a:moveTo>
                  <a:lnTo>
                    <a:pt x="1092" y="46"/>
                  </a:lnTo>
                  <a:lnTo>
                    <a:pt x="955" y="137"/>
                  </a:lnTo>
                  <a:lnTo>
                    <a:pt x="773" y="92"/>
                  </a:lnTo>
                  <a:lnTo>
                    <a:pt x="728" y="183"/>
                  </a:lnTo>
                  <a:lnTo>
                    <a:pt x="591" y="46"/>
                  </a:lnTo>
                  <a:lnTo>
                    <a:pt x="500" y="46"/>
                  </a:lnTo>
                  <a:lnTo>
                    <a:pt x="364" y="319"/>
                  </a:lnTo>
                  <a:lnTo>
                    <a:pt x="318" y="319"/>
                  </a:lnTo>
                  <a:lnTo>
                    <a:pt x="182" y="456"/>
                  </a:lnTo>
                  <a:lnTo>
                    <a:pt x="137" y="410"/>
                  </a:lnTo>
                  <a:lnTo>
                    <a:pt x="46" y="501"/>
                  </a:lnTo>
                  <a:lnTo>
                    <a:pt x="0" y="638"/>
                  </a:lnTo>
                  <a:lnTo>
                    <a:pt x="46" y="774"/>
                  </a:lnTo>
                  <a:lnTo>
                    <a:pt x="182" y="865"/>
                  </a:lnTo>
                  <a:lnTo>
                    <a:pt x="318" y="774"/>
                  </a:lnTo>
                  <a:lnTo>
                    <a:pt x="364" y="819"/>
                  </a:lnTo>
                  <a:lnTo>
                    <a:pt x="546" y="638"/>
                  </a:lnTo>
                  <a:lnTo>
                    <a:pt x="819" y="592"/>
                  </a:lnTo>
                  <a:lnTo>
                    <a:pt x="1001" y="683"/>
                  </a:lnTo>
                  <a:lnTo>
                    <a:pt x="1228" y="638"/>
                  </a:lnTo>
                  <a:lnTo>
                    <a:pt x="1365" y="547"/>
                  </a:lnTo>
                  <a:lnTo>
                    <a:pt x="1546" y="592"/>
                  </a:lnTo>
                  <a:lnTo>
                    <a:pt x="1546" y="501"/>
                  </a:lnTo>
                  <a:lnTo>
                    <a:pt x="1365" y="274"/>
                  </a:lnTo>
                  <a:lnTo>
                    <a:pt x="1410" y="137"/>
                  </a:lnTo>
                  <a:lnTo>
                    <a:pt x="1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32"/>
            <p:cNvSpPr/>
            <p:nvPr/>
          </p:nvSpPr>
          <p:spPr>
            <a:xfrm>
              <a:off x="2752490" y="1897855"/>
              <a:ext cx="3125" cy="5223"/>
            </a:xfrm>
            <a:custGeom>
              <a:rect b="b" l="l" r="r" t="t"/>
              <a:pathLst>
                <a:path extrusionOk="0" h="229" w="137">
                  <a:moveTo>
                    <a:pt x="137" y="1"/>
                  </a:moveTo>
                  <a:lnTo>
                    <a:pt x="0" y="137"/>
                  </a:lnTo>
                  <a:lnTo>
                    <a:pt x="46" y="228"/>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32"/>
            <p:cNvSpPr/>
            <p:nvPr/>
          </p:nvSpPr>
          <p:spPr>
            <a:xfrm>
              <a:off x="2737961" y="1912384"/>
              <a:ext cx="6249" cy="4174"/>
            </a:xfrm>
            <a:custGeom>
              <a:rect b="b" l="l" r="r" t="t"/>
              <a:pathLst>
                <a:path extrusionOk="0" h="183" w="274">
                  <a:moveTo>
                    <a:pt x="91" y="0"/>
                  </a:moveTo>
                  <a:lnTo>
                    <a:pt x="0" y="91"/>
                  </a:lnTo>
                  <a:lnTo>
                    <a:pt x="137" y="182"/>
                  </a:lnTo>
                  <a:lnTo>
                    <a:pt x="273" y="137"/>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2"/>
            <p:cNvSpPr/>
            <p:nvPr/>
          </p:nvSpPr>
          <p:spPr>
            <a:xfrm>
              <a:off x="2679871" y="1914459"/>
              <a:ext cx="7276" cy="6249"/>
            </a:xfrm>
            <a:custGeom>
              <a:rect b="b" l="l" r="r" t="t"/>
              <a:pathLst>
                <a:path extrusionOk="0" h="274" w="319">
                  <a:moveTo>
                    <a:pt x="137" y="0"/>
                  </a:moveTo>
                  <a:lnTo>
                    <a:pt x="1" y="46"/>
                  </a:lnTo>
                  <a:lnTo>
                    <a:pt x="1" y="137"/>
                  </a:lnTo>
                  <a:lnTo>
                    <a:pt x="137" y="273"/>
                  </a:lnTo>
                  <a:lnTo>
                    <a:pt x="273" y="228"/>
                  </a:lnTo>
                  <a:lnTo>
                    <a:pt x="319" y="137"/>
                  </a:lnTo>
                  <a:lnTo>
                    <a:pt x="228"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2"/>
            <p:cNvSpPr/>
            <p:nvPr/>
          </p:nvSpPr>
          <p:spPr>
            <a:xfrm>
              <a:off x="2697501" y="1918610"/>
              <a:ext cx="4174" cy="2098"/>
            </a:xfrm>
            <a:custGeom>
              <a:rect b="b" l="l" r="r" t="t"/>
              <a:pathLst>
                <a:path extrusionOk="0" h="92" w="183">
                  <a:moveTo>
                    <a:pt x="1" y="0"/>
                  </a:moveTo>
                  <a:lnTo>
                    <a:pt x="1" y="91"/>
                  </a:lnTo>
                  <a:lnTo>
                    <a:pt x="18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2"/>
            <p:cNvSpPr/>
            <p:nvPr/>
          </p:nvSpPr>
          <p:spPr>
            <a:xfrm>
              <a:off x="2689199" y="1912384"/>
              <a:ext cx="3147" cy="5200"/>
            </a:xfrm>
            <a:custGeom>
              <a:rect b="b" l="l" r="r" t="t"/>
              <a:pathLst>
                <a:path extrusionOk="0" h="228" w="138">
                  <a:moveTo>
                    <a:pt x="46" y="0"/>
                  </a:moveTo>
                  <a:lnTo>
                    <a:pt x="46" y="91"/>
                  </a:lnTo>
                  <a:lnTo>
                    <a:pt x="1" y="228"/>
                  </a:lnTo>
                  <a:lnTo>
                    <a:pt x="1" y="228"/>
                  </a:lnTo>
                  <a:lnTo>
                    <a:pt x="137" y="182"/>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2"/>
            <p:cNvSpPr/>
            <p:nvPr/>
          </p:nvSpPr>
          <p:spPr>
            <a:xfrm>
              <a:off x="2764920" y="1893704"/>
              <a:ext cx="4174" cy="4174"/>
            </a:xfrm>
            <a:custGeom>
              <a:rect b="b" l="l" r="r" t="t"/>
              <a:pathLst>
                <a:path extrusionOk="0" h="183" w="183">
                  <a:moveTo>
                    <a:pt x="92" y="1"/>
                  </a:moveTo>
                  <a:lnTo>
                    <a:pt x="1" y="46"/>
                  </a:lnTo>
                  <a:lnTo>
                    <a:pt x="92" y="183"/>
                  </a:lnTo>
                  <a:lnTo>
                    <a:pt x="183"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2"/>
            <p:cNvSpPr/>
            <p:nvPr/>
          </p:nvSpPr>
          <p:spPr>
            <a:xfrm>
              <a:off x="2691274" y="1919636"/>
              <a:ext cx="4174" cy="1072"/>
            </a:xfrm>
            <a:custGeom>
              <a:rect b="b" l="l" r="r" t="t"/>
              <a:pathLst>
                <a:path extrusionOk="0" h="47" w="183">
                  <a:moveTo>
                    <a:pt x="92" y="1"/>
                  </a:moveTo>
                  <a:lnTo>
                    <a:pt x="1" y="46"/>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2"/>
            <p:cNvSpPr/>
            <p:nvPr/>
          </p:nvSpPr>
          <p:spPr>
            <a:xfrm>
              <a:off x="2497320" y="1954920"/>
              <a:ext cx="19728" cy="10377"/>
            </a:xfrm>
            <a:custGeom>
              <a:rect b="b" l="l" r="r" t="t"/>
              <a:pathLst>
                <a:path extrusionOk="0" h="455" w="865">
                  <a:moveTo>
                    <a:pt x="728" y="0"/>
                  </a:moveTo>
                  <a:lnTo>
                    <a:pt x="546" y="91"/>
                  </a:lnTo>
                  <a:lnTo>
                    <a:pt x="546" y="228"/>
                  </a:lnTo>
                  <a:lnTo>
                    <a:pt x="500" y="273"/>
                  </a:lnTo>
                  <a:lnTo>
                    <a:pt x="409" y="228"/>
                  </a:lnTo>
                  <a:lnTo>
                    <a:pt x="273" y="318"/>
                  </a:lnTo>
                  <a:lnTo>
                    <a:pt x="46" y="318"/>
                  </a:lnTo>
                  <a:lnTo>
                    <a:pt x="0" y="364"/>
                  </a:lnTo>
                  <a:lnTo>
                    <a:pt x="137" y="455"/>
                  </a:lnTo>
                  <a:lnTo>
                    <a:pt x="228" y="409"/>
                  </a:lnTo>
                  <a:lnTo>
                    <a:pt x="364" y="455"/>
                  </a:lnTo>
                  <a:lnTo>
                    <a:pt x="546" y="364"/>
                  </a:lnTo>
                  <a:lnTo>
                    <a:pt x="773" y="409"/>
                  </a:lnTo>
                  <a:lnTo>
                    <a:pt x="773" y="409"/>
                  </a:lnTo>
                  <a:lnTo>
                    <a:pt x="728" y="273"/>
                  </a:lnTo>
                  <a:lnTo>
                    <a:pt x="864" y="182"/>
                  </a:lnTo>
                  <a:lnTo>
                    <a:pt x="8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2"/>
            <p:cNvSpPr/>
            <p:nvPr/>
          </p:nvSpPr>
          <p:spPr>
            <a:xfrm>
              <a:off x="2781524" y="1889553"/>
              <a:ext cx="6249" cy="7298"/>
            </a:xfrm>
            <a:custGeom>
              <a:rect b="b" l="l" r="r" t="t"/>
              <a:pathLst>
                <a:path extrusionOk="0" h="320" w="274">
                  <a:moveTo>
                    <a:pt x="183" y="1"/>
                  </a:moveTo>
                  <a:lnTo>
                    <a:pt x="46" y="46"/>
                  </a:lnTo>
                  <a:lnTo>
                    <a:pt x="1" y="228"/>
                  </a:lnTo>
                  <a:lnTo>
                    <a:pt x="92" y="319"/>
                  </a:lnTo>
                  <a:lnTo>
                    <a:pt x="183" y="319"/>
                  </a:lnTo>
                  <a:lnTo>
                    <a:pt x="183" y="228"/>
                  </a:lnTo>
                  <a:lnTo>
                    <a:pt x="274"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2"/>
            <p:cNvSpPr/>
            <p:nvPr/>
          </p:nvSpPr>
          <p:spPr>
            <a:xfrm>
              <a:off x="2517025" y="1965274"/>
              <a:ext cx="17653" cy="4174"/>
            </a:xfrm>
            <a:custGeom>
              <a:rect b="b" l="l" r="r" t="t"/>
              <a:pathLst>
                <a:path extrusionOk="0" h="183" w="774">
                  <a:moveTo>
                    <a:pt x="137" y="1"/>
                  </a:moveTo>
                  <a:cubicBezTo>
                    <a:pt x="91" y="1"/>
                    <a:pt x="46" y="46"/>
                    <a:pt x="0" y="46"/>
                  </a:cubicBezTo>
                  <a:lnTo>
                    <a:pt x="91" y="137"/>
                  </a:lnTo>
                  <a:lnTo>
                    <a:pt x="228" y="92"/>
                  </a:lnTo>
                  <a:lnTo>
                    <a:pt x="592" y="183"/>
                  </a:lnTo>
                  <a:lnTo>
                    <a:pt x="773" y="137"/>
                  </a:lnTo>
                  <a:lnTo>
                    <a:pt x="637" y="46"/>
                  </a:lnTo>
                  <a:lnTo>
                    <a:pt x="546"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2"/>
            <p:cNvSpPr/>
            <p:nvPr/>
          </p:nvSpPr>
          <p:spPr>
            <a:xfrm>
              <a:off x="3238974" y="1906157"/>
              <a:ext cx="3125" cy="2098"/>
            </a:xfrm>
            <a:custGeom>
              <a:rect b="b" l="l" r="r" t="t"/>
              <a:pathLst>
                <a:path extrusionOk="0" h="92" w="137">
                  <a:moveTo>
                    <a:pt x="0" y="1"/>
                  </a:moveTo>
                  <a:lnTo>
                    <a:pt x="91"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2"/>
            <p:cNvSpPr/>
            <p:nvPr/>
          </p:nvSpPr>
          <p:spPr>
            <a:xfrm>
              <a:off x="2440255" y="1955946"/>
              <a:ext cx="9374" cy="9351"/>
            </a:xfrm>
            <a:custGeom>
              <a:rect b="b" l="l" r="r" t="t"/>
              <a:pathLst>
                <a:path extrusionOk="0" h="410" w="411">
                  <a:moveTo>
                    <a:pt x="137" y="1"/>
                  </a:moveTo>
                  <a:lnTo>
                    <a:pt x="1" y="92"/>
                  </a:lnTo>
                  <a:lnTo>
                    <a:pt x="46" y="183"/>
                  </a:lnTo>
                  <a:lnTo>
                    <a:pt x="183" y="273"/>
                  </a:lnTo>
                  <a:lnTo>
                    <a:pt x="46" y="319"/>
                  </a:lnTo>
                  <a:lnTo>
                    <a:pt x="92" y="410"/>
                  </a:lnTo>
                  <a:lnTo>
                    <a:pt x="228" y="410"/>
                  </a:lnTo>
                  <a:lnTo>
                    <a:pt x="319" y="273"/>
                  </a:lnTo>
                  <a:lnTo>
                    <a:pt x="410" y="228"/>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2"/>
            <p:cNvSpPr/>
            <p:nvPr/>
          </p:nvSpPr>
          <p:spPr>
            <a:xfrm>
              <a:off x="2541908" y="1959071"/>
              <a:ext cx="8325" cy="4151"/>
            </a:xfrm>
            <a:custGeom>
              <a:rect b="b" l="l" r="r" t="t"/>
              <a:pathLst>
                <a:path extrusionOk="0" h="182" w="365">
                  <a:moveTo>
                    <a:pt x="46" y="0"/>
                  </a:moveTo>
                  <a:lnTo>
                    <a:pt x="1" y="182"/>
                  </a:lnTo>
                  <a:lnTo>
                    <a:pt x="228" y="182"/>
                  </a:lnTo>
                  <a:lnTo>
                    <a:pt x="365"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2"/>
            <p:cNvSpPr/>
            <p:nvPr/>
          </p:nvSpPr>
          <p:spPr>
            <a:xfrm>
              <a:off x="2451682" y="1959071"/>
              <a:ext cx="9351" cy="10377"/>
            </a:xfrm>
            <a:custGeom>
              <a:rect b="b" l="l" r="r" t="t"/>
              <a:pathLst>
                <a:path extrusionOk="0" h="455" w="410">
                  <a:moveTo>
                    <a:pt x="364" y="0"/>
                  </a:moveTo>
                  <a:lnTo>
                    <a:pt x="182" y="136"/>
                  </a:lnTo>
                  <a:lnTo>
                    <a:pt x="136" y="318"/>
                  </a:lnTo>
                  <a:lnTo>
                    <a:pt x="0" y="409"/>
                  </a:lnTo>
                  <a:lnTo>
                    <a:pt x="91" y="455"/>
                  </a:lnTo>
                  <a:lnTo>
                    <a:pt x="273" y="318"/>
                  </a:lnTo>
                  <a:lnTo>
                    <a:pt x="318" y="182"/>
                  </a:lnTo>
                  <a:lnTo>
                    <a:pt x="409" y="46"/>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2"/>
            <p:cNvSpPr/>
            <p:nvPr/>
          </p:nvSpPr>
          <p:spPr>
            <a:xfrm>
              <a:off x="2463085" y="1960097"/>
              <a:ext cx="7276" cy="9351"/>
            </a:xfrm>
            <a:custGeom>
              <a:rect b="b" l="l" r="r" t="t"/>
              <a:pathLst>
                <a:path extrusionOk="0" h="410" w="319">
                  <a:moveTo>
                    <a:pt x="182" y="1"/>
                  </a:moveTo>
                  <a:lnTo>
                    <a:pt x="137" y="182"/>
                  </a:lnTo>
                  <a:lnTo>
                    <a:pt x="91" y="228"/>
                  </a:lnTo>
                  <a:lnTo>
                    <a:pt x="0" y="410"/>
                  </a:lnTo>
                  <a:lnTo>
                    <a:pt x="137" y="410"/>
                  </a:lnTo>
                  <a:lnTo>
                    <a:pt x="319" y="228"/>
                  </a:lnTo>
                  <a:lnTo>
                    <a:pt x="273"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2"/>
            <p:cNvSpPr/>
            <p:nvPr/>
          </p:nvSpPr>
          <p:spPr>
            <a:xfrm>
              <a:off x="3241049" y="1950769"/>
              <a:ext cx="8325" cy="6249"/>
            </a:xfrm>
            <a:custGeom>
              <a:rect b="b" l="l" r="r" t="t"/>
              <a:pathLst>
                <a:path extrusionOk="0" h="274" w="365">
                  <a:moveTo>
                    <a:pt x="273" y="0"/>
                  </a:moveTo>
                  <a:lnTo>
                    <a:pt x="137" y="46"/>
                  </a:lnTo>
                  <a:lnTo>
                    <a:pt x="0" y="228"/>
                  </a:lnTo>
                  <a:lnTo>
                    <a:pt x="91" y="273"/>
                  </a:lnTo>
                  <a:lnTo>
                    <a:pt x="182" y="182"/>
                  </a:lnTo>
                  <a:lnTo>
                    <a:pt x="273" y="182"/>
                  </a:lnTo>
                  <a:lnTo>
                    <a:pt x="364"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2"/>
            <p:cNvSpPr/>
            <p:nvPr/>
          </p:nvSpPr>
          <p:spPr>
            <a:xfrm>
              <a:off x="3240000" y="1960097"/>
              <a:ext cx="4174" cy="4174"/>
            </a:xfrm>
            <a:custGeom>
              <a:rect b="b" l="l" r="r" t="t"/>
              <a:pathLst>
                <a:path extrusionOk="0" h="183" w="183">
                  <a:moveTo>
                    <a:pt x="92" y="1"/>
                  </a:moveTo>
                  <a:lnTo>
                    <a:pt x="1" y="91"/>
                  </a:lnTo>
                  <a:lnTo>
                    <a:pt x="92" y="182"/>
                  </a:lnTo>
                  <a:lnTo>
                    <a:pt x="183" y="91"/>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2"/>
            <p:cNvSpPr/>
            <p:nvPr/>
          </p:nvSpPr>
          <p:spPr>
            <a:xfrm>
              <a:off x="2577191" y="1950769"/>
              <a:ext cx="7276" cy="6249"/>
            </a:xfrm>
            <a:custGeom>
              <a:rect b="b" l="l" r="r" t="t"/>
              <a:pathLst>
                <a:path extrusionOk="0" h="274" w="319">
                  <a:moveTo>
                    <a:pt x="182" y="0"/>
                  </a:moveTo>
                  <a:lnTo>
                    <a:pt x="0" y="137"/>
                  </a:lnTo>
                  <a:lnTo>
                    <a:pt x="0" y="273"/>
                  </a:lnTo>
                  <a:lnTo>
                    <a:pt x="182" y="137"/>
                  </a:lnTo>
                  <a:lnTo>
                    <a:pt x="318"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2"/>
            <p:cNvSpPr/>
            <p:nvPr/>
          </p:nvSpPr>
          <p:spPr>
            <a:xfrm>
              <a:off x="2588595" y="1950769"/>
              <a:ext cx="4174" cy="3125"/>
            </a:xfrm>
            <a:custGeom>
              <a:rect b="b" l="l" r="r" t="t"/>
              <a:pathLst>
                <a:path extrusionOk="0" h="137" w="183">
                  <a:moveTo>
                    <a:pt x="91" y="0"/>
                  </a:moveTo>
                  <a:lnTo>
                    <a:pt x="0" y="91"/>
                  </a:lnTo>
                  <a:lnTo>
                    <a:pt x="137"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2"/>
            <p:cNvSpPr/>
            <p:nvPr/>
          </p:nvSpPr>
          <p:spPr>
            <a:xfrm>
              <a:off x="2567840" y="1954920"/>
              <a:ext cx="3147" cy="5200"/>
            </a:xfrm>
            <a:custGeom>
              <a:rect b="b" l="l" r="r" t="t"/>
              <a:pathLst>
                <a:path extrusionOk="0" h="228" w="138">
                  <a:moveTo>
                    <a:pt x="46" y="0"/>
                  </a:moveTo>
                  <a:lnTo>
                    <a:pt x="1" y="137"/>
                  </a:lnTo>
                  <a:lnTo>
                    <a:pt x="137" y="228"/>
                  </a:lnTo>
                  <a:lnTo>
                    <a:pt x="137" y="228"/>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2"/>
            <p:cNvSpPr/>
            <p:nvPr/>
          </p:nvSpPr>
          <p:spPr>
            <a:xfrm>
              <a:off x="3234823" y="1921712"/>
              <a:ext cx="16627" cy="30106"/>
            </a:xfrm>
            <a:custGeom>
              <a:rect b="b" l="l" r="r" t="t"/>
              <a:pathLst>
                <a:path extrusionOk="0" h="1320" w="729">
                  <a:moveTo>
                    <a:pt x="410" y="1"/>
                  </a:moveTo>
                  <a:lnTo>
                    <a:pt x="410" y="183"/>
                  </a:lnTo>
                  <a:lnTo>
                    <a:pt x="273" y="92"/>
                  </a:lnTo>
                  <a:lnTo>
                    <a:pt x="228" y="183"/>
                  </a:lnTo>
                  <a:lnTo>
                    <a:pt x="228" y="365"/>
                  </a:lnTo>
                  <a:lnTo>
                    <a:pt x="273" y="456"/>
                  </a:lnTo>
                  <a:lnTo>
                    <a:pt x="182" y="592"/>
                  </a:lnTo>
                  <a:lnTo>
                    <a:pt x="319" y="683"/>
                  </a:lnTo>
                  <a:lnTo>
                    <a:pt x="319" y="774"/>
                  </a:lnTo>
                  <a:lnTo>
                    <a:pt x="228" y="865"/>
                  </a:lnTo>
                  <a:lnTo>
                    <a:pt x="137" y="819"/>
                  </a:lnTo>
                  <a:lnTo>
                    <a:pt x="46" y="910"/>
                  </a:lnTo>
                  <a:lnTo>
                    <a:pt x="91" y="1001"/>
                  </a:lnTo>
                  <a:lnTo>
                    <a:pt x="0" y="1138"/>
                  </a:lnTo>
                  <a:lnTo>
                    <a:pt x="0" y="1229"/>
                  </a:lnTo>
                  <a:lnTo>
                    <a:pt x="46" y="1320"/>
                  </a:lnTo>
                  <a:lnTo>
                    <a:pt x="137" y="1047"/>
                  </a:lnTo>
                  <a:lnTo>
                    <a:pt x="182" y="1138"/>
                  </a:lnTo>
                  <a:lnTo>
                    <a:pt x="137" y="1274"/>
                  </a:lnTo>
                  <a:lnTo>
                    <a:pt x="137" y="1274"/>
                  </a:lnTo>
                  <a:lnTo>
                    <a:pt x="273" y="1229"/>
                  </a:lnTo>
                  <a:lnTo>
                    <a:pt x="364" y="1092"/>
                  </a:lnTo>
                  <a:lnTo>
                    <a:pt x="364" y="956"/>
                  </a:lnTo>
                  <a:lnTo>
                    <a:pt x="592" y="728"/>
                  </a:lnTo>
                  <a:lnTo>
                    <a:pt x="728" y="410"/>
                  </a:lnTo>
                  <a:lnTo>
                    <a:pt x="683" y="319"/>
                  </a:lnTo>
                  <a:lnTo>
                    <a:pt x="592" y="410"/>
                  </a:lnTo>
                  <a:lnTo>
                    <a:pt x="592" y="319"/>
                  </a:lnTo>
                  <a:lnTo>
                    <a:pt x="637" y="183"/>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2"/>
            <p:cNvSpPr/>
            <p:nvPr/>
          </p:nvSpPr>
          <p:spPr>
            <a:xfrm>
              <a:off x="2426776" y="1956995"/>
              <a:ext cx="3125" cy="3125"/>
            </a:xfrm>
            <a:custGeom>
              <a:rect b="b" l="l" r="r" t="t"/>
              <a:pathLst>
                <a:path extrusionOk="0" h="137" w="137">
                  <a:moveTo>
                    <a:pt x="137" y="0"/>
                  </a:moveTo>
                  <a:lnTo>
                    <a:pt x="1" y="46"/>
                  </a:lnTo>
                  <a:lnTo>
                    <a:pt x="91"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2"/>
            <p:cNvSpPr/>
            <p:nvPr/>
          </p:nvSpPr>
          <p:spPr>
            <a:xfrm>
              <a:off x="3250378" y="1918610"/>
              <a:ext cx="15578" cy="24906"/>
            </a:xfrm>
            <a:custGeom>
              <a:rect b="b" l="l" r="r" t="t"/>
              <a:pathLst>
                <a:path extrusionOk="0" h="1092" w="683">
                  <a:moveTo>
                    <a:pt x="46" y="0"/>
                  </a:moveTo>
                  <a:lnTo>
                    <a:pt x="46" y="91"/>
                  </a:lnTo>
                  <a:lnTo>
                    <a:pt x="91" y="182"/>
                  </a:lnTo>
                  <a:lnTo>
                    <a:pt x="46" y="319"/>
                  </a:lnTo>
                  <a:lnTo>
                    <a:pt x="182" y="364"/>
                  </a:lnTo>
                  <a:lnTo>
                    <a:pt x="137" y="501"/>
                  </a:lnTo>
                  <a:lnTo>
                    <a:pt x="46" y="864"/>
                  </a:lnTo>
                  <a:lnTo>
                    <a:pt x="1" y="1046"/>
                  </a:lnTo>
                  <a:lnTo>
                    <a:pt x="137" y="1092"/>
                  </a:lnTo>
                  <a:lnTo>
                    <a:pt x="228" y="955"/>
                  </a:lnTo>
                  <a:lnTo>
                    <a:pt x="273" y="1001"/>
                  </a:lnTo>
                  <a:lnTo>
                    <a:pt x="364" y="955"/>
                  </a:lnTo>
                  <a:lnTo>
                    <a:pt x="319" y="819"/>
                  </a:lnTo>
                  <a:lnTo>
                    <a:pt x="364" y="728"/>
                  </a:lnTo>
                  <a:lnTo>
                    <a:pt x="364" y="546"/>
                  </a:lnTo>
                  <a:lnTo>
                    <a:pt x="455" y="546"/>
                  </a:lnTo>
                  <a:lnTo>
                    <a:pt x="455" y="728"/>
                  </a:lnTo>
                  <a:lnTo>
                    <a:pt x="546" y="728"/>
                  </a:lnTo>
                  <a:lnTo>
                    <a:pt x="683" y="501"/>
                  </a:lnTo>
                  <a:lnTo>
                    <a:pt x="683" y="319"/>
                  </a:lnTo>
                  <a:lnTo>
                    <a:pt x="546" y="182"/>
                  </a:lnTo>
                  <a:lnTo>
                    <a:pt x="410" y="182"/>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32"/>
            <p:cNvSpPr/>
            <p:nvPr/>
          </p:nvSpPr>
          <p:spPr>
            <a:xfrm>
              <a:off x="3098936" y="1753689"/>
              <a:ext cx="8325" cy="8302"/>
            </a:xfrm>
            <a:custGeom>
              <a:rect b="b" l="l" r="r" t="t"/>
              <a:pathLst>
                <a:path extrusionOk="0" h="364" w="365">
                  <a:moveTo>
                    <a:pt x="91" y="0"/>
                  </a:moveTo>
                  <a:lnTo>
                    <a:pt x="0" y="91"/>
                  </a:lnTo>
                  <a:lnTo>
                    <a:pt x="0" y="364"/>
                  </a:lnTo>
                  <a:lnTo>
                    <a:pt x="228" y="364"/>
                  </a:lnTo>
                  <a:lnTo>
                    <a:pt x="364" y="318"/>
                  </a:lnTo>
                  <a:lnTo>
                    <a:pt x="319" y="182"/>
                  </a:lnTo>
                  <a:lnTo>
                    <a:pt x="182" y="182"/>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32"/>
            <p:cNvSpPr/>
            <p:nvPr/>
          </p:nvSpPr>
          <p:spPr>
            <a:xfrm>
              <a:off x="3241049" y="1872972"/>
              <a:ext cx="22830" cy="45661"/>
            </a:xfrm>
            <a:custGeom>
              <a:rect b="b" l="l" r="r" t="t"/>
              <a:pathLst>
                <a:path extrusionOk="0" h="2002" w="1001">
                  <a:moveTo>
                    <a:pt x="591" y="0"/>
                  </a:moveTo>
                  <a:lnTo>
                    <a:pt x="500" y="228"/>
                  </a:lnTo>
                  <a:lnTo>
                    <a:pt x="455" y="728"/>
                  </a:lnTo>
                  <a:lnTo>
                    <a:pt x="319" y="910"/>
                  </a:lnTo>
                  <a:lnTo>
                    <a:pt x="273" y="1183"/>
                  </a:lnTo>
                  <a:lnTo>
                    <a:pt x="410" y="1274"/>
                  </a:lnTo>
                  <a:lnTo>
                    <a:pt x="319" y="1365"/>
                  </a:lnTo>
                  <a:lnTo>
                    <a:pt x="410" y="1456"/>
                  </a:lnTo>
                  <a:lnTo>
                    <a:pt x="228" y="1456"/>
                  </a:lnTo>
                  <a:lnTo>
                    <a:pt x="91" y="1547"/>
                  </a:lnTo>
                  <a:lnTo>
                    <a:pt x="91" y="1728"/>
                  </a:lnTo>
                  <a:lnTo>
                    <a:pt x="0" y="1865"/>
                  </a:lnTo>
                  <a:lnTo>
                    <a:pt x="91" y="2001"/>
                  </a:lnTo>
                  <a:lnTo>
                    <a:pt x="228" y="1865"/>
                  </a:lnTo>
                  <a:lnTo>
                    <a:pt x="455" y="1728"/>
                  </a:lnTo>
                  <a:lnTo>
                    <a:pt x="500" y="1501"/>
                  </a:lnTo>
                  <a:lnTo>
                    <a:pt x="591" y="1547"/>
                  </a:lnTo>
                  <a:lnTo>
                    <a:pt x="682" y="1501"/>
                  </a:lnTo>
                  <a:lnTo>
                    <a:pt x="728" y="1365"/>
                  </a:lnTo>
                  <a:lnTo>
                    <a:pt x="773" y="1274"/>
                  </a:lnTo>
                  <a:lnTo>
                    <a:pt x="773" y="728"/>
                  </a:lnTo>
                  <a:lnTo>
                    <a:pt x="819" y="546"/>
                  </a:lnTo>
                  <a:lnTo>
                    <a:pt x="864" y="910"/>
                  </a:lnTo>
                  <a:lnTo>
                    <a:pt x="819" y="1228"/>
                  </a:lnTo>
                  <a:lnTo>
                    <a:pt x="910" y="1319"/>
                  </a:lnTo>
                  <a:lnTo>
                    <a:pt x="1001" y="1092"/>
                  </a:lnTo>
                  <a:lnTo>
                    <a:pt x="955" y="500"/>
                  </a:lnTo>
                  <a:lnTo>
                    <a:pt x="864" y="364"/>
                  </a:lnTo>
                  <a:lnTo>
                    <a:pt x="637" y="228"/>
                  </a:lnTo>
                  <a:lnTo>
                    <a:pt x="637" y="91"/>
                  </a:lnTo>
                  <a:lnTo>
                    <a:pt x="5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32"/>
            <p:cNvSpPr/>
            <p:nvPr/>
          </p:nvSpPr>
          <p:spPr>
            <a:xfrm>
              <a:off x="3262830" y="1931063"/>
              <a:ext cx="8325" cy="10377"/>
            </a:xfrm>
            <a:custGeom>
              <a:rect b="b" l="l" r="r" t="t"/>
              <a:pathLst>
                <a:path extrusionOk="0" h="455" w="365">
                  <a:moveTo>
                    <a:pt x="273" y="0"/>
                  </a:moveTo>
                  <a:lnTo>
                    <a:pt x="137" y="46"/>
                  </a:lnTo>
                  <a:lnTo>
                    <a:pt x="0" y="273"/>
                  </a:lnTo>
                  <a:lnTo>
                    <a:pt x="0" y="409"/>
                  </a:lnTo>
                  <a:lnTo>
                    <a:pt x="46" y="455"/>
                  </a:lnTo>
                  <a:lnTo>
                    <a:pt x="228" y="409"/>
                  </a:lnTo>
                  <a:lnTo>
                    <a:pt x="364" y="273"/>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32"/>
            <p:cNvSpPr/>
            <p:nvPr/>
          </p:nvSpPr>
          <p:spPr>
            <a:xfrm>
              <a:off x="3269057" y="1947644"/>
              <a:ext cx="4174" cy="7298"/>
            </a:xfrm>
            <a:custGeom>
              <a:rect b="b" l="l" r="r" t="t"/>
              <a:pathLst>
                <a:path extrusionOk="0" h="320" w="183">
                  <a:moveTo>
                    <a:pt x="137" y="1"/>
                  </a:moveTo>
                  <a:lnTo>
                    <a:pt x="46" y="137"/>
                  </a:lnTo>
                  <a:lnTo>
                    <a:pt x="0" y="228"/>
                  </a:lnTo>
                  <a:lnTo>
                    <a:pt x="91" y="319"/>
                  </a:lnTo>
                  <a:lnTo>
                    <a:pt x="182" y="228"/>
                  </a:lnTo>
                  <a:lnTo>
                    <a:pt x="182"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32"/>
            <p:cNvSpPr/>
            <p:nvPr/>
          </p:nvSpPr>
          <p:spPr>
            <a:xfrm>
              <a:off x="3101011" y="1738112"/>
              <a:ext cx="4174" cy="2098"/>
            </a:xfrm>
            <a:custGeom>
              <a:rect b="b" l="l" r="r" t="t"/>
              <a:pathLst>
                <a:path extrusionOk="0" h="92" w="183">
                  <a:moveTo>
                    <a:pt x="91" y="1"/>
                  </a:moveTo>
                  <a:lnTo>
                    <a:pt x="0" y="46"/>
                  </a:lnTo>
                  <a:lnTo>
                    <a:pt x="91"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2"/>
            <p:cNvSpPr/>
            <p:nvPr/>
          </p:nvSpPr>
          <p:spPr>
            <a:xfrm>
              <a:off x="3269057" y="1964248"/>
              <a:ext cx="13502" cy="21804"/>
            </a:xfrm>
            <a:custGeom>
              <a:rect b="b" l="l" r="r" t="t"/>
              <a:pathLst>
                <a:path extrusionOk="0" h="956" w="592">
                  <a:moveTo>
                    <a:pt x="364" y="0"/>
                  </a:moveTo>
                  <a:lnTo>
                    <a:pt x="319" y="46"/>
                  </a:lnTo>
                  <a:lnTo>
                    <a:pt x="182" y="137"/>
                  </a:lnTo>
                  <a:lnTo>
                    <a:pt x="91" y="364"/>
                  </a:lnTo>
                  <a:lnTo>
                    <a:pt x="91" y="410"/>
                  </a:lnTo>
                  <a:lnTo>
                    <a:pt x="0" y="546"/>
                  </a:lnTo>
                  <a:lnTo>
                    <a:pt x="46" y="637"/>
                  </a:lnTo>
                  <a:lnTo>
                    <a:pt x="319" y="501"/>
                  </a:lnTo>
                  <a:lnTo>
                    <a:pt x="319" y="592"/>
                  </a:lnTo>
                  <a:lnTo>
                    <a:pt x="182" y="683"/>
                  </a:lnTo>
                  <a:lnTo>
                    <a:pt x="46" y="865"/>
                  </a:lnTo>
                  <a:lnTo>
                    <a:pt x="137" y="956"/>
                  </a:lnTo>
                  <a:lnTo>
                    <a:pt x="364" y="774"/>
                  </a:lnTo>
                  <a:lnTo>
                    <a:pt x="591" y="455"/>
                  </a:lnTo>
                  <a:lnTo>
                    <a:pt x="546" y="319"/>
                  </a:lnTo>
                  <a:lnTo>
                    <a:pt x="591" y="137"/>
                  </a:lnTo>
                  <a:lnTo>
                    <a:pt x="5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32"/>
            <p:cNvSpPr/>
            <p:nvPr/>
          </p:nvSpPr>
          <p:spPr>
            <a:xfrm>
              <a:off x="3122792" y="1782723"/>
              <a:ext cx="7276" cy="4174"/>
            </a:xfrm>
            <a:custGeom>
              <a:rect b="b" l="l" r="r" t="t"/>
              <a:pathLst>
                <a:path extrusionOk="0" h="183" w="319">
                  <a:moveTo>
                    <a:pt x="228" y="0"/>
                  </a:moveTo>
                  <a:lnTo>
                    <a:pt x="46" y="46"/>
                  </a:lnTo>
                  <a:lnTo>
                    <a:pt x="1" y="182"/>
                  </a:lnTo>
                  <a:lnTo>
                    <a:pt x="182"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32"/>
            <p:cNvSpPr/>
            <p:nvPr/>
          </p:nvSpPr>
          <p:spPr>
            <a:xfrm>
              <a:off x="3223419" y="1872972"/>
              <a:ext cx="24906" cy="31132"/>
            </a:xfrm>
            <a:custGeom>
              <a:rect b="b" l="l" r="r" t="t"/>
              <a:pathLst>
                <a:path extrusionOk="0" h="1365" w="1092">
                  <a:moveTo>
                    <a:pt x="591" y="0"/>
                  </a:moveTo>
                  <a:lnTo>
                    <a:pt x="409" y="91"/>
                  </a:lnTo>
                  <a:lnTo>
                    <a:pt x="364" y="137"/>
                  </a:lnTo>
                  <a:lnTo>
                    <a:pt x="273" y="182"/>
                  </a:lnTo>
                  <a:lnTo>
                    <a:pt x="227" y="46"/>
                  </a:lnTo>
                  <a:lnTo>
                    <a:pt x="137" y="182"/>
                  </a:lnTo>
                  <a:lnTo>
                    <a:pt x="182" y="410"/>
                  </a:lnTo>
                  <a:lnTo>
                    <a:pt x="273" y="455"/>
                  </a:lnTo>
                  <a:lnTo>
                    <a:pt x="182" y="546"/>
                  </a:lnTo>
                  <a:lnTo>
                    <a:pt x="91" y="455"/>
                  </a:lnTo>
                  <a:lnTo>
                    <a:pt x="0" y="637"/>
                  </a:lnTo>
                  <a:lnTo>
                    <a:pt x="137" y="819"/>
                  </a:lnTo>
                  <a:lnTo>
                    <a:pt x="91" y="1001"/>
                  </a:lnTo>
                  <a:lnTo>
                    <a:pt x="182" y="1046"/>
                  </a:lnTo>
                  <a:lnTo>
                    <a:pt x="91" y="1183"/>
                  </a:lnTo>
                  <a:lnTo>
                    <a:pt x="227" y="1319"/>
                  </a:lnTo>
                  <a:lnTo>
                    <a:pt x="364" y="1365"/>
                  </a:lnTo>
                  <a:lnTo>
                    <a:pt x="455" y="1228"/>
                  </a:lnTo>
                  <a:lnTo>
                    <a:pt x="455" y="1046"/>
                  </a:lnTo>
                  <a:lnTo>
                    <a:pt x="364" y="819"/>
                  </a:lnTo>
                  <a:lnTo>
                    <a:pt x="409" y="682"/>
                  </a:lnTo>
                  <a:lnTo>
                    <a:pt x="591" y="1001"/>
                  </a:lnTo>
                  <a:lnTo>
                    <a:pt x="591" y="1183"/>
                  </a:lnTo>
                  <a:lnTo>
                    <a:pt x="728" y="1365"/>
                  </a:lnTo>
                  <a:lnTo>
                    <a:pt x="864" y="1319"/>
                  </a:lnTo>
                  <a:lnTo>
                    <a:pt x="864" y="1092"/>
                  </a:lnTo>
                  <a:lnTo>
                    <a:pt x="955" y="1046"/>
                  </a:lnTo>
                  <a:lnTo>
                    <a:pt x="864" y="910"/>
                  </a:lnTo>
                  <a:lnTo>
                    <a:pt x="682" y="864"/>
                  </a:lnTo>
                  <a:lnTo>
                    <a:pt x="682" y="728"/>
                  </a:lnTo>
                  <a:lnTo>
                    <a:pt x="500" y="455"/>
                  </a:lnTo>
                  <a:lnTo>
                    <a:pt x="500" y="410"/>
                  </a:lnTo>
                  <a:lnTo>
                    <a:pt x="682" y="546"/>
                  </a:lnTo>
                  <a:lnTo>
                    <a:pt x="819" y="728"/>
                  </a:lnTo>
                  <a:lnTo>
                    <a:pt x="910" y="773"/>
                  </a:lnTo>
                  <a:lnTo>
                    <a:pt x="1001" y="682"/>
                  </a:lnTo>
                  <a:lnTo>
                    <a:pt x="955" y="591"/>
                  </a:lnTo>
                  <a:lnTo>
                    <a:pt x="1092" y="546"/>
                  </a:lnTo>
                  <a:lnTo>
                    <a:pt x="1092" y="455"/>
                  </a:lnTo>
                  <a:lnTo>
                    <a:pt x="910" y="273"/>
                  </a:lnTo>
                  <a:lnTo>
                    <a:pt x="819" y="364"/>
                  </a:lnTo>
                  <a:lnTo>
                    <a:pt x="728" y="455"/>
                  </a:lnTo>
                  <a:lnTo>
                    <a:pt x="682" y="319"/>
                  </a:lnTo>
                  <a:lnTo>
                    <a:pt x="773" y="228"/>
                  </a:lnTo>
                  <a:lnTo>
                    <a:pt x="773" y="91"/>
                  </a:lnTo>
                  <a:lnTo>
                    <a:pt x="5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32"/>
            <p:cNvSpPr/>
            <p:nvPr/>
          </p:nvSpPr>
          <p:spPr>
            <a:xfrm>
              <a:off x="3222370" y="1905131"/>
              <a:ext cx="5200" cy="10377"/>
            </a:xfrm>
            <a:custGeom>
              <a:rect b="b" l="l" r="r" t="t"/>
              <a:pathLst>
                <a:path extrusionOk="0" h="455" w="228">
                  <a:moveTo>
                    <a:pt x="183" y="0"/>
                  </a:moveTo>
                  <a:lnTo>
                    <a:pt x="92" y="91"/>
                  </a:lnTo>
                  <a:lnTo>
                    <a:pt x="46" y="227"/>
                  </a:lnTo>
                  <a:lnTo>
                    <a:pt x="92" y="273"/>
                  </a:lnTo>
                  <a:lnTo>
                    <a:pt x="1" y="364"/>
                  </a:lnTo>
                  <a:lnTo>
                    <a:pt x="46" y="455"/>
                  </a:lnTo>
                  <a:lnTo>
                    <a:pt x="183" y="409"/>
                  </a:lnTo>
                  <a:lnTo>
                    <a:pt x="183" y="227"/>
                  </a:lnTo>
                  <a:lnTo>
                    <a:pt x="228"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32"/>
            <p:cNvSpPr/>
            <p:nvPr/>
          </p:nvSpPr>
          <p:spPr>
            <a:xfrm>
              <a:off x="3232747" y="1867772"/>
              <a:ext cx="5200" cy="4174"/>
            </a:xfrm>
            <a:custGeom>
              <a:rect b="b" l="l" r="r" t="t"/>
              <a:pathLst>
                <a:path extrusionOk="0" h="183" w="228">
                  <a:moveTo>
                    <a:pt x="137" y="1"/>
                  </a:moveTo>
                  <a:lnTo>
                    <a:pt x="0" y="137"/>
                  </a:lnTo>
                  <a:lnTo>
                    <a:pt x="91" y="183"/>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2"/>
            <p:cNvSpPr/>
            <p:nvPr/>
          </p:nvSpPr>
          <p:spPr>
            <a:xfrm>
              <a:off x="3263857" y="1953870"/>
              <a:ext cx="5223" cy="6249"/>
            </a:xfrm>
            <a:custGeom>
              <a:rect b="b" l="l" r="r" t="t"/>
              <a:pathLst>
                <a:path extrusionOk="0" h="274" w="229">
                  <a:moveTo>
                    <a:pt x="137" y="1"/>
                  </a:moveTo>
                  <a:lnTo>
                    <a:pt x="1" y="274"/>
                  </a:lnTo>
                  <a:lnTo>
                    <a:pt x="92" y="274"/>
                  </a:lnTo>
                  <a:lnTo>
                    <a:pt x="228" y="183"/>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2"/>
            <p:cNvSpPr/>
            <p:nvPr/>
          </p:nvSpPr>
          <p:spPr>
            <a:xfrm>
              <a:off x="3257630" y="1943493"/>
              <a:ext cx="9374" cy="7298"/>
            </a:xfrm>
            <a:custGeom>
              <a:rect b="b" l="l" r="r" t="t"/>
              <a:pathLst>
                <a:path extrusionOk="0" h="320" w="411">
                  <a:moveTo>
                    <a:pt x="137" y="1"/>
                  </a:moveTo>
                  <a:lnTo>
                    <a:pt x="1" y="137"/>
                  </a:lnTo>
                  <a:lnTo>
                    <a:pt x="92" y="274"/>
                  </a:lnTo>
                  <a:lnTo>
                    <a:pt x="228" y="319"/>
                  </a:lnTo>
                  <a:lnTo>
                    <a:pt x="365" y="137"/>
                  </a:lnTo>
                  <a:lnTo>
                    <a:pt x="410"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2"/>
            <p:cNvSpPr/>
            <p:nvPr/>
          </p:nvSpPr>
          <p:spPr>
            <a:xfrm>
              <a:off x="3264906" y="1993282"/>
              <a:ext cx="5200" cy="4174"/>
            </a:xfrm>
            <a:custGeom>
              <a:rect b="b" l="l" r="r" t="t"/>
              <a:pathLst>
                <a:path extrusionOk="0" h="183" w="228">
                  <a:moveTo>
                    <a:pt x="137" y="1"/>
                  </a:moveTo>
                  <a:lnTo>
                    <a:pt x="0" y="92"/>
                  </a:lnTo>
                  <a:lnTo>
                    <a:pt x="137" y="183"/>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2"/>
            <p:cNvSpPr/>
            <p:nvPr/>
          </p:nvSpPr>
          <p:spPr>
            <a:xfrm>
              <a:off x="3230672" y="1953870"/>
              <a:ext cx="2098" cy="3147"/>
            </a:xfrm>
            <a:custGeom>
              <a:rect b="b" l="l" r="r" t="t"/>
              <a:pathLst>
                <a:path extrusionOk="0" h="138" w="92">
                  <a:moveTo>
                    <a:pt x="0" y="1"/>
                  </a:moveTo>
                  <a:lnTo>
                    <a:pt x="0" y="137"/>
                  </a:lnTo>
                  <a:lnTo>
                    <a:pt x="91"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2"/>
            <p:cNvSpPr/>
            <p:nvPr/>
          </p:nvSpPr>
          <p:spPr>
            <a:xfrm>
              <a:off x="3226521" y="1904082"/>
              <a:ext cx="12476" cy="40483"/>
            </a:xfrm>
            <a:custGeom>
              <a:rect b="b" l="l" r="r" t="t"/>
              <a:pathLst>
                <a:path extrusionOk="0" h="1775" w="547">
                  <a:moveTo>
                    <a:pt x="410" y="1"/>
                  </a:moveTo>
                  <a:lnTo>
                    <a:pt x="319" y="46"/>
                  </a:lnTo>
                  <a:lnTo>
                    <a:pt x="182" y="137"/>
                  </a:lnTo>
                  <a:lnTo>
                    <a:pt x="182" y="228"/>
                  </a:lnTo>
                  <a:lnTo>
                    <a:pt x="319" y="319"/>
                  </a:lnTo>
                  <a:lnTo>
                    <a:pt x="228" y="410"/>
                  </a:lnTo>
                  <a:lnTo>
                    <a:pt x="228" y="592"/>
                  </a:lnTo>
                  <a:lnTo>
                    <a:pt x="137" y="683"/>
                  </a:lnTo>
                  <a:lnTo>
                    <a:pt x="1" y="728"/>
                  </a:lnTo>
                  <a:lnTo>
                    <a:pt x="1" y="774"/>
                  </a:lnTo>
                  <a:lnTo>
                    <a:pt x="182" y="819"/>
                  </a:lnTo>
                  <a:lnTo>
                    <a:pt x="137" y="910"/>
                  </a:lnTo>
                  <a:lnTo>
                    <a:pt x="46" y="956"/>
                  </a:lnTo>
                  <a:lnTo>
                    <a:pt x="46" y="1047"/>
                  </a:lnTo>
                  <a:lnTo>
                    <a:pt x="137" y="1047"/>
                  </a:lnTo>
                  <a:lnTo>
                    <a:pt x="228" y="1001"/>
                  </a:lnTo>
                  <a:lnTo>
                    <a:pt x="228" y="1047"/>
                  </a:lnTo>
                  <a:lnTo>
                    <a:pt x="182" y="1138"/>
                  </a:lnTo>
                  <a:lnTo>
                    <a:pt x="46" y="1138"/>
                  </a:lnTo>
                  <a:lnTo>
                    <a:pt x="1" y="1274"/>
                  </a:lnTo>
                  <a:lnTo>
                    <a:pt x="46" y="1456"/>
                  </a:lnTo>
                  <a:lnTo>
                    <a:pt x="137" y="1547"/>
                  </a:lnTo>
                  <a:lnTo>
                    <a:pt x="91" y="1638"/>
                  </a:lnTo>
                  <a:lnTo>
                    <a:pt x="137" y="1774"/>
                  </a:lnTo>
                  <a:lnTo>
                    <a:pt x="182" y="1729"/>
                  </a:lnTo>
                  <a:lnTo>
                    <a:pt x="228" y="1592"/>
                  </a:lnTo>
                  <a:lnTo>
                    <a:pt x="228" y="1410"/>
                  </a:lnTo>
                  <a:lnTo>
                    <a:pt x="319" y="1229"/>
                  </a:lnTo>
                  <a:lnTo>
                    <a:pt x="410" y="1092"/>
                  </a:lnTo>
                  <a:lnTo>
                    <a:pt x="455" y="819"/>
                  </a:lnTo>
                  <a:lnTo>
                    <a:pt x="501" y="774"/>
                  </a:lnTo>
                  <a:lnTo>
                    <a:pt x="546" y="501"/>
                  </a:lnTo>
                  <a:lnTo>
                    <a:pt x="546" y="228"/>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2"/>
            <p:cNvSpPr/>
            <p:nvPr/>
          </p:nvSpPr>
          <p:spPr>
            <a:xfrm>
              <a:off x="3264906" y="1983954"/>
              <a:ext cx="6249" cy="8325"/>
            </a:xfrm>
            <a:custGeom>
              <a:rect b="b" l="l" r="r" t="t"/>
              <a:pathLst>
                <a:path extrusionOk="0" h="365" w="274">
                  <a:moveTo>
                    <a:pt x="182" y="1"/>
                  </a:moveTo>
                  <a:lnTo>
                    <a:pt x="46" y="92"/>
                  </a:lnTo>
                  <a:lnTo>
                    <a:pt x="91" y="182"/>
                  </a:lnTo>
                  <a:lnTo>
                    <a:pt x="0" y="273"/>
                  </a:lnTo>
                  <a:lnTo>
                    <a:pt x="91" y="364"/>
                  </a:lnTo>
                  <a:lnTo>
                    <a:pt x="273" y="18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2"/>
            <p:cNvSpPr/>
            <p:nvPr/>
          </p:nvSpPr>
          <p:spPr>
            <a:xfrm>
              <a:off x="3232747" y="1973576"/>
              <a:ext cx="3125" cy="5223"/>
            </a:xfrm>
            <a:custGeom>
              <a:rect b="b" l="l" r="r" t="t"/>
              <a:pathLst>
                <a:path extrusionOk="0" h="229" w="137">
                  <a:moveTo>
                    <a:pt x="0" y="1"/>
                  </a:moveTo>
                  <a:lnTo>
                    <a:pt x="0" y="228"/>
                  </a:lnTo>
                  <a:lnTo>
                    <a:pt x="137"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2"/>
            <p:cNvSpPr/>
            <p:nvPr/>
          </p:nvSpPr>
          <p:spPr>
            <a:xfrm>
              <a:off x="3261781" y="1948693"/>
              <a:ext cx="6249" cy="7276"/>
            </a:xfrm>
            <a:custGeom>
              <a:rect b="b" l="l" r="r" t="t"/>
              <a:pathLst>
                <a:path extrusionOk="0" h="319" w="274">
                  <a:moveTo>
                    <a:pt x="274" y="0"/>
                  </a:moveTo>
                  <a:lnTo>
                    <a:pt x="1" y="182"/>
                  </a:lnTo>
                  <a:lnTo>
                    <a:pt x="1" y="319"/>
                  </a:lnTo>
                  <a:lnTo>
                    <a:pt x="92" y="319"/>
                  </a:lnTo>
                  <a:lnTo>
                    <a:pt x="183" y="182"/>
                  </a:lnTo>
                  <a:lnTo>
                    <a:pt x="274" y="137"/>
                  </a:lnTo>
                  <a:lnTo>
                    <a:pt x="27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2"/>
            <p:cNvSpPr/>
            <p:nvPr/>
          </p:nvSpPr>
          <p:spPr>
            <a:xfrm>
              <a:off x="2972377" y="1764044"/>
              <a:ext cx="6249" cy="3147"/>
            </a:xfrm>
            <a:custGeom>
              <a:rect b="b" l="l" r="r" t="t"/>
              <a:pathLst>
                <a:path extrusionOk="0" h="138" w="274">
                  <a:moveTo>
                    <a:pt x="137" y="1"/>
                  </a:moveTo>
                  <a:lnTo>
                    <a:pt x="1" y="46"/>
                  </a:lnTo>
                  <a:lnTo>
                    <a:pt x="137" y="137"/>
                  </a:lnTo>
                  <a:lnTo>
                    <a:pt x="27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2"/>
            <p:cNvSpPr/>
            <p:nvPr/>
          </p:nvSpPr>
          <p:spPr>
            <a:xfrm>
              <a:off x="3093758" y="1744338"/>
              <a:ext cx="4151" cy="3147"/>
            </a:xfrm>
            <a:custGeom>
              <a:rect b="b" l="l" r="r" t="t"/>
              <a:pathLst>
                <a:path extrusionOk="0" h="138" w="182">
                  <a:moveTo>
                    <a:pt x="46" y="1"/>
                  </a:moveTo>
                  <a:lnTo>
                    <a:pt x="0" y="92"/>
                  </a:lnTo>
                  <a:lnTo>
                    <a:pt x="182"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2"/>
            <p:cNvSpPr/>
            <p:nvPr/>
          </p:nvSpPr>
          <p:spPr>
            <a:xfrm>
              <a:off x="2902882" y="1862595"/>
              <a:ext cx="10400" cy="7276"/>
            </a:xfrm>
            <a:custGeom>
              <a:rect b="b" l="l" r="r" t="t"/>
              <a:pathLst>
                <a:path extrusionOk="0" h="319" w="456">
                  <a:moveTo>
                    <a:pt x="456" y="0"/>
                  </a:moveTo>
                  <a:lnTo>
                    <a:pt x="92" y="91"/>
                  </a:lnTo>
                  <a:lnTo>
                    <a:pt x="1" y="319"/>
                  </a:lnTo>
                  <a:lnTo>
                    <a:pt x="137" y="319"/>
                  </a:lnTo>
                  <a:lnTo>
                    <a:pt x="45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2"/>
            <p:cNvSpPr/>
            <p:nvPr/>
          </p:nvSpPr>
          <p:spPr>
            <a:xfrm>
              <a:off x="2876950" y="1886452"/>
              <a:ext cx="4174" cy="4174"/>
            </a:xfrm>
            <a:custGeom>
              <a:rect b="b" l="l" r="r" t="t"/>
              <a:pathLst>
                <a:path extrusionOk="0" h="183" w="183">
                  <a:moveTo>
                    <a:pt x="183" y="0"/>
                  </a:moveTo>
                  <a:lnTo>
                    <a:pt x="1" y="46"/>
                  </a:lnTo>
                  <a:lnTo>
                    <a:pt x="1" y="182"/>
                  </a:lnTo>
                  <a:lnTo>
                    <a:pt x="46" y="182"/>
                  </a:lnTo>
                  <a:lnTo>
                    <a:pt x="137"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2"/>
            <p:cNvSpPr/>
            <p:nvPr/>
          </p:nvSpPr>
          <p:spPr>
            <a:xfrm>
              <a:off x="2913260" y="1865697"/>
              <a:ext cx="2098" cy="2098"/>
            </a:xfrm>
            <a:custGeom>
              <a:rect b="b" l="l" r="r" t="t"/>
              <a:pathLst>
                <a:path extrusionOk="0" h="92" w="92">
                  <a:moveTo>
                    <a:pt x="1" y="1"/>
                  </a:moveTo>
                  <a:lnTo>
                    <a:pt x="46"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2"/>
            <p:cNvSpPr/>
            <p:nvPr/>
          </p:nvSpPr>
          <p:spPr>
            <a:xfrm>
              <a:off x="2803305" y="1898904"/>
              <a:ext cx="2098" cy="4174"/>
            </a:xfrm>
            <a:custGeom>
              <a:rect b="b" l="l" r="r" t="t"/>
              <a:pathLst>
                <a:path extrusionOk="0" h="183" w="92">
                  <a:moveTo>
                    <a:pt x="92" y="0"/>
                  </a:moveTo>
                  <a:lnTo>
                    <a:pt x="1" y="182"/>
                  </a:lnTo>
                  <a:lnTo>
                    <a:pt x="92" y="137"/>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2"/>
            <p:cNvSpPr/>
            <p:nvPr/>
          </p:nvSpPr>
          <p:spPr>
            <a:xfrm>
              <a:off x="2793977" y="1888527"/>
              <a:ext cx="2098" cy="2098"/>
            </a:xfrm>
            <a:custGeom>
              <a:rect b="b" l="l" r="r" t="t"/>
              <a:pathLst>
                <a:path extrusionOk="0" h="92" w="92">
                  <a:moveTo>
                    <a:pt x="91" y="0"/>
                  </a:moveTo>
                  <a:lnTo>
                    <a:pt x="0" y="46"/>
                  </a:lnTo>
                  <a:lnTo>
                    <a:pt x="91"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2"/>
            <p:cNvSpPr/>
            <p:nvPr/>
          </p:nvSpPr>
          <p:spPr>
            <a:xfrm>
              <a:off x="2789826" y="1890602"/>
              <a:ext cx="2098" cy="3125"/>
            </a:xfrm>
            <a:custGeom>
              <a:rect b="b" l="l" r="r" t="t"/>
              <a:pathLst>
                <a:path extrusionOk="0" h="137" w="92">
                  <a:moveTo>
                    <a:pt x="0" y="0"/>
                  </a:moveTo>
                  <a:lnTo>
                    <a:pt x="0" y="137"/>
                  </a:lnTo>
                  <a:lnTo>
                    <a:pt x="91"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2"/>
            <p:cNvSpPr/>
            <p:nvPr/>
          </p:nvSpPr>
          <p:spPr>
            <a:xfrm>
              <a:off x="2914309" y="1817983"/>
              <a:ext cx="53963" cy="43585"/>
            </a:xfrm>
            <a:custGeom>
              <a:rect b="b" l="l" r="r" t="t"/>
              <a:pathLst>
                <a:path extrusionOk="0" h="1911" w="2366">
                  <a:moveTo>
                    <a:pt x="1774" y="1"/>
                  </a:moveTo>
                  <a:lnTo>
                    <a:pt x="1683" y="46"/>
                  </a:lnTo>
                  <a:lnTo>
                    <a:pt x="1728" y="183"/>
                  </a:lnTo>
                  <a:lnTo>
                    <a:pt x="1683" y="319"/>
                  </a:lnTo>
                  <a:lnTo>
                    <a:pt x="1592" y="274"/>
                  </a:lnTo>
                  <a:lnTo>
                    <a:pt x="1546" y="319"/>
                  </a:lnTo>
                  <a:lnTo>
                    <a:pt x="1455" y="410"/>
                  </a:lnTo>
                  <a:lnTo>
                    <a:pt x="1364" y="456"/>
                  </a:lnTo>
                  <a:lnTo>
                    <a:pt x="1364" y="319"/>
                  </a:lnTo>
                  <a:lnTo>
                    <a:pt x="1455" y="274"/>
                  </a:lnTo>
                  <a:lnTo>
                    <a:pt x="1455" y="92"/>
                  </a:lnTo>
                  <a:lnTo>
                    <a:pt x="1364" y="46"/>
                  </a:lnTo>
                  <a:lnTo>
                    <a:pt x="1228" y="46"/>
                  </a:lnTo>
                  <a:lnTo>
                    <a:pt x="1092" y="183"/>
                  </a:lnTo>
                  <a:lnTo>
                    <a:pt x="1137" y="274"/>
                  </a:lnTo>
                  <a:lnTo>
                    <a:pt x="1273" y="365"/>
                  </a:lnTo>
                  <a:lnTo>
                    <a:pt x="1228" y="501"/>
                  </a:lnTo>
                  <a:lnTo>
                    <a:pt x="1092" y="410"/>
                  </a:lnTo>
                  <a:lnTo>
                    <a:pt x="1092" y="456"/>
                  </a:lnTo>
                  <a:lnTo>
                    <a:pt x="1137" y="592"/>
                  </a:lnTo>
                  <a:lnTo>
                    <a:pt x="1001" y="774"/>
                  </a:lnTo>
                  <a:lnTo>
                    <a:pt x="910" y="728"/>
                  </a:lnTo>
                  <a:lnTo>
                    <a:pt x="910" y="410"/>
                  </a:lnTo>
                  <a:lnTo>
                    <a:pt x="864" y="365"/>
                  </a:lnTo>
                  <a:lnTo>
                    <a:pt x="682" y="410"/>
                  </a:lnTo>
                  <a:lnTo>
                    <a:pt x="318" y="592"/>
                  </a:lnTo>
                  <a:lnTo>
                    <a:pt x="91" y="728"/>
                  </a:lnTo>
                  <a:lnTo>
                    <a:pt x="91" y="819"/>
                  </a:lnTo>
                  <a:lnTo>
                    <a:pt x="136" y="910"/>
                  </a:lnTo>
                  <a:lnTo>
                    <a:pt x="136" y="1092"/>
                  </a:lnTo>
                  <a:lnTo>
                    <a:pt x="91" y="1274"/>
                  </a:lnTo>
                  <a:lnTo>
                    <a:pt x="0" y="1365"/>
                  </a:lnTo>
                  <a:lnTo>
                    <a:pt x="46" y="1547"/>
                  </a:lnTo>
                  <a:lnTo>
                    <a:pt x="136" y="1593"/>
                  </a:lnTo>
                  <a:lnTo>
                    <a:pt x="227" y="1547"/>
                  </a:lnTo>
                  <a:lnTo>
                    <a:pt x="273" y="1456"/>
                  </a:lnTo>
                  <a:lnTo>
                    <a:pt x="227" y="1411"/>
                  </a:lnTo>
                  <a:lnTo>
                    <a:pt x="136" y="1411"/>
                  </a:lnTo>
                  <a:lnTo>
                    <a:pt x="227" y="1320"/>
                  </a:lnTo>
                  <a:lnTo>
                    <a:pt x="409" y="1320"/>
                  </a:lnTo>
                  <a:lnTo>
                    <a:pt x="364" y="1411"/>
                  </a:lnTo>
                  <a:lnTo>
                    <a:pt x="409" y="1456"/>
                  </a:lnTo>
                  <a:lnTo>
                    <a:pt x="546" y="1365"/>
                  </a:lnTo>
                  <a:lnTo>
                    <a:pt x="591" y="1365"/>
                  </a:lnTo>
                  <a:lnTo>
                    <a:pt x="500" y="1502"/>
                  </a:lnTo>
                  <a:lnTo>
                    <a:pt x="500" y="1593"/>
                  </a:lnTo>
                  <a:lnTo>
                    <a:pt x="227" y="1820"/>
                  </a:lnTo>
                  <a:lnTo>
                    <a:pt x="182" y="1911"/>
                  </a:lnTo>
                  <a:lnTo>
                    <a:pt x="364" y="1911"/>
                  </a:lnTo>
                  <a:lnTo>
                    <a:pt x="409" y="1820"/>
                  </a:lnTo>
                  <a:lnTo>
                    <a:pt x="546" y="1775"/>
                  </a:lnTo>
                  <a:lnTo>
                    <a:pt x="546" y="1684"/>
                  </a:lnTo>
                  <a:lnTo>
                    <a:pt x="682" y="1547"/>
                  </a:lnTo>
                  <a:lnTo>
                    <a:pt x="682" y="1456"/>
                  </a:lnTo>
                  <a:lnTo>
                    <a:pt x="773" y="1411"/>
                  </a:lnTo>
                  <a:lnTo>
                    <a:pt x="819" y="1411"/>
                  </a:lnTo>
                  <a:lnTo>
                    <a:pt x="910" y="1229"/>
                  </a:lnTo>
                  <a:lnTo>
                    <a:pt x="1001" y="1274"/>
                  </a:lnTo>
                  <a:lnTo>
                    <a:pt x="1137" y="1229"/>
                  </a:lnTo>
                  <a:lnTo>
                    <a:pt x="1273" y="1229"/>
                  </a:lnTo>
                  <a:lnTo>
                    <a:pt x="1364" y="1183"/>
                  </a:lnTo>
                  <a:lnTo>
                    <a:pt x="1319" y="1092"/>
                  </a:lnTo>
                  <a:lnTo>
                    <a:pt x="1137" y="1001"/>
                  </a:lnTo>
                  <a:lnTo>
                    <a:pt x="1273" y="956"/>
                  </a:lnTo>
                  <a:lnTo>
                    <a:pt x="1455" y="956"/>
                  </a:lnTo>
                  <a:lnTo>
                    <a:pt x="1546" y="1138"/>
                  </a:lnTo>
                  <a:lnTo>
                    <a:pt x="1683" y="1138"/>
                  </a:lnTo>
                  <a:lnTo>
                    <a:pt x="1774" y="1001"/>
                  </a:lnTo>
                  <a:lnTo>
                    <a:pt x="1683" y="819"/>
                  </a:lnTo>
                  <a:lnTo>
                    <a:pt x="1546" y="819"/>
                  </a:lnTo>
                  <a:lnTo>
                    <a:pt x="1592" y="728"/>
                  </a:lnTo>
                  <a:lnTo>
                    <a:pt x="1728" y="728"/>
                  </a:lnTo>
                  <a:lnTo>
                    <a:pt x="1819" y="774"/>
                  </a:lnTo>
                  <a:lnTo>
                    <a:pt x="1956" y="728"/>
                  </a:lnTo>
                  <a:lnTo>
                    <a:pt x="1956" y="819"/>
                  </a:lnTo>
                  <a:lnTo>
                    <a:pt x="2092" y="819"/>
                  </a:lnTo>
                  <a:lnTo>
                    <a:pt x="2183" y="638"/>
                  </a:lnTo>
                  <a:lnTo>
                    <a:pt x="2138" y="547"/>
                  </a:lnTo>
                  <a:lnTo>
                    <a:pt x="2092" y="501"/>
                  </a:lnTo>
                  <a:lnTo>
                    <a:pt x="2092" y="410"/>
                  </a:lnTo>
                  <a:lnTo>
                    <a:pt x="2229" y="410"/>
                  </a:lnTo>
                  <a:lnTo>
                    <a:pt x="2365" y="365"/>
                  </a:lnTo>
                  <a:lnTo>
                    <a:pt x="2320" y="183"/>
                  </a:lnTo>
                  <a:lnTo>
                    <a:pt x="2047" y="183"/>
                  </a:lnTo>
                  <a:lnTo>
                    <a:pt x="1910" y="365"/>
                  </a:lnTo>
                  <a:lnTo>
                    <a:pt x="1819" y="319"/>
                  </a:lnTo>
                  <a:lnTo>
                    <a:pt x="1819" y="274"/>
                  </a:lnTo>
                  <a:lnTo>
                    <a:pt x="1910" y="228"/>
                  </a:lnTo>
                  <a:lnTo>
                    <a:pt x="1910" y="92"/>
                  </a:lnTo>
                  <a:lnTo>
                    <a:pt x="1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2"/>
            <p:cNvSpPr/>
            <p:nvPr/>
          </p:nvSpPr>
          <p:spPr>
            <a:xfrm>
              <a:off x="2804354" y="1904082"/>
              <a:ext cx="2098" cy="4174"/>
            </a:xfrm>
            <a:custGeom>
              <a:rect b="b" l="l" r="r" t="t"/>
              <a:pathLst>
                <a:path extrusionOk="0" h="183" w="92">
                  <a:moveTo>
                    <a:pt x="91" y="1"/>
                  </a:moveTo>
                  <a:lnTo>
                    <a:pt x="0" y="92"/>
                  </a:lnTo>
                  <a:lnTo>
                    <a:pt x="46" y="183"/>
                  </a:lnTo>
                  <a:lnTo>
                    <a:pt x="91"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2"/>
            <p:cNvSpPr/>
            <p:nvPr/>
          </p:nvSpPr>
          <p:spPr>
            <a:xfrm>
              <a:off x="2864520" y="1857418"/>
              <a:ext cx="5200" cy="3125"/>
            </a:xfrm>
            <a:custGeom>
              <a:rect b="b" l="l" r="r" t="t"/>
              <a:pathLst>
                <a:path extrusionOk="0" h="137" w="228">
                  <a:moveTo>
                    <a:pt x="0" y="0"/>
                  </a:moveTo>
                  <a:lnTo>
                    <a:pt x="136" y="136"/>
                  </a:lnTo>
                  <a:lnTo>
                    <a:pt x="227"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2"/>
            <p:cNvSpPr/>
            <p:nvPr/>
          </p:nvSpPr>
          <p:spPr>
            <a:xfrm>
              <a:off x="3069902" y="1756791"/>
              <a:ext cx="24906" cy="20778"/>
            </a:xfrm>
            <a:custGeom>
              <a:rect b="b" l="l" r="r" t="t"/>
              <a:pathLst>
                <a:path extrusionOk="0" h="911" w="1092">
                  <a:moveTo>
                    <a:pt x="1001" y="1"/>
                  </a:moveTo>
                  <a:lnTo>
                    <a:pt x="864" y="228"/>
                  </a:lnTo>
                  <a:lnTo>
                    <a:pt x="773" y="228"/>
                  </a:lnTo>
                  <a:lnTo>
                    <a:pt x="637" y="410"/>
                  </a:lnTo>
                  <a:lnTo>
                    <a:pt x="500" y="455"/>
                  </a:lnTo>
                  <a:lnTo>
                    <a:pt x="182" y="683"/>
                  </a:lnTo>
                  <a:lnTo>
                    <a:pt x="182" y="774"/>
                  </a:lnTo>
                  <a:lnTo>
                    <a:pt x="91" y="819"/>
                  </a:lnTo>
                  <a:lnTo>
                    <a:pt x="0" y="865"/>
                  </a:lnTo>
                  <a:lnTo>
                    <a:pt x="0" y="910"/>
                  </a:lnTo>
                  <a:lnTo>
                    <a:pt x="136" y="910"/>
                  </a:lnTo>
                  <a:lnTo>
                    <a:pt x="227" y="865"/>
                  </a:lnTo>
                  <a:lnTo>
                    <a:pt x="409" y="910"/>
                  </a:lnTo>
                  <a:lnTo>
                    <a:pt x="455" y="819"/>
                  </a:lnTo>
                  <a:lnTo>
                    <a:pt x="455" y="728"/>
                  </a:lnTo>
                  <a:lnTo>
                    <a:pt x="591" y="683"/>
                  </a:lnTo>
                  <a:lnTo>
                    <a:pt x="819" y="410"/>
                  </a:lnTo>
                  <a:lnTo>
                    <a:pt x="1001" y="319"/>
                  </a:lnTo>
                  <a:lnTo>
                    <a:pt x="1092" y="228"/>
                  </a:lnTo>
                  <a:lnTo>
                    <a:pt x="1001" y="182"/>
                  </a:lnTo>
                  <a:lnTo>
                    <a:pt x="1046" y="91"/>
                  </a:lnTo>
                  <a:lnTo>
                    <a:pt x="10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2"/>
            <p:cNvSpPr/>
            <p:nvPr/>
          </p:nvSpPr>
          <p:spPr>
            <a:xfrm>
              <a:off x="2957871" y="1802429"/>
              <a:ext cx="20755" cy="15578"/>
            </a:xfrm>
            <a:custGeom>
              <a:rect b="b" l="l" r="r" t="t"/>
              <a:pathLst>
                <a:path extrusionOk="0" h="683" w="910">
                  <a:moveTo>
                    <a:pt x="546" y="1"/>
                  </a:moveTo>
                  <a:lnTo>
                    <a:pt x="410" y="46"/>
                  </a:lnTo>
                  <a:lnTo>
                    <a:pt x="319" y="183"/>
                  </a:lnTo>
                  <a:lnTo>
                    <a:pt x="410" y="228"/>
                  </a:lnTo>
                  <a:lnTo>
                    <a:pt x="319" y="364"/>
                  </a:lnTo>
                  <a:lnTo>
                    <a:pt x="228" y="319"/>
                  </a:lnTo>
                  <a:lnTo>
                    <a:pt x="137" y="410"/>
                  </a:lnTo>
                  <a:lnTo>
                    <a:pt x="46" y="364"/>
                  </a:lnTo>
                  <a:lnTo>
                    <a:pt x="0" y="410"/>
                  </a:lnTo>
                  <a:lnTo>
                    <a:pt x="0" y="501"/>
                  </a:lnTo>
                  <a:lnTo>
                    <a:pt x="182" y="683"/>
                  </a:lnTo>
                  <a:lnTo>
                    <a:pt x="319" y="637"/>
                  </a:lnTo>
                  <a:lnTo>
                    <a:pt x="455" y="546"/>
                  </a:lnTo>
                  <a:lnTo>
                    <a:pt x="500" y="637"/>
                  </a:lnTo>
                  <a:lnTo>
                    <a:pt x="591" y="637"/>
                  </a:lnTo>
                  <a:lnTo>
                    <a:pt x="682" y="501"/>
                  </a:lnTo>
                  <a:lnTo>
                    <a:pt x="773" y="592"/>
                  </a:lnTo>
                  <a:lnTo>
                    <a:pt x="910" y="546"/>
                  </a:lnTo>
                  <a:lnTo>
                    <a:pt x="864" y="455"/>
                  </a:lnTo>
                  <a:lnTo>
                    <a:pt x="728" y="410"/>
                  </a:lnTo>
                  <a:lnTo>
                    <a:pt x="819" y="319"/>
                  </a:lnTo>
                  <a:lnTo>
                    <a:pt x="864" y="228"/>
                  </a:lnTo>
                  <a:lnTo>
                    <a:pt x="819" y="92"/>
                  </a:lnTo>
                  <a:lnTo>
                    <a:pt x="728" y="137"/>
                  </a:lnTo>
                  <a:lnTo>
                    <a:pt x="682" y="228"/>
                  </a:lnTo>
                  <a:lnTo>
                    <a:pt x="591" y="183"/>
                  </a:lnTo>
                  <a:lnTo>
                    <a:pt x="637" y="46"/>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32"/>
            <p:cNvSpPr/>
            <p:nvPr/>
          </p:nvSpPr>
          <p:spPr>
            <a:xfrm>
              <a:off x="3083381" y="1735010"/>
              <a:ext cx="4174" cy="6249"/>
            </a:xfrm>
            <a:custGeom>
              <a:rect b="b" l="l" r="r" t="t"/>
              <a:pathLst>
                <a:path extrusionOk="0" h="274" w="183">
                  <a:moveTo>
                    <a:pt x="91" y="0"/>
                  </a:moveTo>
                  <a:lnTo>
                    <a:pt x="0" y="91"/>
                  </a:lnTo>
                  <a:lnTo>
                    <a:pt x="137" y="273"/>
                  </a:lnTo>
                  <a:lnTo>
                    <a:pt x="182" y="182"/>
                  </a:lnTo>
                  <a:lnTo>
                    <a:pt x="182" y="137"/>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2"/>
            <p:cNvSpPr/>
            <p:nvPr/>
          </p:nvSpPr>
          <p:spPr>
            <a:xfrm>
              <a:off x="3078181" y="1750564"/>
              <a:ext cx="10400" cy="11427"/>
            </a:xfrm>
            <a:custGeom>
              <a:rect b="b" l="l" r="r" t="t"/>
              <a:pathLst>
                <a:path extrusionOk="0" h="501" w="456">
                  <a:moveTo>
                    <a:pt x="319" y="1"/>
                  </a:moveTo>
                  <a:lnTo>
                    <a:pt x="228" y="92"/>
                  </a:lnTo>
                  <a:lnTo>
                    <a:pt x="228" y="228"/>
                  </a:lnTo>
                  <a:lnTo>
                    <a:pt x="1" y="455"/>
                  </a:lnTo>
                  <a:lnTo>
                    <a:pt x="46" y="501"/>
                  </a:lnTo>
                  <a:lnTo>
                    <a:pt x="92" y="501"/>
                  </a:lnTo>
                  <a:lnTo>
                    <a:pt x="137" y="455"/>
                  </a:lnTo>
                  <a:lnTo>
                    <a:pt x="274" y="319"/>
                  </a:lnTo>
                  <a:lnTo>
                    <a:pt x="365" y="183"/>
                  </a:lnTo>
                  <a:lnTo>
                    <a:pt x="456"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2"/>
            <p:cNvSpPr/>
            <p:nvPr/>
          </p:nvSpPr>
          <p:spPr>
            <a:xfrm>
              <a:off x="3068853" y="1765093"/>
              <a:ext cx="5200" cy="5200"/>
            </a:xfrm>
            <a:custGeom>
              <a:rect b="b" l="l" r="r" t="t"/>
              <a:pathLst>
                <a:path extrusionOk="0" h="228" w="228">
                  <a:moveTo>
                    <a:pt x="228" y="0"/>
                  </a:moveTo>
                  <a:lnTo>
                    <a:pt x="1" y="182"/>
                  </a:lnTo>
                  <a:cubicBezTo>
                    <a:pt x="46" y="182"/>
                    <a:pt x="46" y="228"/>
                    <a:pt x="92" y="228"/>
                  </a:cubicBezTo>
                  <a:lnTo>
                    <a:pt x="228" y="137"/>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32"/>
            <p:cNvSpPr/>
            <p:nvPr/>
          </p:nvSpPr>
          <p:spPr>
            <a:xfrm>
              <a:off x="2972377" y="1796202"/>
              <a:ext cx="5223" cy="4174"/>
            </a:xfrm>
            <a:custGeom>
              <a:rect b="b" l="l" r="r" t="t"/>
              <a:pathLst>
                <a:path extrusionOk="0" h="183" w="229">
                  <a:moveTo>
                    <a:pt x="1" y="1"/>
                  </a:moveTo>
                  <a:lnTo>
                    <a:pt x="1" y="137"/>
                  </a:lnTo>
                  <a:lnTo>
                    <a:pt x="92" y="183"/>
                  </a:lnTo>
                  <a:lnTo>
                    <a:pt x="18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32"/>
            <p:cNvSpPr/>
            <p:nvPr/>
          </p:nvSpPr>
          <p:spPr>
            <a:xfrm>
              <a:off x="3083381" y="1792051"/>
              <a:ext cx="5200" cy="2098"/>
            </a:xfrm>
            <a:custGeom>
              <a:rect b="b" l="l" r="r" t="t"/>
              <a:pathLst>
                <a:path extrusionOk="0" h="92" w="228">
                  <a:moveTo>
                    <a:pt x="137" y="1"/>
                  </a:moveTo>
                  <a:lnTo>
                    <a:pt x="0" y="92"/>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2"/>
            <p:cNvSpPr/>
            <p:nvPr/>
          </p:nvSpPr>
          <p:spPr>
            <a:xfrm>
              <a:off x="2787750" y="1897855"/>
              <a:ext cx="11427" cy="10400"/>
            </a:xfrm>
            <a:custGeom>
              <a:rect b="b" l="l" r="r" t="t"/>
              <a:pathLst>
                <a:path extrusionOk="0" h="456" w="501">
                  <a:moveTo>
                    <a:pt x="273" y="1"/>
                  </a:moveTo>
                  <a:lnTo>
                    <a:pt x="273" y="92"/>
                  </a:lnTo>
                  <a:lnTo>
                    <a:pt x="91" y="228"/>
                  </a:lnTo>
                  <a:lnTo>
                    <a:pt x="1" y="456"/>
                  </a:lnTo>
                  <a:lnTo>
                    <a:pt x="137" y="319"/>
                  </a:lnTo>
                  <a:lnTo>
                    <a:pt x="319" y="228"/>
                  </a:lnTo>
                  <a:lnTo>
                    <a:pt x="364" y="92"/>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2"/>
            <p:cNvSpPr/>
            <p:nvPr/>
          </p:nvSpPr>
          <p:spPr>
            <a:xfrm>
              <a:off x="3263857" y="1977727"/>
              <a:ext cx="4174" cy="6249"/>
            </a:xfrm>
            <a:custGeom>
              <a:rect b="b" l="l" r="r" t="t"/>
              <a:pathLst>
                <a:path extrusionOk="0" h="274" w="183">
                  <a:moveTo>
                    <a:pt x="46" y="1"/>
                  </a:moveTo>
                  <a:lnTo>
                    <a:pt x="1" y="92"/>
                  </a:lnTo>
                  <a:lnTo>
                    <a:pt x="46" y="137"/>
                  </a:lnTo>
                  <a:lnTo>
                    <a:pt x="46" y="274"/>
                  </a:lnTo>
                  <a:lnTo>
                    <a:pt x="183"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2"/>
            <p:cNvSpPr/>
            <p:nvPr/>
          </p:nvSpPr>
          <p:spPr>
            <a:xfrm>
              <a:off x="2419523" y="1966323"/>
              <a:ext cx="6249" cy="5200"/>
            </a:xfrm>
            <a:custGeom>
              <a:rect b="b" l="l" r="r" t="t"/>
              <a:pathLst>
                <a:path extrusionOk="0" h="228" w="274">
                  <a:moveTo>
                    <a:pt x="137" y="0"/>
                  </a:moveTo>
                  <a:lnTo>
                    <a:pt x="0" y="91"/>
                  </a:lnTo>
                  <a:lnTo>
                    <a:pt x="91" y="228"/>
                  </a:lnTo>
                  <a:lnTo>
                    <a:pt x="27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2"/>
            <p:cNvSpPr/>
            <p:nvPr/>
          </p:nvSpPr>
          <p:spPr>
            <a:xfrm>
              <a:off x="2862445" y="1578391"/>
              <a:ext cx="15578" cy="20755"/>
            </a:xfrm>
            <a:custGeom>
              <a:rect b="b" l="l" r="r" t="t"/>
              <a:pathLst>
                <a:path extrusionOk="0" h="910" w="683">
                  <a:moveTo>
                    <a:pt x="591" y="0"/>
                  </a:moveTo>
                  <a:lnTo>
                    <a:pt x="409" y="91"/>
                  </a:lnTo>
                  <a:lnTo>
                    <a:pt x="0" y="546"/>
                  </a:lnTo>
                  <a:lnTo>
                    <a:pt x="0" y="637"/>
                  </a:lnTo>
                  <a:lnTo>
                    <a:pt x="137" y="728"/>
                  </a:lnTo>
                  <a:lnTo>
                    <a:pt x="318" y="682"/>
                  </a:lnTo>
                  <a:lnTo>
                    <a:pt x="455" y="773"/>
                  </a:lnTo>
                  <a:lnTo>
                    <a:pt x="455" y="864"/>
                  </a:lnTo>
                  <a:lnTo>
                    <a:pt x="546" y="910"/>
                  </a:lnTo>
                  <a:lnTo>
                    <a:pt x="591" y="591"/>
                  </a:lnTo>
                  <a:lnTo>
                    <a:pt x="682" y="409"/>
                  </a:lnTo>
                  <a:lnTo>
                    <a:pt x="682" y="45"/>
                  </a:lnTo>
                  <a:lnTo>
                    <a:pt x="5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2"/>
            <p:cNvSpPr/>
            <p:nvPr/>
          </p:nvSpPr>
          <p:spPr>
            <a:xfrm>
              <a:off x="2915335" y="1562813"/>
              <a:ext cx="8325" cy="5223"/>
            </a:xfrm>
            <a:custGeom>
              <a:rect b="b" l="l" r="r" t="t"/>
              <a:pathLst>
                <a:path extrusionOk="0" h="229" w="365">
                  <a:moveTo>
                    <a:pt x="91" y="1"/>
                  </a:moveTo>
                  <a:lnTo>
                    <a:pt x="1" y="46"/>
                  </a:lnTo>
                  <a:lnTo>
                    <a:pt x="228" y="228"/>
                  </a:lnTo>
                  <a:lnTo>
                    <a:pt x="319" y="228"/>
                  </a:lnTo>
                  <a:lnTo>
                    <a:pt x="364" y="92"/>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2"/>
            <p:cNvSpPr/>
            <p:nvPr/>
          </p:nvSpPr>
          <p:spPr>
            <a:xfrm>
              <a:off x="2877999" y="1573190"/>
              <a:ext cx="16604" cy="14551"/>
            </a:xfrm>
            <a:custGeom>
              <a:rect b="b" l="l" r="r" t="t"/>
              <a:pathLst>
                <a:path extrusionOk="0" h="638" w="728">
                  <a:moveTo>
                    <a:pt x="137" y="1"/>
                  </a:moveTo>
                  <a:lnTo>
                    <a:pt x="0" y="46"/>
                  </a:lnTo>
                  <a:lnTo>
                    <a:pt x="137" y="183"/>
                  </a:lnTo>
                  <a:lnTo>
                    <a:pt x="137" y="364"/>
                  </a:lnTo>
                  <a:lnTo>
                    <a:pt x="228" y="455"/>
                  </a:lnTo>
                  <a:lnTo>
                    <a:pt x="228" y="546"/>
                  </a:lnTo>
                  <a:cubicBezTo>
                    <a:pt x="228" y="546"/>
                    <a:pt x="137" y="592"/>
                    <a:pt x="137" y="592"/>
                  </a:cubicBezTo>
                  <a:lnTo>
                    <a:pt x="228" y="637"/>
                  </a:lnTo>
                  <a:lnTo>
                    <a:pt x="546" y="364"/>
                  </a:lnTo>
                  <a:lnTo>
                    <a:pt x="728" y="273"/>
                  </a:lnTo>
                  <a:lnTo>
                    <a:pt x="728"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2"/>
            <p:cNvSpPr/>
            <p:nvPr/>
          </p:nvSpPr>
          <p:spPr>
            <a:xfrm>
              <a:off x="2849992" y="1764044"/>
              <a:ext cx="3125" cy="2098"/>
            </a:xfrm>
            <a:custGeom>
              <a:rect b="b" l="l" r="r" t="t"/>
              <a:pathLst>
                <a:path extrusionOk="0" h="92" w="137">
                  <a:moveTo>
                    <a:pt x="137" y="1"/>
                  </a:moveTo>
                  <a:lnTo>
                    <a:pt x="0" y="46"/>
                  </a:lnTo>
                  <a:lnTo>
                    <a:pt x="46" y="92"/>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2"/>
            <p:cNvSpPr/>
            <p:nvPr/>
          </p:nvSpPr>
          <p:spPr>
            <a:xfrm>
              <a:off x="3010762" y="1733961"/>
              <a:ext cx="8325" cy="5223"/>
            </a:xfrm>
            <a:custGeom>
              <a:rect b="b" l="l" r="r" t="t"/>
              <a:pathLst>
                <a:path extrusionOk="0" h="229" w="365">
                  <a:moveTo>
                    <a:pt x="228" y="1"/>
                  </a:moveTo>
                  <a:lnTo>
                    <a:pt x="1" y="228"/>
                  </a:lnTo>
                  <a:lnTo>
                    <a:pt x="137" y="228"/>
                  </a:lnTo>
                  <a:lnTo>
                    <a:pt x="365" y="137"/>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2"/>
            <p:cNvSpPr/>
            <p:nvPr/>
          </p:nvSpPr>
          <p:spPr>
            <a:xfrm>
              <a:off x="3243125" y="1985003"/>
              <a:ext cx="3125" cy="4151"/>
            </a:xfrm>
            <a:custGeom>
              <a:rect b="b" l="l" r="r" t="t"/>
              <a:pathLst>
                <a:path extrusionOk="0" h="182" w="137">
                  <a:moveTo>
                    <a:pt x="46" y="0"/>
                  </a:moveTo>
                  <a:lnTo>
                    <a:pt x="0" y="91"/>
                  </a:lnTo>
                  <a:lnTo>
                    <a:pt x="91" y="182"/>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2"/>
            <p:cNvSpPr/>
            <p:nvPr/>
          </p:nvSpPr>
          <p:spPr>
            <a:xfrm>
              <a:off x="3235849" y="1976701"/>
              <a:ext cx="2098" cy="4174"/>
            </a:xfrm>
            <a:custGeom>
              <a:rect b="b" l="l" r="r" t="t"/>
              <a:pathLst>
                <a:path extrusionOk="0" h="183" w="92">
                  <a:moveTo>
                    <a:pt x="92" y="0"/>
                  </a:moveTo>
                  <a:lnTo>
                    <a:pt x="1" y="137"/>
                  </a:lnTo>
                  <a:lnTo>
                    <a:pt x="92" y="182"/>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2"/>
            <p:cNvSpPr/>
            <p:nvPr/>
          </p:nvSpPr>
          <p:spPr>
            <a:xfrm>
              <a:off x="3242076" y="1945569"/>
              <a:ext cx="18702" cy="53963"/>
            </a:xfrm>
            <a:custGeom>
              <a:rect b="b" l="l" r="r" t="t"/>
              <a:pathLst>
                <a:path extrusionOk="0" h="2366" w="820">
                  <a:moveTo>
                    <a:pt x="319" y="1"/>
                  </a:moveTo>
                  <a:lnTo>
                    <a:pt x="228" y="92"/>
                  </a:lnTo>
                  <a:lnTo>
                    <a:pt x="365" y="183"/>
                  </a:lnTo>
                  <a:lnTo>
                    <a:pt x="410" y="365"/>
                  </a:lnTo>
                  <a:lnTo>
                    <a:pt x="319" y="592"/>
                  </a:lnTo>
                  <a:lnTo>
                    <a:pt x="319" y="683"/>
                  </a:lnTo>
                  <a:lnTo>
                    <a:pt x="274" y="865"/>
                  </a:lnTo>
                  <a:lnTo>
                    <a:pt x="137" y="865"/>
                  </a:lnTo>
                  <a:lnTo>
                    <a:pt x="92" y="956"/>
                  </a:lnTo>
                  <a:lnTo>
                    <a:pt x="137" y="1001"/>
                  </a:lnTo>
                  <a:lnTo>
                    <a:pt x="319" y="1001"/>
                  </a:lnTo>
                  <a:lnTo>
                    <a:pt x="319" y="1092"/>
                  </a:lnTo>
                  <a:lnTo>
                    <a:pt x="183" y="1229"/>
                  </a:lnTo>
                  <a:lnTo>
                    <a:pt x="183" y="1274"/>
                  </a:lnTo>
                  <a:lnTo>
                    <a:pt x="137" y="1365"/>
                  </a:lnTo>
                  <a:lnTo>
                    <a:pt x="46" y="1365"/>
                  </a:lnTo>
                  <a:lnTo>
                    <a:pt x="1" y="1456"/>
                  </a:lnTo>
                  <a:lnTo>
                    <a:pt x="46" y="1547"/>
                  </a:lnTo>
                  <a:lnTo>
                    <a:pt x="137" y="1547"/>
                  </a:lnTo>
                  <a:lnTo>
                    <a:pt x="183" y="1638"/>
                  </a:lnTo>
                  <a:lnTo>
                    <a:pt x="228" y="1547"/>
                  </a:lnTo>
                  <a:lnTo>
                    <a:pt x="365" y="1502"/>
                  </a:lnTo>
                  <a:lnTo>
                    <a:pt x="410" y="1593"/>
                  </a:lnTo>
                  <a:lnTo>
                    <a:pt x="319" y="1684"/>
                  </a:lnTo>
                  <a:lnTo>
                    <a:pt x="274" y="1775"/>
                  </a:lnTo>
                  <a:lnTo>
                    <a:pt x="365" y="1865"/>
                  </a:lnTo>
                  <a:lnTo>
                    <a:pt x="274" y="1956"/>
                  </a:lnTo>
                  <a:lnTo>
                    <a:pt x="228" y="2047"/>
                  </a:lnTo>
                  <a:lnTo>
                    <a:pt x="365" y="2184"/>
                  </a:lnTo>
                  <a:lnTo>
                    <a:pt x="319" y="2320"/>
                  </a:lnTo>
                  <a:lnTo>
                    <a:pt x="410" y="2366"/>
                  </a:lnTo>
                  <a:lnTo>
                    <a:pt x="546" y="2366"/>
                  </a:lnTo>
                  <a:lnTo>
                    <a:pt x="637" y="2275"/>
                  </a:lnTo>
                  <a:lnTo>
                    <a:pt x="546" y="2184"/>
                  </a:lnTo>
                  <a:lnTo>
                    <a:pt x="637" y="2093"/>
                  </a:lnTo>
                  <a:lnTo>
                    <a:pt x="592" y="2047"/>
                  </a:lnTo>
                  <a:lnTo>
                    <a:pt x="501" y="2047"/>
                  </a:lnTo>
                  <a:lnTo>
                    <a:pt x="592" y="1911"/>
                  </a:lnTo>
                  <a:lnTo>
                    <a:pt x="683" y="1865"/>
                  </a:lnTo>
                  <a:lnTo>
                    <a:pt x="819" y="1775"/>
                  </a:lnTo>
                  <a:lnTo>
                    <a:pt x="819" y="1684"/>
                  </a:lnTo>
                  <a:lnTo>
                    <a:pt x="728" y="1638"/>
                  </a:lnTo>
                  <a:lnTo>
                    <a:pt x="637" y="1638"/>
                  </a:lnTo>
                  <a:lnTo>
                    <a:pt x="637" y="1593"/>
                  </a:lnTo>
                  <a:lnTo>
                    <a:pt x="819" y="1502"/>
                  </a:lnTo>
                  <a:lnTo>
                    <a:pt x="728" y="1365"/>
                  </a:lnTo>
                  <a:lnTo>
                    <a:pt x="546" y="1229"/>
                  </a:lnTo>
                  <a:lnTo>
                    <a:pt x="637" y="1092"/>
                  </a:lnTo>
                  <a:lnTo>
                    <a:pt x="683" y="1138"/>
                  </a:lnTo>
                  <a:lnTo>
                    <a:pt x="774" y="1138"/>
                  </a:lnTo>
                  <a:lnTo>
                    <a:pt x="774" y="1001"/>
                  </a:lnTo>
                  <a:lnTo>
                    <a:pt x="637" y="865"/>
                  </a:lnTo>
                  <a:lnTo>
                    <a:pt x="774" y="865"/>
                  </a:lnTo>
                  <a:lnTo>
                    <a:pt x="728" y="592"/>
                  </a:lnTo>
                  <a:lnTo>
                    <a:pt x="592" y="501"/>
                  </a:lnTo>
                  <a:lnTo>
                    <a:pt x="546" y="547"/>
                  </a:lnTo>
                  <a:lnTo>
                    <a:pt x="455" y="410"/>
                  </a:lnTo>
                  <a:lnTo>
                    <a:pt x="455" y="319"/>
                  </a:lnTo>
                  <a:lnTo>
                    <a:pt x="592" y="183"/>
                  </a:lnTo>
                  <a:lnTo>
                    <a:pt x="455" y="46"/>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2"/>
            <p:cNvSpPr/>
            <p:nvPr/>
          </p:nvSpPr>
          <p:spPr>
            <a:xfrm>
              <a:off x="2841690" y="1759893"/>
              <a:ext cx="8325" cy="8325"/>
            </a:xfrm>
            <a:custGeom>
              <a:rect b="b" l="l" r="r" t="t"/>
              <a:pathLst>
                <a:path extrusionOk="0" h="365" w="365">
                  <a:moveTo>
                    <a:pt x="364" y="1"/>
                  </a:moveTo>
                  <a:lnTo>
                    <a:pt x="228" y="46"/>
                  </a:lnTo>
                  <a:lnTo>
                    <a:pt x="46" y="183"/>
                  </a:lnTo>
                  <a:lnTo>
                    <a:pt x="0" y="319"/>
                  </a:lnTo>
                  <a:lnTo>
                    <a:pt x="91" y="365"/>
                  </a:lnTo>
                  <a:lnTo>
                    <a:pt x="182" y="274"/>
                  </a:lnTo>
                  <a:lnTo>
                    <a:pt x="364" y="92"/>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2"/>
            <p:cNvSpPr/>
            <p:nvPr/>
          </p:nvSpPr>
          <p:spPr>
            <a:xfrm>
              <a:off x="2595848" y="1947644"/>
              <a:ext cx="5223" cy="4174"/>
            </a:xfrm>
            <a:custGeom>
              <a:rect b="b" l="l" r="r" t="t"/>
              <a:pathLst>
                <a:path extrusionOk="0" h="183" w="229">
                  <a:moveTo>
                    <a:pt x="137" y="1"/>
                  </a:moveTo>
                  <a:lnTo>
                    <a:pt x="1" y="92"/>
                  </a:lnTo>
                  <a:lnTo>
                    <a:pt x="92" y="183"/>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2"/>
            <p:cNvSpPr/>
            <p:nvPr/>
          </p:nvSpPr>
          <p:spPr>
            <a:xfrm>
              <a:off x="2773222" y="1515100"/>
              <a:ext cx="43585" cy="46710"/>
            </a:xfrm>
            <a:custGeom>
              <a:rect b="b" l="l" r="r" t="t"/>
              <a:pathLst>
                <a:path extrusionOk="0" h="2048" w="1911">
                  <a:moveTo>
                    <a:pt x="501" y="1"/>
                  </a:moveTo>
                  <a:lnTo>
                    <a:pt x="365" y="319"/>
                  </a:lnTo>
                  <a:lnTo>
                    <a:pt x="1" y="637"/>
                  </a:lnTo>
                  <a:lnTo>
                    <a:pt x="1" y="819"/>
                  </a:lnTo>
                  <a:lnTo>
                    <a:pt x="137" y="1047"/>
                  </a:lnTo>
                  <a:lnTo>
                    <a:pt x="319" y="1001"/>
                  </a:lnTo>
                  <a:lnTo>
                    <a:pt x="365" y="865"/>
                  </a:lnTo>
                  <a:lnTo>
                    <a:pt x="638" y="910"/>
                  </a:lnTo>
                  <a:lnTo>
                    <a:pt x="819" y="1047"/>
                  </a:lnTo>
                  <a:lnTo>
                    <a:pt x="865" y="1274"/>
                  </a:lnTo>
                  <a:lnTo>
                    <a:pt x="819" y="1502"/>
                  </a:lnTo>
                  <a:lnTo>
                    <a:pt x="1001" y="1593"/>
                  </a:lnTo>
                  <a:lnTo>
                    <a:pt x="1047" y="1774"/>
                  </a:lnTo>
                  <a:lnTo>
                    <a:pt x="910" y="2002"/>
                  </a:lnTo>
                  <a:lnTo>
                    <a:pt x="1047" y="2047"/>
                  </a:lnTo>
                  <a:lnTo>
                    <a:pt x="1274" y="1865"/>
                  </a:lnTo>
                  <a:lnTo>
                    <a:pt x="1411" y="1865"/>
                  </a:lnTo>
                  <a:lnTo>
                    <a:pt x="1502" y="1774"/>
                  </a:lnTo>
                  <a:lnTo>
                    <a:pt x="1593" y="1729"/>
                  </a:lnTo>
                  <a:lnTo>
                    <a:pt x="1775" y="1865"/>
                  </a:lnTo>
                  <a:lnTo>
                    <a:pt x="1911" y="1774"/>
                  </a:lnTo>
                  <a:lnTo>
                    <a:pt x="1865" y="1638"/>
                  </a:lnTo>
                  <a:lnTo>
                    <a:pt x="1593" y="1365"/>
                  </a:lnTo>
                  <a:lnTo>
                    <a:pt x="1593" y="1183"/>
                  </a:lnTo>
                  <a:lnTo>
                    <a:pt x="1411" y="1092"/>
                  </a:lnTo>
                  <a:lnTo>
                    <a:pt x="1320" y="865"/>
                  </a:lnTo>
                  <a:lnTo>
                    <a:pt x="1411" y="774"/>
                  </a:lnTo>
                  <a:lnTo>
                    <a:pt x="1456" y="683"/>
                  </a:lnTo>
                  <a:lnTo>
                    <a:pt x="1274" y="546"/>
                  </a:lnTo>
                  <a:lnTo>
                    <a:pt x="1001" y="501"/>
                  </a:lnTo>
                  <a:lnTo>
                    <a:pt x="910" y="592"/>
                  </a:lnTo>
                  <a:lnTo>
                    <a:pt x="728" y="592"/>
                  </a:lnTo>
                  <a:lnTo>
                    <a:pt x="728" y="456"/>
                  </a:lnTo>
                  <a:lnTo>
                    <a:pt x="501" y="410"/>
                  </a:lnTo>
                  <a:lnTo>
                    <a:pt x="592" y="274"/>
                  </a:lnTo>
                  <a:lnTo>
                    <a:pt x="5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2"/>
            <p:cNvSpPr/>
            <p:nvPr/>
          </p:nvSpPr>
          <p:spPr>
            <a:xfrm>
              <a:off x="2770120" y="1681070"/>
              <a:ext cx="28030" cy="18702"/>
            </a:xfrm>
            <a:custGeom>
              <a:rect b="b" l="l" r="r" t="t"/>
              <a:pathLst>
                <a:path extrusionOk="0" h="820" w="1229">
                  <a:moveTo>
                    <a:pt x="1046" y="0"/>
                  </a:moveTo>
                  <a:lnTo>
                    <a:pt x="819" y="46"/>
                  </a:lnTo>
                  <a:lnTo>
                    <a:pt x="637" y="228"/>
                  </a:lnTo>
                  <a:lnTo>
                    <a:pt x="501" y="137"/>
                  </a:lnTo>
                  <a:lnTo>
                    <a:pt x="364" y="182"/>
                  </a:lnTo>
                  <a:lnTo>
                    <a:pt x="182" y="91"/>
                  </a:lnTo>
                  <a:lnTo>
                    <a:pt x="0" y="91"/>
                  </a:lnTo>
                  <a:lnTo>
                    <a:pt x="46" y="410"/>
                  </a:lnTo>
                  <a:lnTo>
                    <a:pt x="228" y="683"/>
                  </a:lnTo>
                  <a:lnTo>
                    <a:pt x="364" y="728"/>
                  </a:lnTo>
                  <a:lnTo>
                    <a:pt x="546" y="819"/>
                  </a:lnTo>
                  <a:lnTo>
                    <a:pt x="683" y="728"/>
                  </a:lnTo>
                  <a:lnTo>
                    <a:pt x="819" y="774"/>
                  </a:lnTo>
                  <a:lnTo>
                    <a:pt x="1046" y="774"/>
                  </a:lnTo>
                  <a:lnTo>
                    <a:pt x="1092" y="592"/>
                  </a:lnTo>
                  <a:lnTo>
                    <a:pt x="1228" y="364"/>
                  </a:lnTo>
                  <a:lnTo>
                    <a:pt x="1228" y="228"/>
                  </a:lnTo>
                  <a:lnTo>
                    <a:pt x="1046" y="137"/>
                  </a:lnTo>
                  <a:lnTo>
                    <a:pt x="10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2"/>
            <p:cNvSpPr/>
            <p:nvPr/>
          </p:nvSpPr>
          <p:spPr>
            <a:xfrm>
              <a:off x="2590671" y="1945569"/>
              <a:ext cx="4174" cy="2098"/>
            </a:xfrm>
            <a:custGeom>
              <a:rect b="b" l="l" r="r" t="t"/>
              <a:pathLst>
                <a:path extrusionOk="0" h="92" w="183">
                  <a:moveTo>
                    <a:pt x="137" y="1"/>
                  </a:moveTo>
                  <a:lnTo>
                    <a:pt x="0" y="92"/>
                  </a:lnTo>
                  <a:lnTo>
                    <a:pt x="182"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2"/>
            <p:cNvSpPr/>
            <p:nvPr/>
          </p:nvSpPr>
          <p:spPr>
            <a:xfrm>
              <a:off x="2417448" y="1974625"/>
              <a:ext cx="4174" cy="3125"/>
            </a:xfrm>
            <a:custGeom>
              <a:rect b="b" l="l" r="r" t="t"/>
              <a:pathLst>
                <a:path extrusionOk="0" h="137" w="183">
                  <a:moveTo>
                    <a:pt x="91" y="0"/>
                  </a:moveTo>
                  <a:lnTo>
                    <a:pt x="0" y="137"/>
                  </a:lnTo>
                  <a:lnTo>
                    <a:pt x="0"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2"/>
            <p:cNvSpPr/>
            <p:nvPr/>
          </p:nvSpPr>
          <p:spPr>
            <a:xfrm>
              <a:off x="4009662" y="2932016"/>
              <a:ext cx="40483" cy="15600"/>
            </a:xfrm>
            <a:custGeom>
              <a:rect b="b" l="l" r="r" t="t"/>
              <a:pathLst>
                <a:path extrusionOk="0" h="684" w="1775">
                  <a:moveTo>
                    <a:pt x="683" y="1"/>
                  </a:moveTo>
                  <a:lnTo>
                    <a:pt x="410" y="46"/>
                  </a:lnTo>
                  <a:lnTo>
                    <a:pt x="92" y="46"/>
                  </a:lnTo>
                  <a:lnTo>
                    <a:pt x="1" y="183"/>
                  </a:lnTo>
                  <a:lnTo>
                    <a:pt x="137" y="319"/>
                  </a:lnTo>
                  <a:lnTo>
                    <a:pt x="228" y="274"/>
                  </a:lnTo>
                  <a:lnTo>
                    <a:pt x="365" y="319"/>
                  </a:lnTo>
                  <a:lnTo>
                    <a:pt x="456" y="501"/>
                  </a:lnTo>
                  <a:lnTo>
                    <a:pt x="547" y="592"/>
                  </a:lnTo>
                  <a:lnTo>
                    <a:pt x="728" y="592"/>
                  </a:lnTo>
                  <a:lnTo>
                    <a:pt x="865" y="683"/>
                  </a:lnTo>
                  <a:lnTo>
                    <a:pt x="1047" y="683"/>
                  </a:lnTo>
                  <a:lnTo>
                    <a:pt x="1047" y="547"/>
                  </a:lnTo>
                  <a:lnTo>
                    <a:pt x="1183" y="547"/>
                  </a:lnTo>
                  <a:lnTo>
                    <a:pt x="1274" y="592"/>
                  </a:lnTo>
                  <a:lnTo>
                    <a:pt x="1320" y="592"/>
                  </a:lnTo>
                  <a:lnTo>
                    <a:pt x="1411" y="456"/>
                  </a:lnTo>
                  <a:lnTo>
                    <a:pt x="1502" y="501"/>
                  </a:lnTo>
                  <a:lnTo>
                    <a:pt x="1775" y="501"/>
                  </a:lnTo>
                  <a:lnTo>
                    <a:pt x="1775" y="456"/>
                  </a:lnTo>
                  <a:lnTo>
                    <a:pt x="1638" y="319"/>
                  </a:lnTo>
                  <a:lnTo>
                    <a:pt x="1456" y="274"/>
                  </a:lnTo>
                  <a:lnTo>
                    <a:pt x="132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2"/>
            <p:cNvSpPr/>
            <p:nvPr/>
          </p:nvSpPr>
          <p:spPr>
            <a:xfrm>
              <a:off x="4110289" y="2898831"/>
              <a:ext cx="9351" cy="4174"/>
            </a:xfrm>
            <a:custGeom>
              <a:rect b="b" l="l" r="r" t="t"/>
              <a:pathLst>
                <a:path extrusionOk="0" h="183" w="410">
                  <a:moveTo>
                    <a:pt x="137" y="1"/>
                  </a:moveTo>
                  <a:lnTo>
                    <a:pt x="0" y="92"/>
                  </a:lnTo>
                  <a:lnTo>
                    <a:pt x="137" y="183"/>
                  </a:lnTo>
                  <a:lnTo>
                    <a:pt x="410" y="18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2"/>
            <p:cNvSpPr/>
            <p:nvPr/>
          </p:nvSpPr>
          <p:spPr>
            <a:xfrm>
              <a:off x="4104062" y="2921661"/>
              <a:ext cx="7276" cy="5200"/>
            </a:xfrm>
            <a:custGeom>
              <a:rect b="b" l="l" r="r" t="t"/>
              <a:pathLst>
                <a:path extrusionOk="0" h="228" w="319">
                  <a:moveTo>
                    <a:pt x="137" y="0"/>
                  </a:moveTo>
                  <a:lnTo>
                    <a:pt x="0" y="91"/>
                  </a:lnTo>
                  <a:lnTo>
                    <a:pt x="91" y="182"/>
                  </a:lnTo>
                  <a:lnTo>
                    <a:pt x="319" y="228"/>
                  </a:lnTo>
                  <a:lnTo>
                    <a:pt x="273"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2"/>
            <p:cNvSpPr/>
            <p:nvPr/>
          </p:nvSpPr>
          <p:spPr>
            <a:xfrm>
              <a:off x="3928764" y="2863570"/>
              <a:ext cx="10400" cy="9351"/>
            </a:xfrm>
            <a:custGeom>
              <a:rect b="b" l="l" r="r" t="t"/>
              <a:pathLst>
                <a:path extrusionOk="0" h="410" w="456">
                  <a:moveTo>
                    <a:pt x="182" y="0"/>
                  </a:moveTo>
                  <a:lnTo>
                    <a:pt x="91" y="137"/>
                  </a:lnTo>
                  <a:lnTo>
                    <a:pt x="137" y="228"/>
                  </a:lnTo>
                  <a:lnTo>
                    <a:pt x="228" y="273"/>
                  </a:lnTo>
                  <a:lnTo>
                    <a:pt x="137" y="319"/>
                  </a:lnTo>
                  <a:lnTo>
                    <a:pt x="46" y="319"/>
                  </a:lnTo>
                  <a:lnTo>
                    <a:pt x="0" y="273"/>
                  </a:lnTo>
                  <a:lnTo>
                    <a:pt x="0" y="364"/>
                  </a:lnTo>
                  <a:lnTo>
                    <a:pt x="182" y="410"/>
                  </a:lnTo>
                  <a:lnTo>
                    <a:pt x="410" y="364"/>
                  </a:lnTo>
                  <a:lnTo>
                    <a:pt x="455" y="228"/>
                  </a:lnTo>
                  <a:lnTo>
                    <a:pt x="319"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2"/>
            <p:cNvSpPr/>
            <p:nvPr/>
          </p:nvSpPr>
          <p:spPr>
            <a:xfrm>
              <a:off x="3894530" y="2837638"/>
              <a:ext cx="194001" cy="69517"/>
            </a:xfrm>
            <a:custGeom>
              <a:rect b="b" l="l" r="r" t="t"/>
              <a:pathLst>
                <a:path extrusionOk="0" h="3048" w="8506">
                  <a:moveTo>
                    <a:pt x="2456" y="0"/>
                  </a:moveTo>
                  <a:lnTo>
                    <a:pt x="2138" y="46"/>
                  </a:lnTo>
                  <a:lnTo>
                    <a:pt x="2002" y="182"/>
                  </a:lnTo>
                  <a:lnTo>
                    <a:pt x="1547" y="182"/>
                  </a:lnTo>
                  <a:lnTo>
                    <a:pt x="1228" y="273"/>
                  </a:lnTo>
                  <a:lnTo>
                    <a:pt x="1092" y="364"/>
                  </a:lnTo>
                  <a:lnTo>
                    <a:pt x="774" y="455"/>
                  </a:lnTo>
                  <a:lnTo>
                    <a:pt x="637" y="592"/>
                  </a:lnTo>
                  <a:lnTo>
                    <a:pt x="501" y="682"/>
                  </a:lnTo>
                  <a:lnTo>
                    <a:pt x="501" y="864"/>
                  </a:lnTo>
                  <a:lnTo>
                    <a:pt x="592" y="1001"/>
                  </a:lnTo>
                  <a:lnTo>
                    <a:pt x="546" y="1092"/>
                  </a:lnTo>
                  <a:lnTo>
                    <a:pt x="410" y="1001"/>
                  </a:lnTo>
                  <a:lnTo>
                    <a:pt x="137" y="1183"/>
                  </a:lnTo>
                  <a:lnTo>
                    <a:pt x="1" y="1137"/>
                  </a:lnTo>
                  <a:lnTo>
                    <a:pt x="1" y="1228"/>
                  </a:lnTo>
                  <a:lnTo>
                    <a:pt x="137" y="1319"/>
                  </a:lnTo>
                  <a:lnTo>
                    <a:pt x="319" y="1137"/>
                  </a:lnTo>
                  <a:lnTo>
                    <a:pt x="364" y="1137"/>
                  </a:lnTo>
                  <a:lnTo>
                    <a:pt x="364" y="1274"/>
                  </a:lnTo>
                  <a:lnTo>
                    <a:pt x="592" y="1183"/>
                  </a:lnTo>
                  <a:lnTo>
                    <a:pt x="728" y="1137"/>
                  </a:lnTo>
                  <a:lnTo>
                    <a:pt x="865" y="910"/>
                  </a:lnTo>
                  <a:lnTo>
                    <a:pt x="1092" y="955"/>
                  </a:lnTo>
                  <a:lnTo>
                    <a:pt x="1138" y="864"/>
                  </a:lnTo>
                  <a:lnTo>
                    <a:pt x="1274" y="955"/>
                  </a:lnTo>
                  <a:lnTo>
                    <a:pt x="1410" y="910"/>
                  </a:lnTo>
                  <a:lnTo>
                    <a:pt x="1638" y="637"/>
                  </a:lnTo>
                  <a:lnTo>
                    <a:pt x="1774" y="637"/>
                  </a:lnTo>
                  <a:lnTo>
                    <a:pt x="1911" y="501"/>
                  </a:lnTo>
                  <a:lnTo>
                    <a:pt x="2093" y="546"/>
                  </a:lnTo>
                  <a:lnTo>
                    <a:pt x="2275" y="546"/>
                  </a:lnTo>
                  <a:lnTo>
                    <a:pt x="2593" y="592"/>
                  </a:lnTo>
                  <a:lnTo>
                    <a:pt x="2684" y="682"/>
                  </a:lnTo>
                  <a:lnTo>
                    <a:pt x="2593" y="728"/>
                  </a:lnTo>
                  <a:lnTo>
                    <a:pt x="2411" y="728"/>
                  </a:lnTo>
                  <a:lnTo>
                    <a:pt x="2320" y="819"/>
                  </a:lnTo>
                  <a:lnTo>
                    <a:pt x="2411" y="910"/>
                  </a:lnTo>
                  <a:lnTo>
                    <a:pt x="2911" y="1001"/>
                  </a:lnTo>
                  <a:lnTo>
                    <a:pt x="3002" y="955"/>
                  </a:lnTo>
                  <a:lnTo>
                    <a:pt x="3139" y="955"/>
                  </a:lnTo>
                  <a:lnTo>
                    <a:pt x="3275" y="1046"/>
                  </a:lnTo>
                  <a:lnTo>
                    <a:pt x="3502" y="1092"/>
                  </a:lnTo>
                  <a:lnTo>
                    <a:pt x="3593" y="1092"/>
                  </a:lnTo>
                  <a:lnTo>
                    <a:pt x="3684" y="1001"/>
                  </a:lnTo>
                  <a:lnTo>
                    <a:pt x="3775" y="1046"/>
                  </a:lnTo>
                  <a:lnTo>
                    <a:pt x="3775" y="1137"/>
                  </a:lnTo>
                  <a:lnTo>
                    <a:pt x="4048" y="1319"/>
                  </a:lnTo>
                  <a:lnTo>
                    <a:pt x="4230" y="1365"/>
                  </a:lnTo>
                  <a:lnTo>
                    <a:pt x="4321" y="1319"/>
                  </a:lnTo>
                  <a:lnTo>
                    <a:pt x="4458" y="1456"/>
                  </a:lnTo>
                  <a:lnTo>
                    <a:pt x="4639" y="1410"/>
                  </a:lnTo>
                  <a:lnTo>
                    <a:pt x="4730" y="1456"/>
                  </a:lnTo>
                  <a:lnTo>
                    <a:pt x="4958" y="1410"/>
                  </a:lnTo>
                  <a:lnTo>
                    <a:pt x="5049" y="1410"/>
                  </a:lnTo>
                  <a:lnTo>
                    <a:pt x="5185" y="1910"/>
                  </a:lnTo>
                  <a:lnTo>
                    <a:pt x="5458" y="2229"/>
                  </a:lnTo>
                  <a:lnTo>
                    <a:pt x="5595" y="2229"/>
                  </a:lnTo>
                  <a:lnTo>
                    <a:pt x="5640" y="2183"/>
                  </a:lnTo>
                  <a:lnTo>
                    <a:pt x="5822" y="2274"/>
                  </a:lnTo>
                  <a:lnTo>
                    <a:pt x="6095" y="2274"/>
                  </a:lnTo>
                  <a:lnTo>
                    <a:pt x="6140" y="2365"/>
                  </a:lnTo>
                  <a:lnTo>
                    <a:pt x="6277" y="2411"/>
                  </a:lnTo>
                  <a:lnTo>
                    <a:pt x="6231" y="2547"/>
                  </a:lnTo>
                  <a:lnTo>
                    <a:pt x="6049" y="2593"/>
                  </a:lnTo>
                  <a:lnTo>
                    <a:pt x="5776" y="2866"/>
                  </a:lnTo>
                  <a:lnTo>
                    <a:pt x="5776" y="3002"/>
                  </a:lnTo>
                  <a:lnTo>
                    <a:pt x="6049" y="3047"/>
                  </a:lnTo>
                  <a:lnTo>
                    <a:pt x="6231" y="2956"/>
                  </a:lnTo>
                  <a:lnTo>
                    <a:pt x="6368" y="3002"/>
                  </a:lnTo>
                  <a:lnTo>
                    <a:pt x="6777" y="2911"/>
                  </a:lnTo>
                  <a:lnTo>
                    <a:pt x="6959" y="2956"/>
                  </a:lnTo>
                  <a:lnTo>
                    <a:pt x="7232" y="3047"/>
                  </a:lnTo>
                  <a:lnTo>
                    <a:pt x="7641" y="2956"/>
                  </a:lnTo>
                  <a:lnTo>
                    <a:pt x="7732" y="2866"/>
                  </a:lnTo>
                  <a:lnTo>
                    <a:pt x="7823" y="2911"/>
                  </a:lnTo>
                  <a:lnTo>
                    <a:pt x="7914" y="2820"/>
                  </a:lnTo>
                  <a:lnTo>
                    <a:pt x="8187" y="2820"/>
                  </a:lnTo>
                  <a:lnTo>
                    <a:pt x="8414" y="2775"/>
                  </a:lnTo>
                  <a:lnTo>
                    <a:pt x="8505" y="2638"/>
                  </a:lnTo>
                  <a:lnTo>
                    <a:pt x="8414" y="2547"/>
                  </a:lnTo>
                  <a:lnTo>
                    <a:pt x="8278" y="2547"/>
                  </a:lnTo>
                  <a:lnTo>
                    <a:pt x="8187" y="2320"/>
                  </a:lnTo>
                  <a:lnTo>
                    <a:pt x="7823" y="2183"/>
                  </a:lnTo>
                  <a:lnTo>
                    <a:pt x="7414" y="2183"/>
                  </a:lnTo>
                  <a:lnTo>
                    <a:pt x="7277" y="2138"/>
                  </a:lnTo>
                  <a:lnTo>
                    <a:pt x="7414" y="2047"/>
                  </a:lnTo>
                  <a:lnTo>
                    <a:pt x="7459" y="1865"/>
                  </a:lnTo>
                  <a:lnTo>
                    <a:pt x="7368" y="1819"/>
                  </a:lnTo>
                  <a:lnTo>
                    <a:pt x="7232" y="1865"/>
                  </a:lnTo>
                  <a:lnTo>
                    <a:pt x="7050" y="1865"/>
                  </a:lnTo>
                  <a:lnTo>
                    <a:pt x="6777" y="1638"/>
                  </a:lnTo>
                  <a:lnTo>
                    <a:pt x="6686" y="1729"/>
                  </a:lnTo>
                  <a:lnTo>
                    <a:pt x="6595" y="1592"/>
                  </a:lnTo>
                  <a:lnTo>
                    <a:pt x="6368" y="1456"/>
                  </a:lnTo>
                  <a:lnTo>
                    <a:pt x="6231" y="1592"/>
                  </a:lnTo>
                  <a:lnTo>
                    <a:pt x="6186" y="1501"/>
                  </a:lnTo>
                  <a:lnTo>
                    <a:pt x="6186" y="1410"/>
                  </a:lnTo>
                  <a:lnTo>
                    <a:pt x="6140" y="1365"/>
                  </a:lnTo>
                  <a:lnTo>
                    <a:pt x="6049" y="1456"/>
                  </a:lnTo>
                  <a:lnTo>
                    <a:pt x="5958" y="1365"/>
                  </a:lnTo>
                  <a:lnTo>
                    <a:pt x="5640" y="1274"/>
                  </a:lnTo>
                  <a:lnTo>
                    <a:pt x="5458" y="1092"/>
                  </a:lnTo>
                  <a:lnTo>
                    <a:pt x="5276" y="1001"/>
                  </a:lnTo>
                  <a:lnTo>
                    <a:pt x="5094" y="819"/>
                  </a:lnTo>
                  <a:lnTo>
                    <a:pt x="4639" y="819"/>
                  </a:lnTo>
                  <a:lnTo>
                    <a:pt x="4458" y="728"/>
                  </a:lnTo>
                  <a:lnTo>
                    <a:pt x="4412" y="592"/>
                  </a:lnTo>
                  <a:lnTo>
                    <a:pt x="4230" y="364"/>
                  </a:lnTo>
                  <a:lnTo>
                    <a:pt x="4094" y="410"/>
                  </a:lnTo>
                  <a:lnTo>
                    <a:pt x="4003" y="319"/>
                  </a:lnTo>
                  <a:lnTo>
                    <a:pt x="3412" y="228"/>
                  </a:lnTo>
                  <a:lnTo>
                    <a:pt x="3230" y="319"/>
                  </a:lnTo>
                  <a:lnTo>
                    <a:pt x="3002" y="273"/>
                  </a:lnTo>
                  <a:lnTo>
                    <a:pt x="2866" y="91"/>
                  </a:lnTo>
                  <a:lnTo>
                    <a:pt x="245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2"/>
            <p:cNvSpPr/>
            <p:nvPr/>
          </p:nvSpPr>
          <p:spPr>
            <a:xfrm>
              <a:off x="4089534" y="2846967"/>
              <a:ext cx="9374" cy="10400"/>
            </a:xfrm>
            <a:custGeom>
              <a:rect b="b" l="l" r="r" t="t"/>
              <a:pathLst>
                <a:path extrusionOk="0" h="456" w="411">
                  <a:moveTo>
                    <a:pt x="365" y="1"/>
                  </a:moveTo>
                  <a:lnTo>
                    <a:pt x="228" y="46"/>
                  </a:lnTo>
                  <a:lnTo>
                    <a:pt x="228" y="183"/>
                  </a:lnTo>
                  <a:lnTo>
                    <a:pt x="92" y="364"/>
                  </a:lnTo>
                  <a:lnTo>
                    <a:pt x="1" y="364"/>
                  </a:lnTo>
                  <a:lnTo>
                    <a:pt x="1" y="455"/>
                  </a:lnTo>
                  <a:lnTo>
                    <a:pt x="46" y="455"/>
                  </a:lnTo>
                  <a:lnTo>
                    <a:pt x="410" y="273"/>
                  </a:lnTo>
                  <a:lnTo>
                    <a:pt x="410" y="92"/>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2"/>
            <p:cNvSpPr/>
            <p:nvPr/>
          </p:nvSpPr>
          <p:spPr>
            <a:xfrm>
              <a:off x="4068802" y="2810657"/>
              <a:ext cx="7276" cy="13525"/>
            </a:xfrm>
            <a:custGeom>
              <a:rect b="b" l="l" r="r" t="t"/>
              <a:pathLst>
                <a:path extrusionOk="0" h="593" w="319">
                  <a:moveTo>
                    <a:pt x="0" y="1"/>
                  </a:moveTo>
                  <a:lnTo>
                    <a:pt x="0" y="92"/>
                  </a:lnTo>
                  <a:lnTo>
                    <a:pt x="91" y="228"/>
                  </a:lnTo>
                  <a:lnTo>
                    <a:pt x="137" y="456"/>
                  </a:lnTo>
                  <a:lnTo>
                    <a:pt x="91" y="501"/>
                  </a:lnTo>
                  <a:lnTo>
                    <a:pt x="137" y="592"/>
                  </a:lnTo>
                  <a:lnTo>
                    <a:pt x="319" y="592"/>
                  </a:lnTo>
                  <a:lnTo>
                    <a:pt x="319" y="501"/>
                  </a:lnTo>
                  <a:lnTo>
                    <a:pt x="228" y="274"/>
                  </a:lnTo>
                  <a:lnTo>
                    <a:pt x="182"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2"/>
            <p:cNvSpPr/>
            <p:nvPr/>
          </p:nvSpPr>
          <p:spPr>
            <a:xfrm>
              <a:off x="4035594" y="2799253"/>
              <a:ext cx="9374" cy="4174"/>
            </a:xfrm>
            <a:custGeom>
              <a:rect b="b" l="l" r="r" t="t"/>
              <a:pathLst>
                <a:path extrusionOk="0" h="183" w="411">
                  <a:moveTo>
                    <a:pt x="228" y="1"/>
                  </a:moveTo>
                  <a:lnTo>
                    <a:pt x="1" y="91"/>
                  </a:lnTo>
                  <a:lnTo>
                    <a:pt x="137" y="182"/>
                  </a:lnTo>
                  <a:lnTo>
                    <a:pt x="365" y="182"/>
                  </a:lnTo>
                  <a:lnTo>
                    <a:pt x="410" y="46"/>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2"/>
            <p:cNvSpPr/>
            <p:nvPr/>
          </p:nvSpPr>
          <p:spPr>
            <a:xfrm>
              <a:off x="4035594" y="2762944"/>
              <a:ext cx="13525" cy="22853"/>
            </a:xfrm>
            <a:custGeom>
              <a:rect b="b" l="l" r="r" t="t"/>
              <a:pathLst>
                <a:path extrusionOk="0" h="1002" w="593">
                  <a:moveTo>
                    <a:pt x="1" y="1"/>
                  </a:moveTo>
                  <a:lnTo>
                    <a:pt x="228" y="92"/>
                  </a:lnTo>
                  <a:lnTo>
                    <a:pt x="274" y="274"/>
                  </a:lnTo>
                  <a:lnTo>
                    <a:pt x="456" y="501"/>
                  </a:lnTo>
                  <a:lnTo>
                    <a:pt x="365" y="592"/>
                  </a:lnTo>
                  <a:lnTo>
                    <a:pt x="410" y="728"/>
                  </a:lnTo>
                  <a:lnTo>
                    <a:pt x="319" y="1001"/>
                  </a:lnTo>
                  <a:lnTo>
                    <a:pt x="319" y="1001"/>
                  </a:lnTo>
                  <a:lnTo>
                    <a:pt x="456" y="865"/>
                  </a:lnTo>
                  <a:lnTo>
                    <a:pt x="456" y="728"/>
                  </a:lnTo>
                  <a:lnTo>
                    <a:pt x="592" y="637"/>
                  </a:lnTo>
                  <a:lnTo>
                    <a:pt x="592" y="410"/>
                  </a:lnTo>
                  <a:lnTo>
                    <a:pt x="501" y="319"/>
                  </a:lnTo>
                  <a:lnTo>
                    <a:pt x="456" y="183"/>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2"/>
            <p:cNvSpPr/>
            <p:nvPr/>
          </p:nvSpPr>
          <p:spPr>
            <a:xfrm>
              <a:off x="4072953" y="2829336"/>
              <a:ext cx="8302" cy="16627"/>
            </a:xfrm>
            <a:custGeom>
              <a:rect b="b" l="l" r="r" t="t"/>
              <a:pathLst>
                <a:path extrusionOk="0" h="729" w="364">
                  <a:moveTo>
                    <a:pt x="46" y="0"/>
                  </a:moveTo>
                  <a:lnTo>
                    <a:pt x="0" y="137"/>
                  </a:lnTo>
                  <a:lnTo>
                    <a:pt x="91" y="319"/>
                  </a:lnTo>
                  <a:lnTo>
                    <a:pt x="46" y="364"/>
                  </a:lnTo>
                  <a:lnTo>
                    <a:pt x="182" y="592"/>
                  </a:lnTo>
                  <a:lnTo>
                    <a:pt x="273" y="683"/>
                  </a:lnTo>
                  <a:lnTo>
                    <a:pt x="364" y="728"/>
                  </a:lnTo>
                  <a:lnTo>
                    <a:pt x="227" y="455"/>
                  </a:lnTo>
                  <a:lnTo>
                    <a:pt x="182" y="273"/>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2"/>
            <p:cNvSpPr/>
            <p:nvPr/>
          </p:nvSpPr>
          <p:spPr>
            <a:xfrm>
              <a:off x="4060500" y="2828287"/>
              <a:ext cx="2098" cy="2098"/>
            </a:xfrm>
            <a:custGeom>
              <a:rect b="b" l="l" r="r" t="t"/>
              <a:pathLst>
                <a:path extrusionOk="0" h="92" w="92">
                  <a:moveTo>
                    <a:pt x="0" y="1"/>
                  </a:moveTo>
                  <a:lnTo>
                    <a:pt x="0" y="92"/>
                  </a:lnTo>
                  <a:lnTo>
                    <a:pt x="91"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2"/>
            <p:cNvSpPr/>
            <p:nvPr/>
          </p:nvSpPr>
          <p:spPr>
            <a:xfrm>
              <a:off x="4086432" y="2821034"/>
              <a:ext cx="4174" cy="5223"/>
            </a:xfrm>
            <a:custGeom>
              <a:rect b="b" l="l" r="r" t="t"/>
              <a:pathLst>
                <a:path extrusionOk="0" h="229" w="183">
                  <a:moveTo>
                    <a:pt x="137" y="1"/>
                  </a:moveTo>
                  <a:lnTo>
                    <a:pt x="0" y="137"/>
                  </a:lnTo>
                  <a:lnTo>
                    <a:pt x="91" y="228"/>
                  </a:lnTo>
                  <a:lnTo>
                    <a:pt x="182"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2"/>
            <p:cNvSpPr/>
            <p:nvPr/>
          </p:nvSpPr>
          <p:spPr>
            <a:xfrm>
              <a:off x="4087458" y="2843865"/>
              <a:ext cx="5223" cy="5200"/>
            </a:xfrm>
            <a:custGeom>
              <a:rect b="b" l="l" r="r" t="t"/>
              <a:pathLst>
                <a:path extrusionOk="0" h="228" w="229">
                  <a:moveTo>
                    <a:pt x="1" y="0"/>
                  </a:moveTo>
                  <a:lnTo>
                    <a:pt x="1" y="91"/>
                  </a:lnTo>
                  <a:lnTo>
                    <a:pt x="92" y="228"/>
                  </a:lnTo>
                  <a:lnTo>
                    <a:pt x="228" y="228"/>
                  </a:lnTo>
                  <a:lnTo>
                    <a:pt x="228"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2"/>
            <p:cNvSpPr/>
            <p:nvPr/>
          </p:nvSpPr>
          <p:spPr>
            <a:xfrm>
              <a:off x="4110289" y="2870823"/>
              <a:ext cx="2098" cy="4174"/>
            </a:xfrm>
            <a:custGeom>
              <a:rect b="b" l="l" r="r" t="t"/>
              <a:pathLst>
                <a:path extrusionOk="0" h="183" w="92">
                  <a:moveTo>
                    <a:pt x="91" y="1"/>
                  </a:moveTo>
                  <a:lnTo>
                    <a:pt x="0" y="137"/>
                  </a:lnTo>
                  <a:lnTo>
                    <a:pt x="91"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2"/>
            <p:cNvSpPr/>
            <p:nvPr/>
          </p:nvSpPr>
          <p:spPr>
            <a:xfrm>
              <a:off x="4097836" y="2877050"/>
              <a:ext cx="12476" cy="9351"/>
            </a:xfrm>
            <a:custGeom>
              <a:rect b="b" l="l" r="r" t="t"/>
              <a:pathLst>
                <a:path extrusionOk="0" h="410" w="547">
                  <a:moveTo>
                    <a:pt x="501" y="1"/>
                  </a:moveTo>
                  <a:lnTo>
                    <a:pt x="410" y="137"/>
                  </a:lnTo>
                  <a:lnTo>
                    <a:pt x="228" y="46"/>
                  </a:lnTo>
                  <a:lnTo>
                    <a:pt x="46" y="137"/>
                  </a:lnTo>
                  <a:lnTo>
                    <a:pt x="1" y="410"/>
                  </a:lnTo>
                  <a:lnTo>
                    <a:pt x="410" y="364"/>
                  </a:lnTo>
                  <a:lnTo>
                    <a:pt x="546" y="182"/>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2"/>
            <p:cNvSpPr/>
            <p:nvPr/>
          </p:nvSpPr>
          <p:spPr>
            <a:xfrm>
              <a:off x="4108213" y="2854219"/>
              <a:ext cx="8325" cy="5223"/>
            </a:xfrm>
            <a:custGeom>
              <a:rect b="b" l="l" r="r" t="t"/>
              <a:pathLst>
                <a:path extrusionOk="0" h="229" w="365">
                  <a:moveTo>
                    <a:pt x="137" y="1"/>
                  </a:moveTo>
                  <a:lnTo>
                    <a:pt x="0" y="92"/>
                  </a:lnTo>
                  <a:lnTo>
                    <a:pt x="91" y="137"/>
                  </a:lnTo>
                  <a:lnTo>
                    <a:pt x="228" y="137"/>
                  </a:lnTo>
                  <a:lnTo>
                    <a:pt x="364" y="228"/>
                  </a:lnTo>
                  <a:lnTo>
                    <a:pt x="364"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2"/>
            <p:cNvSpPr/>
            <p:nvPr/>
          </p:nvSpPr>
          <p:spPr>
            <a:xfrm>
              <a:off x="4054273" y="2795102"/>
              <a:ext cx="8325" cy="13502"/>
            </a:xfrm>
            <a:custGeom>
              <a:rect b="b" l="l" r="r" t="t"/>
              <a:pathLst>
                <a:path extrusionOk="0" h="592" w="365">
                  <a:moveTo>
                    <a:pt x="0" y="1"/>
                  </a:moveTo>
                  <a:lnTo>
                    <a:pt x="0" y="92"/>
                  </a:lnTo>
                  <a:lnTo>
                    <a:pt x="182" y="183"/>
                  </a:lnTo>
                  <a:lnTo>
                    <a:pt x="273" y="364"/>
                  </a:lnTo>
                  <a:lnTo>
                    <a:pt x="228" y="455"/>
                  </a:lnTo>
                  <a:lnTo>
                    <a:pt x="137" y="501"/>
                  </a:lnTo>
                  <a:lnTo>
                    <a:pt x="228" y="592"/>
                  </a:lnTo>
                  <a:lnTo>
                    <a:pt x="319" y="592"/>
                  </a:lnTo>
                  <a:lnTo>
                    <a:pt x="364" y="319"/>
                  </a:lnTo>
                  <a:lnTo>
                    <a:pt x="228"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2"/>
            <p:cNvSpPr/>
            <p:nvPr/>
          </p:nvSpPr>
          <p:spPr>
            <a:xfrm>
              <a:off x="4030417" y="2816883"/>
              <a:ext cx="3125" cy="2098"/>
            </a:xfrm>
            <a:custGeom>
              <a:rect b="b" l="l" r="r" t="t"/>
              <a:pathLst>
                <a:path extrusionOk="0" h="92" w="137">
                  <a:moveTo>
                    <a:pt x="137" y="1"/>
                  </a:moveTo>
                  <a:lnTo>
                    <a:pt x="0" y="46"/>
                  </a:lnTo>
                  <a:lnTo>
                    <a:pt x="46"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2"/>
            <p:cNvSpPr/>
            <p:nvPr/>
          </p:nvSpPr>
          <p:spPr>
            <a:xfrm>
              <a:off x="4013813" y="2765019"/>
              <a:ext cx="20778" cy="8325"/>
            </a:xfrm>
            <a:custGeom>
              <a:rect b="b" l="l" r="r" t="t"/>
              <a:pathLst>
                <a:path extrusionOk="0" h="365" w="911">
                  <a:moveTo>
                    <a:pt x="501" y="1"/>
                  </a:moveTo>
                  <a:lnTo>
                    <a:pt x="274" y="183"/>
                  </a:lnTo>
                  <a:lnTo>
                    <a:pt x="183" y="92"/>
                  </a:lnTo>
                  <a:lnTo>
                    <a:pt x="1" y="92"/>
                  </a:lnTo>
                  <a:lnTo>
                    <a:pt x="183" y="319"/>
                  </a:lnTo>
                  <a:lnTo>
                    <a:pt x="365" y="365"/>
                  </a:lnTo>
                  <a:lnTo>
                    <a:pt x="637" y="137"/>
                  </a:lnTo>
                  <a:lnTo>
                    <a:pt x="819" y="183"/>
                  </a:lnTo>
                  <a:lnTo>
                    <a:pt x="910" y="183"/>
                  </a:lnTo>
                  <a:lnTo>
                    <a:pt x="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2"/>
            <p:cNvSpPr/>
            <p:nvPr/>
          </p:nvSpPr>
          <p:spPr>
            <a:xfrm>
              <a:off x="4027292" y="2818959"/>
              <a:ext cx="2098" cy="2098"/>
            </a:xfrm>
            <a:custGeom>
              <a:rect b="b" l="l" r="r" t="t"/>
              <a:pathLst>
                <a:path extrusionOk="0" h="92" w="92">
                  <a:moveTo>
                    <a:pt x="92" y="1"/>
                  </a:moveTo>
                  <a:lnTo>
                    <a:pt x="1" y="46"/>
                  </a:lnTo>
                  <a:lnTo>
                    <a:pt x="92"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2"/>
            <p:cNvSpPr/>
            <p:nvPr/>
          </p:nvSpPr>
          <p:spPr>
            <a:xfrm>
              <a:off x="4022115" y="2801329"/>
              <a:ext cx="10400" cy="13502"/>
            </a:xfrm>
            <a:custGeom>
              <a:rect b="b" l="l" r="r" t="t"/>
              <a:pathLst>
                <a:path extrusionOk="0" h="592" w="456">
                  <a:moveTo>
                    <a:pt x="182" y="0"/>
                  </a:moveTo>
                  <a:lnTo>
                    <a:pt x="137" y="182"/>
                  </a:lnTo>
                  <a:lnTo>
                    <a:pt x="1" y="410"/>
                  </a:lnTo>
                  <a:lnTo>
                    <a:pt x="92" y="546"/>
                  </a:lnTo>
                  <a:lnTo>
                    <a:pt x="228" y="455"/>
                  </a:lnTo>
                  <a:lnTo>
                    <a:pt x="273" y="592"/>
                  </a:lnTo>
                  <a:lnTo>
                    <a:pt x="455" y="455"/>
                  </a:lnTo>
                  <a:lnTo>
                    <a:pt x="319" y="228"/>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2"/>
            <p:cNvSpPr/>
            <p:nvPr/>
          </p:nvSpPr>
          <p:spPr>
            <a:xfrm>
              <a:off x="4028341" y="2820008"/>
              <a:ext cx="7276" cy="10377"/>
            </a:xfrm>
            <a:custGeom>
              <a:rect b="b" l="l" r="r" t="t"/>
              <a:pathLst>
                <a:path extrusionOk="0" h="455" w="319">
                  <a:moveTo>
                    <a:pt x="228" y="0"/>
                  </a:moveTo>
                  <a:lnTo>
                    <a:pt x="0" y="91"/>
                  </a:lnTo>
                  <a:lnTo>
                    <a:pt x="46" y="228"/>
                  </a:lnTo>
                  <a:lnTo>
                    <a:pt x="91" y="455"/>
                  </a:lnTo>
                  <a:lnTo>
                    <a:pt x="228" y="409"/>
                  </a:lnTo>
                  <a:lnTo>
                    <a:pt x="319" y="273"/>
                  </a:lnTo>
                  <a:lnTo>
                    <a:pt x="273" y="182"/>
                  </a:lnTo>
                  <a:lnTo>
                    <a:pt x="273"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2"/>
            <p:cNvSpPr/>
            <p:nvPr/>
          </p:nvSpPr>
          <p:spPr>
            <a:xfrm>
              <a:off x="3687073" y="2743238"/>
              <a:ext cx="3125" cy="7276"/>
            </a:xfrm>
            <a:custGeom>
              <a:rect b="b" l="l" r="r" t="t"/>
              <a:pathLst>
                <a:path extrusionOk="0" h="319" w="137">
                  <a:moveTo>
                    <a:pt x="92" y="1"/>
                  </a:moveTo>
                  <a:lnTo>
                    <a:pt x="1" y="319"/>
                  </a:lnTo>
                  <a:lnTo>
                    <a:pt x="46" y="274"/>
                  </a:lnTo>
                  <a:lnTo>
                    <a:pt x="137"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2"/>
            <p:cNvSpPr/>
            <p:nvPr/>
          </p:nvSpPr>
          <p:spPr>
            <a:xfrm>
              <a:off x="3691224" y="2731834"/>
              <a:ext cx="7276" cy="9351"/>
            </a:xfrm>
            <a:custGeom>
              <a:rect b="b" l="l" r="r" t="t"/>
              <a:pathLst>
                <a:path extrusionOk="0" h="410" w="319">
                  <a:moveTo>
                    <a:pt x="319" y="0"/>
                  </a:moveTo>
                  <a:lnTo>
                    <a:pt x="182" y="137"/>
                  </a:lnTo>
                  <a:lnTo>
                    <a:pt x="0" y="410"/>
                  </a:lnTo>
                  <a:lnTo>
                    <a:pt x="0" y="410"/>
                  </a:lnTo>
                  <a:lnTo>
                    <a:pt x="46" y="364"/>
                  </a:lnTo>
                  <a:lnTo>
                    <a:pt x="228"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2"/>
            <p:cNvSpPr/>
            <p:nvPr/>
          </p:nvSpPr>
          <p:spPr>
            <a:xfrm>
              <a:off x="4142447" y="2455909"/>
              <a:ext cx="36332" cy="11449"/>
            </a:xfrm>
            <a:custGeom>
              <a:rect b="b" l="l" r="r" t="t"/>
              <a:pathLst>
                <a:path extrusionOk="0" h="502" w="1593">
                  <a:moveTo>
                    <a:pt x="1365" y="1"/>
                  </a:moveTo>
                  <a:lnTo>
                    <a:pt x="1137" y="92"/>
                  </a:lnTo>
                  <a:lnTo>
                    <a:pt x="864" y="92"/>
                  </a:lnTo>
                  <a:lnTo>
                    <a:pt x="682" y="183"/>
                  </a:lnTo>
                  <a:lnTo>
                    <a:pt x="501" y="137"/>
                  </a:lnTo>
                  <a:lnTo>
                    <a:pt x="273" y="228"/>
                  </a:lnTo>
                  <a:lnTo>
                    <a:pt x="91" y="274"/>
                  </a:lnTo>
                  <a:lnTo>
                    <a:pt x="0" y="365"/>
                  </a:lnTo>
                  <a:lnTo>
                    <a:pt x="46" y="456"/>
                  </a:lnTo>
                  <a:lnTo>
                    <a:pt x="137" y="456"/>
                  </a:lnTo>
                  <a:lnTo>
                    <a:pt x="46" y="501"/>
                  </a:lnTo>
                  <a:lnTo>
                    <a:pt x="182" y="456"/>
                  </a:lnTo>
                  <a:lnTo>
                    <a:pt x="228" y="410"/>
                  </a:lnTo>
                  <a:lnTo>
                    <a:pt x="410" y="410"/>
                  </a:lnTo>
                  <a:lnTo>
                    <a:pt x="546" y="365"/>
                  </a:lnTo>
                  <a:lnTo>
                    <a:pt x="819" y="365"/>
                  </a:lnTo>
                  <a:lnTo>
                    <a:pt x="955" y="274"/>
                  </a:lnTo>
                  <a:lnTo>
                    <a:pt x="1183" y="274"/>
                  </a:lnTo>
                  <a:lnTo>
                    <a:pt x="1228" y="228"/>
                  </a:lnTo>
                  <a:lnTo>
                    <a:pt x="1319" y="274"/>
                  </a:lnTo>
                  <a:lnTo>
                    <a:pt x="1501" y="183"/>
                  </a:lnTo>
                  <a:lnTo>
                    <a:pt x="1592" y="92"/>
                  </a:lnTo>
                  <a:lnTo>
                    <a:pt x="1456" y="137"/>
                  </a:lnTo>
                  <a:lnTo>
                    <a:pt x="1410" y="92"/>
                  </a:lnTo>
                  <a:lnTo>
                    <a:pt x="1228" y="183"/>
                  </a:lnTo>
                  <a:lnTo>
                    <a:pt x="1274" y="92"/>
                  </a:lnTo>
                  <a:lnTo>
                    <a:pt x="1365" y="46"/>
                  </a:lnTo>
                  <a:lnTo>
                    <a:pt x="1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2"/>
            <p:cNvSpPr/>
            <p:nvPr/>
          </p:nvSpPr>
          <p:spPr>
            <a:xfrm>
              <a:off x="4200538" y="2448656"/>
              <a:ext cx="7276" cy="4174"/>
            </a:xfrm>
            <a:custGeom>
              <a:rect b="b" l="l" r="r" t="t"/>
              <a:pathLst>
                <a:path extrusionOk="0" h="183" w="319">
                  <a:moveTo>
                    <a:pt x="91" y="0"/>
                  </a:moveTo>
                  <a:lnTo>
                    <a:pt x="46" y="46"/>
                  </a:lnTo>
                  <a:lnTo>
                    <a:pt x="0" y="91"/>
                  </a:lnTo>
                  <a:lnTo>
                    <a:pt x="46" y="182"/>
                  </a:lnTo>
                  <a:lnTo>
                    <a:pt x="137" y="137"/>
                  </a:lnTo>
                  <a:lnTo>
                    <a:pt x="182" y="91"/>
                  </a:lnTo>
                  <a:lnTo>
                    <a:pt x="318" y="91"/>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2"/>
            <p:cNvSpPr/>
            <p:nvPr/>
          </p:nvSpPr>
          <p:spPr>
            <a:xfrm>
              <a:off x="3682922" y="2752566"/>
              <a:ext cx="3147" cy="22853"/>
            </a:xfrm>
            <a:custGeom>
              <a:rect b="b" l="l" r="r" t="t"/>
              <a:pathLst>
                <a:path extrusionOk="0" h="1002" w="138">
                  <a:moveTo>
                    <a:pt x="137" y="1"/>
                  </a:moveTo>
                  <a:lnTo>
                    <a:pt x="1" y="365"/>
                  </a:lnTo>
                  <a:lnTo>
                    <a:pt x="1" y="683"/>
                  </a:lnTo>
                  <a:cubicBezTo>
                    <a:pt x="1" y="683"/>
                    <a:pt x="137" y="1002"/>
                    <a:pt x="137" y="1002"/>
                  </a:cubicBezTo>
                  <a:lnTo>
                    <a:pt x="46" y="729"/>
                  </a:lnTo>
                  <a:lnTo>
                    <a:pt x="46" y="365"/>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2"/>
            <p:cNvSpPr/>
            <p:nvPr/>
          </p:nvSpPr>
          <p:spPr>
            <a:xfrm>
              <a:off x="3342702" y="2211116"/>
              <a:ext cx="4174" cy="13502"/>
            </a:xfrm>
            <a:custGeom>
              <a:rect b="b" l="l" r="r" t="t"/>
              <a:pathLst>
                <a:path extrusionOk="0" h="592" w="183">
                  <a:moveTo>
                    <a:pt x="137" y="1"/>
                  </a:moveTo>
                  <a:lnTo>
                    <a:pt x="0" y="137"/>
                  </a:lnTo>
                  <a:lnTo>
                    <a:pt x="0" y="319"/>
                  </a:lnTo>
                  <a:lnTo>
                    <a:pt x="91" y="592"/>
                  </a:lnTo>
                  <a:lnTo>
                    <a:pt x="182" y="546"/>
                  </a:lnTo>
                  <a:lnTo>
                    <a:pt x="91" y="228"/>
                  </a:lnTo>
                  <a:lnTo>
                    <a:pt x="91" y="92"/>
                  </a:lnTo>
                  <a:lnTo>
                    <a:pt x="182"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2"/>
            <p:cNvSpPr/>
            <p:nvPr/>
          </p:nvSpPr>
          <p:spPr>
            <a:xfrm>
              <a:off x="4417323" y="4338577"/>
              <a:ext cx="26981" cy="22830"/>
            </a:xfrm>
            <a:custGeom>
              <a:rect b="b" l="l" r="r" t="t"/>
              <a:pathLst>
                <a:path extrusionOk="0" h="1001" w="1183">
                  <a:moveTo>
                    <a:pt x="1092" y="0"/>
                  </a:moveTo>
                  <a:lnTo>
                    <a:pt x="1001" y="46"/>
                  </a:lnTo>
                  <a:lnTo>
                    <a:pt x="910" y="137"/>
                  </a:lnTo>
                  <a:lnTo>
                    <a:pt x="865" y="182"/>
                  </a:lnTo>
                  <a:lnTo>
                    <a:pt x="728" y="46"/>
                  </a:lnTo>
                  <a:lnTo>
                    <a:pt x="592" y="46"/>
                  </a:lnTo>
                  <a:lnTo>
                    <a:pt x="546" y="228"/>
                  </a:lnTo>
                  <a:lnTo>
                    <a:pt x="364" y="228"/>
                  </a:lnTo>
                  <a:lnTo>
                    <a:pt x="228" y="91"/>
                  </a:lnTo>
                  <a:lnTo>
                    <a:pt x="182" y="137"/>
                  </a:lnTo>
                  <a:lnTo>
                    <a:pt x="364" y="410"/>
                  </a:lnTo>
                  <a:lnTo>
                    <a:pt x="546" y="410"/>
                  </a:lnTo>
                  <a:lnTo>
                    <a:pt x="546" y="501"/>
                  </a:lnTo>
                  <a:lnTo>
                    <a:pt x="364" y="501"/>
                  </a:lnTo>
                  <a:lnTo>
                    <a:pt x="273" y="592"/>
                  </a:lnTo>
                  <a:lnTo>
                    <a:pt x="273" y="683"/>
                  </a:lnTo>
                  <a:lnTo>
                    <a:pt x="137" y="819"/>
                  </a:lnTo>
                  <a:lnTo>
                    <a:pt x="0" y="819"/>
                  </a:lnTo>
                  <a:lnTo>
                    <a:pt x="0" y="910"/>
                  </a:lnTo>
                  <a:lnTo>
                    <a:pt x="182" y="1001"/>
                  </a:lnTo>
                  <a:lnTo>
                    <a:pt x="273" y="910"/>
                  </a:lnTo>
                  <a:lnTo>
                    <a:pt x="410" y="1001"/>
                  </a:lnTo>
                  <a:lnTo>
                    <a:pt x="501" y="864"/>
                  </a:lnTo>
                  <a:lnTo>
                    <a:pt x="364" y="773"/>
                  </a:lnTo>
                  <a:lnTo>
                    <a:pt x="501" y="728"/>
                  </a:lnTo>
                  <a:lnTo>
                    <a:pt x="728" y="728"/>
                  </a:lnTo>
                  <a:lnTo>
                    <a:pt x="910" y="637"/>
                  </a:lnTo>
                  <a:lnTo>
                    <a:pt x="910" y="455"/>
                  </a:lnTo>
                  <a:lnTo>
                    <a:pt x="1092" y="319"/>
                  </a:lnTo>
                  <a:lnTo>
                    <a:pt x="1183" y="137"/>
                  </a:lnTo>
                  <a:lnTo>
                    <a:pt x="10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2"/>
            <p:cNvSpPr/>
            <p:nvPr/>
          </p:nvSpPr>
          <p:spPr>
            <a:xfrm>
              <a:off x="4425625" y="4336502"/>
              <a:ext cx="4174" cy="3125"/>
            </a:xfrm>
            <a:custGeom>
              <a:rect b="b" l="l" r="r" t="t"/>
              <a:pathLst>
                <a:path extrusionOk="0" h="137" w="183">
                  <a:moveTo>
                    <a:pt x="0" y="0"/>
                  </a:moveTo>
                  <a:lnTo>
                    <a:pt x="91" y="137"/>
                  </a:lnTo>
                  <a:lnTo>
                    <a:pt x="182"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2"/>
            <p:cNvSpPr/>
            <p:nvPr/>
          </p:nvSpPr>
          <p:spPr>
            <a:xfrm>
              <a:off x="4431852" y="4334426"/>
              <a:ext cx="7276" cy="3125"/>
            </a:xfrm>
            <a:custGeom>
              <a:rect b="b" l="l" r="r" t="t"/>
              <a:pathLst>
                <a:path extrusionOk="0" h="137" w="319">
                  <a:moveTo>
                    <a:pt x="228" y="0"/>
                  </a:moveTo>
                  <a:lnTo>
                    <a:pt x="0" y="46"/>
                  </a:lnTo>
                  <a:lnTo>
                    <a:pt x="318" y="137"/>
                  </a:lnTo>
                  <a:lnTo>
                    <a:pt x="318" y="137"/>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2"/>
            <p:cNvSpPr/>
            <p:nvPr/>
          </p:nvSpPr>
          <p:spPr>
            <a:xfrm>
              <a:off x="4439104" y="4336502"/>
              <a:ext cx="29057" cy="26981"/>
            </a:xfrm>
            <a:custGeom>
              <a:rect b="b" l="l" r="r" t="t"/>
              <a:pathLst>
                <a:path extrusionOk="0" h="1183" w="1274">
                  <a:moveTo>
                    <a:pt x="501" y="0"/>
                  </a:moveTo>
                  <a:lnTo>
                    <a:pt x="455" y="91"/>
                  </a:lnTo>
                  <a:lnTo>
                    <a:pt x="364" y="182"/>
                  </a:lnTo>
                  <a:lnTo>
                    <a:pt x="410" y="273"/>
                  </a:lnTo>
                  <a:lnTo>
                    <a:pt x="364" y="319"/>
                  </a:lnTo>
                  <a:lnTo>
                    <a:pt x="501" y="546"/>
                  </a:lnTo>
                  <a:lnTo>
                    <a:pt x="455" y="592"/>
                  </a:lnTo>
                  <a:lnTo>
                    <a:pt x="364" y="546"/>
                  </a:lnTo>
                  <a:lnTo>
                    <a:pt x="228" y="592"/>
                  </a:lnTo>
                  <a:lnTo>
                    <a:pt x="0" y="955"/>
                  </a:lnTo>
                  <a:lnTo>
                    <a:pt x="91" y="955"/>
                  </a:lnTo>
                  <a:lnTo>
                    <a:pt x="228" y="1137"/>
                  </a:lnTo>
                  <a:lnTo>
                    <a:pt x="319" y="1183"/>
                  </a:lnTo>
                  <a:lnTo>
                    <a:pt x="319" y="1137"/>
                  </a:lnTo>
                  <a:lnTo>
                    <a:pt x="228" y="1001"/>
                  </a:lnTo>
                  <a:lnTo>
                    <a:pt x="273" y="910"/>
                  </a:lnTo>
                  <a:lnTo>
                    <a:pt x="410" y="1001"/>
                  </a:lnTo>
                  <a:lnTo>
                    <a:pt x="501" y="1001"/>
                  </a:lnTo>
                  <a:lnTo>
                    <a:pt x="410" y="910"/>
                  </a:lnTo>
                  <a:lnTo>
                    <a:pt x="410" y="774"/>
                  </a:lnTo>
                  <a:lnTo>
                    <a:pt x="546" y="819"/>
                  </a:lnTo>
                  <a:lnTo>
                    <a:pt x="728" y="774"/>
                  </a:lnTo>
                  <a:lnTo>
                    <a:pt x="592" y="728"/>
                  </a:lnTo>
                  <a:lnTo>
                    <a:pt x="546" y="683"/>
                  </a:lnTo>
                  <a:lnTo>
                    <a:pt x="592" y="637"/>
                  </a:lnTo>
                  <a:lnTo>
                    <a:pt x="728" y="683"/>
                  </a:lnTo>
                  <a:lnTo>
                    <a:pt x="910" y="637"/>
                  </a:lnTo>
                  <a:lnTo>
                    <a:pt x="1047" y="501"/>
                  </a:lnTo>
                  <a:lnTo>
                    <a:pt x="1183" y="455"/>
                  </a:lnTo>
                  <a:lnTo>
                    <a:pt x="1183" y="364"/>
                  </a:lnTo>
                  <a:lnTo>
                    <a:pt x="1092" y="364"/>
                  </a:lnTo>
                  <a:lnTo>
                    <a:pt x="1047" y="319"/>
                  </a:lnTo>
                  <a:lnTo>
                    <a:pt x="1137" y="273"/>
                  </a:lnTo>
                  <a:lnTo>
                    <a:pt x="1274" y="273"/>
                  </a:lnTo>
                  <a:lnTo>
                    <a:pt x="1183" y="182"/>
                  </a:lnTo>
                  <a:lnTo>
                    <a:pt x="1001" y="137"/>
                  </a:lnTo>
                  <a:lnTo>
                    <a:pt x="865" y="182"/>
                  </a:lnTo>
                  <a:lnTo>
                    <a:pt x="910" y="273"/>
                  </a:lnTo>
                  <a:lnTo>
                    <a:pt x="819" y="319"/>
                  </a:lnTo>
                  <a:lnTo>
                    <a:pt x="728" y="137"/>
                  </a:lnTo>
                  <a:lnTo>
                    <a:pt x="728"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2"/>
            <p:cNvSpPr/>
            <p:nvPr/>
          </p:nvSpPr>
          <p:spPr>
            <a:xfrm>
              <a:off x="4413172" y="4351030"/>
              <a:ext cx="6249" cy="4151"/>
            </a:xfrm>
            <a:custGeom>
              <a:rect b="b" l="l" r="r" t="t"/>
              <a:pathLst>
                <a:path extrusionOk="0" h="182" w="274">
                  <a:moveTo>
                    <a:pt x="46" y="0"/>
                  </a:moveTo>
                  <a:lnTo>
                    <a:pt x="0" y="46"/>
                  </a:lnTo>
                  <a:lnTo>
                    <a:pt x="46" y="182"/>
                  </a:lnTo>
                  <a:lnTo>
                    <a:pt x="273" y="91"/>
                  </a:lnTo>
                  <a:lnTo>
                    <a:pt x="18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2"/>
            <p:cNvSpPr/>
            <p:nvPr/>
          </p:nvSpPr>
          <p:spPr>
            <a:xfrm>
              <a:off x="3442280" y="2806506"/>
              <a:ext cx="2098" cy="2098"/>
            </a:xfrm>
            <a:custGeom>
              <a:rect b="b" l="l" r="r" t="t"/>
              <a:pathLst>
                <a:path extrusionOk="0" h="92" w="92">
                  <a:moveTo>
                    <a:pt x="0" y="1"/>
                  </a:moveTo>
                  <a:lnTo>
                    <a:pt x="0" y="92"/>
                  </a:lnTo>
                  <a:lnTo>
                    <a:pt x="46"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32"/>
            <p:cNvSpPr/>
            <p:nvPr/>
          </p:nvSpPr>
          <p:spPr>
            <a:xfrm>
              <a:off x="3671518" y="2807555"/>
              <a:ext cx="2098" cy="6249"/>
            </a:xfrm>
            <a:custGeom>
              <a:rect b="b" l="l" r="r" t="t"/>
              <a:pathLst>
                <a:path extrusionOk="0" h="274" w="92">
                  <a:moveTo>
                    <a:pt x="91" y="0"/>
                  </a:moveTo>
                  <a:lnTo>
                    <a:pt x="0" y="273"/>
                  </a:lnTo>
                  <a:lnTo>
                    <a:pt x="91" y="137"/>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32"/>
            <p:cNvSpPr/>
            <p:nvPr/>
          </p:nvSpPr>
          <p:spPr>
            <a:xfrm>
              <a:off x="3437080" y="2792000"/>
              <a:ext cx="3147" cy="6249"/>
            </a:xfrm>
            <a:custGeom>
              <a:rect b="b" l="l" r="r" t="t"/>
              <a:pathLst>
                <a:path extrusionOk="0" h="274" w="138">
                  <a:moveTo>
                    <a:pt x="46" y="0"/>
                  </a:moveTo>
                  <a:lnTo>
                    <a:pt x="1" y="46"/>
                  </a:lnTo>
                  <a:lnTo>
                    <a:pt x="46" y="137"/>
                  </a:lnTo>
                  <a:lnTo>
                    <a:pt x="92" y="273"/>
                  </a:lnTo>
                  <a:lnTo>
                    <a:pt x="137" y="228"/>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2"/>
            <p:cNvSpPr/>
            <p:nvPr/>
          </p:nvSpPr>
          <p:spPr>
            <a:xfrm>
              <a:off x="3673594" y="2803404"/>
              <a:ext cx="2098" cy="3125"/>
            </a:xfrm>
            <a:custGeom>
              <a:rect b="b" l="l" r="r" t="t"/>
              <a:pathLst>
                <a:path extrusionOk="0" h="137" w="92">
                  <a:moveTo>
                    <a:pt x="46" y="0"/>
                  </a:moveTo>
                  <a:lnTo>
                    <a:pt x="0" y="91"/>
                  </a:lnTo>
                  <a:lnTo>
                    <a:pt x="46" y="137"/>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2"/>
            <p:cNvSpPr/>
            <p:nvPr/>
          </p:nvSpPr>
          <p:spPr>
            <a:xfrm>
              <a:off x="3674620" y="2798227"/>
              <a:ext cx="2098" cy="3125"/>
            </a:xfrm>
            <a:custGeom>
              <a:rect b="b" l="l" r="r" t="t"/>
              <a:pathLst>
                <a:path extrusionOk="0" h="137" w="92">
                  <a:moveTo>
                    <a:pt x="1" y="0"/>
                  </a:moveTo>
                  <a:lnTo>
                    <a:pt x="1" y="136"/>
                  </a:lnTo>
                  <a:lnTo>
                    <a:pt x="46"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2"/>
            <p:cNvSpPr/>
            <p:nvPr/>
          </p:nvSpPr>
          <p:spPr>
            <a:xfrm>
              <a:off x="4511724" y="3266032"/>
              <a:ext cx="8302" cy="8325"/>
            </a:xfrm>
            <a:custGeom>
              <a:rect b="b" l="l" r="r" t="t"/>
              <a:pathLst>
                <a:path extrusionOk="0" h="365" w="364">
                  <a:moveTo>
                    <a:pt x="273" y="0"/>
                  </a:moveTo>
                  <a:lnTo>
                    <a:pt x="182" y="91"/>
                  </a:lnTo>
                  <a:lnTo>
                    <a:pt x="91" y="137"/>
                  </a:lnTo>
                  <a:lnTo>
                    <a:pt x="0" y="228"/>
                  </a:lnTo>
                  <a:lnTo>
                    <a:pt x="46" y="364"/>
                  </a:lnTo>
                  <a:lnTo>
                    <a:pt x="91" y="273"/>
                  </a:lnTo>
                  <a:lnTo>
                    <a:pt x="182" y="182"/>
                  </a:lnTo>
                  <a:lnTo>
                    <a:pt x="273" y="137"/>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2"/>
            <p:cNvSpPr/>
            <p:nvPr/>
          </p:nvSpPr>
          <p:spPr>
            <a:xfrm>
              <a:off x="2738988" y="1255779"/>
              <a:ext cx="2056963" cy="3166844"/>
            </a:xfrm>
            <a:custGeom>
              <a:rect b="b" l="l" r="r" t="t"/>
              <a:pathLst>
                <a:path extrusionOk="0" h="138851" w="90188">
                  <a:moveTo>
                    <a:pt x="54077" y="16510"/>
                  </a:moveTo>
                  <a:lnTo>
                    <a:pt x="54031" y="16555"/>
                  </a:lnTo>
                  <a:lnTo>
                    <a:pt x="54077" y="16783"/>
                  </a:lnTo>
                  <a:lnTo>
                    <a:pt x="54213" y="16919"/>
                  </a:lnTo>
                  <a:lnTo>
                    <a:pt x="54213" y="16783"/>
                  </a:lnTo>
                  <a:lnTo>
                    <a:pt x="54122" y="16510"/>
                  </a:lnTo>
                  <a:close/>
                  <a:moveTo>
                    <a:pt x="69540" y="48391"/>
                  </a:moveTo>
                  <a:lnTo>
                    <a:pt x="69631" y="48482"/>
                  </a:lnTo>
                  <a:lnTo>
                    <a:pt x="70222" y="48482"/>
                  </a:lnTo>
                  <a:lnTo>
                    <a:pt x="70040" y="48573"/>
                  </a:lnTo>
                  <a:lnTo>
                    <a:pt x="69676" y="48573"/>
                  </a:lnTo>
                  <a:lnTo>
                    <a:pt x="69631" y="48664"/>
                  </a:lnTo>
                  <a:lnTo>
                    <a:pt x="69631" y="48755"/>
                  </a:lnTo>
                  <a:lnTo>
                    <a:pt x="69540" y="48664"/>
                  </a:lnTo>
                  <a:lnTo>
                    <a:pt x="69540" y="48528"/>
                  </a:lnTo>
                  <a:lnTo>
                    <a:pt x="69403" y="48482"/>
                  </a:lnTo>
                  <a:lnTo>
                    <a:pt x="69290" y="48505"/>
                  </a:lnTo>
                  <a:lnTo>
                    <a:pt x="69290" y="48505"/>
                  </a:lnTo>
                  <a:lnTo>
                    <a:pt x="69403" y="48391"/>
                  </a:lnTo>
                  <a:close/>
                  <a:moveTo>
                    <a:pt x="45526" y="73087"/>
                  </a:moveTo>
                  <a:lnTo>
                    <a:pt x="45344" y="73178"/>
                  </a:lnTo>
                  <a:lnTo>
                    <a:pt x="45344" y="73223"/>
                  </a:lnTo>
                  <a:lnTo>
                    <a:pt x="45526" y="73087"/>
                  </a:lnTo>
                  <a:close/>
                  <a:moveTo>
                    <a:pt x="21740" y="1"/>
                  </a:moveTo>
                  <a:lnTo>
                    <a:pt x="21467" y="137"/>
                  </a:lnTo>
                  <a:lnTo>
                    <a:pt x="21377" y="228"/>
                  </a:lnTo>
                  <a:lnTo>
                    <a:pt x="21195" y="228"/>
                  </a:lnTo>
                  <a:lnTo>
                    <a:pt x="21013" y="319"/>
                  </a:lnTo>
                  <a:lnTo>
                    <a:pt x="20694" y="592"/>
                  </a:lnTo>
                  <a:lnTo>
                    <a:pt x="20467" y="638"/>
                  </a:lnTo>
                  <a:lnTo>
                    <a:pt x="20103" y="638"/>
                  </a:lnTo>
                  <a:lnTo>
                    <a:pt x="19876" y="547"/>
                  </a:lnTo>
                  <a:lnTo>
                    <a:pt x="19785" y="456"/>
                  </a:lnTo>
                  <a:lnTo>
                    <a:pt x="19785" y="547"/>
                  </a:lnTo>
                  <a:lnTo>
                    <a:pt x="19694" y="547"/>
                  </a:lnTo>
                  <a:lnTo>
                    <a:pt x="19512" y="410"/>
                  </a:lnTo>
                  <a:lnTo>
                    <a:pt x="19375" y="456"/>
                  </a:lnTo>
                  <a:lnTo>
                    <a:pt x="19330" y="592"/>
                  </a:lnTo>
                  <a:lnTo>
                    <a:pt x="19284" y="592"/>
                  </a:lnTo>
                  <a:lnTo>
                    <a:pt x="19239" y="501"/>
                  </a:lnTo>
                  <a:lnTo>
                    <a:pt x="19284" y="410"/>
                  </a:lnTo>
                  <a:lnTo>
                    <a:pt x="19421" y="319"/>
                  </a:lnTo>
                  <a:lnTo>
                    <a:pt x="19330" y="274"/>
                  </a:lnTo>
                  <a:lnTo>
                    <a:pt x="19148" y="319"/>
                  </a:lnTo>
                  <a:lnTo>
                    <a:pt x="18830" y="501"/>
                  </a:lnTo>
                  <a:lnTo>
                    <a:pt x="18602" y="592"/>
                  </a:lnTo>
                  <a:lnTo>
                    <a:pt x="18557" y="774"/>
                  </a:lnTo>
                  <a:lnTo>
                    <a:pt x="18557" y="910"/>
                  </a:lnTo>
                  <a:lnTo>
                    <a:pt x="18784" y="956"/>
                  </a:lnTo>
                  <a:lnTo>
                    <a:pt x="18648" y="1047"/>
                  </a:lnTo>
                  <a:lnTo>
                    <a:pt x="18466" y="1047"/>
                  </a:lnTo>
                  <a:lnTo>
                    <a:pt x="18238" y="1229"/>
                  </a:lnTo>
                  <a:lnTo>
                    <a:pt x="18102" y="1547"/>
                  </a:lnTo>
                  <a:lnTo>
                    <a:pt x="18011" y="1820"/>
                  </a:lnTo>
                  <a:lnTo>
                    <a:pt x="17920" y="1820"/>
                  </a:lnTo>
                  <a:lnTo>
                    <a:pt x="17920" y="1775"/>
                  </a:lnTo>
                  <a:lnTo>
                    <a:pt x="17966" y="1502"/>
                  </a:lnTo>
                  <a:lnTo>
                    <a:pt x="18193" y="1138"/>
                  </a:lnTo>
                  <a:lnTo>
                    <a:pt x="18193" y="1047"/>
                  </a:lnTo>
                  <a:lnTo>
                    <a:pt x="18102" y="1047"/>
                  </a:lnTo>
                  <a:lnTo>
                    <a:pt x="17693" y="1229"/>
                  </a:lnTo>
                  <a:lnTo>
                    <a:pt x="17556" y="1229"/>
                  </a:lnTo>
                  <a:lnTo>
                    <a:pt x="17420" y="1183"/>
                  </a:lnTo>
                  <a:lnTo>
                    <a:pt x="17329" y="1001"/>
                  </a:lnTo>
                  <a:lnTo>
                    <a:pt x="17147" y="956"/>
                  </a:lnTo>
                  <a:lnTo>
                    <a:pt x="17010" y="956"/>
                  </a:lnTo>
                  <a:lnTo>
                    <a:pt x="17010" y="1047"/>
                  </a:lnTo>
                  <a:lnTo>
                    <a:pt x="17283" y="1138"/>
                  </a:lnTo>
                  <a:lnTo>
                    <a:pt x="17374" y="1229"/>
                  </a:lnTo>
                  <a:lnTo>
                    <a:pt x="17283" y="1274"/>
                  </a:lnTo>
                  <a:lnTo>
                    <a:pt x="17056" y="1229"/>
                  </a:lnTo>
                  <a:lnTo>
                    <a:pt x="16783" y="1183"/>
                  </a:lnTo>
                  <a:lnTo>
                    <a:pt x="16465" y="1320"/>
                  </a:lnTo>
                  <a:lnTo>
                    <a:pt x="16010" y="1684"/>
                  </a:lnTo>
                  <a:lnTo>
                    <a:pt x="15555" y="1911"/>
                  </a:lnTo>
                  <a:lnTo>
                    <a:pt x="15237" y="2138"/>
                  </a:lnTo>
                  <a:lnTo>
                    <a:pt x="14918" y="2457"/>
                  </a:lnTo>
                  <a:lnTo>
                    <a:pt x="14509" y="2821"/>
                  </a:lnTo>
                  <a:lnTo>
                    <a:pt x="14236" y="2912"/>
                  </a:lnTo>
                  <a:lnTo>
                    <a:pt x="14100" y="2912"/>
                  </a:lnTo>
                  <a:lnTo>
                    <a:pt x="13918" y="3048"/>
                  </a:lnTo>
                  <a:lnTo>
                    <a:pt x="13736" y="3048"/>
                  </a:lnTo>
                  <a:lnTo>
                    <a:pt x="13463" y="3230"/>
                  </a:lnTo>
                  <a:lnTo>
                    <a:pt x="13236" y="3230"/>
                  </a:lnTo>
                  <a:lnTo>
                    <a:pt x="13099" y="3093"/>
                  </a:lnTo>
                  <a:lnTo>
                    <a:pt x="12872" y="3093"/>
                  </a:lnTo>
                  <a:lnTo>
                    <a:pt x="12644" y="3002"/>
                  </a:lnTo>
                  <a:lnTo>
                    <a:pt x="12462" y="2912"/>
                  </a:lnTo>
                  <a:lnTo>
                    <a:pt x="12235" y="2775"/>
                  </a:lnTo>
                  <a:lnTo>
                    <a:pt x="12144" y="2775"/>
                  </a:lnTo>
                  <a:lnTo>
                    <a:pt x="11962" y="2957"/>
                  </a:lnTo>
                  <a:lnTo>
                    <a:pt x="11689" y="3275"/>
                  </a:lnTo>
                  <a:lnTo>
                    <a:pt x="11598" y="3457"/>
                  </a:lnTo>
                  <a:lnTo>
                    <a:pt x="11462" y="3594"/>
                  </a:lnTo>
                  <a:lnTo>
                    <a:pt x="11371" y="3776"/>
                  </a:lnTo>
                  <a:lnTo>
                    <a:pt x="11234" y="3776"/>
                  </a:lnTo>
                  <a:lnTo>
                    <a:pt x="11144" y="3730"/>
                  </a:lnTo>
                  <a:lnTo>
                    <a:pt x="11053" y="3776"/>
                  </a:lnTo>
                  <a:lnTo>
                    <a:pt x="11189" y="4094"/>
                  </a:lnTo>
                  <a:lnTo>
                    <a:pt x="11371" y="4822"/>
                  </a:lnTo>
                  <a:lnTo>
                    <a:pt x="11598" y="5367"/>
                  </a:lnTo>
                  <a:lnTo>
                    <a:pt x="11644" y="5822"/>
                  </a:lnTo>
                  <a:lnTo>
                    <a:pt x="11598" y="6277"/>
                  </a:lnTo>
                  <a:lnTo>
                    <a:pt x="11416" y="6595"/>
                  </a:lnTo>
                  <a:lnTo>
                    <a:pt x="11280" y="6823"/>
                  </a:lnTo>
                  <a:lnTo>
                    <a:pt x="11280" y="6914"/>
                  </a:lnTo>
                  <a:lnTo>
                    <a:pt x="11598" y="7278"/>
                  </a:lnTo>
                  <a:lnTo>
                    <a:pt x="11780" y="7323"/>
                  </a:lnTo>
                  <a:lnTo>
                    <a:pt x="11780" y="7141"/>
                  </a:lnTo>
                  <a:lnTo>
                    <a:pt x="11826" y="7232"/>
                  </a:lnTo>
                  <a:lnTo>
                    <a:pt x="11962" y="7141"/>
                  </a:lnTo>
                  <a:lnTo>
                    <a:pt x="12099" y="7141"/>
                  </a:lnTo>
                  <a:lnTo>
                    <a:pt x="11962" y="7278"/>
                  </a:lnTo>
                  <a:lnTo>
                    <a:pt x="11962" y="7369"/>
                  </a:lnTo>
                  <a:lnTo>
                    <a:pt x="12371" y="7687"/>
                  </a:lnTo>
                  <a:lnTo>
                    <a:pt x="12281" y="7732"/>
                  </a:lnTo>
                  <a:lnTo>
                    <a:pt x="12099" y="7732"/>
                  </a:lnTo>
                  <a:lnTo>
                    <a:pt x="12053" y="7823"/>
                  </a:lnTo>
                  <a:lnTo>
                    <a:pt x="12053" y="8278"/>
                  </a:lnTo>
                  <a:lnTo>
                    <a:pt x="12053" y="8415"/>
                  </a:lnTo>
                  <a:lnTo>
                    <a:pt x="12144" y="8506"/>
                  </a:lnTo>
                  <a:lnTo>
                    <a:pt x="12235" y="8415"/>
                  </a:lnTo>
                  <a:lnTo>
                    <a:pt x="12417" y="8369"/>
                  </a:lnTo>
                  <a:lnTo>
                    <a:pt x="12553" y="8415"/>
                  </a:lnTo>
                  <a:lnTo>
                    <a:pt x="12599" y="8506"/>
                  </a:lnTo>
                  <a:lnTo>
                    <a:pt x="12826" y="8460"/>
                  </a:lnTo>
                  <a:lnTo>
                    <a:pt x="13054" y="8506"/>
                  </a:lnTo>
                  <a:lnTo>
                    <a:pt x="13281" y="8642"/>
                  </a:lnTo>
                  <a:lnTo>
                    <a:pt x="13054" y="8733"/>
                  </a:lnTo>
                  <a:lnTo>
                    <a:pt x="13099" y="8915"/>
                  </a:lnTo>
                  <a:lnTo>
                    <a:pt x="13054" y="9097"/>
                  </a:lnTo>
                  <a:lnTo>
                    <a:pt x="12781" y="9097"/>
                  </a:lnTo>
                  <a:lnTo>
                    <a:pt x="12781" y="8960"/>
                  </a:lnTo>
                  <a:lnTo>
                    <a:pt x="12644" y="8869"/>
                  </a:lnTo>
                  <a:lnTo>
                    <a:pt x="12553" y="8960"/>
                  </a:lnTo>
                  <a:lnTo>
                    <a:pt x="12326" y="8960"/>
                  </a:lnTo>
                  <a:lnTo>
                    <a:pt x="12235" y="8869"/>
                  </a:lnTo>
                  <a:lnTo>
                    <a:pt x="12190" y="8642"/>
                  </a:lnTo>
                  <a:lnTo>
                    <a:pt x="12008" y="8596"/>
                  </a:lnTo>
                  <a:lnTo>
                    <a:pt x="11962" y="8596"/>
                  </a:lnTo>
                  <a:lnTo>
                    <a:pt x="11780" y="8415"/>
                  </a:lnTo>
                  <a:lnTo>
                    <a:pt x="11780" y="8187"/>
                  </a:lnTo>
                  <a:lnTo>
                    <a:pt x="11917" y="7732"/>
                  </a:lnTo>
                  <a:lnTo>
                    <a:pt x="11917" y="7550"/>
                  </a:lnTo>
                  <a:lnTo>
                    <a:pt x="11871" y="7550"/>
                  </a:lnTo>
                  <a:lnTo>
                    <a:pt x="11735" y="7732"/>
                  </a:lnTo>
                  <a:lnTo>
                    <a:pt x="11735" y="8187"/>
                  </a:lnTo>
                  <a:lnTo>
                    <a:pt x="11644" y="8506"/>
                  </a:lnTo>
                  <a:lnTo>
                    <a:pt x="11507" y="8642"/>
                  </a:lnTo>
                  <a:lnTo>
                    <a:pt x="11507" y="8778"/>
                  </a:lnTo>
                  <a:lnTo>
                    <a:pt x="11644" y="8596"/>
                  </a:lnTo>
                  <a:lnTo>
                    <a:pt x="11735" y="8596"/>
                  </a:lnTo>
                  <a:lnTo>
                    <a:pt x="11826" y="8687"/>
                  </a:lnTo>
                  <a:lnTo>
                    <a:pt x="12008" y="8687"/>
                  </a:lnTo>
                  <a:lnTo>
                    <a:pt x="12099" y="8869"/>
                  </a:lnTo>
                  <a:lnTo>
                    <a:pt x="12099" y="9142"/>
                  </a:lnTo>
                  <a:lnTo>
                    <a:pt x="11917" y="9324"/>
                  </a:lnTo>
                  <a:lnTo>
                    <a:pt x="11689" y="9415"/>
                  </a:lnTo>
                  <a:lnTo>
                    <a:pt x="11689" y="9415"/>
                  </a:lnTo>
                  <a:lnTo>
                    <a:pt x="11917" y="9142"/>
                  </a:lnTo>
                  <a:lnTo>
                    <a:pt x="11917" y="9051"/>
                  </a:lnTo>
                  <a:lnTo>
                    <a:pt x="11826" y="9006"/>
                  </a:lnTo>
                  <a:lnTo>
                    <a:pt x="11735" y="8960"/>
                  </a:lnTo>
                  <a:lnTo>
                    <a:pt x="11644" y="9051"/>
                  </a:lnTo>
                  <a:lnTo>
                    <a:pt x="11416" y="9233"/>
                  </a:lnTo>
                  <a:lnTo>
                    <a:pt x="11416" y="9370"/>
                  </a:lnTo>
                  <a:lnTo>
                    <a:pt x="11280" y="9415"/>
                  </a:lnTo>
                  <a:lnTo>
                    <a:pt x="11144" y="9461"/>
                  </a:lnTo>
                  <a:lnTo>
                    <a:pt x="11098" y="9324"/>
                  </a:lnTo>
                  <a:lnTo>
                    <a:pt x="11007" y="9279"/>
                  </a:lnTo>
                  <a:lnTo>
                    <a:pt x="10825" y="9279"/>
                  </a:lnTo>
                  <a:lnTo>
                    <a:pt x="10689" y="9233"/>
                  </a:lnTo>
                  <a:lnTo>
                    <a:pt x="10689" y="9097"/>
                  </a:lnTo>
                  <a:lnTo>
                    <a:pt x="10598" y="9051"/>
                  </a:lnTo>
                  <a:lnTo>
                    <a:pt x="10507" y="9097"/>
                  </a:lnTo>
                  <a:lnTo>
                    <a:pt x="10325" y="9097"/>
                  </a:lnTo>
                  <a:lnTo>
                    <a:pt x="10325" y="8960"/>
                  </a:lnTo>
                  <a:lnTo>
                    <a:pt x="10188" y="8869"/>
                  </a:lnTo>
                  <a:lnTo>
                    <a:pt x="10097" y="8960"/>
                  </a:lnTo>
                  <a:lnTo>
                    <a:pt x="10007" y="8960"/>
                  </a:lnTo>
                  <a:lnTo>
                    <a:pt x="10007" y="8778"/>
                  </a:lnTo>
                  <a:lnTo>
                    <a:pt x="9961" y="8642"/>
                  </a:lnTo>
                  <a:lnTo>
                    <a:pt x="9961" y="8551"/>
                  </a:lnTo>
                  <a:lnTo>
                    <a:pt x="10097" y="8506"/>
                  </a:lnTo>
                  <a:lnTo>
                    <a:pt x="10279" y="8278"/>
                  </a:lnTo>
                  <a:lnTo>
                    <a:pt x="10370" y="8278"/>
                  </a:lnTo>
                  <a:lnTo>
                    <a:pt x="10461" y="8142"/>
                  </a:lnTo>
                  <a:lnTo>
                    <a:pt x="10461" y="8051"/>
                  </a:lnTo>
                  <a:lnTo>
                    <a:pt x="10234" y="7823"/>
                  </a:lnTo>
                  <a:lnTo>
                    <a:pt x="10097" y="7778"/>
                  </a:lnTo>
                  <a:lnTo>
                    <a:pt x="9961" y="7778"/>
                  </a:lnTo>
                  <a:lnTo>
                    <a:pt x="9688" y="7914"/>
                  </a:lnTo>
                  <a:lnTo>
                    <a:pt x="9552" y="7914"/>
                  </a:lnTo>
                  <a:lnTo>
                    <a:pt x="9461" y="7823"/>
                  </a:lnTo>
                  <a:lnTo>
                    <a:pt x="9279" y="7823"/>
                  </a:lnTo>
                  <a:lnTo>
                    <a:pt x="8824" y="8005"/>
                  </a:lnTo>
                  <a:lnTo>
                    <a:pt x="8779" y="8096"/>
                  </a:lnTo>
                  <a:lnTo>
                    <a:pt x="8870" y="8187"/>
                  </a:lnTo>
                  <a:lnTo>
                    <a:pt x="9051" y="8324"/>
                  </a:lnTo>
                  <a:lnTo>
                    <a:pt x="9006" y="8369"/>
                  </a:lnTo>
                  <a:lnTo>
                    <a:pt x="8733" y="8369"/>
                  </a:lnTo>
                  <a:lnTo>
                    <a:pt x="8688" y="8324"/>
                  </a:lnTo>
                  <a:lnTo>
                    <a:pt x="8551" y="8233"/>
                  </a:lnTo>
                  <a:lnTo>
                    <a:pt x="8233" y="8187"/>
                  </a:lnTo>
                  <a:lnTo>
                    <a:pt x="7960" y="8233"/>
                  </a:lnTo>
                  <a:lnTo>
                    <a:pt x="7823" y="8324"/>
                  </a:lnTo>
                  <a:lnTo>
                    <a:pt x="7823" y="8415"/>
                  </a:lnTo>
                  <a:lnTo>
                    <a:pt x="7687" y="8415"/>
                  </a:lnTo>
                  <a:lnTo>
                    <a:pt x="7642" y="8369"/>
                  </a:lnTo>
                  <a:lnTo>
                    <a:pt x="7551" y="8369"/>
                  </a:lnTo>
                  <a:lnTo>
                    <a:pt x="7323" y="8506"/>
                  </a:lnTo>
                  <a:lnTo>
                    <a:pt x="7323" y="8596"/>
                  </a:lnTo>
                  <a:lnTo>
                    <a:pt x="7187" y="8642"/>
                  </a:lnTo>
                  <a:lnTo>
                    <a:pt x="6959" y="8733"/>
                  </a:lnTo>
                  <a:lnTo>
                    <a:pt x="6777" y="8869"/>
                  </a:lnTo>
                  <a:lnTo>
                    <a:pt x="6687" y="8869"/>
                  </a:lnTo>
                  <a:lnTo>
                    <a:pt x="6732" y="8778"/>
                  </a:lnTo>
                  <a:lnTo>
                    <a:pt x="6777" y="8687"/>
                  </a:lnTo>
                  <a:lnTo>
                    <a:pt x="6641" y="8733"/>
                  </a:lnTo>
                  <a:lnTo>
                    <a:pt x="6505" y="8960"/>
                  </a:lnTo>
                  <a:lnTo>
                    <a:pt x="6505" y="9006"/>
                  </a:lnTo>
                  <a:lnTo>
                    <a:pt x="6732" y="9279"/>
                  </a:lnTo>
                  <a:lnTo>
                    <a:pt x="6914" y="9597"/>
                  </a:lnTo>
                  <a:lnTo>
                    <a:pt x="7141" y="9643"/>
                  </a:lnTo>
                  <a:lnTo>
                    <a:pt x="7323" y="9870"/>
                  </a:lnTo>
                  <a:lnTo>
                    <a:pt x="7505" y="9961"/>
                  </a:lnTo>
                  <a:lnTo>
                    <a:pt x="7551" y="10143"/>
                  </a:lnTo>
                  <a:lnTo>
                    <a:pt x="7733" y="10188"/>
                  </a:lnTo>
                  <a:lnTo>
                    <a:pt x="7914" y="10279"/>
                  </a:lnTo>
                  <a:lnTo>
                    <a:pt x="7823" y="10325"/>
                  </a:lnTo>
                  <a:lnTo>
                    <a:pt x="7596" y="10325"/>
                  </a:lnTo>
                  <a:lnTo>
                    <a:pt x="7551" y="10188"/>
                  </a:lnTo>
                  <a:lnTo>
                    <a:pt x="7369" y="10052"/>
                  </a:lnTo>
                  <a:lnTo>
                    <a:pt x="7232" y="9961"/>
                  </a:lnTo>
                  <a:lnTo>
                    <a:pt x="7187" y="9961"/>
                  </a:lnTo>
                  <a:lnTo>
                    <a:pt x="7005" y="10143"/>
                  </a:lnTo>
                  <a:lnTo>
                    <a:pt x="6914" y="10143"/>
                  </a:lnTo>
                  <a:lnTo>
                    <a:pt x="6777" y="10006"/>
                  </a:lnTo>
                  <a:lnTo>
                    <a:pt x="6914" y="9870"/>
                  </a:lnTo>
                  <a:lnTo>
                    <a:pt x="6914" y="9779"/>
                  </a:lnTo>
                  <a:lnTo>
                    <a:pt x="6777" y="9779"/>
                  </a:lnTo>
                  <a:lnTo>
                    <a:pt x="6687" y="9961"/>
                  </a:lnTo>
                  <a:lnTo>
                    <a:pt x="6732" y="10279"/>
                  </a:lnTo>
                  <a:lnTo>
                    <a:pt x="6777" y="10325"/>
                  </a:lnTo>
                  <a:lnTo>
                    <a:pt x="6777" y="10461"/>
                  </a:lnTo>
                  <a:lnTo>
                    <a:pt x="6596" y="10598"/>
                  </a:lnTo>
                  <a:lnTo>
                    <a:pt x="6459" y="10825"/>
                  </a:lnTo>
                  <a:lnTo>
                    <a:pt x="6414" y="11052"/>
                  </a:lnTo>
                  <a:lnTo>
                    <a:pt x="6414" y="11234"/>
                  </a:lnTo>
                  <a:lnTo>
                    <a:pt x="6687" y="11553"/>
                  </a:lnTo>
                  <a:lnTo>
                    <a:pt x="6959" y="11644"/>
                  </a:lnTo>
                  <a:lnTo>
                    <a:pt x="7141" y="11871"/>
                  </a:lnTo>
                  <a:lnTo>
                    <a:pt x="7232" y="11871"/>
                  </a:lnTo>
                  <a:lnTo>
                    <a:pt x="7460" y="11689"/>
                  </a:lnTo>
                  <a:lnTo>
                    <a:pt x="7687" y="11644"/>
                  </a:lnTo>
                  <a:lnTo>
                    <a:pt x="7869" y="11735"/>
                  </a:lnTo>
                  <a:lnTo>
                    <a:pt x="8187" y="11780"/>
                  </a:lnTo>
                  <a:lnTo>
                    <a:pt x="8324" y="11871"/>
                  </a:lnTo>
                  <a:lnTo>
                    <a:pt x="8369" y="12053"/>
                  </a:lnTo>
                  <a:lnTo>
                    <a:pt x="8460" y="12098"/>
                  </a:lnTo>
                  <a:lnTo>
                    <a:pt x="8551" y="12007"/>
                  </a:lnTo>
                  <a:lnTo>
                    <a:pt x="8551" y="11826"/>
                  </a:lnTo>
                  <a:lnTo>
                    <a:pt x="8597" y="11735"/>
                  </a:lnTo>
                  <a:lnTo>
                    <a:pt x="8779" y="11780"/>
                  </a:lnTo>
                  <a:lnTo>
                    <a:pt x="8779" y="11962"/>
                  </a:lnTo>
                  <a:lnTo>
                    <a:pt x="8597" y="12144"/>
                  </a:lnTo>
                  <a:lnTo>
                    <a:pt x="8597" y="12280"/>
                  </a:lnTo>
                  <a:lnTo>
                    <a:pt x="8688" y="12280"/>
                  </a:lnTo>
                  <a:lnTo>
                    <a:pt x="8870" y="12098"/>
                  </a:lnTo>
                  <a:lnTo>
                    <a:pt x="8960" y="12007"/>
                  </a:lnTo>
                  <a:lnTo>
                    <a:pt x="9188" y="11962"/>
                  </a:lnTo>
                  <a:lnTo>
                    <a:pt x="9506" y="11735"/>
                  </a:lnTo>
                  <a:lnTo>
                    <a:pt x="9734" y="11735"/>
                  </a:lnTo>
                  <a:lnTo>
                    <a:pt x="9825" y="11598"/>
                  </a:lnTo>
                  <a:lnTo>
                    <a:pt x="9916" y="11598"/>
                  </a:lnTo>
                  <a:lnTo>
                    <a:pt x="9916" y="11689"/>
                  </a:lnTo>
                  <a:lnTo>
                    <a:pt x="10007" y="11689"/>
                  </a:lnTo>
                  <a:lnTo>
                    <a:pt x="10279" y="11507"/>
                  </a:lnTo>
                  <a:lnTo>
                    <a:pt x="10507" y="11507"/>
                  </a:lnTo>
                  <a:lnTo>
                    <a:pt x="10552" y="11462"/>
                  </a:lnTo>
                  <a:lnTo>
                    <a:pt x="10507" y="11553"/>
                  </a:lnTo>
                  <a:lnTo>
                    <a:pt x="10325" y="11689"/>
                  </a:lnTo>
                  <a:lnTo>
                    <a:pt x="10325" y="11735"/>
                  </a:lnTo>
                  <a:lnTo>
                    <a:pt x="10416" y="11780"/>
                  </a:lnTo>
                  <a:lnTo>
                    <a:pt x="10279" y="12053"/>
                  </a:lnTo>
                  <a:lnTo>
                    <a:pt x="10052" y="12098"/>
                  </a:lnTo>
                  <a:lnTo>
                    <a:pt x="9961" y="12007"/>
                  </a:lnTo>
                  <a:lnTo>
                    <a:pt x="9870" y="12007"/>
                  </a:lnTo>
                  <a:lnTo>
                    <a:pt x="9643" y="12189"/>
                  </a:lnTo>
                  <a:lnTo>
                    <a:pt x="9643" y="12235"/>
                  </a:lnTo>
                  <a:lnTo>
                    <a:pt x="9825" y="12235"/>
                  </a:lnTo>
                  <a:lnTo>
                    <a:pt x="9916" y="12326"/>
                  </a:lnTo>
                  <a:lnTo>
                    <a:pt x="9916" y="12553"/>
                  </a:lnTo>
                  <a:lnTo>
                    <a:pt x="9643" y="12826"/>
                  </a:lnTo>
                  <a:lnTo>
                    <a:pt x="9643" y="13008"/>
                  </a:lnTo>
                  <a:lnTo>
                    <a:pt x="9552" y="13144"/>
                  </a:lnTo>
                  <a:lnTo>
                    <a:pt x="9506" y="13235"/>
                  </a:lnTo>
                  <a:lnTo>
                    <a:pt x="9552" y="13326"/>
                  </a:lnTo>
                  <a:lnTo>
                    <a:pt x="9552" y="13417"/>
                  </a:lnTo>
                  <a:lnTo>
                    <a:pt x="9506" y="13599"/>
                  </a:lnTo>
                  <a:lnTo>
                    <a:pt x="9370" y="13781"/>
                  </a:lnTo>
                  <a:lnTo>
                    <a:pt x="9233" y="13872"/>
                  </a:lnTo>
                  <a:lnTo>
                    <a:pt x="9051" y="13872"/>
                  </a:lnTo>
                  <a:lnTo>
                    <a:pt x="8960" y="13963"/>
                  </a:lnTo>
                  <a:lnTo>
                    <a:pt x="8779" y="14100"/>
                  </a:lnTo>
                  <a:lnTo>
                    <a:pt x="8688" y="14145"/>
                  </a:lnTo>
                  <a:lnTo>
                    <a:pt x="8506" y="14145"/>
                  </a:lnTo>
                  <a:lnTo>
                    <a:pt x="8278" y="14009"/>
                  </a:lnTo>
                  <a:lnTo>
                    <a:pt x="8187" y="14009"/>
                  </a:lnTo>
                  <a:lnTo>
                    <a:pt x="8142" y="13918"/>
                  </a:lnTo>
                  <a:lnTo>
                    <a:pt x="8005" y="13781"/>
                  </a:lnTo>
                  <a:lnTo>
                    <a:pt x="7960" y="13781"/>
                  </a:lnTo>
                  <a:lnTo>
                    <a:pt x="7823" y="14009"/>
                  </a:lnTo>
                  <a:lnTo>
                    <a:pt x="7642" y="14100"/>
                  </a:lnTo>
                  <a:lnTo>
                    <a:pt x="7505" y="14281"/>
                  </a:lnTo>
                  <a:lnTo>
                    <a:pt x="7187" y="14372"/>
                  </a:lnTo>
                  <a:lnTo>
                    <a:pt x="7096" y="14463"/>
                  </a:lnTo>
                  <a:lnTo>
                    <a:pt x="6959" y="14463"/>
                  </a:lnTo>
                  <a:lnTo>
                    <a:pt x="6823" y="14418"/>
                  </a:lnTo>
                  <a:lnTo>
                    <a:pt x="6550" y="14418"/>
                  </a:lnTo>
                  <a:lnTo>
                    <a:pt x="6368" y="14554"/>
                  </a:lnTo>
                  <a:lnTo>
                    <a:pt x="6186" y="14554"/>
                  </a:lnTo>
                  <a:lnTo>
                    <a:pt x="6095" y="14645"/>
                  </a:lnTo>
                  <a:lnTo>
                    <a:pt x="6095" y="14827"/>
                  </a:lnTo>
                  <a:lnTo>
                    <a:pt x="5959" y="15100"/>
                  </a:lnTo>
                  <a:lnTo>
                    <a:pt x="5868" y="15237"/>
                  </a:lnTo>
                  <a:lnTo>
                    <a:pt x="5868" y="15100"/>
                  </a:lnTo>
                  <a:lnTo>
                    <a:pt x="5686" y="14918"/>
                  </a:lnTo>
                  <a:lnTo>
                    <a:pt x="5459" y="14918"/>
                  </a:lnTo>
                  <a:lnTo>
                    <a:pt x="5322" y="14964"/>
                  </a:lnTo>
                  <a:lnTo>
                    <a:pt x="5368" y="15100"/>
                  </a:lnTo>
                  <a:lnTo>
                    <a:pt x="5459" y="15191"/>
                  </a:lnTo>
                  <a:lnTo>
                    <a:pt x="5413" y="15327"/>
                  </a:lnTo>
                  <a:lnTo>
                    <a:pt x="5322" y="15327"/>
                  </a:lnTo>
                  <a:lnTo>
                    <a:pt x="5277" y="15146"/>
                  </a:lnTo>
                  <a:lnTo>
                    <a:pt x="5140" y="15009"/>
                  </a:lnTo>
                  <a:lnTo>
                    <a:pt x="5049" y="15009"/>
                  </a:lnTo>
                  <a:lnTo>
                    <a:pt x="4822" y="15237"/>
                  </a:lnTo>
                  <a:lnTo>
                    <a:pt x="4731" y="15418"/>
                  </a:lnTo>
                  <a:lnTo>
                    <a:pt x="4640" y="15464"/>
                  </a:lnTo>
                  <a:lnTo>
                    <a:pt x="4549" y="15464"/>
                  </a:lnTo>
                  <a:lnTo>
                    <a:pt x="4185" y="15782"/>
                  </a:lnTo>
                  <a:lnTo>
                    <a:pt x="4140" y="16055"/>
                  </a:lnTo>
                  <a:lnTo>
                    <a:pt x="4049" y="16101"/>
                  </a:lnTo>
                  <a:lnTo>
                    <a:pt x="3912" y="16101"/>
                  </a:lnTo>
                  <a:lnTo>
                    <a:pt x="3730" y="16055"/>
                  </a:lnTo>
                  <a:lnTo>
                    <a:pt x="3685" y="16101"/>
                  </a:lnTo>
                  <a:lnTo>
                    <a:pt x="3867" y="16283"/>
                  </a:lnTo>
                  <a:lnTo>
                    <a:pt x="3821" y="16419"/>
                  </a:lnTo>
                  <a:lnTo>
                    <a:pt x="3730" y="16419"/>
                  </a:lnTo>
                  <a:lnTo>
                    <a:pt x="3639" y="16283"/>
                  </a:lnTo>
                  <a:lnTo>
                    <a:pt x="3594" y="16283"/>
                  </a:lnTo>
                  <a:lnTo>
                    <a:pt x="3503" y="16419"/>
                  </a:lnTo>
                  <a:lnTo>
                    <a:pt x="3321" y="16646"/>
                  </a:lnTo>
                  <a:lnTo>
                    <a:pt x="3321" y="16737"/>
                  </a:lnTo>
                  <a:lnTo>
                    <a:pt x="3457" y="16965"/>
                  </a:lnTo>
                  <a:lnTo>
                    <a:pt x="3457" y="17147"/>
                  </a:lnTo>
                  <a:lnTo>
                    <a:pt x="3412" y="17283"/>
                  </a:lnTo>
                  <a:lnTo>
                    <a:pt x="3366" y="17420"/>
                  </a:lnTo>
                  <a:lnTo>
                    <a:pt x="3412" y="17556"/>
                  </a:lnTo>
                  <a:lnTo>
                    <a:pt x="3503" y="17556"/>
                  </a:lnTo>
                  <a:lnTo>
                    <a:pt x="3594" y="17420"/>
                  </a:lnTo>
                  <a:lnTo>
                    <a:pt x="3594" y="17510"/>
                  </a:lnTo>
                  <a:lnTo>
                    <a:pt x="3639" y="17738"/>
                  </a:lnTo>
                  <a:lnTo>
                    <a:pt x="3548" y="17783"/>
                  </a:lnTo>
                  <a:lnTo>
                    <a:pt x="3503" y="17874"/>
                  </a:lnTo>
                  <a:lnTo>
                    <a:pt x="3548" y="17920"/>
                  </a:lnTo>
                  <a:lnTo>
                    <a:pt x="3639" y="17920"/>
                  </a:lnTo>
                  <a:lnTo>
                    <a:pt x="3730" y="17829"/>
                  </a:lnTo>
                  <a:lnTo>
                    <a:pt x="3821" y="17829"/>
                  </a:lnTo>
                  <a:lnTo>
                    <a:pt x="3867" y="17920"/>
                  </a:lnTo>
                  <a:lnTo>
                    <a:pt x="3867" y="18011"/>
                  </a:lnTo>
                  <a:lnTo>
                    <a:pt x="4049" y="18011"/>
                  </a:lnTo>
                  <a:lnTo>
                    <a:pt x="4185" y="18102"/>
                  </a:lnTo>
                  <a:lnTo>
                    <a:pt x="4367" y="18102"/>
                  </a:lnTo>
                  <a:lnTo>
                    <a:pt x="4458" y="17965"/>
                  </a:lnTo>
                  <a:lnTo>
                    <a:pt x="4549" y="17692"/>
                  </a:lnTo>
                  <a:lnTo>
                    <a:pt x="4640" y="17556"/>
                  </a:lnTo>
                  <a:lnTo>
                    <a:pt x="4913" y="17556"/>
                  </a:lnTo>
                  <a:lnTo>
                    <a:pt x="5049" y="17465"/>
                  </a:lnTo>
                  <a:lnTo>
                    <a:pt x="4913" y="17647"/>
                  </a:lnTo>
                  <a:lnTo>
                    <a:pt x="4776" y="17647"/>
                  </a:lnTo>
                  <a:lnTo>
                    <a:pt x="4549" y="17874"/>
                  </a:lnTo>
                  <a:lnTo>
                    <a:pt x="4549" y="18056"/>
                  </a:lnTo>
                  <a:lnTo>
                    <a:pt x="4413" y="18147"/>
                  </a:lnTo>
                  <a:lnTo>
                    <a:pt x="4594" y="18329"/>
                  </a:lnTo>
                  <a:lnTo>
                    <a:pt x="4594" y="18420"/>
                  </a:lnTo>
                  <a:lnTo>
                    <a:pt x="4367" y="18466"/>
                  </a:lnTo>
                  <a:lnTo>
                    <a:pt x="4276" y="18420"/>
                  </a:lnTo>
                  <a:lnTo>
                    <a:pt x="4276" y="18329"/>
                  </a:lnTo>
                  <a:lnTo>
                    <a:pt x="4231" y="18238"/>
                  </a:lnTo>
                  <a:lnTo>
                    <a:pt x="4094" y="18238"/>
                  </a:lnTo>
                  <a:lnTo>
                    <a:pt x="4049" y="18193"/>
                  </a:lnTo>
                  <a:lnTo>
                    <a:pt x="3821" y="18147"/>
                  </a:lnTo>
                  <a:lnTo>
                    <a:pt x="3776" y="18056"/>
                  </a:lnTo>
                  <a:lnTo>
                    <a:pt x="3639" y="18147"/>
                  </a:lnTo>
                  <a:lnTo>
                    <a:pt x="3503" y="18147"/>
                  </a:lnTo>
                  <a:lnTo>
                    <a:pt x="3457" y="18284"/>
                  </a:lnTo>
                  <a:lnTo>
                    <a:pt x="3321" y="18375"/>
                  </a:lnTo>
                  <a:lnTo>
                    <a:pt x="3185" y="18329"/>
                  </a:lnTo>
                  <a:lnTo>
                    <a:pt x="3185" y="18420"/>
                  </a:lnTo>
                  <a:lnTo>
                    <a:pt x="3276" y="18557"/>
                  </a:lnTo>
                  <a:lnTo>
                    <a:pt x="3321" y="18557"/>
                  </a:lnTo>
                  <a:lnTo>
                    <a:pt x="3230" y="18693"/>
                  </a:lnTo>
                  <a:lnTo>
                    <a:pt x="3230" y="18875"/>
                  </a:lnTo>
                  <a:lnTo>
                    <a:pt x="3276" y="19011"/>
                  </a:lnTo>
                  <a:lnTo>
                    <a:pt x="3412" y="19011"/>
                  </a:lnTo>
                  <a:lnTo>
                    <a:pt x="3412" y="19284"/>
                  </a:lnTo>
                  <a:lnTo>
                    <a:pt x="3412" y="19375"/>
                  </a:lnTo>
                  <a:lnTo>
                    <a:pt x="3412" y="19512"/>
                  </a:lnTo>
                  <a:lnTo>
                    <a:pt x="3548" y="19648"/>
                  </a:lnTo>
                  <a:lnTo>
                    <a:pt x="3548" y="19694"/>
                  </a:lnTo>
                  <a:lnTo>
                    <a:pt x="3366" y="19694"/>
                  </a:lnTo>
                  <a:lnTo>
                    <a:pt x="3321" y="19784"/>
                  </a:lnTo>
                  <a:lnTo>
                    <a:pt x="3867" y="20012"/>
                  </a:lnTo>
                  <a:lnTo>
                    <a:pt x="4049" y="20012"/>
                  </a:lnTo>
                  <a:lnTo>
                    <a:pt x="4276" y="19921"/>
                  </a:lnTo>
                  <a:lnTo>
                    <a:pt x="4413" y="19875"/>
                  </a:lnTo>
                  <a:lnTo>
                    <a:pt x="4503" y="19921"/>
                  </a:lnTo>
                  <a:lnTo>
                    <a:pt x="4594" y="19921"/>
                  </a:lnTo>
                  <a:lnTo>
                    <a:pt x="4822" y="19648"/>
                  </a:lnTo>
                  <a:lnTo>
                    <a:pt x="4822" y="19512"/>
                  </a:lnTo>
                  <a:lnTo>
                    <a:pt x="4731" y="19375"/>
                  </a:lnTo>
                  <a:lnTo>
                    <a:pt x="4731" y="19330"/>
                  </a:lnTo>
                  <a:lnTo>
                    <a:pt x="4958" y="19239"/>
                  </a:lnTo>
                  <a:lnTo>
                    <a:pt x="5186" y="19057"/>
                  </a:lnTo>
                  <a:lnTo>
                    <a:pt x="5504" y="18829"/>
                  </a:lnTo>
                  <a:lnTo>
                    <a:pt x="5186" y="19193"/>
                  </a:lnTo>
                  <a:lnTo>
                    <a:pt x="4958" y="19284"/>
                  </a:lnTo>
                  <a:lnTo>
                    <a:pt x="4958" y="19375"/>
                  </a:lnTo>
                  <a:lnTo>
                    <a:pt x="5095" y="19512"/>
                  </a:lnTo>
                  <a:lnTo>
                    <a:pt x="5095" y="19603"/>
                  </a:lnTo>
                  <a:lnTo>
                    <a:pt x="4958" y="19830"/>
                  </a:lnTo>
                  <a:lnTo>
                    <a:pt x="4822" y="19921"/>
                  </a:lnTo>
                  <a:lnTo>
                    <a:pt x="4822" y="20103"/>
                  </a:lnTo>
                  <a:lnTo>
                    <a:pt x="4822" y="20330"/>
                  </a:lnTo>
                  <a:lnTo>
                    <a:pt x="4776" y="20467"/>
                  </a:lnTo>
                  <a:lnTo>
                    <a:pt x="4776" y="20558"/>
                  </a:lnTo>
                  <a:lnTo>
                    <a:pt x="4776" y="20694"/>
                  </a:lnTo>
                  <a:lnTo>
                    <a:pt x="4822" y="20831"/>
                  </a:lnTo>
                  <a:lnTo>
                    <a:pt x="4594" y="20921"/>
                  </a:lnTo>
                  <a:lnTo>
                    <a:pt x="4503" y="21012"/>
                  </a:lnTo>
                  <a:lnTo>
                    <a:pt x="4458" y="21103"/>
                  </a:lnTo>
                  <a:lnTo>
                    <a:pt x="4413" y="21103"/>
                  </a:lnTo>
                  <a:lnTo>
                    <a:pt x="4322" y="21149"/>
                  </a:lnTo>
                  <a:lnTo>
                    <a:pt x="4367" y="21331"/>
                  </a:lnTo>
                  <a:lnTo>
                    <a:pt x="4367" y="21467"/>
                  </a:lnTo>
                  <a:lnTo>
                    <a:pt x="4458" y="21513"/>
                  </a:lnTo>
                  <a:lnTo>
                    <a:pt x="4594" y="21467"/>
                  </a:lnTo>
                  <a:lnTo>
                    <a:pt x="4731" y="21467"/>
                  </a:lnTo>
                  <a:lnTo>
                    <a:pt x="4731" y="21558"/>
                  </a:lnTo>
                  <a:lnTo>
                    <a:pt x="4640" y="21649"/>
                  </a:lnTo>
                  <a:lnTo>
                    <a:pt x="4458" y="21649"/>
                  </a:lnTo>
                  <a:lnTo>
                    <a:pt x="4367" y="21740"/>
                  </a:lnTo>
                  <a:lnTo>
                    <a:pt x="4413" y="21831"/>
                  </a:lnTo>
                  <a:lnTo>
                    <a:pt x="4413" y="21877"/>
                  </a:lnTo>
                  <a:lnTo>
                    <a:pt x="4458" y="22013"/>
                  </a:lnTo>
                  <a:lnTo>
                    <a:pt x="4367" y="22058"/>
                  </a:lnTo>
                  <a:lnTo>
                    <a:pt x="4231" y="22058"/>
                  </a:lnTo>
                  <a:lnTo>
                    <a:pt x="4049" y="22195"/>
                  </a:lnTo>
                  <a:lnTo>
                    <a:pt x="3867" y="22195"/>
                  </a:lnTo>
                  <a:lnTo>
                    <a:pt x="3958" y="22240"/>
                  </a:lnTo>
                  <a:lnTo>
                    <a:pt x="4140" y="22240"/>
                  </a:lnTo>
                  <a:lnTo>
                    <a:pt x="4231" y="22331"/>
                  </a:lnTo>
                  <a:lnTo>
                    <a:pt x="4413" y="22149"/>
                  </a:lnTo>
                  <a:lnTo>
                    <a:pt x="4731" y="21968"/>
                  </a:lnTo>
                  <a:lnTo>
                    <a:pt x="4913" y="21968"/>
                  </a:lnTo>
                  <a:lnTo>
                    <a:pt x="5049" y="21831"/>
                  </a:lnTo>
                  <a:lnTo>
                    <a:pt x="5277" y="21740"/>
                  </a:lnTo>
                  <a:lnTo>
                    <a:pt x="5277" y="21740"/>
                  </a:lnTo>
                  <a:lnTo>
                    <a:pt x="5231" y="21831"/>
                  </a:lnTo>
                  <a:lnTo>
                    <a:pt x="5140" y="21922"/>
                  </a:lnTo>
                  <a:lnTo>
                    <a:pt x="5140" y="21968"/>
                  </a:lnTo>
                  <a:lnTo>
                    <a:pt x="5277" y="22013"/>
                  </a:lnTo>
                  <a:lnTo>
                    <a:pt x="5277" y="22195"/>
                  </a:lnTo>
                  <a:lnTo>
                    <a:pt x="5277" y="22240"/>
                  </a:lnTo>
                  <a:lnTo>
                    <a:pt x="5413" y="22331"/>
                  </a:lnTo>
                  <a:lnTo>
                    <a:pt x="5550" y="22240"/>
                  </a:lnTo>
                  <a:lnTo>
                    <a:pt x="5640" y="22104"/>
                  </a:lnTo>
                  <a:lnTo>
                    <a:pt x="5686" y="22195"/>
                  </a:lnTo>
                  <a:lnTo>
                    <a:pt x="5640" y="22240"/>
                  </a:lnTo>
                  <a:lnTo>
                    <a:pt x="5731" y="22422"/>
                  </a:lnTo>
                  <a:lnTo>
                    <a:pt x="5777" y="22741"/>
                  </a:lnTo>
                  <a:lnTo>
                    <a:pt x="5731" y="22877"/>
                  </a:lnTo>
                  <a:lnTo>
                    <a:pt x="5822" y="23104"/>
                  </a:lnTo>
                  <a:lnTo>
                    <a:pt x="5868" y="23104"/>
                  </a:lnTo>
                  <a:lnTo>
                    <a:pt x="5959" y="22877"/>
                  </a:lnTo>
                  <a:lnTo>
                    <a:pt x="5959" y="22741"/>
                  </a:lnTo>
                  <a:lnTo>
                    <a:pt x="6095" y="22513"/>
                  </a:lnTo>
                  <a:lnTo>
                    <a:pt x="6095" y="22377"/>
                  </a:lnTo>
                  <a:lnTo>
                    <a:pt x="6277" y="22240"/>
                  </a:lnTo>
                  <a:lnTo>
                    <a:pt x="6323" y="22240"/>
                  </a:lnTo>
                  <a:lnTo>
                    <a:pt x="6505" y="22104"/>
                  </a:lnTo>
                  <a:lnTo>
                    <a:pt x="6732" y="22104"/>
                  </a:lnTo>
                  <a:lnTo>
                    <a:pt x="6505" y="22195"/>
                  </a:lnTo>
                  <a:lnTo>
                    <a:pt x="6277" y="22422"/>
                  </a:lnTo>
                  <a:lnTo>
                    <a:pt x="6277" y="22513"/>
                  </a:lnTo>
                  <a:lnTo>
                    <a:pt x="6459" y="22741"/>
                  </a:lnTo>
                  <a:lnTo>
                    <a:pt x="6596" y="22741"/>
                  </a:lnTo>
                  <a:lnTo>
                    <a:pt x="6823" y="22650"/>
                  </a:lnTo>
                  <a:lnTo>
                    <a:pt x="7141" y="22604"/>
                  </a:lnTo>
                  <a:lnTo>
                    <a:pt x="7278" y="22468"/>
                  </a:lnTo>
                  <a:lnTo>
                    <a:pt x="7369" y="22468"/>
                  </a:lnTo>
                  <a:lnTo>
                    <a:pt x="7642" y="22331"/>
                  </a:lnTo>
                  <a:lnTo>
                    <a:pt x="7733" y="22331"/>
                  </a:lnTo>
                  <a:lnTo>
                    <a:pt x="7642" y="22377"/>
                  </a:lnTo>
                  <a:lnTo>
                    <a:pt x="7460" y="22604"/>
                  </a:lnTo>
                  <a:lnTo>
                    <a:pt x="7460" y="22741"/>
                  </a:lnTo>
                  <a:lnTo>
                    <a:pt x="7369" y="22832"/>
                  </a:lnTo>
                  <a:lnTo>
                    <a:pt x="6914" y="23104"/>
                  </a:lnTo>
                  <a:lnTo>
                    <a:pt x="6732" y="23241"/>
                  </a:lnTo>
                  <a:lnTo>
                    <a:pt x="6596" y="23514"/>
                  </a:lnTo>
                  <a:lnTo>
                    <a:pt x="6596" y="23650"/>
                  </a:lnTo>
                  <a:lnTo>
                    <a:pt x="6641" y="23787"/>
                  </a:lnTo>
                  <a:lnTo>
                    <a:pt x="6823" y="23878"/>
                  </a:lnTo>
                  <a:lnTo>
                    <a:pt x="6823" y="23878"/>
                  </a:lnTo>
                  <a:lnTo>
                    <a:pt x="6550" y="23832"/>
                  </a:lnTo>
                  <a:lnTo>
                    <a:pt x="6459" y="23878"/>
                  </a:lnTo>
                  <a:lnTo>
                    <a:pt x="6277" y="24060"/>
                  </a:lnTo>
                  <a:lnTo>
                    <a:pt x="6232" y="24241"/>
                  </a:lnTo>
                  <a:lnTo>
                    <a:pt x="6050" y="24469"/>
                  </a:lnTo>
                  <a:lnTo>
                    <a:pt x="5959" y="24651"/>
                  </a:lnTo>
                  <a:lnTo>
                    <a:pt x="6004" y="24696"/>
                  </a:lnTo>
                  <a:lnTo>
                    <a:pt x="6050" y="24787"/>
                  </a:lnTo>
                  <a:lnTo>
                    <a:pt x="6050" y="24878"/>
                  </a:lnTo>
                  <a:lnTo>
                    <a:pt x="5959" y="24878"/>
                  </a:lnTo>
                  <a:lnTo>
                    <a:pt x="5913" y="24742"/>
                  </a:lnTo>
                  <a:lnTo>
                    <a:pt x="5777" y="24742"/>
                  </a:lnTo>
                  <a:lnTo>
                    <a:pt x="5686" y="24924"/>
                  </a:lnTo>
                  <a:lnTo>
                    <a:pt x="5459" y="25015"/>
                  </a:lnTo>
                  <a:lnTo>
                    <a:pt x="5550" y="25151"/>
                  </a:lnTo>
                  <a:lnTo>
                    <a:pt x="5459" y="25242"/>
                  </a:lnTo>
                  <a:lnTo>
                    <a:pt x="5368" y="25242"/>
                  </a:lnTo>
                  <a:lnTo>
                    <a:pt x="5322" y="25151"/>
                  </a:lnTo>
                  <a:lnTo>
                    <a:pt x="5231" y="25242"/>
                  </a:lnTo>
                  <a:lnTo>
                    <a:pt x="4867" y="25515"/>
                  </a:lnTo>
                  <a:lnTo>
                    <a:pt x="4776" y="25651"/>
                  </a:lnTo>
                  <a:lnTo>
                    <a:pt x="4776" y="25742"/>
                  </a:lnTo>
                  <a:lnTo>
                    <a:pt x="4731" y="25833"/>
                  </a:lnTo>
                  <a:lnTo>
                    <a:pt x="4594" y="25788"/>
                  </a:lnTo>
                  <a:lnTo>
                    <a:pt x="4594" y="25606"/>
                  </a:lnTo>
                  <a:lnTo>
                    <a:pt x="4367" y="25697"/>
                  </a:lnTo>
                  <a:lnTo>
                    <a:pt x="4185" y="25833"/>
                  </a:lnTo>
                  <a:lnTo>
                    <a:pt x="4049" y="25879"/>
                  </a:lnTo>
                  <a:lnTo>
                    <a:pt x="4049" y="26015"/>
                  </a:lnTo>
                  <a:lnTo>
                    <a:pt x="3912" y="26061"/>
                  </a:lnTo>
                  <a:lnTo>
                    <a:pt x="3685" y="26061"/>
                  </a:lnTo>
                  <a:lnTo>
                    <a:pt x="3503" y="26288"/>
                  </a:lnTo>
                  <a:lnTo>
                    <a:pt x="3094" y="26425"/>
                  </a:lnTo>
                  <a:lnTo>
                    <a:pt x="2866" y="26606"/>
                  </a:lnTo>
                  <a:lnTo>
                    <a:pt x="2775" y="26834"/>
                  </a:lnTo>
                  <a:lnTo>
                    <a:pt x="2775" y="26925"/>
                  </a:lnTo>
                  <a:lnTo>
                    <a:pt x="2821" y="27061"/>
                  </a:lnTo>
                  <a:lnTo>
                    <a:pt x="2821" y="27152"/>
                  </a:lnTo>
                  <a:lnTo>
                    <a:pt x="2775" y="27198"/>
                  </a:lnTo>
                  <a:lnTo>
                    <a:pt x="2684" y="27061"/>
                  </a:lnTo>
                  <a:lnTo>
                    <a:pt x="2593" y="27061"/>
                  </a:lnTo>
                  <a:lnTo>
                    <a:pt x="2593" y="27152"/>
                  </a:lnTo>
                  <a:lnTo>
                    <a:pt x="2593" y="27243"/>
                  </a:lnTo>
                  <a:lnTo>
                    <a:pt x="2502" y="27289"/>
                  </a:lnTo>
                  <a:lnTo>
                    <a:pt x="2411" y="27198"/>
                  </a:lnTo>
                  <a:lnTo>
                    <a:pt x="2411" y="27061"/>
                  </a:lnTo>
                  <a:lnTo>
                    <a:pt x="2457" y="26925"/>
                  </a:lnTo>
                  <a:lnTo>
                    <a:pt x="2366" y="26879"/>
                  </a:lnTo>
                  <a:lnTo>
                    <a:pt x="2184" y="26879"/>
                  </a:lnTo>
                  <a:lnTo>
                    <a:pt x="2139" y="26834"/>
                  </a:lnTo>
                  <a:lnTo>
                    <a:pt x="1957" y="26879"/>
                  </a:lnTo>
                  <a:lnTo>
                    <a:pt x="1729" y="26879"/>
                  </a:lnTo>
                  <a:lnTo>
                    <a:pt x="1593" y="26925"/>
                  </a:lnTo>
                  <a:lnTo>
                    <a:pt x="1502" y="27061"/>
                  </a:lnTo>
                  <a:lnTo>
                    <a:pt x="1274" y="27152"/>
                  </a:lnTo>
                  <a:lnTo>
                    <a:pt x="1092" y="27289"/>
                  </a:lnTo>
                  <a:lnTo>
                    <a:pt x="911" y="27471"/>
                  </a:lnTo>
                  <a:lnTo>
                    <a:pt x="956" y="27561"/>
                  </a:lnTo>
                  <a:lnTo>
                    <a:pt x="911" y="27607"/>
                  </a:lnTo>
                  <a:lnTo>
                    <a:pt x="820" y="27607"/>
                  </a:lnTo>
                  <a:lnTo>
                    <a:pt x="638" y="27698"/>
                  </a:lnTo>
                  <a:lnTo>
                    <a:pt x="501" y="27789"/>
                  </a:lnTo>
                  <a:lnTo>
                    <a:pt x="501" y="27880"/>
                  </a:lnTo>
                  <a:lnTo>
                    <a:pt x="456" y="27880"/>
                  </a:lnTo>
                  <a:lnTo>
                    <a:pt x="319" y="27834"/>
                  </a:lnTo>
                  <a:lnTo>
                    <a:pt x="92" y="27880"/>
                  </a:lnTo>
                  <a:lnTo>
                    <a:pt x="1" y="27971"/>
                  </a:lnTo>
                  <a:lnTo>
                    <a:pt x="1" y="28153"/>
                  </a:lnTo>
                  <a:lnTo>
                    <a:pt x="46" y="28244"/>
                  </a:lnTo>
                  <a:lnTo>
                    <a:pt x="137" y="28198"/>
                  </a:lnTo>
                  <a:lnTo>
                    <a:pt x="183" y="28107"/>
                  </a:lnTo>
                  <a:lnTo>
                    <a:pt x="183" y="27971"/>
                  </a:lnTo>
                  <a:lnTo>
                    <a:pt x="319" y="27925"/>
                  </a:lnTo>
                  <a:lnTo>
                    <a:pt x="365" y="27971"/>
                  </a:lnTo>
                  <a:lnTo>
                    <a:pt x="365" y="28107"/>
                  </a:lnTo>
                  <a:lnTo>
                    <a:pt x="365" y="28153"/>
                  </a:lnTo>
                  <a:lnTo>
                    <a:pt x="501" y="28153"/>
                  </a:lnTo>
                  <a:lnTo>
                    <a:pt x="638" y="27880"/>
                  </a:lnTo>
                  <a:lnTo>
                    <a:pt x="683" y="27971"/>
                  </a:lnTo>
                  <a:lnTo>
                    <a:pt x="683" y="28062"/>
                  </a:lnTo>
                  <a:lnTo>
                    <a:pt x="683" y="28107"/>
                  </a:lnTo>
                  <a:lnTo>
                    <a:pt x="820" y="28107"/>
                  </a:lnTo>
                  <a:lnTo>
                    <a:pt x="865" y="27971"/>
                  </a:lnTo>
                  <a:lnTo>
                    <a:pt x="865" y="28062"/>
                  </a:lnTo>
                  <a:lnTo>
                    <a:pt x="956" y="28062"/>
                  </a:lnTo>
                  <a:lnTo>
                    <a:pt x="956" y="27971"/>
                  </a:lnTo>
                  <a:lnTo>
                    <a:pt x="1047" y="27880"/>
                  </a:lnTo>
                  <a:lnTo>
                    <a:pt x="1229" y="27880"/>
                  </a:lnTo>
                  <a:lnTo>
                    <a:pt x="1365" y="27789"/>
                  </a:lnTo>
                  <a:lnTo>
                    <a:pt x="1456" y="27607"/>
                  </a:lnTo>
                  <a:lnTo>
                    <a:pt x="1456" y="27516"/>
                  </a:lnTo>
                  <a:lnTo>
                    <a:pt x="1593" y="27425"/>
                  </a:lnTo>
                  <a:lnTo>
                    <a:pt x="1775" y="27289"/>
                  </a:lnTo>
                  <a:lnTo>
                    <a:pt x="1866" y="27289"/>
                  </a:lnTo>
                  <a:lnTo>
                    <a:pt x="2002" y="27425"/>
                  </a:lnTo>
                  <a:lnTo>
                    <a:pt x="1957" y="27471"/>
                  </a:lnTo>
                  <a:lnTo>
                    <a:pt x="1866" y="27471"/>
                  </a:lnTo>
                  <a:lnTo>
                    <a:pt x="1775" y="27607"/>
                  </a:lnTo>
                  <a:lnTo>
                    <a:pt x="1775" y="27743"/>
                  </a:lnTo>
                  <a:lnTo>
                    <a:pt x="1820" y="27789"/>
                  </a:lnTo>
                  <a:lnTo>
                    <a:pt x="2048" y="27652"/>
                  </a:lnTo>
                  <a:lnTo>
                    <a:pt x="2093" y="27516"/>
                  </a:lnTo>
                  <a:lnTo>
                    <a:pt x="2139" y="27471"/>
                  </a:lnTo>
                  <a:lnTo>
                    <a:pt x="2184" y="27561"/>
                  </a:lnTo>
                  <a:lnTo>
                    <a:pt x="2229" y="27471"/>
                  </a:lnTo>
                  <a:lnTo>
                    <a:pt x="2320" y="27471"/>
                  </a:lnTo>
                  <a:lnTo>
                    <a:pt x="2366" y="27561"/>
                  </a:lnTo>
                  <a:lnTo>
                    <a:pt x="2275" y="27652"/>
                  </a:lnTo>
                  <a:lnTo>
                    <a:pt x="2366" y="27652"/>
                  </a:lnTo>
                  <a:lnTo>
                    <a:pt x="2457" y="27516"/>
                  </a:lnTo>
                  <a:lnTo>
                    <a:pt x="2593" y="27516"/>
                  </a:lnTo>
                  <a:lnTo>
                    <a:pt x="2730" y="27425"/>
                  </a:lnTo>
                  <a:lnTo>
                    <a:pt x="2866" y="27425"/>
                  </a:lnTo>
                  <a:lnTo>
                    <a:pt x="3003" y="27198"/>
                  </a:lnTo>
                  <a:lnTo>
                    <a:pt x="3139" y="27107"/>
                  </a:lnTo>
                  <a:lnTo>
                    <a:pt x="3230" y="27152"/>
                  </a:lnTo>
                  <a:lnTo>
                    <a:pt x="3230" y="27289"/>
                  </a:lnTo>
                  <a:lnTo>
                    <a:pt x="3139" y="27425"/>
                  </a:lnTo>
                  <a:lnTo>
                    <a:pt x="3048" y="27607"/>
                  </a:lnTo>
                  <a:lnTo>
                    <a:pt x="3048" y="27652"/>
                  </a:lnTo>
                  <a:lnTo>
                    <a:pt x="3094" y="27652"/>
                  </a:lnTo>
                  <a:lnTo>
                    <a:pt x="3321" y="27425"/>
                  </a:lnTo>
                  <a:lnTo>
                    <a:pt x="3321" y="27198"/>
                  </a:lnTo>
                  <a:lnTo>
                    <a:pt x="3321" y="27152"/>
                  </a:lnTo>
                  <a:lnTo>
                    <a:pt x="3412" y="27243"/>
                  </a:lnTo>
                  <a:lnTo>
                    <a:pt x="3503" y="27198"/>
                  </a:lnTo>
                  <a:lnTo>
                    <a:pt x="3776" y="27198"/>
                  </a:lnTo>
                  <a:lnTo>
                    <a:pt x="3912" y="27016"/>
                  </a:lnTo>
                  <a:lnTo>
                    <a:pt x="4003" y="27016"/>
                  </a:lnTo>
                  <a:lnTo>
                    <a:pt x="4003" y="27061"/>
                  </a:lnTo>
                  <a:lnTo>
                    <a:pt x="4094" y="26879"/>
                  </a:lnTo>
                  <a:lnTo>
                    <a:pt x="4185" y="26788"/>
                  </a:lnTo>
                  <a:lnTo>
                    <a:pt x="4231" y="26834"/>
                  </a:lnTo>
                  <a:lnTo>
                    <a:pt x="4231" y="26970"/>
                  </a:lnTo>
                  <a:lnTo>
                    <a:pt x="4231" y="27107"/>
                  </a:lnTo>
                  <a:lnTo>
                    <a:pt x="4322" y="27061"/>
                  </a:lnTo>
                  <a:lnTo>
                    <a:pt x="4413" y="26925"/>
                  </a:lnTo>
                  <a:lnTo>
                    <a:pt x="4367" y="26879"/>
                  </a:lnTo>
                  <a:lnTo>
                    <a:pt x="4503" y="26788"/>
                  </a:lnTo>
                  <a:lnTo>
                    <a:pt x="4503" y="26743"/>
                  </a:lnTo>
                  <a:lnTo>
                    <a:pt x="4231" y="26743"/>
                  </a:lnTo>
                  <a:lnTo>
                    <a:pt x="4185" y="26697"/>
                  </a:lnTo>
                  <a:lnTo>
                    <a:pt x="4413" y="26606"/>
                  </a:lnTo>
                  <a:lnTo>
                    <a:pt x="4640" y="26470"/>
                  </a:lnTo>
                  <a:lnTo>
                    <a:pt x="4958" y="26470"/>
                  </a:lnTo>
                  <a:lnTo>
                    <a:pt x="5004" y="26425"/>
                  </a:lnTo>
                  <a:lnTo>
                    <a:pt x="5004" y="26334"/>
                  </a:lnTo>
                  <a:lnTo>
                    <a:pt x="4958" y="26334"/>
                  </a:lnTo>
                  <a:lnTo>
                    <a:pt x="5049" y="26288"/>
                  </a:lnTo>
                  <a:lnTo>
                    <a:pt x="5140" y="26288"/>
                  </a:lnTo>
                  <a:lnTo>
                    <a:pt x="5231" y="26197"/>
                  </a:lnTo>
                  <a:lnTo>
                    <a:pt x="5322" y="26197"/>
                  </a:lnTo>
                  <a:lnTo>
                    <a:pt x="5368" y="26334"/>
                  </a:lnTo>
                  <a:lnTo>
                    <a:pt x="5459" y="26334"/>
                  </a:lnTo>
                  <a:lnTo>
                    <a:pt x="5504" y="26243"/>
                  </a:lnTo>
                  <a:lnTo>
                    <a:pt x="5459" y="26197"/>
                  </a:lnTo>
                  <a:lnTo>
                    <a:pt x="5595" y="26106"/>
                  </a:lnTo>
                  <a:lnTo>
                    <a:pt x="5595" y="25970"/>
                  </a:lnTo>
                  <a:lnTo>
                    <a:pt x="5640" y="25879"/>
                  </a:lnTo>
                  <a:lnTo>
                    <a:pt x="5686" y="25970"/>
                  </a:lnTo>
                  <a:lnTo>
                    <a:pt x="5686" y="26061"/>
                  </a:lnTo>
                  <a:lnTo>
                    <a:pt x="5777" y="26106"/>
                  </a:lnTo>
                  <a:lnTo>
                    <a:pt x="6004" y="26015"/>
                  </a:lnTo>
                  <a:lnTo>
                    <a:pt x="6050" y="25879"/>
                  </a:lnTo>
                  <a:lnTo>
                    <a:pt x="6186" y="25879"/>
                  </a:lnTo>
                  <a:lnTo>
                    <a:pt x="6232" y="25742"/>
                  </a:lnTo>
                  <a:lnTo>
                    <a:pt x="6323" y="25697"/>
                  </a:lnTo>
                  <a:lnTo>
                    <a:pt x="6368" y="25788"/>
                  </a:lnTo>
                  <a:lnTo>
                    <a:pt x="6505" y="25788"/>
                  </a:lnTo>
                  <a:lnTo>
                    <a:pt x="6687" y="25606"/>
                  </a:lnTo>
                  <a:lnTo>
                    <a:pt x="6687" y="25469"/>
                  </a:lnTo>
                  <a:lnTo>
                    <a:pt x="6505" y="25469"/>
                  </a:lnTo>
                  <a:lnTo>
                    <a:pt x="6687" y="25288"/>
                  </a:lnTo>
                  <a:lnTo>
                    <a:pt x="6868" y="25242"/>
                  </a:lnTo>
                  <a:lnTo>
                    <a:pt x="6959" y="25106"/>
                  </a:lnTo>
                  <a:lnTo>
                    <a:pt x="7005" y="25106"/>
                  </a:lnTo>
                  <a:lnTo>
                    <a:pt x="7096" y="25197"/>
                  </a:lnTo>
                  <a:lnTo>
                    <a:pt x="7232" y="25015"/>
                  </a:lnTo>
                  <a:lnTo>
                    <a:pt x="7369" y="24924"/>
                  </a:lnTo>
                  <a:lnTo>
                    <a:pt x="7414" y="24833"/>
                  </a:lnTo>
                  <a:lnTo>
                    <a:pt x="7505" y="24787"/>
                  </a:lnTo>
                  <a:lnTo>
                    <a:pt x="7596" y="24696"/>
                  </a:lnTo>
                  <a:lnTo>
                    <a:pt x="7687" y="24696"/>
                  </a:lnTo>
                  <a:lnTo>
                    <a:pt x="7733" y="24787"/>
                  </a:lnTo>
                  <a:lnTo>
                    <a:pt x="7823" y="24833"/>
                  </a:lnTo>
                  <a:lnTo>
                    <a:pt x="7823" y="24742"/>
                  </a:lnTo>
                  <a:lnTo>
                    <a:pt x="7960" y="24742"/>
                  </a:lnTo>
                  <a:lnTo>
                    <a:pt x="8051" y="24696"/>
                  </a:lnTo>
                  <a:lnTo>
                    <a:pt x="8051" y="24560"/>
                  </a:lnTo>
                  <a:lnTo>
                    <a:pt x="8187" y="24560"/>
                  </a:lnTo>
                  <a:lnTo>
                    <a:pt x="8233" y="24469"/>
                  </a:lnTo>
                  <a:lnTo>
                    <a:pt x="8278" y="24514"/>
                  </a:lnTo>
                  <a:lnTo>
                    <a:pt x="8506" y="24514"/>
                  </a:lnTo>
                  <a:lnTo>
                    <a:pt x="8551" y="24378"/>
                  </a:lnTo>
                  <a:lnTo>
                    <a:pt x="8597" y="24378"/>
                  </a:lnTo>
                  <a:lnTo>
                    <a:pt x="8597" y="24469"/>
                  </a:lnTo>
                  <a:lnTo>
                    <a:pt x="8642" y="24469"/>
                  </a:lnTo>
                  <a:lnTo>
                    <a:pt x="8733" y="24378"/>
                  </a:lnTo>
                  <a:lnTo>
                    <a:pt x="8824" y="24469"/>
                  </a:lnTo>
                  <a:lnTo>
                    <a:pt x="8870" y="24423"/>
                  </a:lnTo>
                  <a:lnTo>
                    <a:pt x="8960" y="24196"/>
                  </a:lnTo>
                  <a:lnTo>
                    <a:pt x="8870" y="24196"/>
                  </a:lnTo>
                  <a:lnTo>
                    <a:pt x="8779" y="24241"/>
                  </a:lnTo>
                  <a:lnTo>
                    <a:pt x="8824" y="24105"/>
                  </a:lnTo>
                  <a:lnTo>
                    <a:pt x="9006" y="24014"/>
                  </a:lnTo>
                  <a:lnTo>
                    <a:pt x="9097" y="24014"/>
                  </a:lnTo>
                  <a:lnTo>
                    <a:pt x="9142" y="24060"/>
                  </a:lnTo>
                  <a:lnTo>
                    <a:pt x="9142" y="24014"/>
                  </a:lnTo>
                  <a:lnTo>
                    <a:pt x="9097" y="23878"/>
                  </a:lnTo>
                  <a:lnTo>
                    <a:pt x="9006" y="23832"/>
                  </a:lnTo>
                  <a:lnTo>
                    <a:pt x="9051" y="23832"/>
                  </a:lnTo>
                  <a:lnTo>
                    <a:pt x="9233" y="23878"/>
                  </a:lnTo>
                  <a:lnTo>
                    <a:pt x="9370" y="23696"/>
                  </a:lnTo>
                  <a:lnTo>
                    <a:pt x="9552" y="23696"/>
                  </a:lnTo>
                  <a:lnTo>
                    <a:pt x="9734" y="23559"/>
                  </a:lnTo>
                  <a:lnTo>
                    <a:pt x="9825" y="23559"/>
                  </a:lnTo>
                  <a:lnTo>
                    <a:pt x="10052" y="23377"/>
                  </a:lnTo>
                  <a:lnTo>
                    <a:pt x="10052" y="23150"/>
                  </a:lnTo>
                  <a:lnTo>
                    <a:pt x="9961" y="23104"/>
                  </a:lnTo>
                  <a:lnTo>
                    <a:pt x="9916" y="23104"/>
                  </a:lnTo>
                  <a:lnTo>
                    <a:pt x="9870" y="22923"/>
                  </a:lnTo>
                  <a:lnTo>
                    <a:pt x="9779" y="22877"/>
                  </a:lnTo>
                  <a:lnTo>
                    <a:pt x="9552" y="22877"/>
                  </a:lnTo>
                  <a:lnTo>
                    <a:pt x="9597" y="22741"/>
                  </a:lnTo>
                  <a:lnTo>
                    <a:pt x="9597" y="22559"/>
                  </a:lnTo>
                  <a:lnTo>
                    <a:pt x="9825" y="22468"/>
                  </a:lnTo>
                  <a:lnTo>
                    <a:pt x="9870" y="22422"/>
                  </a:lnTo>
                  <a:lnTo>
                    <a:pt x="9961" y="22422"/>
                  </a:lnTo>
                  <a:lnTo>
                    <a:pt x="10007" y="22331"/>
                  </a:lnTo>
                  <a:lnTo>
                    <a:pt x="9961" y="22331"/>
                  </a:lnTo>
                  <a:lnTo>
                    <a:pt x="10052" y="22240"/>
                  </a:lnTo>
                  <a:lnTo>
                    <a:pt x="10234" y="22286"/>
                  </a:lnTo>
                  <a:lnTo>
                    <a:pt x="10416" y="22149"/>
                  </a:lnTo>
                  <a:lnTo>
                    <a:pt x="10552" y="22286"/>
                  </a:lnTo>
                  <a:lnTo>
                    <a:pt x="10734" y="22149"/>
                  </a:lnTo>
                  <a:lnTo>
                    <a:pt x="10734" y="22286"/>
                  </a:lnTo>
                  <a:lnTo>
                    <a:pt x="10780" y="22377"/>
                  </a:lnTo>
                  <a:lnTo>
                    <a:pt x="10871" y="22377"/>
                  </a:lnTo>
                  <a:lnTo>
                    <a:pt x="11053" y="22195"/>
                  </a:lnTo>
                  <a:lnTo>
                    <a:pt x="11007" y="22104"/>
                  </a:lnTo>
                  <a:lnTo>
                    <a:pt x="10916" y="22104"/>
                  </a:lnTo>
                  <a:lnTo>
                    <a:pt x="10916" y="22013"/>
                  </a:lnTo>
                  <a:lnTo>
                    <a:pt x="11007" y="22013"/>
                  </a:lnTo>
                  <a:lnTo>
                    <a:pt x="11144" y="22104"/>
                  </a:lnTo>
                  <a:lnTo>
                    <a:pt x="11416" y="22013"/>
                  </a:lnTo>
                  <a:lnTo>
                    <a:pt x="11462" y="21786"/>
                  </a:lnTo>
                  <a:lnTo>
                    <a:pt x="11416" y="21604"/>
                  </a:lnTo>
                  <a:lnTo>
                    <a:pt x="11189" y="21467"/>
                  </a:lnTo>
                  <a:lnTo>
                    <a:pt x="11098" y="21467"/>
                  </a:lnTo>
                  <a:lnTo>
                    <a:pt x="11007" y="21513"/>
                  </a:lnTo>
                  <a:lnTo>
                    <a:pt x="11007" y="21467"/>
                  </a:lnTo>
                  <a:lnTo>
                    <a:pt x="11098" y="21376"/>
                  </a:lnTo>
                  <a:lnTo>
                    <a:pt x="11280" y="21376"/>
                  </a:lnTo>
                  <a:lnTo>
                    <a:pt x="11416" y="21513"/>
                  </a:lnTo>
                  <a:lnTo>
                    <a:pt x="11644" y="21513"/>
                  </a:lnTo>
                  <a:lnTo>
                    <a:pt x="11780" y="21376"/>
                  </a:lnTo>
                  <a:lnTo>
                    <a:pt x="11780" y="21058"/>
                  </a:lnTo>
                  <a:lnTo>
                    <a:pt x="12144" y="20876"/>
                  </a:lnTo>
                  <a:lnTo>
                    <a:pt x="12326" y="20694"/>
                  </a:lnTo>
                  <a:lnTo>
                    <a:pt x="12508" y="20694"/>
                  </a:lnTo>
                  <a:lnTo>
                    <a:pt x="12553" y="20603"/>
                  </a:lnTo>
                  <a:lnTo>
                    <a:pt x="12553" y="20512"/>
                  </a:lnTo>
                  <a:lnTo>
                    <a:pt x="12917" y="20285"/>
                  </a:lnTo>
                  <a:lnTo>
                    <a:pt x="13190" y="20285"/>
                  </a:lnTo>
                  <a:lnTo>
                    <a:pt x="13508" y="19966"/>
                  </a:lnTo>
                  <a:lnTo>
                    <a:pt x="13781" y="19966"/>
                  </a:lnTo>
                  <a:lnTo>
                    <a:pt x="14054" y="19648"/>
                  </a:lnTo>
                  <a:lnTo>
                    <a:pt x="13963" y="19830"/>
                  </a:lnTo>
                  <a:lnTo>
                    <a:pt x="13963" y="20012"/>
                  </a:lnTo>
                  <a:lnTo>
                    <a:pt x="14009" y="20057"/>
                  </a:lnTo>
                  <a:lnTo>
                    <a:pt x="14145" y="20057"/>
                  </a:lnTo>
                  <a:lnTo>
                    <a:pt x="14191" y="20103"/>
                  </a:lnTo>
                  <a:lnTo>
                    <a:pt x="14373" y="19921"/>
                  </a:lnTo>
                  <a:lnTo>
                    <a:pt x="14555" y="19830"/>
                  </a:lnTo>
                  <a:lnTo>
                    <a:pt x="14873" y="19739"/>
                  </a:lnTo>
                  <a:lnTo>
                    <a:pt x="14964" y="19648"/>
                  </a:lnTo>
                  <a:lnTo>
                    <a:pt x="14918" y="19784"/>
                  </a:lnTo>
                  <a:lnTo>
                    <a:pt x="14645" y="19966"/>
                  </a:lnTo>
                  <a:lnTo>
                    <a:pt x="14464" y="19966"/>
                  </a:lnTo>
                  <a:lnTo>
                    <a:pt x="14145" y="20330"/>
                  </a:lnTo>
                  <a:lnTo>
                    <a:pt x="14145" y="20421"/>
                  </a:lnTo>
                  <a:lnTo>
                    <a:pt x="14282" y="20694"/>
                  </a:lnTo>
                  <a:lnTo>
                    <a:pt x="14327" y="20876"/>
                  </a:lnTo>
                  <a:lnTo>
                    <a:pt x="14191" y="20740"/>
                  </a:lnTo>
                  <a:lnTo>
                    <a:pt x="14054" y="20740"/>
                  </a:lnTo>
                  <a:lnTo>
                    <a:pt x="13963" y="20785"/>
                  </a:lnTo>
                  <a:lnTo>
                    <a:pt x="13872" y="20785"/>
                  </a:lnTo>
                  <a:lnTo>
                    <a:pt x="13690" y="20694"/>
                  </a:lnTo>
                  <a:lnTo>
                    <a:pt x="13645" y="20467"/>
                  </a:lnTo>
                  <a:lnTo>
                    <a:pt x="13418" y="20603"/>
                  </a:lnTo>
                  <a:lnTo>
                    <a:pt x="13281" y="20603"/>
                  </a:lnTo>
                  <a:lnTo>
                    <a:pt x="13054" y="20740"/>
                  </a:lnTo>
                  <a:lnTo>
                    <a:pt x="12826" y="20740"/>
                  </a:lnTo>
                  <a:lnTo>
                    <a:pt x="12690" y="20921"/>
                  </a:lnTo>
                  <a:lnTo>
                    <a:pt x="12690" y="21058"/>
                  </a:lnTo>
                  <a:lnTo>
                    <a:pt x="12735" y="21149"/>
                  </a:lnTo>
                  <a:lnTo>
                    <a:pt x="12599" y="21376"/>
                  </a:lnTo>
                  <a:lnTo>
                    <a:pt x="12417" y="21513"/>
                  </a:lnTo>
                  <a:lnTo>
                    <a:pt x="12326" y="21695"/>
                  </a:lnTo>
                  <a:lnTo>
                    <a:pt x="11871" y="22104"/>
                  </a:lnTo>
                  <a:lnTo>
                    <a:pt x="11735" y="22286"/>
                  </a:lnTo>
                  <a:lnTo>
                    <a:pt x="11735" y="22377"/>
                  </a:lnTo>
                  <a:lnTo>
                    <a:pt x="11917" y="22604"/>
                  </a:lnTo>
                  <a:lnTo>
                    <a:pt x="12008" y="22468"/>
                  </a:lnTo>
                  <a:lnTo>
                    <a:pt x="12053" y="22468"/>
                  </a:lnTo>
                  <a:lnTo>
                    <a:pt x="12235" y="22377"/>
                  </a:lnTo>
                  <a:lnTo>
                    <a:pt x="12326" y="22377"/>
                  </a:lnTo>
                  <a:lnTo>
                    <a:pt x="12326" y="22468"/>
                  </a:lnTo>
                  <a:lnTo>
                    <a:pt x="12053" y="22695"/>
                  </a:lnTo>
                  <a:lnTo>
                    <a:pt x="11917" y="22695"/>
                  </a:lnTo>
                  <a:lnTo>
                    <a:pt x="11871" y="22832"/>
                  </a:lnTo>
                  <a:lnTo>
                    <a:pt x="11735" y="22786"/>
                  </a:lnTo>
                  <a:lnTo>
                    <a:pt x="11598" y="22786"/>
                  </a:lnTo>
                  <a:lnTo>
                    <a:pt x="11462" y="22832"/>
                  </a:lnTo>
                  <a:lnTo>
                    <a:pt x="11462" y="22968"/>
                  </a:lnTo>
                  <a:lnTo>
                    <a:pt x="11234" y="22968"/>
                  </a:lnTo>
                  <a:lnTo>
                    <a:pt x="11234" y="23150"/>
                  </a:lnTo>
                  <a:lnTo>
                    <a:pt x="11462" y="23377"/>
                  </a:lnTo>
                  <a:lnTo>
                    <a:pt x="11507" y="23332"/>
                  </a:lnTo>
                  <a:lnTo>
                    <a:pt x="11598" y="23241"/>
                  </a:lnTo>
                  <a:lnTo>
                    <a:pt x="11689" y="23332"/>
                  </a:lnTo>
                  <a:lnTo>
                    <a:pt x="11735" y="23150"/>
                  </a:lnTo>
                  <a:lnTo>
                    <a:pt x="11871" y="23150"/>
                  </a:lnTo>
                  <a:lnTo>
                    <a:pt x="11871" y="23286"/>
                  </a:lnTo>
                  <a:lnTo>
                    <a:pt x="11962" y="23241"/>
                  </a:lnTo>
                  <a:lnTo>
                    <a:pt x="11962" y="23150"/>
                  </a:lnTo>
                  <a:lnTo>
                    <a:pt x="12099" y="23059"/>
                  </a:lnTo>
                  <a:lnTo>
                    <a:pt x="12281" y="22968"/>
                  </a:lnTo>
                  <a:lnTo>
                    <a:pt x="12281" y="22786"/>
                  </a:lnTo>
                  <a:lnTo>
                    <a:pt x="12371" y="22695"/>
                  </a:lnTo>
                  <a:lnTo>
                    <a:pt x="12371" y="22786"/>
                  </a:lnTo>
                  <a:lnTo>
                    <a:pt x="12326" y="22832"/>
                  </a:lnTo>
                  <a:lnTo>
                    <a:pt x="12371" y="22923"/>
                  </a:lnTo>
                  <a:lnTo>
                    <a:pt x="12599" y="22923"/>
                  </a:lnTo>
                  <a:lnTo>
                    <a:pt x="12826" y="22741"/>
                  </a:lnTo>
                  <a:lnTo>
                    <a:pt x="13008" y="22741"/>
                  </a:lnTo>
                  <a:lnTo>
                    <a:pt x="13054" y="22832"/>
                  </a:lnTo>
                  <a:lnTo>
                    <a:pt x="13145" y="22741"/>
                  </a:lnTo>
                  <a:lnTo>
                    <a:pt x="13236" y="22468"/>
                  </a:lnTo>
                  <a:lnTo>
                    <a:pt x="13418" y="22331"/>
                  </a:lnTo>
                  <a:lnTo>
                    <a:pt x="13463" y="22331"/>
                  </a:lnTo>
                  <a:lnTo>
                    <a:pt x="13281" y="22559"/>
                  </a:lnTo>
                  <a:lnTo>
                    <a:pt x="13281" y="22650"/>
                  </a:lnTo>
                  <a:lnTo>
                    <a:pt x="13372" y="22604"/>
                  </a:lnTo>
                  <a:lnTo>
                    <a:pt x="13554" y="22377"/>
                  </a:lnTo>
                  <a:lnTo>
                    <a:pt x="13645" y="22104"/>
                  </a:lnTo>
                  <a:lnTo>
                    <a:pt x="13781" y="22058"/>
                  </a:lnTo>
                  <a:lnTo>
                    <a:pt x="13781" y="22195"/>
                  </a:lnTo>
                  <a:lnTo>
                    <a:pt x="13645" y="22377"/>
                  </a:lnTo>
                  <a:lnTo>
                    <a:pt x="13645" y="22422"/>
                  </a:lnTo>
                  <a:lnTo>
                    <a:pt x="13872" y="22240"/>
                  </a:lnTo>
                  <a:lnTo>
                    <a:pt x="13918" y="22331"/>
                  </a:lnTo>
                  <a:lnTo>
                    <a:pt x="13918" y="22422"/>
                  </a:lnTo>
                  <a:lnTo>
                    <a:pt x="14054" y="22422"/>
                  </a:lnTo>
                  <a:lnTo>
                    <a:pt x="14145" y="22513"/>
                  </a:lnTo>
                  <a:lnTo>
                    <a:pt x="14282" y="22377"/>
                  </a:lnTo>
                  <a:lnTo>
                    <a:pt x="14327" y="22195"/>
                  </a:lnTo>
                  <a:lnTo>
                    <a:pt x="14555" y="22195"/>
                  </a:lnTo>
                  <a:lnTo>
                    <a:pt x="14691" y="22104"/>
                  </a:lnTo>
                  <a:lnTo>
                    <a:pt x="14600" y="22058"/>
                  </a:lnTo>
                  <a:lnTo>
                    <a:pt x="14645" y="21877"/>
                  </a:lnTo>
                  <a:lnTo>
                    <a:pt x="14918" y="21786"/>
                  </a:lnTo>
                  <a:lnTo>
                    <a:pt x="14964" y="21695"/>
                  </a:lnTo>
                  <a:lnTo>
                    <a:pt x="14964" y="21513"/>
                  </a:lnTo>
                  <a:lnTo>
                    <a:pt x="14827" y="21513"/>
                  </a:lnTo>
                  <a:lnTo>
                    <a:pt x="14736" y="21467"/>
                  </a:lnTo>
                  <a:lnTo>
                    <a:pt x="14555" y="21467"/>
                  </a:lnTo>
                  <a:lnTo>
                    <a:pt x="14600" y="21376"/>
                  </a:lnTo>
                  <a:lnTo>
                    <a:pt x="14736" y="21376"/>
                  </a:lnTo>
                  <a:lnTo>
                    <a:pt x="14873" y="21422"/>
                  </a:lnTo>
                  <a:lnTo>
                    <a:pt x="14964" y="21331"/>
                  </a:lnTo>
                  <a:lnTo>
                    <a:pt x="14964" y="21194"/>
                  </a:lnTo>
                  <a:lnTo>
                    <a:pt x="14827" y="21240"/>
                  </a:lnTo>
                  <a:lnTo>
                    <a:pt x="14645" y="21103"/>
                  </a:lnTo>
                  <a:lnTo>
                    <a:pt x="14645" y="20967"/>
                  </a:lnTo>
                  <a:lnTo>
                    <a:pt x="14873" y="20967"/>
                  </a:lnTo>
                  <a:lnTo>
                    <a:pt x="14964" y="20921"/>
                  </a:lnTo>
                  <a:lnTo>
                    <a:pt x="15009" y="20967"/>
                  </a:lnTo>
                  <a:lnTo>
                    <a:pt x="15009" y="20921"/>
                  </a:lnTo>
                  <a:lnTo>
                    <a:pt x="14964" y="20740"/>
                  </a:lnTo>
                  <a:lnTo>
                    <a:pt x="15237" y="20603"/>
                  </a:lnTo>
                  <a:lnTo>
                    <a:pt x="15373" y="20740"/>
                  </a:lnTo>
                  <a:lnTo>
                    <a:pt x="15692" y="20740"/>
                  </a:lnTo>
                  <a:lnTo>
                    <a:pt x="15373" y="20921"/>
                  </a:lnTo>
                  <a:lnTo>
                    <a:pt x="15373" y="21058"/>
                  </a:lnTo>
                  <a:lnTo>
                    <a:pt x="15419" y="21331"/>
                  </a:lnTo>
                  <a:lnTo>
                    <a:pt x="15510" y="21331"/>
                  </a:lnTo>
                  <a:lnTo>
                    <a:pt x="15601" y="21012"/>
                  </a:lnTo>
                  <a:lnTo>
                    <a:pt x="15737" y="20921"/>
                  </a:lnTo>
                  <a:lnTo>
                    <a:pt x="15782" y="20921"/>
                  </a:lnTo>
                  <a:lnTo>
                    <a:pt x="15737" y="21012"/>
                  </a:lnTo>
                  <a:lnTo>
                    <a:pt x="15646" y="21149"/>
                  </a:lnTo>
                  <a:lnTo>
                    <a:pt x="15692" y="21240"/>
                  </a:lnTo>
                  <a:lnTo>
                    <a:pt x="15873" y="21103"/>
                  </a:lnTo>
                  <a:lnTo>
                    <a:pt x="15919" y="21012"/>
                  </a:lnTo>
                  <a:lnTo>
                    <a:pt x="16055" y="21103"/>
                  </a:lnTo>
                  <a:lnTo>
                    <a:pt x="16192" y="21012"/>
                  </a:lnTo>
                  <a:lnTo>
                    <a:pt x="16283" y="21012"/>
                  </a:lnTo>
                  <a:lnTo>
                    <a:pt x="16419" y="20876"/>
                  </a:lnTo>
                  <a:lnTo>
                    <a:pt x="16601" y="20876"/>
                  </a:lnTo>
                  <a:lnTo>
                    <a:pt x="16738" y="20921"/>
                  </a:lnTo>
                  <a:lnTo>
                    <a:pt x="16738" y="20967"/>
                  </a:lnTo>
                  <a:lnTo>
                    <a:pt x="16556" y="20967"/>
                  </a:lnTo>
                  <a:lnTo>
                    <a:pt x="16374" y="21149"/>
                  </a:lnTo>
                  <a:lnTo>
                    <a:pt x="16283" y="21149"/>
                  </a:lnTo>
                  <a:lnTo>
                    <a:pt x="16192" y="21240"/>
                  </a:lnTo>
                  <a:lnTo>
                    <a:pt x="16283" y="21331"/>
                  </a:lnTo>
                  <a:lnTo>
                    <a:pt x="16556" y="21376"/>
                  </a:lnTo>
                  <a:lnTo>
                    <a:pt x="16647" y="21513"/>
                  </a:lnTo>
                  <a:lnTo>
                    <a:pt x="16647" y="21558"/>
                  </a:lnTo>
                  <a:lnTo>
                    <a:pt x="16510" y="21422"/>
                  </a:lnTo>
                  <a:lnTo>
                    <a:pt x="16283" y="21422"/>
                  </a:lnTo>
                  <a:lnTo>
                    <a:pt x="16146" y="21513"/>
                  </a:lnTo>
                  <a:lnTo>
                    <a:pt x="16146" y="21649"/>
                  </a:lnTo>
                  <a:lnTo>
                    <a:pt x="16283" y="21649"/>
                  </a:lnTo>
                  <a:lnTo>
                    <a:pt x="16419" y="21604"/>
                  </a:lnTo>
                  <a:lnTo>
                    <a:pt x="16510" y="21695"/>
                  </a:lnTo>
                  <a:lnTo>
                    <a:pt x="16465" y="21740"/>
                  </a:lnTo>
                  <a:lnTo>
                    <a:pt x="16283" y="21740"/>
                  </a:lnTo>
                  <a:lnTo>
                    <a:pt x="16283" y="21831"/>
                  </a:lnTo>
                  <a:lnTo>
                    <a:pt x="16510" y="21922"/>
                  </a:lnTo>
                  <a:lnTo>
                    <a:pt x="16556" y="22013"/>
                  </a:lnTo>
                  <a:lnTo>
                    <a:pt x="16465" y="22058"/>
                  </a:lnTo>
                  <a:lnTo>
                    <a:pt x="16328" y="22104"/>
                  </a:lnTo>
                  <a:lnTo>
                    <a:pt x="16328" y="22195"/>
                  </a:lnTo>
                  <a:lnTo>
                    <a:pt x="16465" y="22195"/>
                  </a:lnTo>
                  <a:lnTo>
                    <a:pt x="16647" y="22104"/>
                  </a:lnTo>
                  <a:lnTo>
                    <a:pt x="16783" y="22240"/>
                  </a:lnTo>
                  <a:lnTo>
                    <a:pt x="16919" y="22286"/>
                  </a:lnTo>
                  <a:lnTo>
                    <a:pt x="17147" y="22195"/>
                  </a:lnTo>
                  <a:lnTo>
                    <a:pt x="17192" y="22286"/>
                  </a:lnTo>
                  <a:lnTo>
                    <a:pt x="17192" y="22377"/>
                  </a:lnTo>
                  <a:lnTo>
                    <a:pt x="17101" y="22422"/>
                  </a:lnTo>
                  <a:lnTo>
                    <a:pt x="17101" y="22513"/>
                  </a:lnTo>
                  <a:lnTo>
                    <a:pt x="17192" y="22559"/>
                  </a:lnTo>
                  <a:lnTo>
                    <a:pt x="17192" y="22650"/>
                  </a:lnTo>
                  <a:lnTo>
                    <a:pt x="17329" y="22695"/>
                  </a:lnTo>
                  <a:lnTo>
                    <a:pt x="17420" y="22559"/>
                  </a:lnTo>
                  <a:lnTo>
                    <a:pt x="17374" y="22468"/>
                  </a:lnTo>
                  <a:lnTo>
                    <a:pt x="17420" y="22422"/>
                  </a:lnTo>
                  <a:lnTo>
                    <a:pt x="17602" y="22422"/>
                  </a:lnTo>
                  <a:lnTo>
                    <a:pt x="17511" y="22559"/>
                  </a:lnTo>
                  <a:lnTo>
                    <a:pt x="17511" y="22650"/>
                  </a:lnTo>
                  <a:lnTo>
                    <a:pt x="17283" y="22877"/>
                  </a:lnTo>
                  <a:lnTo>
                    <a:pt x="17465" y="23014"/>
                  </a:lnTo>
                  <a:lnTo>
                    <a:pt x="17374" y="23059"/>
                  </a:lnTo>
                  <a:lnTo>
                    <a:pt x="17283" y="23014"/>
                  </a:lnTo>
                  <a:lnTo>
                    <a:pt x="17192" y="23059"/>
                  </a:lnTo>
                  <a:lnTo>
                    <a:pt x="17238" y="23150"/>
                  </a:lnTo>
                  <a:lnTo>
                    <a:pt x="17647" y="23195"/>
                  </a:lnTo>
                  <a:lnTo>
                    <a:pt x="17738" y="23150"/>
                  </a:lnTo>
                  <a:lnTo>
                    <a:pt x="18466" y="23150"/>
                  </a:lnTo>
                  <a:lnTo>
                    <a:pt x="18466" y="23286"/>
                  </a:lnTo>
                  <a:lnTo>
                    <a:pt x="18602" y="23286"/>
                  </a:lnTo>
                  <a:lnTo>
                    <a:pt x="18693" y="23423"/>
                  </a:lnTo>
                  <a:lnTo>
                    <a:pt x="18784" y="23468"/>
                  </a:lnTo>
                  <a:lnTo>
                    <a:pt x="18830" y="23605"/>
                  </a:lnTo>
                  <a:lnTo>
                    <a:pt x="18966" y="23605"/>
                  </a:lnTo>
                  <a:lnTo>
                    <a:pt x="19193" y="23468"/>
                  </a:lnTo>
                  <a:lnTo>
                    <a:pt x="19239" y="23423"/>
                  </a:lnTo>
                  <a:lnTo>
                    <a:pt x="19330" y="23468"/>
                  </a:lnTo>
                  <a:lnTo>
                    <a:pt x="19330" y="23605"/>
                  </a:lnTo>
                  <a:lnTo>
                    <a:pt x="19193" y="23696"/>
                  </a:lnTo>
                  <a:lnTo>
                    <a:pt x="19057" y="23696"/>
                  </a:lnTo>
                  <a:lnTo>
                    <a:pt x="19057" y="23787"/>
                  </a:lnTo>
                  <a:lnTo>
                    <a:pt x="19284" y="23832"/>
                  </a:lnTo>
                  <a:lnTo>
                    <a:pt x="19330" y="24014"/>
                  </a:lnTo>
                  <a:lnTo>
                    <a:pt x="19421" y="24105"/>
                  </a:lnTo>
                  <a:lnTo>
                    <a:pt x="19694" y="24151"/>
                  </a:lnTo>
                  <a:lnTo>
                    <a:pt x="19967" y="24105"/>
                  </a:lnTo>
                  <a:lnTo>
                    <a:pt x="20103" y="24060"/>
                  </a:lnTo>
                  <a:lnTo>
                    <a:pt x="20149" y="24105"/>
                  </a:lnTo>
                  <a:lnTo>
                    <a:pt x="20240" y="24014"/>
                  </a:lnTo>
                  <a:lnTo>
                    <a:pt x="20421" y="23832"/>
                  </a:lnTo>
                  <a:lnTo>
                    <a:pt x="20558" y="23832"/>
                  </a:lnTo>
                  <a:lnTo>
                    <a:pt x="20467" y="23969"/>
                  </a:lnTo>
                  <a:lnTo>
                    <a:pt x="20330" y="24060"/>
                  </a:lnTo>
                  <a:lnTo>
                    <a:pt x="20330" y="24332"/>
                  </a:lnTo>
                  <a:lnTo>
                    <a:pt x="20240" y="24514"/>
                  </a:lnTo>
                  <a:lnTo>
                    <a:pt x="20149" y="24514"/>
                  </a:lnTo>
                  <a:lnTo>
                    <a:pt x="19967" y="24423"/>
                  </a:lnTo>
                  <a:lnTo>
                    <a:pt x="19921" y="24423"/>
                  </a:lnTo>
                  <a:lnTo>
                    <a:pt x="20012" y="24605"/>
                  </a:lnTo>
                  <a:lnTo>
                    <a:pt x="20058" y="24742"/>
                  </a:lnTo>
                  <a:lnTo>
                    <a:pt x="20194" y="24833"/>
                  </a:lnTo>
                  <a:lnTo>
                    <a:pt x="20285" y="24787"/>
                  </a:lnTo>
                  <a:lnTo>
                    <a:pt x="20376" y="24833"/>
                  </a:lnTo>
                  <a:lnTo>
                    <a:pt x="20330" y="24924"/>
                  </a:lnTo>
                  <a:lnTo>
                    <a:pt x="20240" y="24924"/>
                  </a:lnTo>
                  <a:lnTo>
                    <a:pt x="20240" y="25015"/>
                  </a:lnTo>
                  <a:lnTo>
                    <a:pt x="20467" y="25242"/>
                  </a:lnTo>
                  <a:lnTo>
                    <a:pt x="20558" y="25197"/>
                  </a:lnTo>
                  <a:lnTo>
                    <a:pt x="20740" y="25197"/>
                  </a:lnTo>
                  <a:lnTo>
                    <a:pt x="20831" y="25060"/>
                  </a:lnTo>
                  <a:lnTo>
                    <a:pt x="21013" y="24696"/>
                  </a:lnTo>
                  <a:lnTo>
                    <a:pt x="20922" y="24969"/>
                  </a:lnTo>
                  <a:lnTo>
                    <a:pt x="20922" y="25151"/>
                  </a:lnTo>
                  <a:lnTo>
                    <a:pt x="20876" y="25242"/>
                  </a:lnTo>
                  <a:lnTo>
                    <a:pt x="20785" y="25288"/>
                  </a:lnTo>
                  <a:lnTo>
                    <a:pt x="20694" y="25424"/>
                  </a:lnTo>
                  <a:lnTo>
                    <a:pt x="20694" y="25515"/>
                  </a:lnTo>
                  <a:lnTo>
                    <a:pt x="20785" y="25606"/>
                  </a:lnTo>
                  <a:lnTo>
                    <a:pt x="20740" y="25697"/>
                  </a:lnTo>
                  <a:lnTo>
                    <a:pt x="20740" y="26061"/>
                  </a:lnTo>
                  <a:lnTo>
                    <a:pt x="20831" y="26152"/>
                  </a:lnTo>
                  <a:lnTo>
                    <a:pt x="20922" y="26152"/>
                  </a:lnTo>
                  <a:lnTo>
                    <a:pt x="20876" y="26288"/>
                  </a:lnTo>
                  <a:lnTo>
                    <a:pt x="20922" y="26425"/>
                  </a:lnTo>
                  <a:lnTo>
                    <a:pt x="21149" y="26652"/>
                  </a:lnTo>
                  <a:lnTo>
                    <a:pt x="21240" y="26697"/>
                  </a:lnTo>
                  <a:lnTo>
                    <a:pt x="21240" y="26788"/>
                  </a:lnTo>
                  <a:lnTo>
                    <a:pt x="21331" y="26743"/>
                  </a:lnTo>
                  <a:lnTo>
                    <a:pt x="21422" y="26834"/>
                  </a:lnTo>
                  <a:lnTo>
                    <a:pt x="21558" y="26788"/>
                  </a:lnTo>
                  <a:lnTo>
                    <a:pt x="21513" y="26743"/>
                  </a:lnTo>
                  <a:lnTo>
                    <a:pt x="21558" y="26652"/>
                  </a:lnTo>
                  <a:lnTo>
                    <a:pt x="21604" y="26743"/>
                  </a:lnTo>
                  <a:lnTo>
                    <a:pt x="21695" y="26743"/>
                  </a:lnTo>
                  <a:lnTo>
                    <a:pt x="21740" y="26606"/>
                  </a:lnTo>
                  <a:lnTo>
                    <a:pt x="21649" y="26379"/>
                  </a:lnTo>
                  <a:lnTo>
                    <a:pt x="21558" y="26379"/>
                  </a:lnTo>
                  <a:lnTo>
                    <a:pt x="21513" y="26425"/>
                  </a:lnTo>
                  <a:lnTo>
                    <a:pt x="21467" y="26379"/>
                  </a:lnTo>
                  <a:lnTo>
                    <a:pt x="21558" y="26243"/>
                  </a:lnTo>
                  <a:lnTo>
                    <a:pt x="21558" y="26106"/>
                  </a:lnTo>
                  <a:lnTo>
                    <a:pt x="21513" y="26015"/>
                  </a:lnTo>
                  <a:lnTo>
                    <a:pt x="21422" y="25970"/>
                  </a:lnTo>
                  <a:lnTo>
                    <a:pt x="21422" y="25879"/>
                  </a:lnTo>
                  <a:lnTo>
                    <a:pt x="21467" y="25833"/>
                  </a:lnTo>
                  <a:lnTo>
                    <a:pt x="21467" y="25651"/>
                  </a:lnTo>
                  <a:lnTo>
                    <a:pt x="21558" y="25651"/>
                  </a:lnTo>
                  <a:lnTo>
                    <a:pt x="21558" y="25788"/>
                  </a:lnTo>
                  <a:lnTo>
                    <a:pt x="21604" y="25879"/>
                  </a:lnTo>
                  <a:lnTo>
                    <a:pt x="21695" y="25742"/>
                  </a:lnTo>
                  <a:lnTo>
                    <a:pt x="21740" y="25833"/>
                  </a:lnTo>
                  <a:lnTo>
                    <a:pt x="21831" y="25924"/>
                  </a:lnTo>
                  <a:lnTo>
                    <a:pt x="21740" y="26106"/>
                  </a:lnTo>
                  <a:lnTo>
                    <a:pt x="21786" y="26197"/>
                  </a:lnTo>
                  <a:lnTo>
                    <a:pt x="21877" y="26197"/>
                  </a:lnTo>
                  <a:lnTo>
                    <a:pt x="22013" y="26061"/>
                  </a:lnTo>
                  <a:lnTo>
                    <a:pt x="22104" y="26061"/>
                  </a:lnTo>
                  <a:lnTo>
                    <a:pt x="22059" y="26197"/>
                  </a:lnTo>
                  <a:lnTo>
                    <a:pt x="21922" y="26334"/>
                  </a:lnTo>
                  <a:lnTo>
                    <a:pt x="21922" y="26425"/>
                  </a:lnTo>
                  <a:lnTo>
                    <a:pt x="21968" y="26561"/>
                  </a:lnTo>
                  <a:lnTo>
                    <a:pt x="21922" y="26743"/>
                  </a:lnTo>
                  <a:lnTo>
                    <a:pt x="21968" y="26834"/>
                  </a:lnTo>
                  <a:lnTo>
                    <a:pt x="22104" y="26879"/>
                  </a:lnTo>
                  <a:lnTo>
                    <a:pt x="22104" y="26788"/>
                  </a:lnTo>
                  <a:lnTo>
                    <a:pt x="22195" y="26652"/>
                  </a:lnTo>
                  <a:lnTo>
                    <a:pt x="22195" y="26788"/>
                  </a:lnTo>
                  <a:lnTo>
                    <a:pt x="22150" y="26834"/>
                  </a:lnTo>
                  <a:lnTo>
                    <a:pt x="22195" y="27061"/>
                  </a:lnTo>
                  <a:lnTo>
                    <a:pt x="22286" y="27107"/>
                  </a:lnTo>
                  <a:lnTo>
                    <a:pt x="22468" y="26879"/>
                  </a:lnTo>
                  <a:lnTo>
                    <a:pt x="22468" y="26652"/>
                  </a:lnTo>
                  <a:lnTo>
                    <a:pt x="22513" y="26561"/>
                  </a:lnTo>
                  <a:lnTo>
                    <a:pt x="22513" y="26152"/>
                  </a:lnTo>
                  <a:lnTo>
                    <a:pt x="22604" y="25833"/>
                  </a:lnTo>
                  <a:lnTo>
                    <a:pt x="22604" y="25606"/>
                  </a:lnTo>
                  <a:lnTo>
                    <a:pt x="22559" y="25378"/>
                  </a:lnTo>
                  <a:lnTo>
                    <a:pt x="22513" y="25242"/>
                  </a:lnTo>
                  <a:lnTo>
                    <a:pt x="22559" y="25242"/>
                  </a:lnTo>
                  <a:lnTo>
                    <a:pt x="22650" y="25424"/>
                  </a:lnTo>
                  <a:lnTo>
                    <a:pt x="22741" y="25469"/>
                  </a:lnTo>
                  <a:lnTo>
                    <a:pt x="22832" y="25288"/>
                  </a:lnTo>
                  <a:lnTo>
                    <a:pt x="22968" y="25151"/>
                  </a:lnTo>
                  <a:lnTo>
                    <a:pt x="22877" y="25378"/>
                  </a:lnTo>
                  <a:lnTo>
                    <a:pt x="22832" y="25651"/>
                  </a:lnTo>
                  <a:lnTo>
                    <a:pt x="22877" y="25879"/>
                  </a:lnTo>
                  <a:lnTo>
                    <a:pt x="22695" y="26152"/>
                  </a:lnTo>
                  <a:lnTo>
                    <a:pt x="22695" y="26379"/>
                  </a:lnTo>
                  <a:lnTo>
                    <a:pt x="22741" y="26470"/>
                  </a:lnTo>
                  <a:lnTo>
                    <a:pt x="22650" y="26561"/>
                  </a:lnTo>
                  <a:lnTo>
                    <a:pt x="22650" y="26788"/>
                  </a:lnTo>
                  <a:lnTo>
                    <a:pt x="22695" y="26925"/>
                  </a:lnTo>
                  <a:lnTo>
                    <a:pt x="22741" y="27061"/>
                  </a:lnTo>
                  <a:lnTo>
                    <a:pt x="22877" y="27198"/>
                  </a:lnTo>
                  <a:lnTo>
                    <a:pt x="22877" y="27380"/>
                  </a:lnTo>
                  <a:lnTo>
                    <a:pt x="22923" y="27380"/>
                  </a:lnTo>
                  <a:lnTo>
                    <a:pt x="22923" y="27561"/>
                  </a:lnTo>
                  <a:lnTo>
                    <a:pt x="23059" y="27652"/>
                  </a:lnTo>
                  <a:lnTo>
                    <a:pt x="23150" y="27607"/>
                  </a:lnTo>
                  <a:lnTo>
                    <a:pt x="23241" y="27652"/>
                  </a:lnTo>
                  <a:lnTo>
                    <a:pt x="23332" y="27607"/>
                  </a:lnTo>
                  <a:lnTo>
                    <a:pt x="23560" y="27607"/>
                  </a:lnTo>
                  <a:lnTo>
                    <a:pt x="23560" y="27652"/>
                  </a:lnTo>
                  <a:lnTo>
                    <a:pt x="23332" y="27789"/>
                  </a:lnTo>
                  <a:lnTo>
                    <a:pt x="23241" y="27789"/>
                  </a:lnTo>
                  <a:lnTo>
                    <a:pt x="23241" y="27880"/>
                  </a:lnTo>
                  <a:lnTo>
                    <a:pt x="23378" y="27925"/>
                  </a:lnTo>
                  <a:lnTo>
                    <a:pt x="23287" y="28016"/>
                  </a:lnTo>
                  <a:lnTo>
                    <a:pt x="23150" y="28016"/>
                  </a:lnTo>
                  <a:lnTo>
                    <a:pt x="23150" y="28107"/>
                  </a:lnTo>
                  <a:lnTo>
                    <a:pt x="23287" y="28244"/>
                  </a:lnTo>
                  <a:lnTo>
                    <a:pt x="23287" y="28365"/>
                  </a:lnTo>
                  <a:lnTo>
                    <a:pt x="23241" y="28335"/>
                  </a:lnTo>
                  <a:lnTo>
                    <a:pt x="23196" y="28198"/>
                  </a:lnTo>
                  <a:lnTo>
                    <a:pt x="23150" y="28289"/>
                  </a:lnTo>
                  <a:lnTo>
                    <a:pt x="23196" y="28380"/>
                  </a:lnTo>
                  <a:lnTo>
                    <a:pt x="23105" y="28471"/>
                  </a:lnTo>
                  <a:lnTo>
                    <a:pt x="23105" y="28653"/>
                  </a:lnTo>
                  <a:lnTo>
                    <a:pt x="23150" y="28698"/>
                  </a:lnTo>
                  <a:lnTo>
                    <a:pt x="23105" y="28789"/>
                  </a:lnTo>
                  <a:lnTo>
                    <a:pt x="23014" y="28789"/>
                  </a:lnTo>
                  <a:lnTo>
                    <a:pt x="22923" y="28926"/>
                  </a:lnTo>
                  <a:lnTo>
                    <a:pt x="22923" y="28971"/>
                  </a:lnTo>
                  <a:lnTo>
                    <a:pt x="23105" y="28971"/>
                  </a:lnTo>
                  <a:lnTo>
                    <a:pt x="23150" y="29108"/>
                  </a:lnTo>
                  <a:lnTo>
                    <a:pt x="23241" y="29199"/>
                  </a:lnTo>
                  <a:lnTo>
                    <a:pt x="23332" y="29199"/>
                  </a:lnTo>
                  <a:lnTo>
                    <a:pt x="23423" y="29290"/>
                  </a:lnTo>
                  <a:lnTo>
                    <a:pt x="23423" y="29335"/>
                  </a:lnTo>
                  <a:lnTo>
                    <a:pt x="23287" y="29335"/>
                  </a:lnTo>
                  <a:lnTo>
                    <a:pt x="23241" y="29381"/>
                  </a:lnTo>
                  <a:lnTo>
                    <a:pt x="23287" y="29472"/>
                  </a:lnTo>
                  <a:lnTo>
                    <a:pt x="23378" y="29517"/>
                  </a:lnTo>
                  <a:lnTo>
                    <a:pt x="23423" y="29654"/>
                  </a:lnTo>
                  <a:lnTo>
                    <a:pt x="23560" y="29790"/>
                  </a:lnTo>
                  <a:lnTo>
                    <a:pt x="23650" y="29790"/>
                  </a:lnTo>
                  <a:lnTo>
                    <a:pt x="23560" y="29835"/>
                  </a:lnTo>
                  <a:lnTo>
                    <a:pt x="23469" y="29835"/>
                  </a:lnTo>
                  <a:lnTo>
                    <a:pt x="23378" y="29926"/>
                  </a:lnTo>
                  <a:lnTo>
                    <a:pt x="23378" y="30108"/>
                  </a:lnTo>
                  <a:lnTo>
                    <a:pt x="23514" y="30336"/>
                  </a:lnTo>
                  <a:lnTo>
                    <a:pt x="23605" y="30427"/>
                  </a:lnTo>
                  <a:lnTo>
                    <a:pt x="23787" y="30427"/>
                  </a:lnTo>
                  <a:lnTo>
                    <a:pt x="23878" y="30472"/>
                  </a:lnTo>
                  <a:lnTo>
                    <a:pt x="23696" y="30563"/>
                  </a:lnTo>
                  <a:lnTo>
                    <a:pt x="23560" y="30518"/>
                  </a:lnTo>
                  <a:lnTo>
                    <a:pt x="23423" y="30518"/>
                  </a:lnTo>
                  <a:lnTo>
                    <a:pt x="23332" y="30745"/>
                  </a:lnTo>
                  <a:lnTo>
                    <a:pt x="23105" y="30972"/>
                  </a:lnTo>
                  <a:lnTo>
                    <a:pt x="22923" y="31154"/>
                  </a:lnTo>
                  <a:lnTo>
                    <a:pt x="22923" y="31291"/>
                  </a:lnTo>
                  <a:lnTo>
                    <a:pt x="22968" y="31427"/>
                  </a:lnTo>
                  <a:lnTo>
                    <a:pt x="23150" y="31291"/>
                  </a:lnTo>
                  <a:lnTo>
                    <a:pt x="23241" y="31063"/>
                  </a:lnTo>
                  <a:lnTo>
                    <a:pt x="23241" y="31018"/>
                  </a:lnTo>
                  <a:lnTo>
                    <a:pt x="23378" y="30972"/>
                  </a:lnTo>
                  <a:lnTo>
                    <a:pt x="23560" y="30791"/>
                  </a:lnTo>
                  <a:lnTo>
                    <a:pt x="23605" y="30836"/>
                  </a:lnTo>
                  <a:lnTo>
                    <a:pt x="23923" y="30836"/>
                  </a:lnTo>
                  <a:lnTo>
                    <a:pt x="23787" y="30972"/>
                  </a:lnTo>
                  <a:lnTo>
                    <a:pt x="23787" y="31018"/>
                  </a:lnTo>
                  <a:lnTo>
                    <a:pt x="23969" y="31018"/>
                  </a:lnTo>
                  <a:lnTo>
                    <a:pt x="23969" y="31109"/>
                  </a:lnTo>
                  <a:lnTo>
                    <a:pt x="23787" y="31245"/>
                  </a:lnTo>
                  <a:lnTo>
                    <a:pt x="23787" y="31382"/>
                  </a:lnTo>
                  <a:lnTo>
                    <a:pt x="23832" y="31518"/>
                  </a:lnTo>
                  <a:lnTo>
                    <a:pt x="23741" y="31655"/>
                  </a:lnTo>
                  <a:lnTo>
                    <a:pt x="23696" y="31791"/>
                  </a:lnTo>
                  <a:lnTo>
                    <a:pt x="23696" y="31882"/>
                  </a:lnTo>
                  <a:lnTo>
                    <a:pt x="23741" y="31928"/>
                  </a:lnTo>
                  <a:lnTo>
                    <a:pt x="23514" y="31928"/>
                  </a:lnTo>
                  <a:lnTo>
                    <a:pt x="23378" y="32064"/>
                  </a:lnTo>
                  <a:lnTo>
                    <a:pt x="23378" y="32155"/>
                  </a:lnTo>
                  <a:lnTo>
                    <a:pt x="23514" y="32155"/>
                  </a:lnTo>
                  <a:lnTo>
                    <a:pt x="23560" y="32109"/>
                  </a:lnTo>
                  <a:lnTo>
                    <a:pt x="23741" y="32109"/>
                  </a:lnTo>
                  <a:lnTo>
                    <a:pt x="23741" y="32155"/>
                  </a:lnTo>
                  <a:lnTo>
                    <a:pt x="23605" y="32246"/>
                  </a:lnTo>
                  <a:lnTo>
                    <a:pt x="23423" y="32246"/>
                  </a:lnTo>
                  <a:lnTo>
                    <a:pt x="23332" y="32337"/>
                  </a:lnTo>
                  <a:lnTo>
                    <a:pt x="23287" y="32519"/>
                  </a:lnTo>
                  <a:lnTo>
                    <a:pt x="23378" y="32655"/>
                  </a:lnTo>
                  <a:lnTo>
                    <a:pt x="23469" y="32610"/>
                  </a:lnTo>
                  <a:lnTo>
                    <a:pt x="23469" y="32473"/>
                  </a:lnTo>
                  <a:lnTo>
                    <a:pt x="23560" y="32473"/>
                  </a:lnTo>
                  <a:lnTo>
                    <a:pt x="23741" y="32428"/>
                  </a:lnTo>
                  <a:lnTo>
                    <a:pt x="23923" y="32200"/>
                  </a:lnTo>
                  <a:lnTo>
                    <a:pt x="24105" y="31973"/>
                  </a:lnTo>
                  <a:lnTo>
                    <a:pt x="24151" y="31609"/>
                  </a:lnTo>
                  <a:lnTo>
                    <a:pt x="24333" y="31245"/>
                  </a:lnTo>
                  <a:lnTo>
                    <a:pt x="24515" y="31291"/>
                  </a:lnTo>
                  <a:lnTo>
                    <a:pt x="24560" y="31291"/>
                  </a:lnTo>
                  <a:lnTo>
                    <a:pt x="24469" y="31427"/>
                  </a:lnTo>
                  <a:lnTo>
                    <a:pt x="24287" y="31837"/>
                  </a:lnTo>
                  <a:lnTo>
                    <a:pt x="24242" y="32109"/>
                  </a:lnTo>
                  <a:lnTo>
                    <a:pt x="24060" y="32337"/>
                  </a:lnTo>
                  <a:lnTo>
                    <a:pt x="24060" y="32428"/>
                  </a:lnTo>
                  <a:lnTo>
                    <a:pt x="24151" y="32428"/>
                  </a:lnTo>
                  <a:lnTo>
                    <a:pt x="24424" y="32109"/>
                  </a:lnTo>
                  <a:lnTo>
                    <a:pt x="24424" y="31973"/>
                  </a:lnTo>
                  <a:lnTo>
                    <a:pt x="24606" y="31791"/>
                  </a:lnTo>
                  <a:lnTo>
                    <a:pt x="24606" y="31882"/>
                  </a:lnTo>
                  <a:lnTo>
                    <a:pt x="24742" y="31882"/>
                  </a:lnTo>
                  <a:lnTo>
                    <a:pt x="24742" y="31973"/>
                  </a:lnTo>
                  <a:lnTo>
                    <a:pt x="24515" y="32064"/>
                  </a:lnTo>
                  <a:lnTo>
                    <a:pt x="24424" y="32200"/>
                  </a:lnTo>
                  <a:lnTo>
                    <a:pt x="24196" y="32473"/>
                  </a:lnTo>
                  <a:lnTo>
                    <a:pt x="24196" y="32519"/>
                  </a:lnTo>
                  <a:lnTo>
                    <a:pt x="24333" y="32519"/>
                  </a:lnTo>
                  <a:lnTo>
                    <a:pt x="24242" y="32610"/>
                  </a:lnTo>
                  <a:lnTo>
                    <a:pt x="23923" y="32610"/>
                  </a:lnTo>
                  <a:lnTo>
                    <a:pt x="23832" y="32792"/>
                  </a:lnTo>
                  <a:lnTo>
                    <a:pt x="23696" y="32928"/>
                  </a:lnTo>
                  <a:lnTo>
                    <a:pt x="23741" y="33110"/>
                  </a:lnTo>
                  <a:lnTo>
                    <a:pt x="23650" y="33065"/>
                  </a:lnTo>
                  <a:lnTo>
                    <a:pt x="23560" y="32974"/>
                  </a:lnTo>
                  <a:lnTo>
                    <a:pt x="23469" y="33065"/>
                  </a:lnTo>
                  <a:lnTo>
                    <a:pt x="23469" y="33292"/>
                  </a:lnTo>
                  <a:lnTo>
                    <a:pt x="23605" y="33292"/>
                  </a:lnTo>
                  <a:lnTo>
                    <a:pt x="23605" y="33383"/>
                  </a:lnTo>
                  <a:lnTo>
                    <a:pt x="23514" y="33656"/>
                  </a:lnTo>
                  <a:lnTo>
                    <a:pt x="23514" y="34065"/>
                  </a:lnTo>
                  <a:lnTo>
                    <a:pt x="23560" y="34292"/>
                  </a:lnTo>
                  <a:lnTo>
                    <a:pt x="23696" y="34520"/>
                  </a:lnTo>
                  <a:lnTo>
                    <a:pt x="23787" y="34520"/>
                  </a:lnTo>
                  <a:lnTo>
                    <a:pt x="23787" y="34383"/>
                  </a:lnTo>
                  <a:lnTo>
                    <a:pt x="23923" y="34292"/>
                  </a:lnTo>
                  <a:lnTo>
                    <a:pt x="24151" y="34202"/>
                  </a:lnTo>
                  <a:lnTo>
                    <a:pt x="24287" y="34111"/>
                  </a:lnTo>
                  <a:lnTo>
                    <a:pt x="24469" y="33929"/>
                  </a:lnTo>
                  <a:lnTo>
                    <a:pt x="24515" y="33929"/>
                  </a:lnTo>
                  <a:lnTo>
                    <a:pt x="24515" y="34111"/>
                  </a:lnTo>
                  <a:lnTo>
                    <a:pt x="24424" y="34247"/>
                  </a:lnTo>
                  <a:lnTo>
                    <a:pt x="24333" y="34292"/>
                  </a:lnTo>
                  <a:lnTo>
                    <a:pt x="24242" y="34429"/>
                  </a:lnTo>
                  <a:lnTo>
                    <a:pt x="24242" y="34520"/>
                  </a:lnTo>
                  <a:lnTo>
                    <a:pt x="24378" y="34611"/>
                  </a:lnTo>
                  <a:lnTo>
                    <a:pt x="24515" y="34747"/>
                  </a:lnTo>
                  <a:lnTo>
                    <a:pt x="24651" y="34747"/>
                  </a:lnTo>
                  <a:lnTo>
                    <a:pt x="24787" y="34793"/>
                  </a:lnTo>
                  <a:lnTo>
                    <a:pt x="24833" y="34838"/>
                  </a:lnTo>
                  <a:lnTo>
                    <a:pt x="24833" y="34838"/>
                  </a:lnTo>
                  <a:lnTo>
                    <a:pt x="24651" y="34793"/>
                  </a:lnTo>
                  <a:lnTo>
                    <a:pt x="24469" y="34793"/>
                  </a:lnTo>
                  <a:lnTo>
                    <a:pt x="24333" y="34702"/>
                  </a:lnTo>
                  <a:lnTo>
                    <a:pt x="24105" y="34702"/>
                  </a:lnTo>
                  <a:lnTo>
                    <a:pt x="24060" y="34838"/>
                  </a:lnTo>
                  <a:lnTo>
                    <a:pt x="24060" y="34929"/>
                  </a:lnTo>
                  <a:lnTo>
                    <a:pt x="24151" y="35066"/>
                  </a:lnTo>
                  <a:lnTo>
                    <a:pt x="24151" y="35384"/>
                  </a:lnTo>
                  <a:lnTo>
                    <a:pt x="24196" y="35520"/>
                  </a:lnTo>
                  <a:lnTo>
                    <a:pt x="24242" y="35520"/>
                  </a:lnTo>
                  <a:lnTo>
                    <a:pt x="24378" y="35429"/>
                  </a:lnTo>
                  <a:lnTo>
                    <a:pt x="24469" y="35520"/>
                  </a:lnTo>
                  <a:lnTo>
                    <a:pt x="24378" y="35566"/>
                  </a:lnTo>
                  <a:lnTo>
                    <a:pt x="24378" y="35657"/>
                  </a:lnTo>
                  <a:lnTo>
                    <a:pt x="24469" y="35702"/>
                  </a:lnTo>
                  <a:lnTo>
                    <a:pt x="24469" y="35793"/>
                  </a:lnTo>
                  <a:lnTo>
                    <a:pt x="24424" y="35839"/>
                  </a:lnTo>
                  <a:lnTo>
                    <a:pt x="24287" y="35839"/>
                  </a:lnTo>
                  <a:lnTo>
                    <a:pt x="24151" y="35884"/>
                  </a:lnTo>
                  <a:lnTo>
                    <a:pt x="23969" y="36021"/>
                  </a:lnTo>
                  <a:lnTo>
                    <a:pt x="23923" y="36112"/>
                  </a:lnTo>
                  <a:lnTo>
                    <a:pt x="24014" y="36203"/>
                  </a:lnTo>
                  <a:lnTo>
                    <a:pt x="24242" y="36112"/>
                  </a:lnTo>
                  <a:lnTo>
                    <a:pt x="24333" y="36157"/>
                  </a:lnTo>
                  <a:lnTo>
                    <a:pt x="24242" y="36157"/>
                  </a:lnTo>
                  <a:lnTo>
                    <a:pt x="24196" y="36248"/>
                  </a:lnTo>
                  <a:lnTo>
                    <a:pt x="24287" y="36385"/>
                  </a:lnTo>
                  <a:lnTo>
                    <a:pt x="24515" y="36294"/>
                  </a:lnTo>
                  <a:lnTo>
                    <a:pt x="24742" y="36112"/>
                  </a:lnTo>
                  <a:lnTo>
                    <a:pt x="24878" y="35930"/>
                  </a:lnTo>
                  <a:lnTo>
                    <a:pt x="25060" y="35930"/>
                  </a:lnTo>
                  <a:lnTo>
                    <a:pt x="25197" y="35839"/>
                  </a:lnTo>
                  <a:lnTo>
                    <a:pt x="25197" y="35702"/>
                  </a:lnTo>
                  <a:lnTo>
                    <a:pt x="25288" y="35702"/>
                  </a:lnTo>
                  <a:lnTo>
                    <a:pt x="25333" y="35793"/>
                  </a:lnTo>
                  <a:lnTo>
                    <a:pt x="25197" y="36021"/>
                  </a:lnTo>
                  <a:lnTo>
                    <a:pt x="25015" y="36112"/>
                  </a:lnTo>
                  <a:lnTo>
                    <a:pt x="24878" y="36157"/>
                  </a:lnTo>
                  <a:lnTo>
                    <a:pt x="24833" y="36294"/>
                  </a:lnTo>
                  <a:lnTo>
                    <a:pt x="24924" y="36385"/>
                  </a:lnTo>
                  <a:lnTo>
                    <a:pt x="25015" y="36339"/>
                  </a:lnTo>
                  <a:lnTo>
                    <a:pt x="25197" y="36339"/>
                  </a:lnTo>
                  <a:lnTo>
                    <a:pt x="25333" y="36385"/>
                  </a:lnTo>
                  <a:lnTo>
                    <a:pt x="25151" y="36385"/>
                  </a:lnTo>
                  <a:lnTo>
                    <a:pt x="25015" y="36430"/>
                  </a:lnTo>
                  <a:lnTo>
                    <a:pt x="25015" y="36657"/>
                  </a:lnTo>
                  <a:lnTo>
                    <a:pt x="25060" y="36885"/>
                  </a:lnTo>
                  <a:lnTo>
                    <a:pt x="25015" y="36930"/>
                  </a:lnTo>
                  <a:lnTo>
                    <a:pt x="24924" y="36794"/>
                  </a:lnTo>
                  <a:lnTo>
                    <a:pt x="24924" y="36566"/>
                  </a:lnTo>
                  <a:lnTo>
                    <a:pt x="24878" y="36476"/>
                  </a:lnTo>
                  <a:lnTo>
                    <a:pt x="24742" y="36521"/>
                  </a:lnTo>
                  <a:lnTo>
                    <a:pt x="24378" y="36794"/>
                  </a:lnTo>
                  <a:lnTo>
                    <a:pt x="24287" y="36885"/>
                  </a:lnTo>
                  <a:lnTo>
                    <a:pt x="24105" y="37021"/>
                  </a:lnTo>
                  <a:lnTo>
                    <a:pt x="24014" y="37112"/>
                  </a:lnTo>
                  <a:lnTo>
                    <a:pt x="24014" y="37249"/>
                  </a:lnTo>
                  <a:lnTo>
                    <a:pt x="24014" y="37340"/>
                  </a:lnTo>
                  <a:lnTo>
                    <a:pt x="24105" y="37385"/>
                  </a:lnTo>
                  <a:lnTo>
                    <a:pt x="24196" y="37340"/>
                  </a:lnTo>
                  <a:lnTo>
                    <a:pt x="24333" y="37249"/>
                  </a:lnTo>
                  <a:lnTo>
                    <a:pt x="24424" y="37158"/>
                  </a:lnTo>
                  <a:lnTo>
                    <a:pt x="24469" y="37158"/>
                  </a:lnTo>
                  <a:lnTo>
                    <a:pt x="24560" y="37203"/>
                  </a:lnTo>
                  <a:lnTo>
                    <a:pt x="24833" y="37249"/>
                  </a:lnTo>
                  <a:lnTo>
                    <a:pt x="24787" y="37294"/>
                  </a:lnTo>
                  <a:lnTo>
                    <a:pt x="24606" y="37249"/>
                  </a:lnTo>
                  <a:lnTo>
                    <a:pt x="24515" y="37249"/>
                  </a:lnTo>
                  <a:lnTo>
                    <a:pt x="24424" y="37340"/>
                  </a:lnTo>
                  <a:lnTo>
                    <a:pt x="24424" y="37431"/>
                  </a:lnTo>
                  <a:lnTo>
                    <a:pt x="24469" y="37522"/>
                  </a:lnTo>
                  <a:lnTo>
                    <a:pt x="24378" y="37522"/>
                  </a:lnTo>
                  <a:lnTo>
                    <a:pt x="24287" y="37476"/>
                  </a:lnTo>
                  <a:lnTo>
                    <a:pt x="24060" y="37522"/>
                  </a:lnTo>
                  <a:lnTo>
                    <a:pt x="24060" y="37567"/>
                  </a:lnTo>
                  <a:lnTo>
                    <a:pt x="24242" y="37567"/>
                  </a:lnTo>
                  <a:lnTo>
                    <a:pt x="24333" y="37658"/>
                  </a:lnTo>
                  <a:lnTo>
                    <a:pt x="24515" y="37658"/>
                  </a:lnTo>
                  <a:lnTo>
                    <a:pt x="24424" y="37749"/>
                  </a:lnTo>
                  <a:lnTo>
                    <a:pt x="24242" y="37749"/>
                  </a:lnTo>
                  <a:lnTo>
                    <a:pt x="24151" y="37658"/>
                  </a:lnTo>
                  <a:lnTo>
                    <a:pt x="24014" y="37703"/>
                  </a:lnTo>
                  <a:lnTo>
                    <a:pt x="23969" y="37840"/>
                  </a:lnTo>
                  <a:lnTo>
                    <a:pt x="24060" y="37885"/>
                  </a:lnTo>
                  <a:lnTo>
                    <a:pt x="24151" y="37885"/>
                  </a:lnTo>
                  <a:lnTo>
                    <a:pt x="24333" y="37840"/>
                  </a:lnTo>
                  <a:lnTo>
                    <a:pt x="24424" y="37931"/>
                  </a:lnTo>
                  <a:lnTo>
                    <a:pt x="24651" y="37931"/>
                  </a:lnTo>
                  <a:lnTo>
                    <a:pt x="24651" y="37976"/>
                  </a:lnTo>
                  <a:lnTo>
                    <a:pt x="24469" y="38022"/>
                  </a:lnTo>
                  <a:lnTo>
                    <a:pt x="24333" y="37976"/>
                  </a:lnTo>
                  <a:lnTo>
                    <a:pt x="24333" y="38022"/>
                  </a:lnTo>
                  <a:lnTo>
                    <a:pt x="24378" y="38067"/>
                  </a:lnTo>
                  <a:lnTo>
                    <a:pt x="24606" y="38067"/>
                  </a:lnTo>
                  <a:lnTo>
                    <a:pt x="24606" y="38158"/>
                  </a:lnTo>
                  <a:lnTo>
                    <a:pt x="24424" y="38204"/>
                  </a:lnTo>
                  <a:lnTo>
                    <a:pt x="24242" y="38158"/>
                  </a:lnTo>
                  <a:lnTo>
                    <a:pt x="24151" y="38067"/>
                  </a:lnTo>
                  <a:lnTo>
                    <a:pt x="24060" y="38113"/>
                  </a:lnTo>
                  <a:lnTo>
                    <a:pt x="24151" y="38295"/>
                  </a:lnTo>
                  <a:lnTo>
                    <a:pt x="24333" y="38386"/>
                  </a:lnTo>
                  <a:lnTo>
                    <a:pt x="24378" y="38295"/>
                  </a:lnTo>
                  <a:lnTo>
                    <a:pt x="24469" y="38295"/>
                  </a:lnTo>
                  <a:lnTo>
                    <a:pt x="24606" y="38340"/>
                  </a:lnTo>
                  <a:lnTo>
                    <a:pt x="24787" y="38295"/>
                  </a:lnTo>
                  <a:lnTo>
                    <a:pt x="24878" y="38386"/>
                  </a:lnTo>
                  <a:lnTo>
                    <a:pt x="24742" y="38431"/>
                  </a:lnTo>
                  <a:lnTo>
                    <a:pt x="24742" y="38477"/>
                  </a:lnTo>
                  <a:lnTo>
                    <a:pt x="24878" y="38477"/>
                  </a:lnTo>
                  <a:lnTo>
                    <a:pt x="24924" y="38568"/>
                  </a:lnTo>
                  <a:lnTo>
                    <a:pt x="25151" y="38659"/>
                  </a:lnTo>
                  <a:lnTo>
                    <a:pt x="25242" y="38613"/>
                  </a:lnTo>
                  <a:lnTo>
                    <a:pt x="25333" y="38431"/>
                  </a:lnTo>
                  <a:lnTo>
                    <a:pt x="25470" y="38340"/>
                  </a:lnTo>
                  <a:lnTo>
                    <a:pt x="25470" y="38386"/>
                  </a:lnTo>
                  <a:lnTo>
                    <a:pt x="25424" y="38522"/>
                  </a:lnTo>
                  <a:lnTo>
                    <a:pt x="25197" y="38659"/>
                  </a:lnTo>
                  <a:lnTo>
                    <a:pt x="25015" y="38704"/>
                  </a:lnTo>
                  <a:lnTo>
                    <a:pt x="24878" y="38704"/>
                  </a:lnTo>
                  <a:lnTo>
                    <a:pt x="24787" y="38840"/>
                  </a:lnTo>
                  <a:lnTo>
                    <a:pt x="24787" y="38886"/>
                  </a:lnTo>
                  <a:lnTo>
                    <a:pt x="24878" y="38977"/>
                  </a:lnTo>
                  <a:lnTo>
                    <a:pt x="24969" y="38886"/>
                  </a:lnTo>
                  <a:lnTo>
                    <a:pt x="25060" y="38886"/>
                  </a:lnTo>
                  <a:lnTo>
                    <a:pt x="25106" y="38977"/>
                  </a:lnTo>
                  <a:lnTo>
                    <a:pt x="25151" y="38977"/>
                  </a:lnTo>
                  <a:lnTo>
                    <a:pt x="25197" y="38886"/>
                  </a:lnTo>
                  <a:lnTo>
                    <a:pt x="25333" y="38795"/>
                  </a:lnTo>
                  <a:lnTo>
                    <a:pt x="25333" y="38886"/>
                  </a:lnTo>
                  <a:lnTo>
                    <a:pt x="25288" y="38931"/>
                  </a:lnTo>
                  <a:lnTo>
                    <a:pt x="25288" y="39022"/>
                  </a:lnTo>
                  <a:lnTo>
                    <a:pt x="25379" y="39068"/>
                  </a:lnTo>
                  <a:lnTo>
                    <a:pt x="25470" y="39113"/>
                  </a:lnTo>
                  <a:lnTo>
                    <a:pt x="25561" y="39113"/>
                  </a:lnTo>
                  <a:lnTo>
                    <a:pt x="25743" y="38886"/>
                  </a:lnTo>
                  <a:lnTo>
                    <a:pt x="25743" y="38613"/>
                  </a:lnTo>
                  <a:lnTo>
                    <a:pt x="25788" y="38477"/>
                  </a:lnTo>
                  <a:lnTo>
                    <a:pt x="25924" y="38477"/>
                  </a:lnTo>
                  <a:lnTo>
                    <a:pt x="25924" y="38568"/>
                  </a:lnTo>
                  <a:lnTo>
                    <a:pt x="25834" y="38659"/>
                  </a:lnTo>
                  <a:lnTo>
                    <a:pt x="25834" y="38840"/>
                  </a:lnTo>
                  <a:lnTo>
                    <a:pt x="25697" y="39068"/>
                  </a:lnTo>
                  <a:lnTo>
                    <a:pt x="25606" y="39204"/>
                  </a:lnTo>
                  <a:lnTo>
                    <a:pt x="25606" y="39250"/>
                  </a:lnTo>
                  <a:lnTo>
                    <a:pt x="25788" y="39250"/>
                  </a:lnTo>
                  <a:lnTo>
                    <a:pt x="25970" y="39204"/>
                  </a:lnTo>
                  <a:lnTo>
                    <a:pt x="26015" y="39250"/>
                  </a:lnTo>
                  <a:lnTo>
                    <a:pt x="25879" y="39341"/>
                  </a:lnTo>
                  <a:lnTo>
                    <a:pt x="25788" y="39568"/>
                  </a:lnTo>
                  <a:lnTo>
                    <a:pt x="25606" y="39705"/>
                  </a:lnTo>
                  <a:lnTo>
                    <a:pt x="25606" y="39750"/>
                  </a:lnTo>
                  <a:lnTo>
                    <a:pt x="25697" y="39977"/>
                  </a:lnTo>
                  <a:lnTo>
                    <a:pt x="25879" y="40068"/>
                  </a:lnTo>
                  <a:lnTo>
                    <a:pt x="25970" y="39977"/>
                  </a:lnTo>
                  <a:lnTo>
                    <a:pt x="26106" y="39977"/>
                  </a:lnTo>
                  <a:lnTo>
                    <a:pt x="26152" y="40114"/>
                  </a:lnTo>
                  <a:lnTo>
                    <a:pt x="26197" y="40250"/>
                  </a:lnTo>
                  <a:lnTo>
                    <a:pt x="26197" y="40341"/>
                  </a:lnTo>
                  <a:lnTo>
                    <a:pt x="26152" y="40341"/>
                  </a:lnTo>
                  <a:lnTo>
                    <a:pt x="26106" y="40205"/>
                  </a:lnTo>
                  <a:lnTo>
                    <a:pt x="26015" y="40205"/>
                  </a:lnTo>
                  <a:lnTo>
                    <a:pt x="26015" y="40387"/>
                  </a:lnTo>
                  <a:lnTo>
                    <a:pt x="26152" y="40569"/>
                  </a:lnTo>
                  <a:lnTo>
                    <a:pt x="26334" y="40478"/>
                  </a:lnTo>
                  <a:lnTo>
                    <a:pt x="26516" y="40387"/>
                  </a:lnTo>
                  <a:lnTo>
                    <a:pt x="26607" y="40296"/>
                  </a:lnTo>
                  <a:lnTo>
                    <a:pt x="26607" y="40296"/>
                  </a:lnTo>
                  <a:lnTo>
                    <a:pt x="26561" y="40523"/>
                  </a:lnTo>
                  <a:lnTo>
                    <a:pt x="26425" y="40842"/>
                  </a:lnTo>
                  <a:lnTo>
                    <a:pt x="26470" y="41114"/>
                  </a:lnTo>
                  <a:lnTo>
                    <a:pt x="26607" y="41114"/>
                  </a:lnTo>
                  <a:lnTo>
                    <a:pt x="26652" y="41387"/>
                  </a:lnTo>
                  <a:lnTo>
                    <a:pt x="26834" y="41524"/>
                  </a:lnTo>
                  <a:lnTo>
                    <a:pt x="26834" y="41615"/>
                  </a:lnTo>
                  <a:lnTo>
                    <a:pt x="26698" y="41706"/>
                  </a:lnTo>
                  <a:lnTo>
                    <a:pt x="26698" y="41842"/>
                  </a:lnTo>
                  <a:lnTo>
                    <a:pt x="26789" y="41933"/>
                  </a:lnTo>
                  <a:lnTo>
                    <a:pt x="26743" y="41979"/>
                  </a:lnTo>
                  <a:lnTo>
                    <a:pt x="26652" y="42115"/>
                  </a:lnTo>
                  <a:lnTo>
                    <a:pt x="26698" y="42160"/>
                  </a:lnTo>
                  <a:lnTo>
                    <a:pt x="26698" y="42297"/>
                  </a:lnTo>
                  <a:lnTo>
                    <a:pt x="26789" y="42388"/>
                  </a:lnTo>
                  <a:lnTo>
                    <a:pt x="26652" y="42524"/>
                  </a:lnTo>
                  <a:lnTo>
                    <a:pt x="26516" y="42615"/>
                  </a:lnTo>
                  <a:lnTo>
                    <a:pt x="26470" y="42797"/>
                  </a:lnTo>
                  <a:lnTo>
                    <a:pt x="26379" y="42888"/>
                  </a:lnTo>
                  <a:lnTo>
                    <a:pt x="26379" y="43070"/>
                  </a:lnTo>
                  <a:lnTo>
                    <a:pt x="26288" y="43161"/>
                  </a:lnTo>
                  <a:lnTo>
                    <a:pt x="26243" y="43297"/>
                  </a:lnTo>
                  <a:lnTo>
                    <a:pt x="26061" y="43434"/>
                  </a:lnTo>
                  <a:lnTo>
                    <a:pt x="25970" y="43343"/>
                  </a:lnTo>
                  <a:lnTo>
                    <a:pt x="25924" y="43297"/>
                  </a:lnTo>
                  <a:lnTo>
                    <a:pt x="26015" y="43116"/>
                  </a:lnTo>
                  <a:lnTo>
                    <a:pt x="26061" y="43206"/>
                  </a:lnTo>
                  <a:lnTo>
                    <a:pt x="26152" y="43116"/>
                  </a:lnTo>
                  <a:lnTo>
                    <a:pt x="26152" y="43252"/>
                  </a:lnTo>
                  <a:lnTo>
                    <a:pt x="26197" y="43161"/>
                  </a:lnTo>
                  <a:lnTo>
                    <a:pt x="26197" y="42979"/>
                  </a:lnTo>
                  <a:lnTo>
                    <a:pt x="26288" y="42797"/>
                  </a:lnTo>
                  <a:lnTo>
                    <a:pt x="26425" y="42706"/>
                  </a:lnTo>
                  <a:lnTo>
                    <a:pt x="26425" y="42570"/>
                  </a:lnTo>
                  <a:lnTo>
                    <a:pt x="26334" y="42570"/>
                  </a:lnTo>
                  <a:lnTo>
                    <a:pt x="26197" y="42706"/>
                  </a:lnTo>
                  <a:lnTo>
                    <a:pt x="26106" y="42797"/>
                  </a:lnTo>
                  <a:lnTo>
                    <a:pt x="26015" y="42797"/>
                  </a:lnTo>
                  <a:lnTo>
                    <a:pt x="26015" y="42706"/>
                  </a:lnTo>
                  <a:lnTo>
                    <a:pt x="26152" y="42570"/>
                  </a:lnTo>
                  <a:lnTo>
                    <a:pt x="26288" y="42524"/>
                  </a:lnTo>
                  <a:lnTo>
                    <a:pt x="26334" y="42433"/>
                  </a:lnTo>
                  <a:lnTo>
                    <a:pt x="26288" y="42297"/>
                  </a:lnTo>
                  <a:lnTo>
                    <a:pt x="26243" y="42297"/>
                  </a:lnTo>
                  <a:lnTo>
                    <a:pt x="26152" y="42342"/>
                  </a:lnTo>
                  <a:lnTo>
                    <a:pt x="26061" y="42206"/>
                  </a:lnTo>
                  <a:lnTo>
                    <a:pt x="25970" y="42160"/>
                  </a:lnTo>
                  <a:lnTo>
                    <a:pt x="25606" y="42160"/>
                  </a:lnTo>
                  <a:lnTo>
                    <a:pt x="25424" y="42024"/>
                  </a:lnTo>
                  <a:lnTo>
                    <a:pt x="25015" y="41706"/>
                  </a:lnTo>
                  <a:lnTo>
                    <a:pt x="24969" y="41706"/>
                  </a:lnTo>
                  <a:lnTo>
                    <a:pt x="24969" y="41842"/>
                  </a:lnTo>
                  <a:lnTo>
                    <a:pt x="24833" y="42160"/>
                  </a:lnTo>
                  <a:lnTo>
                    <a:pt x="24833" y="42297"/>
                  </a:lnTo>
                  <a:lnTo>
                    <a:pt x="24924" y="42570"/>
                  </a:lnTo>
                  <a:lnTo>
                    <a:pt x="24878" y="42979"/>
                  </a:lnTo>
                  <a:lnTo>
                    <a:pt x="24878" y="43206"/>
                  </a:lnTo>
                  <a:lnTo>
                    <a:pt x="24878" y="43388"/>
                  </a:lnTo>
                  <a:lnTo>
                    <a:pt x="24878" y="43525"/>
                  </a:lnTo>
                  <a:lnTo>
                    <a:pt x="24969" y="43525"/>
                  </a:lnTo>
                  <a:lnTo>
                    <a:pt x="24969" y="43570"/>
                  </a:lnTo>
                  <a:lnTo>
                    <a:pt x="24924" y="43661"/>
                  </a:lnTo>
                  <a:lnTo>
                    <a:pt x="24833" y="43661"/>
                  </a:lnTo>
                  <a:lnTo>
                    <a:pt x="24787" y="43798"/>
                  </a:lnTo>
                  <a:lnTo>
                    <a:pt x="24833" y="43889"/>
                  </a:lnTo>
                  <a:lnTo>
                    <a:pt x="24969" y="43934"/>
                  </a:lnTo>
                  <a:lnTo>
                    <a:pt x="24924" y="44025"/>
                  </a:lnTo>
                  <a:lnTo>
                    <a:pt x="24924" y="44207"/>
                  </a:lnTo>
                  <a:lnTo>
                    <a:pt x="24833" y="44298"/>
                  </a:lnTo>
                  <a:lnTo>
                    <a:pt x="24787" y="44298"/>
                  </a:lnTo>
                  <a:lnTo>
                    <a:pt x="24742" y="44389"/>
                  </a:lnTo>
                  <a:lnTo>
                    <a:pt x="24742" y="44480"/>
                  </a:lnTo>
                  <a:lnTo>
                    <a:pt x="24924" y="44525"/>
                  </a:lnTo>
                  <a:lnTo>
                    <a:pt x="25151" y="44525"/>
                  </a:lnTo>
                  <a:lnTo>
                    <a:pt x="25288" y="44616"/>
                  </a:lnTo>
                  <a:lnTo>
                    <a:pt x="25470" y="44662"/>
                  </a:lnTo>
                  <a:lnTo>
                    <a:pt x="25515" y="44753"/>
                  </a:lnTo>
                  <a:lnTo>
                    <a:pt x="25561" y="44935"/>
                  </a:lnTo>
                  <a:lnTo>
                    <a:pt x="25470" y="44798"/>
                  </a:lnTo>
                  <a:lnTo>
                    <a:pt x="25333" y="44707"/>
                  </a:lnTo>
                  <a:lnTo>
                    <a:pt x="25242" y="44707"/>
                  </a:lnTo>
                  <a:lnTo>
                    <a:pt x="25151" y="44616"/>
                  </a:lnTo>
                  <a:lnTo>
                    <a:pt x="24878" y="44616"/>
                  </a:lnTo>
                  <a:lnTo>
                    <a:pt x="24787" y="44525"/>
                  </a:lnTo>
                  <a:lnTo>
                    <a:pt x="24742" y="44571"/>
                  </a:lnTo>
                  <a:lnTo>
                    <a:pt x="24742" y="44707"/>
                  </a:lnTo>
                  <a:lnTo>
                    <a:pt x="24560" y="44935"/>
                  </a:lnTo>
                  <a:lnTo>
                    <a:pt x="24560" y="45026"/>
                  </a:lnTo>
                  <a:lnTo>
                    <a:pt x="24560" y="45162"/>
                  </a:lnTo>
                  <a:lnTo>
                    <a:pt x="24424" y="45390"/>
                  </a:lnTo>
                  <a:lnTo>
                    <a:pt x="24333" y="45526"/>
                  </a:lnTo>
                  <a:lnTo>
                    <a:pt x="24151" y="46026"/>
                  </a:lnTo>
                  <a:lnTo>
                    <a:pt x="24105" y="46390"/>
                  </a:lnTo>
                  <a:lnTo>
                    <a:pt x="23923" y="46754"/>
                  </a:lnTo>
                  <a:lnTo>
                    <a:pt x="23832" y="47163"/>
                  </a:lnTo>
                  <a:lnTo>
                    <a:pt x="23741" y="47391"/>
                  </a:lnTo>
                  <a:lnTo>
                    <a:pt x="23605" y="47573"/>
                  </a:lnTo>
                  <a:lnTo>
                    <a:pt x="23514" y="47845"/>
                  </a:lnTo>
                  <a:lnTo>
                    <a:pt x="23423" y="47891"/>
                  </a:lnTo>
                  <a:lnTo>
                    <a:pt x="23378" y="48073"/>
                  </a:lnTo>
                  <a:lnTo>
                    <a:pt x="23150" y="48346"/>
                  </a:lnTo>
                  <a:lnTo>
                    <a:pt x="23105" y="48482"/>
                  </a:lnTo>
                  <a:lnTo>
                    <a:pt x="23105" y="48800"/>
                  </a:lnTo>
                  <a:lnTo>
                    <a:pt x="23014" y="49073"/>
                  </a:lnTo>
                  <a:lnTo>
                    <a:pt x="23014" y="49301"/>
                  </a:lnTo>
                  <a:lnTo>
                    <a:pt x="23150" y="49483"/>
                  </a:lnTo>
                  <a:lnTo>
                    <a:pt x="23059" y="49574"/>
                  </a:lnTo>
                  <a:lnTo>
                    <a:pt x="23059" y="49665"/>
                  </a:lnTo>
                  <a:lnTo>
                    <a:pt x="23150" y="49892"/>
                  </a:lnTo>
                  <a:lnTo>
                    <a:pt x="23105" y="50210"/>
                  </a:lnTo>
                  <a:lnTo>
                    <a:pt x="23014" y="50392"/>
                  </a:lnTo>
                  <a:lnTo>
                    <a:pt x="22923" y="50483"/>
                  </a:lnTo>
                  <a:lnTo>
                    <a:pt x="22923" y="50574"/>
                  </a:lnTo>
                  <a:lnTo>
                    <a:pt x="22968" y="50620"/>
                  </a:lnTo>
                  <a:lnTo>
                    <a:pt x="22877" y="50802"/>
                  </a:lnTo>
                  <a:lnTo>
                    <a:pt x="22650" y="50984"/>
                  </a:lnTo>
                  <a:lnTo>
                    <a:pt x="22559" y="51165"/>
                  </a:lnTo>
                  <a:lnTo>
                    <a:pt x="22559" y="51347"/>
                  </a:lnTo>
                  <a:lnTo>
                    <a:pt x="22695" y="51529"/>
                  </a:lnTo>
                  <a:lnTo>
                    <a:pt x="22832" y="51802"/>
                  </a:lnTo>
                  <a:lnTo>
                    <a:pt x="22832" y="52166"/>
                  </a:lnTo>
                  <a:lnTo>
                    <a:pt x="22786" y="52302"/>
                  </a:lnTo>
                  <a:lnTo>
                    <a:pt x="22695" y="52484"/>
                  </a:lnTo>
                  <a:lnTo>
                    <a:pt x="22695" y="52530"/>
                  </a:lnTo>
                  <a:lnTo>
                    <a:pt x="22786" y="52666"/>
                  </a:lnTo>
                  <a:lnTo>
                    <a:pt x="22786" y="52848"/>
                  </a:lnTo>
                  <a:lnTo>
                    <a:pt x="22695" y="52939"/>
                  </a:lnTo>
                  <a:lnTo>
                    <a:pt x="22695" y="53076"/>
                  </a:lnTo>
                  <a:lnTo>
                    <a:pt x="22741" y="53167"/>
                  </a:lnTo>
                  <a:lnTo>
                    <a:pt x="23105" y="53667"/>
                  </a:lnTo>
                  <a:lnTo>
                    <a:pt x="23105" y="53803"/>
                  </a:lnTo>
                  <a:lnTo>
                    <a:pt x="23059" y="53940"/>
                  </a:lnTo>
                  <a:lnTo>
                    <a:pt x="23059" y="54031"/>
                  </a:lnTo>
                  <a:lnTo>
                    <a:pt x="23241" y="54213"/>
                  </a:lnTo>
                  <a:lnTo>
                    <a:pt x="23241" y="54304"/>
                  </a:lnTo>
                  <a:lnTo>
                    <a:pt x="23378" y="54304"/>
                  </a:lnTo>
                  <a:lnTo>
                    <a:pt x="23378" y="53940"/>
                  </a:lnTo>
                  <a:lnTo>
                    <a:pt x="23469" y="53985"/>
                  </a:lnTo>
                  <a:lnTo>
                    <a:pt x="23514" y="53985"/>
                  </a:lnTo>
                  <a:lnTo>
                    <a:pt x="23514" y="54031"/>
                  </a:lnTo>
                  <a:lnTo>
                    <a:pt x="23650" y="54031"/>
                  </a:lnTo>
                  <a:lnTo>
                    <a:pt x="23696" y="54076"/>
                  </a:lnTo>
                  <a:lnTo>
                    <a:pt x="23878" y="54076"/>
                  </a:lnTo>
                  <a:lnTo>
                    <a:pt x="23741" y="54122"/>
                  </a:lnTo>
                  <a:lnTo>
                    <a:pt x="23605" y="54167"/>
                  </a:lnTo>
                  <a:lnTo>
                    <a:pt x="23560" y="54122"/>
                  </a:lnTo>
                  <a:lnTo>
                    <a:pt x="23469" y="54122"/>
                  </a:lnTo>
                  <a:lnTo>
                    <a:pt x="23469" y="54213"/>
                  </a:lnTo>
                  <a:lnTo>
                    <a:pt x="23514" y="54258"/>
                  </a:lnTo>
                  <a:lnTo>
                    <a:pt x="23514" y="54485"/>
                  </a:lnTo>
                  <a:lnTo>
                    <a:pt x="23605" y="54576"/>
                  </a:lnTo>
                  <a:lnTo>
                    <a:pt x="23650" y="54667"/>
                  </a:lnTo>
                  <a:lnTo>
                    <a:pt x="23650" y="54667"/>
                  </a:lnTo>
                  <a:lnTo>
                    <a:pt x="23514" y="54576"/>
                  </a:lnTo>
                  <a:lnTo>
                    <a:pt x="23423" y="54440"/>
                  </a:lnTo>
                  <a:lnTo>
                    <a:pt x="23378" y="54394"/>
                  </a:lnTo>
                  <a:lnTo>
                    <a:pt x="23287" y="54485"/>
                  </a:lnTo>
                  <a:lnTo>
                    <a:pt x="23287" y="54576"/>
                  </a:lnTo>
                  <a:lnTo>
                    <a:pt x="23241" y="54667"/>
                  </a:lnTo>
                  <a:lnTo>
                    <a:pt x="23241" y="54713"/>
                  </a:lnTo>
                  <a:lnTo>
                    <a:pt x="23196" y="54849"/>
                  </a:lnTo>
                  <a:lnTo>
                    <a:pt x="23196" y="54986"/>
                  </a:lnTo>
                  <a:lnTo>
                    <a:pt x="23287" y="55031"/>
                  </a:lnTo>
                  <a:lnTo>
                    <a:pt x="23287" y="55213"/>
                  </a:lnTo>
                  <a:lnTo>
                    <a:pt x="23423" y="55259"/>
                  </a:lnTo>
                  <a:lnTo>
                    <a:pt x="23514" y="55350"/>
                  </a:lnTo>
                  <a:lnTo>
                    <a:pt x="23514" y="55486"/>
                  </a:lnTo>
                  <a:lnTo>
                    <a:pt x="23423" y="55577"/>
                  </a:lnTo>
                  <a:lnTo>
                    <a:pt x="23332" y="55577"/>
                  </a:lnTo>
                  <a:lnTo>
                    <a:pt x="23332" y="55668"/>
                  </a:lnTo>
                  <a:lnTo>
                    <a:pt x="23378" y="55850"/>
                  </a:lnTo>
                  <a:lnTo>
                    <a:pt x="23378" y="55986"/>
                  </a:lnTo>
                  <a:lnTo>
                    <a:pt x="23378" y="56077"/>
                  </a:lnTo>
                  <a:lnTo>
                    <a:pt x="23514" y="56168"/>
                  </a:lnTo>
                  <a:lnTo>
                    <a:pt x="23560" y="56441"/>
                  </a:lnTo>
                  <a:lnTo>
                    <a:pt x="23696" y="56805"/>
                  </a:lnTo>
                  <a:lnTo>
                    <a:pt x="23832" y="56987"/>
                  </a:lnTo>
                  <a:lnTo>
                    <a:pt x="23878" y="57032"/>
                  </a:lnTo>
                  <a:lnTo>
                    <a:pt x="23878" y="57078"/>
                  </a:lnTo>
                  <a:lnTo>
                    <a:pt x="23878" y="57123"/>
                  </a:lnTo>
                  <a:lnTo>
                    <a:pt x="24014" y="57260"/>
                  </a:lnTo>
                  <a:lnTo>
                    <a:pt x="24060" y="57442"/>
                  </a:lnTo>
                  <a:lnTo>
                    <a:pt x="24014" y="57669"/>
                  </a:lnTo>
                  <a:lnTo>
                    <a:pt x="23969" y="57805"/>
                  </a:lnTo>
                  <a:lnTo>
                    <a:pt x="23923" y="57805"/>
                  </a:lnTo>
                  <a:lnTo>
                    <a:pt x="23969" y="57942"/>
                  </a:lnTo>
                  <a:lnTo>
                    <a:pt x="24060" y="58033"/>
                  </a:lnTo>
                  <a:lnTo>
                    <a:pt x="24333" y="58033"/>
                  </a:lnTo>
                  <a:lnTo>
                    <a:pt x="24515" y="58078"/>
                  </a:lnTo>
                  <a:lnTo>
                    <a:pt x="24606" y="58124"/>
                  </a:lnTo>
                  <a:lnTo>
                    <a:pt x="24969" y="58124"/>
                  </a:lnTo>
                  <a:lnTo>
                    <a:pt x="25060" y="58260"/>
                  </a:lnTo>
                  <a:lnTo>
                    <a:pt x="25060" y="58397"/>
                  </a:lnTo>
                  <a:lnTo>
                    <a:pt x="25242" y="58488"/>
                  </a:lnTo>
                  <a:lnTo>
                    <a:pt x="25652" y="58488"/>
                  </a:lnTo>
                  <a:lnTo>
                    <a:pt x="25834" y="58579"/>
                  </a:lnTo>
                  <a:lnTo>
                    <a:pt x="25879" y="58624"/>
                  </a:lnTo>
                  <a:lnTo>
                    <a:pt x="25879" y="58761"/>
                  </a:lnTo>
                  <a:lnTo>
                    <a:pt x="26106" y="58761"/>
                  </a:lnTo>
                  <a:lnTo>
                    <a:pt x="26288" y="58942"/>
                  </a:lnTo>
                  <a:lnTo>
                    <a:pt x="26561" y="59397"/>
                  </a:lnTo>
                  <a:lnTo>
                    <a:pt x="26607" y="59625"/>
                  </a:lnTo>
                  <a:lnTo>
                    <a:pt x="26561" y="59807"/>
                  </a:lnTo>
                  <a:lnTo>
                    <a:pt x="26561" y="59943"/>
                  </a:lnTo>
                  <a:lnTo>
                    <a:pt x="26561" y="60125"/>
                  </a:lnTo>
                  <a:lnTo>
                    <a:pt x="26698" y="60534"/>
                  </a:lnTo>
                  <a:lnTo>
                    <a:pt x="26789" y="60716"/>
                  </a:lnTo>
                  <a:lnTo>
                    <a:pt x="26834" y="60853"/>
                  </a:lnTo>
                  <a:lnTo>
                    <a:pt x="26789" y="60898"/>
                  </a:lnTo>
                  <a:lnTo>
                    <a:pt x="26789" y="60989"/>
                  </a:lnTo>
                  <a:lnTo>
                    <a:pt x="26834" y="61171"/>
                  </a:lnTo>
                  <a:lnTo>
                    <a:pt x="27061" y="61398"/>
                  </a:lnTo>
                  <a:lnTo>
                    <a:pt x="27061" y="61489"/>
                  </a:lnTo>
                  <a:lnTo>
                    <a:pt x="27016" y="61535"/>
                  </a:lnTo>
                  <a:lnTo>
                    <a:pt x="27016" y="61671"/>
                  </a:lnTo>
                  <a:lnTo>
                    <a:pt x="27198" y="61808"/>
                  </a:lnTo>
                  <a:lnTo>
                    <a:pt x="27198" y="61944"/>
                  </a:lnTo>
                  <a:lnTo>
                    <a:pt x="27152" y="62035"/>
                  </a:lnTo>
                  <a:lnTo>
                    <a:pt x="27152" y="62172"/>
                  </a:lnTo>
                  <a:lnTo>
                    <a:pt x="27243" y="62262"/>
                  </a:lnTo>
                  <a:lnTo>
                    <a:pt x="27289" y="62353"/>
                  </a:lnTo>
                  <a:lnTo>
                    <a:pt x="27289" y="62626"/>
                  </a:lnTo>
                  <a:lnTo>
                    <a:pt x="27380" y="62854"/>
                  </a:lnTo>
                  <a:lnTo>
                    <a:pt x="27516" y="62990"/>
                  </a:lnTo>
                  <a:lnTo>
                    <a:pt x="27607" y="62990"/>
                  </a:lnTo>
                  <a:lnTo>
                    <a:pt x="27835" y="63218"/>
                  </a:lnTo>
                  <a:lnTo>
                    <a:pt x="27926" y="63354"/>
                  </a:lnTo>
                  <a:lnTo>
                    <a:pt x="27971" y="63490"/>
                  </a:lnTo>
                  <a:lnTo>
                    <a:pt x="28153" y="63718"/>
                  </a:lnTo>
                  <a:lnTo>
                    <a:pt x="28244" y="63945"/>
                  </a:lnTo>
                  <a:lnTo>
                    <a:pt x="28335" y="63945"/>
                  </a:lnTo>
                  <a:lnTo>
                    <a:pt x="28426" y="64127"/>
                  </a:lnTo>
                  <a:lnTo>
                    <a:pt x="28335" y="64218"/>
                  </a:lnTo>
                  <a:lnTo>
                    <a:pt x="28335" y="64309"/>
                  </a:lnTo>
                  <a:lnTo>
                    <a:pt x="28380" y="64400"/>
                  </a:lnTo>
                  <a:lnTo>
                    <a:pt x="28335" y="64536"/>
                  </a:lnTo>
                  <a:lnTo>
                    <a:pt x="28244" y="64491"/>
                  </a:lnTo>
                  <a:lnTo>
                    <a:pt x="28153" y="64582"/>
                  </a:lnTo>
                  <a:lnTo>
                    <a:pt x="28153" y="64627"/>
                  </a:lnTo>
                  <a:lnTo>
                    <a:pt x="28289" y="64627"/>
                  </a:lnTo>
                  <a:lnTo>
                    <a:pt x="28289" y="64718"/>
                  </a:lnTo>
                  <a:lnTo>
                    <a:pt x="28244" y="64809"/>
                  </a:lnTo>
                  <a:lnTo>
                    <a:pt x="28153" y="64718"/>
                  </a:lnTo>
                  <a:lnTo>
                    <a:pt x="27926" y="64809"/>
                  </a:lnTo>
                  <a:lnTo>
                    <a:pt x="27789" y="64764"/>
                  </a:lnTo>
                  <a:lnTo>
                    <a:pt x="27607" y="64764"/>
                  </a:lnTo>
                  <a:lnTo>
                    <a:pt x="27562" y="64809"/>
                  </a:lnTo>
                  <a:lnTo>
                    <a:pt x="27744" y="65037"/>
                  </a:lnTo>
                  <a:lnTo>
                    <a:pt x="27880" y="65082"/>
                  </a:lnTo>
                  <a:lnTo>
                    <a:pt x="27880" y="65219"/>
                  </a:lnTo>
                  <a:lnTo>
                    <a:pt x="27926" y="65401"/>
                  </a:lnTo>
                  <a:lnTo>
                    <a:pt x="28062" y="65446"/>
                  </a:lnTo>
                  <a:lnTo>
                    <a:pt x="28289" y="65537"/>
                  </a:lnTo>
                  <a:lnTo>
                    <a:pt x="28289" y="65582"/>
                  </a:lnTo>
                  <a:lnTo>
                    <a:pt x="28380" y="65582"/>
                  </a:lnTo>
                  <a:lnTo>
                    <a:pt x="28471" y="65628"/>
                  </a:lnTo>
                  <a:lnTo>
                    <a:pt x="28471" y="65673"/>
                  </a:lnTo>
                  <a:lnTo>
                    <a:pt x="28517" y="65810"/>
                  </a:lnTo>
                  <a:lnTo>
                    <a:pt x="28653" y="65764"/>
                  </a:lnTo>
                  <a:lnTo>
                    <a:pt x="28744" y="65764"/>
                  </a:lnTo>
                  <a:lnTo>
                    <a:pt x="28881" y="65582"/>
                  </a:lnTo>
                  <a:lnTo>
                    <a:pt x="28926" y="65582"/>
                  </a:lnTo>
                  <a:lnTo>
                    <a:pt x="28881" y="65719"/>
                  </a:lnTo>
                  <a:lnTo>
                    <a:pt x="28926" y="65992"/>
                  </a:lnTo>
                  <a:lnTo>
                    <a:pt x="29199" y="66265"/>
                  </a:lnTo>
                  <a:lnTo>
                    <a:pt x="29335" y="66310"/>
                  </a:lnTo>
                  <a:lnTo>
                    <a:pt x="29381" y="66310"/>
                  </a:lnTo>
                  <a:lnTo>
                    <a:pt x="29472" y="66401"/>
                  </a:lnTo>
                  <a:lnTo>
                    <a:pt x="29563" y="66719"/>
                  </a:lnTo>
                  <a:lnTo>
                    <a:pt x="29563" y="67038"/>
                  </a:lnTo>
                  <a:lnTo>
                    <a:pt x="29517" y="67311"/>
                  </a:lnTo>
                  <a:lnTo>
                    <a:pt x="29381" y="67538"/>
                  </a:lnTo>
                  <a:lnTo>
                    <a:pt x="29381" y="67675"/>
                  </a:lnTo>
                  <a:lnTo>
                    <a:pt x="29563" y="67765"/>
                  </a:lnTo>
                  <a:lnTo>
                    <a:pt x="29608" y="67765"/>
                  </a:lnTo>
                  <a:lnTo>
                    <a:pt x="29654" y="67902"/>
                  </a:lnTo>
                  <a:lnTo>
                    <a:pt x="29790" y="67947"/>
                  </a:lnTo>
                  <a:lnTo>
                    <a:pt x="29881" y="68084"/>
                  </a:lnTo>
                  <a:lnTo>
                    <a:pt x="30245" y="68448"/>
                  </a:lnTo>
                  <a:lnTo>
                    <a:pt x="30336" y="68493"/>
                  </a:lnTo>
                  <a:lnTo>
                    <a:pt x="30382" y="68630"/>
                  </a:lnTo>
                  <a:lnTo>
                    <a:pt x="30518" y="68766"/>
                  </a:lnTo>
                  <a:lnTo>
                    <a:pt x="30700" y="68766"/>
                  </a:lnTo>
                  <a:lnTo>
                    <a:pt x="30745" y="68857"/>
                  </a:lnTo>
                  <a:lnTo>
                    <a:pt x="30745" y="69084"/>
                  </a:lnTo>
                  <a:lnTo>
                    <a:pt x="30836" y="69130"/>
                  </a:lnTo>
                  <a:lnTo>
                    <a:pt x="30836" y="69266"/>
                  </a:lnTo>
                  <a:lnTo>
                    <a:pt x="30927" y="69448"/>
                  </a:lnTo>
                  <a:lnTo>
                    <a:pt x="31018" y="69448"/>
                  </a:lnTo>
                  <a:lnTo>
                    <a:pt x="31246" y="69312"/>
                  </a:lnTo>
                  <a:lnTo>
                    <a:pt x="31382" y="69130"/>
                  </a:lnTo>
                  <a:lnTo>
                    <a:pt x="31382" y="68902"/>
                  </a:lnTo>
                  <a:lnTo>
                    <a:pt x="31291" y="68857"/>
                  </a:lnTo>
                  <a:lnTo>
                    <a:pt x="31246" y="68721"/>
                  </a:lnTo>
                  <a:lnTo>
                    <a:pt x="31200" y="68630"/>
                  </a:lnTo>
                  <a:lnTo>
                    <a:pt x="31155" y="68493"/>
                  </a:lnTo>
                  <a:lnTo>
                    <a:pt x="31018" y="68402"/>
                  </a:lnTo>
                  <a:lnTo>
                    <a:pt x="30973" y="68311"/>
                  </a:lnTo>
                  <a:lnTo>
                    <a:pt x="30882" y="68220"/>
                  </a:lnTo>
                  <a:lnTo>
                    <a:pt x="30836" y="68175"/>
                  </a:lnTo>
                  <a:lnTo>
                    <a:pt x="30745" y="68175"/>
                  </a:lnTo>
                  <a:lnTo>
                    <a:pt x="30745" y="68311"/>
                  </a:lnTo>
                  <a:lnTo>
                    <a:pt x="30700" y="68311"/>
                  </a:lnTo>
                  <a:lnTo>
                    <a:pt x="30700" y="68220"/>
                  </a:lnTo>
                  <a:lnTo>
                    <a:pt x="30563" y="68129"/>
                  </a:lnTo>
                  <a:lnTo>
                    <a:pt x="30427" y="67947"/>
                  </a:lnTo>
                  <a:lnTo>
                    <a:pt x="30427" y="67856"/>
                  </a:lnTo>
                  <a:lnTo>
                    <a:pt x="30518" y="67675"/>
                  </a:lnTo>
                  <a:lnTo>
                    <a:pt x="30518" y="67538"/>
                  </a:lnTo>
                  <a:lnTo>
                    <a:pt x="30382" y="67356"/>
                  </a:lnTo>
                  <a:lnTo>
                    <a:pt x="30427" y="67265"/>
                  </a:lnTo>
                  <a:lnTo>
                    <a:pt x="30427" y="67129"/>
                  </a:lnTo>
                  <a:lnTo>
                    <a:pt x="30336" y="67038"/>
                  </a:lnTo>
                  <a:lnTo>
                    <a:pt x="30336" y="66947"/>
                  </a:lnTo>
                  <a:lnTo>
                    <a:pt x="30245" y="66856"/>
                  </a:lnTo>
                  <a:lnTo>
                    <a:pt x="30245" y="66674"/>
                  </a:lnTo>
                  <a:lnTo>
                    <a:pt x="30200" y="66629"/>
                  </a:lnTo>
                  <a:lnTo>
                    <a:pt x="30200" y="66401"/>
                  </a:lnTo>
                  <a:lnTo>
                    <a:pt x="30245" y="66310"/>
                  </a:lnTo>
                  <a:lnTo>
                    <a:pt x="30200" y="65992"/>
                  </a:lnTo>
                  <a:lnTo>
                    <a:pt x="30109" y="65855"/>
                  </a:lnTo>
                  <a:lnTo>
                    <a:pt x="30063" y="65719"/>
                  </a:lnTo>
                  <a:lnTo>
                    <a:pt x="30018" y="65719"/>
                  </a:lnTo>
                  <a:lnTo>
                    <a:pt x="30018" y="65901"/>
                  </a:lnTo>
                  <a:lnTo>
                    <a:pt x="29927" y="65946"/>
                  </a:lnTo>
                  <a:lnTo>
                    <a:pt x="29790" y="65719"/>
                  </a:lnTo>
                  <a:lnTo>
                    <a:pt x="29790" y="65628"/>
                  </a:lnTo>
                  <a:lnTo>
                    <a:pt x="29836" y="65492"/>
                  </a:lnTo>
                  <a:lnTo>
                    <a:pt x="29790" y="65401"/>
                  </a:lnTo>
                  <a:lnTo>
                    <a:pt x="29745" y="65401"/>
                  </a:lnTo>
                  <a:lnTo>
                    <a:pt x="29699" y="65082"/>
                  </a:lnTo>
                  <a:lnTo>
                    <a:pt x="29563" y="64900"/>
                  </a:lnTo>
                  <a:lnTo>
                    <a:pt x="29517" y="64900"/>
                  </a:lnTo>
                  <a:lnTo>
                    <a:pt x="29335" y="64764"/>
                  </a:lnTo>
                  <a:lnTo>
                    <a:pt x="29335" y="64536"/>
                  </a:lnTo>
                  <a:lnTo>
                    <a:pt x="29335" y="64400"/>
                  </a:lnTo>
                  <a:lnTo>
                    <a:pt x="29199" y="64173"/>
                  </a:lnTo>
                  <a:lnTo>
                    <a:pt x="29108" y="64173"/>
                  </a:lnTo>
                  <a:lnTo>
                    <a:pt x="29063" y="64127"/>
                  </a:lnTo>
                  <a:lnTo>
                    <a:pt x="29063" y="63945"/>
                  </a:lnTo>
                  <a:lnTo>
                    <a:pt x="28926" y="63854"/>
                  </a:lnTo>
                  <a:lnTo>
                    <a:pt x="28835" y="63763"/>
                  </a:lnTo>
                  <a:lnTo>
                    <a:pt x="28790" y="63627"/>
                  </a:lnTo>
                  <a:lnTo>
                    <a:pt x="28790" y="63536"/>
                  </a:lnTo>
                  <a:lnTo>
                    <a:pt x="28744" y="63308"/>
                  </a:lnTo>
                  <a:lnTo>
                    <a:pt x="28517" y="63172"/>
                  </a:lnTo>
                  <a:lnTo>
                    <a:pt x="28426" y="63036"/>
                  </a:lnTo>
                  <a:lnTo>
                    <a:pt x="28335" y="63036"/>
                  </a:lnTo>
                  <a:lnTo>
                    <a:pt x="28335" y="62899"/>
                  </a:lnTo>
                  <a:lnTo>
                    <a:pt x="28244" y="62672"/>
                  </a:lnTo>
                  <a:lnTo>
                    <a:pt x="28153" y="62581"/>
                  </a:lnTo>
                  <a:lnTo>
                    <a:pt x="28244" y="62444"/>
                  </a:lnTo>
                  <a:lnTo>
                    <a:pt x="28244" y="61853"/>
                  </a:lnTo>
                  <a:lnTo>
                    <a:pt x="28198" y="61535"/>
                  </a:lnTo>
                  <a:lnTo>
                    <a:pt x="28244" y="61353"/>
                  </a:lnTo>
                  <a:lnTo>
                    <a:pt x="28335" y="61080"/>
                  </a:lnTo>
                  <a:lnTo>
                    <a:pt x="28289" y="60944"/>
                  </a:lnTo>
                  <a:lnTo>
                    <a:pt x="28244" y="60762"/>
                  </a:lnTo>
                  <a:lnTo>
                    <a:pt x="28335" y="60944"/>
                  </a:lnTo>
                  <a:lnTo>
                    <a:pt x="28562" y="61035"/>
                  </a:lnTo>
                  <a:lnTo>
                    <a:pt x="28699" y="61262"/>
                  </a:lnTo>
                  <a:lnTo>
                    <a:pt x="28790" y="61307"/>
                  </a:lnTo>
                  <a:lnTo>
                    <a:pt x="28926" y="61307"/>
                  </a:lnTo>
                  <a:lnTo>
                    <a:pt x="29017" y="61262"/>
                  </a:lnTo>
                  <a:lnTo>
                    <a:pt x="29108" y="61398"/>
                  </a:lnTo>
                  <a:lnTo>
                    <a:pt x="29154" y="61489"/>
                  </a:lnTo>
                  <a:lnTo>
                    <a:pt x="29335" y="61489"/>
                  </a:lnTo>
                  <a:lnTo>
                    <a:pt x="29517" y="61580"/>
                  </a:lnTo>
                  <a:lnTo>
                    <a:pt x="29517" y="61671"/>
                  </a:lnTo>
                  <a:lnTo>
                    <a:pt x="29381" y="61762"/>
                  </a:lnTo>
                  <a:lnTo>
                    <a:pt x="29381" y="61899"/>
                  </a:lnTo>
                  <a:lnTo>
                    <a:pt x="29472" y="62126"/>
                  </a:lnTo>
                  <a:lnTo>
                    <a:pt x="29517" y="62399"/>
                  </a:lnTo>
                  <a:lnTo>
                    <a:pt x="29563" y="62490"/>
                  </a:lnTo>
                  <a:lnTo>
                    <a:pt x="29563" y="62717"/>
                  </a:lnTo>
                  <a:lnTo>
                    <a:pt x="29563" y="62808"/>
                  </a:lnTo>
                  <a:lnTo>
                    <a:pt x="29608" y="62945"/>
                  </a:lnTo>
                  <a:lnTo>
                    <a:pt x="29790" y="63218"/>
                  </a:lnTo>
                  <a:lnTo>
                    <a:pt x="29790" y="63308"/>
                  </a:lnTo>
                  <a:lnTo>
                    <a:pt x="29745" y="63354"/>
                  </a:lnTo>
                  <a:lnTo>
                    <a:pt x="29790" y="63490"/>
                  </a:lnTo>
                  <a:lnTo>
                    <a:pt x="29881" y="63490"/>
                  </a:lnTo>
                  <a:lnTo>
                    <a:pt x="29927" y="63581"/>
                  </a:lnTo>
                  <a:lnTo>
                    <a:pt x="30018" y="63809"/>
                  </a:lnTo>
                  <a:lnTo>
                    <a:pt x="30109" y="63900"/>
                  </a:lnTo>
                  <a:lnTo>
                    <a:pt x="30154" y="63991"/>
                  </a:lnTo>
                  <a:lnTo>
                    <a:pt x="30154" y="64173"/>
                  </a:lnTo>
                  <a:lnTo>
                    <a:pt x="30245" y="64264"/>
                  </a:lnTo>
                  <a:lnTo>
                    <a:pt x="30336" y="64264"/>
                  </a:lnTo>
                  <a:lnTo>
                    <a:pt x="30427" y="64445"/>
                  </a:lnTo>
                  <a:lnTo>
                    <a:pt x="30472" y="64582"/>
                  </a:lnTo>
                  <a:lnTo>
                    <a:pt x="30563" y="64673"/>
                  </a:lnTo>
                  <a:lnTo>
                    <a:pt x="30609" y="64718"/>
                  </a:lnTo>
                  <a:lnTo>
                    <a:pt x="30791" y="64718"/>
                  </a:lnTo>
                  <a:lnTo>
                    <a:pt x="30836" y="64809"/>
                  </a:lnTo>
                  <a:lnTo>
                    <a:pt x="30927" y="64718"/>
                  </a:lnTo>
                  <a:lnTo>
                    <a:pt x="31018" y="64809"/>
                  </a:lnTo>
                  <a:lnTo>
                    <a:pt x="31018" y="64991"/>
                  </a:lnTo>
                  <a:lnTo>
                    <a:pt x="30973" y="65082"/>
                  </a:lnTo>
                  <a:lnTo>
                    <a:pt x="30973" y="65310"/>
                  </a:lnTo>
                  <a:lnTo>
                    <a:pt x="31246" y="65537"/>
                  </a:lnTo>
                  <a:lnTo>
                    <a:pt x="31382" y="65537"/>
                  </a:lnTo>
                  <a:lnTo>
                    <a:pt x="31473" y="65582"/>
                  </a:lnTo>
                  <a:lnTo>
                    <a:pt x="31428" y="65719"/>
                  </a:lnTo>
                  <a:lnTo>
                    <a:pt x="31473" y="65855"/>
                  </a:lnTo>
                  <a:lnTo>
                    <a:pt x="31609" y="65901"/>
                  </a:lnTo>
                  <a:lnTo>
                    <a:pt x="31746" y="65901"/>
                  </a:lnTo>
                  <a:lnTo>
                    <a:pt x="31882" y="66083"/>
                  </a:lnTo>
                  <a:lnTo>
                    <a:pt x="31882" y="66174"/>
                  </a:lnTo>
                  <a:lnTo>
                    <a:pt x="32019" y="66265"/>
                  </a:lnTo>
                  <a:lnTo>
                    <a:pt x="32064" y="66219"/>
                  </a:lnTo>
                  <a:lnTo>
                    <a:pt x="32110" y="66265"/>
                  </a:lnTo>
                  <a:lnTo>
                    <a:pt x="32110" y="66356"/>
                  </a:lnTo>
                  <a:lnTo>
                    <a:pt x="32019" y="66447"/>
                  </a:lnTo>
                  <a:lnTo>
                    <a:pt x="31973" y="66356"/>
                  </a:lnTo>
                  <a:lnTo>
                    <a:pt x="31837" y="66356"/>
                  </a:lnTo>
                  <a:lnTo>
                    <a:pt x="31700" y="66538"/>
                  </a:lnTo>
                  <a:lnTo>
                    <a:pt x="31655" y="66765"/>
                  </a:lnTo>
                  <a:lnTo>
                    <a:pt x="31655" y="66901"/>
                  </a:lnTo>
                  <a:lnTo>
                    <a:pt x="31746" y="66992"/>
                  </a:lnTo>
                  <a:lnTo>
                    <a:pt x="31882" y="66992"/>
                  </a:lnTo>
                  <a:lnTo>
                    <a:pt x="31973" y="67083"/>
                  </a:lnTo>
                  <a:lnTo>
                    <a:pt x="32292" y="67311"/>
                  </a:lnTo>
                  <a:lnTo>
                    <a:pt x="32474" y="67356"/>
                  </a:lnTo>
                  <a:lnTo>
                    <a:pt x="32610" y="67356"/>
                  </a:lnTo>
                  <a:lnTo>
                    <a:pt x="32610" y="67447"/>
                  </a:lnTo>
                  <a:lnTo>
                    <a:pt x="32701" y="67629"/>
                  </a:lnTo>
                  <a:lnTo>
                    <a:pt x="32746" y="67720"/>
                  </a:lnTo>
                  <a:lnTo>
                    <a:pt x="32701" y="67856"/>
                  </a:lnTo>
                  <a:lnTo>
                    <a:pt x="32610" y="67902"/>
                  </a:lnTo>
                  <a:lnTo>
                    <a:pt x="32610" y="67947"/>
                  </a:lnTo>
                  <a:lnTo>
                    <a:pt x="32701" y="68038"/>
                  </a:lnTo>
                  <a:lnTo>
                    <a:pt x="32974" y="68129"/>
                  </a:lnTo>
                  <a:lnTo>
                    <a:pt x="32974" y="68220"/>
                  </a:lnTo>
                  <a:lnTo>
                    <a:pt x="33019" y="68266"/>
                  </a:lnTo>
                  <a:lnTo>
                    <a:pt x="33247" y="68448"/>
                  </a:lnTo>
                  <a:lnTo>
                    <a:pt x="33474" y="68766"/>
                  </a:lnTo>
                  <a:lnTo>
                    <a:pt x="33656" y="69084"/>
                  </a:lnTo>
                  <a:lnTo>
                    <a:pt x="33929" y="69357"/>
                  </a:lnTo>
                  <a:lnTo>
                    <a:pt x="33929" y="69539"/>
                  </a:lnTo>
                  <a:lnTo>
                    <a:pt x="34202" y="69903"/>
                  </a:lnTo>
                  <a:lnTo>
                    <a:pt x="34247" y="70039"/>
                  </a:lnTo>
                  <a:lnTo>
                    <a:pt x="34202" y="70176"/>
                  </a:lnTo>
                  <a:lnTo>
                    <a:pt x="34247" y="70312"/>
                  </a:lnTo>
                  <a:lnTo>
                    <a:pt x="34338" y="70540"/>
                  </a:lnTo>
                  <a:lnTo>
                    <a:pt x="34520" y="70949"/>
                  </a:lnTo>
                  <a:lnTo>
                    <a:pt x="34520" y="71131"/>
                  </a:lnTo>
                  <a:lnTo>
                    <a:pt x="34429" y="71313"/>
                  </a:lnTo>
                  <a:lnTo>
                    <a:pt x="34247" y="71449"/>
                  </a:lnTo>
                  <a:lnTo>
                    <a:pt x="34247" y="71540"/>
                  </a:lnTo>
                  <a:lnTo>
                    <a:pt x="34293" y="71540"/>
                  </a:lnTo>
                  <a:lnTo>
                    <a:pt x="34384" y="71631"/>
                  </a:lnTo>
                  <a:lnTo>
                    <a:pt x="34338" y="71722"/>
                  </a:lnTo>
                  <a:lnTo>
                    <a:pt x="34156" y="71722"/>
                  </a:lnTo>
                  <a:lnTo>
                    <a:pt x="34065" y="71768"/>
                  </a:lnTo>
                  <a:lnTo>
                    <a:pt x="34065" y="71859"/>
                  </a:lnTo>
                  <a:lnTo>
                    <a:pt x="34156" y="72132"/>
                  </a:lnTo>
                  <a:lnTo>
                    <a:pt x="34247" y="72223"/>
                  </a:lnTo>
                  <a:lnTo>
                    <a:pt x="34247" y="72359"/>
                  </a:lnTo>
                  <a:lnTo>
                    <a:pt x="34429" y="72541"/>
                  </a:lnTo>
                  <a:lnTo>
                    <a:pt x="34475" y="72723"/>
                  </a:lnTo>
                  <a:lnTo>
                    <a:pt x="34566" y="72814"/>
                  </a:lnTo>
                  <a:lnTo>
                    <a:pt x="34748" y="72814"/>
                  </a:lnTo>
                  <a:lnTo>
                    <a:pt x="34793" y="72905"/>
                  </a:lnTo>
                  <a:lnTo>
                    <a:pt x="35066" y="72950"/>
                  </a:lnTo>
                  <a:lnTo>
                    <a:pt x="35202" y="72905"/>
                  </a:lnTo>
                  <a:lnTo>
                    <a:pt x="35339" y="72905"/>
                  </a:lnTo>
                  <a:lnTo>
                    <a:pt x="35248" y="72996"/>
                  </a:lnTo>
                  <a:lnTo>
                    <a:pt x="35248" y="73087"/>
                  </a:lnTo>
                  <a:lnTo>
                    <a:pt x="35430" y="73132"/>
                  </a:lnTo>
                  <a:lnTo>
                    <a:pt x="35657" y="73359"/>
                  </a:lnTo>
                  <a:lnTo>
                    <a:pt x="35794" y="73541"/>
                  </a:lnTo>
                  <a:lnTo>
                    <a:pt x="35885" y="73723"/>
                  </a:lnTo>
                  <a:lnTo>
                    <a:pt x="36066" y="73814"/>
                  </a:lnTo>
                  <a:lnTo>
                    <a:pt x="36112" y="73814"/>
                  </a:lnTo>
                  <a:lnTo>
                    <a:pt x="36248" y="73860"/>
                  </a:lnTo>
                  <a:lnTo>
                    <a:pt x="36385" y="73860"/>
                  </a:lnTo>
                  <a:lnTo>
                    <a:pt x="36658" y="73996"/>
                  </a:lnTo>
                  <a:lnTo>
                    <a:pt x="36794" y="73996"/>
                  </a:lnTo>
                  <a:lnTo>
                    <a:pt x="36840" y="73905"/>
                  </a:lnTo>
                  <a:lnTo>
                    <a:pt x="36931" y="73905"/>
                  </a:lnTo>
                  <a:lnTo>
                    <a:pt x="37022" y="73996"/>
                  </a:lnTo>
                  <a:lnTo>
                    <a:pt x="37385" y="74406"/>
                  </a:lnTo>
                  <a:lnTo>
                    <a:pt x="37476" y="74406"/>
                  </a:lnTo>
                  <a:lnTo>
                    <a:pt x="37704" y="74633"/>
                  </a:lnTo>
                  <a:lnTo>
                    <a:pt x="38068" y="74769"/>
                  </a:lnTo>
                  <a:lnTo>
                    <a:pt x="38477" y="74815"/>
                  </a:lnTo>
                  <a:lnTo>
                    <a:pt x="38659" y="74906"/>
                  </a:lnTo>
                  <a:lnTo>
                    <a:pt x="38750" y="75088"/>
                  </a:lnTo>
                  <a:lnTo>
                    <a:pt x="38977" y="75088"/>
                  </a:lnTo>
                  <a:lnTo>
                    <a:pt x="39205" y="75179"/>
                  </a:lnTo>
                  <a:lnTo>
                    <a:pt x="39296" y="75133"/>
                  </a:lnTo>
                  <a:lnTo>
                    <a:pt x="39341" y="75179"/>
                  </a:lnTo>
                  <a:lnTo>
                    <a:pt x="39432" y="75361"/>
                  </a:lnTo>
                  <a:lnTo>
                    <a:pt x="39659" y="75452"/>
                  </a:lnTo>
                  <a:lnTo>
                    <a:pt x="39841" y="75452"/>
                  </a:lnTo>
                  <a:lnTo>
                    <a:pt x="39978" y="75543"/>
                  </a:lnTo>
                  <a:lnTo>
                    <a:pt x="40296" y="75633"/>
                  </a:lnTo>
                  <a:lnTo>
                    <a:pt x="40569" y="75633"/>
                  </a:lnTo>
                  <a:lnTo>
                    <a:pt x="40796" y="75770"/>
                  </a:lnTo>
                  <a:lnTo>
                    <a:pt x="41160" y="75906"/>
                  </a:lnTo>
                  <a:lnTo>
                    <a:pt x="41342" y="75906"/>
                  </a:lnTo>
                  <a:lnTo>
                    <a:pt x="41751" y="75724"/>
                  </a:lnTo>
                  <a:lnTo>
                    <a:pt x="41933" y="75724"/>
                  </a:lnTo>
                  <a:lnTo>
                    <a:pt x="42115" y="75588"/>
                  </a:lnTo>
                  <a:lnTo>
                    <a:pt x="42297" y="75543"/>
                  </a:lnTo>
                  <a:lnTo>
                    <a:pt x="42570" y="75543"/>
                  </a:lnTo>
                  <a:lnTo>
                    <a:pt x="42570" y="75497"/>
                  </a:lnTo>
                  <a:lnTo>
                    <a:pt x="42297" y="75497"/>
                  </a:lnTo>
                  <a:lnTo>
                    <a:pt x="42297" y="75452"/>
                  </a:lnTo>
                  <a:lnTo>
                    <a:pt x="42479" y="75315"/>
                  </a:lnTo>
                  <a:lnTo>
                    <a:pt x="42525" y="75361"/>
                  </a:lnTo>
                  <a:lnTo>
                    <a:pt x="42525" y="75452"/>
                  </a:lnTo>
                  <a:lnTo>
                    <a:pt x="42616" y="75406"/>
                  </a:lnTo>
                  <a:lnTo>
                    <a:pt x="42707" y="75406"/>
                  </a:lnTo>
                  <a:lnTo>
                    <a:pt x="42707" y="75452"/>
                  </a:lnTo>
                  <a:lnTo>
                    <a:pt x="42661" y="75452"/>
                  </a:lnTo>
                  <a:lnTo>
                    <a:pt x="42616" y="75497"/>
                  </a:lnTo>
                  <a:lnTo>
                    <a:pt x="42661" y="75543"/>
                  </a:lnTo>
                  <a:lnTo>
                    <a:pt x="42798" y="75543"/>
                  </a:lnTo>
                  <a:lnTo>
                    <a:pt x="42934" y="75588"/>
                  </a:lnTo>
                  <a:lnTo>
                    <a:pt x="43161" y="75724"/>
                  </a:lnTo>
                  <a:lnTo>
                    <a:pt x="43298" y="75815"/>
                  </a:lnTo>
                  <a:lnTo>
                    <a:pt x="43298" y="75770"/>
                  </a:lnTo>
                  <a:lnTo>
                    <a:pt x="43116" y="75588"/>
                  </a:lnTo>
                  <a:lnTo>
                    <a:pt x="42843" y="75497"/>
                  </a:lnTo>
                  <a:lnTo>
                    <a:pt x="42843" y="75452"/>
                  </a:lnTo>
                  <a:lnTo>
                    <a:pt x="43070" y="75452"/>
                  </a:lnTo>
                  <a:lnTo>
                    <a:pt x="43207" y="75588"/>
                  </a:lnTo>
                  <a:lnTo>
                    <a:pt x="43343" y="75770"/>
                  </a:lnTo>
                  <a:lnTo>
                    <a:pt x="43343" y="75815"/>
                  </a:lnTo>
                  <a:lnTo>
                    <a:pt x="43434" y="75906"/>
                  </a:lnTo>
                  <a:lnTo>
                    <a:pt x="43980" y="76361"/>
                  </a:lnTo>
                  <a:lnTo>
                    <a:pt x="44162" y="76452"/>
                  </a:lnTo>
                  <a:lnTo>
                    <a:pt x="44162" y="76543"/>
                  </a:lnTo>
                  <a:lnTo>
                    <a:pt x="44389" y="76680"/>
                  </a:lnTo>
                  <a:lnTo>
                    <a:pt x="44526" y="76861"/>
                  </a:lnTo>
                  <a:lnTo>
                    <a:pt x="44662" y="76998"/>
                  </a:lnTo>
                  <a:lnTo>
                    <a:pt x="44753" y="77180"/>
                  </a:lnTo>
                  <a:lnTo>
                    <a:pt x="44844" y="77180"/>
                  </a:lnTo>
                  <a:lnTo>
                    <a:pt x="44981" y="77316"/>
                  </a:lnTo>
                  <a:lnTo>
                    <a:pt x="45390" y="77453"/>
                  </a:lnTo>
                  <a:lnTo>
                    <a:pt x="45845" y="77453"/>
                  </a:lnTo>
                  <a:lnTo>
                    <a:pt x="46118" y="77544"/>
                  </a:lnTo>
                  <a:lnTo>
                    <a:pt x="46209" y="77589"/>
                  </a:lnTo>
                  <a:lnTo>
                    <a:pt x="46345" y="77589"/>
                  </a:lnTo>
                  <a:lnTo>
                    <a:pt x="46481" y="77726"/>
                  </a:lnTo>
                  <a:lnTo>
                    <a:pt x="46663" y="77771"/>
                  </a:lnTo>
                  <a:lnTo>
                    <a:pt x="46754" y="77771"/>
                  </a:lnTo>
                  <a:lnTo>
                    <a:pt x="47027" y="77862"/>
                  </a:lnTo>
                  <a:lnTo>
                    <a:pt x="47300" y="77998"/>
                  </a:lnTo>
                  <a:lnTo>
                    <a:pt x="47300" y="77953"/>
                  </a:lnTo>
                  <a:lnTo>
                    <a:pt x="47209" y="77862"/>
                  </a:lnTo>
                  <a:lnTo>
                    <a:pt x="47391" y="77862"/>
                  </a:lnTo>
                  <a:lnTo>
                    <a:pt x="47527" y="77998"/>
                  </a:lnTo>
                  <a:lnTo>
                    <a:pt x="47618" y="78089"/>
                  </a:lnTo>
                  <a:lnTo>
                    <a:pt x="47982" y="78089"/>
                  </a:lnTo>
                  <a:lnTo>
                    <a:pt x="48073" y="77953"/>
                  </a:lnTo>
                  <a:lnTo>
                    <a:pt x="48028" y="77862"/>
                  </a:lnTo>
                  <a:lnTo>
                    <a:pt x="48073" y="77817"/>
                  </a:lnTo>
                  <a:lnTo>
                    <a:pt x="48164" y="77862"/>
                  </a:lnTo>
                  <a:lnTo>
                    <a:pt x="48210" y="77907"/>
                  </a:lnTo>
                  <a:lnTo>
                    <a:pt x="48301" y="77907"/>
                  </a:lnTo>
                  <a:lnTo>
                    <a:pt x="48301" y="77862"/>
                  </a:lnTo>
                  <a:lnTo>
                    <a:pt x="48392" y="77907"/>
                  </a:lnTo>
                  <a:lnTo>
                    <a:pt x="48392" y="77998"/>
                  </a:lnTo>
                  <a:lnTo>
                    <a:pt x="48437" y="78089"/>
                  </a:lnTo>
                  <a:lnTo>
                    <a:pt x="48437" y="78180"/>
                  </a:lnTo>
                  <a:lnTo>
                    <a:pt x="48346" y="78180"/>
                  </a:lnTo>
                  <a:lnTo>
                    <a:pt x="48210" y="78135"/>
                  </a:lnTo>
                  <a:lnTo>
                    <a:pt x="48164" y="78180"/>
                  </a:lnTo>
                  <a:lnTo>
                    <a:pt x="48483" y="78499"/>
                  </a:lnTo>
                  <a:lnTo>
                    <a:pt x="48619" y="78635"/>
                  </a:lnTo>
                  <a:lnTo>
                    <a:pt x="48619" y="78726"/>
                  </a:lnTo>
                  <a:lnTo>
                    <a:pt x="48846" y="78908"/>
                  </a:lnTo>
                  <a:lnTo>
                    <a:pt x="49028" y="79181"/>
                  </a:lnTo>
                  <a:lnTo>
                    <a:pt x="49392" y="79590"/>
                  </a:lnTo>
                  <a:lnTo>
                    <a:pt x="49483" y="79590"/>
                  </a:lnTo>
                  <a:lnTo>
                    <a:pt x="49574" y="79636"/>
                  </a:lnTo>
                  <a:lnTo>
                    <a:pt x="49529" y="79818"/>
                  </a:lnTo>
                  <a:lnTo>
                    <a:pt x="49438" y="79863"/>
                  </a:lnTo>
                  <a:lnTo>
                    <a:pt x="49483" y="79909"/>
                  </a:lnTo>
                  <a:lnTo>
                    <a:pt x="49619" y="79909"/>
                  </a:lnTo>
                  <a:lnTo>
                    <a:pt x="49665" y="80045"/>
                  </a:lnTo>
                  <a:lnTo>
                    <a:pt x="49529" y="80136"/>
                  </a:lnTo>
                  <a:lnTo>
                    <a:pt x="49438" y="80318"/>
                  </a:lnTo>
                  <a:lnTo>
                    <a:pt x="49483" y="80500"/>
                  </a:lnTo>
                  <a:lnTo>
                    <a:pt x="49710" y="80682"/>
                  </a:lnTo>
                  <a:lnTo>
                    <a:pt x="49892" y="80682"/>
                  </a:lnTo>
                  <a:lnTo>
                    <a:pt x="50029" y="80727"/>
                  </a:lnTo>
                  <a:lnTo>
                    <a:pt x="50120" y="80864"/>
                  </a:lnTo>
                  <a:lnTo>
                    <a:pt x="50165" y="80864"/>
                  </a:lnTo>
                  <a:lnTo>
                    <a:pt x="50256" y="80727"/>
                  </a:lnTo>
                  <a:lnTo>
                    <a:pt x="50211" y="80591"/>
                  </a:lnTo>
                  <a:lnTo>
                    <a:pt x="50029" y="80409"/>
                  </a:lnTo>
                  <a:lnTo>
                    <a:pt x="49983" y="80318"/>
                  </a:lnTo>
                  <a:lnTo>
                    <a:pt x="50029" y="80272"/>
                  </a:lnTo>
                  <a:lnTo>
                    <a:pt x="50165" y="80409"/>
                  </a:lnTo>
                  <a:lnTo>
                    <a:pt x="50302" y="80454"/>
                  </a:lnTo>
                  <a:lnTo>
                    <a:pt x="50302" y="80591"/>
                  </a:lnTo>
                  <a:lnTo>
                    <a:pt x="50484" y="80682"/>
                  </a:lnTo>
                  <a:lnTo>
                    <a:pt x="50529" y="80864"/>
                  </a:lnTo>
                  <a:lnTo>
                    <a:pt x="50711" y="80955"/>
                  </a:lnTo>
                  <a:lnTo>
                    <a:pt x="50847" y="81091"/>
                  </a:lnTo>
                  <a:lnTo>
                    <a:pt x="50938" y="81137"/>
                  </a:lnTo>
                  <a:lnTo>
                    <a:pt x="51120" y="81364"/>
                  </a:lnTo>
                  <a:lnTo>
                    <a:pt x="51166" y="81455"/>
                  </a:lnTo>
                  <a:lnTo>
                    <a:pt x="51029" y="81546"/>
                  </a:lnTo>
                  <a:lnTo>
                    <a:pt x="51029" y="81682"/>
                  </a:lnTo>
                  <a:lnTo>
                    <a:pt x="51120" y="81773"/>
                  </a:lnTo>
                  <a:lnTo>
                    <a:pt x="51302" y="81864"/>
                  </a:lnTo>
                  <a:lnTo>
                    <a:pt x="51439" y="81910"/>
                  </a:lnTo>
                  <a:lnTo>
                    <a:pt x="51484" y="81910"/>
                  </a:lnTo>
                  <a:lnTo>
                    <a:pt x="51484" y="81773"/>
                  </a:lnTo>
                  <a:lnTo>
                    <a:pt x="51439" y="81682"/>
                  </a:lnTo>
                  <a:lnTo>
                    <a:pt x="51302" y="81591"/>
                  </a:lnTo>
                  <a:lnTo>
                    <a:pt x="51348" y="81546"/>
                  </a:lnTo>
                  <a:lnTo>
                    <a:pt x="51439" y="81637"/>
                  </a:lnTo>
                  <a:lnTo>
                    <a:pt x="51575" y="81773"/>
                  </a:lnTo>
                  <a:lnTo>
                    <a:pt x="51575" y="81910"/>
                  </a:lnTo>
                  <a:lnTo>
                    <a:pt x="51621" y="81955"/>
                  </a:lnTo>
                  <a:lnTo>
                    <a:pt x="51666" y="81955"/>
                  </a:lnTo>
                  <a:lnTo>
                    <a:pt x="51712" y="82046"/>
                  </a:lnTo>
                  <a:lnTo>
                    <a:pt x="51803" y="82046"/>
                  </a:lnTo>
                  <a:lnTo>
                    <a:pt x="51803" y="81955"/>
                  </a:lnTo>
                  <a:lnTo>
                    <a:pt x="51803" y="81864"/>
                  </a:lnTo>
                  <a:lnTo>
                    <a:pt x="52212" y="81864"/>
                  </a:lnTo>
                  <a:lnTo>
                    <a:pt x="52303" y="81819"/>
                  </a:lnTo>
                  <a:lnTo>
                    <a:pt x="52348" y="81864"/>
                  </a:lnTo>
                  <a:lnTo>
                    <a:pt x="52348" y="81955"/>
                  </a:lnTo>
                  <a:lnTo>
                    <a:pt x="52439" y="81955"/>
                  </a:lnTo>
                  <a:lnTo>
                    <a:pt x="52758" y="82001"/>
                  </a:lnTo>
                  <a:lnTo>
                    <a:pt x="52758" y="82228"/>
                  </a:lnTo>
                  <a:lnTo>
                    <a:pt x="52894" y="82410"/>
                  </a:lnTo>
                  <a:lnTo>
                    <a:pt x="52985" y="82501"/>
                  </a:lnTo>
                  <a:lnTo>
                    <a:pt x="53121" y="82501"/>
                  </a:lnTo>
                  <a:lnTo>
                    <a:pt x="53167" y="82410"/>
                  </a:lnTo>
                  <a:lnTo>
                    <a:pt x="53121" y="82319"/>
                  </a:lnTo>
                  <a:lnTo>
                    <a:pt x="53167" y="82228"/>
                  </a:lnTo>
                  <a:lnTo>
                    <a:pt x="53303" y="82228"/>
                  </a:lnTo>
                  <a:lnTo>
                    <a:pt x="53349" y="82319"/>
                  </a:lnTo>
                  <a:lnTo>
                    <a:pt x="53303" y="82410"/>
                  </a:lnTo>
                  <a:lnTo>
                    <a:pt x="53349" y="82546"/>
                  </a:lnTo>
                  <a:lnTo>
                    <a:pt x="53303" y="82683"/>
                  </a:lnTo>
                  <a:lnTo>
                    <a:pt x="53394" y="82774"/>
                  </a:lnTo>
                  <a:lnTo>
                    <a:pt x="53622" y="82819"/>
                  </a:lnTo>
                  <a:lnTo>
                    <a:pt x="53713" y="82637"/>
                  </a:lnTo>
                  <a:lnTo>
                    <a:pt x="53804" y="82546"/>
                  </a:lnTo>
                  <a:lnTo>
                    <a:pt x="54031" y="82546"/>
                  </a:lnTo>
                  <a:lnTo>
                    <a:pt x="54031" y="82364"/>
                  </a:lnTo>
                  <a:lnTo>
                    <a:pt x="53895" y="82274"/>
                  </a:lnTo>
                  <a:lnTo>
                    <a:pt x="53758" y="82183"/>
                  </a:lnTo>
                  <a:lnTo>
                    <a:pt x="53713" y="82046"/>
                  </a:lnTo>
                  <a:lnTo>
                    <a:pt x="53758" y="81955"/>
                  </a:lnTo>
                  <a:lnTo>
                    <a:pt x="53849" y="81864"/>
                  </a:lnTo>
                  <a:lnTo>
                    <a:pt x="54122" y="81819"/>
                  </a:lnTo>
                  <a:lnTo>
                    <a:pt x="54349" y="81637"/>
                  </a:lnTo>
                  <a:lnTo>
                    <a:pt x="54349" y="81546"/>
                  </a:lnTo>
                  <a:lnTo>
                    <a:pt x="54304" y="81500"/>
                  </a:lnTo>
                  <a:lnTo>
                    <a:pt x="54304" y="81364"/>
                  </a:lnTo>
                  <a:lnTo>
                    <a:pt x="54668" y="81318"/>
                  </a:lnTo>
                  <a:lnTo>
                    <a:pt x="54850" y="81318"/>
                  </a:lnTo>
                  <a:lnTo>
                    <a:pt x="54941" y="81364"/>
                  </a:lnTo>
                  <a:lnTo>
                    <a:pt x="55077" y="81500"/>
                  </a:lnTo>
                  <a:lnTo>
                    <a:pt x="55168" y="81500"/>
                  </a:lnTo>
                  <a:lnTo>
                    <a:pt x="55350" y="81682"/>
                  </a:lnTo>
                  <a:lnTo>
                    <a:pt x="55395" y="81819"/>
                  </a:lnTo>
                  <a:lnTo>
                    <a:pt x="55486" y="81910"/>
                  </a:lnTo>
                  <a:lnTo>
                    <a:pt x="55532" y="81864"/>
                  </a:lnTo>
                  <a:lnTo>
                    <a:pt x="55623" y="81728"/>
                  </a:lnTo>
                  <a:lnTo>
                    <a:pt x="55714" y="81728"/>
                  </a:lnTo>
                  <a:lnTo>
                    <a:pt x="55759" y="81864"/>
                  </a:lnTo>
                  <a:lnTo>
                    <a:pt x="55668" y="81910"/>
                  </a:lnTo>
                  <a:lnTo>
                    <a:pt x="55577" y="81910"/>
                  </a:lnTo>
                  <a:lnTo>
                    <a:pt x="55441" y="82137"/>
                  </a:lnTo>
                  <a:lnTo>
                    <a:pt x="55395" y="82183"/>
                  </a:lnTo>
                  <a:lnTo>
                    <a:pt x="55441" y="82364"/>
                  </a:lnTo>
                  <a:lnTo>
                    <a:pt x="55623" y="82637"/>
                  </a:lnTo>
                  <a:lnTo>
                    <a:pt x="55805" y="82774"/>
                  </a:lnTo>
                  <a:lnTo>
                    <a:pt x="55850" y="82819"/>
                  </a:lnTo>
                  <a:lnTo>
                    <a:pt x="55896" y="83001"/>
                  </a:lnTo>
                  <a:lnTo>
                    <a:pt x="55896" y="83183"/>
                  </a:lnTo>
                  <a:lnTo>
                    <a:pt x="56032" y="83365"/>
                  </a:lnTo>
                  <a:lnTo>
                    <a:pt x="56078" y="83365"/>
                  </a:lnTo>
                  <a:lnTo>
                    <a:pt x="56169" y="83320"/>
                  </a:lnTo>
                  <a:lnTo>
                    <a:pt x="56214" y="83411"/>
                  </a:lnTo>
                  <a:lnTo>
                    <a:pt x="56214" y="83592"/>
                  </a:lnTo>
                  <a:lnTo>
                    <a:pt x="56123" y="83683"/>
                  </a:lnTo>
                  <a:lnTo>
                    <a:pt x="56123" y="83774"/>
                  </a:lnTo>
                  <a:lnTo>
                    <a:pt x="56214" y="83865"/>
                  </a:lnTo>
                  <a:lnTo>
                    <a:pt x="56214" y="84093"/>
                  </a:lnTo>
                  <a:lnTo>
                    <a:pt x="56123" y="84138"/>
                  </a:lnTo>
                  <a:lnTo>
                    <a:pt x="56032" y="84275"/>
                  </a:lnTo>
                  <a:lnTo>
                    <a:pt x="56123" y="84275"/>
                  </a:lnTo>
                  <a:lnTo>
                    <a:pt x="56169" y="84457"/>
                  </a:lnTo>
                  <a:lnTo>
                    <a:pt x="56169" y="84729"/>
                  </a:lnTo>
                  <a:lnTo>
                    <a:pt x="56169" y="85093"/>
                  </a:lnTo>
                  <a:lnTo>
                    <a:pt x="56078" y="85230"/>
                  </a:lnTo>
                  <a:lnTo>
                    <a:pt x="56078" y="85321"/>
                  </a:lnTo>
                  <a:lnTo>
                    <a:pt x="56169" y="85457"/>
                  </a:lnTo>
                  <a:lnTo>
                    <a:pt x="56305" y="85412"/>
                  </a:lnTo>
                  <a:lnTo>
                    <a:pt x="56305" y="85503"/>
                  </a:lnTo>
                  <a:lnTo>
                    <a:pt x="56396" y="85594"/>
                  </a:lnTo>
                  <a:lnTo>
                    <a:pt x="56441" y="85594"/>
                  </a:lnTo>
                  <a:lnTo>
                    <a:pt x="56441" y="85684"/>
                  </a:lnTo>
                  <a:lnTo>
                    <a:pt x="56351" y="85775"/>
                  </a:lnTo>
                  <a:lnTo>
                    <a:pt x="56305" y="85957"/>
                  </a:lnTo>
                  <a:lnTo>
                    <a:pt x="55987" y="86230"/>
                  </a:lnTo>
                  <a:lnTo>
                    <a:pt x="55941" y="86412"/>
                  </a:lnTo>
                  <a:lnTo>
                    <a:pt x="55714" y="86640"/>
                  </a:lnTo>
                  <a:lnTo>
                    <a:pt x="55395" y="86685"/>
                  </a:lnTo>
                  <a:lnTo>
                    <a:pt x="55168" y="86867"/>
                  </a:lnTo>
                  <a:lnTo>
                    <a:pt x="54941" y="87185"/>
                  </a:lnTo>
                  <a:lnTo>
                    <a:pt x="54941" y="87458"/>
                  </a:lnTo>
                  <a:lnTo>
                    <a:pt x="54895" y="87595"/>
                  </a:lnTo>
                  <a:lnTo>
                    <a:pt x="54850" y="87822"/>
                  </a:lnTo>
                  <a:lnTo>
                    <a:pt x="54622" y="87822"/>
                  </a:lnTo>
                  <a:lnTo>
                    <a:pt x="54213" y="88049"/>
                  </a:lnTo>
                  <a:lnTo>
                    <a:pt x="54031" y="88049"/>
                  </a:lnTo>
                  <a:lnTo>
                    <a:pt x="53849" y="88186"/>
                  </a:lnTo>
                  <a:lnTo>
                    <a:pt x="53940" y="88368"/>
                  </a:lnTo>
                  <a:lnTo>
                    <a:pt x="53940" y="88459"/>
                  </a:lnTo>
                  <a:lnTo>
                    <a:pt x="53986" y="88595"/>
                  </a:lnTo>
                  <a:lnTo>
                    <a:pt x="53940" y="88823"/>
                  </a:lnTo>
                  <a:lnTo>
                    <a:pt x="53667" y="89141"/>
                  </a:lnTo>
                  <a:lnTo>
                    <a:pt x="53667" y="89277"/>
                  </a:lnTo>
                  <a:lnTo>
                    <a:pt x="53713" y="89368"/>
                  </a:lnTo>
                  <a:lnTo>
                    <a:pt x="53576" y="89596"/>
                  </a:lnTo>
                  <a:lnTo>
                    <a:pt x="53394" y="89596"/>
                  </a:lnTo>
                  <a:lnTo>
                    <a:pt x="53258" y="89778"/>
                  </a:lnTo>
                  <a:lnTo>
                    <a:pt x="53349" y="89914"/>
                  </a:lnTo>
                  <a:lnTo>
                    <a:pt x="53394" y="90051"/>
                  </a:lnTo>
                  <a:lnTo>
                    <a:pt x="53394" y="90187"/>
                  </a:lnTo>
                  <a:lnTo>
                    <a:pt x="53394" y="90414"/>
                  </a:lnTo>
                  <a:lnTo>
                    <a:pt x="53349" y="90551"/>
                  </a:lnTo>
                  <a:lnTo>
                    <a:pt x="53258" y="90642"/>
                  </a:lnTo>
                  <a:lnTo>
                    <a:pt x="53349" y="90778"/>
                  </a:lnTo>
                  <a:lnTo>
                    <a:pt x="53531" y="90824"/>
                  </a:lnTo>
                  <a:lnTo>
                    <a:pt x="53667" y="91006"/>
                  </a:lnTo>
                  <a:lnTo>
                    <a:pt x="53804" y="91097"/>
                  </a:lnTo>
                  <a:lnTo>
                    <a:pt x="53849" y="91051"/>
                  </a:lnTo>
                  <a:lnTo>
                    <a:pt x="53940" y="90869"/>
                  </a:lnTo>
                  <a:lnTo>
                    <a:pt x="53986" y="90778"/>
                  </a:lnTo>
                  <a:lnTo>
                    <a:pt x="54122" y="90642"/>
                  </a:lnTo>
                  <a:lnTo>
                    <a:pt x="54122" y="90687"/>
                  </a:lnTo>
                  <a:lnTo>
                    <a:pt x="54213" y="90687"/>
                  </a:lnTo>
                  <a:lnTo>
                    <a:pt x="54258" y="90915"/>
                  </a:lnTo>
                  <a:lnTo>
                    <a:pt x="54213" y="91142"/>
                  </a:lnTo>
                  <a:lnTo>
                    <a:pt x="54213" y="91233"/>
                  </a:lnTo>
                  <a:lnTo>
                    <a:pt x="54122" y="91460"/>
                  </a:lnTo>
                  <a:lnTo>
                    <a:pt x="53895" y="91642"/>
                  </a:lnTo>
                  <a:lnTo>
                    <a:pt x="53531" y="91824"/>
                  </a:lnTo>
                  <a:lnTo>
                    <a:pt x="53394" y="91915"/>
                  </a:lnTo>
                  <a:lnTo>
                    <a:pt x="53121" y="92188"/>
                  </a:lnTo>
                  <a:lnTo>
                    <a:pt x="53030" y="92415"/>
                  </a:lnTo>
                  <a:lnTo>
                    <a:pt x="52985" y="92552"/>
                  </a:lnTo>
                  <a:lnTo>
                    <a:pt x="52985" y="92643"/>
                  </a:lnTo>
                  <a:lnTo>
                    <a:pt x="53121" y="92734"/>
                  </a:lnTo>
                  <a:lnTo>
                    <a:pt x="53121" y="92870"/>
                  </a:lnTo>
                  <a:lnTo>
                    <a:pt x="53030" y="92916"/>
                  </a:lnTo>
                  <a:lnTo>
                    <a:pt x="53030" y="93007"/>
                  </a:lnTo>
                  <a:lnTo>
                    <a:pt x="53167" y="93143"/>
                  </a:lnTo>
                  <a:lnTo>
                    <a:pt x="53303" y="93371"/>
                  </a:lnTo>
                  <a:lnTo>
                    <a:pt x="53303" y="93507"/>
                  </a:lnTo>
                  <a:lnTo>
                    <a:pt x="53167" y="93507"/>
                  </a:lnTo>
                  <a:lnTo>
                    <a:pt x="53030" y="93598"/>
                  </a:lnTo>
                  <a:lnTo>
                    <a:pt x="52985" y="93689"/>
                  </a:lnTo>
                  <a:lnTo>
                    <a:pt x="53121" y="93825"/>
                  </a:lnTo>
                  <a:lnTo>
                    <a:pt x="53303" y="93871"/>
                  </a:lnTo>
                  <a:lnTo>
                    <a:pt x="53531" y="94098"/>
                  </a:lnTo>
                  <a:lnTo>
                    <a:pt x="53758" y="94144"/>
                  </a:lnTo>
                  <a:lnTo>
                    <a:pt x="54077" y="94326"/>
                  </a:lnTo>
                  <a:lnTo>
                    <a:pt x="54213" y="94371"/>
                  </a:lnTo>
                  <a:lnTo>
                    <a:pt x="54258" y="94508"/>
                  </a:lnTo>
                  <a:lnTo>
                    <a:pt x="54440" y="94780"/>
                  </a:lnTo>
                  <a:lnTo>
                    <a:pt x="54440" y="94962"/>
                  </a:lnTo>
                  <a:lnTo>
                    <a:pt x="54531" y="95144"/>
                  </a:lnTo>
                  <a:lnTo>
                    <a:pt x="54850" y="95326"/>
                  </a:lnTo>
                  <a:lnTo>
                    <a:pt x="54986" y="95554"/>
                  </a:lnTo>
                  <a:lnTo>
                    <a:pt x="55032" y="95781"/>
                  </a:lnTo>
                  <a:lnTo>
                    <a:pt x="55123" y="95917"/>
                  </a:lnTo>
                  <a:lnTo>
                    <a:pt x="55168" y="96190"/>
                  </a:lnTo>
                  <a:lnTo>
                    <a:pt x="55304" y="96372"/>
                  </a:lnTo>
                  <a:lnTo>
                    <a:pt x="55395" y="96463"/>
                  </a:lnTo>
                  <a:lnTo>
                    <a:pt x="55532" y="96691"/>
                  </a:lnTo>
                  <a:lnTo>
                    <a:pt x="55577" y="96872"/>
                  </a:lnTo>
                  <a:lnTo>
                    <a:pt x="55532" y="96963"/>
                  </a:lnTo>
                  <a:lnTo>
                    <a:pt x="55668" y="97236"/>
                  </a:lnTo>
                  <a:lnTo>
                    <a:pt x="55896" y="97555"/>
                  </a:lnTo>
                  <a:lnTo>
                    <a:pt x="56032" y="97691"/>
                  </a:lnTo>
                  <a:lnTo>
                    <a:pt x="55987" y="97828"/>
                  </a:lnTo>
                  <a:lnTo>
                    <a:pt x="55987" y="97964"/>
                  </a:lnTo>
                  <a:lnTo>
                    <a:pt x="56078" y="97964"/>
                  </a:lnTo>
                  <a:lnTo>
                    <a:pt x="56351" y="98237"/>
                  </a:lnTo>
                  <a:lnTo>
                    <a:pt x="56396" y="98373"/>
                  </a:lnTo>
                  <a:lnTo>
                    <a:pt x="56441" y="98601"/>
                  </a:lnTo>
                  <a:lnTo>
                    <a:pt x="56532" y="98692"/>
                  </a:lnTo>
                  <a:lnTo>
                    <a:pt x="56714" y="98783"/>
                  </a:lnTo>
                  <a:lnTo>
                    <a:pt x="56760" y="98965"/>
                  </a:lnTo>
                  <a:lnTo>
                    <a:pt x="56987" y="99328"/>
                  </a:lnTo>
                  <a:lnTo>
                    <a:pt x="57033" y="99510"/>
                  </a:lnTo>
                  <a:lnTo>
                    <a:pt x="57306" y="99874"/>
                  </a:lnTo>
                  <a:lnTo>
                    <a:pt x="57306" y="100056"/>
                  </a:lnTo>
                  <a:lnTo>
                    <a:pt x="57260" y="100102"/>
                  </a:lnTo>
                  <a:lnTo>
                    <a:pt x="57169" y="100056"/>
                  </a:lnTo>
                  <a:lnTo>
                    <a:pt x="57169" y="100102"/>
                  </a:lnTo>
                  <a:lnTo>
                    <a:pt x="57215" y="100238"/>
                  </a:lnTo>
                  <a:lnTo>
                    <a:pt x="57215" y="100374"/>
                  </a:lnTo>
                  <a:lnTo>
                    <a:pt x="57306" y="100374"/>
                  </a:lnTo>
                  <a:lnTo>
                    <a:pt x="57397" y="100420"/>
                  </a:lnTo>
                  <a:lnTo>
                    <a:pt x="57397" y="100556"/>
                  </a:lnTo>
                  <a:lnTo>
                    <a:pt x="57351" y="100602"/>
                  </a:lnTo>
                  <a:lnTo>
                    <a:pt x="57624" y="100784"/>
                  </a:lnTo>
                  <a:lnTo>
                    <a:pt x="57897" y="100920"/>
                  </a:lnTo>
                  <a:lnTo>
                    <a:pt x="57897" y="101057"/>
                  </a:lnTo>
                  <a:lnTo>
                    <a:pt x="57988" y="101193"/>
                  </a:lnTo>
                  <a:lnTo>
                    <a:pt x="58170" y="101193"/>
                  </a:lnTo>
                  <a:lnTo>
                    <a:pt x="58215" y="101239"/>
                  </a:lnTo>
                  <a:lnTo>
                    <a:pt x="58261" y="101375"/>
                  </a:lnTo>
                  <a:lnTo>
                    <a:pt x="58352" y="101466"/>
                  </a:lnTo>
                  <a:lnTo>
                    <a:pt x="58625" y="101466"/>
                  </a:lnTo>
                  <a:lnTo>
                    <a:pt x="58670" y="101375"/>
                  </a:lnTo>
                  <a:lnTo>
                    <a:pt x="58625" y="101511"/>
                  </a:lnTo>
                  <a:lnTo>
                    <a:pt x="58761" y="101648"/>
                  </a:lnTo>
                  <a:lnTo>
                    <a:pt x="59034" y="101784"/>
                  </a:lnTo>
                  <a:lnTo>
                    <a:pt x="59125" y="101921"/>
                  </a:lnTo>
                  <a:lnTo>
                    <a:pt x="59125" y="102012"/>
                  </a:lnTo>
                  <a:lnTo>
                    <a:pt x="59261" y="102103"/>
                  </a:lnTo>
                  <a:lnTo>
                    <a:pt x="59443" y="102194"/>
                  </a:lnTo>
                  <a:lnTo>
                    <a:pt x="59534" y="102148"/>
                  </a:lnTo>
                  <a:lnTo>
                    <a:pt x="59671" y="102194"/>
                  </a:lnTo>
                  <a:lnTo>
                    <a:pt x="59989" y="102376"/>
                  </a:lnTo>
                  <a:lnTo>
                    <a:pt x="60171" y="102466"/>
                  </a:lnTo>
                  <a:lnTo>
                    <a:pt x="60398" y="102466"/>
                  </a:lnTo>
                  <a:lnTo>
                    <a:pt x="60444" y="102603"/>
                  </a:lnTo>
                  <a:lnTo>
                    <a:pt x="60671" y="102739"/>
                  </a:lnTo>
                  <a:lnTo>
                    <a:pt x="60762" y="102830"/>
                  </a:lnTo>
                  <a:lnTo>
                    <a:pt x="60944" y="102967"/>
                  </a:lnTo>
                  <a:lnTo>
                    <a:pt x="61080" y="103012"/>
                  </a:lnTo>
                  <a:lnTo>
                    <a:pt x="61126" y="103149"/>
                  </a:lnTo>
                  <a:lnTo>
                    <a:pt x="61126" y="103194"/>
                  </a:lnTo>
                  <a:lnTo>
                    <a:pt x="61126" y="103331"/>
                  </a:lnTo>
                  <a:lnTo>
                    <a:pt x="61308" y="103376"/>
                  </a:lnTo>
                  <a:lnTo>
                    <a:pt x="61490" y="103422"/>
                  </a:lnTo>
                  <a:lnTo>
                    <a:pt x="61672" y="103649"/>
                  </a:lnTo>
                  <a:lnTo>
                    <a:pt x="61899" y="103831"/>
                  </a:lnTo>
                  <a:lnTo>
                    <a:pt x="62036" y="103876"/>
                  </a:lnTo>
                  <a:lnTo>
                    <a:pt x="62081" y="103922"/>
                  </a:lnTo>
                  <a:lnTo>
                    <a:pt x="62126" y="103967"/>
                  </a:lnTo>
                  <a:lnTo>
                    <a:pt x="62126" y="104195"/>
                  </a:lnTo>
                  <a:lnTo>
                    <a:pt x="62126" y="104377"/>
                  </a:lnTo>
                  <a:lnTo>
                    <a:pt x="62172" y="104604"/>
                  </a:lnTo>
                  <a:lnTo>
                    <a:pt x="62308" y="105195"/>
                  </a:lnTo>
                  <a:lnTo>
                    <a:pt x="62308" y="105423"/>
                  </a:lnTo>
                  <a:lnTo>
                    <a:pt x="62263" y="105559"/>
                  </a:lnTo>
                  <a:lnTo>
                    <a:pt x="62172" y="105696"/>
                  </a:lnTo>
                  <a:lnTo>
                    <a:pt x="62217" y="105968"/>
                  </a:lnTo>
                  <a:lnTo>
                    <a:pt x="62308" y="106287"/>
                  </a:lnTo>
                  <a:lnTo>
                    <a:pt x="62445" y="106514"/>
                  </a:lnTo>
                  <a:lnTo>
                    <a:pt x="62445" y="106923"/>
                  </a:lnTo>
                  <a:lnTo>
                    <a:pt x="62399" y="107060"/>
                  </a:lnTo>
                  <a:lnTo>
                    <a:pt x="62354" y="107151"/>
                  </a:lnTo>
                  <a:lnTo>
                    <a:pt x="62354" y="107697"/>
                  </a:lnTo>
                  <a:lnTo>
                    <a:pt x="62354" y="107833"/>
                  </a:lnTo>
                  <a:lnTo>
                    <a:pt x="62263" y="107924"/>
                  </a:lnTo>
                  <a:lnTo>
                    <a:pt x="62172" y="107970"/>
                  </a:lnTo>
                  <a:lnTo>
                    <a:pt x="62172" y="108288"/>
                  </a:lnTo>
                  <a:lnTo>
                    <a:pt x="62217" y="108379"/>
                  </a:lnTo>
                  <a:lnTo>
                    <a:pt x="62308" y="108288"/>
                  </a:lnTo>
                  <a:lnTo>
                    <a:pt x="62354" y="108379"/>
                  </a:lnTo>
                  <a:lnTo>
                    <a:pt x="62263" y="108470"/>
                  </a:lnTo>
                  <a:lnTo>
                    <a:pt x="62263" y="109288"/>
                  </a:lnTo>
                  <a:lnTo>
                    <a:pt x="62399" y="109607"/>
                  </a:lnTo>
                  <a:lnTo>
                    <a:pt x="62399" y="109834"/>
                  </a:lnTo>
                  <a:lnTo>
                    <a:pt x="62354" y="110062"/>
                  </a:lnTo>
                  <a:lnTo>
                    <a:pt x="62217" y="110289"/>
                  </a:lnTo>
                  <a:lnTo>
                    <a:pt x="62217" y="110471"/>
                  </a:lnTo>
                  <a:lnTo>
                    <a:pt x="62354" y="110744"/>
                  </a:lnTo>
                  <a:lnTo>
                    <a:pt x="62354" y="110926"/>
                  </a:lnTo>
                  <a:lnTo>
                    <a:pt x="62354" y="111290"/>
                  </a:lnTo>
                  <a:lnTo>
                    <a:pt x="62263" y="111471"/>
                  </a:lnTo>
                  <a:lnTo>
                    <a:pt x="62263" y="111699"/>
                  </a:lnTo>
                  <a:lnTo>
                    <a:pt x="62308" y="111790"/>
                  </a:lnTo>
                  <a:lnTo>
                    <a:pt x="62308" y="111881"/>
                  </a:lnTo>
                  <a:lnTo>
                    <a:pt x="62172" y="112108"/>
                  </a:lnTo>
                  <a:lnTo>
                    <a:pt x="62172" y="112290"/>
                  </a:lnTo>
                  <a:lnTo>
                    <a:pt x="62081" y="112427"/>
                  </a:lnTo>
                  <a:lnTo>
                    <a:pt x="62126" y="112699"/>
                  </a:lnTo>
                  <a:lnTo>
                    <a:pt x="62081" y="112790"/>
                  </a:lnTo>
                  <a:lnTo>
                    <a:pt x="61945" y="113109"/>
                  </a:lnTo>
                  <a:lnTo>
                    <a:pt x="61945" y="113200"/>
                  </a:lnTo>
                  <a:lnTo>
                    <a:pt x="62126" y="113427"/>
                  </a:lnTo>
                  <a:lnTo>
                    <a:pt x="62126" y="113654"/>
                  </a:lnTo>
                  <a:lnTo>
                    <a:pt x="62217" y="113836"/>
                  </a:lnTo>
                  <a:lnTo>
                    <a:pt x="62126" y="113882"/>
                  </a:lnTo>
                  <a:lnTo>
                    <a:pt x="62036" y="114064"/>
                  </a:lnTo>
                  <a:lnTo>
                    <a:pt x="62172" y="114200"/>
                  </a:lnTo>
                  <a:lnTo>
                    <a:pt x="62036" y="114337"/>
                  </a:lnTo>
                  <a:lnTo>
                    <a:pt x="61945" y="114382"/>
                  </a:lnTo>
                  <a:lnTo>
                    <a:pt x="61945" y="114610"/>
                  </a:lnTo>
                  <a:lnTo>
                    <a:pt x="61945" y="114791"/>
                  </a:lnTo>
                  <a:lnTo>
                    <a:pt x="61945" y="114928"/>
                  </a:lnTo>
                  <a:lnTo>
                    <a:pt x="62172" y="115428"/>
                  </a:lnTo>
                  <a:lnTo>
                    <a:pt x="62172" y="115701"/>
                  </a:lnTo>
                  <a:lnTo>
                    <a:pt x="62081" y="115792"/>
                  </a:lnTo>
                  <a:lnTo>
                    <a:pt x="62081" y="115928"/>
                  </a:lnTo>
                  <a:lnTo>
                    <a:pt x="62263" y="116156"/>
                  </a:lnTo>
                  <a:lnTo>
                    <a:pt x="62263" y="116429"/>
                  </a:lnTo>
                  <a:lnTo>
                    <a:pt x="62172" y="116656"/>
                  </a:lnTo>
                  <a:lnTo>
                    <a:pt x="62172" y="116702"/>
                  </a:lnTo>
                  <a:lnTo>
                    <a:pt x="62217" y="116838"/>
                  </a:lnTo>
                  <a:lnTo>
                    <a:pt x="62217" y="116974"/>
                  </a:lnTo>
                  <a:lnTo>
                    <a:pt x="62172" y="117111"/>
                  </a:lnTo>
                  <a:lnTo>
                    <a:pt x="62217" y="117202"/>
                  </a:lnTo>
                  <a:lnTo>
                    <a:pt x="62399" y="117429"/>
                  </a:lnTo>
                  <a:lnTo>
                    <a:pt x="62399" y="117566"/>
                  </a:lnTo>
                  <a:lnTo>
                    <a:pt x="62308" y="117702"/>
                  </a:lnTo>
                  <a:lnTo>
                    <a:pt x="62217" y="117793"/>
                  </a:lnTo>
                  <a:lnTo>
                    <a:pt x="62081" y="118021"/>
                  </a:lnTo>
                  <a:lnTo>
                    <a:pt x="62081" y="118066"/>
                  </a:lnTo>
                  <a:lnTo>
                    <a:pt x="62172" y="118157"/>
                  </a:lnTo>
                  <a:lnTo>
                    <a:pt x="62126" y="118339"/>
                  </a:lnTo>
                  <a:lnTo>
                    <a:pt x="62036" y="118475"/>
                  </a:lnTo>
                  <a:lnTo>
                    <a:pt x="62036" y="118566"/>
                  </a:lnTo>
                  <a:lnTo>
                    <a:pt x="61990" y="118839"/>
                  </a:lnTo>
                  <a:lnTo>
                    <a:pt x="61899" y="118976"/>
                  </a:lnTo>
                  <a:lnTo>
                    <a:pt x="61899" y="119112"/>
                  </a:lnTo>
                  <a:lnTo>
                    <a:pt x="61899" y="119157"/>
                  </a:lnTo>
                  <a:lnTo>
                    <a:pt x="61899" y="119339"/>
                  </a:lnTo>
                  <a:lnTo>
                    <a:pt x="61808" y="119476"/>
                  </a:lnTo>
                  <a:lnTo>
                    <a:pt x="61808" y="119567"/>
                  </a:lnTo>
                  <a:lnTo>
                    <a:pt x="61854" y="119658"/>
                  </a:lnTo>
                  <a:lnTo>
                    <a:pt x="61763" y="119794"/>
                  </a:lnTo>
                  <a:lnTo>
                    <a:pt x="61763" y="120022"/>
                  </a:lnTo>
                  <a:lnTo>
                    <a:pt x="61763" y="120158"/>
                  </a:lnTo>
                  <a:lnTo>
                    <a:pt x="61626" y="120204"/>
                  </a:lnTo>
                  <a:lnTo>
                    <a:pt x="61626" y="120340"/>
                  </a:lnTo>
                  <a:lnTo>
                    <a:pt x="61581" y="120431"/>
                  </a:lnTo>
                  <a:lnTo>
                    <a:pt x="61581" y="120567"/>
                  </a:lnTo>
                  <a:lnTo>
                    <a:pt x="61626" y="120704"/>
                  </a:lnTo>
                  <a:lnTo>
                    <a:pt x="61626" y="120840"/>
                  </a:lnTo>
                  <a:lnTo>
                    <a:pt x="61535" y="120977"/>
                  </a:lnTo>
                  <a:lnTo>
                    <a:pt x="61444" y="120977"/>
                  </a:lnTo>
                  <a:lnTo>
                    <a:pt x="61353" y="120931"/>
                  </a:lnTo>
                  <a:lnTo>
                    <a:pt x="61262" y="120931"/>
                  </a:lnTo>
                  <a:lnTo>
                    <a:pt x="61262" y="121022"/>
                  </a:lnTo>
                  <a:lnTo>
                    <a:pt x="61262" y="121204"/>
                  </a:lnTo>
                  <a:lnTo>
                    <a:pt x="61262" y="121477"/>
                  </a:lnTo>
                  <a:lnTo>
                    <a:pt x="61399" y="121613"/>
                  </a:lnTo>
                  <a:lnTo>
                    <a:pt x="61535" y="121750"/>
                  </a:lnTo>
                  <a:lnTo>
                    <a:pt x="61535" y="121932"/>
                  </a:lnTo>
                  <a:lnTo>
                    <a:pt x="61535" y="122159"/>
                  </a:lnTo>
                  <a:lnTo>
                    <a:pt x="61808" y="122568"/>
                  </a:lnTo>
                  <a:lnTo>
                    <a:pt x="61854" y="122659"/>
                  </a:lnTo>
                  <a:lnTo>
                    <a:pt x="61945" y="122750"/>
                  </a:lnTo>
                  <a:lnTo>
                    <a:pt x="61945" y="123023"/>
                  </a:lnTo>
                  <a:lnTo>
                    <a:pt x="61854" y="123387"/>
                  </a:lnTo>
                  <a:lnTo>
                    <a:pt x="61808" y="123433"/>
                  </a:lnTo>
                  <a:lnTo>
                    <a:pt x="61808" y="123569"/>
                  </a:lnTo>
                  <a:lnTo>
                    <a:pt x="61808" y="123660"/>
                  </a:lnTo>
                  <a:lnTo>
                    <a:pt x="61763" y="123615"/>
                  </a:lnTo>
                  <a:lnTo>
                    <a:pt x="61672" y="123615"/>
                  </a:lnTo>
                  <a:lnTo>
                    <a:pt x="61626" y="123751"/>
                  </a:lnTo>
                  <a:lnTo>
                    <a:pt x="61672" y="123887"/>
                  </a:lnTo>
                  <a:lnTo>
                    <a:pt x="61763" y="123978"/>
                  </a:lnTo>
                  <a:lnTo>
                    <a:pt x="61672" y="124342"/>
                  </a:lnTo>
                  <a:lnTo>
                    <a:pt x="61717" y="124479"/>
                  </a:lnTo>
                  <a:lnTo>
                    <a:pt x="61626" y="124570"/>
                  </a:lnTo>
                  <a:lnTo>
                    <a:pt x="61717" y="124615"/>
                  </a:lnTo>
                  <a:lnTo>
                    <a:pt x="61672" y="124751"/>
                  </a:lnTo>
                  <a:lnTo>
                    <a:pt x="61626" y="124797"/>
                  </a:lnTo>
                  <a:lnTo>
                    <a:pt x="61672" y="124888"/>
                  </a:lnTo>
                  <a:lnTo>
                    <a:pt x="61945" y="125252"/>
                  </a:lnTo>
                  <a:lnTo>
                    <a:pt x="61990" y="125343"/>
                  </a:lnTo>
                  <a:lnTo>
                    <a:pt x="62081" y="125434"/>
                  </a:lnTo>
                  <a:lnTo>
                    <a:pt x="62308" y="125570"/>
                  </a:lnTo>
                  <a:lnTo>
                    <a:pt x="62536" y="125479"/>
                  </a:lnTo>
                  <a:lnTo>
                    <a:pt x="62536" y="125252"/>
                  </a:lnTo>
                  <a:lnTo>
                    <a:pt x="62536" y="125206"/>
                  </a:lnTo>
                  <a:lnTo>
                    <a:pt x="62718" y="125206"/>
                  </a:lnTo>
                  <a:lnTo>
                    <a:pt x="62809" y="125388"/>
                  </a:lnTo>
                  <a:lnTo>
                    <a:pt x="62854" y="125343"/>
                  </a:lnTo>
                  <a:lnTo>
                    <a:pt x="62991" y="125343"/>
                  </a:lnTo>
                  <a:lnTo>
                    <a:pt x="62900" y="125434"/>
                  </a:lnTo>
                  <a:lnTo>
                    <a:pt x="62718" y="125616"/>
                  </a:lnTo>
                  <a:lnTo>
                    <a:pt x="62718" y="125707"/>
                  </a:lnTo>
                  <a:lnTo>
                    <a:pt x="62854" y="125752"/>
                  </a:lnTo>
                  <a:lnTo>
                    <a:pt x="62945" y="125707"/>
                  </a:lnTo>
                  <a:lnTo>
                    <a:pt x="62945" y="125843"/>
                  </a:lnTo>
                  <a:lnTo>
                    <a:pt x="62945" y="126116"/>
                  </a:lnTo>
                  <a:lnTo>
                    <a:pt x="63036" y="126207"/>
                  </a:lnTo>
                  <a:lnTo>
                    <a:pt x="62991" y="126252"/>
                  </a:lnTo>
                  <a:lnTo>
                    <a:pt x="62900" y="126161"/>
                  </a:lnTo>
                  <a:lnTo>
                    <a:pt x="62854" y="126025"/>
                  </a:lnTo>
                  <a:lnTo>
                    <a:pt x="62763" y="125979"/>
                  </a:lnTo>
                  <a:lnTo>
                    <a:pt x="62718" y="126070"/>
                  </a:lnTo>
                  <a:lnTo>
                    <a:pt x="62718" y="126161"/>
                  </a:lnTo>
                  <a:lnTo>
                    <a:pt x="62854" y="126252"/>
                  </a:lnTo>
                  <a:lnTo>
                    <a:pt x="62900" y="126343"/>
                  </a:lnTo>
                  <a:lnTo>
                    <a:pt x="62809" y="126389"/>
                  </a:lnTo>
                  <a:lnTo>
                    <a:pt x="62718" y="126434"/>
                  </a:lnTo>
                  <a:lnTo>
                    <a:pt x="62718" y="126616"/>
                  </a:lnTo>
                  <a:lnTo>
                    <a:pt x="62854" y="126753"/>
                  </a:lnTo>
                  <a:lnTo>
                    <a:pt x="62718" y="126889"/>
                  </a:lnTo>
                  <a:lnTo>
                    <a:pt x="62718" y="126980"/>
                  </a:lnTo>
                  <a:lnTo>
                    <a:pt x="62809" y="127025"/>
                  </a:lnTo>
                  <a:lnTo>
                    <a:pt x="62672" y="127207"/>
                  </a:lnTo>
                  <a:lnTo>
                    <a:pt x="62672" y="127253"/>
                  </a:lnTo>
                  <a:lnTo>
                    <a:pt x="62809" y="127389"/>
                  </a:lnTo>
                  <a:lnTo>
                    <a:pt x="62763" y="127526"/>
                  </a:lnTo>
                  <a:lnTo>
                    <a:pt x="62763" y="127708"/>
                  </a:lnTo>
                  <a:lnTo>
                    <a:pt x="62672" y="127844"/>
                  </a:lnTo>
                  <a:lnTo>
                    <a:pt x="62672" y="127935"/>
                  </a:lnTo>
                  <a:lnTo>
                    <a:pt x="62718" y="128026"/>
                  </a:lnTo>
                  <a:lnTo>
                    <a:pt x="62900" y="128026"/>
                  </a:lnTo>
                  <a:lnTo>
                    <a:pt x="62991" y="128117"/>
                  </a:lnTo>
                  <a:lnTo>
                    <a:pt x="62991" y="128208"/>
                  </a:lnTo>
                  <a:lnTo>
                    <a:pt x="63127" y="128208"/>
                  </a:lnTo>
                  <a:lnTo>
                    <a:pt x="63172" y="128344"/>
                  </a:lnTo>
                  <a:lnTo>
                    <a:pt x="63172" y="128572"/>
                  </a:lnTo>
                  <a:lnTo>
                    <a:pt x="63082" y="128754"/>
                  </a:lnTo>
                  <a:lnTo>
                    <a:pt x="62854" y="128890"/>
                  </a:lnTo>
                  <a:lnTo>
                    <a:pt x="62763" y="128890"/>
                  </a:lnTo>
                  <a:lnTo>
                    <a:pt x="62763" y="129027"/>
                  </a:lnTo>
                  <a:lnTo>
                    <a:pt x="62854" y="129208"/>
                  </a:lnTo>
                  <a:lnTo>
                    <a:pt x="62763" y="129299"/>
                  </a:lnTo>
                  <a:lnTo>
                    <a:pt x="62763" y="129390"/>
                  </a:lnTo>
                  <a:lnTo>
                    <a:pt x="62854" y="129436"/>
                  </a:lnTo>
                  <a:lnTo>
                    <a:pt x="62718" y="129572"/>
                  </a:lnTo>
                  <a:lnTo>
                    <a:pt x="62627" y="129800"/>
                  </a:lnTo>
                  <a:lnTo>
                    <a:pt x="62627" y="129982"/>
                  </a:lnTo>
                  <a:lnTo>
                    <a:pt x="62718" y="130027"/>
                  </a:lnTo>
                  <a:lnTo>
                    <a:pt x="62672" y="130118"/>
                  </a:lnTo>
                  <a:lnTo>
                    <a:pt x="62672" y="130391"/>
                  </a:lnTo>
                  <a:lnTo>
                    <a:pt x="62581" y="130482"/>
                  </a:lnTo>
                  <a:lnTo>
                    <a:pt x="62536" y="130618"/>
                  </a:lnTo>
                  <a:lnTo>
                    <a:pt x="62490" y="130527"/>
                  </a:lnTo>
                  <a:lnTo>
                    <a:pt x="62536" y="130436"/>
                  </a:lnTo>
                  <a:lnTo>
                    <a:pt x="62581" y="130209"/>
                  </a:lnTo>
                  <a:lnTo>
                    <a:pt x="62581" y="130073"/>
                  </a:lnTo>
                  <a:lnTo>
                    <a:pt x="62581" y="129982"/>
                  </a:lnTo>
                  <a:lnTo>
                    <a:pt x="62536" y="129982"/>
                  </a:lnTo>
                  <a:lnTo>
                    <a:pt x="62308" y="130073"/>
                  </a:lnTo>
                  <a:lnTo>
                    <a:pt x="62172" y="130164"/>
                  </a:lnTo>
                  <a:lnTo>
                    <a:pt x="62081" y="130164"/>
                  </a:lnTo>
                  <a:lnTo>
                    <a:pt x="62081" y="130073"/>
                  </a:lnTo>
                  <a:lnTo>
                    <a:pt x="62217" y="130027"/>
                  </a:lnTo>
                  <a:lnTo>
                    <a:pt x="62308" y="129982"/>
                  </a:lnTo>
                  <a:lnTo>
                    <a:pt x="62308" y="129754"/>
                  </a:lnTo>
                  <a:lnTo>
                    <a:pt x="62263" y="129709"/>
                  </a:lnTo>
                  <a:lnTo>
                    <a:pt x="62126" y="129754"/>
                  </a:lnTo>
                  <a:lnTo>
                    <a:pt x="61626" y="129754"/>
                  </a:lnTo>
                  <a:lnTo>
                    <a:pt x="61626" y="129845"/>
                  </a:lnTo>
                  <a:lnTo>
                    <a:pt x="61717" y="130027"/>
                  </a:lnTo>
                  <a:lnTo>
                    <a:pt x="61763" y="130027"/>
                  </a:lnTo>
                  <a:lnTo>
                    <a:pt x="61808" y="130164"/>
                  </a:lnTo>
                  <a:lnTo>
                    <a:pt x="61717" y="130164"/>
                  </a:lnTo>
                  <a:lnTo>
                    <a:pt x="61626" y="130300"/>
                  </a:lnTo>
                  <a:lnTo>
                    <a:pt x="61535" y="130391"/>
                  </a:lnTo>
                  <a:lnTo>
                    <a:pt x="61490" y="130527"/>
                  </a:lnTo>
                  <a:lnTo>
                    <a:pt x="61262" y="130618"/>
                  </a:lnTo>
                  <a:lnTo>
                    <a:pt x="61262" y="130755"/>
                  </a:lnTo>
                  <a:lnTo>
                    <a:pt x="61490" y="130982"/>
                  </a:lnTo>
                  <a:lnTo>
                    <a:pt x="61626" y="130982"/>
                  </a:lnTo>
                  <a:lnTo>
                    <a:pt x="61672" y="130937"/>
                  </a:lnTo>
                  <a:lnTo>
                    <a:pt x="61672" y="130800"/>
                  </a:lnTo>
                  <a:lnTo>
                    <a:pt x="61535" y="130755"/>
                  </a:lnTo>
                  <a:lnTo>
                    <a:pt x="61535" y="130709"/>
                  </a:lnTo>
                  <a:lnTo>
                    <a:pt x="61626" y="130527"/>
                  </a:lnTo>
                  <a:lnTo>
                    <a:pt x="61808" y="130527"/>
                  </a:lnTo>
                  <a:lnTo>
                    <a:pt x="61854" y="130482"/>
                  </a:lnTo>
                  <a:lnTo>
                    <a:pt x="61899" y="130664"/>
                  </a:lnTo>
                  <a:lnTo>
                    <a:pt x="62036" y="130755"/>
                  </a:lnTo>
                  <a:lnTo>
                    <a:pt x="62217" y="130755"/>
                  </a:lnTo>
                  <a:lnTo>
                    <a:pt x="62308" y="130709"/>
                  </a:lnTo>
                  <a:lnTo>
                    <a:pt x="62399" y="130755"/>
                  </a:lnTo>
                  <a:lnTo>
                    <a:pt x="62445" y="130846"/>
                  </a:lnTo>
                  <a:lnTo>
                    <a:pt x="62672" y="130937"/>
                  </a:lnTo>
                  <a:lnTo>
                    <a:pt x="62718" y="131028"/>
                  </a:lnTo>
                  <a:lnTo>
                    <a:pt x="62672" y="131028"/>
                  </a:lnTo>
                  <a:lnTo>
                    <a:pt x="62627" y="131119"/>
                  </a:lnTo>
                  <a:lnTo>
                    <a:pt x="62672" y="131210"/>
                  </a:lnTo>
                  <a:lnTo>
                    <a:pt x="62581" y="131255"/>
                  </a:lnTo>
                  <a:lnTo>
                    <a:pt x="62536" y="131392"/>
                  </a:lnTo>
                  <a:lnTo>
                    <a:pt x="62581" y="131482"/>
                  </a:lnTo>
                  <a:lnTo>
                    <a:pt x="62718" y="131573"/>
                  </a:lnTo>
                  <a:lnTo>
                    <a:pt x="62718" y="131619"/>
                  </a:lnTo>
                  <a:lnTo>
                    <a:pt x="62581" y="131528"/>
                  </a:lnTo>
                  <a:lnTo>
                    <a:pt x="62536" y="131482"/>
                  </a:lnTo>
                  <a:lnTo>
                    <a:pt x="62445" y="131482"/>
                  </a:lnTo>
                  <a:lnTo>
                    <a:pt x="62445" y="131619"/>
                  </a:lnTo>
                  <a:lnTo>
                    <a:pt x="62581" y="131710"/>
                  </a:lnTo>
                  <a:lnTo>
                    <a:pt x="62627" y="131801"/>
                  </a:lnTo>
                  <a:lnTo>
                    <a:pt x="62809" y="131846"/>
                  </a:lnTo>
                  <a:lnTo>
                    <a:pt x="63036" y="131755"/>
                  </a:lnTo>
                  <a:lnTo>
                    <a:pt x="63127" y="131846"/>
                  </a:lnTo>
                  <a:lnTo>
                    <a:pt x="63218" y="131846"/>
                  </a:lnTo>
                  <a:lnTo>
                    <a:pt x="63354" y="131755"/>
                  </a:lnTo>
                  <a:lnTo>
                    <a:pt x="63263" y="131892"/>
                  </a:lnTo>
                  <a:lnTo>
                    <a:pt x="63309" y="131937"/>
                  </a:lnTo>
                  <a:lnTo>
                    <a:pt x="63263" y="131983"/>
                  </a:lnTo>
                  <a:lnTo>
                    <a:pt x="63172" y="131983"/>
                  </a:lnTo>
                  <a:lnTo>
                    <a:pt x="63127" y="132028"/>
                  </a:lnTo>
                  <a:lnTo>
                    <a:pt x="63036" y="131937"/>
                  </a:lnTo>
                  <a:lnTo>
                    <a:pt x="62809" y="131983"/>
                  </a:lnTo>
                  <a:lnTo>
                    <a:pt x="62718" y="132119"/>
                  </a:lnTo>
                  <a:lnTo>
                    <a:pt x="62763" y="132210"/>
                  </a:lnTo>
                  <a:lnTo>
                    <a:pt x="62900" y="132301"/>
                  </a:lnTo>
                  <a:lnTo>
                    <a:pt x="62945" y="132438"/>
                  </a:lnTo>
                  <a:lnTo>
                    <a:pt x="63082" y="132438"/>
                  </a:lnTo>
                  <a:lnTo>
                    <a:pt x="63172" y="132392"/>
                  </a:lnTo>
                  <a:lnTo>
                    <a:pt x="63172" y="132483"/>
                  </a:lnTo>
                  <a:lnTo>
                    <a:pt x="63082" y="132574"/>
                  </a:lnTo>
                  <a:lnTo>
                    <a:pt x="63082" y="132665"/>
                  </a:lnTo>
                  <a:lnTo>
                    <a:pt x="63082" y="132756"/>
                  </a:lnTo>
                  <a:lnTo>
                    <a:pt x="63036" y="132847"/>
                  </a:lnTo>
                  <a:lnTo>
                    <a:pt x="62945" y="132847"/>
                  </a:lnTo>
                  <a:lnTo>
                    <a:pt x="62945" y="132938"/>
                  </a:lnTo>
                  <a:lnTo>
                    <a:pt x="63036" y="133347"/>
                  </a:lnTo>
                  <a:lnTo>
                    <a:pt x="63127" y="133438"/>
                  </a:lnTo>
                  <a:lnTo>
                    <a:pt x="63127" y="133620"/>
                  </a:lnTo>
                  <a:lnTo>
                    <a:pt x="63218" y="133756"/>
                  </a:lnTo>
                  <a:lnTo>
                    <a:pt x="63354" y="133802"/>
                  </a:lnTo>
                  <a:lnTo>
                    <a:pt x="63354" y="133575"/>
                  </a:lnTo>
                  <a:lnTo>
                    <a:pt x="63400" y="133256"/>
                  </a:lnTo>
                  <a:lnTo>
                    <a:pt x="63536" y="133165"/>
                  </a:lnTo>
                  <a:lnTo>
                    <a:pt x="63582" y="133256"/>
                  </a:lnTo>
                  <a:lnTo>
                    <a:pt x="63491" y="133256"/>
                  </a:lnTo>
                  <a:lnTo>
                    <a:pt x="63400" y="133575"/>
                  </a:lnTo>
                  <a:lnTo>
                    <a:pt x="63400" y="133666"/>
                  </a:lnTo>
                  <a:lnTo>
                    <a:pt x="63536" y="133756"/>
                  </a:lnTo>
                  <a:lnTo>
                    <a:pt x="63627" y="133756"/>
                  </a:lnTo>
                  <a:lnTo>
                    <a:pt x="63582" y="133802"/>
                  </a:lnTo>
                  <a:lnTo>
                    <a:pt x="63400" y="133847"/>
                  </a:lnTo>
                  <a:lnTo>
                    <a:pt x="63263" y="133984"/>
                  </a:lnTo>
                  <a:lnTo>
                    <a:pt x="63309" y="134029"/>
                  </a:lnTo>
                  <a:lnTo>
                    <a:pt x="63263" y="134166"/>
                  </a:lnTo>
                  <a:lnTo>
                    <a:pt x="63263" y="134302"/>
                  </a:lnTo>
                  <a:lnTo>
                    <a:pt x="63172" y="134393"/>
                  </a:lnTo>
                  <a:lnTo>
                    <a:pt x="63127" y="134530"/>
                  </a:lnTo>
                  <a:lnTo>
                    <a:pt x="63127" y="134621"/>
                  </a:lnTo>
                  <a:lnTo>
                    <a:pt x="63309" y="134802"/>
                  </a:lnTo>
                  <a:lnTo>
                    <a:pt x="63627" y="134848"/>
                  </a:lnTo>
                  <a:lnTo>
                    <a:pt x="63764" y="134939"/>
                  </a:lnTo>
                  <a:lnTo>
                    <a:pt x="63764" y="135030"/>
                  </a:lnTo>
                  <a:lnTo>
                    <a:pt x="63673" y="135030"/>
                  </a:lnTo>
                  <a:lnTo>
                    <a:pt x="63718" y="135166"/>
                  </a:lnTo>
                  <a:lnTo>
                    <a:pt x="63764" y="135257"/>
                  </a:lnTo>
                  <a:lnTo>
                    <a:pt x="63900" y="135121"/>
                  </a:lnTo>
                  <a:lnTo>
                    <a:pt x="63900" y="135303"/>
                  </a:lnTo>
                  <a:lnTo>
                    <a:pt x="63855" y="135394"/>
                  </a:lnTo>
                  <a:lnTo>
                    <a:pt x="63764" y="135439"/>
                  </a:lnTo>
                  <a:lnTo>
                    <a:pt x="63673" y="135576"/>
                  </a:lnTo>
                  <a:lnTo>
                    <a:pt x="63718" y="135621"/>
                  </a:lnTo>
                  <a:lnTo>
                    <a:pt x="63855" y="135621"/>
                  </a:lnTo>
                  <a:lnTo>
                    <a:pt x="63855" y="135712"/>
                  </a:lnTo>
                  <a:lnTo>
                    <a:pt x="63991" y="135849"/>
                  </a:lnTo>
                  <a:lnTo>
                    <a:pt x="64037" y="135849"/>
                  </a:lnTo>
                  <a:lnTo>
                    <a:pt x="64128" y="135758"/>
                  </a:lnTo>
                  <a:lnTo>
                    <a:pt x="64128" y="135939"/>
                  </a:lnTo>
                  <a:lnTo>
                    <a:pt x="64173" y="136076"/>
                  </a:lnTo>
                  <a:lnTo>
                    <a:pt x="64082" y="136076"/>
                  </a:lnTo>
                  <a:lnTo>
                    <a:pt x="64037" y="136030"/>
                  </a:lnTo>
                  <a:lnTo>
                    <a:pt x="63946" y="136030"/>
                  </a:lnTo>
                  <a:lnTo>
                    <a:pt x="63900" y="136121"/>
                  </a:lnTo>
                  <a:lnTo>
                    <a:pt x="64082" y="136303"/>
                  </a:lnTo>
                  <a:lnTo>
                    <a:pt x="64128" y="136303"/>
                  </a:lnTo>
                  <a:lnTo>
                    <a:pt x="64173" y="136485"/>
                  </a:lnTo>
                  <a:lnTo>
                    <a:pt x="64219" y="136576"/>
                  </a:lnTo>
                  <a:lnTo>
                    <a:pt x="64355" y="136667"/>
                  </a:lnTo>
                  <a:lnTo>
                    <a:pt x="64491" y="136667"/>
                  </a:lnTo>
                  <a:lnTo>
                    <a:pt x="64400" y="136485"/>
                  </a:lnTo>
                  <a:lnTo>
                    <a:pt x="64446" y="136394"/>
                  </a:lnTo>
                  <a:lnTo>
                    <a:pt x="64400" y="136258"/>
                  </a:lnTo>
                  <a:lnTo>
                    <a:pt x="64537" y="136349"/>
                  </a:lnTo>
                  <a:lnTo>
                    <a:pt x="64537" y="136485"/>
                  </a:lnTo>
                  <a:lnTo>
                    <a:pt x="64628" y="136622"/>
                  </a:lnTo>
                  <a:lnTo>
                    <a:pt x="64673" y="136440"/>
                  </a:lnTo>
                  <a:lnTo>
                    <a:pt x="64764" y="136349"/>
                  </a:lnTo>
                  <a:lnTo>
                    <a:pt x="64764" y="136258"/>
                  </a:lnTo>
                  <a:lnTo>
                    <a:pt x="64673" y="136212"/>
                  </a:lnTo>
                  <a:lnTo>
                    <a:pt x="64491" y="136167"/>
                  </a:lnTo>
                  <a:lnTo>
                    <a:pt x="64491" y="136121"/>
                  </a:lnTo>
                  <a:lnTo>
                    <a:pt x="64628" y="136121"/>
                  </a:lnTo>
                  <a:lnTo>
                    <a:pt x="64855" y="136212"/>
                  </a:lnTo>
                  <a:lnTo>
                    <a:pt x="64901" y="136258"/>
                  </a:lnTo>
                  <a:lnTo>
                    <a:pt x="65083" y="136258"/>
                  </a:lnTo>
                  <a:lnTo>
                    <a:pt x="65037" y="136121"/>
                  </a:lnTo>
                  <a:lnTo>
                    <a:pt x="64855" y="136030"/>
                  </a:lnTo>
                  <a:lnTo>
                    <a:pt x="64582" y="136030"/>
                  </a:lnTo>
                  <a:lnTo>
                    <a:pt x="64582" y="135985"/>
                  </a:lnTo>
                  <a:lnTo>
                    <a:pt x="64673" y="135939"/>
                  </a:lnTo>
                  <a:lnTo>
                    <a:pt x="64946" y="136030"/>
                  </a:lnTo>
                  <a:lnTo>
                    <a:pt x="65174" y="136167"/>
                  </a:lnTo>
                  <a:lnTo>
                    <a:pt x="65219" y="136349"/>
                  </a:lnTo>
                  <a:lnTo>
                    <a:pt x="65128" y="136485"/>
                  </a:lnTo>
                  <a:lnTo>
                    <a:pt x="65128" y="136576"/>
                  </a:lnTo>
                  <a:lnTo>
                    <a:pt x="65219" y="136804"/>
                  </a:lnTo>
                  <a:lnTo>
                    <a:pt x="65219" y="136940"/>
                  </a:lnTo>
                  <a:lnTo>
                    <a:pt x="65083" y="137031"/>
                  </a:lnTo>
                  <a:lnTo>
                    <a:pt x="65174" y="136849"/>
                  </a:lnTo>
                  <a:lnTo>
                    <a:pt x="65037" y="136576"/>
                  </a:lnTo>
                  <a:lnTo>
                    <a:pt x="64946" y="136485"/>
                  </a:lnTo>
                  <a:lnTo>
                    <a:pt x="64901" y="136576"/>
                  </a:lnTo>
                  <a:lnTo>
                    <a:pt x="64901" y="136713"/>
                  </a:lnTo>
                  <a:lnTo>
                    <a:pt x="64946" y="136804"/>
                  </a:lnTo>
                  <a:lnTo>
                    <a:pt x="64901" y="136940"/>
                  </a:lnTo>
                  <a:lnTo>
                    <a:pt x="64855" y="136849"/>
                  </a:lnTo>
                  <a:lnTo>
                    <a:pt x="64810" y="136713"/>
                  </a:lnTo>
                  <a:lnTo>
                    <a:pt x="64719" y="136713"/>
                  </a:lnTo>
                  <a:lnTo>
                    <a:pt x="64582" y="136804"/>
                  </a:lnTo>
                  <a:lnTo>
                    <a:pt x="64400" y="136804"/>
                  </a:lnTo>
                  <a:lnTo>
                    <a:pt x="64264" y="136849"/>
                  </a:lnTo>
                  <a:lnTo>
                    <a:pt x="64400" y="136986"/>
                  </a:lnTo>
                  <a:lnTo>
                    <a:pt x="64400" y="137167"/>
                  </a:lnTo>
                  <a:lnTo>
                    <a:pt x="64491" y="137258"/>
                  </a:lnTo>
                  <a:lnTo>
                    <a:pt x="64491" y="137395"/>
                  </a:lnTo>
                  <a:lnTo>
                    <a:pt x="64446" y="137440"/>
                  </a:lnTo>
                  <a:lnTo>
                    <a:pt x="64446" y="137531"/>
                  </a:lnTo>
                  <a:lnTo>
                    <a:pt x="64537" y="137531"/>
                  </a:lnTo>
                  <a:lnTo>
                    <a:pt x="64628" y="137395"/>
                  </a:lnTo>
                  <a:lnTo>
                    <a:pt x="64673" y="137440"/>
                  </a:lnTo>
                  <a:lnTo>
                    <a:pt x="64810" y="137486"/>
                  </a:lnTo>
                  <a:lnTo>
                    <a:pt x="64810" y="137531"/>
                  </a:lnTo>
                  <a:lnTo>
                    <a:pt x="64673" y="137577"/>
                  </a:lnTo>
                  <a:lnTo>
                    <a:pt x="64582" y="137668"/>
                  </a:lnTo>
                  <a:lnTo>
                    <a:pt x="64628" y="137759"/>
                  </a:lnTo>
                  <a:lnTo>
                    <a:pt x="64810" y="137759"/>
                  </a:lnTo>
                  <a:lnTo>
                    <a:pt x="65037" y="137850"/>
                  </a:lnTo>
                  <a:lnTo>
                    <a:pt x="65083" y="137850"/>
                  </a:lnTo>
                  <a:lnTo>
                    <a:pt x="65174" y="137713"/>
                  </a:lnTo>
                  <a:lnTo>
                    <a:pt x="65083" y="137577"/>
                  </a:lnTo>
                  <a:lnTo>
                    <a:pt x="65128" y="137440"/>
                  </a:lnTo>
                  <a:lnTo>
                    <a:pt x="65083" y="137349"/>
                  </a:lnTo>
                  <a:lnTo>
                    <a:pt x="64901" y="137349"/>
                  </a:lnTo>
                  <a:lnTo>
                    <a:pt x="64946" y="137304"/>
                  </a:lnTo>
                  <a:lnTo>
                    <a:pt x="65037" y="137258"/>
                  </a:lnTo>
                  <a:lnTo>
                    <a:pt x="65037" y="137167"/>
                  </a:lnTo>
                  <a:lnTo>
                    <a:pt x="65128" y="137122"/>
                  </a:lnTo>
                  <a:lnTo>
                    <a:pt x="65310" y="137167"/>
                  </a:lnTo>
                  <a:lnTo>
                    <a:pt x="65356" y="137122"/>
                  </a:lnTo>
                  <a:lnTo>
                    <a:pt x="65401" y="137213"/>
                  </a:lnTo>
                  <a:lnTo>
                    <a:pt x="65492" y="137258"/>
                  </a:lnTo>
                  <a:lnTo>
                    <a:pt x="65537" y="137167"/>
                  </a:lnTo>
                  <a:lnTo>
                    <a:pt x="65674" y="137122"/>
                  </a:lnTo>
                  <a:lnTo>
                    <a:pt x="65810" y="137167"/>
                  </a:lnTo>
                  <a:lnTo>
                    <a:pt x="66129" y="137167"/>
                  </a:lnTo>
                  <a:lnTo>
                    <a:pt x="66129" y="137258"/>
                  </a:lnTo>
                  <a:lnTo>
                    <a:pt x="66038" y="137304"/>
                  </a:lnTo>
                  <a:lnTo>
                    <a:pt x="65947" y="137395"/>
                  </a:lnTo>
                  <a:lnTo>
                    <a:pt x="65856" y="137395"/>
                  </a:lnTo>
                  <a:lnTo>
                    <a:pt x="65765" y="137304"/>
                  </a:lnTo>
                  <a:lnTo>
                    <a:pt x="65674" y="137349"/>
                  </a:lnTo>
                  <a:lnTo>
                    <a:pt x="65401" y="137577"/>
                  </a:lnTo>
                  <a:lnTo>
                    <a:pt x="65265" y="137577"/>
                  </a:lnTo>
                  <a:lnTo>
                    <a:pt x="65174" y="137668"/>
                  </a:lnTo>
                  <a:lnTo>
                    <a:pt x="65174" y="137759"/>
                  </a:lnTo>
                  <a:lnTo>
                    <a:pt x="65128" y="137850"/>
                  </a:lnTo>
                  <a:lnTo>
                    <a:pt x="65083" y="137941"/>
                  </a:lnTo>
                  <a:lnTo>
                    <a:pt x="65083" y="137986"/>
                  </a:lnTo>
                  <a:lnTo>
                    <a:pt x="65174" y="138032"/>
                  </a:lnTo>
                  <a:lnTo>
                    <a:pt x="65083" y="138077"/>
                  </a:lnTo>
                  <a:lnTo>
                    <a:pt x="65083" y="138168"/>
                  </a:lnTo>
                  <a:lnTo>
                    <a:pt x="65356" y="138213"/>
                  </a:lnTo>
                  <a:lnTo>
                    <a:pt x="65492" y="138350"/>
                  </a:lnTo>
                  <a:lnTo>
                    <a:pt x="65537" y="138350"/>
                  </a:lnTo>
                  <a:lnTo>
                    <a:pt x="65583" y="138304"/>
                  </a:lnTo>
                  <a:lnTo>
                    <a:pt x="65537" y="138168"/>
                  </a:lnTo>
                  <a:lnTo>
                    <a:pt x="65628" y="138077"/>
                  </a:lnTo>
                  <a:lnTo>
                    <a:pt x="65765" y="138032"/>
                  </a:lnTo>
                  <a:lnTo>
                    <a:pt x="65765" y="137986"/>
                  </a:lnTo>
                  <a:lnTo>
                    <a:pt x="65628" y="137850"/>
                  </a:lnTo>
                  <a:lnTo>
                    <a:pt x="65810" y="137804"/>
                  </a:lnTo>
                  <a:lnTo>
                    <a:pt x="65947" y="137668"/>
                  </a:lnTo>
                  <a:lnTo>
                    <a:pt x="66083" y="137486"/>
                  </a:lnTo>
                  <a:lnTo>
                    <a:pt x="66174" y="137395"/>
                  </a:lnTo>
                  <a:lnTo>
                    <a:pt x="66174" y="137440"/>
                  </a:lnTo>
                  <a:lnTo>
                    <a:pt x="66311" y="137531"/>
                  </a:lnTo>
                  <a:lnTo>
                    <a:pt x="66402" y="137531"/>
                  </a:lnTo>
                  <a:lnTo>
                    <a:pt x="66265" y="137577"/>
                  </a:lnTo>
                  <a:lnTo>
                    <a:pt x="66220" y="137713"/>
                  </a:lnTo>
                  <a:lnTo>
                    <a:pt x="66220" y="137804"/>
                  </a:lnTo>
                  <a:lnTo>
                    <a:pt x="66083" y="137941"/>
                  </a:lnTo>
                  <a:lnTo>
                    <a:pt x="66083" y="138168"/>
                  </a:lnTo>
                  <a:lnTo>
                    <a:pt x="66129" y="138259"/>
                  </a:lnTo>
                  <a:lnTo>
                    <a:pt x="66038" y="138350"/>
                  </a:lnTo>
                  <a:lnTo>
                    <a:pt x="65901" y="138395"/>
                  </a:lnTo>
                  <a:lnTo>
                    <a:pt x="65901" y="138350"/>
                  </a:lnTo>
                  <a:lnTo>
                    <a:pt x="65992" y="138304"/>
                  </a:lnTo>
                  <a:lnTo>
                    <a:pt x="65992" y="138077"/>
                  </a:lnTo>
                  <a:lnTo>
                    <a:pt x="65901" y="138077"/>
                  </a:lnTo>
                  <a:lnTo>
                    <a:pt x="65856" y="138123"/>
                  </a:lnTo>
                  <a:lnTo>
                    <a:pt x="65856" y="138213"/>
                  </a:lnTo>
                  <a:lnTo>
                    <a:pt x="65719" y="138213"/>
                  </a:lnTo>
                  <a:lnTo>
                    <a:pt x="65628" y="138304"/>
                  </a:lnTo>
                  <a:lnTo>
                    <a:pt x="65719" y="138441"/>
                  </a:lnTo>
                  <a:lnTo>
                    <a:pt x="65992" y="138668"/>
                  </a:lnTo>
                  <a:lnTo>
                    <a:pt x="66220" y="138714"/>
                  </a:lnTo>
                  <a:lnTo>
                    <a:pt x="66356" y="138805"/>
                  </a:lnTo>
                  <a:lnTo>
                    <a:pt x="66447" y="138805"/>
                  </a:lnTo>
                  <a:lnTo>
                    <a:pt x="66538" y="138850"/>
                  </a:lnTo>
                  <a:lnTo>
                    <a:pt x="66629" y="138759"/>
                  </a:lnTo>
                  <a:lnTo>
                    <a:pt x="66720" y="138577"/>
                  </a:lnTo>
                  <a:lnTo>
                    <a:pt x="66629" y="138350"/>
                  </a:lnTo>
                  <a:lnTo>
                    <a:pt x="66629" y="138213"/>
                  </a:lnTo>
                  <a:lnTo>
                    <a:pt x="66629" y="138123"/>
                  </a:lnTo>
                  <a:lnTo>
                    <a:pt x="66674" y="137941"/>
                  </a:lnTo>
                  <a:lnTo>
                    <a:pt x="66674" y="137668"/>
                  </a:lnTo>
                  <a:lnTo>
                    <a:pt x="66629" y="137531"/>
                  </a:lnTo>
                  <a:lnTo>
                    <a:pt x="66629" y="137395"/>
                  </a:lnTo>
                  <a:lnTo>
                    <a:pt x="66811" y="137304"/>
                  </a:lnTo>
                  <a:lnTo>
                    <a:pt x="66993" y="137076"/>
                  </a:lnTo>
                  <a:lnTo>
                    <a:pt x="67129" y="137031"/>
                  </a:lnTo>
                  <a:lnTo>
                    <a:pt x="67266" y="137031"/>
                  </a:lnTo>
                  <a:lnTo>
                    <a:pt x="67357" y="136986"/>
                  </a:lnTo>
                  <a:lnTo>
                    <a:pt x="67357" y="136758"/>
                  </a:lnTo>
                  <a:lnTo>
                    <a:pt x="67448" y="136667"/>
                  </a:lnTo>
                  <a:lnTo>
                    <a:pt x="67630" y="136622"/>
                  </a:lnTo>
                  <a:lnTo>
                    <a:pt x="67811" y="136758"/>
                  </a:lnTo>
                  <a:lnTo>
                    <a:pt x="67902" y="136713"/>
                  </a:lnTo>
                  <a:lnTo>
                    <a:pt x="68084" y="136804"/>
                  </a:lnTo>
                  <a:lnTo>
                    <a:pt x="68312" y="136804"/>
                  </a:lnTo>
                  <a:lnTo>
                    <a:pt x="68312" y="136622"/>
                  </a:lnTo>
                  <a:lnTo>
                    <a:pt x="68130" y="136485"/>
                  </a:lnTo>
                  <a:lnTo>
                    <a:pt x="67857" y="136349"/>
                  </a:lnTo>
                  <a:lnTo>
                    <a:pt x="67811" y="136167"/>
                  </a:lnTo>
                  <a:lnTo>
                    <a:pt x="67675" y="136030"/>
                  </a:lnTo>
                  <a:lnTo>
                    <a:pt x="67584" y="136076"/>
                  </a:lnTo>
                  <a:lnTo>
                    <a:pt x="67539" y="135985"/>
                  </a:lnTo>
                  <a:lnTo>
                    <a:pt x="67630" y="135939"/>
                  </a:lnTo>
                  <a:lnTo>
                    <a:pt x="67675" y="135803"/>
                  </a:lnTo>
                  <a:lnTo>
                    <a:pt x="67630" y="135803"/>
                  </a:lnTo>
                  <a:lnTo>
                    <a:pt x="67630" y="135712"/>
                  </a:lnTo>
                  <a:lnTo>
                    <a:pt x="67493" y="135348"/>
                  </a:lnTo>
                  <a:lnTo>
                    <a:pt x="67311" y="135121"/>
                  </a:lnTo>
                  <a:lnTo>
                    <a:pt x="67311" y="134848"/>
                  </a:lnTo>
                  <a:lnTo>
                    <a:pt x="67402" y="134621"/>
                  </a:lnTo>
                  <a:lnTo>
                    <a:pt x="67584" y="134439"/>
                  </a:lnTo>
                  <a:lnTo>
                    <a:pt x="67675" y="134302"/>
                  </a:lnTo>
                  <a:lnTo>
                    <a:pt x="67584" y="134257"/>
                  </a:lnTo>
                  <a:lnTo>
                    <a:pt x="67584" y="134120"/>
                  </a:lnTo>
                  <a:lnTo>
                    <a:pt x="67539" y="134029"/>
                  </a:lnTo>
                  <a:lnTo>
                    <a:pt x="67630" y="134075"/>
                  </a:lnTo>
                  <a:lnTo>
                    <a:pt x="67720" y="134166"/>
                  </a:lnTo>
                  <a:lnTo>
                    <a:pt x="67857" y="134211"/>
                  </a:lnTo>
                  <a:lnTo>
                    <a:pt x="68039" y="134075"/>
                  </a:lnTo>
                  <a:lnTo>
                    <a:pt x="68039" y="133938"/>
                  </a:lnTo>
                  <a:lnTo>
                    <a:pt x="68175" y="133802"/>
                  </a:lnTo>
                  <a:lnTo>
                    <a:pt x="68221" y="133666"/>
                  </a:lnTo>
                  <a:lnTo>
                    <a:pt x="68175" y="133438"/>
                  </a:lnTo>
                  <a:lnTo>
                    <a:pt x="68039" y="133393"/>
                  </a:lnTo>
                  <a:lnTo>
                    <a:pt x="67948" y="133438"/>
                  </a:lnTo>
                  <a:lnTo>
                    <a:pt x="67993" y="133347"/>
                  </a:lnTo>
                  <a:lnTo>
                    <a:pt x="68130" y="133211"/>
                  </a:lnTo>
                  <a:lnTo>
                    <a:pt x="68175" y="133029"/>
                  </a:lnTo>
                  <a:lnTo>
                    <a:pt x="68221" y="132847"/>
                  </a:lnTo>
                  <a:lnTo>
                    <a:pt x="68403" y="132665"/>
                  </a:lnTo>
                  <a:lnTo>
                    <a:pt x="68585" y="132665"/>
                  </a:lnTo>
                  <a:lnTo>
                    <a:pt x="68630" y="132483"/>
                  </a:lnTo>
                  <a:lnTo>
                    <a:pt x="68721" y="132347"/>
                  </a:lnTo>
                  <a:lnTo>
                    <a:pt x="68812" y="132347"/>
                  </a:lnTo>
                  <a:lnTo>
                    <a:pt x="68857" y="132210"/>
                  </a:lnTo>
                  <a:lnTo>
                    <a:pt x="68994" y="132165"/>
                  </a:lnTo>
                  <a:lnTo>
                    <a:pt x="69085" y="132028"/>
                  </a:lnTo>
                  <a:lnTo>
                    <a:pt x="69085" y="131937"/>
                  </a:lnTo>
                  <a:lnTo>
                    <a:pt x="69085" y="131846"/>
                  </a:lnTo>
                  <a:lnTo>
                    <a:pt x="69176" y="131801"/>
                  </a:lnTo>
                  <a:lnTo>
                    <a:pt x="69039" y="131664"/>
                  </a:lnTo>
                  <a:lnTo>
                    <a:pt x="68948" y="131664"/>
                  </a:lnTo>
                  <a:lnTo>
                    <a:pt x="69085" y="131528"/>
                  </a:lnTo>
                  <a:lnTo>
                    <a:pt x="69085" y="131346"/>
                  </a:lnTo>
                  <a:lnTo>
                    <a:pt x="68994" y="131119"/>
                  </a:lnTo>
                  <a:lnTo>
                    <a:pt x="68994" y="131073"/>
                  </a:lnTo>
                  <a:lnTo>
                    <a:pt x="69039" y="130982"/>
                  </a:lnTo>
                  <a:lnTo>
                    <a:pt x="68994" y="130891"/>
                  </a:lnTo>
                  <a:lnTo>
                    <a:pt x="68857" y="130846"/>
                  </a:lnTo>
                  <a:lnTo>
                    <a:pt x="68812" y="130891"/>
                  </a:lnTo>
                  <a:lnTo>
                    <a:pt x="68403" y="130891"/>
                  </a:lnTo>
                  <a:lnTo>
                    <a:pt x="68084" y="130618"/>
                  </a:lnTo>
                  <a:lnTo>
                    <a:pt x="67857" y="130436"/>
                  </a:lnTo>
                  <a:lnTo>
                    <a:pt x="67766" y="130391"/>
                  </a:lnTo>
                  <a:lnTo>
                    <a:pt x="67584" y="130255"/>
                  </a:lnTo>
                  <a:lnTo>
                    <a:pt x="67402" y="129982"/>
                  </a:lnTo>
                  <a:lnTo>
                    <a:pt x="67402" y="129800"/>
                  </a:lnTo>
                  <a:lnTo>
                    <a:pt x="67311" y="129663"/>
                  </a:lnTo>
                  <a:lnTo>
                    <a:pt x="67311" y="129572"/>
                  </a:lnTo>
                  <a:lnTo>
                    <a:pt x="67493" y="129436"/>
                  </a:lnTo>
                  <a:lnTo>
                    <a:pt x="67539" y="129299"/>
                  </a:lnTo>
                  <a:lnTo>
                    <a:pt x="67630" y="129118"/>
                  </a:lnTo>
                  <a:lnTo>
                    <a:pt x="67720" y="129118"/>
                  </a:lnTo>
                  <a:lnTo>
                    <a:pt x="67857" y="128936"/>
                  </a:lnTo>
                  <a:lnTo>
                    <a:pt x="68039" y="128936"/>
                  </a:lnTo>
                  <a:lnTo>
                    <a:pt x="68175" y="128799"/>
                  </a:lnTo>
                  <a:lnTo>
                    <a:pt x="68403" y="128754"/>
                  </a:lnTo>
                  <a:lnTo>
                    <a:pt x="68539" y="128754"/>
                  </a:lnTo>
                  <a:lnTo>
                    <a:pt x="68812" y="128708"/>
                  </a:lnTo>
                  <a:lnTo>
                    <a:pt x="68812" y="128663"/>
                  </a:lnTo>
                  <a:lnTo>
                    <a:pt x="68721" y="128572"/>
                  </a:lnTo>
                  <a:lnTo>
                    <a:pt x="68585" y="128526"/>
                  </a:lnTo>
                  <a:lnTo>
                    <a:pt x="68585" y="128435"/>
                  </a:lnTo>
                  <a:lnTo>
                    <a:pt x="68585" y="128344"/>
                  </a:lnTo>
                  <a:lnTo>
                    <a:pt x="68812" y="128162"/>
                  </a:lnTo>
                  <a:lnTo>
                    <a:pt x="68767" y="128117"/>
                  </a:lnTo>
                  <a:lnTo>
                    <a:pt x="68857" y="128026"/>
                  </a:lnTo>
                  <a:lnTo>
                    <a:pt x="68857" y="127935"/>
                  </a:lnTo>
                  <a:lnTo>
                    <a:pt x="68676" y="127708"/>
                  </a:lnTo>
                  <a:lnTo>
                    <a:pt x="68676" y="127617"/>
                  </a:lnTo>
                  <a:lnTo>
                    <a:pt x="68676" y="127480"/>
                  </a:lnTo>
                  <a:lnTo>
                    <a:pt x="68630" y="127389"/>
                  </a:lnTo>
                  <a:lnTo>
                    <a:pt x="68585" y="127207"/>
                  </a:lnTo>
                  <a:lnTo>
                    <a:pt x="68721" y="127071"/>
                  </a:lnTo>
                  <a:lnTo>
                    <a:pt x="68767" y="126935"/>
                  </a:lnTo>
                  <a:lnTo>
                    <a:pt x="68721" y="126844"/>
                  </a:lnTo>
                  <a:lnTo>
                    <a:pt x="68812" y="126753"/>
                  </a:lnTo>
                  <a:lnTo>
                    <a:pt x="69039" y="126662"/>
                  </a:lnTo>
                  <a:lnTo>
                    <a:pt x="69221" y="126525"/>
                  </a:lnTo>
                  <a:lnTo>
                    <a:pt x="69221" y="126434"/>
                  </a:lnTo>
                  <a:lnTo>
                    <a:pt x="68994" y="126343"/>
                  </a:lnTo>
                  <a:lnTo>
                    <a:pt x="68812" y="126343"/>
                  </a:lnTo>
                  <a:lnTo>
                    <a:pt x="68767" y="126252"/>
                  </a:lnTo>
                  <a:lnTo>
                    <a:pt x="68812" y="126161"/>
                  </a:lnTo>
                  <a:lnTo>
                    <a:pt x="68948" y="126025"/>
                  </a:lnTo>
                  <a:lnTo>
                    <a:pt x="69130" y="125979"/>
                  </a:lnTo>
                  <a:lnTo>
                    <a:pt x="69358" y="126070"/>
                  </a:lnTo>
                  <a:lnTo>
                    <a:pt x="69358" y="126161"/>
                  </a:lnTo>
                  <a:lnTo>
                    <a:pt x="69312" y="126252"/>
                  </a:lnTo>
                  <a:lnTo>
                    <a:pt x="69358" y="126389"/>
                  </a:lnTo>
                  <a:lnTo>
                    <a:pt x="69494" y="126434"/>
                  </a:lnTo>
                  <a:lnTo>
                    <a:pt x="69813" y="126252"/>
                  </a:lnTo>
                  <a:lnTo>
                    <a:pt x="69858" y="126116"/>
                  </a:lnTo>
                  <a:lnTo>
                    <a:pt x="69767" y="125934"/>
                  </a:lnTo>
                  <a:lnTo>
                    <a:pt x="69676" y="125798"/>
                  </a:lnTo>
                  <a:lnTo>
                    <a:pt x="69722" y="125752"/>
                  </a:lnTo>
                  <a:lnTo>
                    <a:pt x="69767" y="125616"/>
                  </a:lnTo>
                  <a:lnTo>
                    <a:pt x="69676" y="125434"/>
                  </a:lnTo>
                  <a:lnTo>
                    <a:pt x="69540" y="125434"/>
                  </a:lnTo>
                  <a:lnTo>
                    <a:pt x="69403" y="125525"/>
                  </a:lnTo>
                  <a:lnTo>
                    <a:pt x="69267" y="125525"/>
                  </a:lnTo>
                  <a:lnTo>
                    <a:pt x="69176" y="125616"/>
                  </a:lnTo>
                  <a:lnTo>
                    <a:pt x="69221" y="125661"/>
                  </a:lnTo>
                  <a:lnTo>
                    <a:pt x="69358" y="125661"/>
                  </a:lnTo>
                  <a:lnTo>
                    <a:pt x="69358" y="125752"/>
                  </a:lnTo>
                  <a:lnTo>
                    <a:pt x="69085" y="125843"/>
                  </a:lnTo>
                  <a:lnTo>
                    <a:pt x="68994" y="125798"/>
                  </a:lnTo>
                  <a:lnTo>
                    <a:pt x="69039" y="125707"/>
                  </a:lnTo>
                  <a:lnTo>
                    <a:pt x="69130" y="125661"/>
                  </a:lnTo>
                  <a:lnTo>
                    <a:pt x="69039" y="125616"/>
                  </a:lnTo>
                  <a:lnTo>
                    <a:pt x="68812" y="125616"/>
                  </a:lnTo>
                  <a:lnTo>
                    <a:pt x="68630" y="125525"/>
                  </a:lnTo>
                  <a:lnTo>
                    <a:pt x="68585" y="125388"/>
                  </a:lnTo>
                  <a:lnTo>
                    <a:pt x="68585" y="125024"/>
                  </a:lnTo>
                  <a:lnTo>
                    <a:pt x="68539" y="124706"/>
                  </a:lnTo>
                  <a:lnTo>
                    <a:pt x="68357" y="124570"/>
                  </a:lnTo>
                  <a:lnTo>
                    <a:pt x="68357" y="124297"/>
                  </a:lnTo>
                  <a:lnTo>
                    <a:pt x="68494" y="124115"/>
                  </a:lnTo>
                  <a:lnTo>
                    <a:pt x="68630" y="124115"/>
                  </a:lnTo>
                  <a:lnTo>
                    <a:pt x="68585" y="124206"/>
                  </a:lnTo>
                  <a:lnTo>
                    <a:pt x="68630" y="124251"/>
                  </a:lnTo>
                  <a:lnTo>
                    <a:pt x="68812" y="124251"/>
                  </a:lnTo>
                  <a:lnTo>
                    <a:pt x="69085" y="124342"/>
                  </a:lnTo>
                  <a:lnTo>
                    <a:pt x="69403" y="124570"/>
                  </a:lnTo>
                  <a:lnTo>
                    <a:pt x="69631" y="124615"/>
                  </a:lnTo>
                  <a:lnTo>
                    <a:pt x="70085" y="124615"/>
                  </a:lnTo>
                  <a:lnTo>
                    <a:pt x="70358" y="124433"/>
                  </a:lnTo>
                  <a:lnTo>
                    <a:pt x="70358" y="124388"/>
                  </a:lnTo>
                  <a:lnTo>
                    <a:pt x="70540" y="124251"/>
                  </a:lnTo>
                  <a:lnTo>
                    <a:pt x="70540" y="124115"/>
                  </a:lnTo>
                  <a:lnTo>
                    <a:pt x="70540" y="124024"/>
                  </a:lnTo>
                  <a:lnTo>
                    <a:pt x="70586" y="123933"/>
                  </a:lnTo>
                  <a:lnTo>
                    <a:pt x="70631" y="123796"/>
                  </a:lnTo>
                  <a:lnTo>
                    <a:pt x="70495" y="123751"/>
                  </a:lnTo>
                  <a:lnTo>
                    <a:pt x="70358" y="123569"/>
                  </a:lnTo>
                  <a:lnTo>
                    <a:pt x="70358" y="123433"/>
                  </a:lnTo>
                  <a:lnTo>
                    <a:pt x="70449" y="123342"/>
                  </a:lnTo>
                  <a:lnTo>
                    <a:pt x="70404" y="123251"/>
                  </a:lnTo>
                  <a:lnTo>
                    <a:pt x="70540" y="123114"/>
                  </a:lnTo>
                  <a:lnTo>
                    <a:pt x="70540" y="123069"/>
                  </a:lnTo>
                  <a:lnTo>
                    <a:pt x="70586" y="123069"/>
                  </a:lnTo>
                  <a:lnTo>
                    <a:pt x="70586" y="122978"/>
                  </a:lnTo>
                  <a:lnTo>
                    <a:pt x="70586" y="122796"/>
                  </a:lnTo>
                  <a:lnTo>
                    <a:pt x="70449" y="122796"/>
                  </a:lnTo>
                  <a:lnTo>
                    <a:pt x="70449" y="122750"/>
                  </a:lnTo>
                  <a:lnTo>
                    <a:pt x="70358" y="122614"/>
                  </a:lnTo>
                  <a:lnTo>
                    <a:pt x="70358" y="122341"/>
                  </a:lnTo>
                  <a:lnTo>
                    <a:pt x="70313" y="122250"/>
                  </a:lnTo>
                  <a:lnTo>
                    <a:pt x="70313" y="122114"/>
                  </a:lnTo>
                  <a:lnTo>
                    <a:pt x="70358" y="122068"/>
                  </a:lnTo>
                  <a:lnTo>
                    <a:pt x="70449" y="122159"/>
                  </a:lnTo>
                  <a:lnTo>
                    <a:pt x="70540" y="122159"/>
                  </a:lnTo>
                  <a:lnTo>
                    <a:pt x="70768" y="122250"/>
                  </a:lnTo>
                  <a:lnTo>
                    <a:pt x="70950" y="122341"/>
                  </a:lnTo>
                  <a:lnTo>
                    <a:pt x="71131" y="122341"/>
                  </a:lnTo>
                  <a:lnTo>
                    <a:pt x="71359" y="122296"/>
                  </a:lnTo>
                  <a:lnTo>
                    <a:pt x="71632" y="122341"/>
                  </a:lnTo>
                  <a:lnTo>
                    <a:pt x="71950" y="122341"/>
                  </a:lnTo>
                  <a:lnTo>
                    <a:pt x="72541" y="122205"/>
                  </a:lnTo>
                  <a:lnTo>
                    <a:pt x="72996" y="121977"/>
                  </a:lnTo>
                  <a:lnTo>
                    <a:pt x="73042" y="121886"/>
                  </a:lnTo>
                  <a:lnTo>
                    <a:pt x="73087" y="121977"/>
                  </a:lnTo>
                  <a:lnTo>
                    <a:pt x="73451" y="121886"/>
                  </a:lnTo>
                  <a:lnTo>
                    <a:pt x="73860" y="121613"/>
                  </a:lnTo>
                  <a:lnTo>
                    <a:pt x="73951" y="121431"/>
                  </a:lnTo>
                  <a:lnTo>
                    <a:pt x="73906" y="121250"/>
                  </a:lnTo>
                  <a:lnTo>
                    <a:pt x="73951" y="121022"/>
                  </a:lnTo>
                  <a:lnTo>
                    <a:pt x="74042" y="120977"/>
                  </a:lnTo>
                  <a:lnTo>
                    <a:pt x="74042" y="121022"/>
                  </a:lnTo>
                  <a:lnTo>
                    <a:pt x="74088" y="120977"/>
                  </a:lnTo>
                  <a:lnTo>
                    <a:pt x="74133" y="120704"/>
                  </a:lnTo>
                  <a:lnTo>
                    <a:pt x="74315" y="120476"/>
                  </a:lnTo>
                  <a:lnTo>
                    <a:pt x="74315" y="120294"/>
                  </a:lnTo>
                  <a:lnTo>
                    <a:pt x="74315" y="119976"/>
                  </a:lnTo>
                  <a:lnTo>
                    <a:pt x="74315" y="119840"/>
                  </a:lnTo>
                  <a:lnTo>
                    <a:pt x="74270" y="119840"/>
                  </a:lnTo>
                  <a:lnTo>
                    <a:pt x="74179" y="119931"/>
                  </a:lnTo>
                  <a:lnTo>
                    <a:pt x="73997" y="119931"/>
                  </a:lnTo>
                  <a:lnTo>
                    <a:pt x="73769" y="119794"/>
                  </a:lnTo>
                  <a:lnTo>
                    <a:pt x="73678" y="119567"/>
                  </a:lnTo>
                  <a:lnTo>
                    <a:pt x="73678" y="119476"/>
                  </a:lnTo>
                  <a:lnTo>
                    <a:pt x="73860" y="119067"/>
                  </a:lnTo>
                  <a:lnTo>
                    <a:pt x="73860" y="118885"/>
                  </a:lnTo>
                  <a:lnTo>
                    <a:pt x="73769" y="118794"/>
                  </a:lnTo>
                  <a:lnTo>
                    <a:pt x="73360" y="118475"/>
                  </a:lnTo>
                  <a:lnTo>
                    <a:pt x="72996" y="118339"/>
                  </a:lnTo>
                  <a:lnTo>
                    <a:pt x="72678" y="118066"/>
                  </a:lnTo>
                  <a:lnTo>
                    <a:pt x="72587" y="117930"/>
                  </a:lnTo>
                  <a:lnTo>
                    <a:pt x="72632" y="117884"/>
                  </a:lnTo>
                  <a:lnTo>
                    <a:pt x="72632" y="117702"/>
                  </a:lnTo>
                  <a:lnTo>
                    <a:pt x="72541" y="117566"/>
                  </a:lnTo>
                  <a:lnTo>
                    <a:pt x="72587" y="117475"/>
                  </a:lnTo>
                  <a:lnTo>
                    <a:pt x="72541" y="117202"/>
                  </a:lnTo>
                  <a:lnTo>
                    <a:pt x="72587" y="116884"/>
                  </a:lnTo>
                  <a:lnTo>
                    <a:pt x="72587" y="117247"/>
                  </a:lnTo>
                  <a:lnTo>
                    <a:pt x="72678" y="117520"/>
                  </a:lnTo>
                  <a:lnTo>
                    <a:pt x="72905" y="117839"/>
                  </a:lnTo>
                  <a:lnTo>
                    <a:pt x="72996" y="117839"/>
                  </a:lnTo>
                  <a:lnTo>
                    <a:pt x="73224" y="118066"/>
                  </a:lnTo>
                  <a:lnTo>
                    <a:pt x="73906" y="118066"/>
                  </a:lnTo>
                  <a:lnTo>
                    <a:pt x="74088" y="118202"/>
                  </a:lnTo>
                  <a:lnTo>
                    <a:pt x="74315" y="118202"/>
                  </a:lnTo>
                  <a:lnTo>
                    <a:pt x="74361" y="118248"/>
                  </a:lnTo>
                  <a:lnTo>
                    <a:pt x="74361" y="118293"/>
                  </a:lnTo>
                  <a:lnTo>
                    <a:pt x="74361" y="118384"/>
                  </a:lnTo>
                  <a:lnTo>
                    <a:pt x="74497" y="118384"/>
                  </a:lnTo>
                  <a:lnTo>
                    <a:pt x="74679" y="118248"/>
                  </a:lnTo>
                  <a:lnTo>
                    <a:pt x="74906" y="118202"/>
                  </a:lnTo>
                  <a:lnTo>
                    <a:pt x="75088" y="118293"/>
                  </a:lnTo>
                  <a:lnTo>
                    <a:pt x="75179" y="118339"/>
                  </a:lnTo>
                  <a:lnTo>
                    <a:pt x="75270" y="118339"/>
                  </a:lnTo>
                  <a:lnTo>
                    <a:pt x="75361" y="118384"/>
                  </a:lnTo>
                  <a:lnTo>
                    <a:pt x="75498" y="118384"/>
                  </a:lnTo>
                  <a:lnTo>
                    <a:pt x="75543" y="118339"/>
                  </a:lnTo>
                  <a:lnTo>
                    <a:pt x="75543" y="118248"/>
                  </a:lnTo>
                  <a:lnTo>
                    <a:pt x="75589" y="118202"/>
                  </a:lnTo>
                  <a:lnTo>
                    <a:pt x="75679" y="118248"/>
                  </a:lnTo>
                  <a:lnTo>
                    <a:pt x="75952" y="118157"/>
                  </a:lnTo>
                  <a:lnTo>
                    <a:pt x="76180" y="117930"/>
                  </a:lnTo>
                  <a:lnTo>
                    <a:pt x="76225" y="117839"/>
                  </a:lnTo>
                  <a:lnTo>
                    <a:pt x="76271" y="117702"/>
                  </a:lnTo>
                  <a:lnTo>
                    <a:pt x="76453" y="117566"/>
                  </a:lnTo>
                  <a:lnTo>
                    <a:pt x="76453" y="117338"/>
                  </a:lnTo>
                  <a:lnTo>
                    <a:pt x="76589" y="117202"/>
                  </a:lnTo>
                  <a:lnTo>
                    <a:pt x="76635" y="117111"/>
                  </a:lnTo>
                  <a:lnTo>
                    <a:pt x="76953" y="116884"/>
                  </a:lnTo>
                  <a:lnTo>
                    <a:pt x="77044" y="116656"/>
                  </a:lnTo>
                  <a:lnTo>
                    <a:pt x="77180" y="116065"/>
                  </a:lnTo>
                  <a:lnTo>
                    <a:pt x="77271" y="115701"/>
                  </a:lnTo>
                  <a:lnTo>
                    <a:pt x="77362" y="115610"/>
                  </a:lnTo>
                  <a:lnTo>
                    <a:pt x="77271" y="115519"/>
                  </a:lnTo>
                  <a:lnTo>
                    <a:pt x="77180" y="115337"/>
                  </a:lnTo>
                  <a:lnTo>
                    <a:pt x="77226" y="115155"/>
                  </a:lnTo>
                  <a:lnTo>
                    <a:pt x="77317" y="115110"/>
                  </a:lnTo>
                  <a:lnTo>
                    <a:pt x="77317" y="115019"/>
                  </a:lnTo>
                  <a:lnTo>
                    <a:pt x="77453" y="114882"/>
                  </a:lnTo>
                  <a:lnTo>
                    <a:pt x="77453" y="114837"/>
                  </a:lnTo>
                  <a:lnTo>
                    <a:pt x="77544" y="114928"/>
                  </a:lnTo>
                  <a:lnTo>
                    <a:pt x="77635" y="114928"/>
                  </a:lnTo>
                  <a:lnTo>
                    <a:pt x="77772" y="114746"/>
                  </a:lnTo>
                  <a:lnTo>
                    <a:pt x="77772" y="114610"/>
                  </a:lnTo>
                  <a:lnTo>
                    <a:pt x="77817" y="114519"/>
                  </a:lnTo>
                  <a:lnTo>
                    <a:pt x="77817" y="114337"/>
                  </a:lnTo>
                  <a:lnTo>
                    <a:pt x="77908" y="114291"/>
                  </a:lnTo>
                  <a:lnTo>
                    <a:pt x="77953" y="114291"/>
                  </a:lnTo>
                  <a:lnTo>
                    <a:pt x="78044" y="114109"/>
                  </a:lnTo>
                  <a:lnTo>
                    <a:pt x="77999" y="114018"/>
                  </a:lnTo>
                  <a:lnTo>
                    <a:pt x="77908" y="113927"/>
                  </a:lnTo>
                  <a:lnTo>
                    <a:pt x="77908" y="113654"/>
                  </a:lnTo>
                  <a:lnTo>
                    <a:pt x="77817" y="113609"/>
                  </a:lnTo>
                  <a:lnTo>
                    <a:pt x="77908" y="113609"/>
                  </a:lnTo>
                  <a:lnTo>
                    <a:pt x="77999" y="113791"/>
                  </a:lnTo>
                  <a:lnTo>
                    <a:pt x="78181" y="114018"/>
                  </a:lnTo>
                  <a:lnTo>
                    <a:pt x="78272" y="114018"/>
                  </a:lnTo>
                  <a:lnTo>
                    <a:pt x="78363" y="113973"/>
                  </a:lnTo>
                  <a:lnTo>
                    <a:pt x="78408" y="114018"/>
                  </a:lnTo>
                  <a:lnTo>
                    <a:pt x="78408" y="114155"/>
                  </a:lnTo>
                  <a:lnTo>
                    <a:pt x="78363" y="114155"/>
                  </a:lnTo>
                  <a:lnTo>
                    <a:pt x="78272" y="114428"/>
                  </a:lnTo>
                  <a:lnTo>
                    <a:pt x="78090" y="114746"/>
                  </a:lnTo>
                  <a:lnTo>
                    <a:pt x="77908" y="114746"/>
                  </a:lnTo>
                  <a:lnTo>
                    <a:pt x="77908" y="114928"/>
                  </a:lnTo>
                  <a:lnTo>
                    <a:pt x="77862" y="115064"/>
                  </a:lnTo>
                  <a:lnTo>
                    <a:pt x="77817" y="115064"/>
                  </a:lnTo>
                  <a:lnTo>
                    <a:pt x="77635" y="115155"/>
                  </a:lnTo>
                  <a:lnTo>
                    <a:pt x="77499" y="115246"/>
                  </a:lnTo>
                  <a:lnTo>
                    <a:pt x="77499" y="115337"/>
                  </a:lnTo>
                  <a:lnTo>
                    <a:pt x="77408" y="115337"/>
                  </a:lnTo>
                  <a:lnTo>
                    <a:pt x="77317" y="115383"/>
                  </a:lnTo>
                  <a:lnTo>
                    <a:pt x="77317" y="115474"/>
                  </a:lnTo>
                  <a:lnTo>
                    <a:pt x="77499" y="115519"/>
                  </a:lnTo>
                  <a:lnTo>
                    <a:pt x="77999" y="115155"/>
                  </a:lnTo>
                  <a:lnTo>
                    <a:pt x="78226" y="114837"/>
                  </a:lnTo>
                  <a:lnTo>
                    <a:pt x="78636" y="114200"/>
                  </a:lnTo>
                  <a:lnTo>
                    <a:pt x="78772" y="113882"/>
                  </a:lnTo>
                  <a:lnTo>
                    <a:pt x="78909" y="113473"/>
                  </a:lnTo>
                  <a:lnTo>
                    <a:pt x="79272" y="112790"/>
                  </a:lnTo>
                  <a:lnTo>
                    <a:pt x="79636" y="112336"/>
                  </a:lnTo>
                  <a:lnTo>
                    <a:pt x="79682" y="112245"/>
                  </a:lnTo>
                  <a:lnTo>
                    <a:pt x="79636" y="112199"/>
                  </a:lnTo>
                  <a:lnTo>
                    <a:pt x="79636" y="112063"/>
                  </a:lnTo>
                  <a:lnTo>
                    <a:pt x="79727" y="112063"/>
                  </a:lnTo>
                  <a:lnTo>
                    <a:pt x="79773" y="111881"/>
                  </a:lnTo>
                  <a:lnTo>
                    <a:pt x="79864" y="111835"/>
                  </a:lnTo>
                  <a:lnTo>
                    <a:pt x="79864" y="111699"/>
                  </a:lnTo>
                  <a:lnTo>
                    <a:pt x="79864" y="111608"/>
                  </a:lnTo>
                  <a:lnTo>
                    <a:pt x="79864" y="111562"/>
                  </a:lnTo>
                  <a:lnTo>
                    <a:pt x="79773" y="111471"/>
                  </a:lnTo>
                  <a:lnTo>
                    <a:pt x="79773" y="111335"/>
                  </a:lnTo>
                  <a:lnTo>
                    <a:pt x="79636" y="111108"/>
                  </a:lnTo>
                  <a:lnTo>
                    <a:pt x="79636" y="111017"/>
                  </a:lnTo>
                  <a:lnTo>
                    <a:pt x="79636" y="110926"/>
                  </a:lnTo>
                  <a:lnTo>
                    <a:pt x="79636" y="110835"/>
                  </a:lnTo>
                  <a:lnTo>
                    <a:pt x="79591" y="110562"/>
                  </a:lnTo>
                  <a:lnTo>
                    <a:pt x="79500" y="110334"/>
                  </a:lnTo>
                  <a:lnTo>
                    <a:pt x="79545" y="110289"/>
                  </a:lnTo>
                  <a:lnTo>
                    <a:pt x="79773" y="110243"/>
                  </a:lnTo>
                  <a:lnTo>
                    <a:pt x="79727" y="110107"/>
                  </a:lnTo>
                  <a:lnTo>
                    <a:pt x="79591" y="110062"/>
                  </a:lnTo>
                  <a:lnTo>
                    <a:pt x="79818" y="110016"/>
                  </a:lnTo>
                  <a:lnTo>
                    <a:pt x="79818" y="109834"/>
                  </a:lnTo>
                  <a:lnTo>
                    <a:pt x="79591" y="109789"/>
                  </a:lnTo>
                  <a:lnTo>
                    <a:pt x="79773" y="109743"/>
                  </a:lnTo>
                  <a:lnTo>
                    <a:pt x="79864" y="109561"/>
                  </a:lnTo>
                  <a:lnTo>
                    <a:pt x="79955" y="109652"/>
                  </a:lnTo>
                  <a:lnTo>
                    <a:pt x="80182" y="109379"/>
                  </a:lnTo>
                  <a:lnTo>
                    <a:pt x="80364" y="109288"/>
                  </a:lnTo>
                  <a:lnTo>
                    <a:pt x="80364" y="109243"/>
                  </a:lnTo>
                  <a:lnTo>
                    <a:pt x="80546" y="109016"/>
                  </a:lnTo>
                  <a:lnTo>
                    <a:pt x="80819" y="108879"/>
                  </a:lnTo>
                  <a:lnTo>
                    <a:pt x="81137" y="108515"/>
                  </a:lnTo>
                  <a:lnTo>
                    <a:pt x="81410" y="108470"/>
                  </a:lnTo>
                  <a:lnTo>
                    <a:pt x="81592" y="108333"/>
                  </a:lnTo>
                  <a:lnTo>
                    <a:pt x="81774" y="108197"/>
                  </a:lnTo>
                  <a:lnTo>
                    <a:pt x="81910" y="108197"/>
                  </a:lnTo>
                  <a:lnTo>
                    <a:pt x="82001" y="108288"/>
                  </a:lnTo>
                  <a:lnTo>
                    <a:pt x="82138" y="108288"/>
                  </a:lnTo>
                  <a:lnTo>
                    <a:pt x="82138" y="108151"/>
                  </a:lnTo>
                  <a:lnTo>
                    <a:pt x="82274" y="107924"/>
                  </a:lnTo>
                  <a:lnTo>
                    <a:pt x="82592" y="107742"/>
                  </a:lnTo>
                  <a:lnTo>
                    <a:pt x="82729" y="107697"/>
                  </a:lnTo>
                  <a:lnTo>
                    <a:pt x="82729" y="107606"/>
                  </a:lnTo>
                  <a:lnTo>
                    <a:pt x="82638" y="107560"/>
                  </a:lnTo>
                  <a:lnTo>
                    <a:pt x="82547" y="107560"/>
                  </a:lnTo>
                  <a:lnTo>
                    <a:pt x="82501" y="107469"/>
                  </a:lnTo>
                  <a:lnTo>
                    <a:pt x="82592" y="107469"/>
                  </a:lnTo>
                  <a:lnTo>
                    <a:pt x="82820" y="107333"/>
                  </a:lnTo>
                  <a:lnTo>
                    <a:pt x="82956" y="107378"/>
                  </a:lnTo>
                  <a:lnTo>
                    <a:pt x="83093" y="107378"/>
                  </a:lnTo>
                  <a:lnTo>
                    <a:pt x="83184" y="107287"/>
                  </a:lnTo>
                  <a:lnTo>
                    <a:pt x="83320" y="107287"/>
                  </a:lnTo>
                  <a:lnTo>
                    <a:pt x="83320" y="107333"/>
                  </a:lnTo>
                  <a:lnTo>
                    <a:pt x="83093" y="107469"/>
                  </a:lnTo>
                  <a:lnTo>
                    <a:pt x="82911" y="107515"/>
                  </a:lnTo>
                  <a:lnTo>
                    <a:pt x="82865" y="107560"/>
                  </a:lnTo>
                  <a:lnTo>
                    <a:pt x="82956" y="107606"/>
                  </a:lnTo>
                  <a:lnTo>
                    <a:pt x="83229" y="107469"/>
                  </a:lnTo>
                  <a:lnTo>
                    <a:pt x="83638" y="107333"/>
                  </a:lnTo>
                  <a:lnTo>
                    <a:pt x="83593" y="107287"/>
                  </a:lnTo>
                  <a:lnTo>
                    <a:pt x="83684" y="107196"/>
                  </a:lnTo>
                  <a:lnTo>
                    <a:pt x="83775" y="107196"/>
                  </a:lnTo>
                  <a:lnTo>
                    <a:pt x="83729" y="107287"/>
                  </a:lnTo>
                  <a:cubicBezTo>
                    <a:pt x="83729" y="107333"/>
                    <a:pt x="83729" y="107378"/>
                    <a:pt x="83729" y="107424"/>
                  </a:cubicBezTo>
                  <a:lnTo>
                    <a:pt x="83957" y="107469"/>
                  </a:lnTo>
                  <a:lnTo>
                    <a:pt x="84093" y="107378"/>
                  </a:lnTo>
                  <a:lnTo>
                    <a:pt x="84321" y="107378"/>
                  </a:lnTo>
                  <a:lnTo>
                    <a:pt x="84594" y="107424"/>
                  </a:lnTo>
                  <a:lnTo>
                    <a:pt x="84730" y="107287"/>
                  </a:lnTo>
                  <a:lnTo>
                    <a:pt x="84730" y="107196"/>
                  </a:lnTo>
                  <a:lnTo>
                    <a:pt x="84730" y="107105"/>
                  </a:lnTo>
                  <a:lnTo>
                    <a:pt x="85048" y="106833"/>
                  </a:lnTo>
                  <a:lnTo>
                    <a:pt x="85367" y="106742"/>
                  </a:lnTo>
                  <a:lnTo>
                    <a:pt x="85503" y="106651"/>
                  </a:lnTo>
                  <a:lnTo>
                    <a:pt x="85549" y="106560"/>
                  </a:lnTo>
                  <a:lnTo>
                    <a:pt x="85549" y="106514"/>
                  </a:lnTo>
                  <a:lnTo>
                    <a:pt x="85412" y="106196"/>
                  </a:lnTo>
                  <a:lnTo>
                    <a:pt x="85503" y="105968"/>
                  </a:lnTo>
                  <a:lnTo>
                    <a:pt x="85594" y="105832"/>
                  </a:lnTo>
                  <a:lnTo>
                    <a:pt x="85594" y="105741"/>
                  </a:lnTo>
                  <a:lnTo>
                    <a:pt x="85685" y="105696"/>
                  </a:lnTo>
                  <a:lnTo>
                    <a:pt x="85821" y="105605"/>
                  </a:lnTo>
                  <a:lnTo>
                    <a:pt x="85821" y="105423"/>
                  </a:lnTo>
                  <a:lnTo>
                    <a:pt x="86003" y="105059"/>
                  </a:lnTo>
                  <a:lnTo>
                    <a:pt x="86322" y="104695"/>
                  </a:lnTo>
                  <a:lnTo>
                    <a:pt x="86322" y="104559"/>
                  </a:lnTo>
                  <a:lnTo>
                    <a:pt x="86504" y="104058"/>
                  </a:lnTo>
                  <a:lnTo>
                    <a:pt x="86413" y="103922"/>
                  </a:lnTo>
                  <a:lnTo>
                    <a:pt x="86549" y="103649"/>
                  </a:lnTo>
                  <a:lnTo>
                    <a:pt x="86595" y="103513"/>
                  </a:lnTo>
                  <a:lnTo>
                    <a:pt x="86595" y="103422"/>
                  </a:lnTo>
                  <a:lnTo>
                    <a:pt x="86822" y="103194"/>
                  </a:lnTo>
                  <a:lnTo>
                    <a:pt x="86868" y="103103"/>
                  </a:lnTo>
                  <a:lnTo>
                    <a:pt x="86822" y="102830"/>
                  </a:lnTo>
                  <a:lnTo>
                    <a:pt x="86958" y="102466"/>
                  </a:lnTo>
                  <a:lnTo>
                    <a:pt x="86913" y="102194"/>
                  </a:lnTo>
                  <a:lnTo>
                    <a:pt x="86958" y="102012"/>
                  </a:lnTo>
                  <a:lnTo>
                    <a:pt x="86958" y="101875"/>
                  </a:lnTo>
                  <a:lnTo>
                    <a:pt x="87004" y="101557"/>
                  </a:lnTo>
                  <a:lnTo>
                    <a:pt x="86958" y="100511"/>
                  </a:lnTo>
                  <a:lnTo>
                    <a:pt x="86958" y="100283"/>
                  </a:lnTo>
                  <a:lnTo>
                    <a:pt x="87004" y="100147"/>
                  </a:lnTo>
                  <a:lnTo>
                    <a:pt x="87004" y="100011"/>
                  </a:lnTo>
                  <a:lnTo>
                    <a:pt x="86958" y="100056"/>
                  </a:lnTo>
                  <a:lnTo>
                    <a:pt x="86822" y="99965"/>
                  </a:lnTo>
                  <a:lnTo>
                    <a:pt x="86822" y="99874"/>
                  </a:lnTo>
                  <a:lnTo>
                    <a:pt x="86913" y="99692"/>
                  </a:lnTo>
                  <a:lnTo>
                    <a:pt x="86913" y="99556"/>
                  </a:lnTo>
                  <a:lnTo>
                    <a:pt x="86913" y="99419"/>
                  </a:lnTo>
                  <a:lnTo>
                    <a:pt x="87049" y="99374"/>
                  </a:lnTo>
                  <a:lnTo>
                    <a:pt x="87049" y="99192"/>
                  </a:lnTo>
                  <a:lnTo>
                    <a:pt x="86913" y="99010"/>
                  </a:lnTo>
                  <a:lnTo>
                    <a:pt x="86686" y="98919"/>
                  </a:lnTo>
                  <a:lnTo>
                    <a:pt x="86777" y="98919"/>
                  </a:lnTo>
                  <a:lnTo>
                    <a:pt x="86777" y="98874"/>
                  </a:lnTo>
                  <a:lnTo>
                    <a:pt x="86822" y="98919"/>
                  </a:lnTo>
                  <a:lnTo>
                    <a:pt x="86913" y="99010"/>
                  </a:lnTo>
                  <a:lnTo>
                    <a:pt x="87049" y="99055"/>
                  </a:lnTo>
                  <a:lnTo>
                    <a:pt x="87095" y="98874"/>
                  </a:lnTo>
                  <a:lnTo>
                    <a:pt x="87186" y="98874"/>
                  </a:lnTo>
                  <a:lnTo>
                    <a:pt x="87231" y="98965"/>
                  </a:lnTo>
                  <a:lnTo>
                    <a:pt x="87322" y="99010"/>
                  </a:lnTo>
                  <a:lnTo>
                    <a:pt x="87231" y="99146"/>
                  </a:lnTo>
                  <a:lnTo>
                    <a:pt x="87140" y="99237"/>
                  </a:lnTo>
                  <a:lnTo>
                    <a:pt x="87095" y="99328"/>
                  </a:lnTo>
                  <a:lnTo>
                    <a:pt x="87186" y="99328"/>
                  </a:lnTo>
                  <a:lnTo>
                    <a:pt x="87322" y="99192"/>
                  </a:lnTo>
                  <a:lnTo>
                    <a:pt x="87550" y="99055"/>
                  </a:lnTo>
                  <a:lnTo>
                    <a:pt x="87823" y="98646"/>
                  </a:lnTo>
                  <a:lnTo>
                    <a:pt x="87914" y="98373"/>
                  </a:lnTo>
                  <a:lnTo>
                    <a:pt x="87959" y="98146"/>
                  </a:lnTo>
                  <a:lnTo>
                    <a:pt x="88095" y="98055"/>
                  </a:lnTo>
                  <a:lnTo>
                    <a:pt x="88186" y="97782"/>
                  </a:lnTo>
                  <a:lnTo>
                    <a:pt x="88277" y="97555"/>
                  </a:lnTo>
                  <a:lnTo>
                    <a:pt x="88732" y="97282"/>
                  </a:lnTo>
                  <a:lnTo>
                    <a:pt x="88778" y="97145"/>
                  </a:lnTo>
                  <a:lnTo>
                    <a:pt x="88914" y="97100"/>
                  </a:lnTo>
                  <a:lnTo>
                    <a:pt x="89005" y="96963"/>
                  </a:lnTo>
                  <a:lnTo>
                    <a:pt x="89323" y="96645"/>
                  </a:lnTo>
                  <a:lnTo>
                    <a:pt x="89642" y="96190"/>
                  </a:lnTo>
                  <a:lnTo>
                    <a:pt x="89733" y="96099"/>
                  </a:lnTo>
                  <a:lnTo>
                    <a:pt x="89915" y="95645"/>
                  </a:lnTo>
                  <a:lnTo>
                    <a:pt x="90006" y="95463"/>
                  </a:lnTo>
                  <a:lnTo>
                    <a:pt x="90097" y="95326"/>
                  </a:lnTo>
                  <a:lnTo>
                    <a:pt x="90097" y="95190"/>
                  </a:lnTo>
                  <a:lnTo>
                    <a:pt x="89960" y="95053"/>
                  </a:lnTo>
                  <a:lnTo>
                    <a:pt x="90006" y="94871"/>
                  </a:lnTo>
                  <a:lnTo>
                    <a:pt x="90188" y="94780"/>
                  </a:lnTo>
                  <a:lnTo>
                    <a:pt x="90188" y="94371"/>
                  </a:lnTo>
                  <a:lnTo>
                    <a:pt x="90097" y="94326"/>
                  </a:lnTo>
                  <a:lnTo>
                    <a:pt x="90051" y="94098"/>
                  </a:lnTo>
                  <a:lnTo>
                    <a:pt x="89778" y="93507"/>
                  </a:lnTo>
                  <a:lnTo>
                    <a:pt x="89778" y="93280"/>
                  </a:lnTo>
                  <a:lnTo>
                    <a:pt x="89733" y="93052"/>
                  </a:lnTo>
                  <a:lnTo>
                    <a:pt x="89187" y="92825"/>
                  </a:lnTo>
                  <a:lnTo>
                    <a:pt x="88914" y="92825"/>
                  </a:lnTo>
                  <a:lnTo>
                    <a:pt x="88687" y="92916"/>
                  </a:lnTo>
                  <a:lnTo>
                    <a:pt x="88550" y="92688"/>
                  </a:lnTo>
                  <a:lnTo>
                    <a:pt x="88368" y="92643"/>
                  </a:lnTo>
                  <a:lnTo>
                    <a:pt x="88186" y="92461"/>
                  </a:lnTo>
                  <a:lnTo>
                    <a:pt x="87959" y="92370"/>
                  </a:lnTo>
                  <a:lnTo>
                    <a:pt x="87777" y="92370"/>
                  </a:lnTo>
                  <a:lnTo>
                    <a:pt x="87459" y="91961"/>
                  </a:lnTo>
                  <a:lnTo>
                    <a:pt x="87140" y="91551"/>
                  </a:lnTo>
                  <a:lnTo>
                    <a:pt x="87004" y="91551"/>
                  </a:lnTo>
                  <a:lnTo>
                    <a:pt x="86822" y="91324"/>
                  </a:lnTo>
                  <a:lnTo>
                    <a:pt x="86640" y="91324"/>
                  </a:lnTo>
                  <a:lnTo>
                    <a:pt x="86140" y="91006"/>
                  </a:lnTo>
                  <a:lnTo>
                    <a:pt x="85912" y="91006"/>
                  </a:lnTo>
                  <a:lnTo>
                    <a:pt x="85685" y="90915"/>
                  </a:lnTo>
                  <a:lnTo>
                    <a:pt x="85503" y="90960"/>
                  </a:lnTo>
                  <a:lnTo>
                    <a:pt x="85276" y="90960"/>
                  </a:lnTo>
                  <a:lnTo>
                    <a:pt x="85139" y="90915"/>
                  </a:lnTo>
                  <a:lnTo>
                    <a:pt x="85003" y="90960"/>
                  </a:lnTo>
                  <a:lnTo>
                    <a:pt x="84957" y="91097"/>
                  </a:lnTo>
                  <a:lnTo>
                    <a:pt x="84821" y="91006"/>
                  </a:lnTo>
                  <a:lnTo>
                    <a:pt x="84639" y="90824"/>
                  </a:lnTo>
                  <a:lnTo>
                    <a:pt x="84594" y="90915"/>
                  </a:lnTo>
                  <a:lnTo>
                    <a:pt x="84503" y="90824"/>
                  </a:lnTo>
                  <a:lnTo>
                    <a:pt x="84457" y="90915"/>
                  </a:lnTo>
                  <a:lnTo>
                    <a:pt x="84457" y="91006"/>
                  </a:lnTo>
                  <a:lnTo>
                    <a:pt x="84321" y="90915"/>
                  </a:lnTo>
                  <a:lnTo>
                    <a:pt x="84321" y="90824"/>
                  </a:lnTo>
                  <a:lnTo>
                    <a:pt x="84230" y="90824"/>
                  </a:lnTo>
                  <a:lnTo>
                    <a:pt x="84230" y="90915"/>
                  </a:lnTo>
                  <a:lnTo>
                    <a:pt x="84184" y="90915"/>
                  </a:lnTo>
                  <a:lnTo>
                    <a:pt x="83957" y="90824"/>
                  </a:lnTo>
                  <a:lnTo>
                    <a:pt x="83866" y="90824"/>
                  </a:lnTo>
                  <a:lnTo>
                    <a:pt x="83684" y="90778"/>
                  </a:lnTo>
                  <a:lnTo>
                    <a:pt x="83229" y="90596"/>
                  </a:lnTo>
                  <a:lnTo>
                    <a:pt x="83093" y="90596"/>
                  </a:lnTo>
                  <a:lnTo>
                    <a:pt x="83093" y="90642"/>
                  </a:lnTo>
                  <a:lnTo>
                    <a:pt x="83093" y="90733"/>
                  </a:lnTo>
                  <a:lnTo>
                    <a:pt x="83047" y="90778"/>
                  </a:lnTo>
                  <a:lnTo>
                    <a:pt x="82956" y="90733"/>
                  </a:lnTo>
                  <a:lnTo>
                    <a:pt x="82956" y="90778"/>
                  </a:lnTo>
                  <a:lnTo>
                    <a:pt x="82774" y="90869"/>
                  </a:lnTo>
                  <a:lnTo>
                    <a:pt x="82729" y="90960"/>
                  </a:lnTo>
                  <a:lnTo>
                    <a:pt x="82729" y="91142"/>
                  </a:lnTo>
                  <a:lnTo>
                    <a:pt x="82638" y="91006"/>
                  </a:lnTo>
                  <a:lnTo>
                    <a:pt x="82592" y="90869"/>
                  </a:lnTo>
                  <a:lnTo>
                    <a:pt x="82501" y="90960"/>
                  </a:lnTo>
                  <a:lnTo>
                    <a:pt x="82501" y="91097"/>
                  </a:lnTo>
                  <a:lnTo>
                    <a:pt x="82365" y="91369"/>
                  </a:lnTo>
                  <a:lnTo>
                    <a:pt x="82365" y="91551"/>
                  </a:lnTo>
                  <a:lnTo>
                    <a:pt x="82320" y="91324"/>
                  </a:lnTo>
                  <a:lnTo>
                    <a:pt x="82365" y="91142"/>
                  </a:lnTo>
                  <a:lnTo>
                    <a:pt x="82365" y="90960"/>
                  </a:lnTo>
                  <a:lnTo>
                    <a:pt x="82456" y="90687"/>
                  </a:lnTo>
                  <a:lnTo>
                    <a:pt x="82547" y="90642"/>
                  </a:lnTo>
                  <a:lnTo>
                    <a:pt x="82456" y="90596"/>
                  </a:lnTo>
                  <a:lnTo>
                    <a:pt x="82320" y="90596"/>
                  </a:lnTo>
                  <a:lnTo>
                    <a:pt x="82501" y="90414"/>
                  </a:lnTo>
                  <a:lnTo>
                    <a:pt x="82274" y="90141"/>
                  </a:lnTo>
                  <a:lnTo>
                    <a:pt x="82138" y="89960"/>
                  </a:lnTo>
                  <a:lnTo>
                    <a:pt x="81865" y="89960"/>
                  </a:lnTo>
                  <a:lnTo>
                    <a:pt x="81774" y="90096"/>
                  </a:lnTo>
                  <a:lnTo>
                    <a:pt x="81637" y="90141"/>
                  </a:lnTo>
                  <a:lnTo>
                    <a:pt x="81592" y="90005"/>
                  </a:lnTo>
                  <a:lnTo>
                    <a:pt x="81546" y="89960"/>
                  </a:lnTo>
                  <a:lnTo>
                    <a:pt x="81501" y="89869"/>
                  </a:lnTo>
                  <a:lnTo>
                    <a:pt x="81410" y="89778"/>
                  </a:lnTo>
                  <a:lnTo>
                    <a:pt x="81273" y="89778"/>
                  </a:lnTo>
                  <a:lnTo>
                    <a:pt x="81228" y="89687"/>
                  </a:lnTo>
                  <a:lnTo>
                    <a:pt x="81092" y="89687"/>
                  </a:lnTo>
                  <a:lnTo>
                    <a:pt x="81046" y="89732"/>
                  </a:lnTo>
                  <a:lnTo>
                    <a:pt x="81046" y="89687"/>
                  </a:lnTo>
                  <a:lnTo>
                    <a:pt x="80955" y="89641"/>
                  </a:lnTo>
                  <a:lnTo>
                    <a:pt x="80910" y="89505"/>
                  </a:lnTo>
                  <a:lnTo>
                    <a:pt x="80773" y="89550"/>
                  </a:lnTo>
                  <a:lnTo>
                    <a:pt x="80637" y="89505"/>
                  </a:lnTo>
                  <a:lnTo>
                    <a:pt x="80364" y="89368"/>
                  </a:lnTo>
                  <a:lnTo>
                    <a:pt x="80318" y="89368"/>
                  </a:lnTo>
                  <a:lnTo>
                    <a:pt x="80273" y="89414"/>
                  </a:lnTo>
                  <a:lnTo>
                    <a:pt x="80136" y="89323"/>
                  </a:lnTo>
                  <a:lnTo>
                    <a:pt x="80000" y="89323"/>
                  </a:lnTo>
                  <a:lnTo>
                    <a:pt x="80000" y="89414"/>
                  </a:lnTo>
                  <a:lnTo>
                    <a:pt x="79955" y="89414"/>
                  </a:lnTo>
                  <a:lnTo>
                    <a:pt x="79909" y="89323"/>
                  </a:lnTo>
                  <a:lnTo>
                    <a:pt x="79727" y="89323"/>
                  </a:lnTo>
                  <a:lnTo>
                    <a:pt x="79591" y="89414"/>
                  </a:lnTo>
                  <a:lnTo>
                    <a:pt x="79500" y="89550"/>
                  </a:lnTo>
                  <a:lnTo>
                    <a:pt x="79500" y="89641"/>
                  </a:lnTo>
                  <a:lnTo>
                    <a:pt x="79318" y="89823"/>
                  </a:lnTo>
                  <a:lnTo>
                    <a:pt x="79090" y="89960"/>
                  </a:lnTo>
                  <a:lnTo>
                    <a:pt x="78818" y="90141"/>
                  </a:lnTo>
                  <a:lnTo>
                    <a:pt x="78681" y="90278"/>
                  </a:lnTo>
                  <a:lnTo>
                    <a:pt x="78590" y="90505"/>
                  </a:lnTo>
                  <a:lnTo>
                    <a:pt x="78545" y="90733"/>
                  </a:lnTo>
                  <a:lnTo>
                    <a:pt x="78499" y="90869"/>
                  </a:lnTo>
                  <a:lnTo>
                    <a:pt x="78363" y="91006"/>
                  </a:lnTo>
                  <a:lnTo>
                    <a:pt x="78363" y="91097"/>
                  </a:lnTo>
                  <a:lnTo>
                    <a:pt x="78363" y="91233"/>
                  </a:lnTo>
                  <a:lnTo>
                    <a:pt x="78363" y="91551"/>
                  </a:lnTo>
                  <a:lnTo>
                    <a:pt x="78317" y="91369"/>
                  </a:lnTo>
                  <a:lnTo>
                    <a:pt x="78181" y="91188"/>
                  </a:lnTo>
                  <a:lnTo>
                    <a:pt x="78181" y="91051"/>
                  </a:lnTo>
                  <a:lnTo>
                    <a:pt x="78317" y="90915"/>
                  </a:lnTo>
                  <a:lnTo>
                    <a:pt x="78408" y="90824"/>
                  </a:lnTo>
                  <a:lnTo>
                    <a:pt x="78408" y="90596"/>
                  </a:lnTo>
                  <a:lnTo>
                    <a:pt x="78499" y="90414"/>
                  </a:lnTo>
                  <a:lnTo>
                    <a:pt x="78499" y="90323"/>
                  </a:lnTo>
                  <a:lnTo>
                    <a:pt x="78408" y="90323"/>
                  </a:lnTo>
                  <a:lnTo>
                    <a:pt x="78226" y="90369"/>
                  </a:lnTo>
                  <a:lnTo>
                    <a:pt x="77999" y="90323"/>
                  </a:lnTo>
                  <a:lnTo>
                    <a:pt x="77817" y="90323"/>
                  </a:lnTo>
                  <a:lnTo>
                    <a:pt x="77681" y="90369"/>
                  </a:lnTo>
                  <a:lnTo>
                    <a:pt x="77590" y="90278"/>
                  </a:lnTo>
                  <a:lnTo>
                    <a:pt x="77726" y="90278"/>
                  </a:lnTo>
                  <a:lnTo>
                    <a:pt x="77817" y="90141"/>
                  </a:lnTo>
                  <a:lnTo>
                    <a:pt x="77999" y="90141"/>
                  </a:lnTo>
                  <a:lnTo>
                    <a:pt x="78226" y="90187"/>
                  </a:lnTo>
                  <a:lnTo>
                    <a:pt x="78363" y="90187"/>
                  </a:lnTo>
                  <a:lnTo>
                    <a:pt x="78499" y="90051"/>
                  </a:lnTo>
                  <a:lnTo>
                    <a:pt x="78545" y="90051"/>
                  </a:lnTo>
                  <a:lnTo>
                    <a:pt x="78590" y="90096"/>
                  </a:lnTo>
                  <a:lnTo>
                    <a:pt x="78681" y="90096"/>
                  </a:lnTo>
                  <a:lnTo>
                    <a:pt x="78818" y="90005"/>
                  </a:lnTo>
                  <a:lnTo>
                    <a:pt x="79045" y="89914"/>
                  </a:lnTo>
                  <a:lnTo>
                    <a:pt x="79045" y="89732"/>
                  </a:lnTo>
                  <a:lnTo>
                    <a:pt x="79272" y="89505"/>
                  </a:lnTo>
                  <a:lnTo>
                    <a:pt x="79272" y="89277"/>
                  </a:lnTo>
                  <a:lnTo>
                    <a:pt x="79363" y="89141"/>
                  </a:lnTo>
                  <a:lnTo>
                    <a:pt x="79363" y="89004"/>
                  </a:lnTo>
                  <a:lnTo>
                    <a:pt x="79136" y="88959"/>
                  </a:lnTo>
                  <a:lnTo>
                    <a:pt x="78954" y="88823"/>
                  </a:lnTo>
                  <a:lnTo>
                    <a:pt x="78818" y="88823"/>
                  </a:lnTo>
                  <a:lnTo>
                    <a:pt x="78590" y="88959"/>
                  </a:lnTo>
                  <a:lnTo>
                    <a:pt x="78363" y="88959"/>
                  </a:lnTo>
                  <a:lnTo>
                    <a:pt x="78090" y="88823"/>
                  </a:lnTo>
                  <a:lnTo>
                    <a:pt x="77817" y="88823"/>
                  </a:lnTo>
                  <a:lnTo>
                    <a:pt x="77590" y="89050"/>
                  </a:lnTo>
                  <a:lnTo>
                    <a:pt x="77590" y="89141"/>
                  </a:lnTo>
                  <a:lnTo>
                    <a:pt x="77635" y="89232"/>
                  </a:lnTo>
                  <a:lnTo>
                    <a:pt x="77681" y="89277"/>
                  </a:lnTo>
                  <a:lnTo>
                    <a:pt x="77590" y="89277"/>
                  </a:lnTo>
                  <a:lnTo>
                    <a:pt x="77544" y="89323"/>
                  </a:lnTo>
                  <a:lnTo>
                    <a:pt x="77453" y="89459"/>
                  </a:lnTo>
                  <a:lnTo>
                    <a:pt x="77453" y="89323"/>
                  </a:lnTo>
                  <a:lnTo>
                    <a:pt x="77362" y="89323"/>
                  </a:lnTo>
                  <a:lnTo>
                    <a:pt x="77180" y="89414"/>
                  </a:lnTo>
                  <a:lnTo>
                    <a:pt x="76998" y="89687"/>
                  </a:lnTo>
                  <a:lnTo>
                    <a:pt x="76771" y="89960"/>
                  </a:lnTo>
                  <a:lnTo>
                    <a:pt x="76953" y="89687"/>
                  </a:lnTo>
                  <a:lnTo>
                    <a:pt x="76953" y="89550"/>
                  </a:lnTo>
                  <a:lnTo>
                    <a:pt x="76998" y="89459"/>
                  </a:lnTo>
                  <a:lnTo>
                    <a:pt x="76998" y="89323"/>
                  </a:lnTo>
                  <a:lnTo>
                    <a:pt x="76907" y="89323"/>
                  </a:lnTo>
                  <a:lnTo>
                    <a:pt x="76725" y="89459"/>
                  </a:lnTo>
                  <a:lnTo>
                    <a:pt x="76680" y="89641"/>
                  </a:lnTo>
                  <a:lnTo>
                    <a:pt x="76589" y="89869"/>
                  </a:lnTo>
                  <a:lnTo>
                    <a:pt x="76453" y="89914"/>
                  </a:lnTo>
                  <a:lnTo>
                    <a:pt x="76589" y="89687"/>
                  </a:lnTo>
                  <a:lnTo>
                    <a:pt x="76589" y="89505"/>
                  </a:lnTo>
                  <a:lnTo>
                    <a:pt x="76862" y="89141"/>
                  </a:lnTo>
                  <a:lnTo>
                    <a:pt x="76953" y="88914"/>
                  </a:lnTo>
                  <a:lnTo>
                    <a:pt x="77044" y="88777"/>
                  </a:lnTo>
                  <a:lnTo>
                    <a:pt x="77226" y="88686"/>
                  </a:lnTo>
                  <a:lnTo>
                    <a:pt x="77362" y="88550"/>
                  </a:lnTo>
                  <a:lnTo>
                    <a:pt x="77499" y="88504"/>
                  </a:lnTo>
                  <a:lnTo>
                    <a:pt x="77635" y="88277"/>
                  </a:lnTo>
                  <a:lnTo>
                    <a:pt x="77999" y="87913"/>
                  </a:lnTo>
                  <a:lnTo>
                    <a:pt x="77999" y="87822"/>
                  </a:lnTo>
                  <a:lnTo>
                    <a:pt x="78090" y="87777"/>
                  </a:lnTo>
                  <a:lnTo>
                    <a:pt x="77999" y="87640"/>
                  </a:lnTo>
                  <a:lnTo>
                    <a:pt x="78044" y="87549"/>
                  </a:lnTo>
                  <a:lnTo>
                    <a:pt x="78090" y="87504"/>
                  </a:lnTo>
                  <a:lnTo>
                    <a:pt x="78090" y="87367"/>
                  </a:lnTo>
                  <a:lnTo>
                    <a:pt x="77953" y="87231"/>
                  </a:lnTo>
                  <a:lnTo>
                    <a:pt x="77772" y="87231"/>
                  </a:lnTo>
                  <a:lnTo>
                    <a:pt x="77726" y="87322"/>
                  </a:lnTo>
                  <a:lnTo>
                    <a:pt x="77635" y="87185"/>
                  </a:lnTo>
                  <a:lnTo>
                    <a:pt x="77544" y="86867"/>
                  </a:lnTo>
                  <a:lnTo>
                    <a:pt x="77408" y="86412"/>
                  </a:lnTo>
                  <a:lnTo>
                    <a:pt x="77226" y="86185"/>
                  </a:lnTo>
                  <a:lnTo>
                    <a:pt x="77089" y="85866"/>
                  </a:lnTo>
                  <a:lnTo>
                    <a:pt x="77089" y="85730"/>
                  </a:lnTo>
                  <a:lnTo>
                    <a:pt x="77089" y="85548"/>
                  </a:lnTo>
                  <a:lnTo>
                    <a:pt x="76998" y="85503"/>
                  </a:lnTo>
                  <a:lnTo>
                    <a:pt x="76998" y="85321"/>
                  </a:lnTo>
                  <a:lnTo>
                    <a:pt x="76862" y="85139"/>
                  </a:lnTo>
                  <a:lnTo>
                    <a:pt x="76862" y="85275"/>
                  </a:lnTo>
                  <a:lnTo>
                    <a:pt x="76771" y="85366"/>
                  </a:lnTo>
                  <a:lnTo>
                    <a:pt x="76589" y="85503"/>
                  </a:lnTo>
                  <a:lnTo>
                    <a:pt x="76725" y="85321"/>
                  </a:lnTo>
                  <a:lnTo>
                    <a:pt x="76725" y="85093"/>
                  </a:lnTo>
                  <a:lnTo>
                    <a:pt x="76589" y="84957"/>
                  </a:lnTo>
                  <a:lnTo>
                    <a:pt x="76498" y="85002"/>
                  </a:lnTo>
                  <a:lnTo>
                    <a:pt x="76407" y="84911"/>
                  </a:lnTo>
                  <a:lnTo>
                    <a:pt x="76407" y="84820"/>
                  </a:lnTo>
                  <a:lnTo>
                    <a:pt x="76134" y="84502"/>
                  </a:lnTo>
                  <a:lnTo>
                    <a:pt x="76089" y="84502"/>
                  </a:lnTo>
                  <a:lnTo>
                    <a:pt x="75861" y="84320"/>
                  </a:lnTo>
                  <a:lnTo>
                    <a:pt x="75452" y="84229"/>
                  </a:lnTo>
                  <a:lnTo>
                    <a:pt x="75225" y="84093"/>
                  </a:lnTo>
                  <a:lnTo>
                    <a:pt x="74997" y="84093"/>
                  </a:lnTo>
                  <a:lnTo>
                    <a:pt x="74861" y="84184"/>
                  </a:lnTo>
                  <a:lnTo>
                    <a:pt x="74724" y="84275"/>
                  </a:lnTo>
                  <a:lnTo>
                    <a:pt x="74861" y="84093"/>
                  </a:lnTo>
                  <a:lnTo>
                    <a:pt x="74861" y="84002"/>
                  </a:lnTo>
                  <a:lnTo>
                    <a:pt x="74679" y="83911"/>
                  </a:lnTo>
                  <a:lnTo>
                    <a:pt x="74406" y="83865"/>
                  </a:lnTo>
                  <a:lnTo>
                    <a:pt x="74088" y="83729"/>
                  </a:lnTo>
                  <a:lnTo>
                    <a:pt x="73997" y="83729"/>
                  </a:lnTo>
                  <a:lnTo>
                    <a:pt x="73860" y="83820"/>
                  </a:lnTo>
                  <a:lnTo>
                    <a:pt x="73587" y="83820"/>
                  </a:lnTo>
                  <a:lnTo>
                    <a:pt x="73315" y="83865"/>
                  </a:lnTo>
                  <a:lnTo>
                    <a:pt x="73042" y="83774"/>
                  </a:lnTo>
                  <a:lnTo>
                    <a:pt x="72678" y="83774"/>
                  </a:lnTo>
                  <a:lnTo>
                    <a:pt x="72496" y="83865"/>
                  </a:lnTo>
                  <a:lnTo>
                    <a:pt x="72450" y="84047"/>
                  </a:lnTo>
                  <a:lnTo>
                    <a:pt x="72405" y="83911"/>
                  </a:lnTo>
                  <a:lnTo>
                    <a:pt x="72405" y="83683"/>
                  </a:lnTo>
                  <a:lnTo>
                    <a:pt x="72359" y="83592"/>
                  </a:lnTo>
                  <a:lnTo>
                    <a:pt x="72087" y="83501"/>
                  </a:lnTo>
                  <a:lnTo>
                    <a:pt x="71814" y="83229"/>
                  </a:lnTo>
                  <a:lnTo>
                    <a:pt x="71677" y="83092"/>
                  </a:lnTo>
                  <a:lnTo>
                    <a:pt x="71541" y="83138"/>
                  </a:lnTo>
                  <a:lnTo>
                    <a:pt x="71404" y="83229"/>
                  </a:lnTo>
                  <a:lnTo>
                    <a:pt x="71313" y="83320"/>
                  </a:lnTo>
                  <a:lnTo>
                    <a:pt x="71268" y="83501"/>
                  </a:lnTo>
                  <a:lnTo>
                    <a:pt x="71222" y="83274"/>
                  </a:lnTo>
                  <a:lnTo>
                    <a:pt x="71268" y="83047"/>
                  </a:lnTo>
                  <a:lnTo>
                    <a:pt x="71313" y="82910"/>
                  </a:lnTo>
                  <a:lnTo>
                    <a:pt x="71222" y="82637"/>
                  </a:lnTo>
                  <a:lnTo>
                    <a:pt x="71086" y="82546"/>
                  </a:lnTo>
                  <a:lnTo>
                    <a:pt x="70813" y="82364"/>
                  </a:lnTo>
                  <a:lnTo>
                    <a:pt x="70586" y="82137"/>
                  </a:lnTo>
                  <a:lnTo>
                    <a:pt x="70586" y="82001"/>
                  </a:lnTo>
                  <a:lnTo>
                    <a:pt x="70449" y="81864"/>
                  </a:lnTo>
                  <a:lnTo>
                    <a:pt x="70267" y="81819"/>
                  </a:lnTo>
                  <a:lnTo>
                    <a:pt x="70222" y="81819"/>
                  </a:lnTo>
                  <a:lnTo>
                    <a:pt x="70222" y="81773"/>
                  </a:lnTo>
                  <a:lnTo>
                    <a:pt x="69904" y="81637"/>
                  </a:lnTo>
                  <a:lnTo>
                    <a:pt x="69767" y="81637"/>
                  </a:lnTo>
                  <a:lnTo>
                    <a:pt x="69676" y="81682"/>
                  </a:lnTo>
                  <a:lnTo>
                    <a:pt x="69449" y="81682"/>
                  </a:lnTo>
                  <a:lnTo>
                    <a:pt x="69312" y="81728"/>
                  </a:lnTo>
                  <a:lnTo>
                    <a:pt x="69039" y="81773"/>
                  </a:lnTo>
                  <a:lnTo>
                    <a:pt x="68767" y="81773"/>
                  </a:lnTo>
                  <a:lnTo>
                    <a:pt x="68948" y="81728"/>
                  </a:lnTo>
                  <a:lnTo>
                    <a:pt x="69039" y="81728"/>
                  </a:lnTo>
                  <a:lnTo>
                    <a:pt x="69130" y="81682"/>
                  </a:lnTo>
                  <a:lnTo>
                    <a:pt x="69221" y="81546"/>
                  </a:lnTo>
                  <a:lnTo>
                    <a:pt x="69358" y="81409"/>
                  </a:lnTo>
                  <a:lnTo>
                    <a:pt x="69403" y="81318"/>
                  </a:lnTo>
                  <a:lnTo>
                    <a:pt x="69312" y="81273"/>
                  </a:lnTo>
                  <a:lnTo>
                    <a:pt x="69312" y="81182"/>
                  </a:lnTo>
                  <a:lnTo>
                    <a:pt x="69267" y="81091"/>
                  </a:lnTo>
                  <a:lnTo>
                    <a:pt x="69039" y="80955"/>
                  </a:lnTo>
                  <a:lnTo>
                    <a:pt x="68767" y="80909"/>
                  </a:lnTo>
                  <a:lnTo>
                    <a:pt x="68676" y="80818"/>
                  </a:lnTo>
                  <a:lnTo>
                    <a:pt x="68585" y="80773"/>
                  </a:lnTo>
                  <a:lnTo>
                    <a:pt x="68448" y="80773"/>
                  </a:lnTo>
                  <a:lnTo>
                    <a:pt x="68403" y="80682"/>
                  </a:lnTo>
                  <a:lnTo>
                    <a:pt x="68221" y="80591"/>
                  </a:lnTo>
                  <a:lnTo>
                    <a:pt x="68130" y="80591"/>
                  </a:lnTo>
                  <a:lnTo>
                    <a:pt x="68130" y="80727"/>
                  </a:lnTo>
                  <a:lnTo>
                    <a:pt x="68039" y="80591"/>
                  </a:lnTo>
                  <a:lnTo>
                    <a:pt x="67993" y="80454"/>
                  </a:lnTo>
                  <a:lnTo>
                    <a:pt x="67811" y="80363"/>
                  </a:lnTo>
                  <a:lnTo>
                    <a:pt x="67766" y="80272"/>
                  </a:lnTo>
                  <a:lnTo>
                    <a:pt x="67857" y="80227"/>
                  </a:lnTo>
                  <a:lnTo>
                    <a:pt x="68221" y="80227"/>
                  </a:lnTo>
                  <a:lnTo>
                    <a:pt x="68357" y="80136"/>
                  </a:lnTo>
                  <a:lnTo>
                    <a:pt x="68585" y="80136"/>
                  </a:lnTo>
                  <a:lnTo>
                    <a:pt x="68585" y="80000"/>
                  </a:lnTo>
                  <a:lnTo>
                    <a:pt x="68357" y="80045"/>
                  </a:lnTo>
                  <a:lnTo>
                    <a:pt x="67993" y="79954"/>
                  </a:lnTo>
                  <a:lnTo>
                    <a:pt x="67720" y="80000"/>
                  </a:lnTo>
                  <a:lnTo>
                    <a:pt x="67584" y="80000"/>
                  </a:lnTo>
                  <a:lnTo>
                    <a:pt x="67220" y="80136"/>
                  </a:lnTo>
                  <a:lnTo>
                    <a:pt x="67084" y="80045"/>
                  </a:lnTo>
                  <a:lnTo>
                    <a:pt x="66947" y="80045"/>
                  </a:lnTo>
                  <a:lnTo>
                    <a:pt x="66674" y="80272"/>
                  </a:lnTo>
                  <a:lnTo>
                    <a:pt x="66493" y="80318"/>
                  </a:lnTo>
                  <a:lnTo>
                    <a:pt x="66356" y="80409"/>
                  </a:lnTo>
                  <a:lnTo>
                    <a:pt x="66265" y="80500"/>
                  </a:lnTo>
                  <a:lnTo>
                    <a:pt x="66038" y="80500"/>
                  </a:lnTo>
                  <a:lnTo>
                    <a:pt x="65947" y="80545"/>
                  </a:lnTo>
                  <a:lnTo>
                    <a:pt x="65856" y="80545"/>
                  </a:lnTo>
                  <a:lnTo>
                    <a:pt x="65492" y="80272"/>
                  </a:lnTo>
                  <a:lnTo>
                    <a:pt x="65401" y="80136"/>
                  </a:lnTo>
                  <a:lnTo>
                    <a:pt x="64901" y="80136"/>
                  </a:lnTo>
                  <a:lnTo>
                    <a:pt x="64173" y="80272"/>
                  </a:lnTo>
                  <a:lnTo>
                    <a:pt x="63809" y="80272"/>
                  </a:lnTo>
                  <a:lnTo>
                    <a:pt x="63673" y="80181"/>
                  </a:lnTo>
                  <a:lnTo>
                    <a:pt x="63582" y="80090"/>
                  </a:lnTo>
                  <a:lnTo>
                    <a:pt x="63582" y="79954"/>
                  </a:lnTo>
                  <a:lnTo>
                    <a:pt x="63673" y="79954"/>
                  </a:lnTo>
                  <a:lnTo>
                    <a:pt x="63673" y="79772"/>
                  </a:lnTo>
                  <a:lnTo>
                    <a:pt x="63536" y="79545"/>
                  </a:lnTo>
                  <a:lnTo>
                    <a:pt x="62991" y="79545"/>
                  </a:lnTo>
                  <a:lnTo>
                    <a:pt x="62854" y="79454"/>
                  </a:lnTo>
                  <a:lnTo>
                    <a:pt x="62718" y="79454"/>
                  </a:lnTo>
                  <a:lnTo>
                    <a:pt x="62581" y="79499"/>
                  </a:lnTo>
                  <a:lnTo>
                    <a:pt x="62490" y="79272"/>
                  </a:lnTo>
                  <a:lnTo>
                    <a:pt x="62490" y="79044"/>
                  </a:lnTo>
                  <a:lnTo>
                    <a:pt x="62399" y="78817"/>
                  </a:lnTo>
                  <a:lnTo>
                    <a:pt x="62354" y="78772"/>
                  </a:lnTo>
                  <a:lnTo>
                    <a:pt x="62126" y="78863"/>
                  </a:lnTo>
                  <a:lnTo>
                    <a:pt x="61899" y="79135"/>
                  </a:lnTo>
                  <a:lnTo>
                    <a:pt x="61945" y="79317"/>
                  </a:lnTo>
                  <a:lnTo>
                    <a:pt x="62036" y="79363"/>
                  </a:lnTo>
                  <a:lnTo>
                    <a:pt x="62172" y="79272"/>
                  </a:lnTo>
                  <a:lnTo>
                    <a:pt x="62308" y="79272"/>
                  </a:lnTo>
                  <a:lnTo>
                    <a:pt x="62445" y="79408"/>
                  </a:lnTo>
                  <a:lnTo>
                    <a:pt x="62445" y="79499"/>
                  </a:lnTo>
                  <a:lnTo>
                    <a:pt x="62308" y="79545"/>
                  </a:lnTo>
                  <a:lnTo>
                    <a:pt x="62126" y="79499"/>
                  </a:lnTo>
                  <a:lnTo>
                    <a:pt x="62081" y="79454"/>
                  </a:lnTo>
                  <a:lnTo>
                    <a:pt x="62036" y="79499"/>
                  </a:lnTo>
                  <a:lnTo>
                    <a:pt x="62036" y="79545"/>
                  </a:lnTo>
                  <a:lnTo>
                    <a:pt x="61854" y="79636"/>
                  </a:lnTo>
                  <a:lnTo>
                    <a:pt x="61490" y="79681"/>
                  </a:lnTo>
                  <a:lnTo>
                    <a:pt x="61171" y="79863"/>
                  </a:lnTo>
                  <a:lnTo>
                    <a:pt x="61035" y="80000"/>
                  </a:lnTo>
                  <a:lnTo>
                    <a:pt x="61035" y="80136"/>
                  </a:lnTo>
                  <a:lnTo>
                    <a:pt x="61126" y="80272"/>
                  </a:lnTo>
                  <a:lnTo>
                    <a:pt x="61126" y="80591"/>
                  </a:lnTo>
                  <a:lnTo>
                    <a:pt x="61171" y="80818"/>
                  </a:lnTo>
                  <a:lnTo>
                    <a:pt x="61217" y="81000"/>
                  </a:lnTo>
                  <a:lnTo>
                    <a:pt x="61126" y="81273"/>
                  </a:lnTo>
                  <a:lnTo>
                    <a:pt x="60853" y="81409"/>
                  </a:lnTo>
                  <a:lnTo>
                    <a:pt x="60717" y="81409"/>
                  </a:lnTo>
                  <a:lnTo>
                    <a:pt x="60717" y="81182"/>
                  </a:lnTo>
                  <a:lnTo>
                    <a:pt x="60535" y="81000"/>
                  </a:lnTo>
                  <a:lnTo>
                    <a:pt x="60489" y="80818"/>
                  </a:lnTo>
                  <a:lnTo>
                    <a:pt x="60626" y="80727"/>
                  </a:lnTo>
                  <a:lnTo>
                    <a:pt x="60626" y="80636"/>
                  </a:lnTo>
                  <a:lnTo>
                    <a:pt x="60944" y="80318"/>
                  </a:lnTo>
                  <a:lnTo>
                    <a:pt x="60944" y="80090"/>
                  </a:lnTo>
                  <a:lnTo>
                    <a:pt x="60853" y="79909"/>
                  </a:lnTo>
                  <a:lnTo>
                    <a:pt x="60853" y="79818"/>
                  </a:lnTo>
                  <a:lnTo>
                    <a:pt x="60853" y="79727"/>
                  </a:lnTo>
                  <a:lnTo>
                    <a:pt x="60717" y="79636"/>
                  </a:lnTo>
                  <a:lnTo>
                    <a:pt x="60671" y="79499"/>
                  </a:lnTo>
                  <a:lnTo>
                    <a:pt x="60717" y="79408"/>
                  </a:lnTo>
                  <a:lnTo>
                    <a:pt x="60899" y="79317"/>
                  </a:lnTo>
                  <a:lnTo>
                    <a:pt x="61080" y="79272"/>
                  </a:lnTo>
                  <a:lnTo>
                    <a:pt x="61262" y="79090"/>
                  </a:lnTo>
                  <a:lnTo>
                    <a:pt x="61262" y="79044"/>
                  </a:lnTo>
                  <a:lnTo>
                    <a:pt x="61353" y="78999"/>
                  </a:lnTo>
                  <a:lnTo>
                    <a:pt x="61353" y="78908"/>
                  </a:lnTo>
                  <a:lnTo>
                    <a:pt x="61262" y="78772"/>
                  </a:lnTo>
                  <a:lnTo>
                    <a:pt x="60989" y="78635"/>
                  </a:lnTo>
                  <a:lnTo>
                    <a:pt x="60853" y="78635"/>
                  </a:lnTo>
                  <a:lnTo>
                    <a:pt x="60853" y="78681"/>
                  </a:lnTo>
                  <a:lnTo>
                    <a:pt x="60853" y="78772"/>
                  </a:lnTo>
                  <a:lnTo>
                    <a:pt x="60717" y="78772"/>
                  </a:lnTo>
                  <a:lnTo>
                    <a:pt x="60671" y="78817"/>
                  </a:lnTo>
                  <a:lnTo>
                    <a:pt x="60535" y="78817"/>
                  </a:lnTo>
                  <a:lnTo>
                    <a:pt x="60398" y="78863"/>
                  </a:lnTo>
                  <a:lnTo>
                    <a:pt x="60353" y="78953"/>
                  </a:lnTo>
                  <a:lnTo>
                    <a:pt x="60398" y="78999"/>
                  </a:lnTo>
                  <a:lnTo>
                    <a:pt x="60353" y="79090"/>
                  </a:lnTo>
                  <a:lnTo>
                    <a:pt x="60171" y="79181"/>
                  </a:lnTo>
                  <a:lnTo>
                    <a:pt x="59852" y="79363"/>
                  </a:lnTo>
                  <a:lnTo>
                    <a:pt x="59671" y="79499"/>
                  </a:lnTo>
                  <a:lnTo>
                    <a:pt x="59489" y="79545"/>
                  </a:lnTo>
                  <a:lnTo>
                    <a:pt x="58988" y="79545"/>
                  </a:lnTo>
                  <a:lnTo>
                    <a:pt x="58806" y="79636"/>
                  </a:lnTo>
                  <a:lnTo>
                    <a:pt x="58806" y="79727"/>
                  </a:lnTo>
                  <a:lnTo>
                    <a:pt x="58897" y="79863"/>
                  </a:lnTo>
                  <a:lnTo>
                    <a:pt x="58897" y="79954"/>
                  </a:lnTo>
                  <a:lnTo>
                    <a:pt x="58761" y="80090"/>
                  </a:lnTo>
                  <a:lnTo>
                    <a:pt x="58670" y="80045"/>
                  </a:lnTo>
                  <a:lnTo>
                    <a:pt x="58715" y="79909"/>
                  </a:lnTo>
                  <a:lnTo>
                    <a:pt x="58715" y="79863"/>
                  </a:lnTo>
                  <a:lnTo>
                    <a:pt x="58670" y="79863"/>
                  </a:lnTo>
                  <a:lnTo>
                    <a:pt x="58443" y="79772"/>
                  </a:lnTo>
                  <a:lnTo>
                    <a:pt x="58352" y="79772"/>
                  </a:lnTo>
                  <a:lnTo>
                    <a:pt x="58079" y="79909"/>
                  </a:lnTo>
                  <a:lnTo>
                    <a:pt x="58033" y="80045"/>
                  </a:lnTo>
                  <a:lnTo>
                    <a:pt x="57851" y="80227"/>
                  </a:lnTo>
                  <a:lnTo>
                    <a:pt x="57624" y="80636"/>
                  </a:lnTo>
                  <a:lnTo>
                    <a:pt x="57578" y="80773"/>
                  </a:lnTo>
                  <a:lnTo>
                    <a:pt x="57669" y="80773"/>
                  </a:lnTo>
                  <a:lnTo>
                    <a:pt x="57715" y="80818"/>
                  </a:lnTo>
                  <a:lnTo>
                    <a:pt x="57715" y="80955"/>
                  </a:lnTo>
                  <a:lnTo>
                    <a:pt x="57669" y="81091"/>
                  </a:lnTo>
                  <a:lnTo>
                    <a:pt x="57578" y="81137"/>
                  </a:lnTo>
                  <a:lnTo>
                    <a:pt x="57397" y="81137"/>
                  </a:lnTo>
                  <a:lnTo>
                    <a:pt x="57306" y="81227"/>
                  </a:lnTo>
                  <a:lnTo>
                    <a:pt x="57078" y="81409"/>
                  </a:lnTo>
                  <a:lnTo>
                    <a:pt x="56987" y="81455"/>
                  </a:lnTo>
                  <a:lnTo>
                    <a:pt x="56851" y="81682"/>
                  </a:lnTo>
                  <a:lnTo>
                    <a:pt x="56623" y="81682"/>
                  </a:lnTo>
                  <a:lnTo>
                    <a:pt x="56669" y="81819"/>
                  </a:lnTo>
                  <a:lnTo>
                    <a:pt x="56805" y="82001"/>
                  </a:lnTo>
                  <a:lnTo>
                    <a:pt x="56805" y="82183"/>
                  </a:lnTo>
                  <a:lnTo>
                    <a:pt x="56714" y="82364"/>
                  </a:lnTo>
                  <a:lnTo>
                    <a:pt x="56623" y="82364"/>
                  </a:lnTo>
                  <a:lnTo>
                    <a:pt x="56487" y="82228"/>
                  </a:lnTo>
                  <a:lnTo>
                    <a:pt x="56487" y="82183"/>
                  </a:lnTo>
                  <a:lnTo>
                    <a:pt x="56532" y="82092"/>
                  </a:lnTo>
                  <a:lnTo>
                    <a:pt x="56441" y="82046"/>
                  </a:lnTo>
                  <a:lnTo>
                    <a:pt x="56396" y="81910"/>
                  </a:lnTo>
                  <a:lnTo>
                    <a:pt x="56214" y="81728"/>
                  </a:lnTo>
                  <a:lnTo>
                    <a:pt x="56123" y="81682"/>
                  </a:lnTo>
                  <a:lnTo>
                    <a:pt x="56032" y="81637"/>
                  </a:lnTo>
                  <a:lnTo>
                    <a:pt x="55987" y="81546"/>
                  </a:lnTo>
                  <a:lnTo>
                    <a:pt x="55850" y="81364"/>
                  </a:lnTo>
                  <a:lnTo>
                    <a:pt x="55532" y="81182"/>
                  </a:lnTo>
                  <a:lnTo>
                    <a:pt x="55350" y="81137"/>
                  </a:lnTo>
                  <a:lnTo>
                    <a:pt x="54986" y="81137"/>
                  </a:lnTo>
                  <a:lnTo>
                    <a:pt x="54850" y="81091"/>
                  </a:lnTo>
                  <a:lnTo>
                    <a:pt x="54804" y="81000"/>
                  </a:lnTo>
                  <a:lnTo>
                    <a:pt x="54713" y="80955"/>
                  </a:lnTo>
                  <a:lnTo>
                    <a:pt x="54622" y="80955"/>
                  </a:lnTo>
                  <a:lnTo>
                    <a:pt x="54395" y="81137"/>
                  </a:lnTo>
                  <a:lnTo>
                    <a:pt x="54167" y="81182"/>
                  </a:lnTo>
                  <a:lnTo>
                    <a:pt x="53667" y="81409"/>
                  </a:lnTo>
                  <a:lnTo>
                    <a:pt x="53531" y="81546"/>
                  </a:lnTo>
                  <a:lnTo>
                    <a:pt x="53121" y="81546"/>
                  </a:lnTo>
                  <a:lnTo>
                    <a:pt x="52849" y="81364"/>
                  </a:lnTo>
                  <a:lnTo>
                    <a:pt x="52667" y="81273"/>
                  </a:lnTo>
                  <a:lnTo>
                    <a:pt x="52621" y="81318"/>
                  </a:lnTo>
                  <a:lnTo>
                    <a:pt x="52712" y="81409"/>
                  </a:lnTo>
                  <a:lnTo>
                    <a:pt x="52712" y="81455"/>
                  </a:lnTo>
                  <a:lnTo>
                    <a:pt x="52576" y="81455"/>
                  </a:lnTo>
                  <a:lnTo>
                    <a:pt x="52439" y="81409"/>
                  </a:lnTo>
                  <a:lnTo>
                    <a:pt x="52394" y="81318"/>
                  </a:lnTo>
                  <a:lnTo>
                    <a:pt x="52485" y="81318"/>
                  </a:lnTo>
                  <a:lnTo>
                    <a:pt x="52439" y="81273"/>
                  </a:lnTo>
                  <a:lnTo>
                    <a:pt x="52257" y="81273"/>
                  </a:lnTo>
                  <a:lnTo>
                    <a:pt x="52212" y="81182"/>
                  </a:lnTo>
                  <a:lnTo>
                    <a:pt x="52166" y="81091"/>
                  </a:lnTo>
                  <a:lnTo>
                    <a:pt x="52166" y="81046"/>
                  </a:lnTo>
                  <a:lnTo>
                    <a:pt x="52030" y="80955"/>
                  </a:lnTo>
                  <a:lnTo>
                    <a:pt x="51939" y="80909"/>
                  </a:lnTo>
                  <a:lnTo>
                    <a:pt x="51848" y="80818"/>
                  </a:lnTo>
                  <a:lnTo>
                    <a:pt x="51803" y="80682"/>
                  </a:lnTo>
                  <a:lnTo>
                    <a:pt x="51621" y="80545"/>
                  </a:lnTo>
                  <a:lnTo>
                    <a:pt x="51530" y="80363"/>
                  </a:lnTo>
                  <a:lnTo>
                    <a:pt x="51530" y="80181"/>
                  </a:lnTo>
                  <a:lnTo>
                    <a:pt x="51484" y="80045"/>
                  </a:lnTo>
                  <a:lnTo>
                    <a:pt x="51393" y="80045"/>
                  </a:lnTo>
                  <a:lnTo>
                    <a:pt x="51393" y="80136"/>
                  </a:lnTo>
                  <a:lnTo>
                    <a:pt x="51211" y="80136"/>
                  </a:lnTo>
                  <a:lnTo>
                    <a:pt x="51257" y="80045"/>
                  </a:lnTo>
                  <a:lnTo>
                    <a:pt x="51348" y="80000"/>
                  </a:lnTo>
                  <a:lnTo>
                    <a:pt x="51348" y="79909"/>
                  </a:lnTo>
                  <a:lnTo>
                    <a:pt x="51257" y="79772"/>
                  </a:lnTo>
                  <a:lnTo>
                    <a:pt x="51211" y="79636"/>
                  </a:lnTo>
                  <a:lnTo>
                    <a:pt x="51302" y="79454"/>
                  </a:lnTo>
                  <a:lnTo>
                    <a:pt x="51348" y="79317"/>
                  </a:lnTo>
                  <a:lnTo>
                    <a:pt x="51348" y="79044"/>
                  </a:lnTo>
                  <a:lnTo>
                    <a:pt x="51302" y="79135"/>
                  </a:lnTo>
                  <a:lnTo>
                    <a:pt x="51302" y="79181"/>
                  </a:lnTo>
                  <a:lnTo>
                    <a:pt x="51211" y="79226"/>
                  </a:lnTo>
                  <a:lnTo>
                    <a:pt x="51211" y="79135"/>
                  </a:lnTo>
                  <a:lnTo>
                    <a:pt x="51257" y="78999"/>
                  </a:lnTo>
                  <a:lnTo>
                    <a:pt x="51348" y="78817"/>
                  </a:lnTo>
                  <a:lnTo>
                    <a:pt x="51348" y="78726"/>
                  </a:lnTo>
                  <a:lnTo>
                    <a:pt x="51348" y="78590"/>
                  </a:lnTo>
                  <a:lnTo>
                    <a:pt x="51439" y="78362"/>
                  </a:lnTo>
                  <a:lnTo>
                    <a:pt x="51484" y="78362"/>
                  </a:lnTo>
                  <a:lnTo>
                    <a:pt x="51484" y="78453"/>
                  </a:lnTo>
                  <a:lnTo>
                    <a:pt x="51484" y="78590"/>
                  </a:lnTo>
                  <a:lnTo>
                    <a:pt x="51484" y="78726"/>
                  </a:lnTo>
                  <a:lnTo>
                    <a:pt x="51530" y="78726"/>
                  </a:lnTo>
                  <a:lnTo>
                    <a:pt x="51621" y="78635"/>
                  </a:lnTo>
                  <a:lnTo>
                    <a:pt x="51621" y="78317"/>
                  </a:lnTo>
                  <a:lnTo>
                    <a:pt x="51621" y="77953"/>
                  </a:lnTo>
                  <a:lnTo>
                    <a:pt x="51621" y="77862"/>
                  </a:lnTo>
                  <a:lnTo>
                    <a:pt x="51575" y="77771"/>
                  </a:lnTo>
                  <a:lnTo>
                    <a:pt x="51530" y="77771"/>
                  </a:lnTo>
                  <a:lnTo>
                    <a:pt x="51530" y="77680"/>
                  </a:lnTo>
                  <a:lnTo>
                    <a:pt x="51575" y="77635"/>
                  </a:lnTo>
                  <a:lnTo>
                    <a:pt x="51621" y="77635"/>
                  </a:lnTo>
                  <a:lnTo>
                    <a:pt x="51666" y="77680"/>
                  </a:lnTo>
                  <a:lnTo>
                    <a:pt x="51712" y="77498"/>
                  </a:lnTo>
                  <a:lnTo>
                    <a:pt x="51848" y="77316"/>
                  </a:lnTo>
                  <a:lnTo>
                    <a:pt x="51893" y="77225"/>
                  </a:lnTo>
                  <a:lnTo>
                    <a:pt x="51893" y="77134"/>
                  </a:lnTo>
                  <a:lnTo>
                    <a:pt x="51803" y="77089"/>
                  </a:lnTo>
                  <a:lnTo>
                    <a:pt x="51803" y="76998"/>
                  </a:lnTo>
                  <a:lnTo>
                    <a:pt x="51848" y="76907"/>
                  </a:lnTo>
                  <a:lnTo>
                    <a:pt x="51848" y="76770"/>
                  </a:lnTo>
                  <a:lnTo>
                    <a:pt x="51848" y="76589"/>
                  </a:lnTo>
                  <a:lnTo>
                    <a:pt x="51939" y="76498"/>
                  </a:lnTo>
                  <a:lnTo>
                    <a:pt x="51984" y="76452"/>
                  </a:lnTo>
                  <a:lnTo>
                    <a:pt x="52030" y="76361"/>
                  </a:lnTo>
                  <a:lnTo>
                    <a:pt x="51984" y="76316"/>
                  </a:lnTo>
                  <a:lnTo>
                    <a:pt x="51803" y="76134"/>
                  </a:lnTo>
                  <a:lnTo>
                    <a:pt x="51621" y="76088"/>
                  </a:lnTo>
                  <a:lnTo>
                    <a:pt x="51666" y="76225"/>
                  </a:lnTo>
                  <a:lnTo>
                    <a:pt x="51302" y="76225"/>
                  </a:lnTo>
                  <a:lnTo>
                    <a:pt x="51211" y="76134"/>
                  </a:lnTo>
                  <a:lnTo>
                    <a:pt x="50938" y="76134"/>
                  </a:lnTo>
                  <a:lnTo>
                    <a:pt x="50984" y="76088"/>
                  </a:lnTo>
                  <a:lnTo>
                    <a:pt x="51075" y="76043"/>
                  </a:lnTo>
                  <a:lnTo>
                    <a:pt x="51075" y="75952"/>
                  </a:lnTo>
                  <a:lnTo>
                    <a:pt x="51166" y="75952"/>
                  </a:lnTo>
                  <a:lnTo>
                    <a:pt x="51257" y="75997"/>
                  </a:lnTo>
                  <a:lnTo>
                    <a:pt x="51484" y="76088"/>
                  </a:lnTo>
                  <a:lnTo>
                    <a:pt x="51530" y="76088"/>
                  </a:lnTo>
                  <a:lnTo>
                    <a:pt x="51393" y="75952"/>
                  </a:lnTo>
                  <a:lnTo>
                    <a:pt x="51166" y="75861"/>
                  </a:lnTo>
                  <a:lnTo>
                    <a:pt x="50893" y="75861"/>
                  </a:lnTo>
                  <a:lnTo>
                    <a:pt x="50802" y="75815"/>
                  </a:lnTo>
                  <a:lnTo>
                    <a:pt x="50802" y="75952"/>
                  </a:lnTo>
                  <a:lnTo>
                    <a:pt x="50666" y="75861"/>
                  </a:lnTo>
                  <a:lnTo>
                    <a:pt x="50347" y="75815"/>
                  </a:lnTo>
                  <a:lnTo>
                    <a:pt x="49983" y="75815"/>
                  </a:lnTo>
                  <a:lnTo>
                    <a:pt x="49801" y="75679"/>
                  </a:lnTo>
                  <a:lnTo>
                    <a:pt x="49665" y="75588"/>
                  </a:lnTo>
                  <a:lnTo>
                    <a:pt x="49619" y="75679"/>
                  </a:lnTo>
                  <a:lnTo>
                    <a:pt x="49665" y="75724"/>
                  </a:lnTo>
                  <a:lnTo>
                    <a:pt x="49529" y="75770"/>
                  </a:lnTo>
                  <a:lnTo>
                    <a:pt x="49483" y="75861"/>
                  </a:lnTo>
                  <a:lnTo>
                    <a:pt x="49347" y="75815"/>
                  </a:lnTo>
                  <a:lnTo>
                    <a:pt x="49074" y="75861"/>
                  </a:lnTo>
                  <a:lnTo>
                    <a:pt x="48710" y="75815"/>
                  </a:lnTo>
                  <a:lnTo>
                    <a:pt x="48255" y="75815"/>
                  </a:lnTo>
                  <a:lnTo>
                    <a:pt x="48028" y="75952"/>
                  </a:lnTo>
                  <a:lnTo>
                    <a:pt x="47937" y="75861"/>
                  </a:lnTo>
                  <a:lnTo>
                    <a:pt x="47891" y="75815"/>
                  </a:lnTo>
                  <a:lnTo>
                    <a:pt x="47755" y="75815"/>
                  </a:lnTo>
                  <a:lnTo>
                    <a:pt x="47709" y="75906"/>
                  </a:lnTo>
                  <a:lnTo>
                    <a:pt x="47573" y="75815"/>
                  </a:lnTo>
                  <a:lnTo>
                    <a:pt x="47482" y="75815"/>
                  </a:lnTo>
                  <a:lnTo>
                    <a:pt x="47391" y="75724"/>
                  </a:lnTo>
                  <a:lnTo>
                    <a:pt x="47482" y="75588"/>
                  </a:lnTo>
                  <a:lnTo>
                    <a:pt x="47618" y="75452"/>
                  </a:lnTo>
                  <a:lnTo>
                    <a:pt x="47709" y="75543"/>
                  </a:lnTo>
                  <a:lnTo>
                    <a:pt x="47937" y="75224"/>
                  </a:lnTo>
                  <a:lnTo>
                    <a:pt x="48028" y="74997"/>
                  </a:lnTo>
                  <a:lnTo>
                    <a:pt x="48028" y="74724"/>
                  </a:lnTo>
                  <a:lnTo>
                    <a:pt x="47937" y="74633"/>
                  </a:lnTo>
                  <a:lnTo>
                    <a:pt x="47982" y="74406"/>
                  </a:lnTo>
                  <a:lnTo>
                    <a:pt x="48028" y="74269"/>
                  </a:lnTo>
                  <a:lnTo>
                    <a:pt x="48028" y="73860"/>
                  </a:lnTo>
                  <a:lnTo>
                    <a:pt x="48028" y="73814"/>
                  </a:lnTo>
                  <a:lnTo>
                    <a:pt x="48028" y="73723"/>
                  </a:lnTo>
                  <a:lnTo>
                    <a:pt x="47846" y="73723"/>
                  </a:lnTo>
                  <a:lnTo>
                    <a:pt x="47755" y="73769"/>
                  </a:lnTo>
                  <a:lnTo>
                    <a:pt x="47709" y="73723"/>
                  </a:lnTo>
                  <a:lnTo>
                    <a:pt x="47846" y="73587"/>
                  </a:lnTo>
                  <a:lnTo>
                    <a:pt x="48028" y="73359"/>
                  </a:lnTo>
                  <a:lnTo>
                    <a:pt x="48119" y="73359"/>
                  </a:lnTo>
                  <a:lnTo>
                    <a:pt x="48119" y="73496"/>
                  </a:lnTo>
                  <a:lnTo>
                    <a:pt x="48028" y="73587"/>
                  </a:lnTo>
                  <a:lnTo>
                    <a:pt x="48028" y="73632"/>
                  </a:lnTo>
                  <a:lnTo>
                    <a:pt x="48210" y="73723"/>
                  </a:lnTo>
                  <a:lnTo>
                    <a:pt x="48255" y="73905"/>
                  </a:lnTo>
                  <a:lnTo>
                    <a:pt x="48301" y="73860"/>
                  </a:lnTo>
                  <a:lnTo>
                    <a:pt x="48483" y="73587"/>
                  </a:lnTo>
                  <a:lnTo>
                    <a:pt x="48573" y="73087"/>
                  </a:lnTo>
                  <a:lnTo>
                    <a:pt x="48664" y="72950"/>
                  </a:lnTo>
                  <a:lnTo>
                    <a:pt x="48573" y="72950"/>
                  </a:lnTo>
                  <a:lnTo>
                    <a:pt x="48528" y="73041"/>
                  </a:lnTo>
                  <a:lnTo>
                    <a:pt x="48437" y="72996"/>
                  </a:lnTo>
                  <a:lnTo>
                    <a:pt x="48437" y="72950"/>
                  </a:lnTo>
                  <a:lnTo>
                    <a:pt x="48619" y="72768"/>
                  </a:lnTo>
                  <a:lnTo>
                    <a:pt x="48619" y="72632"/>
                  </a:lnTo>
                  <a:lnTo>
                    <a:pt x="48483" y="72632"/>
                  </a:lnTo>
                  <a:lnTo>
                    <a:pt x="48392" y="72541"/>
                  </a:lnTo>
                  <a:lnTo>
                    <a:pt x="48437" y="72495"/>
                  </a:lnTo>
                  <a:lnTo>
                    <a:pt x="48573" y="72404"/>
                  </a:lnTo>
                  <a:lnTo>
                    <a:pt x="48573" y="72177"/>
                  </a:lnTo>
                  <a:lnTo>
                    <a:pt x="48664" y="72086"/>
                  </a:lnTo>
                  <a:lnTo>
                    <a:pt x="49028" y="71768"/>
                  </a:lnTo>
                  <a:lnTo>
                    <a:pt x="49210" y="71449"/>
                  </a:lnTo>
                  <a:lnTo>
                    <a:pt x="49301" y="71267"/>
                  </a:lnTo>
                  <a:lnTo>
                    <a:pt x="49301" y="71086"/>
                  </a:lnTo>
                  <a:lnTo>
                    <a:pt x="49074" y="70813"/>
                  </a:lnTo>
                  <a:lnTo>
                    <a:pt x="48937" y="70813"/>
                  </a:lnTo>
                  <a:lnTo>
                    <a:pt x="48983" y="70904"/>
                  </a:lnTo>
                  <a:lnTo>
                    <a:pt x="48892" y="70904"/>
                  </a:lnTo>
                  <a:lnTo>
                    <a:pt x="48528" y="70813"/>
                  </a:lnTo>
                  <a:lnTo>
                    <a:pt x="48210" y="70813"/>
                  </a:lnTo>
                  <a:lnTo>
                    <a:pt x="48210" y="70904"/>
                  </a:lnTo>
                  <a:lnTo>
                    <a:pt x="47982" y="70995"/>
                  </a:lnTo>
                  <a:lnTo>
                    <a:pt x="47937" y="70949"/>
                  </a:lnTo>
                  <a:lnTo>
                    <a:pt x="47755" y="70949"/>
                  </a:lnTo>
                  <a:lnTo>
                    <a:pt x="47618" y="71086"/>
                  </a:lnTo>
                  <a:lnTo>
                    <a:pt x="46936" y="71086"/>
                  </a:lnTo>
                  <a:lnTo>
                    <a:pt x="46436" y="71222"/>
                  </a:lnTo>
                  <a:lnTo>
                    <a:pt x="46436" y="71313"/>
                  </a:lnTo>
                  <a:lnTo>
                    <a:pt x="46572" y="71313"/>
                  </a:lnTo>
                  <a:lnTo>
                    <a:pt x="46254" y="71677"/>
                  </a:lnTo>
                  <a:lnTo>
                    <a:pt x="46254" y="72177"/>
                  </a:lnTo>
                  <a:lnTo>
                    <a:pt x="46254" y="72223"/>
                  </a:lnTo>
                  <a:lnTo>
                    <a:pt x="45981" y="72541"/>
                  </a:lnTo>
                  <a:lnTo>
                    <a:pt x="45981" y="72768"/>
                  </a:lnTo>
                  <a:lnTo>
                    <a:pt x="45799" y="72950"/>
                  </a:lnTo>
                  <a:lnTo>
                    <a:pt x="45708" y="72996"/>
                  </a:lnTo>
                  <a:lnTo>
                    <a:pt x="45526" y="73087"/>
                  </a:lnTo>
                  <a:lnTo>
                    <a:pt x="45481" y="73223"/>
                  </a:lnTo>
                  <a:lnTo>
                    <a:pt x="45481" y="73450"/>
                  </a:lnTo>
                  <a:lnTo>
                    <a:pt x="45344" y="73632"/>
                  </a:lnTo>
                  <a:lnTo>
                    <a:pt x="45253" y="73632"/>
                  </a:lnTo>
                  <a:lnTo>
                    <a:pt x="45208" y="73723"/>
                  </a:lnTo>
                  <a:lnTo>
                    <a:pt x="45117" y="73632"/>
                  </a:lnTo>
                  <a:lnTo>
                    <a:pt x="44935" y="73587"/>
                  </a:lnTo>
                  <a:lnTo>
                    <a:pt x="44981" y="73450"/>
                  </a:lnTo>
                  <a:lnTo>
                    <a:pt x="45117" y="73405"/>
                  </a:lnTo>
                  <a:lnTo>
                    <a:pt x="44890" y="73314"/>
                  </a:lnTo>
                  <a:lnTo>
                    <a:pt x="44844" y="73405"/>
                  </a:lnTo>
                  <a:lnTo>
                    <a:pt x="44662" y="73359"/>
                  </a:lnTo>
                  <a:lnTo>
                    <a:pt x="44435" y="73359"/>
                  </a:lnTo>
                  <a:lnTo>
                    <a:pt x="44298" y="73496"/>
                  </a:lnTo>
                  <a:lnTo>
                    <a:pt x="43844" y="73496"/>
                  </a:lnTo>
                  <a:lnTo>
                    <a:pt x="43798" y="73541"/>
                  </a:lnTo>
                  <a:lnTo>
                    <a:pt x="43434" y="73723"/>
                  </a:lnTo>
                  <a:lnTo>
                    <a:pt x="43343" y="73723"/>
                  </a:lnTo>
                  <a:lnTo>
                    <a:pt x="43298" y="73678"/>
                  </a:lnTo>
                  <a:lnTo>
                    <a:pt x="43025" y="73723"/>
                  </a:lnTo>
                  <a:lnTo>
                    <a:pt x="42843" y="73814"/>
                  </a:lnTo>
                  <a:lnTo>
                    <a:pt x="42752" y="73587"/>
                  </a:lnTo>
                  <a:lnTo>
                    <a:pt x="42570" y="73359"/>
                  </a:lnTo>
                  <a:lnTo>
                    <a:pt x="42343" y="73269"/>
                  </a:lnTo>
                  <a:lnTo>
                    <a:pt x="42297" y="73178"/>
                  </a:lnTo>
                  <a:lnTo>
                    <a:pt x="42070" y="73178"/>
                  </a:lnTo>
                  <a:lnTo>
                    <a:pt x="41979" y="73087"/>
                  </a:lnTo>
                  <a:lnTo>
                    <a:pt x="41615" y="72677"/>
                  </a:lnTo>
                  <a:lnTo>
                    <a:pt x="41570" y="72586"/>
                  </a:lnTo>
                  <a:lnTo>
                    <a:pt x="41570" y="72450"/>
                  </a:lnTo>
                  <a:lnTo>
                    <a:pt x="41433" y="72223"/>
                  </a:lnTo>
                  <a:lnTo>
                    <a:pt x="41342" y="72041"/>
                  </a:lnTo>
                  <a:lnTo>
                    <a:pt x="40933" y="71586"/>
                  </a:lnTo>
                  <a:lnTo>
                    <a:pt x="40887" y="71404"/>
                  </a:lnTo>
                  <a:lnTo>
                    <a:pt x="40796" y="71267"/>
                  </a:lnTo>
                  <a:lnTo>
                    <a:pt x="40842" y="71176"/>
                  </a:lnTo>
                  <a:lnTo>
                    <a:pt x="40796" y="71086"/>
                  </a:lnTo>
                  <a:lnTo>
                    <a:pt x="40705" y="70722"/>
                  </a:lnTo>
                  <a:lnTo>
                    <a:pt x="40614" y="70631"/>
                  </a:lnTo>
                  <a:lnTo>
                    <a:pt x="40614" y="70449"/>
                  </a:lnTo>
                  <a:lnTo>
                    <a:pt x="40796" y="70676"/>
                  </a:lnTo>
                  <a:lnTo>
                    <a:pt x="40796" y="70949"/>
                  </a:lnTo>
                  <a:lnTo>
                    <a:pt x="40842" y="70904"/>
                  </a:lnTo>
                  <a:lnTo>
                    <a:pt x="40842" y="70676"/>
                  </a:lnTo>
                  <a:lnTo>
                    <a:pt x="40614" y="70358"/>
                  </a:lnTo>
                  <a:lnTo>
                    <a:pt x="40614" y="70176"/>
                  </a:lnTo>
                  <a:lnTo>
                    <a:pt x="40569" y="69903"/>
                  </a:lnTo>
                  <a:lnTo>
                    <a:pt x="40524" y="69767"/>
                  </a:lnTo>
                  <a:lnTo>
                    <a:pt x="40660" y="69585"/>
                  </a:lnTo>
                  <a:lnTo>
                    <a:pt x="40705" y="69221"/>
                  </a:lnTo>
                  <a:lnTo>
                    <a:pt x="40660" y="68948"/>
                  </a:lnTo>
                  <a:lnTo>
                    <a:pt x="40751" y="68584"/>
                  </a:lnTo>
                  <a:lnTo>
                    <a:pt x="40751" y="68448"/>
                  </a:lnTo>
                  <a:lnTo>
                    <a:pt x="40796" y="68357"/>
                  </a:lnTo>
                  <a:lnTo>
                    <a:pt x="40751" y="68266"/>
                  </a:lnTo>
                  <a:lnTo>
                    <a:pt x="40751" y="68084"/>
                  </a:lnTo>
                  <a:lnTo>
                    <a:pt x="40842" y="67993"/>
                  </a:lnTo>
                  <a:lnTo>
                    <a:pt x="40887" y="67765"/>
                  </a:lnTo>
                  <a:lnTo>
                    <a:pt x="40933" y="67720"/>
                  </a:lnTo>
                  <a:lnTo>
                    <a:pt x="40796" y="67629"/>
                  </a:lnTo>
                  <a:lnTo>
                    <a:pt x="40933" y="67493"/>
                  </a:lnTo>
                  <a:lnTo>
                    <a:pt x="40933" y="67265"/>
                  </a:lnTo>
                  <a:lnTo>
                    <a:pt x="41069" y="67265"/>
                  </a:lnTo>
                  <a:lnTo>
                    <a:pt x="41069" y="67447"/>
                  </a:lnTo>
                  <a:lnTo>
                    <a:pt x="41069" y="67493"/>
                  </a:lnTo>
                  <a:lnTo>
                    <a:pt x="41160" y="67493"/>
                  </a:lnTo>
                  <a:lnTo>
                    <a:pt x="41160" y="67356"/>
                  </a:lnTo>
                  <a:lnTo>
                    <a:pt x="41251" y="67220"/>
                  </a:lnTo>
                  <a:lnTo>
                    <a:pt x="41297" y="67038"/>
                  </a:lnTo>
                  <a:lnTo>
                    <a:pt x="41388" y="66947"/>
                  </a:lnTo>
                  <a:lnTo>
                    <a:pt x="41388" y="66765"/>
                  </a:lnTo>
                  <a:lnTo>
                    <a:pt x="41388" y="66674"/>
                  </a:lnTo>
                  <a:lnTo>
                    <a:pt x="41297" y="66765"/>
                  </a:lnTo>
                  <a:lnTo>
                    <a:pt x="41251" y="66992"/>
                  </a:lnTo>
                  <a:lnTo>
                    <a:pt x="41115" y="67083"/>
                  </a:lnTo>
                  <a:lnTo>
                    <a:pt x="41115" y="67083"/>
                  </a:lnTo>
                  <a:lnTo>
                    <a:pt x="41160" y="66947"/>
                  </a:lnTo>
                  <a:lnTo>
                    <a:pt x="41206" y="66719"/>
                  </a:lnTo>
                  <a:lnTo>
                    <a:pt x="41297" y="66538"/>
                  </a:lnTo>
                  <a:lnTo>
                    <a:pt x="41251" y="66447"/>
                  </a:lnTo>
                  <a:lnTo>
                    <a:pt x="41251" y="66083"/>
                  </a:lnTo>
                  <a:lnTo>
                    <a:pt x="41160" y="65992"/>
                  </a:lnTo>
                  <a:lnTo>
                    <a:pt x="41251" y="65764"/>
                  </a:lnTo>
                  <a:lnTo>
                    <a:pt x="41342" y="65537"/>
                  </a:lnTo>
                  <a:lnTo>
                    <a:pt x="41433" y="65401"/>
                  </a:lnTo>
                  <a:lnTo>
                    <a:pt x="41388" y="65082"/>
                  </a:lnTo>
                  <a:lnTo>
                    <a:pt x="41524" y="65037"/>
                  </a:lnTo>
                  <a:lnTo>
                    <a:pt x="41661" y="64900"/>
                  </a:lnTo>
                  <a:lnTo>
                    <a:pt x="41570" y="64809"/>
                  </a:lnTo>
                  <a:lnTo>
                    <a:pt x="41706" y="64627"/>
                  </a:lnTo>
                  <a:lnTo>
                    <a:pt x="41797" y="64673"/>
                  </a:lnTo>
                  <a:lnTo>
                    <a:pt x="41933" y="64627"/>
                  </a:lnTo>
                  <a:lnTo>
                    <a:pt x="41933" y="64400"/>
                  </a:lnTo>
                  <a:lnTo>
                    <a:pt x="42024" y="64491"/>
                  </a:lnTo>
                  <a:lnTo>
                    <a:pt x="42206" y="64445"/>
                  </a:lnTo>
                  <a:lnTo>
                    <a:pt x="42115" y="64355"/>
                  </a:lnTo>
                  <a:lnTo>
                    <a:pt x="42252" y="64264"/>
                  </a:lnTo>
                  <a:lnTo>
                    <a:pt x="42297" y="64309"/>
                  </a:lnTo>
                  <a:lnTo>
                    <a:pt x="42388" y="64264"/>
                  </a:lnTo>
                  <a:lnTo>
                    <a:pt x="42525" y="64355"/>
                  </a:lnTo>
                  <a:lnTo>
                    <a:pt x="42388" y="64445"/>
                  </a:lnTo>
                  <a:lnTo>
                    <a:pt x="42479" y="64445"/>
                  </a:lnTo>
                  <a:lnTo>
                    <a:pt x="42616" y="64355"/>
                  </a:lnTo>
                  <a:lnTo>
                    <a:pt x="42752" y="64355"/>
                  </a:lnTo>
                  <a:lnTo>
                    <a:pt x="43070" y="64173"/>
                  </a:lnTo>
                  <a:lnTo>
                    <a:pt x="43343" y="63945"/>
                  </a:lnTo>
                  <a:lnTo>
                    <a:pt x="43434" y="63945"/>
                  </a:lnTo>
                  <a:lnTo>
                    <a:pt x="43525" y="63854"/>
                  </a:lnTo>
                  <a:lnTo>
                    <a:pt x="43480" y="63718"/>
                  </a:lnTo>
                  <a:lnTo>
                    <a:pt x="43480" y="63536"/>
                  </a:lnTo>
                  <a:lnTo>
                    <a:pt x="43389" y="63308"/>
                  </a:lnTo>
                  <a:lnTo>
                    <a:pt x="43389" y="63308"/>
                  </a:lnTo>
                  <a:lnTo>
                    <a:pt x="43480" y="63399"/>
                  </a:lnTo>
                  <a:lnTo>
                    <a:pt x="43571" y="63399"/>
                  </a:lnTo>
                  <a:lnTo>
                    <a:pt x="43707" y="63263"/>
                  </a:lnTo>
                  <a:lnTo>
                    <a:pt x="43707" y="63172"/>
                  </a:lnTo>
                  <a:lnTo>
                    <a:pt x="43798" y="63354"/>
                  </a:lnTo>
                  <a:lnTo>
                    <a:pt x="43707" y="63490"/>
                  </a:lnTo>
                  <a:lnTo>
                    <a:pt x="43753" y="63581"/>
                  </a:lnTo>
                  <a:lnTo>
                    <a:pt x="43707" y="63763"/>
                  </a:lnTo>
                  <a:lnTo>
                    <a:pt x="43889" y="63763"/>
                  </a:lnTo>
                  <a:lnTo>
                    <a:pt x="44025" y="63536"/>
                  </a:lnTo>
                  <a:lnTo>
                    <a:pt x="44116" y="63536"/>
                  </a:lnTo>
                  <a:lnTo>
                    <a:pt x="44253" y="63490"/>
                  </a:lnTo>
                  <a:lnTo>
                    <a:pt x="44526" y="63399"/>
                  </a:lnTo>
                  <a:lnTo>
                    <a:pt x="44708" y="63399"/>
                  </a:lnTo>
                  <a:lnTo>
                    <a:pt x="45072" y="63490"/>
                  </a:lnTo>
                  <a:lnTo>
                    <a:pt x="45162" y="63581"/>
                  </a:lnTo>
                  <a:lnTo>
                    <a:pt x="45617" y="63627"/>
                  </a:lnTo>
                  <a:lnTo>
                    <a:pt x="45754" y="63627"/>
                  </a:lnTo>
                  <a:lnTo>
                    <a:pt x="45708" y="63536"/>
                  </a:lnTo>
                  <a:lnTo>
                    <a:pt x="45708" y="63445"/>
                  </a:lnTo>
                  <a:lnTo>
                    <a:pt x="45890" y="63399"/>
                  </a:lnTo>
                  <a:lnTo>
                    <a:pt x="45981" y="63445"/>
                  </a:lnTo>
                  <a:lnTo>
                    <a:pt x="45936" y="63536"/>
                  </a:lnTo>
                  <a:lnTo>
                    <a:pt x="45981" y="63536"/>
                  </a:lnTo>
                  <a:lnTo>
                    <a:pt x="46118" y="63490"/>
                  </a:lnTo>
                  <a:lnTo>
                    <a:pt x="46163" y="63536"/>
                  </a:lnTo>
                  <a:lnTo>
                    <a:pt x="46163" y="63672"/>
                  </a:lnTo>
                  <a:lnTo>
                    <a:pt x="46209" y="63718"/>
                  </a:lnTo>
                  <a:lnTo>
                    <a:pt x="46390" y="63718"/>
                  </a:lnTo>
                  <a:lnTo>
                    <a:pt x="46436" y="63809"/>
                  </a:lnTo>
                  <a:lnTo>
                    <a:pt x="46299" y="63900"/>
                  </a:lnTo>
                  <a:lnTo>
                    <a:pt x="46254" y="63991"/>
                  </a:lnTo>
                  <a:lnTo>
                    <a:pt x="46345" y="64036"/>
                  </a:lnTo>
                  <a:lnTo>
                    <a:pt x="46481" y="64036"/>
                  </a:lnTo>
                  <a:lnTo>
                    <a:pt x="46572" y="64082"/>
                  </a:lnTo>
                  <a:lnTo>
                    <a:pt x="46754" y="64127"/>
                  </a:lnTo>
                  <a:lnTo>
                    <a:pt x="46845" y="64036"/>
                  </a:lnTo>
                  <a:lnTo>
                    <a:pt x="46982" y="63945"/>
                  </a:lnTo>
                  <a:lnTo>
                    <a:pt x="47118" y="64082"/>
                  </a:lnTo>
                  <a:lnTo>
                    <a:pt x="47164" y="64173"/>
                  </a:lnTo>
                  <a:lnTo>
                    <a:pt x="47300" y="64082"/>
                  </a:lnTo>
                  <a:lnTo>
                    <a:pt x="47300" y="63900"/>
                  </a:lnTo>
                  <a:lnTo>
                    <a:pt x="47209" y="63763"/>
                  </a:lnTo>
                  <a:lnTo>
                    <a:pt x="47346" y="63763"/>
                  </a:lnTo>
                  <a:lnTo>
                    <a:pt x="47482" y="63945"/>
                  </a:lnTo>
                  <a:lnTo>
                    <a:pt x="47573" y="63991"/>
                  </a:lnTo>
                  <a:lnTo>
                    <a:pt x="47664" y="64082"/>
                  </a:lnTo>
                  <a:lnTo>
                    <a:pt x="47755" y="64082"/>
                  </a:lnTo>
                  <a:lnTo>
                    <a:pt x="47846" y="64127"/>
                  </a:lnTo>
                  <a:lnTo>
                    <a:pt x="47846" y="64264"/>
                  </a:lnTo>
                  <a:lnTo>
                    <a:pt x="47891" y="64127"/>
                  </a:lnTo>
                  <a:lnTo>
                    <a:pt x="48028" y="64127"/>
                  </a:lnTo>
                  <a:lnTo>
                    <a:pt x="48028" y="64036"/>
                  </a:lnTo>
                  <a:lnTo>
                    <a:pt x="47846" y="63900"/>
                  </a:lnTo>
                  <a:lnTo>
                    <a:pt x="47573" y="63809"/>
                  </a:lnTo>
                  <a:lnTo>
                    <a:pt x="47527" y="63718"/>
                  </a:lnTo>
                  <a:lnTo>
                    <a:pt x="47527" y="63581"/>
                  </a:lnTo>
                  <a:lnTo>
                    <a:pt x="47800" y="63490"/>
                  </a:lnTo>
                  <a:lnTo>
                    <a:pt x="47846" y="63399"/>
                  </a:lnTo>
                  <a:lnTo>
                    <a:pt x="47709" y="63354"/>
                  </a:lnTo>
                  <a:lnTo>
                    <a:pt x="47618" y="63308"/>
                  </a:lnTo>
                  <a:lnTo>
                    <a:pt x="47573" y="63308"/>
                  </a:lnTo>
                  <a:lnTo>
                    <a:pt x="47482" y="63399"/>
                  </a:lnTo>
                  <a:lnTo>
                    <a:pt x="47391" y="63399"/>
                  </a:lnTo>
                  <a:lnTo>
                    <a:pt x="47391" y="63308"/>
                  </a:lnTo>
                  <a:lnTo>
                    <a:pt x="47527" y="63172"/>
                  </a:lnTo>
                  <a:lnTo>
                    <a:pt x="47800" y="63036"/>
                  </a:lnTo>
                  <a:lnTo>
                    <a:pt x="47937" y="62945"/>
                  </a:lnTo>
                  <a:lnTo>
                    <a:pt x="48392" y="62854"/>
                  </a:lnTo>
                  <a:lnTo>
                    <a:pt x="48573" y="62899"/>
                  </a:lnTo>
                  <a:lnTo>
                    <a:pt x="48664" y="62854"/>
                  </a:lnTo>
                  <a:lnTo>
                    <a:pt x="48801" y="62854"/>
                  </a:lnTo>
                  <a:lnTo>
                    <a:pt x="48892" y="62717"/>
                  </a:lnTo>
                  <a:lnTo>
                    <a:pt x="48937" y="62581"/>
                  </a:lnTo>
                  <a:lnTo>
                    <a:pt x="49028" y="62581"/>
                  </a:lnTo>
                  <a:lnTo>
                    <a:pt x="49028" y="62672"/>
                  </a:lnTo>
                  <a:lnTo>
                    <a:pt x="49028" y="62763"/>
                  </a:lnTo>
                  <a:lnTo>
                    <a:pt x="49210" y="62899"/>
                  </a:lnTo>
                  <a:lnTo>
                    <a:pt x="49301" y="62854"/>
                  </a:lnTo>
                  <a:lnTo>
                    <a:pt x="49529" y="62854"/>
                  </a:lnTo>
                  <a:lnTo>
                    <a:pt x="49665" y="62808"/>
                  </a:lnTo>
                  <a:lnTo>
                    <a:pt x="49756" y="62854"/>
                  </a:lnTo>
                  <a:lnTo>
                    <a:pt x="49983" y="62854"/>
                  </a:lnTo>
                  <a:lnTo>
                    <a:pt x="50074" y="62899"/>
                  </a:lnTo>
                  <a:lnTo>
                    <a:pt x="50256" y="62808"/>
                  </a:lnTo>
                  <a:lnTo>
                    <a:pt x="50393" y="62808"/>
                  </a:lnTo>
                  <a:lnTo>
                    <a:pt x="50438" y="62854"/>
                  </a:lnTo>
                  <a:lnTo>
                    <a:pt x="50165" y="62854"/>
                  </a:lnTo>
                  <a:lnTo>
                    <a:pt x="50120" y="62899"/>
                  </a:lnTo>
                  <a:lnTo>
                    <a:pt x="50347" y="62945"/>
                  </a:lnTo>
                  <a:lnTo>
                    <a:pt x="50529" y="62945"/>
                  </a:lnTo>
                  <a:lnTo>
                    <a:pt x="50666" y="63036"/>
                  </a:lnTo>
                  <a:lnTo>
                    <a:pt x="50802" y="63127"/>
                  </a:lnTo>
                  <a:lnTo>
                    <a:pt x="50711" y="62990"/>
                  </a:lnTo>
                  <a:lnTo>
                    <a:pt x="50711" y="62945"/>
                  </a:lnTo>
                  <a:lnTo>
                    <a:pt x="50802" y="62945"/>
                  </a:lnTo>
                  <a:lnTo>
                    <a:pt x="50802" y="63036"/>
                  </a:lnTo>
                  <a:lnTo>
                    <a:pt x="50984" y="63127"/>
                  </a:lnTo>
                  <a:lnTo>
                    <a:pt x="50938" y="63172"/>
                  </a:lnTo>
                  <a:lnTo>
                    <a:pt x="50847" y="63127"/>
                  </a:lnTo>
                  <a:lnTo>
                    <a:pt x="50802" y="63127"/>
                  </a:lnTo>
                  <a:lnTo>
                    <a:pt x="50984" y="63263"/>
                  </a:lnTo>
                  <a:lnTo>
                    <a:pt x="51075" y="63354"/>
                  </a:lnTo>
                  <a:lnTo>
                    <a:pt x="51120" y="63445"/>
                  </a:lnTo>
                  <a:lnTo>
                    <a:pt x="51075" y="63445"/>
                  </a:lnTo>
                  <a:lnTo>
                    <a:pt x="51120" y="63490"/>
                  </a:lnTo>
                  <a:lnTo>
                    <a:pt x="51484" y="63490"/>
                  </a:lnTo>
                  <a:lnTo>
                    <a:pt x="51712" y="63263"/>
                  </a:lnTo>
                  <a:lnTo>
                    <a:pt x="51757" y="63263"/>
                  </a:lnTo>
                  <a:lnTo>
                    <a:pt x="51757" y="63218"/>
                  </a:lnTo>
                  <a:lnTo>
                    <a:pt x="51893" y="63127"/>
                  </a:lnTo>
                  <a:lnTo>
                    <a:pt x="52030" y="63127"/>
                  </a:lnTo>
                  <a:lnTo>
                    <a:pt x="52121" y="63218"/>
                  </a:lnTo>
                  <a:lnTo>
                    <a:pt x="52303" y="63263"/>
                  </a:lnTo>
                  <a:lnTo>
                    <a:pt x="52394" y="63536"/>
                  </a:lnTo>
                  <a:lnTo>
                    <a:pt x="52485" y="63627"/>
                  </a:lnTo>
                  <a:lnTo>
                    <a:pt x="52530" y="63627"/>
                  </a:lnTo>
                  <a:lnTo>
                    <a:pt x="52530" y="63809"/>
                  </a:lnTo>
                  <a:lnTo>
                    <a:pt x="52667" y="63854"/>
                  </a:lnTo>
                  <a:lnTo>
                    <a:pt x="52712" y="63854"/>
                  </a:lnTo>
                  <a:lnTo>
                    <a:pt x="52712" y="63945"/>
                  </a:lnTo>
                  <a:lnTo>
                    <a:pt x="52803" y="64036"/>
                  </a:lnTo>
                  <a:lnTo>
                    <a:pt x="52894" y="64036"/>
                  </a:lnTo>
                  <a:lnTo>
                    <a:pt x="53030" y="64264"/>
                  </a:lnTo>
                  <a:lnTo>
                    <a:pt x="53030" y="64445"/>
                  </a:lnTo>
                  <a:lnTo>
                    <a:pt x="52894" y="64809"/>
                  </a:lnTo>
                  <a:lnTo>
                    <a:pt x="52758" y="65082"/>
                  </a:lnTo>
                  <a:lnTo>
                    <a:pt x="52758" y="65219"/>
                  </a:lnTo>
                  <a:lnTo>
                    <a:pt x="52849" y="65401"/>
                  </a:lnTo>
                  <a:lnTo>
                    <a:pt x="52894" y="65355"/>
                  </a:lnTo>
                  <a:lnTo>
                    <a:pt x="52985" y="65219"/>
                  </a:lnTo>
                  <a:lnTo>
                    <a:pt x="52985" y="65128"/>
                  </a:lnTo>
                  <a:lnTo>
                    <a:pt x="53030" y="65082"/>
                  </a:lnTo>
                  <a:lnTo>
                    <a:pt x="53167" y="65128"/>
                  </a:lnTo>
                  <a:lnTo>
                    <a:pt x="53167" y="65310"/>
                  </a:lnTo>
                  <a:lnTo>
                    <a:pt x="52985" y="65582"/>
                  </a:lnTo>
                  <a:lnTo>
                    <a:pt x="53030" y="65673"/>
                  </a:lnTo>
                  <a:lnTo>
                    <a:pt x="53030" y="65810"/>
                  </a:lnTo>
                  <a:lnTo>
                    <a:pt x="53121" y="65946"/>
                  </a:lnTo>
                  <a:lnTo>
                    <a:pt x="53121" y="65992"/>
                  </a:lnTo>
                  <a:lnTo>
                    <a:pt x="53167" y="65992"/>
                  </a:lnTo>
                  <a:lnTo>
                    <a:pt x="53212" y="66174"/>
                  </a:lnTo>
                  <a:lnTo>
                    <a:pt x="53258" y="66083"/>
                  </a:lnTo>
                  <a:lnTo>
                    <a:pt x="53258" y="66037"/>
                  </a:lnTo>
                  <a:lnTo>
                    <a:pt x="53349" y="66083"/>
                  </a:lnTo>
                  <a:lnTo>
                    <a:pt x="53485" y="66037"/>
                  </a:lnTo>
                  <a:lnTo>
                    <a:pt x="53349" y="66128"/>
                  </a:lnTo>
                  <a:lnTo>
                    <a:pt x="53349" y="66265"/>
                  </a:lnTo>
                  <a:lnTo>
                    <a:pt x="53303" y="66356"/>
                  </a:lnTo>
                  <a:lnTo>
                    <a:pt x="53303" y="66447"/>
                  </a:lnTo>
                  <a:lnTo>
                    <a:pt x="53485" y="66583"/>
                  </a:lnTo>
                  <a:lnTo>
                    <a:pt x="53485" y="66765"/>
                  </a:lnTo>
                  <a:lnTo>
                    <a:pt x="53485" y="66947"/>
                  </a:lnTo>
                  <a:lnTo>
                    <a:pt x="53576" y="67038"/>
                  </a:lnTo>
                  <a:lnTo>
                    <a:pt x="53713" y="67038"/>
                  </a:lnTo>
                  <a:lnTo>
                    <a:pt x="53758" y="67129"/>
                  </a:lnTo>
                  <a:lnTo>
                    <a:pt x="53758" y="67265"/>
                  </a:lnTo>
                  <a:lnTo>
                    <a:pt x="53940" y="67402"/>
                  </a:lnTo>
                  <a:lnTo>
                    <a:pt x="53849" y="67447"/>
                  </a:lnTo>
                  <a:lnTo>
                    <a:pt x="54031" y="67493"/>
                  </a:lnTo>
                  <a:lnTo>
                    <a:pt x="54077" y="67584"/>
                  </a:lnTo>
                  <a:lnTo>
                    <a:pt x="54258" y="67629"/>
                  </a:lnTo>
                  <a:lnTo>
                    <a:pt x="54395" y="67584"/>
                  </a:lnTo>
                  <a:lnTo>
                    <a:pt x="54531" y="67538"/>
                  </a:lnTo>
                  <a:lnTo>
                    <a:pt x="54531" y="67356"/>
                  </a:lnTo>
                  <a:lnTo>
                    <a:pt x="54622" y="67220"/>
                  </a:lnTo>
                  <a:lnTo>
                    <a:pt x="54713" y="66992"/>
                  </a:lnTo>
                  <a:lnTo>
                    <a:pt x="54850" y="66719"/>
                  </a:lnTo>
                  <a:lnTo>
                    <a:pt x="54850" y="66583"/>
                  </a:lnTo>
                  <a:lnTo>
                    <a:pt x="54895" y="66538"/>
                  </a:lnTo>
                  <a:lnTo>
                    <a:pt x="54895" y="66219"/>
                  </a:lnTo>
                  <a:lnTo>
                    <a:pt x="54850" y="66174"/>
                  </a:lnTo>
                  <a:lnTo>
                    <a:pt x="54941" y="66083"/>
                  </a:lnTo>
                  <a:lnTo>
                    <a:pt x="54895" y="65855"/>
                  </a:lnTo>
                  <a:lnTo>
                    <a:pt x="54759" y="65764"/>
                  </a:lnTo>
                  <a:lnTo>
                    <a:pt x="54668" y="65219"/>
                  </a:lnTo>
                  <a:lnTo>
                    <a:pt x="54622" y="65173"/>
                  </a:lnTo>
                  <a:lnTo>
                    <a:pt x="54622" y="64900"/>
                  </a:lnTo>
                  <a:lnTo>
                    <a:pt x="54668" y="64718"/>
                  </a:lnTo>
                  <a:lnTo>
                    <a:pt x="54622" y="64582"/>
                  </a:lnTo>
                  <a:lnTo>
                    <a:pt x="54486" y="64445"/>
                  </a:lnTo>
                  <a:lnTo>
                    <a:pt x="54440" y="64082"/>
                  </a:lnTo>
                  <a:lnTo>
                    <a:pt x="54349" y="63900"/>
                  </a:lnTo>
                  <a:lnTo>
                    <a:pt x="54304" y="63581"/>
                  </a:lnTo>
                  <a:lnTo>
                    <a:pt x="54258" y="63354"/>
                  </a:lnTo>
                  <a:lnTo>
                    <a:pt x="54304" y="63036"/>
                  </a:lnTo>
                  <a:lnTo>
                    <a:pt x="54304" y="62808"/>
                  </a:lnTo>
                  <a:lnTo>
                    <a:pt x="54304" y="62308"/>
                  </a:lnTo>
                  <a:lnTo>
                    <a:pt x="54304" y="62035"/>
                  </a:lnTo>
                  <a:lnTo>
                    <a:pt x="54440" y="61808"/>
                  </a:lnTo>
                  <a:lnTo>
                    <a:pt x="54577" y="61580"/>
                  </a:lnTo>
                  <a:lnTo>
                    <a:pt x="54713" y="61535"/>
                  </a:lnTo>
                  <a:lnTo>
                    <a:pt x="54759" y="61444"/>
                  </a:lnTo>
                  <a:lnTo>
                    <a:pt x="54850" y="61444"/>
                  </a:lnTo>
                  <a:lnTo>
                    <a:pt x="54941" y="61262"/>
                  </a:lnTo>
                  <a:lnTo>
                    <a:pt x="54941" y="61171"/>
                  </a:lnTo>
                  <a:lnTo>
                    <a:pt x="54895" y="61125"/>
                  </a:lnTo>
                  <a:lnTo>
                    <a:pt x="54941" y="61080"/>
                  </a:lnTo>
                  <a:lnTo>
                    <a:pt x="55214" y="61080"/>
                  </a:lnTo>
                  <a:lnTo>
                    <a:pt x="55259" y="60989"/>
                  </a:lnTo>
                  <a:lnTo>
                    <a:pt x="55395" y="60989"/>
                  </a:lnTo>
                  <a:lnTo>
                    <a:pt x="55441" y="60898"/>
                  </a:lnTo>
                  <a:lnTo>
                    <a:pt x="55668" y="60898"/>
                  </a:lnTo>
                  <a:lnTo>
                    <a:pt x="55759" y="60762"/>
                  </a:lnTo>
                  <a:lnTo>
                    <a:pt x="55941" y="60762"/>
                  </a:lnTo>
                  <a:lnTo>
                    <a:pt x="55987" y="60716"/>
                  </a:lnTo>
                  <a:lnTo>
                    <a:pt x="56078" y="60716"/>
                  </a:lnTo>
                  <a:lnTo>
                    <a:pt x="56169" y="60762"/>
                  </a:lnTo>
                  <a:lnTo>
                    <a:pt x="56305" y="60580"/>
                  </a:lnTo>
                  <a:lnTo>
                    <a:pt x="56305" y="60489"/>
                  </a:lnTo>
                  <a:lnTo>
                    <a:pt x="56351" y="60489"/>
                  </a:lnTo>
                  <a:lnTo>
                    <a:pt x="56487" y="60398"/>
                  </a:lnTo>
                  <a:lnTo>
                    <a:pt x="56487" y="60261"/>
                  </a:lnTo>
                  <a:lnTo>
                    <a:pt x="56805" y="59852"/>
                  </a:lnTo>
                  <a:lnTo>
                    <a:pt x="56942" y="59716"/>
                  </a:lnTo>
                  <a:lnTo>
                    <a:pt x="57169" y="59716"/>
                  </a:lnTo>
                  <a:lnTo>
                    <a:pt x="57260" y="59761"/>
                  </a:lnTo>
                  <a:lnTo>
                    <a:pt x="57306" y="59761"/>
                  </a:lnTo>
                  <a:lnTo>
                    <a:pt x="57442" y="59534"/>
                  </a:lnTo>
                  <a:lnTo>
                    <a:pt x="57851" y="59215"/>
                  </a:lnTo>
                  <a:lnTo>
                    <a:pt x="58261" y="58988"/>
                  </a:lnTo>
                  <a:lnTo>
                    <a:pt x="58443" y="58988"/>
                  </a:lnTo>
                  <a:lnTo>
                    <a:pt x="58488" y="58942"/>
                  </a:lnTo>
                  <a:lnTo>
                    <a:pt x="58579" y="58942"/>
                  </a:lnTo>
                  <a:lnTo>
                    <a:pt x="58579" y="58988"/>
                  </a:lnTo>
                  <a:lnTo>
                    <a:pt x="58715" y="58988"/>
                  </a:lnTo>
                  <a:lnTo>
                    <a:pt x="58852" y="58806"/>
                  </a:lnTo>
                  <a:lnTo>
                    <a:pt x="58806" y="58806"/>
                  </a:lnTo>
                  <a:lnTo>
                    <a:pt x="58761" y="58761"/>
                  </a:lnTo>
                  <a:lnTo>
                    <a:pt x="58625" y="58897"/>
                  </a:lnTo>
                  <a:lnTo>
                    <a:pt x="58443" y="58897"/>
                  </a:lnTo>
                  <a:lnTo>
                    <a:pt x="58306" y="58761"/>
                  </a:lnTo>
                  <a:lnTo>
                    <a:pt x="58443" y="58851"/>
                  </a:lnTo>
                  <a:lnTo>
                    <a:pt x="58670" y="58761"/>
                  </a:lnTo>
                  <a:lnTo>
                    <a:pt x="58625" y="58670"/>
                  </a:lnTo>
                  <a:lnTo>
                    <a:pt x="58715" y="58624"/>
                  </a:lnTo>
                  <a:lnTo>
                    <a:pt x="58670" y="58533"/>
                  </a:lnTo>
                  <a:lnTo>
                    <a:pt x="58488" y="58488"/>
                  </a:lnTo>
                  <a:lnTo>
                    <a:pt x="58397" y="58397"/>
                  </a:lnTo>
                  <a:lnTo>
                    <a:pt x="58488" y="58397"/>
                  </a:lnTo>
                  <a:lnTo>
                    <a:pt x="58579" y="58442"/>
                  </a:lnTo>
                  <a:lnTo>
                    <a:pt x="58715" y="58397"/>
                  </a:lnTo>
                  <a:lnTo>
                    <a:pt x="58715" y="58306"/>
                  </a:lnTo>
                  <a:lnTo>
                    <a:pt x="58761" y="58488"/>
                  </a:lnTo>
                  <a:lnTo>
                    <a:pt x="58897" y="58488"/>
                  </a:lnTo>
                  <a:lnTo>
                    <a:pt x="58988" y="58533"/>
                  </a:lnTo>
                  <a:lnTo>
                    <a:pt x="59079" y="58488"/>
                  </a:lnTo>
                  <a:lnTo>
                    <a:pt x="59125" y="58351"/>
                  </a:lnTo>
                  <a:lnTo>
                    <a:pt x="59261" y="58215"/>
                  </a:lnTo>
                  <a:lnTo>
                    <a:pt x="59352" y="58215"/>
                  </a:lnTo>
                  <a:lnTo>
                    <a:pt x="59398" y="58033"/>
                  </a:lnTo>
                  <a:lnTo>
                    <a:pt x="59307" y="57896"/>
                  </a:lnTo>
                  <a:lnTo>
                    <a:pt x="59261" y="57896"/>
                  </a:lnTo>
                  <a:lnTo>
                    <a:pt x="59216" y="58078"/>
                  </a:lnTo>
                  <a:lnTo>
                    <a:pt x="59216" y="58169"/>
                  </a:lnTo>
                  <a:lnTo>
                    <a:pt x="59125" y="58124"/>
                  </a:lnTo>
                  <a:lnTo>
                    <a:pt x="59125" y="57896"/>
                  </a:lnTo>
                  <a:lnTo>
                    <a:pt x="59034" y="57896"/>
                  </a:lnTo>
                  <a:lnTo>
                    <a:pt x="58715" y="57942"/>
                  </a:lnTo>
                  <a:lnTo>
                    <a:pt x="58579" y="57987"/>
                  </a:lnTo>
                  <a:lnTo>
                    <a:pt x="58625" y="57896"/>
                  </a:lnTo>
                  <a:lnTo>
                    <a:pt x="58625" y="57624"/>
                  </a:lnTo>
                  <a:lnTo>
                    <a:pt x="58670" y="57624"/>
                  </a:lnTo>
                  <a:lnTo>
                    <a:pt x="58715" y="57760"/>
                  </a:lnTo>
                  <a:lnTo>
                    <a:pt x="58852" y="57805"/>
                  </a:lnTo>
                  <a:lnTo>
                    <a:pt x="58897" y="57714"/>
                  </a:lnTo>
                  <a:lnTo>
                    <a:pt x="59125" y="57669"/>
                  </a:lnTo>
                  <a:lnTo>
                    <a:pt x="59170" y="57624"/>
                  </a:lnTo>
                  <a:lnTo>
                    <a:pt x="59261" y="57624"/>
                  </a:lnTo>
                  <a:lnTo>
                    <a:pt x="59307" y="57533"/>
                  </a:lnTo>
                  <a:lnTo>
                    <a:pt x="59307" y="57396"/>
                  </a:lnTo>
                  <a:lnTo>
                    <a:pt x="59216" y="57305"/>
                  </a:lnTo>
                  <a:lnTo>
                    <a:pt x="59216" y="57214"/>
                  </a:lnTo>
                  <a:lnTo>
                    <a:pt x="59307" y="57260"/>
                  </a:lnTo>
                  <a:lnTo>
                    <a:pt x="59352" y="57123"/>
                  </a:lnTo>
                  <a:lnTo>
                    <a:pt x="59352" y="56987"/>
                  </a:lnTo>
                  <a:lnTo>
                    <a:pt x="59261" y="56896"/>
                  </a:lnTo>
                  <a:lnTo>
                    <a:pt x="59125" y="56941"/>
                  </a:lnTo>
                  <a:lnTo>
                    <a:pt x="58988" y="56896"/>
                  </a:lnTo>
                  <a:lnTo>
                    <a:pt x="58943" y="56714"/>
                  </a:lnTo>
                  <a:lnTo>
                    <a:pt x="58852" y="56714"/>
                  </a:lnTo>
                  <a:lnTo>
                    <a:pt x="58715" y="56668"/>
                  </a:lnTo>
                  <a:lnTo>
                    <a:pt x="58625" y="56532"/>
                  </a:lnTo>
                  <a:lnTo>
                    <a:pt x="58761" y="56578"/>
                  </a:lnTo>
                  <a:lnTo>
                    <a:pt x="58943" y="56578"/>
                  </a:lnTo>
                  <a:lnTo>
                    <a:pt x="59034" y="56714"/>
                  </a:lnTo>
                  <a:lnTo>
                    <a:pt x="59125" y="56759"/>
                  </a:lnTo>
                  <a:lnTo>
                    <a:pt x="59170" y="56668"/>
                  </a:lnTo>
                  <a:lnTo>
                    <a:pt x="58988" y="56487"/>
                  </a:lnTo>
                  <a:lnTo>
                    <a:pt x="58988" y="56487"/>
                  </a:lnTo>
                  <a:lnTo>
                    <a:pt x="59125" y="56532"/>
                  </a:lnTo>
                  <a:lnTo>
                    <a:pt x="59125" y="56441"/>
                  </a:lnTo>
                  <a:lnTo>
                    <a:pt x="59170" y="56396"/>
                  </a:lnTo>
                  <a:lnTo>
                    <a:pt x="59125" y="56305"/>
                  </a:lnTo>
                  <a:lnTo>
                    <a:pt x="58988" y="56214"/>
                  </a:lnTo>
                  <a:lnTo>
                    <a:pt x="58897" y="55986"/>
                  </a:lnTo>
                  <a:lnTo>
                    <a:pt x="58988" y="56032"/>
                  </a:lnTo>
                  <a:lnTo>
                    <a:pt x="59034" y="56168"/>
                  </a:lnTo>
                  <a:lnTo>
                    <a:pt x="59125" y="56168"/>
                  </a:lnTo>
                  <a:lnTo>
                    <a:pt x="59170" y="55986"/>
                  </a:lnTo>
                  <a:lnTo>
                    <a:pt x="59170" y="55850"/>
                  </a:lnTo>
                  <a:lnTo>
                    <a:pt x="59079" y="55804"/>
                  </a:lnTo>
                  <a:lnTo>
                    <a:pt x="58897" y="55577"/>
                  </a:lnTo>
                  <a:lnTo>
                    <a:pt x="58715" y="55531"/>
                  </a:lnTo>
                  <a:lnTo>
                    <a:pt x="58625" y="55350"/>
                  </a:lnTo>
                  <a:lnTo>
                    <a:pt x="58534" y="55304"/>
                  </a:lnTo>
                  <a:lnTo>
                    <a:pt x="58534" y="55168"/>
                  </a:lnTo>
                  <a:lnTo>
                    <a:pt x="58625" y="55031"/>
                  </a:lnTo>
                  <a:lnTo>
                    <a:pt x="58579" y="55168"/>
                  </a:lnTo>
                  <a:lnTo>
                    <a:pt x="58579" y="55259"/>
                  </a:lnTo>
                  <a:lnTo>
                    <a:pt x="58670" y="55259"/>
                  </a:lnTo>
                  <a:lnTo>
                    <a:pt x="58761" y="55441"/>
                  </a:lnTo>
                  <a:lnTo>
                    <a:pt x="58897" y="55441"/>
                  </a:lnTo>
                  <a:lnTo>
                    <a:pt x="59125" y="55668"/>
                  </a:lnTo>
                  <a:lnTo>
                    <a:pt x="59170" y="55668"/>
                  </a:lnTo>
                  <a:lnTo>
                    <a:pt x="59170" y="55350"/>
                  </a:lnTo>
                  <a:lnTo>
                    <a:pt x="59170" y="55213"/>
                  </a:lnTo>
                  <a:lnTo>
                    <a:pt x="59170" y="55077"/>
                  </a:lnTo>
                  <a:lnTo>
                    <a:pt x="59125" y="54986"/>
                  </a:lnTo>
                  <a:lnTo>
                    <a:pt x="59125" y="54758"/>
                  </a:lnTo>
                  <a:lnTo>
                    <a:pt x="59170" y="54667"/>
                  </a:lnTo>
                  <a:lnTo>
                    <a:pt x="59079" y="54576"/>
                  </a:lnTo>
                  <a:lnTo>
                    <a:pt x="59216" y="54576"/>
                  </a:lnTo>
                  <a:lnTo>
                    <a:pt x="59307" y="54485"/>
                  </a:lnTo>
                  <a:lnTo>
                    <a:pt x="59443" y="54349"/>
                  </a:lnTo>
                  <a:lnTo>
                    <a:pt x="59489" y="54213"/>
                  </a:lnTo>
                  <a:lnTo>
                    <a:pt x="59489" y="54167"/>
                  </a:lnTo>
                  <a:lnTo>
                    <a:pt x="59534" y="54213"/>
                  </a:lnTo>
                  <a:lnTo>
                    <a:pt x="59489" y="54394"/>
                  </a:lnTo>
                  <a:lnTo>
                    <a:pt x="59534" y="54440"/>
                  </a:lnTo>
                  <a:lnTo>
                    <a:pt x="59398" y="54531"/>
                  </a:lnTo>
                  <a:lnTo>
                    <a:pt x="59307" y="54667"/>
                  </a:lnTo>
                  <a:lnTo>
                    <a:pt x="59443" y="54895"/>
                  </a:lnTo>
                  <a:lnTo>
                    <a:pt x="59398" y="55122"/>
                  </a:lnTo>
                  <a:lnTo>
                    <a:pt x="59307" y="55304"/>
                  </a:lnTo>
                  <a:lnTo>
                    <a:pt x="59307" y="55441"/>
                  </a:lnTo>
                  <a:lnTo>
                    <a:pt x="59443" y="55622"/>
                  </a:lnTo>
                  <a:lnTo>
                    <a:pt x="59489" y="55531"/>
                  </a:lnTo>
                  <a:lnTo>
                    <a:pt x="59489" y="55622"/>
                  </a:lnTo>
                  <a:lnTo>
                    <a:pt x="59534" y="55622"/>
                  </a:lnTo>
                  <a:lnTo>
                    <a:pt x="59489" y="55713"/>
                  </a:lnTo>
                  <a:lnTo>
                    <a:pt x="59534" y="55804"/>
                  </a:lnTo>
                  <a:lnTo>
                    <a:pt x="59762" y="55804"/>
                  </a:lnTo>
                  <a:lnTo>
                    <a:pt x="59625" y="55895"/>
                  </a:lnTo>
                  <a:lnTo>
                    <a:pt x="59625" y="55941"/>
                  </a:lnTo>
                  <a:lnTo>
                    <a:pt x="59534" y="56077"/>
                  </a:lnTo>
                  <a:lnTo>
                    <a:pt x="59534" y="56168"/>
                  </a:lnTo>
                  <a:lnTo>
                    <a:pt x="59443" y="56305"/>
                  </a:lnTo>
                  <a:lnTo>
                    <a:pt x="59398" y="56487"/>
                  </a:lnTo>
                  <a:lnTo>
                    <a:pt x="59398" y="56623"/>
                  </a:lnTo>
                  <a:lnTo>
                    <a:pt x="59443" y="56578"/>
                  </a:lnTo>
                  <a:lnTo>
                    <a:pt x="59443" y="56487"/>
                  </a:lnTo>
                  <a:lnTo>
                    <a:pt x="59580" y="56214"/>
                  </a:lnTo>
                  <a:lnTo>
                    <a:pt x="59580" y="56259"/>
                  </a:lnTo>
                  <a:lnTo>
                    <a:pt x="59580" y="56350"/>
                  </a:lnTo>
                  <a:lnTo>
                    <a:pt x="59625" y="56259"/>
                  </a:lnTo>
                  <a:lnTo>
                    <a:pt x="59625" y="56168"/>
                  </a:lnTo>
                  <a:lnTo>
                    <a:pt x="59716" y="56032"/>
                  </a:lnTo>
                  <a:lnTo>
                    <a:pt x="59852" y="55713"/>
                  </a:lnTo>
                  <a:lnTo>
                    <a:pt x="60034" y="55577"/>
                  </a:lnTo>
                  <a:lnTo>
                    <a:pt x="60171" y="55304"/>
                  </a:lnTo>
                  <a:lnTo>
                    <a:pt x="60171" y="55122"/>
                  </a:lnTo>
                  <a:lnTo>
                    <a:pt x="60034" y="54849"/>
                  </a:lnTo>
                  <a:lnTo>
                    <a:pt x="59989" y="54758"/>
                  </a:lnTo>
                  <a:lnTo>
                    <a:pt x="59989" y="54531"/>
                  </a:lnTo>
                  <a:lnTo>
                    <a:pt x="59898" y="54440"/>
                  </a:lnTo>
                  <a:lnTo>
                    <a:pt x="59898" y="54304"/>
                  </a:lnTo>
                  <a:lnTo>
                    <a:pt x="59989" y="54167"/>
                  </a:lnTo>
                  <a:lnTo>
                    <a:pt x="60125" y="54031"/>
                  </a:lnTo>
                  <a:lnTo>
                    <a:pt x="60307" y="53940"/>
                  </a:lnTo>
                  <a:lnTo>
                    <a:pt x="60034" y="54213"/>
                  </a:lnTo>
                  <a:lnTo>
                    <a:pt x="59989" y="54304"/>
                  </a:lnTo>
                  <a:lnTo>
                    <a:pt x="60080" y="54440"/>
                  </a:lnTo>
                  <a:lnTo>
                    <a:pt x="60262" y="54622"/>
                  </a:lnTo>
                  <a:lnTo>
                    <a:pt x="60353" y="54622"/>
                  </a:lnTo>
                  <a:lnTo>
                    <a:pt x="60444" y="54713"/>
                  </a:lnTo>
                  <a:lnTo>
                    <a:pt x="60353" y="54895"/>
                  </a:lnTo>
                  <a:lnTo>
                    <a:pt x="60444" y="54804"/>
                  </a:lnTo>
                  <a:lnTo>
                    <a:pt x="60444" y="54849"/>
                  </a:lnTo>
                  <a:lnTo>
                    <a:pt x="60580" y="54713"/>
                  </a:lnTo>
                  <a:lnTo>
                    <a:pt x="60580" y="54622"/>
                  </a:lnTo>
                  <a:lnTo>
                    <a:pt x="60671" y="54622"/>
                  </a:lnTo>
                  <a:lnTo>
                    <a:pt x="60717" y="54531"/>
                  </a:lnTo>
                  <a:lnTo>
                    <a:pt x="60808" y="54485"/>
                  </a:lnTo>
                  <a:lnTo>
                    <a:pt x="60899" y="54258"/>
                  </a:lnTo>
                  <a:lnTo>
                    <a:pt x="60989" y="54167"/>
                  </a:lnTo>
                  <a:lnTo>
                    <a:pt x="61035" y="54167"/>
                  </a:lnTo>
                  <a:lnTo>
                    <a:pt x="61080" y="53985"/>
                  </a:lnTo>
                  <a:lnTo>
                    <a:pt x="61171" y="53894"/>
                  </a:lnTo>
                  <a:lnTo>
                    <a:pt x="61171" y="53803"/>
                  </a:lnTo>
                  <a:lnTo>
                    <a:pt x="61217" y="53667"/>
                  </a:lnTo>
                  <a:lnTo>
                    <a:pt x="61217" y="53621"/>
                  </a:lnTo>
                  <a:lnTo>
                    <a:pt x="61308" y="53485"/>
                  </a:lnTo>
                  <a:lnTo>
                    <a:pt x="61308" y="53394"/>
                  </a:lnTo>
                  <a:lnTo>
                    <a:pt x="61217" y="53303"/>
                  </a:lnTo>
                  <a:lnTo>
                    <a:pt x="61171" y="53212"/>
                  </a:lnTo>
                  <a:lnTo>
                    <a:pt x="61353" y="53076"/>
                  </a:lnTo>
                  <a:lnTo>
                    <a:pt x="61353" y="52894"/>
                  </a:lnTo>
                  <a:lnTo>
                    <a:pt x="61490" y="52757"/>
                  </a:lnTo>
                  <a:lnTo>
                    <a:pt x="61626" y="52712"/>
                  </a:lnTo>
                  <a:lnTo>
                    <a:pt x="61899" y="52575"/>
                  </a:lnTo>
                  <a:lnTo>
                    <a:pt x="62081" y="52575"/>
                  </a:lnTo>
                  <a:lnTo>
                    <a:pt x="62308" y="52393"/>
                  </a:lnTo>
                  <a:lnTo>
                    <a:pt x="62399" y="52393"/>
                  </a:lnTo>
                  <a:lnTo>
                    <a:pt x="62490" y="52439"/>
                  </a:lnTo>
                  <a:lnTo>
                    <a:pt x="62809" y="52439"/>
                  </a:lnTo>
                  <a:lnTo>
                    <a:pt x="62945" y="52484"/>
                  </a:lnTo>
                  <a:lnTo>
                    <a:pt x="63127" y="52439"/>
                  </a:lnTo>
                  <a:lnTo>
                    <a:pt x="63445" y="52439"/>
                  </a:lnTo>
                  <a:lnTo>
                    <a:pt x="63536" y="52393"/>
                  </a:lnTo>
                  <a:lnTo>
                    <a:pt x="63491" y="52348"/>
                  </a:lnTo>
                  <a:lnTo>
                    <a:pt x="63491" y="52121"/>
                  </a:lnTo>
                  <a:lnTo>
                    <a:pt x="63491" y="51939"/>
                  </a:lnTo>
                  <a:lnTo>
                    <a:pt x="63673" y="52121"/>
                  </a:lnTo>
                  <a:lnTo>
                    <a:pt x="63673" y="52257"/>
                  </a:lnTo>
                  <a:lnTo>
                    <a:pt x="63673" y="52393"/>
                  </a:lnTo>
                  <a:lnTo>
                    <a:pt x="63764" y="52393"/>
                  </a:lnTo>
                  <a:lnTo>
                    <a:pt x="63900" y="52257"/>
                  </a:lnTo>
                  <a:lnTo>
                    <a:pt x="64037" y="51939"/>
                  </a:lnTo>
                  <a:lnTo>
                    <a:pt x="64128" y="52121"/>
                  </a:lnTo>
                  <a:lnTo>
                    <a:pt x="64128" y="52211"/>
                  </a:lnTo>
                  <a:lnTo>
                    <a:pt x="64219" y="52257"/>
                  </a:lnTo>
                  <a:lnTo>
                    <a:pt x="64582" y="52075"/>
                  </a:lnTo>
                  <a:lnTo>
                    <a:pt x="64673" y="51893"/>
                  </a:lnTo>
                  <a:lnTo>
                    <a:pt x="64628" y="51620"/>
                  </a:lnTo>
                  <a:lnTo>
                    <a:pt x="64537" y="51620"/>
                  </a:lnTo>
                  <a:lnTo>
                    <a:pt x="64537" y="51757"/>
                  </a:lnTo>
                  <a:lnTo>
                    <a:pt x="64491" y="51939"/>
                  </a:lnTo>
                  <a:lnTo>
                    <a:pt x="64264" y="51939"/>
                  </a:lnTo>
                  <a:lnTo>
                    <a:pt x="64264" y="51802"/>
                  </a:lnTo>
                  <a:lnTo>
                    <a:pt x="64173" y="51575"/>
                  </a:lnTo>
                  <a:lnTo>
                    <a:pt x="63946" y="51438"/>
                  </a:lnTo>
                  <a:lnTo>
                    <a:pt x="63946" y="51347"/>
                  </a:lnTo>
                  <a:lnTo>
                    <a:pt x="64264" y="51120"/>
                  </a:lnTo>
                  <a:lnTo>
                    <a:pt x="64264" y="50984"/>
                  </a:lnTo>
                  <a:lnTo>
                    <a:pt x="64128" y="50984"/>
                  </a:lnTo>
                  <a:lnTo>
                    <a:pt x="64128" y="50893"/>
                  </a:lnTo>
                  <a:lnTo>
                    <a:pt x="64219" y="50847"/>
                  </a:lnTo>
                  <a:lnTo>
                    <a:pt x="64264" y="50711"/>
                  </a:lnTo>
                  <a:lnTo>
                    <a:pt x="64355" y="50620"/>
                  </a:lnTo>
                  <a:lnTo>
                    <a:pt x="64446" y="50301"/>
                  </a:lnTo>
                  <a:lnTo>
                    <a:pt x="64764" y="50074"/>
                  </a:lnTo>
                  <a:lnTo>
                    <a:pt x="64855" y="49892"/>
                  </a:lnTo>
                  <a:lnTo>
                    <a:pt x="64946" y="49892"/>
                  </a:lnTo>
                  <a:lnTo>
                    <a:pt x="65037" y="49710"/>
                  </a:lnTo>
                  <a:lnTo>
                    <a:pt x="65037" y="49847"/>
                  </a:lnTo>
                  <a:lnTo>
                    <a:pt x="65128" y="49847"/>
                  </a:lnTo>
                  <a:lnTo>
                    <a:pt x="65219" y="49756"/>
                  </a:lnTo>
                  <a:lnTo>
                    <a:pt x="65310" y="49619"/>
                  </a:lnTo>
                  <a:lnTo>
                    <a:pt x="65310" y="49756"/>
                  </a:lnTo>
                  <a:lnTo>
                    <a:pt x="65401" y="49756"/>
                  </a:lnTo>
                  <a:lnTo>
                    <a:pt x="65492" y="49574"/>
                  </a:lnTo>
                  <a:lnTo>
                    <a:pt x="65537" y="49665"/>
                  </a:lnTo>
                  <a:lnTo>
                    <a:pt x="65628" y="49619"/>
                  </a:lnTo>
                  <a:lnTo>
                    <a:pt x="65765" y="49346"/>
                  </a:lnTo>
                  <a:lnTo>
                    <a:pt x="65992" y="49119"/>
                  </a:lnTo>
                  <a:lnTo>
                    <a:pt x="65947" y="49255"/>
                  </a:lnTo>
                  <a:lnTo>
                    <a:pt x="65947" y="49392"/>
                  </a:lnTo>
                  <a:lnTo>
                    <a:pt x="66129" y="49392"/>
                  </a:lnTo>
                  <a:lnTo>
                    <a:pt x="66265" y="49255"/>
                  </a:lnTo>
                  <a:lnTo>
                    <a:pt x="66583" y="49255"/>
                  </a:lnTo>
                  <a:lnTo>
                    <a:pt x="66629" y="49392"/>
                  </a:lnTo>
                  <a:lnTo>
                    <a:pt x="66720" y="49392"/>
                  </a:lnTo>
                  <a:lnTo>
                    <a:pt x="66856" y="49255"/>
                  </a:lnTo>
                  <a:lnTo>
                    <a:pt x="66993" y="49301"/>
                  </a:lnTo>
                  <a:lnTo>
                    <a:pt x="67084" y="49255"/>
                  </a:lnTo>
                  <a:lnTo>
                    <a:pt x="67220" y="49119"/>
                  </a:lnTo>
                  <a:lnTo>
                    <a:pt x="67357" y="49119"/>
                  </a:lnTo>
                  <a:lnTo>
                    <a:pt x="67539" y="49028"/>
                  </a:lnTo>
                  <a:lnTo>
                    <a:pt x="67584" y="49119"/>
                  </a:lnTo>
                  <a:lnTo>
                    <a:pt x="67720" y="49119"/>
                  </a:lnTo>
                  <a:lnTo>
                    <a:pt x="67857" y="48982"/>
                  </a:lnTo>
                  <a:lnTo>
                    <a:pt x="67675" y="48891"/>
                  </a:lnTo>
                  <a:lnTo>
                    <a:pt x="67630" y="49028"/>
                  </a:lnTo>
                  <a:lnTo>
                    <a:pt x="67493" y="48891"/>
                  </a:lnTo>
                  <a:lnTo>
                    <a:pt x="67539" y="48710"/>
                  </a:lnTo>
                  <a:lnTo>
                    <a:pt x="67266" y="48528"/>
                  </a:lnTo>
                  <a:lnTo>
                    <a:pt x="67266" y="48528"/>
                  </a:lnTo>
                  <a:lnTo>
                    <a:pt x="67493" y="48573"/>
                  </a:lnTo>
                  <a:lnTo>
                    <a:pt x="67675" y="48573"/>
                  </a:lnTo>
                  <a:lnTo>
                    <a:pt x="67720" y="48710"/>
                  </a:lnTo>
                  <a:lnTo>
                    <a:pt x="67811" y="48710"/>
                  </a:lnTo>
                  <a:lnTo>
                    <a:pt x="67857" y="48619"/>
                  </a:lnTo>
                  <a:lnTo>
                    <a:pt x="67993" y="48664"/>
                  </a:lnTo>
                  <a:lnTo>
                    <a:pt x="68175" y="48619"/>
                  </a:lnTo>
                  <a:lnTo>
                    <a:pt x="68266" y="48482"/>
                  </a:lnTo>
                  <a:lnTo>
                    <a:pt x="68403" y="48300"/>
                  </a:lnTo>
                  <a:lnTo>
                    <a:pt x="68312" y="48482"/>
                  </a:lnTo>
                  <a:lnTo>
                    <a:pt x="68357" y="48482"/>
                  </a:lnTo>
                  <a:lnTo>
                    <a:pt x="68312" y="48573"/>
                  </a:lnTo>
                  <a:lnTo>
                    <a:pt x="68403" y="48619"/>
                  </a:lnTo>
                  <a:lnTo>
                    <a:pt x="68767" y="48528"/>
                  </a:lnTo>
                  <a:lnTo>
                    <a:pt x="68812" y="48391"/>
                  </a:lnTo>
                  <a:lnTo>
                    <a:pt x="68994" y="48391"/>
                  </a:lnTo>
                  <a:lnTo>
                    <a:pt x="69176" y="48255"/>
                  </a:lnTo>
                  <a:lnTo>
                    <a:pt x="69312" y="48209"/>
                  </a:lnTo>
                  <a:lnTo>
                    <a:pt x="69494" y="47982"/>
                  </a:lnTo>
                  <a:lnTo>
                    <a:pt x="69494" y="48073"/>
                  </a:lnTo>
                  <a:lnTo>
                    <a:pt x="69585" y="47982"/>
                  </a:lnTo>
                  <a:lnTo>
                    <a:pt x="69585" y="48073"/>
                  </a:lnTo>
                  <a:lnTo>
                    <a:pt x="69403" y="48255"/>
                  </a:lnTo>
                  <a:lnTo>
                    <a:pt x="69267" y="48300"/>
                  </a:lnTo>
                  <a:lnTo>
                    <a:pt x="69085" y="48482"/>
                  </a:lnTo>
                  <a:lnTo>
                    <a:pt x="69226" y="48518"/>
                  </a:lnTo>
                  <a:lnTo>
                    <a:pt x="69226" y="48518"/>
                  </a:lnTo>
                  <a:lnTo>
                    <a:pt x="69176" y="48528"/>
                  </a:lnTo>
                  <a:lnTo>
                    <a:pt x="68903" y="48710"/>
                  </a:lnTo>
                  <a:lnTo>
                    <a:pt x="68585" y="48800"/>
                  </a:lnTo>
                  <a:lnTo>
                    <a:pt x="68266" y="48982"/>
                  </a:lnTo>
                  <a:lnTo>
                    <a:pt x="68221" y="49119"/>
                  </a:lnTo>
                  <a:lnTo>
                    <a:pt x="68039" y="49255"/>
                  </a:lnTo>
                  <a:lnTo>
                    <a:pt x="67948" y="49528"/>
                  </a:lnTo>
                  <a:lnTo>
                    <a:pt x="67948" y="49710"/>
                  </a:lnTo>
                  <a:lnTo>
                    <a:pt x="67993" y="49847"/>
                  </a:lnTo>
                  <a:lnTo>
                    <a:pt x="67993" y="49983"/>
                  </a:lnTo>
                  <a:lnTo>
                    <a:pt x="68039" y="49937"/>
                  </a:lnTo>
                  <a:lnTo>
                    <a:pt x="68130" y="49983"/>
                  </a:lnTo>
                  <a:lnTo>
                    <a:pt x="68130" y="50165"/>
                  </a:lnTo>
                  <a:lnTo>
                    <a:pt x="68266" y="50256"/>
                  </a:lnTo>
                  <a:lnTo>
                    <a:pt x="68357" y="50210"/>
                  </a:lnTo>
                  <a:lnTo>
                    <a:pt x="68448" y="50301"/>
                  </a:lnTo>
                  <a:lnTo>
                    <a:pt x="68494" y="50210"/>
                  </a:lnTo>
                  <a:lnTo>
                    <a:pt x="68494" y="50074"/>
                  </a:lnTo>
                  <a:lnTo>
                    <a:pt x="68585" y="50028"/>
                  </a:lnTo>
                  <a:lnTo>
                    <a:pt x="68676" y="50028"/>
                  </a:lnTo>
                  <a:lnTo>
                    <a:pt x="68812" y="49892"/>
                  </a:lnTo>
                  <a:lnTo>
                    <a:pt x="68994" y="49892"/>
                  </a:lnTo>
                  <a:lnTo>
                    <a:pt x="69221" y="49574"/>
                  </a:lnTo>
                  <a:lnTo>
                    <a:pt x="69449" y="49392"/>
                  </a:lnTo>
                  <a:lnTo>
                    <a:pt x="69403" y="49301"/>
                  </a:lnTo>
                  <a:lnTo>
                    <a:pt x="69494" y="49119"/>
                  </a:lnTo>
                  <a:lnTo>
                    <a:pt x="69585" y="49119"/>
                  </a:lnTo>
                  <a:lnTo>
                    <a:pt x="69676" y="49028"/>
                  </a:lnTo>
                  <a:lnTo>
                    <a:pt x="69722" y="49028"/>
                  </a:lnTo>
                  <a:lnTo>
                    <a:pt x="69813" y="49210"/>
                  </a:lnTo>
                  <a:lnTo>
                    <a:pt x="69994" y="49210"/>
                  </a:lnTo>
                  <a:lnTo>
                    <a:pt x="69994" y="49119"/>
                  </a:lnTo>
                  <a:lnTo>
                    <a:pt x="70131" y="49119"/>
                  </a:lnTo>
                  <a:lnTo>
                    <a:pt x="70404" y="48982"/>
                  </a:lnTo>
                  <a:lnTo>
                    <a:pt x="70631" y="48937"/>
                  </a:lnTo>
                  <a:lnTo>
                    <a:pt x="70904" y="48846"/>
                  </a:lnTo>
                  <a:lnTo>
                    <a:pt x="71041" y="48846"/>
                  </a:lnTo>
                  <a:lnTo>
                    <a:pt x="71404" y="48664"/>
                  </a:lnTo>
                  <a:lnTo>
                    <a:pt x="71632" y="48619"/>
                  </a:lnTo>
                  <a:lnTo>
                    <a:pt x="71768" y="48619"/>
                  </a:lnTo>
                  <a:lnTo>
                    <a:pt x="71905" y="48664"/>
                  </a:lnTo>
                  <a:lnTo>
                    <a:pt x="71996" y="48573"/>
                  </a:lnTo>
                  <a:lnTo>
                    <a:pt x="71950" y="48482"/>
                  </a:lnTo>
                  <a:lnTo>
                    <a:pt x="71768" y="48482"/>
                  </a:lnTo>
                  <a:lnTo>
                    <a:pt x="71632" y="48391"/>
                  </a:lnTo>
                  <a:lnTo>
                    <a:pt x="71814" y="48391"/>
                  </a:lnTo>
                  <a:lnTo>
                    <a:pt x="71814" y="48346"/>
                  </a:lnTo>
                  <a:lnTo>
                    <a:pt x="71541" y="48209"/>
                  </a:lnTo>
                  <a:lnTo>
                    <a:pt x="71359" y="48209"/>
                  </a:lnTo>
                  <a:lnTo>
                    <a:pt x="71404" y="48118"/>
                  </a:lnTo>
                  <a:lnTo>
                    <a:pt x="71404" y="47982"/>
                  </a:lnTo>
                  <a:lnTo>
                    <a:pt x="71177" y="48164"/>
                  </a:lnTo>
                  <a:lnTo>
                    <a:pt x="71086" y="48255"/>
                  </a:lnTo>
                  <a:lnTo>
                    <a:pt x="70859" y="48209"/>
                  </a:lnTo>
                  <a:lnTo>
                    <a:pt x="70813" y="48118"/>
                  </a:lnTo>
                  <a:lnTo>
                    <a:pt x="70586" y="48027"/>
                  </a:lnTo>
                  <a:lnTo>
                    <a:pt x="70495" y="48073"/>
                  </a:lnTo>
                  <a:lnTo>
                    <a:pt x="70358" y="47982"/>
                  </a:lnTo>
                  <a:lnTo>
                    <a:pt x="70131" y="47982"/>
                  </a:lnTo>
                  <a:lnTo>
                    <a:pt x="69904" y="47845"/>
                  </a:lnTo>
                  <a:lnTo>
                    <a:pt x="70085" y="47800"/>
                  </a:lnTo>
                  <a:lnTo>
                    <a:pt x="70131" y="47663"/>
                  </a:lnTo>
                  <a:lnTo>
                    <a:pt x="69904" y="47663"/>
                  </a:lnTo>
                  <a:lnTo>
                    <a:pt x="69813" y="47618"/>
                  </a:lnTo>
                  <a:lnTo>
                    <a:pt x="69676" y="47618"/>
                  </a:lnTo>
                  <a:lnTo>
                    <a:pt x="69585" y="47391"/>
                  </a:lnTo>
                  <a:lnTo>
                    <a:pt x="69494" y="47345"/>
                  </a:lnTo>
                  <a:lnTo>
                    <a:pt x="69494" y="47118"/>
                  </a:lnTo>
                  <a:lnTo>
                    <a:pt x="69494" y="46981"/>
                  </a:lnTo>
                  <a:lnTo>
                    <a:pt x="69403" y="46890"/>
                  </a:lnTo>
                  <a:lnTo>
                    <a:pt x="69494" y="46754"/>
                  </a:lnTo>
                  <a:lnTo>
                    <a:pt x="69494" y="46663"/>
                  </a:lnTo>
                  <a:lnTo>
                    <a:pt x="69176" y="46663"/>
                  </a:lnTo>
                  <a:lnTo>
                    <a:pt x="69267" y="46572"/>
                  </a:lnTo>
                  <a:lnTo>
                    <a:pt x="69358" y="46572"/>
                  </a:lnTo>
                  <a:lnTo>
                    <a:pt x="69585" y="46163"/>
                  </a:lnTo>
                  <a:lnTo>
                    <a:pt x="69722" y="46026"/>
                  </a:lnTo>
                  <a:lnTo>
                    <a:pt x="69676" y="45935"/>
                  </a:lnTo>
                  <a:lnTo>
                    <a:pt x="69585" y="45935"/>
                  </a:lnTo>
                  <a:lnTo>
                    <a:pt x="69540" y="45844"/>
                  </a:lnTo>
                  <a:lnTo>
                    <a:pt x="69449" y="45844"/>
                  </a:lnTo>
                  <a:lnTo>
                    <a:pt x="69267" y="45981"/>
                  </a:lnTo>
                  <a:lnTo>
                    <a:pt x="69085" y="46072"/>
                  </a:lnTo>
                  <a:lnTo>
                    <a:pt x="69039" y="45935"/>
                  </a:lnTo>
                  <a:lnTo>
                    <a:pt x="68994" y="45799"/>
                  </a:lnTo>
                  <a:lnTo>
                    <a:pt x="68676" y="45708"/>
                  </a:lnTo>
                  <a:lnTo>
                    <a:pt x="68221" y="45708"/>
                  </a:lnTo>
                  <a:lnTo>
                    <a:pt x="68448" y="45617"/>
                  </a:lnTo>
                  <a:lnTo>
                    <a:pt x="68630" y="45662"/>
                  </a:lnTo>
                  <a:lnTo>
                    <a:pt x="68812" y="45617"/>
                  </a:lnTo>
                  <a:lnTo>
                    <a:pt x="68903" y="45526"/>
                  </a:lnTo>
                  <a:lnTo>
                    <a:pt x="69085" y="45617"/>
                  </a:lnTo>
                  <a:lnTo>
                    <a:pt x="69221" y="45708"/>
                  </a:lnTo>
                  <a:lnTo>
                    <a:pt x="69403" y="45708"/>
                  </a:lnTo>
                  <a:lnTo>
                    <a:pt x="69585" y="45571"/>
                  </a:lnTo>
                  <a:lnTo>
                    <a:pt x="69722" y="45571"/>
                  </a:lnTo>
                  <a:lnTo>
                    <a:pt x="69904" y="45435"/>
                  </a:lnTo>
                  <a:lnTo>
                    <a:pt x="70040" y="45390"/>
                  </a:lnTo>
                  <a:lnTo>
                    <a:pt x="70176" y="45117"/>
                  </a:lnTo>
                  <a:lnTo>
                    <a:pt x="70085" y="45026"/>
                  </a:lnTo>
                  <a:lnTo>
                    <a:pt x="70222" y="45026"/>
                  </a:lnTo>
                  <a:lnTo>
                    <a:pt x="70131" y="44889"/>
                  </a:lnTo>
                  <a:lnTo>
                    <a:pt x="69949" y="44844"/>
                  </a:lnTo>
                  <a:lnTo>
                    <a:pt x="69858" y="44844"/>
                  </a:lnTo>
                  <a:lnTo>
                    <a:pt x="69858" y="44798"/>
                  </a:lnTo>
                  <a:lnTo>
                    <a:pt x="69858" y="44753"/>
                  </a:lnTo>
                  <a:lnTo>
                    <a:pt x="70085" y="44798"/>
                  </a:lnTo>
                  <a:lnTo>
                    <a:pt x="70085" y="44707"/>
                  </a:lnTo>
                  <a:lnTo>
                    <a:pt x="69767" y="44525"/>
                  </a:lnTo>
                  <a:lnTo>
                    <a:pt x="69494" y="44434"/>
                  </a:lnTo>
                  <a:lnTo>
                    <a:pt x="68948" y="44434"/>
                  </a:lnTo>
                  <a:lnTo>
                    <a:pt x="68767" y="44525"/>
                  </a:lnTo>
                  <a:lnTo>
                    <a:pt x="68630" y="44525"/>
                  </a:lnTo>
                  <a:lnTo>
                    <a:pt x="68130" y="44707"/>
                  </a:lnTo>
                  <a:lnTo>
                    <a:pt x="67720" y="44753"/>
                  </a:lnTo>
                  <a:lnTo>
                    <a:pt x="67493" y="44889"/>
                  </a:lnTo>
                  <a:lnTo>
                    <a:pt x="67266" y="44889"/>
                  </a:lnTo>
                  <a:lnTo>
                    <a:pt x="66902" y="45117"/>
                  </a:lnTo>
                  <a:lnTo>
                    <a:pt x="66402" y="45480"/>
                  </a:lnTo>
                  <a:lnTo>
                    <a:pt x="65992" y="45844"/>
                  </a:lnTo>
                  <a:lnTo>
                    <a:pt x="65856" y="45935"/>
                  </a:lnTo>
                  <a:lnTo>
                    <a:pt x="65674" y="46117"/>
                  </a:lnTo>
                  <a:lnTo>
                    <a:pt x="65446" y="46390"/>
                  </a:lnTo>
                  <a:lnTo>
                    <a:pt x="65174" y="46527"/>
                  </a:lnTo>
                  <a:lnTo>
                    <a:pt x="64810" y="46708"/>
                  </a:lnTo>
                  <a:lnTo>
                    <a:pt x="64400" y="46890"/>
                  </a:lnTo>
                  <a:lnTo>
                    <a:pt x="64219" y="46890"/>
                  </a:lnTo>
                  <a:lnTo>
                    <a:pt x="64446" y="46845"/>
                  </a:lnTo>
                  <a:lnTo>
                    <a:pt x="64901" y="46663"/>
                  </a:lnTo>
                  <a:lnTo>
                    <a:pt x="64901" y="46527"/>
                  </a:lnTo>
                  <a:lnTo>
                    <a:pt x="65265" y="46299"/>
                  </a:lnTo>
                  <a:lnTo>
                    <a:pt x="65356" y="46163"/>
                  </a:lnTo>
                  <a:lnTo>
                    <a:pt x="65401" y="45935"/>
                  </a:lnTo>
                  <a:lnTo>
                    <a:pt x="65583" y="45890"/>
                  </a:lnTo>
                  <a:lnTo>
                    <a:pt x="65765" y="45708"/>
                  </a:lnTo>
                  <a:lnTo>
                    <a:pt x="65992" y="45617"/>
                  </a:lnTo>
                  <a:lnTo>
                    <a:pt x="66038" y="45344"/>
                  </a:lnTo>
                  <a:lnTo>
                    <a:pt x="66356" y="45162"/>
                  </a:lnTo>
                  <a:lnTo>
                    <a:pt x="66538" y="44889"/>
                  </a:lnTo>
                  <a:lnTo>
                    <a:pt x="66629" y="44889"/>
                  </a:lnTo>
                  <a:lnTo>
                    <a:pt x="66674" y="44798"/>
                  </a:lnTo>
                  <a:lnTo>
                    <a:pt x="66856" y="44707"/>
                  </a:lnTo>
                  <a:lnTo>
                    <a:pt x="66993" y="44662"/>
                  </a:lnTo>
                  <a:lnTo>
                    <a:pt x="67084" y="44480"/>
                  </a:lnTo>
                  <a:lnTo>
                    <a:pt x="67220" y="44389"/>
                  </a:lnTo>
                  <a:lnTo>
                    <a:pt x="67266" y="44480"/>
                  </a:lnTo>
                  <a:lnTo>
                    <a:pt x="67357" y="44480"/>
                  </a:lnTo>
                  <a:lnTo>
                    <a:pt x="67493" y="44298"/>
                  </a:lnTo>
                  <a:lnTo>
                    <a:pt x="67766" y="44298"/>
                  </a:lnTo>
                  <a:lnTo>
                    <a:pt x="67902" y="44253"/>
                  </a:lnTo>
                  <a:lnTo>
                    <a:pt x="68130" y="44253"/>
                  </a:lnTo>
                  <a:lnTo>
                    <a:pt x="68221" y="44116"/>
                  </a:lnTo>
                  <a:lnTo>
                    <a:pt x="68221" y="43889"/>
                  </a:lnTo>
                  <a:lnTo>
                    <a:pt x="68312" y="43798"/>
                  </a:lnTo>
                  <a:lnTo>
                    <a:pt x="68312" y="43707"/>
                  </a:lnTo>
                  <a:lnTo>
                    <a:pt x="68494" y="43616"/>
                  </a:lnTo>
                  <a:lnTo>
                    <a:pt x="68767" y="43343"/>
                  </a:lnTo>
                  <a:lnTo>
                    <a:pt x="68903" y="43343"/>
                  </a:lnTo>
                  <a:lnTo>
                    <a:pt x="68994" y="43252"/>
                  </a:lnTo>
                  <a:lnTo>
                    <a:pt x="68903" y="43206"/>
                  </a:lnTo>
                  <a:lnTo>
                    <a:pt x="68994" y="43116"/>
                  </a:lnTo>
                  <a:lnTo>
                    <a:pt x="69130" y="43070"/>
                  </a:lnTo>
                  <a:lnTo>
                    <a:pt x="69267" y="43206"/>
                  </a:lnTo>
                  <a:lnTo>
                    <a:pt x="69449" y="43252"/>
                  </a:lnTo>
                  <a:lnTo>
                    <a:pt x="69767" y="43206"/>
                  </a:lnTo>
                  <a:lnTo>
                    <a:pt x="70040" y="43297"/>
                  </a:lnTo>
                  <a:lnTo>
                    <a:pt x="70222" y="43297"/>
                  </a:lnTo>
                  <a:lnTo>
                    <a:pt x="70404" y="43206"/>
                  </a:lnTo>
                  <a:lnTo>
                    <a:pt x="70495" y="43297"/>
                  </a:lnTo>
                  <a:lnTo>
                    <a:pt x="70677" y="43297"/>
                  </a:lnTo>
                  <a:lnTo>
                    <a:pt x="70768" y="43252"/>
                  </a:lnTo>
                  <a:lnTo>
                    <a:pt x="70995" y="43343"/>
                  </a:lnTo>
                  <a:lnTo>
                    <a:pt x="71222" y="43343"/>
                  </a:lnTo>
                  <a:lnTo>
                    <a:pt x="71313" y="43252"/>
                  </a:lnTo>
                  <a:lnTo>
                    <a:pt x="71404" y="43252"/>
                  </a:lnTo>
                  <a:lnTo>
                    <a:pt x="71541" y="43388"/>
                  </a:lnTo>
                  <a:lnTo>
                    <a:pt x="71768" y="43388"/>
                  </a:lnTo>
                  <a:lnTo>
                    <a:pt x="72041" y="43479"/>
                  </a:lnTo>
                  <a:lnTo>
                    <a:pt x="72132" y="43479"/>
                  </a:lnTo>
                  <a:lnTo>
                    <a:pt x="72268" y="43434"/>
                  </a:lnTo>
                  <a:lnTo>
                    <a:pt x="72405" y="43434"/>
                  </a:lnTo>
                  <a:lnTo>
                    <a:pt x="72359" y="43525"/>
                  </a:lnTo>
                  <a:lnTo>
                    <a:pt x="72496" y="43570"/>
                  </a:lnTo>
                  <a:lnTo>
                    <a:pt x="72860" y="43434"/>
                  </a:lnTo>
                  <a:lnTo>
                    <a:pt x="72951" y="43434"/>
                  </a:lnTo>
                  <a:lnTo>
                    <a:pt x="73133" y="43343"/>
                  </a:lnTo>
                  <a:lnTo>
                    <a:pt x="73224" y="43434"/>
                  </a:lnTo>
                  <a:lnTo>
                    <a:pt x="73451" y="43434"/>
                  </a:lnTo>
                  <a:lnTo>
                    <a:pt x="73542" y="43479"/>
                  </a:lnTo>
                  <a:lnTo>
                    <a:pt x="73724" y="43434"/>
                  </a:lnTo>
                  <a:lnTo>
                    <a:pt x="73724" y="43297"/>
                  </a:lnTo>
                  <a:lnTo>
                    <a:pt x="73906" y="43297"/>
                  </a:lnTo>
                  <a:lnTo>
                    <a:pt x="73997" y="43252"/>
                  </a:lnTo>
                  <a:lnTo>
                    <a:pt x="74042" y="43252"/>
                  </a:lnTo>
                  <a:lnTo>
                    <a:pt x="74179" y="43116"/>
                  </a:lnTo>
                  <a:lnTo>
                    <a:pt x="74315" y="43025"/>
                  </a:lnTo>
                  <a:lnTo>
                    <a:pt x="74361" y="42979"/>
                  </a:lnTo>
                  <a:lnTo>
                    <a:pt x="74452" y="42979"/>
                  </a:lnTo>
                  <a:lnTo>
                    <a:pt x="74588" y="42752"/>
                  </a:lnTo>
                  <a:lnTo>
                    <a:pt x="74588" y="42615"/>
                  </a:lnTo>
                  <a:lnTo>
                    <a:pt x="74679" y="42615"/>
                  </a:lnTo>
                  <a:lnTo>
                    <a:pt x="74815" y="42479"/>
                  </a:lnTo>
                  <a:lnTo>
                    <a:pt x="74815" y="42388"/>
                  </a:lnTo>
                  <a:lnTo>
                    <a:pt x="74724" y="42388"/>
                  </a:lnTo>
                  <a:lnTo>
                    <a:pt x="74770" y="42342"/>
                  </a:lnTo>
                  <a:lnTo>
                    <a:pt x="74952" y="42342"/>
                  </a:lnTo>
                  <a:lnTo>
                    <a:pt x="75088" y="42297"/>
                  </a:lnTo>
                  <a:lnTo>
                    <a:pt x="75088" y="42206"/>
                  </a:lnTo>
                  <a:lnTo>
                    <a:pt x="75134" y="42160"/>
                  </a:lnTo>
                  <a:lnTo>
                    <a:pt x="75225" y="42251"/>
                  </a:lnTo>
                  <a:lnTo>
                    <a:pt x="75407" y="42251"/>
                  </a:lnTo>
                  <a:lnTo>
                    <a:pt x="75543" y="42160"/>
                  </a:lnTo>
                  <a:lnTo>
                    <a:pt x="75589" y="42206"/>
                  </a:lnTo>
                  <a:lnTo>
                    <a:pt x="75725" y="42206"/>
                  </a:lnTo>
                  <a:lnTo>
                    <a:pt x="75816" y="42115"/>
                  </a:lnTo>
                  <a:lnTo>
                    <a:pt x="75907" y="42206"/>
                  </a:lnTo>
                  <a:lnTo>
                    <a:pt x="76043" y="42206"/>
                  </a:lnTo>
                  <a:lnTo>
                    <a:pt x="76089" y="42115"/>
                  </a:lnTo>
                  <a:lnTo>
                    <a:pt x="76271" y="42115"/>
                  </a:lnTo>
                  <a:lnTo>
                    <a:pt x="76362" y="42024"/>
                  </a:lnTo>
                  <a:lnTo>
                    <a:pt x="76453" y="42024"/>
                  </a:lnTo>
                  <a:lnTo>
                    <a:pt x="76589" y="41888"/>
                  </a:lnTo>
                  <a:lnTo>
                    <a:pt x="76771" y="41888"/>
                  </a:lnTo>
                  <a:lnTo>
                    <a:pt x="76998" y="41706"/>
                  </a:lnTo>
                  <a:lnTo>
                    <a:pt x="77044" y="41569"/>
                  </a:lnTo>
                  <a:lnTo>
                    <a:pt x="77180" y="41569"/>
                  </a:lnTo>
                  <a:lnTo>
                    <a:pt x="77180" y="41433"/>
                  </a:lnTo>
                  <a:lnTo>
                    <a:pt x="77226" y="41296"/>
                  </a:lnTo>
                  <a:lnTo>
                    <a:pt x="77135" y="41251"/>
                  </a:lnTo>
                  <a:lnTo>
                    <a:pt x="76998" y="41296"/>
                  </a:lnTo>
                  <a:lnTo>
                    <a:pt x="76907" y="41205"/>
                  </a:lnTo>
                  <a:lnTo>
                    <a:pt x="77135" y="41205"/>
                  </a:lnTo>
                  <a:lnTo>
                    <a:pt x="77226" y="41160"/>
                  </a:lnTo>
                  <a:lnTo>
                    <a:pt x="77135" y="41023"/>
                  </a:lnTo>
                  <a:lnTo>
                    <a:pt x="76998" y="41023"/>
                  </a:lnTo>
                  <a:lnTo>
                    <a:pt x="76771" y="40933"/>
                  </a:lnTo>
                  <a:lnTo>
                    <a:pt x="76680" y="40796"/>
                  </a:lnTo>
                  <a:lnTo>
                    <a:pt x="76862" y="40933"/>
                  </a:lnTo>
                  <a:lnTo>
                    <a:pt x="76998" y="40842"/>
                  </a:lnTo>
                  <a:lnTo>
                    <a:pt x="77044" y="40705"/>
                  </a:lnTo>
                  <a:lnTo>
                    <a:pt x="77180" y="40705"/>
                  </a:lnTo>
                  <a:lnTo>
                    <a:pt x="77226" y="40523"/>
                  </a:lnTo>
                  <a:lnTo>
                    <a:pt x="76998" y="40478"/>
                  </a:lnTo>
                  <a:lnTo>
                    <a:pt x="77135" y="40341"/>
                  </a:lnTo>
                  <a:lnTo>
                    <a:pt x="77226" y="40387"/>
                  </a:lnTo>
                  <a:lnTo>
                    <a:pt x="77362" y="40296"/>
                  </a:lnTo>
                  <a:lnTo>
                    <a:pt x="77317" y="40159"/>
                  </a:lnTo>
                  <a:lnTo>
                    <a:pt x="77135" y="40068"/>
                  </a:lnTo>
                  <a:lnTo>
                    <a:pt x="77089" y="39932"/>
                  </a:lnTo>
                  <a:lnTo>
                    <a:pt x="77135" y="39932"/>
                  </a:lnTo>
                  <a:lnTo>
                    <a:pt x="77317" y="40023"/>
                  </a:lnTo>
                  <a:lnTo>
                    <a:pt x="77317" y="40023"/>
                  </a:lnTo>
                  <a:lnTo>
                    <a:pt x="77271" y="39932"/>
                  </a:lnTo>
                  <a:lnTo>
                    <a:pt x="77044" y="39841"/>
                  </a:lnTo>
                  <a:lnTo>
                    <a:pt x="76862" y="39841"/>
                  </a:lnTo>
                  <a:lnTo>
                    <a:pt x="76862" y="39705"/>
                  </a:lnTo>
                  <a:lnTo>
                    <a:pt x="76907" y="39705"/>
                  </a:lnTo>
                  <a:lnTo>
                    <a:pt x="76862" y="39659"/>
                  </a:lnTo>
                  <a:lnTo>
                    <a:pt x="76680" y="39659"/>
                  </a:lnTo>
                  <a:lnTo>
                    <a:pt x="76453" y="39796"/>
                  </a:lnTo>
                  <a:lnTo>
                    <a:pt x="76407" y="39932"/>
                  </a:lnTo>
                  <a:lnTo>
                    <a:pt x="76316" y="39977"/>
                  </a:lnTo>
                  <a:lnTo>
                    <a:pt x="76271" y="39841"/>
                  </a:lnTo>
                  <a:lnTo>
                    <a:pt x="76089" y="39841"/>
                  </a:lnTo>
                  <a:lnTo>
                    <a:pt x="76180" y="39750"/>
                  </a:lnTo>
                  <a:lnTo>
                    <a:pt x="76271" y="39750"/>
                  </a:lnTo>
                  <a:lnTo>
                    <a:pt x="76453" y="39568"/>
                  </a:lnTo>
                  <a:lnTo>
                    <a:pt x="76453" y="39432"/>
                  </a:lnTo>
                  <a:lnTo>
                    <a:pt x="76316" y="39204"/>
                  </a:lnTo>
                  <a:lnTo>
                    <a:pt x="76089" y="39113"/>
                  </a:lnTo>
                  <a:lnTo>
                    <a:pt x="75725" y="39159"/>
                  </a:lnTo>
                  <a:lnTo>
                    <a:pt x="75634" y="39204"/>
                  </a:lnTo>
                  <a:lnTo>
                    <a:pt x="75679" y="39250"/>
                  </a:lnTo>
                  <a:lnTo>
                    <a:pt x="75861" y="39250"/>
                  </a:lnTo>
                  <a:lnTo>
                    <a:pt x="75907" y="39295"/>
                  </a:lnTo>
                  <a:lnTo>
                    <a:pt x="75543" y="39295"/>
                  </a:lnTo>
                  <a:lnTo>
                    <a:pt x="75316" y="39386"/>
                  </a:lnTo>
                  <a:lnTo>
                    <a:pt x="75134" y="39386"/>
                  </a:lnTo>
                  <a:lnTo>
                    <a:pt x="74952" y="39568"/>
                  </a:lnTo>
                  <a:lnTo>
                    <a:pt x="74906" y="39705"/>
                  </a:lnTo>
                  <a:lnTo>
                    <a:pt x="74770" y="39705"/>
                  </a:lnTo>
                  <a:lnTo>
                    <a:pt x="74588" y="39886"/>
                  </a:lnTo>
                  <a:lnTo>
                    <a:pt x="74361" y="39886"/>
                  </a:lnTo>
                  <a:lnTo>
                    <a:pt x="74224" y="40159"/>
                  </a:lnTo>
                  <a:lnTo>
                    <a:pt x="74133" y="40159"/>
                  </a:lnTo>
                  <a:lnTo>
                    <a:pt x="74088" y="40205"/>
                  </a:lnTo>
                  <a:lnTo>
                    <a:pt x="73997" y="40205"/>
                  </a:lnTo>
                  <a:lnTo>
                    <a:pt x="73951" y="40114"/>
                  </a:lnTo>
                  <a:lnTo>
                    <a:pt x="74042" y="39977"/>
                  </a:lnTo>
                  <a:lnTo>
                    <a:pt x="74133" y="39977"/>
                  </a:lnTo>
                  <a:lnTo>
                    <a:pt x="74179" y="39886"/>
                  </a:lnTo>
                  <a:lnTo>
                    <a:pt x="73860" y="39659"/>
                  </a:lnTo>
                  <a:lnTo>
                    <a:pt x="73860" y="39568"/>
                  </a:lnTo>
                  <a:lnTo>
                    <a:pt x="73724" y="39523"/>
                  </a:lnTo>
                  <a:lnTo>
                    <a:pt x="73769" y="39432"/>
                  </a:lnTo>
                  <a:lnTo>
                    <a:pt x="73769" y="39295"/>
                  </a:lnTo>
                  <a:lnTo>
                    <a:pt x="73951" y="39614"/>
                  </a:lnTo>
                  <a:lnTo>
                    <a:pt x="74224" y="39796"/>
                  </a:lnTo>
                  <a:lnTo>
                    <a:pt x="74315" y="39705"/>
                  </a:lnTo>
                  <a:lnTo>
                    <a:pt x="74315" y="39568"/>
                  </a:lnTo>
                  <a:lnTo>
                    <a:pt x="74542" y="39568"/>
                  </a:lnTo>
                  <a:lnTo>
                    <a:pt x="74633" y="39477"/>
                  </a:lnTo>
                  <a:lnTo>
                    <a:pt x="74906" y="39341"/>
                  </a:lnTo>
                  <a:lnTo>
                    <a:pt x="75225" y="39250"/>
                  </a:lnTo>
                  <a:lnTo>
                    <a:pt x="75498" y="39204"/>
                  </a:lnTo>
                  <a:lnTo>
                    <a:pt x="75498" y="39159"/>
                  </a:lnTo>
                  <a:lnTo>
                    <a:pt x="75407" y="39159"/>
                  </a:lnTo>
                  <a:lnTo>
                    <a:pt x="75088" y="39250"/>
                  </a:lnTo>
                  <a:lnTo>
                    <a:pt x="74815" y="39295"/>
                  </a:lnTo>
                  <a:lnTo>
                    <a:pt x="74815" y="39204"/>
                  </a:lnTo>
                  <a:lnTo>
                    <a:pt x="75225" y="39113"/>
                  </a:lnTo>
                  <a:lnTo>
                    <a:pt x="75498" y="39113"/>
                  </a:lnTo>
                  <a:lnTo>
                    <a:pt x="75634" y="38977"/>
                  </a:lnTo>
                  <a:lnTo>
                    <a:pt x="75907" y="38886"/>
                  </a:lnTo>
                  <a:lnTo>
                    <a:pt x="75952" y="38931"/>
                  </a:lnTo>
                  <a:lnTo>
                    <a:pt x="76271" y="38886"/>
                  </a:lnTo>
                  <a:lnTo>
                    <a:pt x="76271" y="38840"/>
                  </a:lnTo>
                  <a:lnTo>
                    <a:pt x="76498" y="38795"/>
                  </a:lnTo>
                  <a:lnTo>
                    <a:pt x="76362" y="38659"/>
                  </a:lnTo>
                  <a:lnTo>
                    <a:pt x="75998" y="38568"/>
                  </a:lnTo>
                  <a:lnTo>
                    <a:pt x="76043" y="38477"/>
                  </a:lnTo>
                  <a:lnTo>
                    <a:pt x="76134" y="38477"/>
                  </a:lnTo>
                  <a:lnTo>
                    <a:pt x="76225" y="38340"/>
                  </a:lnTo>
                  <a:lnTo>
                    <a:pt x="76134" y="38295"/>
                  </a:lnTo>
                  <a:lnTo>
                    <a:pt x="75907" y="38340"/>
                  </a:lnTo>
                  <a:lnTo>
                    <a:pt x="75770" y="38522"/>
                  </a:lnTo>
                  <a:lnTo>
                    <a:pt x="75589" y="38386"/>
                  </a:lnTo>
                  <a:lnTo>
                    <a:pt x="75407" y="38386"/>
                  </a:lnTo>
                  <a:lnTo>
                    <a:pt x="75407" y="38295"/>
                  </a:lnTo>
                  <a:lnTo>
                    <a:pt x="75498" y="38295"/>
                  </a:lnTo>
                  <a:lnTo>
                    <a:pt x="75498" y="38022"/>
                  </a:lnTo>
                  <a:lnTo>
                    <a:pt x="75498" y="37976"/>
                  </a:lnTo>
                  <a:lnTo>
                    <a:pt x="75270" y="38113"/>
                  </a:lnTo>
                  <a:lnTo>
                    <a:pt x="75270" y="38022"/>
                  </a:lnTo>
                  <a:lnTo>
                    <a:pt x="75361" y="37976"/>
                  </a:lnTo>
                  <a:lnTo>
                    <a:pt x="75270" y="37976"/>
                  </a:lnTo>
                  <a:lnTo>
                    <a:pt x="74997" y="38204"/>
                  </a:lnTo>
                  <a:lnTo>
                    <a:pt x="74861" y="38340"/>
                  </a:lnTo>
                  <a:lnTo>
                    <a:pt x="74770" y="38340"/>
                  </a:lnTo>
                  <a:lnTo>
                    <a:pt x="74906" y="38204"/>
                  </a:lnTo>
                  <a:lnTo>
                    <a:pt x="75134" y="38022"/>
                  </a:lnTo>
                  <a:lnTo>
                    <a:pt x="75043" y="37976"/>
                  </a:lnTo>
                  <a:lnTo>
                    <a:pt x="74861" y="38067"/>
                  </a:lnTo>
                  <a:lnTo>
                    <a:pt x="74770" y="38022"/>
                  </a:lnTo>
                  <a:lnTo>
                    <a:pt x="74861" y="37976"/>
                  </a:lnTo>
                  <a:lnTo>
                    <a:pt x="74997" y="37885"/>
                  </a:lnTo>
                  <a:lnTo>
                    <a:pt x="74997" y="37794"/>
                  </a:lnTo>
                  <a:lnTo>
                    <a:pt x="74815" y="37840"/>
                  </a:lnTo>
                  <a:lnTo>
                    <a:pt x="74679" y="38022"/>
                  </a:lnTo>
                  <a:lnTo>
                    <a:pt x="74542" y="38113"/>
                  </a:lnTo>
                  <a:lnTo>
                    <a:pt x="74452" y="38113"/>
                  </a:lnTo>
                  <a:lnTo>
                    <a:pt x="74542" y="37931"/>
                  </a:lnTo>
                  <a:lnTo>
                    <a:pt x="74679" y="37840"/>
                  </a:lnTo>
                  <a:lnTo>
                    <a:pt x="74679" y="37749"/>
                  </a:lnTo>
                  <a:lnTo>
                    <a:pt x="74542" y="37749"/>
                  </a:lnTo>
                  <a:lnTo>
                    <a:pt x="74270" y="38022"/>
                  </a:lnTo>
                  <a:lnTo>
                    <a:pt x="74133" y="38067"/>
                  </a:lnTo>
                  <a:lnTo>
                    <a:pt x="73951" y="37976"/>
                  </a:lnTo>
                  <a:lnTo>
                    <a:pt x="73951" y="37976"/>
                  </a:lnTo>
                  <a:lnTo>
                    <a:pt x="74133" y="38022"/>
                  </a:lnTo>
                  <a:lnTo>
                    <a:pt x="74270" y="37931"/>
                  </a:lnTo>
                  <a:lnTo>
                    <a:pt x="74497" y="37612"/>
                  </a:lnTo>
                  <a:lnTo>
                    <a:pt x="74679" y="37476"/>
                  </a:lnTo>
                  <a:lnTo>
                    <a:pt x="74588" y="37385"/>
                  </a:lnTo>
                  <a:lnTo>
                    <a:pt x="74588" y="37249"/>
                  </a:lnTo>
                  <a:lnTo>
                    <a:pt x="74406" y="37476"/>
                  </a:lnTo>
                  <a:lnTo>
                    <a:pt x="74361" y="37476"/>
                  </a:lnTo>
                  <a:lnTo>
                    <a:pt x="74361" y="37385"/>
                  </a:lnTo>
                  <a:lnTo>
                    <a:pt x="74406" y="37294"/>
                  </a:lnTo>
                  <a:lnTo>
                    <a:pt x="74406" y="37112"/>
                  </a:lnTo>
                  <a:lnTo>
                    <a:pt x="74315" y="37112"/>
                  </a:lnTo>
                  <a:lnTo>
                    <a:pt x="74224" y="37067"/>
                  </a:lnTo>
                  <a:lnTo>
                    <a:pt x="74088" y="37158"/>
                  </a:lnTo>
                  <a:lnTo>
                    <a:pt x="74042" y="37112"/>
                  </a:lnTo>
                  <a:lnTo>
                    <a:pt x="74042" y="36976"/>
                  </a:lnTo>
                  <a:lnTo>
                    <a:pt x="74042" y="36930"/>
                  </a:lnTo>
                  <a:lnTo>
                    <a:pt x="73951" y="36930"/>
                  </a:lnTo>
                  <a:lnTo>
                    <a:pt x="74042" y="36885"/>
                  </a:lnTo>
                  <a:lnTo>
                    <a:pt x="73951" y="36794"/>
                  </a:lnTo>
                  <a:lnTo>
                    <a:pt x="73951" y="36703"/>
                  </a:lnTo>
                  <a:lnTo>
                    <a:pt x="73860" y="36703"/>
                  </a:lnTo>
                  <a:lnTo>
                    <a:pt x="73678" y="36748"/>
                  </a:lnTo>
                  <a:lnTo>
                    <a:pt x="73678" y="36794"/>
                  </a:lnTo>
                  <a:lnTo>
                    <a:pt x="73542" y="36794"/>
                  </a:lnTo>
                  <a:lnTo>
                    <a:pt x="73269" y="36703"/>
                  </a:lnTo>
                  <a:lnTo>
                    <a:pt x="73496" y="36703"/>
                  </a:lnTo>
                  <a:lnTo>
                    <a:pt x="73542" y="36612"/>
                  </a:lnTo>
                  <a:lnTo>
                    <a:pt x="73724" y="36612"/>
                  </a:lnTo>
                  <a:lnTo>
                    <a:pt x="73769" y="36566"/>
                  </a:lnTo>
                  <a:lnTo>
                    <a:pt x="73678" y="36476"/>
                  </a:lnTo>
                  <a:lnTo>
                    <a:pt x="73542" y="36294"/>
                  </a:lnTo>
                  <a:lnTo>
                    <a:pt x="73542" y="36157"/>
                  </a:lnTo>
                  <a:lnTo>
                    <a:pt x="73315" y="36066"/>
                  </a:lnTo>
                  <a:lnTo>
                    <a:pt x="73542" y="36066"/>
                  </a:lnTo>
                  <a:lnTo>
                    <a:pt x="73769" y="36157"/>
                  </a:lnTo>
                  <a:lnTo>
                    <a:pt x="73906" y="36157"/>
                  </a:lnTo>
                  <a:lnTo>
                    <a:pt x="73906" y="36066"/>
                  </a:lnTo>
                  <a:lnTo>
                    <a:pt x="73769" y="36021"/>
                  </a:lnTo>
                  <a:lnTo>
                    <a:pt x="73815" y="35930"/>
                  </a:lnTo>
                  <a:lnTo>
                    <a:pt x="73951" y="35975"/>
                  </a:lnTo>
                  <a:lnTo>
                    <a:pt x="74133" y="35839"/>
                  </a:lnTo>
                  <a:lnTo>
                    <a:pt x="74270" y="35748"/>
                  </a:lnTo>
                  <a:lnTo>
                    <a:pt x="74315" y="35611"/>
                  </a:lnTo>
                  <a:lnTo>
                    <a:pt x="74133" y="35475"/>
                  </a:lnTo>
                  <a:lnTo>
                    <a:pt x="74042" y="35475"/>
                  </a:lnTo>
                  <a:lnTo>
                    <a:pt x="73906" y="35429"/>
                  </a:lnTo>
                  <a:lnTo>
                    <a:pt x="73997" y="35248"/>
                  </a:lnTo>
                  <a:lnTo>
                    <a:pt x="74042" y="35111"/>
                  </a:lnTo>
                  <a:lnTo>
                    <a:pt x="73997" y="35066"/>
                  </a:lnTo>
                  <a:lnTo>
                    <a:pt x="73815" y="35066"/>
                  </a:lnTo>
                  <a:lnTo>
                    <a:pt x="73724" y="35020"/>
                  </a:lnTo>
                  <a:lnTo>
                    <a:pt x="73633" y="35020"/>
                  </a:lnTo>
                  <a:lnTo>
                    <a:pt x="73496" y="34929"/>
                  </a:lnTo>
                  <a:lnTo>
                    <a:pt x="73678" y="34929"/>
                  </a:lnTo>
                  <a:lnTo>
                    <a:pt x="73724" y="34884"/>
                  </a:lnTo>
                  <a:lnTo>
                    <a:pt x="73860" y="34884"/>
                  </a:lnTo>
                  <a:lnTo>
                    <a:pt x="73997" y="34747"/>
                  </a:lnTo>
                  <a:lnTo>
                    <a:pt x="73951" y="34520"/>
                  </a:lnTo>
                  <a:lnTo>
                    <a:pt x="73769" y="34383"/>
                  </a:lnTo>
                  <a:lnTo>
                    <a:pt x="73678" y="34474"/>
                  </a:lnTo>
                  <a:lnTo>
                    <a:pt x="73542" y="34429"/>
                  </a:lnTo>
                  <a:lnTo>
                    <a:pt x="73451" y="34520"/>
                  </a:lnTo>
                  <a:lnTo>
                    <a:pt x="73496" y="34383"/>
                  </a:lnTo>
                  <a:lnTo>
                    <a:pt x="73678" y="34247"/>
                  </a:lnTo>
                  <a:lnTo>
                    <a:pt x="73815" y="34247"/>
                  </a:lnTo>
                  <a:lnTo>
                    <a:pt x="73815" y="34111"/>
                  </a:lnTo>
                  <a:lnTo>
                    <a:pt x="73633" y="34111"/>
                  </a:lnTo>
                  <a:lnTo>
                    <a:pt x="73542" y="34156"/>
                  </a:lnTo>
                  <a:lnTo>
                    <a:pt x="73360" y="34156"/>
                  </a:lnTo>
                  <a:lnTo>
                    <a:pt x="73133" y="34247"/>
                  </a:lnTo>
                  <a:lnTo>
                    <a:pt x="73360" y="33974"/>
                  </a:lnTo>
                  <a:lnTo>
                    <a:pt x="73496" y="33974"/>
                  </a:lnTo>
                  <a:lnTo>
                    <a:pt x="73633" y="33883"/>
                  </a:lnTo>
                  <a:lnTo>
                    <a:pt x="73633" y="33838"/>
                  </a:lnTo>
                  <a:lnTo>
                    <a:pt x="73724" y="33701"/>
                  </a:lnTo>
                  <a:lnTo>
                    <a:pt x="73678" y="33656"/>
                  </a:lnTo>
                  <a:lnTo>
                    <a:pt x="73496" y="33747"/>
                  </a:lnTo>
                  <a:lnTo>
                    <a:pt x="73269" y="33747"/>
                  </a:lnTo>
                  <a:lnTo>
                    <a:pt x="73042" y="33838"/>
                  </a:lnTo>
                  <a:lnTo>
                    <a:pt x="73042" y="33838"/>
                  </a:lnTo>
                  <a:lnTo>
                    <a:pt x="73087" y="33747"/>
                  </a:lnTo>
                  <a:lnTo>
                    <a:pt x="73042" y="33610"/>
                  </a:lnTo>
                  <a:lnTo>
                    <a:pt x="73133" y="33519"/>
                  </a:lnTo>
                  <a:lnTo>
                    <a:pt x="73224" y="33610"/>
                  </a:lnTo>
                  <a:lnTo>
                    <a:pt x="73496" y="33610"/>
                  </a:lnTo>
                  <a:lnTo>
                    <a:pt x="73633" y="33383"/>
                  </a:lnTo>
                  <a:lnTo>
                    <a:pt x="73633" y="33246"/>
                  </a:lnTo>
                  <a:lnTo>
                    <a:pt x="73496" y="33292"/>
                  </a:lnTo>
                  <a:lnTo>
                    <a:pt x="73360" y="33246"/>
                  </a:lnTo>
                  <a:lnTo>
                    <a:pt x="73496" y="33110"/>
                  </a:lnTo>
                  <a:lnTo>
                    <a:pt x="73542" y="32974"/>
                  </a:lnTo>
                  <a:lnTo>
                    <a:pt x="73451" y="32974"/>
                  </a:lnTo>
                  <a:lnTo>
                    <a:pt x="73087" y="33065"/>
                  </a:lnTo>
                  <a:lnTo>
                    <a:pt x="72951" y="32974"/>
                  </a:lnTo>
                  <a:lnTo>
                    <a:pt x="73042" y="32883"/>
                  </a:lnTo>
                  <a:lnTo>
                    <a:pt x="73178" y="32928"/>
                  </a:lnTo>
                  <a:lnTo>
                    <a:pt x="73360" y="32883"/>
                  </a:lnTo>
                  <a:lnTo>
                    <a:pt x="73451" y="32701"/>
                  </a:lnTo>
                  <a:lnTo>
                    <a:pt x="73360" y="32610"/>
                  </a:lnTo>
                  <a:lnTo>
                    <a:pt x="73360" y="32519"/>
                  </a:lnTo>
                  <a:lnTo>
                    <a:pt x="73269" y="32610"/>
                  </a:lnTo>
                  <a:lnTo>
                    <a:pt x="73178" y="32610"/>
                  </a:lnTo>
                  <a:lnTo>
                    <a:pt x="73133" y="32519"/>
                  </a:lnTo>
                  <a:lnTo>
                    <a:pt x="73042" y="32428"/>
                  </a:lnTo>
                  <a:lnTo>
                    <a:pt x="73133" y="32382"/>
                  </a:lnTo>
                  <a:lnTo>
                    <a:pt x="73224" y="32428"/>
                  </a:lnTo>
                  <a:lnTo>
                    <a:pt x="73269" y="32382"/>
                  </a:lnTo>
                  <a:lnTo>
                    <a:pt x="73269" y="32155"/>
                  </a:lnTo>
                  <a:lnTo>
                    <a:pt x="73133" y="32064"/>
                  </a:lnTo>
                  <a:lnTo>
                    <a:pt x="73087" y="31882"/>
                  </a:lnTo>
                  <a:lnTo>
                    <a:pt x="73224" y="31837"/>
                  </a:lnTo>
                  <a:lnTo>
                    <a:pt x="73224" y="31700"/>
                  </a:lnTo>
                  <a:lnTo>
                    <a:pt x="73087" y="31700"/>
                  </a:lnTo>
                  <a:lnTo>
                    <a:pt x="73133" y="31609"/>
                  </a:lnTo>
                  <a:lnTo>
                    <a:pt x="73178" y="31473"/>
                  </a:lnTo>
                  <a:lnTo>
                    <a:pt x="72996" y="31473"/>
                  </a:lnTo>
                  <a:lnTo>
                    <a:pt x="72996" y="31427"/>
                  </a:lnTo>
                  <a:lnTo>
                    <a:pt x="73087" y="31427"/>
                  </a:lnTo>
                  <a:lnTo>
                    <a:pt x="73178" y="31336"/>
                  </a:lnTo>
                  <a:lnTo>
                    <a:pt x="73042" y="31245"/>
                  </a:lnTo>
                  <a:lnTo>
                    <a:pt x="73042" y="31154"/>
                  </a:lnTo>
                  <a:lnTo>
                    <a:pt x="73178" y="31063"/>
                  </a:lnTo>
                  <a:lnTo>
                    <a:pt x="73087" y="31018"/>
                  </a:lnTo>
                  <a:lnTo>
                    <a:pt x="72951" y="31063"/>
                  </a:lnTo>
                  <a:lnTo>
                    <a:pt x="73087" y="30972"/>
                  </a:lnTo>
                  <a:lnTo>
                    <a:pt x="73042" y="30882"/>
                  </a:lnTo>
                  <a:lnTo>
                    <a:pt x="72860" y="30927"/>
                  </a:lnTo>
                  <a:lnTo>
                    <a:pt x="72723" y="31109"/>
                  </a:lnTo>
                  <a:lnTo>
                    <a:pt x="72769" y="31245"/>
                  </a:lnTo>
                  <a:lnTo>
                    <a:pt x="72723" y="31382"/>
                  </a:lnTo>
                  <a:lnTo>
                    <a:pt x="72541" y="31564"/>
                  </a:lnTo>
                  <a:lnTo>
                    <a:pt x="72541" y="31700"/>
                  </a:lnTo>
                  <a:lnTo>
                    <a:pt x="72405" y="31746"/>
                  </a:lnTo>
                  <a:lnTo>
                    <a:pt x="72405" y="31882"/>
                  </a:lnTo>
                  <a:lnTo>
                    <a:pt x="72314" y="31791"/>
                  </a:lnTo>
                  <a:lnTo>
                    <a:pt x="72268" y="31837"/>
                  </a:lnTo>
                  <a:lnTo>
                    <a:pt x="72132" y="32064"/>
                  </a:lnTo>
                  <a:lnTo>
                    <a:pt x="72132" y="32200"/>
                  </a:lnTo>
                  <a:lnTo>
                    <a:pt x="72268" y="32200"/>
                  </a:lnTo>
                  <a:lnTo>
                    <a:pt x="72359" y="32291"/>
                  </a:lnTo>
                  <a:lnTo>
                    <a:pt x="72359" y="32382"/>
                  </a:lnTo>
                  <a:lnTo>
                    <a:pt x="72223" y="32246"/>
                  </a:lnTo>
                  <a:lnTo>
                    <a:pt x="72132" y="32246"/>
                  </a:lnTo>
                  <a:lnTo>
                    <a:pt x="72087" y="32382"/>
                  </a:lnTo>
                  <a:lnTo>
                    <a:pt x="71996" y="32519"/>
                  </a:lnTo>
                  <a:lnTo>
                    <a:pt x="71859" y="32610"/>
                  </a:lnTo>
                  <a:lnTo>
                    <a:pt x="71814" y="32792"/>
                  </a:lnTo>
                  <a:lnTo>
                    <a:pt x="71677" y="32792"/>
                  </a:lnTo>
                  <a:lnTo>
                    <a:pt x="71586" y="32928"/>
                  </a:lnTo>
                  <a:lnTo>
                    <a:pt x="71586" y="33019"/>
                  </a:lnTo>
                  <a:lnTo>
                    <a:pt x="71495" y="33019"/>
                  </a:lnTo>
                  <a:lnTo>
                    <a:pt x="71495" y="33246"/>
                  </a:lnTo>
                  <a:lnTo>
                    <a:pt x="71404" y="33519"/>
                  </a:lnTo>
                  <a:lnTo>
                    <a:pt x="71404" y="33337"/>
                  </a:lnTo>
                  <a:lnTo>
                    <a:pt x="71359" y="33110"/>
                  </a:lnTo>
                  <a:lnTo>
                    <a:pt x="71268" y="32974"/>
                  </a:lnTo>
                  <a:lnTo>
                    <a:pt x="71041" y="33155"/>
                  </a:lnTo>
                  <a:lnTo>
                    <a:pt x="70950" y="33292"/>
                  </a:lnTo>
                  <a:lnTo>
                    <a:pt x="70950" y="33428"/>
                  </a:lnTo>
                  <a:lnTo>
                    <a:pt x="70813" y="33474"/>
                  </a:lnTo>
                  <a:lnTo>
                    <a:pt x="70722" y="33565"/>
                  </a:lnTo>
                  <a:lnTo>
                    <a:pt x="70722" y="33474"/>
                  </a:lnTo>
                  <a:lnTo>
                    <a:pt x="70631" y="33474"/>
                  </a:lnTo>
                  <a:lnTo>
                    <a:pt x="70495" y="33610"/>
                  </a:lnTo>
                  <a:lnTo>
                    <a:pt x="70313" y="33610"/>
                  </a:lnTo>
                  <a:lnTo>
                    <a:pt x="70176" y="33747"/>
                  </a:lnTo>
                  <a:lnTo>
                    <a:pt x="70176" y="33929"/>
                  </a:lnTo>
                  <a:lnTo>
                    <a:pt x="69994" y="34111"/>
                  </a:lnTo>
                  <a:lnTo>
                    <a:pt x="70040" y="33974"/>
                  </a:lnTo>
                  <a:lnTo>
                    <a:pt x="70040" y="33838"/>
                  </a:lnTo>
                  <a:lnTo>
                    <a:pt x="70085" y="33792"/>
                  </a:lnTo>
                  <a:lnTo>
                    <a:pt x="70085" y="33474"/>
                  </a:lnTo>
                  <a:lnTo>
                    <a:pt x="70085" y="33292"/>
                  </a:lnTo>
                  <a:lnTo>
                    <a:pt x="70040" y="33292"/>
                  </a:lnTo>
                  <a:lnTo>
                    <a:pt x="69858" y="33519"/>
                  </a:lnTo>
                  <a:lnTo>
                    <a:pt x="69631" y="33929"/>
                  </a:lnTo>
                  <a:lnTo>
                    <a:pt x="69449" y="34020"/>
                  </a:lnTo>
                  <a:lnTo>
                    <a:pt x="69449" y="34020"/>
                  </a:lnTo>
                  <a:lnTo>
                    <a:pt x="69585" y="33883"/>
                  </a:lnTo>
                  <a:lnTo>
                    <a:pt x="69631" y="33701"/>
                  </a:lnTo>
                  <a:lnTo>
                    <a:pt x="69767" y="33428"/>
                  </a:lnTo>
                  <a:lnTo>
                    <a:pt x="69767" y="33246"/>
                  </a:lnTo>
                  <a:lnTo>
                    <a:pt x="69813" y="33065"/>
                  </a:lnTo>
                  <a:lnTo>
                    <a:pt x="69722" y="32928"/>
                  </a:lnTo>
                  <a:lnTo>
                    <a:pt x="69585" y="32792"/>
                  </a:lnTo>
                  <a:lnTo>
                    <a:pt x="69449" y="32792"/>
                  </a:lnTo>
                  <a:lnTo>
                    <a:pt x="69494" y="32928"/>
                  </a:lnTo>
                  <a:lnTo>
                    <a:pt x="69449" y="32928"/>
                  </a:lnTo>
                  <a:lnTo>
                    <a:pt x="69267" y="32837"/>
                  </a:lnTo>
                  <a:lnTo>
                    <a:pt x="69085" y="32564"/>
                  </a:lnTo>
                  <a:lnTo>
                    <a:pt x="69085" y="32564"/>
                  </a:lnTo>
                  <a:lnTo>
                    <a:pt x="69358" y="32701"/>
                  </a:lnTo>
                  <a:lnTo>
                    <a:pt x="69449" y="32655"/>
                  </a:lnTo>
                  <a:lnTo>
                    <a:pt x="69312" y="32610"/>
                  </a:lnTo>
                  <a:lnTo>
                    <a:pt x="69130" y="32291"/>
                  </a:lnTo>
                  <a:lnTo>
                    <a:pt x="69085" y="32291"/>
                  </a:lnTo>
                  <a:lnTo>
                    <a:pt x="69267" y="32109"/>
                  </a:lnTo>
                  <a:lnTo>
                    <a:pt x="69267" y="31973"/>
                  </a:lnTo>
                  <a:lnTo>
                    <a:pt x="69403" y="31791"/>
                  </a:lnTo>
                  <a:lnTo>
                    <a:pt x="69403" y="31518"/>
                  </a:lnTo>
                  <a:lnTo>
                    <a:pt x="69176" y="31336"/>
                  </a:lnTo>
                  <a:lnTo>
                    <a:pt x="68903" y="31291"/>
                  </a:lnTo>
                  <a:lnTo>
                    <a:pt x="68494" y="31063"/>
                  </a:lnTo>
                  <a:lnTo>
                    <a:pt x="68494" y="31063"/>
                  </a:lnTo>
                  <a:lnTo>
                    <a:pt x="68948" y="31200"/>
                  </a:lnTo>
                  <a:lnTo>
                    <a:pt x="69267" y="31245"/>
                  </a:lnTo>
                  <a:lnTo>
                    <a:pt x="69312" y="31018"/>
                  </a:lnTo>
                  <a:lnTo>
                    <a:pt x="69403" y="30927"/>
                  </a:lnTo>
                  <a:lnTo>
                    <a:pt x="69403" y="31109"/>
                  </a:lnTo>
                  <a:lnTo>
                    <a:pt x="69494" y="30972"/>
                  </a:lnTo>
                  <a:lnTo>
                    <a:pt x="69449" y="30609"/>
                  </a:lnTo>
                  <a:lnTo>
                    <a:pt x="69585" y="30381"/>
                  </a:lnTo>
                  <a:lnTo>
                    <a:pt x="69813" y="30336"/>
                  </a:lnTo>
                  <a:lnTo>
                    <a:pt x="69858" y="30063"/>
                  </a:lnTo>
                  <a:lnTo>
                    <a:pt x="69858" y="29790"/>
                  </a:lnTo>
                  <a:lnTo>
                    <a:pt x="69722" y="29790"/>
                  </a:lnTo>
                  <a:lnTo>
                    <a:pt x="69676" y="30017"/>
                  </a:lnTo>
                  <a:lnTo>
                    <a:pt x="69494" y="30154"/>
                  </a:lnTo>
                  <a:lnTo>
                    <a:pt x="69449" y="30017"/>
                  </a:lnTo>
                  <a:lnTo>
                    <a:pt x="69449" y="29745"/>
                  </a:lnTo>
                  <a:lnTo>
                    <a:pt x="69267" y="29699"/>
                  </a:lnTo>
                  <a:lnTo>
                    <a:pt x="69085" y="29745"/>
                  </a:lnTo>
                  <a:lnTo>
                    <a:pt x="69039" y="29699"/>
                  </a:lnTo>
                  <a:lnTo>
                    <a:pt x="68948" y="29699"/>
                  </a:lnTo>
                  <a:lnTo>
                    <a:pt x="68676" y="29517"/>
                  </a:lnTo>
                  <a:lnTo>
                    <a:pt x="68539" y="29563"/>
                  </a:lnTo>
                  <a:lnTo>
                    <a:pt x="68539" y="29472"/>
                  </a:lnTo>
                  <a:lnTo>
                    <a:pt x="68403" y="29563"/>
                  </a:lnTo>
                  <a:lnTo>
                    <a:pt x="68403" y="29426"/>
                  </a:lnTo>
                  <a:lnTo>
                    <a:pt x="68221" y="29244"/>
                  </a:lnTo>
                  <a:lnTo>
                    <a:pt x="68357" y="29244"/>
                  </a:lnTo>
                  <a:lnTo>
                    <a:pt x="68448" y="29062"/>
                  </a:lnTo>
                  <a:lnTo>
                    <a:pt x="68585" y="29199"/>
                  </a:lnTo>
                  <a:lnTo>
                    <a:pt x="68585" y="29108"/>
                  </a:lnTo>
                  <a:lnTo>
                    <a:pt x="68448" y="28880"/>
                  </a:lnTo>
                  <a:lnTo>
                    <a:pt x="68312" y="29017"/>
                  </a:lnTo>
                  <a:lnTo>
                    <a:pt x="68175" y="28880"/>
                  </a:lnTo>
                  <a:lnTo>
                    <a:pt x="68312" y="28880"/>
                  </a:lnTo>
                  <a:lnTo>
                    <a:pt x="68221" y="28698"/>
                  </a:lnTo>
                  <a:lnTo>
                    <a:pt x="68039" y="28517"/>
                  </a:lnTo>
                  <a:lnTo>
                    <a:pt x="67948" y="28608"/>
                  </a:lnTo>
                  <a:lnTo>
                    <a:pt x="67948" y="28426"/>
                  </a:lnTo>
                  <a:lnTo>
                    <a:pt x="68039" y="28289"/>
                  </a:lnTo>
                  <a:lnTo>
                    <a:pt x="68039" y="28062"/>
                  </a:lnTo>
                  <a:lnTo>
                    <a:pt x="67902" y="28062"/>
                  </a:lnTo>
                  <a:lnTo>
                    <a:pt x="67720" y="27880"/>
                  </a:lnTo>
                  <a:lnTo>
                    <a:pt x="67720" y="27698"/>
                  </a:lnTo>
                  <a:lnTo>
                    <a:pt x="67448" y="27471"/>
                  </a:lnTo>
                  <a:lnTo>
                    <a:pt x="67220" y="27607"/>
                  </a:lnTo>
                  <a:lnTo>
                    <a:pt x="67129" y="27607"/>
                  </a:lnTo>
                  <a:lnTo>
                    <a:pt x="67038" y="27698"/>
                  </a:lnTo>
                  <a:lnTo>
                    <a:pt x="66856" y="27607"/>
                  </a:lnTo>
                  <a:lnTo>
                    <a:pt x="66856" y="27789"/>
                  </a:lnTo>
                  <a:lnTo>
                    <a:pt x="66720" y="27652"/>
                  </a:lnTo>
                  <a:lnTo>
                    <a:pt x="66583" y="27652"/>
                  </a:lnTo>
                  <a:lnTo>
                    <a:pt x="66493" y="27516"/>
                  </a:lnTo>
                  <a:lnTo>
                    <a:pt x="66356" y="27516"/>
                  </a:lnTo>
                  <a:lnTo>
                    <a:pt x="66129" y="27698"/>
                  </a:lnTo>
                  <a:lnTo>
                    <a:pt x="65856" y="27698"/>
                  </a:lnTo>
                  <a:lnTo>
                    <a:pt x="66083" y="27607"/>
                  </a:lnTo>
                  <a:lnTo>
                    <a:pt x="66129" y="27471"/>
                  </a:lnTo>
                  <a:lnTo>
                    <a:pt x="65947" y="27471"/>
                  </a:lnTo>
                  <a:lnTo>
                    <a:pt x="65583" y="27289"/>
                  </a:lnTo>
                  <a:lnTo>
                    <a:pt x="65310" y="27107"/>
                  </a:lnTo>
                  <a:lnTo>
                    <a:pt x="65037" y="27107"/>
                  </a:lnTo>
                  <a:lnTo>
                    <a:pt x="64946" y="27061"/>
                  </a:lnTo>
                  <a:lnTo>
                    <a:pt x="64855" y="27107"/>
                  </a:lnTo>
                  <a:lnTo>
                    <a:pt x="64764" y="27107"/>
                  </a:lnTo>
                  <a:lnTo>
                    <a:pt x="64628" y="27198"/>
                  </a:lnTo>
                  <a:lnTo>
                    <a:pt x="64628" y="27289"/>
                  </a:lnTo>
                  <a:lnTo>
                    <a:pt x="64537" y="27289"/>
                  </a:lnTo>
                  <a:lnTo>
                    <a:pt x="64491" y="27243"/>
                  </a:lnTo>
                  <a:lnTo>
                    <a:pt x="64355" y="27334"/>
                  </a:lnTo>
                  <a:lnTo>
                    <a:pt x="64355" y="27516"/>
                  </a:lnTo>
                  <a:lnTo>
                    <a:pt x="64264" y="27743"/>
                  </a:lnTo>
                  <a:lnTo>
                    <a:pt x="64264" y="28062"/>
                  </a:lnTo>
                  <a:lnTo>
                    <a:pt x="64355" y="28244"/>
                  </a:lnTo>
                  <a:lnTo>
                    <a:pt x="64446" y="28244"/>
                  </a:lnTo>
                  <a:lnTo>
                    <a:pt x="64446" y="28289"/>
                  </a:lnTo>
                  <a:lnTo>
                    <a:pt x="64537" y="28335"/>
                  </a:lnTo>
                  <a:lnTo>
                    <a:pt x="64537" y="28517"/>
                  </a:lnTo>
                  <a:lnTo>
                    <a:pt x="64446" y="28608"/>
                  </a:lnTo>
                  <a:lnTo>
                    <a:pt x="64355" y="28608"/>
                  </a:lnTo>
                  <a:lnTo>
                    <a:pt x="64309" y="28789"/>
                  </a:lnTo>
                  <a:lnTo>
                    <a:pt x="64082" y="29108"/>
                  </a:lnTo>
                  <a:lnTo>
                    <a:pt x="63764" y="29381"/>
                  </a:lnTo>
                  <a:lnTo>
                    <a:pt x="63764" y="29472"/>
                  </a:lnTo>
                  <a:lnTo>
                    <a:pt x="63809" y="29517"/>
                  </a:lnTo>
                  <a:lnTo>
                    <a:pt x="64173" y="29517"/>
                  </a:lnTo>
                  <a:lnTo>
                    <a:pt x="64082" y="29608"/>
                  </a:lnTo>
                  <a:lnTo>
                    <a:pt x="63991" y="29835"/>
                  </a:lnTo>
                  <a:lnTo>
                    <a:pt x="63991" y="29881"/>
                  </a:lnTo>
                  <a:lnTo>
                    <a:pt x="64173" y="29881"/>
                  </a:lnTo>
                  <a:lnTo>
                    <a:pt x="64037" y="29972"/>
                  </a:lnTo>
                  <a:lnTo>
                    <a:pt x="63900" y="30063"/>
                  </a:lnTo>
                  <a:lnTo>
                    <a:pt x="63946" y="30199"/>
                  </a:lnTo>
                  <a:lnTo>
                    <a:pt x="64037" y="30245"/>
                  </a:lnTo>
                  <a:lnTo>
                    <a:pt x="63900" y="30427"/>
                  </a:lnTo>
                  <a:lnTo>
                    <a:pt x="63900" y="30518"/>
                  </a:lnTo>
                  <a:lnTo>
                    <a:pt x="64128" y="30518"/>
                  </a:lnTo>
                  <a:lnTo>
                    <a:pt x="64128" y="30609"/>
                  </a:lnTo>
                  <a:lnTo>
                    <a:pt x="63946" y="30927"/>
                  </a:lnTo>
                  <a:lnTo>
                    <a:pt x="63764" y="31018"/>
                  </a:lnTo>
                  <a:lnTo>
                    <a:pt x="63764" y="31200"/>
                  </a:lnTo>
                  <a:lnTo>
                    <a:pt x="63855" y="31245"/>
                  </a:lnTo>
                  <a:lnTo>
                    <a:pt x="63718" y="31200"/>
                  </a:lnTo>
                  <a:lnTo>
                    <a:pt x="63627" y="31018"/>
                  </a:lnTo>
                  <a:lnTo>
                    <a:pt x="63536" y="31018"/>
                  </a:lnTo>
                  <a:lnTo>
                    <a:pt x="63400" y="31245"/>
                  </a:lnTo>
                  <a:lnTo>
                    <a:pt x="63400" y="31291"/>
                  </a:lnTo>
                  <a:lnTo>
                    <a:pt x="63445" y="31336"/>
                  </a:lnTo>
                  <a:lnTo>
                    <a:pt x="63445" y="31473"/>
                  </a:lnTo>
                  <a:lnTo>
                    <a:pt x="63354" y="31564"/>
                  </a:lnTo>
                  <a:lnTo>
                    <a:pt x="63218" y="31564"/>
                  </a:lnTo>
                  <a:lnTo>
                    <a:pt x="62809" y="32019"/>
                  </a:lnTo>
                  <a:lnTo>
                    <a:pt x="62627" y="32064"/>
                  </a:lnTo>
                  <a:lnTo>
                    <a:pt x="62536" y="32382"/>
                  </a:lnTo>
                  <a:lnTo>
                    <a:pt x="62581" y="32519"/>
                  </a:lnTo>
                  <a:lnTo>
                    <a:pt x="62763" y="32564"/>
                  </a:lnTo>
                  <a:lnTo>
                    <a:pt x="62809" y="32701"/>
                  </a:lnTo>
                  <a:lnTo>
                    <a:pt x="62945" y="32837"/>
                  </a:lnTo>
                  <a:lnTo>
                    <a:pt x="63218" y="33201"/>
                  </a:lnTo>
                  <a:lnTo>
                    <a:pt x="63263" y="33656"/>
                  </a:lnTo>
                  <a:lnTo>
                    <a:pt x="63218" y="34111"/>
                  </a:lnTo>
                  <a:lnTo>
                    <a:pt x="63354" y="34338"/>
                  </a:lnTo>
                  <a:lnTo>
                    <a:pt x="63354" y="34565"/>
                  </a:lnTo>
                  <a:lnTo>
                    <a:pt x="63354" y="34838"/>
                  </a:lnTo>
                  <a:lnTo>
                    <a:pt x="63309" y="34884"/>
                  </a:lnTo>
                  <a:lnTo>
                    <a:pt x="63172" y="35293"/>
                  </a:lnTo>
                  <a:lnTo>
                    <a:pt x="63082" y="35475"/>
                  </a:lnTo>
                  <a:lnTo>
                    <a:pt x="63172" y="35475"/>
                  </a:lnTo>
                  <a:lnTo>
                    <a:pt x="63218" y="35339"/>
                  </a:lnTo>
                  <a:lnTo>
                    <a:pt x="63309" y="35248"/>
                  </a:lnTo>
                  <a:lnTo>
                    <a:pt x="63309" y="35429"/>
                  </a:lnTo>
                  <a:lnTo>
                    <a:pt x="63445" y="35611"/>
                  </a:lnTo>
                  <a:lnTo>
                    <a:pt x="63309" y="35748"/>
                  </a:lnTo>
                  <a:lnTo>
                    <a:pt x="63172" y="35748"/>
                  </a:lnTo>
                  <a:lnTo>
                    <a:pt x="63082" y="35657"/>
                  </a:lnTo>
                  <a:lnTo>
                    <a:pt x="62991" y="35657"/>
                  </a:lnTo>
                  <a:lnTo>
                    <a:pt x="62763" y="36021"/>
                  </a:lnTo>
                  <a:lnTo>
                    <a:pt x="62581" y="36112"/>
                  </a:lnTo>
                  <a:lnTo>
                    <a:pt x="62581" y="36248"/>
                  </a:lnTo>
                  <a:lnTo>
                    <a:pt x="62217" y="36385"/>
                  </a:lnTo>
                  <a:lnTo>
                    <a:pt x="62126" y="36521"/>
                  </a:lnTo>
                  <a:lnTo>
                    <a:pt x="62126" y="36566"/>
                  </a:lnTo>
                  <a:lnTo>
                    <a:pt x="61626" y="36748"/>
                  </a:lnTo>
                  <a:lnTo>
                    <a:pt x="61308" y="36885"/>
                  </a:lnTo>
                  <a:lnTo>
                    <a:pt x="61217" y="36976"/>
                  </a:lnTo>
                  <a:lnTo>
                    <a:pt x="61035" y="36976"/>
                  </a:lnTo>
                  <a:lnTo>
                    <a:pt x="60899" y="37112"/>
                  </a:lnTo>
                  <a:lnTo>
                    <a:pt x="60580" y="37158"/>
                  </a:lnTo>
                  <a:lnTo>
                    <a:pt x="60353" y="37249"/>
                  </a:lnTo>
                  <a:lnTo>
                    <a:pt x="60398" y="37340"/>
                  </a:lnTo>
                  <a:lnTo>
                    <a:pt x="60398" y="37476"/>
                  </a:lnTo>
                  <a:lnTo>
                    <a:pt x="60489" y="37612"/>
                  </a:lnTo>
                  <a:lnTo>
                    <a:pt x="60489" y="37749"/>
                  </a:lnTo>
                  <a:lnTo>
                    <a:pt x="60535" y="37885"/>
                  </a:lnTo>
                  <a:lnTo>
                    <a:pt x="60444" y="37931"/>
                  </a:lnTo>
                  <a:lnTo>
                    <a:pt x="60535" y="38022"/>
                  </a:lnTo>
                  <a:lnTo>
                    <a:pt x="60580" y="38022"/>
                  </a:lnTo>
                  <a:lnTo>
                    <a:pt x="60489" y="38113"/>
                  </a:lnTo>
                  <a:lnTo>
                    <a:pt x="60580" y="38249"/>
                  </a:lnTo>
                  <a:lnTo>
                    <a:pt x="60489" y="38295"/>
                  </a:lnTo>
                  <a:lnTo>
                    <a:pt x="60535" y="38431"/>
                  </a:lnTo>
                  <a:lnTo>
                    <a:pt x="60444" y="38522"/>
                  </a:lnTo>
                  <a:lnTo>
                    <a:pt x="60398" y="38795"/>
                  </a:lnTo>
                  <a:lnTo>
                    <a:pt x="60444" y="38931"/>
                  </a:lnTo>
                  <a:lnTo>
                    <a:pt x="60307" y="39341"/>
                  </a:lnTo>
                  <a:lnTo>
                    <a:pt x="60307" y="39432"/>
                  </a:lnTo>
                  <a:lnTo>
                    <a:pt x="60398" y="39432"/>
                  </a:lnTo>
                  <a:lnTo>
                    <a:pt x="60398" y="39523"/>
                  </a:lnTo>
                  <a:lnTo>
                    <a:pt x="60444" y="39614"/>
                  </a:lnTo>
                  <a:lnTo>
                    <a:pt x="60307" y="39796"/>
                  </a:lnTo>
                  <a:lnTo>
                    <a:pt x="60307" y="39977"/>
                  </a:lnTo>
                  <a:lnTo>
                    <a:pt x="60398" y="40023"/>
                  </a:lnTo>
                  <a:lnTo>
                    <a:pt x="60398" y="40250"/>
                  </a:lnTo>
                  <a:lnTo>
                    <a:pt x="60444" y="40296"/>
                  </a:lnTo>
                  <a:lnTo>
                    <a:pt x="60262" y="40478"/>
                  </a:lnTo>
                  <a:lnTo>
                    <a:pt x="60171" y="40705"/>
                  </a:lnTo>
                  <a:lnTo>
                    <a:pt x="60034" y="40705"/>
                  </a:lnTo>
                  <a:lnTo>
                    <a:pt x="60034" y="40842"/>
                  </a:lnTo>
                  <a:lnTo>
                    <a:pt x="60125" y="40933"/>
                  </a:lnTo>
                  <a:lnTo>
                    <a:pt x="60034" y="41069"/>
                  </a:lnTo>
                  <a:lnTo>
                    <a:pt x="59989" y="41296"/>
                  </a:lnTo>
                  <a:lnTo>
                    <a:pt x="60034" y="41478"/>
                  </a:lnTo>
                  <a:lnTo>
                    <a:pt x="60171" y="41660"/>
                  </a:lnTo>
                  <a:lnTo>
                    <a:pt x="60353" y="41751"/>
                  </a:lnTo>
                  <a:lnTo>
                    <a:pt x="60080" y="41751"/>
                  </a:lnTo>
                  <a:lnTo>
                    <a:pt x="59898" y="41569"/>
                  </a:lnTo>
                  <a:lnTo>
                    <a:pt x="59898" y="41387"/>
                  </a:lnTo>
                  <a:lnTo>
                    <a:pt x="59852" y="41069"/>
                  </a:lnTo>
                  <a:lnTo>
                    <a:pt x="59762" y="41069"/>
                  </a:lnTo>
                  <a:lnTo>
                    <a:pt x="59762" y="40978"/>
                  </a:lnTo>
                  <a:lnTo>
                    <a:pt x="59807" y="40842"/>
                  </a:lnTo>
                  <a:lnTo>
                    <a:pt x="59716" y="40842"/>
                  </a:lnTo>
                  <a:lnTo>
                    <a:pt x="59489" y="41205"/>
                  </a:lnTo>
                  <a:lnTo>
                    <a:pt x="59489" y="41342"/>
                  </a:lnTo>
                  <a:lnTo>
                    <a:pt x="59443" y="41478"/>
                  </a:lnTo>
                  <a:lnTo>
                    <a:pt x="59307" y="41478"/>
                  </a:lnTo>
                  <a:lnTo>
                    <a:pt x="59170" y="41342"/>
                  </a:lnTo>
                  <a:lnTo>
                    <a:pt x="58943" y="41251"/>
                  </a:lnTo>
                  <a:lnTo>
                    <a:pt x="58761" y="41387"/>
                  </a:lnTo>
                  <a:lnTo>
                    <a:pt x="58534" y="41524"/>
                  </a:lnTo>
                  <a:lnTo>
                    <a:pt x="58806" y="41251"/>
                  </a:lnTo>
                  <a:lnTo>
                    <a:pt x="58897" y="41023"/>
                  </a:lnTo>
                  <a:lnTo>
                    <a:pt x="58852" y="40933"/>
                  </a:lnTo>
                  <a:lnTo>
                    <a:pt x="58806" y="40660"/>
                  </a:lnTo>
                  <a:lnTo>
                    <a:pt x="58715" y="40523"/>
                  </a:lnTo>
                  <a:lnTo>
                    <a:pt x="58715" y="40432"/>
                  </a:lnTo>
                  <a:lnTo>
                    <a:pt x="58670" y="40432"/>
                  </a:lnTo>
                  <a:lnTo>
                    <a:pt x="58488" y="40341"/>
                  </a:lnTo>
                  <a:lnTo>
                    <a:pt x="58352" y="40250"/>
                  </a:lnTo>
                  <a:lnTo>
                    <a:pt x="58352" y="40159"/>
                  </a:lnTo>
                  <a:lnTo>
                    <a:pt x="58352" y="40068"/>
                  </a:lnTo>
                  <a:lnTo>
                    <a:pt x="58352" y="39977"/>
                  </a:lnTo>
                  <a:lnTo>
                    <a:pt x="58261" y="39841"/>
                  </a:lnTo>
                  <a:lnTo>
                    <a:pt x="58170" y="39750"/>
                  </a:lnTo>
                  <a:lnTo>
                    <a:pt x="58170" y="39568"/>
                  </a:lnTo>
                  <a:lnTo>
                    <a:pt x="57988" y="39432"/>
                  </a:lnTo>
                  <a:lnTo>
                    <a:pt x="57942" y="39295"/>
                  </a:lnTo>
                  <a:lnTo>
                    <a:pt x="58033" y="38977"/>
                  </a:lnTo>
                  <a:lnTo>
                    <a:pt x="58170" y="38840"/>
                  </a:lnTo>
                  <a:lnTo>
                    <a:pt x="58215" y="38659"/>
                  </a:lnTo>
                  <a:lnTo>
                    <a:pt x="58215" y="38522"/>
                  </a:lnTo>
                  <a:lnTo>
                    <a:pt x="58443" y="38204"/>
                  </a:lnTo>
                  <a:lnTo>
                    <a:pt x="58443" y="37840"/>
                  </a:lnTo>
                  <a:lnTo>
                    <a:pt x="58397" y="37794"/>
                  </a:lnTo>
                  <a:lnTo>
                    <a:pt x="58352" y="37612"/>
                  </a:lnTo>
                  <a:lnTo>
                    <a:pt x="58488" y="37431"/>
                  </a:lnTo>
                  <a:lnTo>
                    <a:pt x="58579" y="37249"/>
                  </a:lnTo>
                  <a:lnTo>
                    <a:pt x="58579" y="37112"/>
                  </a:lnTo>
                  <a:lnTo>
                    <a:pt x="58806" y="36748"/>
                  </a:lnTo>
                  <a:lnTo>
                    <a:pt x="58761" y="36521"/>
                  </a:lnTo>
                  <a:lnTo>
                    <a:pt x="58625" y="36521"/>
                  </a:lnTo>
                  <a:lnTo>
                    <a:pt x="58625" y="36476"/>
                  </a:lnTo>
                  <a:lnTo>
                    <a:pt x="58534" y="36476"/>
                  </a:lnTo>
                  <a:lnTo>
                    <a:pt x="58306" y="36521"/>
                  </a:lnTo>
                  <a:lnTo>
                    <a:pt x="58033" y="36476"/>
                  </a:lnTo>
                  <a:lnTo>
                    <a:pt x="57806" y="36430"/>
                  </a:lnTo>
                  <a:lnTo>
                    <a:pt x="57760" y="36430"/>
                  </a:lnTo>
                  <a:lnTo>
                    <a:pt x="57669" y="36339"/>
                  </a:lnTo>
                  <a:lnTo>
                    <a:pt x="57306" y="36339"/>
                  </a:lnTo>
                  <a:lnTo>
                    <a:pt x="57124" y="36385"/>
                  </a:lnTo>
                  <a:lnTo>
                    <a:pt x="56805" y="36385"/>
                  </a:lnTo>
                  <a:lnTo>
                    <a:pt x="56760" y="36339"/>
                  </a:lnTo>
                  <a:lnTo>
                    <a:pt x="56805" y="36248"/>
                  </a:lnTo>
                  <a:lnTo>
                    <a:pt x="56578" y="36066"/>
                  </a:lnTo>
                  <a:lnTo>
                    <a:pt x="56578" y="35930"/>
                  </a:lnTo>
                  <a:lnTo>
                    <a:pt x="56305" y="35702"/>
                  </a:lnTo>
                  <a:lnTo>
                    <a:pt x="56169" y="35657"/>
                  </a:lnTo>
                  <a:lnTo>
                    <a:pt x="55941" y="35475"/>
                  </a:lnTo>
                  <a:lnTo>
                    <a:pt x="55805" y="35475"/>
                  </a:lnTo>
                  <a:lnTo>
                    <a:pt x="55486" y="35293"/>
                  </a:lnTo>
                  <a:lnTo>
                    <a:pt x="55441" y="35202"/>
                  </a:lnTo>
                  <a:lnTo>
                    <a:pt x="55304" y="35248"/>
                  </a:lnTo>
                  <a:lnTo>
                    <a:pt x="55304" y="35157"/>
                  </a:lnTo>
                  <a:lnTo>
                    <a:pt x="55214" y="34884"/>
                  </a:lnTo>
                  <a:lnTo>
                    <a:pt x="55077" y="34793"/>
                  </a:lnTo>
                  <a:lnTo>
                    <a:pt x="55077" y="34611"/>
                  </a:lnTo>
                  <a:lnTo>
                    <a:pt x="54941" y="34520"/>
                  </a:lnTo>
                  <a:lnTo>
                    <a:pt x="54850" y="34292"/>
                  </a:lnTo>
                  <a:lnTo>
                    <a:pt x="54713" y="34247"/>
                  </a:lnTo>
                  <a:lnTo>
                    <a:pt x="54440" y="33974"/>
                  </a:lnTo>
                  <a:lnTo>
                    <a:pt x="54304" y="33974"/>
                  </a:lnTo>
                  <a:lnTo>
                    <a:pt x="54213" y="33883"/>
                  </a:lnTo>
                  <a:lnTo>
                    <a:pt x="53849" y="33792"/>
                  </a:lnTo>
                  <a:lnTo>
                    <a:pt x="53622" y="33565"/>
                  </a:lnTo>
                  <a:lnTo>
                    <a:pt x="53258" y="33337"/>
                  </a:lnTo>
                  <a:lnTo>
                    <a:pt x="52985" y="33337"/>
                  </a:lnTo>
                  <a:lnTo>
                    <a:pt x="52439" y="33519"/>
                  </a:lnTo>
                  <a:lnTo>
                    <a:pt x="51848" y="33701"/>
                  </a:lnTo>
                  <a:lnTo>
                    <a:pt x="51621" y="33701"/>
                  </a:lnTo>
                  <a:lnTo>
                    <a:pt x="51439" y="33610"/>
                  </a:lnTo>
                  <a:lnTo>
                    <a:pt x="51621" y="33610"/>
                  </a:lnTo>
                  <a:lnTo>
                    <a:pt x="51848" y="33519"/>
                  </a:lnTo>
                  <a:lnTo>
                    <a:pt x="52348" y="33065"/>
                  </a:lnTo>
                  <a:lnTo>
                    <a:pt x="52394" y="32928"/>
                  </a:lnTo>
                  <a:lnTo>
                    <a:pt x="52348" y="32610"/>
                  </a:lnTo>
                  <a:lnTo>
                    <a:pt x="52257" y="32473"/>
                  </a:lnTo>
                  <a:lnTo>
                    <a:pt x="52348" y="32155"/>
                  </a:lnTo>
                  <a:lnTo>
                    <a:pt x="52348" y="31837"/>
                  </a:lnTo>
                  <a:lnTo>
                    <a:pt x="52257" y="31609"/>
                  </a:lnTo>
                  <a:lnTo>
                    <a:pt x="52257" y="31427"/>
                  </a:lnTo>
                  <a:lnTo>
                    <a:pt x="52348" y="31245"/>
                  </a:lnTo>
                  <a:lnTo>
                    <a:pt x="52348" y="31109"/>
                  </a:lnTo>
                  <a:lnTo>
                    <a:pt x="52212" y="31063"/>
                  </a:lnTo>
                  <a:lnTo>
                    <a:pt x="51757" y="31063"/>
                  </a:lnTo>
                  <a:lnTo>
                    <a:pt x="51530" y="31427"/>
                  </a:lnTo>
                  <a:lnTo>
                    <a:pt x="51257" y="31791"/>
                  </a:lnTo>
                  <a:lnTo>
                    <a:pt x="50893" y="31837"/>
                  </a:lnTo>
                  <a:lnTo>
                    <a:pt x="50666" y="32019"/>
                  </a:lnTo>
                  <a:lnTo>
                    <a:pt x="50666" y="32019"/>
                  </a:lnTo>
                  <a:lnTo>
                    <a:pt x="50756" y="31837"/>
                  </a:lnTo>
                  <a:lnTo>
                    <a:pt x="51166" y="31746"/>
                  </a:lnTo>
                  <a:lnTo>
                    <a:pt x="51393" y="31564"/>
                  </a:lnTo>
                  <a:lnTo>
                    <a:pt x="51530" y="31154"/>
                  </a:lnTo>
                  <a:lnTo>
                    <a:pt x="51484" y="31154"/>
                  </a:lnTo>
                  <a:lnTo>
                    <a:pt x="51484" y="30927"/>
                  </a:lnTo>
                  <a:lnTo>
                    <a:pt x="51393" y="30836"/>
                  </a:lnTo>
                  <a:lnTo>
                    <a:pt x="51439" y="30700"/>
                  </a:lnTo>
                  <a:lnTo>
                    <a:pt x="51393" y="30563"/>
                  </a:lnTo>
                  <a:lnTo>
                    <a:pt x="51211" y="30518"/>
                  </a:lnTo>
                  <a:lnTo>
                    <a:pt x="51302" y="30472"/>
                  </a:lnTo>
                  <a:lnTo>
                    <a:pt x="51439" y="30427"/>
                  </a:lnTo>
                  <a:lnTo>
                    <a:pt x="51484" y="30290"/>
                  </a:lnTo>
                  <a:lnTo>
                    <a:pt x="51621" y="30017"/>
                  </a:lnTo>
                  <a:lnTo>
                    <a:pt x="51621" y="29790"/>
                  </a:lnTo>
                  <a:lnTo>
                    <a:pt x="51575" y="29745"/>
                  </a:lnTo>
                  <a:lnTo>
                    <a:pt x="51666" y="29426"/>
                  </a:lnTo>
                  <a:lnTo>
                    <a:pt x="51803" y="29335"/>
                  </a:lnTo>
                  <a:lnTo>
                    <a:pt x="51893" y="29153"/>
                  </a:lnTo>
                  <a:lnTo>
                    <a:pt x="51984" y="28971"/>
                  </a:lnTo>
                  <a:lnTo>
                    <a:pt x="52030" y="28698"/>
                  </a:lnTo>
                  <a:lnTo>
                    <a:pt x="52166" y="28562"/>
                  </a:lnTo>
                  <a:lnTo>
                    <a:pt x="52121" y="28380"/>
                  </a:lnTo>
                  <a:lnTo>
                    <a:pt x="52121" y="28289"/>
                  </a:lnTo>
                  <a:lnTo>
                    <a:pt x="52257" y="28380"/>
                  </a:lnTo>
                  <a:lnTo>
                    <a:pt x="52439" y="28244"/>
                  </a:lnTo>
                  <a:lnTo>
                    <a:pt x="52439" y="28107"/>
                  </a:lnTo>
                  <a:lnTo>
                    <a:pt x="52621" y="28062"/>
                  </a:lnTo>
                  <a:lnTo>
                    <a:pt x="52849" y="27789"/>
                  </a:lnTo>
                  <a:lnTo>
                    <a:pt x="52985" y="27743"/>
                  </a:lnTo>
                  <a:lnTo>
                    <a:pt x="52940" y="27607"/>
                  </a:lnTo>
                  <a:lnTo>
                    <a:pt x="53030" y="27471"/>
                  </a:lnTo>
                  <a:lnTo>
                    <a:pt x="53167" y="27471"/>
                  </a:lnTo>
                  <a:lnTo>
                    <a:pt x="53167" y="27380"/>
                  </a:lnTo>
                  <a:lnTo>
                    <a:pt x="53121" y="27289"/>
                  </a:lnTo>
                  <a:lnTo>
                    <a:pt x="53303" y="27198"/>
                  </a:lnTo>
                  <a:lnTo>
                    <a:pt x="53440" y="26970"/>
                  </a:lnTo>
                  <a:lnTo>
                    <a:pt x="53576" y="26970"/>
                  </a:lnTo>
                  <a:lnTo>
                    <a:pt x="53576" y="26879"/>
                  </a:lnTo>
                  <a:lnTo>
                    <a:pt x="53667" y="26788"/>
                  </a:lnTo>
                  <a:lnTo>
                    <a:pt x="53531" y="26743"/>
                  </a:lnTo>
                  <a:lnTo>
                    <a:pt x="53576" y="26697"/>
                  </a:lnTo>
                  <a:lnTo>
                    <a:pt x="53576" y="26561"/>
                  </a:lnTo>
                  <a:lnTo>
                    <a:pt x="53713" y="26561"/>
                  </a:lnTo>
                  <a:lnTo>
                    <a:pt x="53895" y="26697"/>
                  </a:lnTo>
                  <a:lnTo>
                    <a:pt x="53940" y="26788"/>
                  </a:lnTo>
                  <a:lnTo>
                    <a:pt x="53986" y="26788"/>
                  </a:lnTo>
                  <a:lnTo>
                    <a:pt x="53986" y="26652"/>
                  </a:lnTo>
                  <a:lnTo>
                    <a:pt x="53849" y="26606"/>
                  </a:lnTo>
                  <a:lnTo>
                    <a:pt x="54077" y="26515"/>
                  </a:lnTo>
                  <a:lnTo>
                    <a:pt x="54167" y="26379"/>
                  </a:lnTo>
                  <a:lnTo>
                    <a:pt x="54349" y="26379"/>
                  </a:lnTo>
                  <a:lnTo>
                    <a:pt x="54395" y="26425"/>
                  </a:lnTo>
                  <a:lnTo>
                    <a:pt x="54440" y="26334"/>
                  </a:lnTo>
                  <a:lnTo>
                    <a:pt x="54395" y="26243"/>
                  </a:lnTo>
                  <a:lnTo>
                    <a:pt x="54486" y="26243"/>
                  </a:lnTo>
                  <a:lnTo>
                    <a:pt x="54486" y="26425"/>
                  </a:lnTo>
                  <a:lnTo>
                    <a:pt x="54622" y="26288"/>
                  </a:lnTo>
                  <a:lnTo>
                    <a:pt x="54622" y="26152"/>
                  </a:lnTo>
                  <a:lnTo>
                    <a:pt x="54531" y="26061"/>
                  </a:lnTo>
                  <a:lnTo>
                    <a:pt x="54531" y="25924"/>
                  </a:lnTo>
                  <a:lnTo>
                    <a:pt x="54577" y="26015"/>
                  </a:lnTo>
                  <a:lnTo>
                    <a:pt x="54895" y="26061"/>
                  </a:lnTo>
                  <a:lnTo>
                    <a:pt x="54850" y="25970"/>
                  </a:lnTo>
                  <a:lnTo>
                    <a:pt x="54713" y="25924"/>
                  </a:lnTo>
                  <a:lnTo>
                    <a:pt x="54668" y="25833"/>
                  </a:lnTo>
                  <a:lnTo>
                    <a:pt x="54713" y="25788"/>
                  </a:lnTo>
                  <a:lnTo>
                    <a:pt x="54713" y="25651"/>
                  </a:lnTo>
                  <a:lnTo>
                    <a:pt x="54759" y="25879"/>
                  </a:lnTo>
                  <a:lnTo>
                    <a:pt x="54895" y="25879"/>
                  </a:lnTo>
                  <a:lnTo>
                    <a:pt x="54986" y="25924"/>
                  </a:lnTo>
                  <a:lnTo>
                    <a:pt x="55077" y="25833"/>
                  </a:lnTo>
                  <a:lnTo>
                    <a:pt x="54986" y="25606"/>
                  </a:lnTo>
                  <a:lnTo>
                    <a:pt x="54895" y="25242"/>
                  </a:lnTo>
                  <a:lnTo>
                    <a:pt x="54759" y="25106"/>
                  </a:lnTo>
                  <a:lnTo>
                    <a:pt x="54759" y="24924"/>
                  </a:lnTo>
                  <a:lnTo>
                    <a:pt x="54759" y="24833"/>
                  </a:lnTo>
                  <a:lnTo>
                    <a:pt x="54759" y="24787"/>
                  </a:lnTo>
                  <a:lnTo>
                    <a:pt x="54895" y="24878"/>
                  </a:lnTo>
                  <a:lnTo>
                    <a:pt x="54986" y="25151"/>
                  </a:lnTo>
                  <a:lnTo>
                    <a:pt x="55168" y="25424"/>
                  </a:lnTo>
                  <a:lnTo>
                    <a:pt x="55532" y="25469"/>
                  </a:lnTo>
                  <a:lnTo>
                    <a:pt x="55668" y="25560"/>
                  </a:lnTo>
                  <a:lnTo>
                    <a:pt x="55850" y="25560"/>
                  </a:lnTo>
                  <a:lnTo>
                    <a:pt x="55941" y="25469"/>
                  </a:lnTo>
                  <a:lnTo>
                    <a:pt x="56078" y="25469"/>
                  </a:lnTo>
                  <a:lnTo>
                    <a:pt x="56260" y="25288"/>
                  </a:lnTo>
                  <a:lnTo>
                    <a:pt x="56305" y="24924"/>
                  </a:lnTo>
                  <a:lnTo>
                    <a:pt x="55987" y="24560"/>
                  </a:lnTo>
                  <a:lnTo>
                    <a:pt x="55987" y="24378"/>
                  </a:lnTo>
                  <a:lnTo>
                    <a:pt x="55896" y="24241"/>
                  </a:lnTo>
                  <a:lnTo>
                    <a:pt x="55805" y="24241"/>
                  </a:lnTo>
                  <a:lnTo>
                    <a:pt x="55623" y="24423"/>
                  </a:lnTo>
                  <a:lnTo>
                    <a:pt x="55304" y="24423"/>
                  </a:lnTo>
                  <a:lnTo>
                    <a:pt x="55214" y="24469"/>
                  </a:lnTo>
                  <a:lnTo>
                    <a:pt x="55168" y="24332"/>
                  </a:lnTo>
                  <a:lnTo>
                    <a:pt x="55486" y="24332"/>
                  </a:lnTo>
                  <a:lnTo>
                    <a:pt x="55668" y="24241"/>
                  </a:lnTo>
                  <a:lnTo>
                    <a:pt x="55623" y="24151"/>
                  </a:lnTo>
                  <a:lnTo>
                    <a:pt x="55350" y="23969"/>
                  </a:lnTo>
                  <a:lnTo>
                    <a:pt x="55032" y="23650"/>
                  </a:lnTo>
                  <a:lnTo>
                    <a:pt x="54941" y="23650"/>
                  </a:lnTo>
                  <a:lnTo>
                    <a:pt x="54941" y="23696"/>
                  </a:lnTo>
                  <a:lnTo>
                    <a:pt x="54986" y="23832"/>
                  </a:lnTo>
                  <a:lnTo>
                    <a:pt x="54941" y="23878"/>
                  </a:lnTo>
                  <a:lnTo>
                    <a:pt x="54804" y="23787"/>
                  </a:lnTo>
                  <a:lnTo>
                    <a:pt x="54713" y="23559"/>
                  </a:lnTo>
                  <a:lnTo>
                    <a:pt x="54850" y="23559"/>
                  </a:lnTo>
                  <a:lnTo>
                    <a:pt x="54850" y="23332"/>
                  </a:lnTo>
                  <a:lnTo>
                    <a:pt x="54941" y="23468"/>
                  </a:lnTo>
                  <a:lnTo>
                    <a:pt x="55168" y="23650"/>
                  </a:lnTo>
                  <a:lnTo>
                    <a:pt x="55304" y="23696"/>
                  </a:lnTo>
                  <a:lnTo>
                    <a:pt x="55395" y="23923"/>
                  </a:lnTo>
                  <a:lnTo>
                    <a:pt x="55668" y="24105"/>
                  </a:lnTo>
                  <a:lnTo>
                    <a:pt x="55987" y="24196"/>
                  </a:lnTo>
                  <a:lnTo>
                    <a:pt x="56169" y="24423"/>
                  </a:lnTo>
                  <a:lnTo>
                    <a:pt x="56260" y="24514"/>
                  </a:lnTo>
                  <a:lnTo>
                    <a:pt x="56260" y="24605"/>
                  </a:lnTo>
                  <a:lnTo>
                    <a:pt x="56441" y="24651"/>
                  </a:lnTo>
                  <a:lnTo>
                    <a:pt x="56532" y="24742"/>
                  </a:lnTo>
                  <a:lnTo>
                    <a:pt x="56532" y="24560"/>
                  </a:lnTo>
                  <a:lnTo>
                    <a:pt x="56669" y="24469"/>
                  </a:lnTo>
                  <a:lnTo>
                    <a:pt x="56578" y="24378"/>
                  </a:lnTo>
                  <a:lnTo>
                    <a:pt x="56623" y="24241"/>
                  </a:lnTo>
                  <a:lnTo>
                    <a:pt x="56714" y="24423"/>
                  </a:lnTo>
                  <a:lnTo>
                    <a:pt x="56760" y="24514"/>
                  </a:lnTo>
                  <a:lnTo>
                    <a:pt x="56851" y="24514"/>
                  </a:lnTo>
                  <a:lnTo>
                    <a:pt x="57033" y="24241"/>
                  </a:lnTo>
                  <a:lnTo>
                    <a:pt x="57033" y="23969"/>
                  </a:lnTo>
                  <a:lnTo>
                    <a:pt x="56987" y="23878"/>
                  </a:lnTo>
                  <a:lnTo>
                    <a:pt x="57033" y="23650"/>
                  </a:lnTo>
                  <a:lnTo>
                    <a:pt x="57124" y="23878"/>
                  </a:lnTo>
                  <a:lnTo>
                    <a:pt x="57124" y="24060"/>
                  </a:lnTo>
                  <a:lnTo>
                    <a:pt x="57215" y="23741"/>
                  </a:lnTo>
                  <a:lnTo>
                    <a:pt x="57397" y="23650"/>
                  </a:lnTo>
                  <a:lnTo>
                    <a:pt x="57442" y="23696"/>
                  </a:lnTo>
                  <a:lnTo>
                    <a:pt x="57488" y="23741"/>
                  </a:lnTo>
                  <a:lnTo>
                    <a:pt x="57351" y="23923"/>
                  </a:lnTo>
                  <a:lnTo>
                    <a:pt x="57442" y="23923"/>
                  </a:lnTo>
                  <a:lnTo>
                    <a:pt x="57442" y="24014"/>
                  </a:lnTo>
                  <a:lnTo>
                    <a:pt x="57578" y="23923"/>
                  </a:lnTo>
                  <a:lnTo>
                    <a:pt x="57669" y="23969"/>
                  </a:lnTo>
                  <a:lnTo>
                    <a:pt x="57851" y="24196"/>
                  </a:lnTo>
                  <a:lnTo>
                    <a:pt x="57897" y="24105"/>
                  </a:lnTo>
                  <a:lnTo>
                    <a:pt x="57988" y="24105"/>
                  </a:lnTo>
                  <a:lnTo>
                    <a:pt x="58079" y="24151"/>
                  </a:lnTo>
                  <a:lnTo>
                    <a:pt x="58215" y="24151"/>
                  </a:lnTo>
                  <a:lnTo>
                    <a:pt x="58352" y="23923"/>
                  </a:lnTo>
                  <a:lnTo>
                    <a:pt x="58579" y="23832"/>
                  </a:lnTo>
                  <a:lnTo>
                    <a:pt x="59079" y="23286"/>
                  </a:lnTo>
                  <a:lnTo>
                    <a:pt x="59079" y="23195"/>
                  </a:lnTo>
                  <a:lnTo>
                    <a:pt x="59125" y="23150"/>
                  </a:lnTo>
                  <a:lnTo>
                    <a:pt x="59170" y="23195"/>
                  </a:lnTo>
                  <a:lnTo>
                    <a:pt x="59398" y="22923"/>
                  </a:lnTo>
                  <a:lnTo>
                    <a:pt x="59534" y="22832"/>
                  </a:lnTo>
                  <a:lnTo>
                    <a:pt x="59716" y="22695"/>
                  </a:lnTo>
                  <a:lnTo>
                    <a:pt x="59807" y="22650"/>
                  </a:lnTo>
                  <a:lnTo>
                    <a:pt x="59807" y="22468"/>
                  </a:lnTo>
                  <a:lnTo>
                    <a:pt x="59216" y="22286"/>
                  </a:lnTo>
                  <a:lnTo>
                    <a:pt x="58897" y="22240"/>
                  </a:lnTo>
                  <a:lnTo>
                    <a:pt x="58625" y="22149"/>
                  </a:lnTo>
                  <a:lnTo>
                    <a:pt x="58488" y="21922"/>
                  </a:lnTo>
                  <a:lnTo>
                    <a:pt x="58352" y="21558"/>
                  </a:lnTo>
                  <a:lnTo>
                    <a:pt x="58261" y="21558"/>
                  </a:lnTo>
                  <a:lnTo>
                    <a:pt x="58261" y="21331"/>
                  </a:lnTo>
                  <a:lnTo>
                    <a:pt x="58215" y="21285"/>
                  </a:lnTo>
                  <a:lnTo>
                    <a:pt x="58261" y="21194"/>
                  </a:lnTo>
                  <a:lnTo>
                    <a:pt x="58352" y="21194"/>
                  </a:lnTo>
                  <a:lnTo>
                    <a:pt x="58352" y="21103"/>
                  </a:lnTo>
                  <a:lnTo>
                    <a:pt x="58261" y="21058"/>
                  </a:lnTo>
                  <a:lnTo>
                    <a:pt x="57942" y="21058"/>
                  </a:lnTo>
                  <a:lnTo>
                    <a:pt x="57578" y="20921"/>
                  </a:lnTo>
                  <a:lnTo>
                    <a:pt x="57488" y="20921"/>
                  </a:lnTo>
                  <a:lnTo>
                    <a:pt x="57488" y="21058"/>
                  </a:lnTo>
                  <a:lnTo>
                    <a:pt x="57397" y="20921"/>
                  </a:lnTo>
                  <a:lnTo>
                    <a:pt x="57397" y="20831"/>
                  </a:lnTo>
                  <a:lnTo>
                    <a:pt x="57533" y="20876"/>
                  </a:lnTo>
                  <a:lnTo>
                    <a:pt x="57897" y="20876"/>
                  </a:lnTo>
                  <a:lnTo>
                    <a:pt x="58124" y="21012"/>
                  </a:lnTo>
                  <a:lnTo>
                    <a:pt x="58443" y="21012"/>
                  </a:lnTo>
                  <a:lnTo>
                    <a:pt x="58625" y="21149"/>
                  </a:lnTo>
                  <a:lnTo>
                    <a:pt x="58806" y="21467"/>
                  </a:lnTo>
                  <a:lnTo>
                    <a:pt x="58943" y="21513"/>
                  </a:lnTo>
                  <a:lnTo>
                    <a:pt x="59034" y="21604"/>
                  </a:lnTo>
                  <a:lnTo>
                    <a:pt x="58988" y="21649"/>
                  </a:lnTo>
                  <a:lnTo>
                    <a:pt x="58897" y="21649"/>
                  </a:lnTo>
                  <a:lnTo>
                    <a:pt x="58897" y="21740"/>
                  </a:lnTo>
                  <a:lnTo>
                    <a:pt x="59125" y="21831"/>
                  </a:lnTo>
                  <a:lnTo>
                    <a:pt x="59216" y="22013"/>
                  </a:lnTo>
                  <a:lnTo>
                    <a:pt x="59307" y="22149"/>
                  </a:lnTo>
                  <a:lnTo>
                    <a:pt x="59807" y="22286"/>
                  </a:lnTo>
                  <a:lnTo>
                    <a:pt x="59989" y="22195"/>
                  </a:lnTo>
                  <a:lnTo>
                    <a:pt x="60034" y="22013"/>
                  </a:lnTo>
                  <a:lnTo>
                    <a:pt x="60171" y="21922"/>
                  </a:lnTo>
                  <a:lnTo>
                    <a:pt x="60262" y="21968"/>
                  </a:lnTo>
                  <a:lnTo>
                    <a:pt x="60444" y="21740"/>
                  </a:lnTo>
                  <a:lnTo>
                    <a:pt x="60626" y="21558"/>
                  </a:lnTo>
                  <a:lnTo>
                    <a:pt x="60989" y="21285"/>
                  </a:lnTo>
                  <a:lnTo>
                    <a:pt x="61080" y="21240"/>
                  </a:lnTo>
                  <a:lnTo>
                    <a:pt x="61217" y="21012"/>
                  </a:lnTo>
                  <a:lnTo>
                    <a:pt x="61126" y="20876"/>
                  </a:lnTo>
                  <a:lnTo>
                    <a:pt x="60944" y="20831"/>
                  </a:lnTo>
                  <a:lnTo>
                    <a:pt x="60853" y="20740"/>
                  </a:lnTo>
                  <a:lnTo>
                    <a:pt x="60853" y="20603"/>
                  </a:lnTo>
                  <a:lnTo>
                    <a:pt x="60944" y="20512"/>
                  </a:lnTo>
                  <a:lnTo>
                    <a:pt x="60899" y="20421"/>
                  </a:lnTo>
                  <a:lnTo>
                    <a:pt x="60899" y="20330"/>
                  </a:lnTo>
                  <a:lnTo>
                    <a:pt x="61080" y="20421"/>
                  </a:lnTo>
                  <a:lnTo>
                    <a:pt x="61171" y="20421"/>
                  </a:lnTo>
                  <a:lnTo>
                    <a:pt x="61308" y="20512"/>
                  </a:lnTo>
                  <a:lnTo>
                    <a:pt x="61490" y="20512"/>
                  </a:lnTo>
                  <a:lnTo>
                    <a:pt x="61717" y="20421"/>
                  </a:lnTo>
                  <a:lnTo>
                    <a:pt x="61717" y="20467"/>
                  </a:lnTo>
                  <a:lnTo>
                    <a:pt x="61808" y="20512"/>
                  </a:lnTo>
                  <a:lnTo>
                    <a:pt x="61808" y="20558"/>
                  </a:lnTo>
                  <a:lnTo>
                    <a:pt x="61717" y="20785"/>
                  </a:lnTo>
                  <a:lnTo>
                    <a:pt x="61717" y="20876"/>
                  </a:lnTo>
                  <a:lnTo>
                    <a:pt x="61808" y="20831"/>
                  </a:lnTo>
                  <a:lnTo>
                    <a:pt x="61854" y="20921"/>
                  </a:lnTo>
                  <a:lnTo>
                    <a:pt x="61990" y="20921"/>
                  </a:lnTo>
                  <a:lnTo>
                    <a:pt x="62172" y="21012"/>
                  </a:lnTo>
                  <a:lnTo>
                    <a:pt x="62172" y="20876"/>
                  </a:lnTo>
                  <a:lnTo>
                    <a:pt x="62036" y="20740"/>
                  </a:lnTo>
                  <a:lnTo>
                    <a:pt x="62126" y="20603"/>
                  </a:lnTo>
                  <a:lnTo>
                    <a:pt x="62172" y="20740"/>
                  </a:lnTo>
                  <a:lnTo>
                    <a:pt x="62263" y="20785"/>
                  </a:lnTo>
                  <a:lnTo>
                    <a:pt x="62263" y="20921"/>
                  </a:lnTo>
                  <a:lnTo>
                    <a:pt x="62536" y="21103"/>
                  </a:lnTo>
                  <a:lnTo>
                    <a:pt x="62627" y="21103"/>
                  </a:lnTo>
                  <a:lnTo>
                    <a:pt x="62627" y="21012"/>
                  </a:lnTo>
                  <a:lnTo>
                    <a:pt x="62536" y="20921"/>
                  </a:lnTo>
                  <a:lnTo>
                    <a:pt x="62627" y="20831"/>
                  </a:lnTo>
                  <a:lnTo>
                    <a:pt x="62581" y="20603"/>
                  </a:lnTo>
                  <a:lnTo>
                    <a:pt x="62490" y="20558"/>
                  </a:lnTo>
                  <a:lnTo>
                    <a:pt x="62536" y="20330"/>
                  </a:lnTo>
                  <a:lnTo>
                    <a:pt x="62445" y="20103"/>
                  </a:lnTo>
                  <a:lnTo>
                    <a:pt x="62308" y="20057"/>
                  </a:lnTo>
                  <a:lnTo>
                    <a:pt x="62308" y="19921"/>
                  </a:lnTo>
                  <a:lnTo>
                    <a:pt x="62126" y="20012"/>
                  </a:lnTo>
                  <a:lnTo>
                    <a:pt x="62036" y="20012"/>
                  </a:lnTo>
                  <a:lnTo>
                    <a:pt x="62172" y="19830"/>
                  </a:lnTo>
                  <a:lnTo>
                    <a:pt x="62308" y="19830"/>
                  </a:lnTo>
                  <a:lnTo>
                    <a:pt x="62354" y="19875"/>
                  </a:lnTo>
                  <a:lnTo>
                    <a:pt x="62536" y="19784"/>
                  </a:lnTo>
                  <a:lnTo>
                    <a:pt x="62627" y="19921"/>
                  </a:lnTo>
                  <a:lnTo>
                    <a:pt x="62672" y="19921"/>
                  </a:lnTo>
                  <a:lnTo>
                    <a:pt x="62672" y="20239"/>
                  </a:lnTo>
                  <a:lnTo>
                    <a:pt x="62763" y="20239"/>
                  </a:lnTo>
                  <a:lnTo>
                    <a:pt x="62900" y="20057"/>
                  </a:lnTo>
                  <a:lnTo>
                    <a:pt x="62763" y="20285"/>
                  </a:lnTo>
                  <a:lnTo>
                    <a:pt x="62763" y="20467"/>
                  </a:lnTo>
                  <a:lnTo>
                    <a:pt x="62672" y="20512"/>
                  </a:lnTo>
                  <a:lnTo>
                    <a:pt x="62672" y="20603"/>
                  </a:lnTo>
                  <a:lnTo>
                    <a:pt x="62809" y="20694"/>
                  </a:lnTo>
                  <a:lnTo>
                    <a:pt x="62854" y="20876"/>
                  </a:lnTo>
                  <a:lnTo>
                    <a:pt x="62809" y="21012"/>
                  </a:lnTo>
                  <a:lnTo>
                    <a:pt x="62854" y="21058"/>
                  </a:lnTo>
                  <a:lnTo>
                    <a:pt x="63263" y="20967"/>
                  </a:lnTo>
                  <a:lnTo>
                    <a:pt x="63309" y="20785"/>
                  </a:lnTo>
                  <a:lnTo>
                    <a:pt x="63536" y="20785"/>
                  </a:lnTo>
                  <a:lnTo>
                    <a:pt x="63764" y="20558"/>
                  </a:lnTo>
                  <a:lnTo>
                    <a:pt x="63900" y="20558"/>
                  </a:lnTo>
                  <a:lnTo>
                    <a:pt x="63946" y="20467"/>
                  </a:lnTo>
                  <a:lnTo>
                    <a:pt x="64128" y="20376"/>
                  </a:lnTo>
                  <a:lnTo>
                    <a:pt x="64173" y="20194"/>
                  </a:lnTo>
                  <a:lnTo>
                    <a:pt x="64264" y="20103"/>
                  </a:lnTo>
                  <a:lnTo>
                    <a:pt x="64537" y="20103"/>
                  </a:lnTo>
                  <a:lnTo>
                    <a:pt x="64673" y="20148"/>
                  </a:lnTo>
                  <a:lnTo>
                    <a:pt x="64719" y="20057"/>
                  </a:lnTo>
                  <a:lnTo>
                    <a:pt x="64719" y="19921"/>
                  </a:lnTo>
                  <a:lnTo>
                    <a:pt x="64901" y="19694"/>
                  </a:lnTo>
                  <a:lnTo>
                    <a:pt x="64901" y="19603"/>
                  </a:lnTo>
                  <a:lnTo>
                    <a:pt x="64992" y="19557"/>
                  </a:lnTo>
                  <a:lnTo>
                    <a:pt x="64992" y="19375"/>
                  </a:lnTo>
                  <a:lnTo>
                    <a:pt x="64810" y="19011"/>
                  </a:lnTo>
                  <a:lnTo>
                    <a:pt x="64855" y="18920"/>
                  </a:lnTo>
                  <a:lnTo>
                    <a:pt x="64673" y="18784"/>
                  </a:lnTo>
                  <a:lnTo>
                    <a:pt x="64628" y="18602"/>
                  </a:lnTo>
                  <a:lnTo>
                    <a:pt x="64673" y="18466"/>
                  </a:lnTo>
                  <a:lnTo>
                    <a:pt x="64901" y="18375"/>
                  </a:lnTo>
                  <a:lnTo>
                    <a:pt x="64901" y="18284"/>
                  </a:lnTo>
                  <a:lnTo>
                    <a:pt x="64855" y="18284"/>
                  </a:lnTo>
                  <a:lnTo>
                    <a:pt x="64764" y="18375"/>
                  </a:lnTo>
                  <a:lnTo>
                    <a:pt x="64719" y="18375"/>
                  </a:lnTo>
                  <a:lnTo>
                    <a:pt x="64719" y="18284"/>
                  </a:lnTo>
                  <a:lnTo>
                    <a:pt x="64810" y="18147"/>
                  </a:lnTo>
                  <a:lnTo>
                    <a:pt x="64673" y="18147"/>
                  </a:lnTo>
                  <a:lnTo>
                    <a:pt x="64764" y="18056"/>
                  </a:lnTo>
                  <a:lnTo>
                    <a:pt x="64810" y="17920"/>
                  </a:lnTo>
                  <a:lnTo>
                    <a:pt x="64719" y="17829"/>
                  </a:lnTo>
                  <a:lnTo>
                    <a:pt x="64582" y="17829"/>
                  </a:lnTo>
                  <a:lnTo>
                    <a:pt x="64673" y="17783"/>
                  </a:lnTo>
                  <a:lnTo>
                    <a:pt x="64673" y="17647"/>
                  </a:lnTo>
                  <a:lnTo>
                    <a:pt x="64764" y="17647"/>
                  </a:lnTo>
                  <a:lnTo>
                    <a:pt x="64810" y="17692"/>
                  </a:lnTo>
                  <a:lnTo>
                    <a:pt x="64946" y="17692"/>
                  </a:lnTo>
                  <a:lnTo>
                    <a:pt x="65083" y="17874"/>
                  </a:lnTo>
                  <a:lnTo>
                    <a:pt x="65174" y="17874"/>
                  </a:lnTo>
                  <a:lnTo>
                    <a:pt x="65265" y="17783"/>
                  </a:lnTo>
                  <a:lnTo>
                    <a:pt x="65401" y="17783"/>
                  </a:lnTo>
                  <a:lnTo>
                    <a:pt x="65583" y="17738"/>
                  </a:lnTo>
                  <a:lnTo>
                    <a:pt x="65765" y="17601"/>
                  </a:lnTo>
                  <a:lnTo>
                    <a:pt x="65719" y="17556"/>
                  </a:lnTo>
                  <a:lnTo>
                    <a:pt x="65810" y="17374"/>
                  </a:lnTo>
                  <a:lnTo>
                    <a:pt x="65765" y="17329"/>
                  </a:lnTo>
                  <a:lnTo>
                    <a:pt x="65719" y="17329"/>
                  </a:lnTo>
                  <a:lnTo>
                    <a:pt x="65719" y="17238"/>
                  </a:lnTo>
                  <a:lnTo>
                    <a:pt x="65628" y="17147"/>
                  </a:lnTo>
                  <a:lnTo>
                    <a:pt x="65446" y="17147"/>
                  </a:lnTo>
                  <a:lnTo>
                    <a:pt x="65583" y="17101"/>
                  </a:lnTo>
                  <a:lnTo>
                    <a:pt x="65719" y="17101"/>
                  </a:lnTo>
                  <a:lnTo>
                    <a:pt x="65947" y="16919"/>
                  </a:lnTo>
                  <a:lnTo>
                    <a:pt x="66038" y="16783"/>
                  </a:lnTo>
                  <a:lnTo>
                    <a:pt x="66038" y="16692"/>
                  </a:lnTo>
                  <a:lnTo>
                    <a:pt x="65947" y="16646"/>
                  </a:lnTo>
                  <a:lnTo>
                    <a:pt x="65901" y="16555"/>
                  </a:lnTo>
                  <a:lnTo>
                    <a:pt x="65674" y="16510"/>
                  </a:lnTo>
                  <a:lnTo>
                    <a:pt x="65537" y="16555"/>
                  </a:lnTo>
                  <a:lnTo>
                    <a:pt x="65446" y="16510"/>
                  </a:lnTo>
                  <a:lnTo>
                    <a:pt x="65583" y="16419"/>
                  </a:lnTo>
                  <a:lnTo>
                    <a:pt x="65583" y="16283"/>
                  </a:lnTo>
                  <a:lnTo>
                    <a:pt x="65265" y="16055"/>
                  </a:lnTo>
                  <a:lnTo>
                    <a:pt x="65265" y="15964"/>
                  </a:lnTo>
                  <a:lnTo>
                    <a:pt x="65356" y="15964"/>
                  </a:lnTo>
                  <a:lnTo>
                    <a:pt x="65446" y="16055"/>
                  </a:lnTo>
                  <a:lnTo>
                    <a:pt x="65583" y="16010"/>
                  </a:lnTo>
                  <a:lnTo>
                    <a:pt x="65492" y="15919"/>
                  </a:lnTo>
                  <a:lnTo>
                    <a:pt x="65537" y="15873"/>
                  </a:lnTo>
                  <a:lnTo>
                    <a:pt x="65537" y="15782"/>
                  </a:lnTo>
                  <a:lnTo>
                    <a:pt x="65356" y="15691"/>
                  </a:lnTo>
                  <a:lnTo>
                    <a:pt x="65219" y="15600"/>
                  </a:lnTo>
                  <a:lnTo>
                    <a:pt x="65083" y="15691"/>
                  </a:lnTo>
                  <a:lnTo>
                    <a:pt x="64764" y="15509"/>
                  </a:lnTo>
                  <a:lnTo>
                    <a:pt x="64719" y="15418"/>
                  </a:lnTo>
                  <a:lnTo>
                    <a:pt x="64719" y="15373"/>
                  </a:lnTo>
                  <a:lnTo>
                    <a:pt x="64491" y="15191"/>
                  </a:lnTo>
                  <a:lnTo>
                    <a:pt x="64219" y="15191"/>
                  </a:lnTo>
                  <a:lnTo>
                    <a:pt x="64128" y="15282"/>
                  </a:lnTo>
                  <a:lnTo>
                    <a:pt x="63991" y="15282"/>
                  </a:lnTo>
                  <a:lnTo>
                    <a:pt x="63946" y="15146"/>
                  </a:lnTo>
                  <a:lnTo>
                    <a:pt x="63764" y="15146"/>
                  </a:lnTo>
                  <a:lnTo>
                    <a:pt x="63809" y="15237"/>
                  </a:lnTo>
                  <a:lnTo>
                    <a:pt x="63946" y="15282"/>
                  </a:lnTo>
                  <a:lnTo>
                    <a:pt x="63900" y="15464"/>
                  </a:lnTo>
                  <a:lnTo>
                    <a:pt x="63718" y="15464"/>
                  </a:lnTo>
                  <a:lnTo>
                    <a:pt x="63718" y="15509"/>
                  </a:lnTo>
                  <a:lnTo>
                    <a:pt x="63809" y="15555"/>
                  </a:lnTo>
                  <a:lnTo>
                    <a:pt x="63673" y="15646"/>
                  </a:lnTo>
                  <a:lnTo>
                    <a:pt x="63673" y="15782"/>
                  </a:lnTo>
                  <a:lnTo>
                    <a:pt x="63764" y="15919"/>
                  </a:lnTo>
                  <a:lnTo>
                    <a:pt x="63627" y="15919"/>
                  </a:lnTo>
                  <a:lnTo>
                    <a:pt x="63627" y="16055"/>
                  </a:lnTo>
                  <a:lnTo>
                    <a:pt x="63536" y="16146"/>
                  </a:lnTo>
                  <a:lnTo>
                    <a:pt x="63536" y="16374"/>
                  </a:lnTo>
                  <a:lnTo>
                    <a:pt x="63627" y="16374"/>
                  </a:lnTo>
                  <a:lnTo>
                    <a:pt x="63718" y="16510"/>
                  </a:lnTo>
                  <a:lnTo>
                    <a:pt x="63764" y="16510"/>
                  </a:lnTo>
                  <a:lnTo>
                    <a:pt x="63855" y="16646"/>
                  </a:lnTo>
                  <a:lnTo>
                    <a:pt x="63809" y="16692"/>
                  </a:lnTo>
                  <a:lnTo>
                    <a:pt x="63673" y="16692"/>
                  </a:lnTo>
                  <a:lnTo>
                    <a:pt x="63627" y="16783"/>
                  </a:lnTo>
                  <a:lnTo>
                    <a:pt x="63536" y="16692"/>
                  </a:lnTo>
                  <a:lnTo>
                    <a:pt x="63354" y="16692"/>
                  </a:lnTo>
                  <a:lnTo>
                    <a:pt x="63309" y="16783"/>
                  </a:lnTo>
                  <a:lnTo>
                    <a:pt x="63445" y="16919"/>
                  </a:lnTo>
                  <a:lnTo>
                    <a:pt x="63536" y="16919"/>
                  </a:lnTo>
                  <a:lnTo>
                    <a:pt x="63536" y="17056"/>
                  </a:lnTo>
                  <a:lnTo>
                    <a:pt x="63354" y="17056"/>
                  </a:lnTo>
                  <a:lnTo>
                    <a:pt x="63263" y="17010"/>
                  </a:lnTo>
                  <a:lnTo>
                    <a:pt x="63172" y="17101"/>
                  </a:lnTo>
                  <a:lnTo>
                    <a:pt x="63082" y="16919"/>
                  </a:lnTo>
                  <a:lnTo>
                    <a:pt x="62900" y="17010"/>
                  </a:lnTo>
                  <a:lnTo>
                    <a:pt x="62763" y="17329"/>
                  </a:lnTo>
                  <a:lnTo>
                    <a:pt x="62627" y="17647"/>
                  </a:lnTo>
                  <a:lnTo>
                    <a:pt x="62445" y="17965"/>
                  </a:lnTo>
                  <a:lnTo>
                    <a:pt x="62172" y="18193"/>
                  </a:lnTo>
                  <a:lnTo>
                    <a:pt x="62081" y="18329"/>
                  </a:lnTo>
                  <a:lnTo>
                    <a:pt x="62036" y="18329"/>
                  </a:lnTo>
                  <a:lnTo>
                    <a:pt x="61899" y="18511"/>
                  </a:lnTo>
                  <a:lnTo>
                    <a:pt x="61763" y="18557"/>
                  </a:lnTo>
                  <a:lnTo>
                    <a:pt x="61763" y="18829"/>
                  </a:lnTo>
                  <a:lnTo>
                    <a:pt x="61626" y="18966"/>
                  </a:lnTo>
                  <a:lnTo>
                    <a:pt x="61626" y="19102"/>
                  </a:lnTo>
                  <a:lnTo>
                    <a:pt x="61535" y="19102"/>
                  </a:lnTo>
                  <a:lnTo>
                    <a:pt x="61444" y="18920"/>
                  </a:lnTo>
                  <a:lnTo>
                    <a:pt x="61353" y="18920"/>
                  </a:lnTo>
                  <a:lnTo>
                    <a:pt x="61217" y="19057"/>
                  </a:lnTo>
                  <a:lnTo>
                    <a:pt x="61308" y="19102"/>
                  </a:lnTo>
                  <a:lnTo>
                    <a:pt x="61308" y="19284"/>
                  </a:lnTo>
                  <a:lnTo>
                    <a:pt x="61217" y="19284"/>
                  </a:lnTo>
                  <a:lnTo>
                    <a:pt x="61080" y="19193"/>
                  </a:lnTo>
                  <a:lnTo>
                    <a:pt x="61126" y="19011"/>
                  </a:lnTo>
                  <a:lnTo>
                    <a:pt x="60989" y="18784"/>
                  </a:lnTo>
                  <a:lnTo>
                    <a:pt x="60899" y="18238"/>
                  </a:lnTo>
                  <a:lnTo>
                    <a:pt x="60899" y="18011"/>
                  </a:lnTo>
                  <a:lnTo>
                    <a:pt x="60808" y="17920"/>
                  </a:lnTo>
                  <a:lnTo>
                    <a:pt x="60899" y="17738"/>
                  </a:lnTo>
                  <a:lnTo>
                    <a:pt x="60989" y="17601"/>
                  </a:lnTo>
                  <a:lnTo>
                    <a:pt x="60989" y="17420"/>
                  </a:lnTo>
                  <a:lnTo>
                    <a:pt x="61035" y="17283"/>
                  </a:lnTo>
                  <a:lnTo>
                    <a:pt x="61126" y="17192"/>
                  </a:lnTo>
                  <a:lnTo>
                    <a:pt x="61217" y="17283"/>
                  </a:lnTo>
                  <a:lnTo>
                    <a:pt x="61353" y="17238"/>
                  </a:lnTo>
                  <a:lnTo>
                    <a:pt x="61444" y="17056"/>
                  </a:lnTo>
                  <a:lnTo>
                    <a:pt x="61399" y="16737"/>
                  </a:lnTo>
                  <a:lnTo>
                    <a:pt x="61444" y="16601"/>
                  </a:lnTo>
                  <a:lnTo>
                    <a:pt x="61444" y="16419"/>
                  </a:lnTo>
                  <a:lnTo>
                    <a:pt x="61308" y="16237"/>
                  </a:lnTo>
                  <a:lnTo>
                    <a:pt x="61308" y="16055"/>
                  </a:lnTo>
                  <a:lnTo>
                    <a:pt x="61171" y="15782"/>
                  </a:lnTo>
                  <a:lnTo>
                    <a:pt x="61126" y="15646"/>
                  </a:lnTo>
                  <a:lnTo>
                    <a:pt x="61080" y="15555"/>
                  </a:lnTo>
                  <a:lnTo>
                    <a:pt x="60989" y="15555"/>
                  </a:lnTo>
                  <a:lnTo>
                    <a:pt x="60944" y="15737"/>
                  </a:lnTo>
                  <a:lnTo>
                    <a:pt x="60762" y="16010"/>
                  </a:lnTo>
                  <a:lnTo>
                    <a:pt x="60580" y="16146"/>
                  </a:lnTo>
                  <a:lnTo>
                    <a:pt x="60535" y="16328"/>
                  </a:lnTo>
                  <a:lnTo>
                    <a:pt x="60535" y="16601"/>
                  </a:lnTo>
                  <a:lnTo>
                    <a:pt x="60444" y="16646"/>
                  </a:lnTo>
                  <a:lnTo>
                    <a:pt x="60353" y="16601"/>
                  </a:lnTo>
                  <a:lnTo>
                    <a:pt x="60262" y="16692"/>
                  </a:lnTo>
                  <a:lnTo>
                    <a:pt x="60307" y="16737"/>
                  </a:lnTo>
                  <a:lnTo>
                    <a:pt x="60262" y="16828"/>
                  </a:lnTo>
                  <a:lnTo>
                    <a:pt x="60080" y="16919"/>
                  </a:lnTo>
                  <a:lnTo>
                    <a:pt x="59989" y="17056"/>
                  </a:lnTo>
                  <a:lnTo>
                    <a:pt x="59898" y="17192"/>
                  </a:lnTo>
                  <a:lnTo>
                    <a:pt x="59807" y="17192"/>
                  </a:lnTo>
                  <a:lnTo>
                    <a:pt x="59807" y="17056"/>
                  </a:lnTo>
                  <a:lnTo>
                    <a:pt x="59898" y="17010"/>
                  </a:lnTo>
                  <a:lnTo>
                    <a:pt x="59898" y="16874"/>
                  </a:lnTo>
                  <a:lnTo>
                    <a:pt x="59852" y="16783"/>
                  </a:lnTo>
                  <a:lnTo>
                    <a:pt x="59989" y="16601"/>
                  </a:lnTo>
                  <a:lnTo>
                    <a:pt x="59989" y="16419"/>
                  </a:lnTo>
                  <a:lnTo>
                    <a:pt x="59989" y="16283"/>
                  </a:lnTo>
                  <a:lnTo>
                    <a:pt x="60125" y="16192"/>
                  </a:lnTo>
                  <a:lnTo>
                    <a:pt x="60125" y="16055"/>
                  </a:lnTo>
                  <a:lnTo>
                    <a:pt x="60080" y="16010"/>
                  </a:lnTo>
                  <a:lnTo>
                    <a:pt x="60080" y="15828"/>
                  </a:lnTo>
                  <a:lnTo>
                    <a:pt x="59943" y="15600"/>
                  </a:lnTo>
                  <a:lnTo>
                    <a:pt x="59943" y="15464"/>
                  </a:lnTo>
                  <a:lnTo>
                    <a:pt x="59852" y="15327"/>
                  </a:lnTo>
                  <a:lnTo>
                    <a:pt x="59852" y="15237"/>
                  </a:lnTo>
                  <a:lnTo>
                    <a:pt x="59898" y="15282"/>
                  </a:lnTo>
                  <a:lnTo>
                    <a:pt x="59989" y="15282"/>
                  </a:lnTo>
                  <a:lnTo>
                    <a:pt x="60034" y="15464"/>
                  </a:lnTo>
                  <a:lnTo>
                    <a:pt x="60080" y="15418"/>
                  </a:lnTo>
                  <a:lnTo>
                    <a:pt x="60262" y="15237"/>
                  </a:lnTo>
                  <a:lnTo>
                    <a:pt x="60398" y="15237"/>
                  </a:lnTo>
                  <a:lnTo>
                    <a:pt x="60489" y="15100"/>
                  </a:lnTo>
                  <a:lnTo>
                    <a:pt x="60398" y="15055"/>
                  </a:lnTo>
                  <a:lnTo>
                    <a:pt x="60262" y="15146"/>
                  </a:lnTo>
                  <a:lnTo>
                    <a:pt x="60171" y="15055"/>
                  </a:lnTo>
                  <a:lnTo>
                    <a:pt x="60034" y="15009"/>
                  </a:lnTo>
                  <a:lnTo>
                    <a:pt x="60034" y="14964"/>
                  </a:lnTo>
                  <a:lnTo>
                    <a:pt x="60080" y="14873"/>
                  </a:lnTo>
                  <a:lnTo>
                    <a:pt x="60034" y="14827"/>
                  </a:lnTo>
                  <a:lnTo>
                    <a:pt x="59898" y="14827"/>
                  </a:lnTo>
                  <a:lnTo>
                    <a:pt x="59898" y="14964"/>
                  </a:lnTo>
                  <a:lnTo>
                    <a:pt x="59671" y="15009"/>
                  </a:lnTo>
                  <a:lnTo>
                    <a:pt x="59534" y="14873"/>
                  </a:lnTo>
                  <a:lnTo>
                    <a:pt x="59534" y="14736"/>
                  </a:lnTo>
                  <a:lnTo>
                    <a:pt x="59443" y="14691"/>
                  </a:lnTo>
                  <a:lnTo>
                    <a:pt x="59261" y="14736"/>
                  </a:lnTo>
                  <a:lnTo>
                    <a:pt x="59216" y="14645"/>
                  </a:lnTo>
                  <a:lnTo>
                    <a:pt x="59261" y="14463"/>
                  </a:lnTo>
                  <a:lnTo>
                    <a:pt x="59352" y="14418"/>
                  </a:lnTo>
                  <a:lnTo>
                    <a:pt x="59352" y="14372"/>
                  </a:lnTo>
                  <a:lnTo>
                    <a:pt x="59443" y="14372"/>
                  </a:lnTo>
                  <a:lnTo>
                    <a:pt x="59898" y="14054"/>
                  </a:lnTo>
                  <a:lnTo>
                    <a:pt x="59898" y="13963"/>
                  </a:lnTo>
                  <a:lnTo>
                    <a:pt x="59762" y="13872"/>
                  </a:lnTo>
                  <a:lnTo>
                    <a:pt x="59580" y="13918"/>
                  </a:lnTo>
                  <a:lnTo>
                    <a:pt x="59580" y="13872"/>
                  </a:lnTo>
                  <a:lnTo>
                    <a:pt x="59716" y="13781"/>
                  </a:lnTo>
                  <a:lnTo>
                    <a:pt x="59762" y="13645"/>
                  </a:lnTo>
                  <a:lnTo>
                    <a:pt x="59989" y="13554"/>
                  </a:lnTo>
                  <a:lnTo>
                    <a:pt x="59898" y="13736"/>
                  </a:lnTo>
                  <a:lnTo>
                    <a:pt x="59989" y="13872"/>
                  </a:lnTo>
                  <a:lnTo>
                    <a:pt x="60125" y="13827"/>
                  </a:lnTo>
                  <a:lnTo>
                    <a:pt x="60216" y="13872"/>
                  </a:lnTo>
                  <a:lnTo>
                    <a:pt x="60353" y="13781"/>
                  </a:lnTo>
                  <a:lnTo>
                    <a:pt x="60353" y="13645"/>
                  </a:lnTo>
                  <a:lnTo>
                    <a:pt x="60262" y="13508"/>
                  </a:lnTo>
                  <a:lnTo>
                    <a:pt x="60125" y="13508"/>
                  </a:lnTo>
                  <a:lnTo>
                    <a:pt x="60125" y="13417"/>
                  </a:lnTo>
                  <a:lnTo>
                    <a:pt x="60171" y="13281"/>
                  </a:lnTo>
                  <a:lnTo>
                    <a:pt x="60125" y="13144"/>
                  </a:lnTo>
                  <a:lnTo>
                    <a:pt x="60171" y="13053"/>
                  </a:lnTo>
                  <a:lnTo>
                    <a:pt x="60171" y="12917"/>
                  </a:lnTo>
                  <a:lnTo>
                    <a:pt x="60034" y="12735"/>
                  </a:lnTo>
                  <a:lnTo>
                    <a:pt x="60080" y="12599"/>
                  </a:lnTo>
                  <a:lnTo>
                    <a:pt x="59989" y="12462"/>
                  </a:lnTo>
                  <a:lnTo>
                    <a:pt x="60080" y="12417"/>
                  </a:lnTo>
                  <a:lnTo>
                    <a:pt x="60080" y="12189"/>
                  </a:lnTo>
                  <a:lnTo>
                    <a:pt x="60216" y="12007"/>
                  </a:lnTo>
                  <a:lnTo>
                    <a:pt x="60216" y="11871"/>
                  </a:lnTo>
                  <a:lnTo>
                    <a:pt x="60307" y="11735"/>
                  </a:lnTo>
                  <a:lnTo>
                    <a:pt x="60307" y="11644"/>
                  </a:lnTo>
                  <a:lnTo>
                    <a:pt x="60216" y="11598"/>
                  </a:lnTo>
                  <a:lnTo>
                    <a:pt x="60262" y="11325"/>
                  </a:lnTo>
                  <a:lnTo>
                    <a:pt x="60216" y="11189"/>
                  </a:lnTo>
                  <a:lnTo>
                    <a:pt x="60080" y="11052"/>
                  </a:lnTo>
                  <a:lnTo>
                    <a:pt x="60080" y="10916"/>
                  </a:lnTo>
                  <a:lnTo>
                    <a:pt x="60034" y="10780"/>
                  </a:lnTo>
                  <a:lnTo>
                    <a:pt x="60125" y="10780"/>
                  </a:lnTo>
                  <a:lnTo>
                    <a:pt x="60171" y="10598"/>
                  </a:lnTo>
                  <a:lnTo>
                    <a:pt x="60080" y="10507"/>
                  </a:lnTo>
                  <a:lnTo>
                    <a:pt x="59943" y="10416"/>
                  </a:lnTo>
                  <a:lnTo>
                    <a:pt x="59852" y="10370"/>
                  </a:lnTo>
                  <a:lnTo>
                    <a:pt x="59852" y="10279"/>
                  </a:lnTo>
                  <a:lnTo>
                    <a:pt x="59852" y="10143"/>
                  </a:lnTo>
                  <a:lnTo>
                    <a:pt x="59625" y="10097"/>
                  </a:lnTo>
                  <a:lnTo>
                    <a:pt x="59443" y="10006"/>
                  </a:lnTo>
                  <a:lnTo>
                    <a:pt x="59307" y="10097"/>
                  </a:lnTo>
                  <a:lnTo>
                    <a:pt x="59307" y="10234"/>
                  </a:lnTo>
                  <a:lnTo>
                    <a:pt x="59079" y="10370"/>
                  </a:lnTo>
                  <a:lnTo>
                    <a:pt x="59034" y="10461"/>
                  </a:lnTo>
                  <a:lnTo>
                    <a:pt x="58852" y="10461"/>
                  </a:lnTo>
                  <a:lnTo>
                    <a:pt x="58670" y="10598"/>
                  </a:lnTo>
                  <a:lnTo>
                    <a:pt x="58806" y="10734"/>
                  </a:lnTo>
                  <a:lnTo>
                    <a:pt x="58943" y="10780"/>
                  </a:lnTo>
                  <a:lnTo>
                    <a:pt x="59034" y="10780"/>
                  </a:lnTo>
                  <a:lnTo>
                    <a:pt x="59034" y="10870"/>
                  </a:lnTo>
                  <a:lnTo>
                    <a:pt x="58852" y="11143"/>
                  </a:lnTo>
                  <a:lnTo>
                    <a:pt x="58852" y="11234"/>
                  </a:lnTo>
                  <a:lnTo>
                    <a:pt x="58715" y="11325"/>
                  </a:lnTo>
                  <a:lnTo>
                    <a:pt x="58715" y="11325"/>
                  </a:lnTo>
                  <a:lnTo>
                    <a:pt x="58761" y="11189"/>
                  </a:lnTo>
                  <a:lnTo>
                    <a:pt x="58670" y="11143"/>
                  </a:lnTo>
                  <a:lnTo>
                    <a:pt x="58715" y="10961"/>
                  </a:lnTo>
                  <a:lnTo>
                    <a:pt x="58625" y="10870"/>
                  </a:lnTo>
                  <a:lnTo>
                    <a:pt x="58443" y="10961"/>
                  </a:lnTo>
                  <a:lnTo>
                    <a:pt x="58306" y="11098"/>
                  </a:lnTo>
                  <a:lnTo>
                    <a:pt x="58215" y="11098"/>
                  </a:lnTo>
                  <a:lnTo>
                    <a:pt x="58079" y="11325"/>
                  </a:lnTo>
                  <a:lnTo>
                    <a:pt x="57988" y="11371"/>
                  </a:lnTo>
                  <a:lnTo>
                    <a:pt x="57851" y="11644"/>
                  </a:lnTo>
                  <a:lnTo>
                    <a:pt x="57669" y="11871"/>
                  </a:lnTo>
                  <a:lnTo>
                    <a:pt x="57669" y="12053"/>
                  </a:lnTo>
                  <a:lnTo>
                    <a:pt x="57715" y="12189"/>
                  </a:lnTo>
                  <a:lnTo>
                    <a:pt x="57715" y="12280"/>
                  </a:lnTo>
                  <a:lnTo>
                    <a:pt x="57806" y="12326"/>
                  </a:lnTo>
                  <a:lnTo>
                    <a:pt x="57942" y="12280"/>
                  </a:lnTo>
                  <a:lnTo>
                    <a:pt x="58033" y="12280"/>
                  </a:lnTo>
                  <a:lnTo>
                    <a:pt x="58033" y="12371"/>
                  </a:lnTo>
                  <a:lnTo>
                    <a:pt x="57897" y="12462"/>
                  </a:lnTo>
                  <a:lnTo>
                    <a:pt x="57897" y="12508"/>
                  </a:lnTo>
                  <a:lnTo>
                    <a:pt x="57760" y="12508"/>
                  </a:lnTo>
                  <a:lnTo>
                    <a:pt x="57624" y="12599"/>
                  </a:lnTo>
                  <a:lnTo>
                    <a:pt x="57351" y="12826"/>
                  </a:lnTo>
                  <a:lnTo>
                    <a:pt x="57215" y="12963"/>
                  </a:lnTo>
                  <a:lnTo>
                    <a:pt x="57215" y="13326"/>
                  </a:lnTo>
                  <a:lnTo>
                    <a:pt x="57306" y="13463"/>
                  </a:lnTo>
                  <a:lnTo>
                    <a:pt x="57306" y="13599"/>
                  </a:lnTo>
                  <a:lnTo>
                    <a:pt x="57215" y="13736"/>
                  </a:lnTo>
                  <a:lnTo>
                    <a:pt x="57260" y="13827"/>
                  </a:lnTo>
                  <a:lnTo>
                    <a:pt x="57306" y="13918"/>
                  </a:lnTo>
                  <a:lnTo>
                    <a:pt x="57442" y="13918"/>
                  </a:lnTo>
                  <a:lnTo>
                    <a:pt x="57488" y="13963"/>
                  </a:lnTo>
                  <a:lnTo>
                    <a:pt x="57533" y="14145"/>
                  </a:lnTo>
                  <a:lnTo>
                    <a:pt x="57669" y="14236"/>
                  </a:lnTo>
                  <a:lnTo>
                    <a:pt x="57760" y="14372"/>
                  </a:lnTo>
                  <a:lnTo>
                    <a:pt x="57851" y="14372"/>
                  </a:lnTo>
                  <a:lnTo>
                    <a:pt x="57942" y="14190"/>
                  </a:lnTo>
                  <a:lnTo>
                    <a:pt x="57942" y="14372"/>
                  </a:lnTo>
                  <a:lnTo>
                    <a:pt x="57988" y="14600"/>
                  </a:lnTo>
                  <a:lnTo>
                    <a:pt x="58215" y="14645"/>
                  </a:lnTo>
                  <a:lnTo>
                    <a:pt x="58306" y="14736"/>
                  </a:lnTo>
                  <a:lnTo>
                    <a:pt x="58443" y="14736"/>
                  </a:lnTo>
                  <a:lnTo>
                    <a:pt x="58625" y="14782"/>
                  </a:lnTo>
                  <a:lnTo>
                    <a:pt x="58625" y="14918"/>
                  </a:lnTo>
                  <a:lnTo>
                    <a:pt x="58488" y="15191"/>
                  </a:lnTo>
                  <a:lnTo>
                    <a:pt x="58352" y="15282"/>
                  </a:lnTo>
                  <a:lnTo>
                    <a:pt x="58261" y="15237"/>
                  </a:lnTo>
                  <a:lnTo>
                    <a:pt x="58306" y="15100"/>
                  </a:lnTo>
                  <a:lnTo>
                    <a:pt x="58443" y="15009"/>
                  </a:lnTo>
                  <a:lnTo>
                    <a:pt x="58261" y="14964"/>
                  </a:lnTo>
                  <a:lnTo>
                    <a:pt x="58079" y="14964"/>
                  </a:lnTo>
                  <a:lnTo>
                    <a:pt x="57942" y="15146"/>
                  </a:lnTo>
                  <a:lnTo>
                    <a:pt x="58033" y="15237"/>
                  </a:lnTo>
                  <a:lnTo>
                    <a:pt x="58033" y="15327"/>
                  </a:lnTo>
                  <a:lnTo>
                    <a:pt x="57806" y="15418"/>
                  </a:lnTo>
                  <a:lnTo>
                    <a:pt x="57715" y="15555"/>
                  </a:lnTo>
                  <a:lnTo>
                    <a:pt x="57488" y="15555"/>
                  </a:lnTo>
                  <a:lnTo>
                    <a:pt x="57397" y="15737"/>
                  </a:lnTo>
                  <a:lnTo>
                    <a:pt x="57397" y="15782"/>
                  </a:lnTo>
                  <a:lnTo>
                    <a:pt x="57488" y="15782"/>
                  </a:lnTo>
                  <a:lnTo>
                    <a:pt x="57578" y="15873"/>
                  </a:lnTo>
                  <a:lnTo>
                    <a:pt x="57715" y="15828"/>
                  </a:lnTo>
                  <a:lnTo>
                    <a:pt x="57806" y="15691"/>
                  </a:lnTo>
                  <a:lnTo>
                    <a:pt x="57760" y="15646"/>
                  </a:lnTo>
                  <a:lnTo>
                    <a:pt x="57897" y="15646"/>
                  </a:lnTo>
                  <a:lnTo>
                    <a:pt x="57988" y="15555"/>
                  </a:lnTo>
                  <a:lnTo>
                    <a:pt x="58033" y="15646"/>
                  </a:lnTo>
                  <a:lnTo>
                    <a:pt x="58033" y="15782"/>
                  </a:lnTo>
                  <a:lnTo>
                    <a:pt x="57897" y="15964"/>
                  </a:lnTo>
                  <a:lnTo>
                    <a:pt x="57851" y="16192"/>
                  </a:lnTo>
                  <a:lnTo>
                    <a:pt x="57851" y="16283"/>
                  </a:lnTo>
                  <a:lnTo>
                    <a:pt x="57760" y="16419"/>
                  </a:lnTo>
                  <a:lnTo>
                    <a:pt x="57533" y="16419"/>
                  </a:lnTo>
                  <a:lnTo>
                    <a:pt x="57397" y="16555"/>
                  </a:lnTo>
                  <a:lnTo>
                    <a:pt x="57306" y="16601"/>
                  </a:lnTo>
                  <a:lnTo>
                    <a:pt x="57306" y="16692"/>
                  </a:lnTo>
                  <a:lnTo>
                    <a:pt x="57215" y="16828"/>
                  </a:lnTo>
                  <a:lnTo>
                    <a:pt x="56851" y="16965"/>
                  </a:lnTo>
                  <a:lnTo>
                    <a:pt x="56760" y="17101"/>
                  </a:lnTo>
                  <a:lnTo>
                    <a:pt x="56623" y="17101"/>
                  </a:lnTo>
                  <a:lnTo>
                    <a:pt x="56578" y="17010"/>
                  </a:lnTo>
                  <a:lnTo>
                    <a:pt x="56487" y="17010"/>
                  </a:lnTo>
                  <a:lnTo>
                    <a:pt x="56487" y="16965"/>
                  </a:lnTo>
                  <a:lnTo>
                    <a:pt x="56396" y="17056"/>
                  </a:lnTo>
                  <a:lnTo>
                    <a:pt x="56351" y="17056"/>
                  </a:lnTo>
                  <a:lnTo>
                    <a:pt x="56305" y="17010"/>
                  </a:lnTo>
                  <a:lnTo>
                    <a:pt x="56169" y="17101"/>
                  </a:lnTo>
                  <a:lnTo>
                    <a:pt x="56078" y="17329"/>
                  </a:lnTo>
                  <a:lnTo>
                    <a:pt x="55941" y="17510"/>
                  </a:lnTo>
                  <a:lnTo>
                    <a:pt x="55896" y="17601"/>
                  </a:lnTo>
                  <a:lnTo>
                    <a:pt x="55987" y="17692"/>
                  </a:lnTo>
                  <a:lnTo>
                    <a:pt x="55987" y="17783"/>
                  </a:lnTo>
                  <a:lnTo>
                    <a:pt x="55896" y="18011"/>
                  </a:lnTo>
                  <a:lnTo>
                    <a:pt x="55896" y="18147"/>
                  </a:lnTo>
                  <a:lnTo>
                    <a:pt x="55941" y="18238"/>
                  </a:lnTo>
                  <a:lnTo>
                    <a:pt x="55850" y="18329"/>
                  </a:lnTo>
                  <a:lnTo>
                    <a:pt x="55759" y="18511"/>
                  </a:lnTo>
                  <a:lnTo>
                    <a:pt x="55850" y="18511"/>
                  </a:lnTo>
                  <a:lnTo>
                    <a:pt x="55941" y="18466"/>
                  </a:lnTo>
                  <a:lnTo>
                    <a:pt x="56032" y="18329"/>
                  </a:lnTo>
                  <a:lnTo>
                    <a:pt x="56169" y="18329"/>
                  </a:lnTo>
                  <a:lnTo>
                    <a:pt x="56305" y="18238"/>
                  </a:lnTo>
                  <a:lnTo>
                    <a:pt x="56169" y="18375"/>
                  </a:lnTo>
                  <a:lnTo>
                    <a:pt x="56032" y="18375"/>
                  </a:lnTo>
                  <a:lnTo>
                    <a:pt x="55896" y="18557"/>
                  </a:lnTo>
                  <a:lnTo>
                    <a:pt x="55668" y="18602"/>
                  </a:lnTo>
                  <a:lnTo>
                    <a:pt x="55668" y="18784"/>
                  </a:lnTo>
                  <a:lnTo>
                    <a:pt x="55577" y="18875"/>
                  </a:lnTo>
                  <a:lnTo>
                    <a:pt x="55441" y="18784"/>
                  </a:lnTo>
                  <a:lnTo>
                    <a:pt x="55259" y="18784"/>
                  </a:lnTo>
                  <a:lnTo>
                    <a:pt x="55168" y="18693"/>
                  </a:lnTo>
                  <a:lnTo>
                    <a:pt x="55077" y="18784"/>
                  </a:lnTo>
                  <a:lnTo>
                    <a:pt x="55123" y="19011"/>
                  </a:lnTo>
                  <a:lnTo>
                    <a:pt x="54986" y="19330"/>
                  </a:lnTo>
                  <a:lnTo>
                    <a:pt x="55032" y="18966"/>
                  </a:lnTo>
                  <a:lnTo>
                    <a:pt x="54986" y="18784"/>
                  </a:lnTo>
                  <a:lnTo>
                    <a:pt x="54895" y="18602"/>
                  </a:lnTo>
                  <a:lnTo>
                    <a:pt x="54941" y="18420"/>
                  </a:lnTo>
                  <a:lnTo>
                    <a:pt x="54986" y="18420"/>
                  </a:lnTo>
                  <a:lnTo>
                    <a:pt x="55077" y="18602"/>
                  </a:lnTo>
                  <a:lnTo>
                    <a:pt x="55259" y="18511"/>
                  </a:lnTo>
                  <a:lnTo>
                    <a:pt x="55304" y="18647"/>
                  </a:lnTo>
                  <a:lnTo>
                    <a:pt x="55486" y="18738"/>
                  </a:lnTo>
                  <a:lnTo>
                    <a:pt x="55623" y="18647"/>
                  </a:lnTo>
                  <a:lnTo>
                    <a:pt x="55623" y="18511"/>
                  </a:lnTo>
                  <a:lnTo>
                    <a:pt x="55668" y="18329"/>
                  </a:lnTo>
                  <a:lnTo>
                    <a:pt x="55532" y="18375"/>
                  </a:lnTo>
                  <a:lnTo>
                    <a:pt x="55441" y="18329"/>
                  </a:lnTo>
                  <a:lnTo>
                    <a:pt x="55577" y="18284"/>
                  </a:lnTo>
                  <a:lnTo>
                    <a:pt x="55668" y="18102"/>
                  </a:lnTo>
                  <a:lnTo>
                    <a:pt x="55532" y="18102"/>
                  </a:lnTo>
                  <a:lnTo>
                    <a:pt x="55441" y="18193"/>
                  </a:lnTo>
                  <a:lnTo>
                    <a:pt x="55214" y="18284"/>
                  </a:lnTo>
                  <a:lnTo>
                    <a:pt x="55214" y="18193"/>
                  </a:lnTo>
                  <a:lnTo>
                    <a:pt x="55395" y="18056"/>
                  </a:lnTo>
                  <a:lnTo>
                    <a:pt x="55395" y="17920"/>
                  </a:lnTo>
                  <a:lnTo>
                    <a:pt x="55304" y="17920"/>
                  </a:lnTo>
                  <a:lnTo>
                    <a:pt x="55168" y="17965"/>
                  </a:lnTo>
                  <a:lnTo>
                    <a:pt x="55168" y="17874"/>
                  </a:lnTo>
                  <a:lnTo>
                    <a:pt x="55214" y="17647"/>
                  </a:lnTo>
                  <a:lnTo>
                    <a:pt x="55304" y="17465"/>
                  </a:lnTo>
                  <a:lnTo>
                    <a:pt x="55350" y="17601"/>
                  </a:lnTo>
                  <a:lnTo>
                    <a:pt x="55395" y="17510"/>
                  </a:lnTo>
                  <a:lnTo>
                    <a:pt x="55395" y="17374"/>
                  </a:lnTo>
                  <a:lnTo>
                    <a:pt x="55623" y="17192"/>
                  </a:lnTo>
                  <a:lnTo>
                    <a:pt x="55623" y="17101"/>
                  </a:lnTo>
                  <a:lnTo>
                    <a:pt x="55896" y="16919"/>
                  </a:lnTo>
                  <a:lnTo>
                    <a:pt x="55896" y="16737"/>
                  </a:lnTo>
                  <a:lnTo>
                    <a:pt x="55987" y="16646"/>
                  </a:lnTo>
                  <a:lnTo>
                    <a:pt x="56078" y="16646"/>
                  </a:lnTo>
                  <a:lnTo>
                    <a:pt x="56078" y="16555"/>
                  </a:lnTo>
                  <a:lnTo>
                    <a:pt x="55941" y="16555"/>
                  </a:lnTo>
                  <a:lnTo>
                    <a:pt x="55714" y="16601"/>
                  </a:lnTo>
                  <a:lnTo>
                    <a:pt x="55623" y="16783"/>
                  </a:lnTo>
                  <a:lnTo>
                    <a:pt x="55441" y="16919"/>
                  </a:lnTo>
                  <a:lnTo>
                    <a:pt x="55350" y="16874"/>
                  </a:lnTo>
                  <a:lnTo>
                    <a:pt x="55395" y="16783"/>
                  </a:lnTo>
                  <a:lnTo>
                    <a:pt x="55577" y="16737"/>
                  </a:lnTo>
                  <a:lnTo>
                    <a:pt x="55577" y="16601"/>
                  </a:lnTo>
                  <a:lnTo>
                    <a:pt x="55486" y="16555"/>
                  </a:lnTo>
                  <a:lnTo>
                    <a:pt x="55350" y="16555"/>
                  </a:lnTo>
                  <a:lnTo>
                    <a:pt x="55259" y="16464"/>
                  </a:lnTo>
                  <a:lnTo>
                    <a:pt x="55304" y="16374"/>
                  </a:lnTo>
                  <a:lnTo>
                    <a:pt x="55304" y="16192"/>
                  </a:lnTo>
                  <a:lnTo>
                    <a:pt x="55214" y="16055"/>
                  </a:lnTo>
                  <a:lnTo>
                    <a:pt x="55123" y="16055"/>
                  </a:lnTo>
                  <a:lnTo>
                    <a:pt x="55077" y="16192"/>
                  </a:lnTo>
                  <a:lnTo>
                    <a:pt x="55077" y="16101"/>
                  </a:lnTo>
                  <a:lnTo>
                    <a:pt x="55123" y="16010"/>
                  </a:lnTo>
                  <a:lnTo>
                    <a:pt x="55077" y="15873"/>
                  </a:lnTo>
                  <a:lnTo>
                    <a:pt x="54941" y="15873"/>
                  </a:lnTo>
                  <a:lnTo>
                    <a:pt x="54850" y="16010"/>
                  </a:lnTo>
                  <a:lnTo>
                    <a:pt x="54713" y="16101"/>
                  </a:lnTo>
                  <a:lnTo>
                    <a:pt x="54668" y="16192"/>
                  </a:lnTo>
                  <a:lnTo>
                    <a:pt x="54622" y="16146"/>
                  </a:lnTo>
                  <a:lnTo>
                    <a:pt x="54622" y="16055"/>
                  </a:lnTo>
                  <a:lnTo>
                    <a:pt x="54531" y="15919"/>
                  </a:lnTo>
                  <a:lnTo>
                    <a:pt x="54395" y="15919"/>
                  </a:lnTo>
                  <a:lnTo>
                    <a:pt x="54349" y="16010"/>
                  </a:lnTo>
                  <a:lnTo>
                    <a:pt x="54395" y="16101"/>
                  </a:lnTo>
                  <a:lnTo>
                    <a:pt x="54349" y="16192"/>
                  </a:lnTo>
                  <a:lnTo>
                    <a:pt x="54440" y="16328"/>
                  </a:lnTo>
                  <a:lnTo>
                    <a:pt x="54440" y="16419"/>
                  </a:lnTo>
                  <a:lnTo>
                    <a:pt x="54349" y="16510"/>
                  </a:lnTo>
                  <a:lnTo>
                    <a:pt x="54304" y="16419"/>
                  </a:lnTo>
                  <a:lnTo>
                    <a:pt x="54304" y="16328"/>
                  </a:lnTo>
                  <a:lnTo>
                    <a:pt x="54213" y="16328"/>
                  </a:lnTo>
                  <a:lnTo>
                    <a:pt x="54167" y="16464"/>
                  </a:lnTo>
                  <a:lnTo>
                    <a:pt x="54258" y="16737"/>
                  </a:lnTo>
                  <a:lnTo>
                    <a:pt x="54304" y="16965"/>
                  </a:lnTo>
                  <a:lnTo>
                    <a:pt x="54531" y="17101"/>
                  </a:lnTo>
                  <a:lnTo>
                    <a:pt x="54622" y="17192"/>
                  </a:lnTo>
                  <a:lnTo>
                    <a:pt x="54622" y="17510"/>
                  </a:lnTo>
                  <a:lnTo>
                    <a:pt x="54577" y="17329"/>
                  </a:lnTo>
                  <a:lnTo>
                    <a:pt x="54440" y="17238"/>
                  </a:lnTo>
                  <a:lnTo>
                    <a:pt x="54213" y="16965"/>
                  </a:lnTo>
                  <a:lnTo>
                    <a:pt x="54213" y="17101"/>
                  </a:lnTo>
                  <a:lnTo>
                    <a:pt x="54122" y="17147"/>
                  </a:lnTo>
                  <a:lnTo>
                    <a:pt x="53986" y="17010"/>
                  </a:lnTo>
                  <a:lnTo>
                    <a:pt x="53713" y="17056"/>
                  </a:lnTo>
                  <a:lnTo>
                    <a:pt x="53667" y="17101"/>
                  </a:lnTo>
                  <a:lnTo>
                    <a:pt x="53531" y="17010"/>
                  </a:lnTo>
                  <a:lnTo>
                    <a:pt x="53394" y="16965"/>
                  </a:lnTo>
                  <a:lnTo>
                    <a:pt x="53167" y="16783"/>
                  </a:lnTo>
                  <a:lnTo>
                    <a:pt x="52849" y="16783"/>
                  </a:lnTo>
                  <a:lnTo>
                    <a:pt x="52803" y="16692"/>
                  </a:lnTo>
                  <a:lnTo>
                    <a:pt x="52758" y="16692"/>
                  </a:lnTo>
                  <a:lnTo>
                    <a:pt x="52530" y="16783"/>
                  </a:lnTo>
                  <a:lnTo>
                    <a:pt x="52439" y="16919"/>
                  </a:lnTo>
                  <a:lnTo>
                    <a:pt x="52166" y="16919"/>
                  </a:lnTo>
                  <a:lnTo>
                    <a:pt x="52030" y="17010"/>
                  </a:lnTo>
                  <a:lnTo>
                    <a:pt x="51848" y="16874"/>
                  </a:lnTo>
                  <a:lnTo>
                    <a:pt x="51803" y="16874"/>
                  </a:lnTo>
                  <a:lnTo>
                    <a:pt x="51803" y="16737"/>
                  </a:lnTo>
                  <a:lnTo>
                    <a:pt x="51757" y="16692"/>
                  </a:lnTo>
                  <a:lnTo>
                    <a:pt x="51575" y="16783"/>
                  </a:lnTo>
                  <a:lnTo>
                    <a:pt x="51575" y="16692"/>
                  </a:lnTo>
                  <a:lnTo>
                    <a:pt x="51348" y="16464"/>
                  </a:lnTo>
                  <a:lnTo>
                    <a:pt x="51302" y="16374"/>
                  </a:lnTo>
                  <a:lnTo>
                    <a:pt x="51257" y="16374"/>
                  </a:lnTo>
                  <a:lnTo>
                    <a:pt x="51257" y="16237"/>
                  </a:lnTo>
                  <a:lnTo>
                    <a:pt x="51302" y="16192"/>
                  </a:lnTo>
                  <a:lnTo>
                    <a:pt x="51211" y="16101"/>
                  </a:lnTo>
                  <a:lnTo>
                    <a:pt x="51120" y="16101"/>
                  </a:lnTo>
                  <a:lnTo>
                    <a:pt x="51120" y="16055"/>
                  </a:lnTo>
                  <a:lnTo>
                    <a:pt x="51120" y="15919"/>
                  </a:lnTo>
                  <a:lnTo>
                    <a:pt x="51029" y="15919"/>
                  </a:lnTo>
                  <a:lnTo>
                    <a:pt x="50893" y="15964"/>
                  </a:lnTo>
                  <a:lnTo>
                    <a:pt x="50756" y="15964"/>
                  </a:lnTo>
                  <a:lnTo>
                    <a:pt x="50620" y="15873"/>
                  </a:lnTo>
                  <a:lnTo>
                    <a:pt x="50575" y="15873"/>
                  </a:lnTo>
                  <a:lnTo>
                    <a:pt x="50529" y="15782"/>
                  </a:lnTo>
                  <a:lnTo>
                    <a:pt x="50393" y="15737"/>
                  </a:lnTo>
                  <a:lnTo>
                    <a:pt x="50256" y="15737"/>
                  </a:lnTo>
                  <a:lnTo>
                    <a:pt x="50302" y="15646"/>
                  </a:lnTo>
                  <a:lnTo>
                    <a:pt x="50302" y="15509"/>
                  </a:lnTo>
                  <a:lnTo>
                    <a:pt x="50438" y="15418"/>
                  </a:lnTo>
                  <a:lnTo>
                    <a:pt x="50438" y="15373"/>
                  </a:lnTo>
                  <a:lnTo>
                    <a:pt x="50347" y="15327"/>
                  </a:lnTo>
                  <a:lnTo>
                    <a:pt x="50211" y="15327"/>
                  </a:lnTo>
                  <a:lnTo>
                    <a:pt x="50165" y="15009"/>
                  </a:lnTo>
                  <a:lnTo>
                    <a:pt x="50120" y="14964"/>
                  </a:lnTo>
                  <a:lnTo>
                    <a:pt x="50120" y="14873"/>
                  </a:lnTo>
                  <a:lnTo>
                    <a:pt x="50256" y="14827"/>
                  </a:lnTo>
                  <a:lnTo>
                    <a:pt x="50256" y="14736"/>
                  </a:lnTo>
                  <a:lnTo>
                    <a:pt x="50165" y="14691"/>
                  </a:lnTo>
                  <a:lnTo>
                    <a:pt x="50211" y="14600"/>
                  </a:lnTo>
                  <a:lnTo>
                    <a:pt x="50256" y="14281"/>
                  </a:lnTo>
                  <a:lnTo>
                    <a:pt x="50211" y="14145"/>
                  </a:lnTo>
                  <a:lnTo>
                    <a:pt x="50120" y="14145"/>
                  </a:lnTo>
                  <a:lnTo>
                    <a:pt x="50029" y="14054"/>
                  </a:lnTo>
                  <a:lnTo>
                    <a:pt x="49938" y="13963"/>
                  </a:lnTo>
                  <a:lnTo>
                    <a:pt x="49756" y="14009"/>
                  </a:lnTo>
                  <a:lnTo>
                    <a:pt x="49619" y="14009"/>
                  </a:lnTo>
                  <a:lnTo>
                    <a:pt x="49210" y="14145"/>
                  </a:lnTo>
                  <a:lnTo>
                    <a:pt x="48664" y="14145"/>
                  </a:lnTo>
                  <a:lnTo>
                    <a:pt x="48483" y="14100"/>
                  </a:lnTo>
                  <a:lnTo>
                    <a:pt x="48392" y="14100"/>
                  </a:lnTo>
                  <a:lnTo>
                    <a:pt x="48210" y="14372"/>
                  </a:lnTo>
                  <a:lnTo>
                    <a:pt x="48028" y="14463"/>
                  </a:lnTo>
                  <a:lnTo>
                    <a:pt x="47982" y="14600"/>
                  </a:lnTo>
                  <a:lnTo>
                    <a:pt x="48119" y="14645"/>
                  </a:lnTo>
                  <a:lnTo>
                    <a:pt x="48210" y="14600"/>
                  </a:lnTo>
                  <a:lnTo>
                    <a:pt x="48255" y="14600"/>
                  </a:lnTo>
                  <a:lnTo>
                    <a:pt x="48210" y="14736"/>
                  </a:lnTo>
                  <a:lnTo>
                    <a:pt x="48119" y="14827"/>
                  </a:lnTo>
                  <a:lnTo>
                    <a:pt x="48164" y="14918"/>
                  </a:lnTo>
                  <a:lnTo>
                    <a:pt x="48346" y="14918"/>
                  </a:lnTo>
                  <a:lnTo>
                    <a:pt x="48392" y="15009"/>
                  </a:lnTo>
                  <a:lnTo>
                    <a:pt x="48573" y="14918"/>
                  </a:lnTo>
                  <a:lnTo>
                    <a:pt x="48573" y="14827"/>
                  </a:lnTo>
                  <a:lnTo>
                    <a:pt x="48483" y="14736"/>
                  </a:lnTo>
                  <a:lnTo>
                    <a:pt x="48483" y="14645"/>
                  </a:lnTo>
                  <a:lnTo>
                    <a:pt x="48573" y="14600"/>
                  </a:lnTo>
                  <a:lnTo>
                    <a:pt x="48573" y="14691"/>
                  </a:lnTo>
                  <a:lnTo>
                    <a:pt x="48664" y="14691"/>
                  </a:lnTo>
                  <a:lnTo>
                    <a:pt x="48846" y="14782"/>
                  </a:lnTo>
                  <a:lnTo>
                    <a:pt x="48983" y="14782"/>
                  </a:lnTo>
                  <a:lnTo>
                    <a:pt x="48983" y="14645"/>
                  </a:lnTo>
                  <a:lnTo>
                    <a:pt x="49074" y="14554"/>
                  </a:lnTo>
                  <a:lnTo>
                    <a:pt x="49074" y="14691"/>
                  </a:lnTo>
                  <a:lnTo>
                    <a:pt x="49210" y="14873"/>
                  </a:lnTo>
                  <a:lnTo>
                    <a:pt x="49256" y="14782"/>
                  </a:lnTo>
                  <a:lnTo>
                    <a:pt x="49256" y="14691"/>
                  </a:lnTo>
                  <a:lnTo>
                    <a:pt x="49392" y="14691"/>
                  </a:lnTo>
                  <a:lnTo>
                    <a:pt x="49438" y="14554"/>
                  </a:lnTo>
                  <a:lnTo>
                    <a:pt x="49529" y="14554"/>
                  </a:lnTo>
                  <a:lnTo>
                    <a:pt x="49847" y="14463"/>
                  </a:lnTo>
                  <a:lnTo>
                    <a:pt x="49983" y="14463"/>
                  </a:lnTo>
                  <a:lnTo>
                    <a:pt x="49983" y="14509"/>
                  </a:lnTo>
                  <a:lnTo>
                    <a:pt x="50120" y="14509"/>
                  </a:lnTo>
                  <a:lnTo>
                    <a:pt x="50029" y="14600"/>
                  </a:lnTo>
                  <a:lnTo>
                    <a:pt x="50074" y="14736"/>
                  </a:lnTo>
                  <a:lnTo>
                    <a:pt x="49892" y="14918"/>
                  </a:lnTo>
                  <a:lnTo>
                    <a:pt x="49801" y="14827"/>
                  </a:lnTo>
                  <a:lnTo>
                    <a:pt x="49710" y="14873"/>
                  </a:lnTo>
                  <a:lnTo>
                    <a:pt x="49574" y="14873"/>
                  </a:lnTo>
                  <a:lnTo>
                    <a:pt x="49483" y="14827"/>
                  </a:lnTo>
                  <a:lnTo>
                    <a:pt x="49392" y="14827"/>
                  </a:lnTo>
                  <a:lnTo>
                    <a:pt x="49256" y="15100"/>
                  </a:lnTo>
                  <a:lnTo>
                    <a:pt x="49301" y="15237"/>
                  </a:lnTo>
                  <a:lnTo>
                    <a:pt x="49301" y="15464"/>
                  </a:lnTo>
                  <a:lnTo>
                    <a:pt x="49256" y="15237"/>
                  </a:lnTo>
                  <a:lnTo>
                    <a:pt x="49210" y="15237"/>
                  </a:lnTo>
                  <a:lnTo>
                    <a:pt x="49165" y="15146"/>
                  </a:lnTo>
                  <a:lnTo>
                    <a:pt x="49074" y="15146"/>
                  </a:lnTo>
                  <a:lnTo>
                    <a:pt x="48983" y="15282"/>
                  </a:lnTo>
                  <a:lnTo>
                    <a:pt x="48801" y="15282"/>
                  </a:lnTo>
                  <a:lnTo>
                    <a:pt x="48710" y="15327"/>
                  </a:lnTo>
                  <a:lnTo>
                    <a:pt x="48710" y="15191"/>
                  </a:lnTo>
                  <a:lnTo>
                    <a:pt x="48664" y="15191"/>
                  </a:lnTo>
                  <a:lnTo>
                    <a:pt x="48573" y="15327"/>
                  </a:lnTo>
                  <a:lnTo>
                    <a:pt x="48437" y="15418"/>
                  </a:lnTo>
                  <a:lnTo>
                    <a:pt x="48392" y="15373"/>
                  </a:lnTo>
                  <a:lnTo>
                    <a:pt x="48301" y="15373"/>
                  </a:lnTo>
                  <a:lnTo>
                    <a:pt x="48210" y="15464"/>
                  </a:lnTo>
                  <a:lnTo>
                    <a:pt x="48210" y="15509"/>
                  </a:lnTo>
                  <a:lnTo>
                    <a:pt x="47982" y="15509"/>
                  </a:lnTo>
                  <a:lnTo>
                    <a:pt x="47891" y="15555"/>
                  </a:lnTo>
                  <a:lnTo>
                    <a:pt x="47891" y="15691"/>
                  </a:lnTo>
                  <a:lnTo>
                    <a:pt x="47937" y="15828"/>
                  </a:lnTo>
                  <a:lnTo>
                    <a:pt x="47800" y="16237"/>
                  </a:lnTo>
                  <a:lnTo>
                    <a:pt x="47709" y="16555"/>
                  </a:lnTo>
                  <a:lnTo>
                    <a:pt x="47709" y="16646"/>
                  </a:lnTo>
                  <a:lnTo>
                    <a:pt x="47846" y="16737"/>
                  </a:lnTo>
                  <a:lnTo>
                    <a:pt x="47800" y="16828"/>
                  </a:lnTo>
                  <a:lnTo>
                    <a:pt x="47664" y="16874"/>
                  </a:lnTo>
                  <a:lnTo>
                    <a:pt x="47664" y="16965"/>
                  </a:lnTo>
                  <a:lnTo>
                    <a:pt x="47755" y="17101"/>
                  </a:lnTo>
                  <a:lnTo>
                    <a:pt x="47755" y="17283"/>
                  </a:lnTo>
                  <a:lnTo>
                    <a:pt x="47664" y="17329"/>
                  </a:lnTo>
                  <a:lnTo>
                    <a:pt x="47664" y="17283"/>
                  </a:lnTo>
                  <a:lnTo>
                    <a:pt x="47527" y="17374"/>
                  </a:lnTo>
                  <a:lnTo>
                    <a:pt x="47482" y="17329"/>
                  </a:lnTo>
                  <a:lnTo>
                    <a:pt x="47482" y="17192"/>
                  </a:lnTo>
                  <a:lnTo>
                    <a:pt x="47527" y="17192"/>
                  </a:lnTo>
                  <a:lnTo>
                    <a:pt x="47527" y="17056"/>
                  </a:lnTo>
                  <a:lnTo>
                    <a:pt x="47436" y="17056"/>
                  </a:lnTo>
                  <a:lnTo>
                    <a:pt x="47255" y="17374"/>
                  </a:lnTo>
                  <a:lnTo>
                    <a:pt x="47209" y="17738"/>
                  </a:lnTo>
                  <a:lnTo>
                    <a:pt x="47300" y="18102"/>
                  </a:lnTo>
                  <a:lnTo>
                    <a:pt x="47300" y="18602"/>
                  </a:lnTo>
                  <a:lnTo>
                    <a:pt x="47255" y="18102"/>
                  </a:lnTo>
                  <a:lnTo>
                    <a:pt x="47164" y="17874"/>
                  </a:lnTo>
                  <a:lnTo>
                    <a:pt x="47118" y="17829"/>
                  </a:lnTo>
                  <a:lnTo>
                    <a:pt x="47164" y="17692"/>
                  </a:lnTo>
                  <a:lnTo>
                    <a:pt x="47164" y="17601"/>
                  </a:lnTo>
                  <a:lnTo>
                    <a:pt x="47027" y="17465"/>
                  </a:lnTo>
                  <a:lnTo>
                    <a:pt x="47073" y="17283"/>
                  </a:lnTo>
                  <a:lnTo>
                    <a:pt x="47073" y="17010"/>
                  </a:lnTo>
                  <a:lnTo>
                    <a:pt x="46936" y="16828"/>
                  </a:lnTo>
                  <a:lnTo>
                    <a:pt x="46936" y="16555"/>
                  </a:lnTo>
                  <a:lnTo>
                    <a:pt x="47073" y="16374"/>
                  </a:lnTo>
                  <a:lnTo>
                    <a:pt x="47164" y="16101"/>
                  </a:lnTo>
                  <a:lnTo>
                    <a:pt x="47164" y="15873"/>
                  </a:lnTo>
                  <a:lnTo>
                    <a:pt x="47118" y="15873"/>
                  </a:lnTo>
                  <a:lnTo>
                    <a:pt x="47073" y="15964"/>
                  </a:lnTo>
                  <a:lnTo>
                    <a:pt x="47073" y="16192"/>
                  </a:lnTo>
                  <a:lnTo>
                    <a:pt x="46982" y="16283"/>
                  </a:lnTo>
                  <a:lnTo>
                    <a:pt x="46936" y="16237"/>
                  </a:lnTo>
                  <a:lnTo>
                    <a:pt x="46891" y="16101"/>
                  </a:lnTo>
                  <a:lnTo>
                    <a:pt x="46982" y="15828"/>
                  </a:lnTo>
                  <a:lnTo>
                    <a:pt x="46982" y="15691"/>
                  </a:lnTo>
                  <a:lnTo>
                    <a:pt x="46891" y="15600"/>
                  </a:lnTo>
                  <a:lnTo>
                    <a:pt x="46800" y="15691"/>
                  </a:lnTo>
                  <a:lnTo>
                    <a:pt x="46754" y="15691"/>
                  </a:lnTo>
                  <a:lnTo>
                    <a:pt x="46709" y="15600"/>
                  </a:lnTo>
                  <a:lnTo>
                    <a:pt x="46709" y="15464"/>
                  </a:lnTo>
                  <a:lnTo>
                    <a:pt x="46709" y="15327"/>
                  </a:lnTo>
                  <a:lnTo>
                    <a:pt x="46618" y="15327"/>
                  </a:lnTo>
                  <a:lnTo>
                    <a:pt x="46618" y="15237"/>
                  </a:lnTo>
                  <a:lnTo>
                    <a:pt x="46663" y="15146"/>
                  </a:lnTo>
                  <a:lnTo>
                    <a:pt x="46663" y="15009"/>
                  </a:lnTo>
                  <a:lnTo>
                    <a:pt x="46527" y="15009"/>
                  </a:lnTo>
                  <a:lnTo>
                    <a:pt x="46118" y="15191"/>
                  </a:lnTo>
                  <a:lnTo>
                    <a:pt x="45845" y="15327"/>
                  </a:lnTo>
                  <a:lnTo>
                    <a:pt x="45754" y="15282"/>
                  </a:lnTo>
                  <a:lnTo>
                    <a:pt x="45754" y="15191"/>
                  </a:lnTo>
                  <a:lnTo>
                    <a:pt x="45708" y="15191"/>
                  </a:lnTo>
                  <a:lnTo>
                    <a:pt x="45572" y="15327"/>
                  </a:lnTo>
                  <a:lnTo>
                    <a:pt x="45481" y="15327"/>
                  </a:lnTo>
                  <a:lnTo>
                    <a:pt x="45390" y="15237"/>
                  </a:lnTo>
                  <a:lnTo>
                    <a:pt x="45162" y="15418"/>
                  </a:lnTo>
                  <a:lnTo>
                    <a:pt x="45162" y="15282"/>
                  </a:lnTo>
                  <a:lnTo>
                    <a:pt x="45026" y="15191"/>
                  </a:lnTo>
                  <a:lnTo>
                    <a:pt x="44935" y="15191"/>
                  </a:lnTo>
                  <a:lnTo>
                    <a:pt x="44935" y="15373"/>
                  </a:lnTo>
                  <a:lnTo>
                    <a:pt x="44753" y="15373"/>
                  </a:lnTo>
                  <a:lnTo>
                    <a:pt x="44435" y="15191"/>
                  </a:lnTo>
                  <a:lnTo>
                    <a:pt x="44162" y="15191"/>
                  </a:lnTo>
                  <a:lnTo>
                    <a:pt x="43889" y="15055"/>
                  </a:lnTo>
                  <a:lnTo>
                    <a:pt x="43707" y="15055"/>
                  </a:lnTo>
                  <a:lnTo>
                    <a:pt x="43707" y="14918"/>
                  </a:lnTo>
                  <a:lnTo>
                    <a:pt x="43525" y="14782"/>
                  </a:lnTo>
                  <a:lnTo>
                    <a:pt x="43389" y="14827"/>
                  </a:lnTo>
                  <a:lnTo>
                    <a:pt x="43298" y="14736"/>
                  </a:lnTo>
                  <a:lnTo>
                    <a:pt x="43252" y="14554"/>
                  </a:lnTo>
                  <a:lnTo>
                    <a:pt x="43070" y="14463"/>
                  </a:lnTo>
                  <a:lnTo>
                    <a:pt x="43025" y="14372"/>
                  </a:lnTo>
                  <a:lnTo>
                    <a:pt x="43161" y="14327"/>
                  </a:lnTo>
                  <a:lnTo>
                    <a:pt x="43343" y="14327"/>
                  </a:lnTo>
                  <a:lnTo>
                    <a:pt x="43343" y="14190"/>
                  </a:lnTo>
                  <a:lnTo>
                    <a:pt x="43480" y="14100"/>
                  </a:lnTo>
                  <a:lnTo>
                    <a:pt x="43434" y="13963"/>
                  </a:lnTo>
                  <a:lnTo>
                    <a:pt x="43571" y="13963"/>
                  </a:lnTo>
                  <a:lnTo>
                    <a:pt x="43753" y="14054"/>
                  </a:lnTo>
                  <a:lnTo>
                    <a:pt x="43844" y="14009"/>
                  </a:lnTo>
                  <a:lnTo>
                    <a:pt x="43844" y="13918"/>
                  </a:lnTo>
                  <a:lnTo>
                    <a:pt x="44025" y="13918"/>
                  </a:lnTo>
                  <a:lnTo>
                    <a:pt x="44389" y="14054"/>
                  </a:lnTo>
                  <a:lnTo>
                    <a:pt x="44526" y="13872"/>
                  </a:lnTo>
                  <a:lnTo>
                    <a:pt x="44526" y="13736"/>
                  </a:lnTo>
                  <a:lnTo>
                    <a:pt x="44571" y="13554"/>
                  </a:lnTo>
                  <a:lnTo>
                    <a:pt x="44526" y="13372"/>
                  </a:lnTo>
                  <a:lnTo>
                    <a:pt x="44526" y="13190"/>
                  </a:lnTo>
                  <a:lnTo>
                    <a:pt x="44435" y="13053"/>
                  </a:lnTo>
                  <a:lnTo>
                    <a:pt x="44344" y="12826"/>
                  </a:lnTo>
                  <a:lnTo>
                    <a:pt x="44253" y="12781"/>
                  </a:lnTo>
                  <a:lnTo>
                    <a:pt x="44207" y="12690"/>
                  </a:lnTo>
                  <a:lnTo>
                    <a:pt x="43980" y="12462"/>
                  </a:lnTo>
                  <a:lnTo>
                    <a:pt x="43935" y="12462"/>
                  </a:lnTo>
                  <a:lnTo>
                    <a:pt x="43889" y="12599"/>
                  </a:lnTo>
                  <a:lnTo>
                    <a:pt x="43844" y="12599"/>
                  </a:lnTo>
                  <a:lnTo>
                    <a:pt x="43798" y="12462"/>
                  </a:lnTo>
                  <a:lnTo>
                    <a:pt x="43571" y="12371"/>
                  </a:lnTo>
                  <a:lnTo>
                    <a:pt x="43571" y="12508"/>
                  </a:lnTo>
                  <a:lnTo>
                    <a:pt x="43707" y="12644"/>
                  </a:lnTo>
                  <a:lnTo>
                    <a:pt x="43662" y="12735"/>
                  </a:lnTo>
                  <a:lnTo>
                    <a:pt x="43753" y="12826"/>
                  </a:lnTo>
                  <a:lnTo>
                    <a:pt x="43662" y="12963"/>
                  </a:lnTo>
                  <a:lnTo>
                    <a:pt x="43571" y="12826"/>
                  </a:lnTo>
                  <a:lnTo>
                    <a:pt x="43571" y="12644"/>
                  </a:lnTo>
                  <a:lnTo>
                    <a:pt x="43434" y="12644"/>
                  </a:lnTo>
                  <a:lnTo>
                    <a:pt x="43207" y="12508"/>
                  </a:lnTo>
                  <a:lnTo>
                    <a:pt x="43161" y="12417"/>
                  </a:lnTo>
                  <a:lnTo>
                    <a:pt x="43070" y="12462"/>
                  </a:lnTo>
                  <a:lnTo>
                    <a:pt x="42979" y="12417"/>
                  </a:lnTo>
                  <a:lnTo>
                    <a:pt x="42934" y="12280"/>
                  </a:lnTo>
                  <a:lnTo>
                    <a:pt x="42752" y="12189"/>
                  </a:lnTo>
                  <a:lnTo>
                    <a:pt x="42707" y="12189"/>
                  </a:lnTo>
                  <a:lnTo>
                    <a:pt x="42479" y="11916"/>
                  </a:lnTo>
                  <a:lnTo>
                    <a:pt x="42252" y="11826"/>
                  </a:lnTo>
                  <a:lnTo>
                    <a:pt x="42206" y="11644"/>
                  </a:lnTo>
                  <a:lnTo>
                    <a:pt x="41570" y="11280"/>
                  </a:lnTo>
                  <a:lnTo>
                    <a:pt x="41388" y="10961"/>
                  </a:lnTo>
                  <a:lnTo>
                    <a:pt x="41388" y="10734"/>
                  </a:lnTo>
                  <a:lnTo>
                    <a:pt x="41251" y="10370"/>
                  </a:lnTo>
                  <a:lnTo>
                    <a:pt x="41251" y="10234"/>
                  </a:lnTo>
                  <a:lnTo>
                    <a:pt x="41115" y="10234"/>
                  </a:lnTo>
                  <a:lnTo>
                    <a:pt x="40887" y="10097"/>
                  </a:lnTo>
                  <a:lnTo>
                    <a:pt x="40751" y="10097"/>
                  </a:lnTo>
                  <a:lnTo>
                    <a:pt x="40660" y="9961"/>
                  </a:lnTo>
                  <a:lnTo>
                    <a:pt x="40478" y="9961"/>
                  </a:lnTo>
                  <a:lnTo>
                    <a:pt x="40387" y="9870"/>
                  </a:lnTo>
                  <a:lnTo>
                    <a:pt x="40205" y="9961"/>
                  </a:lnTo>
                  <a:lnTo>
                    <a:pt x="40023" y="10143"/>
                  </a:lnTo>
                  <a:lnTo>
                    <a:pt x="39841" y="10416"/>
                  </a:lnTo>
                  <a:lnTo>
                    <a:pt x="39705" y="10461"/>
                  </a:lnTo>
                  <a:lnTo>
                    <a:pt x="39568" y="10598"/>
                  </a:lnTo>
                  <a:lnTo>
                    <a:pt x="39432" y="10598"/>
                  </a:lnTo>
                  <a:lnTo>
                    <a:pt x="39296" y="10507"/>
                  </a:lnTo>
                  <a:lnTo>
                    <a:pt x="39068" y="10461"/>
                  </a:lnTo>
                  <a:lnTo>
                    <a:pt x="38977" y="10370"/>
                  </a:lnTo>
                  <a:lnTo>
                    <a:pt x="39068" y="10234"/>
                  </a:lnTo>
                  <a:lnTo>
                    <a:pt x="39114" y="10143"/>
                  </a:lnTo>
                  <a:lnTo>
                    <a:pt x="39250" y="10143"/>
                  </a:lnTo>
                  <a:lnTo>
                    <a:pt x="39387" y="10006"/>
                  </a:lnTo>
                  <a:lnTo>
                    <a:pt x="39477" y="9915"/>
                  </a:lnTo>
                  <a:lnTo>
                    <a:pt x="39523" y="9870"/>
                  </a:lnTo>
                  <a:lnTo>
                    <a:pt x="39477" y="9779"/>
                  </a:lnTo>
                  <a:lnTo>
                    <a:pt x="39387" y="9824"/>
                  </a:lnTo>
                  <a:lnTo>
                    <a:pt x="39296" y="9733"/>
                  </a:lnTo>
                  <a:lnTo>
                    <a:pt x="39296" y="9643"/>
                  </a:lnTo>
                  <a:lnTo>
                    <a:pt x="39477" y="9506"/>
                  </a:lnTo>
                  <a:lnTo>
                    <a:pt x="39477" y="9461"/>
                  </a:lnTo>
                  <a:lnTo>
                    <a:pt x="39614" y="9279"/>
                  </a:lnTo>
                  <a:lnTo>
                    <a:pt x="39614" y="9188"/>
                  </a:lnTo>
                  <a:lnTo>
                    <a:pt x="39568" y="9006"/>
                  </a:lnTo>
                  <a:lnTo>
                    <a:pt x="39387" y="9051"/>
                  </a:lnTo>
                  <a:lnTo>
                    <a:pt x="39387" y="9188"/>
                  </a:lnTo>
                  <a:lnTo>
                    <a:pt x="39114" y="9370"/>
                  </a:lnTo>
                  <a:lnTo>
                    <a:pt x="38932" y="9370"/>
                  </a:lnTo>
                  <a:lnTo>
                    <a:pt x="39114" y="9643"/>
                  </a:lnTo>
                  <a:lnTo>
                    <a:pt x="38977" y="9779"/>
                  </a:lnTo>
                  <a:lnTo>
                    <a:pt x="38977" y="9643"/>
                  </a:lnTo>
                  <a:lnTo>
                    <a:pt x="38795" y="9643"/>
                  </a:lnTo>
                  <a:lnTo>
                    <a:pt x="38613" y="9779"/>
                  </a:lnTo>
                  <a:lnTo>
                    <a:pt x="38704" y="9824"/>
                  </a:lnTo>
                  <a:lnTo>
                    <a:pt x="38659" y="10006"/>
                  </a:lnTo>
                  <a:lnTo>
                    <a:pt x="38522" y="9915"/>
                  </a:lnTo>
                  <a:lnTo>
                    <a:pt x="38386" y="10006"/>
                  </a:lnTo>
                  <a:lnTo>
                    <a:pt x="38431" y="10143"/>
                  </a:lnTo>
                  <a:lnTo>
                    <a:pt x="38568" y="10143"/>
                  </a:lnTo>
                  <a:lnTo>
                    <a:pt x="38613" y="10234"/>
                  </a:lnTo>
                  <a:lnTo>
                    <a:pt x="38386" y="10370"/>
                  </a:lnTo>
                  <a:lnTo>
                    <a:pt x="38295" y="10143"/>
                  </a:lnTo>
                  <a:lnTo>
                    <a:pt x="38113" y="10097"/>
                  </a:lnTo>
                  <a:lnTo>
                    <a:pt x="38022" y="9915"/>
                  </a:lnTo>
                  <a:lnTo>
                    <a:pt x="38022" y="9188"/>
                  </a:lnTo>
                  <a:lnTo>
                    <a:pt x="38159" y="8915"/>
                  </a:lnTo>
                  <a:lnTo>
                    <a:pt x="38159" y="8415"/>
                  </a:lnTo>
                  <a:lnTo>
                    <a:pt x="38295" y="8233"/>
                  </a:lnTo>
                  <a:lnTo>
                    <a:pt x="38159" y="7550"/>
                  </a:lnTo>
                  <a:lnTo>
                    <a:pt x="38159" y="7369"/>
                  </a:lnTo>
                  <a:lnTo>
                    <a:pt x="37931" y="7459"/>
                  </a:lnTo>
                  <a:lnTo>
                    <a:pt x="37795" y="7641"/>
                  </a:lnTo>
                  <a:lnTo>
                    <a:pt x="37886" y="7732"/>
                  </a:lnTo>
                  <a:lnTo>
                    <a:pt x="37795" y="7823"/>
                  </a:lnTo>
                  <a:lnTo>
                    <a:pt x="37886" y="8005"/>
                  </a:lnTo>
                  <a:lnTo>
                    <a:pt x="37840" y="8278"/>
                  </a:lnTo>
                  <a:lnTo>
                    <a:pt x="37704" y="8233"/>
                  </a:lnTo>
                  <a:lnTo>
                    <a:pt x="37613" y="8142"/>
                  </a:lnTo>
                  <a:lnTo>
                    <a:pt x="37567" y="8233"/>
                  </a:lnTo>
                  <a:lnTo>
                    <a:pt x="37567" y="8324"/>
                  </a:lnTo>
                  <a:lnTo>
                    <a:pt x="37431" y="8278"/>
                  </a:lnTo>
                  <a:lnTo>
                    <a:pt x="37294" y="8415"/>
                  </a:lnTo>
                  <a:lnTo>
                    <a:pt x="37294" y="8506"/>
                  </a:lnTo>
                  <a:lnTo>
                    <a:pt x="37203" y="8506"/>
                  </a:lnTo>
                  <a:lnTo>
                    <a:pt x="36840" y="8687"/>
                  </a:lnTo>
                  <a:lnTo>
                    <a:pt x="36658" y="8869"/>
                  </a:lnTo>
                  <a:lnTo>
                    <a:pt x="36521" y="8778"/>
                  </a:lnTo>
                  <a:lnTo>
                    <a:pt x="36521" y="8687"/>
                  </a:lnTo>
                  <a:lnTo>
                    <a:pt x="36749" y="8596"/>
                  </a:lnTo>
                  <a:lnTo>
                    <a:pt x="36794" y="8460"/>
                  </a:lnTo>
                  <a:lnTo>
                    <a:pt x="36612" y="8460"/>
                  </a:lnTo>
                  <a:lnTo>
                    <a:pt x="36476" y="8506"/>
                  </a:lnTo>
                  <a:lnTo>
                    <a:pt x="36203" y="8506"/>
                  </a:lnTo>
                  <a:lnTo>
                    <a:pt x="36021" y="8642"/>
                  </a:lnTo>
                  <a:lnTo>
                    <a:pt x="35794" y="8642"/>
                  </a:lnTo>
                  <a:lnTo>
                    <a:pt x="35339" y="9006"/>
                  </a:lnTo>
                  <a:lnTo>
                    <a:pt x="35066" y="9051"/>
                  </a:lnTo>
                  <a:lnTo>
                    <a:pt x="34884" y="9324"/>
                  </a:lnTo>
                  <a:lnTo>
                    <a:pt x="34884" y="9188"/>
                  </a:lnTo>
                  <a:lnTo>
                    <a:pt x="35111" y="8915"/>
                  </a:lnTo>
                  <a:lnTo>
                    <a:pt x="35020" y="8824"/>
                  </a:lnTo>
                  <a:lnTo>
                    <a:pt x="34793" y="9006"/>
                  </a:lnTo>
                  <a:lnTo>
                    <a:pt x="34793" y="8960"/>
                  </a:lnTo>
                  <a:lnTo>
                    <a:pt x="34657" y="8960"/>
                  </a:lnTo>
                  <a:lnTo>
                    <a:pt x="34566" y="9006"/>
                  </a:lnTo>
                  <a:lnTo>
                    <a:pt x="34475" y="8915"/>
                  </a:lnTo>
                  <a:lnTo>
                    <a:pt x="34338" y="8960"/>
                  </a:lnTo>
                  <a:lnTo>
                    <a:pt x="34293" y="9051"/>
                  </a:lnTo>
                  <a:lnTo>
                    <a:pt x="33883" y="9324"/>
                  </a:lnTo>
                  <a:lnTo>
                    <a:pt x="33747" y="9324"/>
                  </a:lnTo>
                  <a:lnTo>
                    <a:pt x="33474" y="9415"/>
                  </a:lnTo>
                  <a:lnTo>
                    <a:pt x="33292" y="9597"/>
                  </a:lnTo>
                  <a:lnTo>
                    <a:pt x="33338" y="9733"/>
                  </a:lnTo>
                  <a:lnTo>
                    <a:pt x="33201" y="9688"/>
                  </a:lnTo>
                  <a:lnTo>
                    <a:pt x="33110" y="9779"/>
                  </a:lnTo>
                  <a:lnTo>
                    <a:pt x="32974" y="9733"/>
                  </a:lnTo>
                  <a:lnTo>
                    <a:pt x="32974" y="9779"/>
                  </a:lnTo>
                  <a:lnTo>
                    <a:pt x="33156" y="9961"/>
                  </a:lnTo>
                  <a:lnTo>
                    <a:pt x="33156" y="9961"/>
                  </a:lnTo>
                  <a:lnTo>
                    <a:pt x="32974" y="9870"/>
                  </a:lnTo>
                  <a:lnTo>
                    <a:pt x="32837" y="9688"/>
                  </a:lnTo>
                  <a:lnTo>
                    <a:pt x="32928" y="9552"/>
                  </a:lnTo>
                  <a:lnTo>
                    <a:pt x="33019" y="9552"/>
                  </a:lnTo>
                  <a:lnTo>
                    <a:pt x="33110" y="9415"/>
                  </a:lnTo>
                  <a:lnTo>
                    <a:pt x="33292" y="9279"/>
                  </a:lnTo>
                  <a:lnTo>
                    <a:pt x="33338" y="9370"/>
                  </a:lnTo>
                  <a:lnTo>
                    <a:pt x="33474" y="9324"/>
                  </a:lnTo>
                  <a:lnTo>
                    <a:pt x="33474" y="9188"/>
                  </a:lnTo>
                  <a:lnTo>
                    <a:pt x="33611" y="9097"/>
                  </a:lnTo>
                  <a:lnTo>
                    <a:pt x="33611" y="9188"/>
                  </a:lnTo>
                  <a:lnTo>
                    <a:pt x="33974" y="9006"/>
                  </a:lnTo>
                  <a:lnTo>
                    <a:pt x="34111" y="8824"/>
                  </a:lnTo>
                  <a:lnTo>
                    <a:pt x="34293" y="8733"/>
                  </a:lnTo>
                  <a:lnTo>
                    <a:pt x="34566" y="8733"/>
                  </a:lnTo>
                  <a:lnTo>
                    <a:pt x="34611" y="8687"/>
                  </a:lnTo>
                  <a:lnTo>
                    <a:pt x="34839" y="8687"/>
                  </a:lnTo>
                  <a:lnTo>
                    <a:pt x="35111" y="8596"/>
                  </a:lnTo>
                  <a:lnTo>
                    <a:pt x="35157" y="8687"/>
                  </a:lnTo>
                  <a:lnTo>
                    <a:pt x="35248" y="8687"/>
                  </a:lnTo>
                  <a:lnTo>
                    <a:pt x="35339" y="8596"/>
                  </a:lnTo>
                  <a:lnTo>
                    <a:pt x="35475" y="8596"/>
                  </a:lnTo>
                  <a:lnTo>
                    <a:pt x="35657" y="8551"/>
                  </a:lnTo>
                  <a:lnTo>
                    <a:pt x="35748" y="8415"/>
                  </a:lnTo>
                  <a:lnTo>
                    <a:pt x="36066" y="8324"/>
                  </a:lnTo>
                  <a:lnTo>
                    <a:pt x="36430" y="8233"/>
                  </a:lnTo>
                  <a:lnTo>
                    <a:pt x="36476" y="8051"/>
                  </a:lnTo>
                  <a:lnTo>
                    <a:pt x="36521" y="8051"/>
                  </a:lnTo>
                  <a:lnTo>
                    <a:pt x="36612" y="8005"/>
                  </a:lnTo>
                  <a:lnTo>
                    <a:pt x="36521" y="7914"/>
                  </a:lnTo>
                  <a:lnTo>
                    <a:pt x="36521" y="7778"/>
                  </a:lnTo>
                  <a:lnTo>
                    <a:pt x="36430" y="7687"/>
                  </a:lnTo>
                  <a:lnTo>
                    <a:pt x="36339" y="7778"/>
                  </a:lnTo>
                  <a:lnTo>
                    <a:pt x="36339" y="7914"/>
                  </a:lnTo>
                  <a:lnTo>
                    <a:pt x="36203" y="7914"/>
                  </a:lnTo>
                  <a:lnTo>
                    <a:pt x="36203" y="7823"/>
                  </a:lnTo>
                  <a:lnTo>
                    <a:pt x="36112" y="7823"/>
                  </a:lnTo>
                  <a:lnTo>
                    <a:pt x="36066" y="7732"/>
                  </a:lnTo>
                  <a:lnTo>
                    <a:pt x="35885" y="7732"/>
                  </a:lnTo>
                  <a:lnTo>
                    <a:pt x="35612" y="7869"/>
                  </a:lnTo>
                  <a:lnTo>
                    <a:pt x="35566" y="8005"/>
                  </a:lnTo>
                  <a:lnTo>
                    <a:pt x="35475" y="8096"/>
                  </a:lnTo>
                  <a:lnTo>
                    <a:pt x="35384" y="7960"/>
                  </a:lnTo>
                  <a:lnTo>
                    <a:pt x="35293" y="7960"/>
                  </a:lnTo>
                  <a:lnTo>
                    <a:pt x="35157" y="8051"/>
                  </a:lnTo>
                  <a:lnTo>
                    <a:pt x="34793" y="8142"/>
                  </a:lnTo>
                  <a:lnTo>
                    <a:pt x="34338" y="8187"/>
                  </a:lnTo>
                  <a:lnTo>
                    <a:pt x="34293" y="8096"/>
                  </a:lnTo>
                  <a:lnTo>
                    <a:pt x="34202" y="8096"/>
                  </a:lnTo>
                  <a:lnTo>
                    <a:pt x="34202" y="8187"/>
                  </a:lnTo>
                  <a:lnTo>
                    <a:pt x="34111" y="8233"/>
                  </a:lnTo>
                  <a:lnTo>
                    <a:pt x="33974" y="8187"/>
                  </a:lnTo>
                  <a:lnTo>
                    <a:pt x="33838" y="8187"/>
                  </a:lnTo>
                  <a:lnTo>
                    <a:pt x="33793" y="8369"/>
                  </a:lnTo>
                  <a:lnTo>
                    <a:pt x="33565" y="8596"/>
                  </a:lnTo>
                  <a:lnTo>
                    <a:pt x="33520" y="8551"/>
                  </a:lnTo>
                  <a:lnTo>
                    <a:pt x="33110" y="8551"/>
                  </a:lnTo>
                  <a:lnTo>
                    <a:pt x="33019" y="8596"/>
                  </a:lnTo>
                  <a:lnTo>
                    <a:pt x="32883" y="8596"/>
                  </a:lnTo>
                  <a:lnTo>
                    <a:pt x="32837" y="8687"/>
                  </a:lnTo>
                  <a:lnTo>
                    <a:pt x="32656" y="8733"/>
                  </a:lnTo>
                  <a:lnTo>
                    <a:pt x="32565" y="8869"/>
                  </a:lnTo>
                  <a:lnTo>
                    <a:pt x="32337" y="8960"/>
                  </a:lnTo>
                  <a:lnTo>
                    <a:pt x="32064" y="9051"/>
                  </a:lnTo>
                  <a:lnTo>
                    <a:pt x="31973" y="9188"/>
                  </a:lnTo>
                  <a:lnTo>
                    <a:pt x="31973" y="9461"/>
                  </a:lnTo>
                  <a:lnTo>
                    <a:pt x="31973" y="9915"/>
                  </a:lnTo>
                  <a:lnTo>
                    <a:pt x="31973" y="10143"/>
                  </a:lnTo>
                  <a:lnTo>
                    <a:pt x="31882" y="10143"/>
                  </a:lnTo>
                  <a:lnTo>
                    <a:pt x="31746" y="10188"/>
                  </a:lnTo>
                  <a:lnTo>
                    <a:pt x="31428" y="10461"/>
                  </a:lnTo>
                  <a:lnTo>
                    <a:pt x="31519" y="10325"/>
                  </a:lnTo>
                  <a:lnTo>
                    <a:pt x="31655" y="10143"/>
                  </a:lnTo>
                  <a:lnTo>
                    <a:pt x="31655" y="10006"/>
                  </a:lnTo>
                  <a:lnTo>
                    <a:pt x="31609" y="9961"/>
                  </a:lnTo>
                  <a:lnTo>
                    <a:pt x="31609" y="9870"/>
                  </a:lnTo>
                  <a:lnTo>
                    <a:pt x="31428" y="9643"/>
                  </a:lnTo>
                  <a:lnTo>
                    <a:pt x="31291" y="9643"/>
                  </a:lnTo>
                  <a:lnTo>
                    <a:pt x="31246" y="9506"/>
                  </a:lnTo>
                  <a:lnTo>
                    <a:pt x="31155" y="9461"/>
                  </a:lnTo>
                  <a:lnTo>
                    <a:pt x="31155" y="9279"/>
                  </a:lnTo>
                  <a:lnTo>
                    <a:pt x="30973" y="9051"/>
                  </a:lnTo>
                  <a:lnTo>
                    <a:pt x="30927" y="9051"/>
                  </a:lnTo>
                  <a:lnTo>
                    <a:pt x="30836" y="8960"/>
                  </a:lnTo>
                  <a:lnTo>
                    <a:pt x="30836" y="8824"/>
                  </a:lnTo>
                  <a:lnTo>
                    <a:pt x="30745" y="8778"/>
                  </a:lnTo>
                  <a:lnTo>
                    <a:pt x="30654" y="8824"/>
                  </a:lnTo>
                  <a:lnTo>
                    <a:pt x="30518" y="8733"/>
                  </a:lnTo>
                  <a:lnTo>
                    <a:pt x="30245" y="8460"/>
                  </a:lnTo>
                  <a:lnTo>
                    <a:pt x="30200" y="8187"/>
                  </a:lnTo>
                  <a:lnTo>
                    <a:pt x="30200" y="7960"/>
                  </a:lnTo>
                  <a:lnTo>
                    <a:pt x="30154" y="8051"/>
                  </a:lnTo>
                  <a:lnTo>
                    <a:pt x="30063" y="8005"/>
                  </a:lnTo>
                  <a:lnTo>
                    <a:pt x="30018" y="7823"/>
                  </a:lnTo>
                  <a:lnTo>
                    <a:pt x="30063" y="7641"/>
                  </a:lnTo>
                  <a:lnTo>
                    <a:pt x="30063" y="7596"/>
                  </a:lnTo>
                  <a:lnTo>
                    <a:pt x="30109" y="7505"/>
                  </a:lnTo>
                  <a:lnTo>
                    <a:pt x="29927" y="7323"/>
                  </a:lnTo>
                  <a:lnTo>
                    <a:pt x="29927" y="7187"/>
                  </a:lnTo>
                  <a:lnTo>
                    <a:pt x="29790" y="7050"/>
                  </a:lnTo>
                  <a:lnTo>
                    <a:pt x="29699" y="7050"/>
                  </a:lnTo>
                  <a:lnTo>
                    <a:pt x="29654" y="6959"/>
                  </a:lnTo>
                  <a:lnTo>
                    <a:pt x="29517" y="6823"/>
                  </a:lnTo>
                  <a:lnTo>
                    <a:pt x="29381" y="6823"/>
                  </a:lnTo>
                  <a:lnTo>
                    <a:pt x="28926" y="6504"/>
                  </a:lnTo>
                  <a:lnTo>
                    <a:pt x="28835" y="6504"/>
                  </a:lnTo>
                  <a:lnTo>
                    <a:pt x="28790" y="6413"/>
                  </a:lnTo>
                  <a:lnTo>
                    <a:pt x="28790" y="6323"/>
                  </a:lnTo>
                  <a:lnTo>
                    <a:pt x="28608" y="6277"/>
                  </a:lnTo>
                  <a:lnTo>
                    <a:pt x="28471" y="6277"/>
                  </a:lnTo>
                  <a:lnTo>
                    <a:pt x="28380" y="6186"/>
                  </a:lnTo>
                  <a:lnTo>
                    <a:pt x="28335" y="5868"/>
                  </a:lnTo>
                  <a:lnTo>
                    <a:pt x="28244" y="5686"/>
                  </a:lnTo>
                  <a:lnTo>
                    <a:pt x="28153" y="5640"/>
                  </a:lnTo>
                  <a:lnTo>
                    <a:pt x="28108" y="5458"/>
                  </a:lnTo>
                  <a:lnTo>
                    <a:pt x="28017" y="5276"/>
                  </a:lnTo>
                  <a:lnTo>
                    <a:pt x="27926" y="5231"/>
                  </a:lnTo>
                  <a:lnTo>
                    <a:pt x="27653" y="5231"/>
                  </a:lnTo>
                  <a:lnTo>
                    <a:pt x="27607" y="5276"/>
                  </a:lnTo>
                  <a:lnTo>
                    <a:pt x="27380" y="5276"/>
                  </a:lnTo>
                  <a:lnTo>
                    <a:pt x="27152" y="5322"/>
                  </a:lnTo>
                  <a:lnTo>
                    <a:pt x="27061" y="5276"/>
                  </a:lnTo>
                  <a:lnTo>
                    <a:pt x="27016" y="5276"/>
                  </a:lnTo>
                  <a:lnTo>
                    <a:pt x="26925" y="5231"/>
                  </a:lnTo>
                  <a:lnTo>
                    <a:pt x="26880" y="5276"/>
                  </a:lnTo>
                  <a:lnTo>
                    <a:pt x="26789" y="5276"/>
                  </a:lnTo>
                  <a:lnTo>
                    <a:pt x="26789" y="5231"/>
                  </a:lnTo>
                  <a:lnTo>
                    <a:pt x="26880" y="5231"/>
                  </a:lnTo>
                  <a:lnTo>
                    <a:pt x="26880" y="5140"/>
                  </a:lnTo>
                  <a:lnTo>
                    <a:pt x="26743" y="5049"/>
                  </a:lnTo>
                  <a:lnTo>
                    <a:pt x="26652" y="5095"/>
                  </a:lnTo>
                  <a:lnTo>
                    <a:pt x="26561" y="5049"/>
                  </a:lnTo>
                  <a:lnTo>
                    <a:pt x="26561" y="5004"/>
                  </a:lnTo>
                  <a:lnTo>
                    <a:pt x="26607" y="4958"/>
                  </a:lnTo>
                  <a:lnTo>
                    <a:pt x="26561" y="4913"/>
                  </a:lnTo>
                  <a:lnTo>
                    <a:pt x="26334" y="4913"/>
                  </a:lnTo>
                  <a:lnTo>
                    <a:pt x="26334" y="4822"/>
                  </a:lnTo>
                  <a:lnTo>
                    <a:pt x="26243" y="4685"/>
                  </a:lnTo>
                  <a:lnTo>
                    <a:pt x="26015" y="4549"/>
                  </a:lnTo>
                  <a:lnTo>
                    <a:pt x="25924" y="4549"/>
                  </a:lnTo>
                  <a:lnTo>
                    <a:pt x="25879" y="4503"/>
                  </a:lnTo>
                  <a:lnTo>
                    <a:pt x="25788" y="4503"/>
                  </a:lnTo>
                  <a:lnTo>
                    <a:pt x="25743" y="4549"/>
                  </a:lnTo>
                  <a:lnTo>
                    <a:pt x="25743" y="4503"/>
                  </a:lnTo>
                  <a:lnTo>
                    <a:pt x="25743" y="4458"/>
                  </a:lnTo>
                  <a:lnTo>
                    <a:pt x="25606" y="4367"/>
                  </a:lnTo>
                  <a:lnTo>
                    <a:pt x="25515" y="4503"/>
                  </a:lnTo>
                  <a:lnTo>
                    <a:pt x="25470" y="4458"/>
                  </a:lnTo>
                  <a:lnTo>
                    <a:pt x="25470" y="4367"/>
                  </a:lnTo>
                  <a:lnTo>
                    <a:pt x="25515" y="4321"/>
                  </a:lnTo>
                  <a:lnTo>
                    <a:pt x="25470" y="4230"/>
                  </a:lnTo>
                  <a:lnTo>
                    <a:pt x="25333" y="4185"/>
                  </a:lnTo>
                  <a:lnTo>
                    <a:pt x="25197" y="4230"/>
                  </a:lnTo>
                  <a:lnTo>
                    <a:pt x="25242" y="4139"/>
                  </a:lnTo>
                  <a:lnTo>
                    <a:pt x="25242" y="4094"/>
                  </a:lnTo>
                  <a:lnTo>
                    <a:pt x="25106" y="4003"/>
                  </a:lnTo>
                  <a:lnTo>
                    <a:pt x="25015" y="3867"/>
                  </a:lnTo>
                  <a:lnTo>
                    <a:pt x="25015" y="3821"/>
                  </a:lnTo>
                  <a:lnTo>
                    <a:pt x="24969" y="3776"/>
                  </a:lnTo>
                  <a:lnTo>
                    <a:pt x="24878" y="3776"/>
                  </a:lnTo>
                  <a:lnTo>
                    <a:pt x="24787" y="3821"/>
                  </a:lnTo>
                  <a:lnTo>
                    <a:pt x="24469" y="4094"/>
                  </a:lnTo>
                  <a:lnTo>
                    <a:pt x="24151" y="4276"/>
                  </a:lnTo>
                  <a:lnTo>
                    <a:pt x="24424" y="4094"/>
                  </a:lnTo>
                  <a:lnTo>
                    <a:pt x="24606" y="3821"/>
                  </a:lnTo>
                  <a:lnTo>
                    <a:pt x="24787" y="3639"/>
                  </a:lnTo>
                  <a:lnTo>
                    <a:pt x="24833" y="3457"/>
                  </a:lnTo>
                  <a:lnTo>
                    <a:pt x="24742" y="3366"/>
                  </a:lnTo>
                  <a:lnTo>
                    <a:pt x="24515" y="3230"/>
                  </a:lnTo>
                  <a:lnTo>
                    <a:pt x="24333" y="3230"/>
                  </a:lnTo>
                  <a:lnTo>
                    <a:pt x="24151" y="3321"/>
                  </a:lnTo>
                  <a:lnTo>
                    <a:pt x="24014" y="3321"/>
                  </a:lnTo>
                  <a:lnTo>
                    <a:pt x="23923" y="3366"/>
                  </a:lnTo>
                  <a:lnTo>
                    <a:pt x="23696" y="3366"/>
                  </a:lnTo>
                  <a:lnTo>
                    <a:pt x="23514" y="3594"/>
                  </a:lnTo>
                  <a:lnTo>
                    <a:pt x="23332" y="3730"/>
                  </a:lnTo>
                  <a:lnTo>
                    <a:pt x="23469" y="3594"/>
                  </a:lnTo>
                  <a:lnTo>
                    <a:pt x="23469" y="3366"/>
                  </a:lnTo>
                  <a:lnTo>
                    <a:pt x="23514" y="3184"/>
                  </a:lnTo>
                  <a:lnTo>
                    <a:pt x="23514" y="3048"/>
                  </a:lnTo>
                  <a:lnTo>
                    <a:pt x="23241" y="2912"/>
                  </a:lnTo>
                  <a:lnTo>
                    <a:pt x="23241" y="2821"/>
                  </a:lnTo>
                  <a:lnTo>
                    <a:pt x="23378" y="2775"/>
                  </a:lnTo>
                  <a:lnTo>
                    <a:pt x="23514" y="2775"/>
                  </a:lnTo>
                  <a:lnTo>
                    <a:pt x="23514" y="2730"/>
                  </a:lnTo>
                  <a:lnTo>
                    <a:pt x="23150" y="2502"/>
                  </a:lnTo>
                  <a:lnTo>
                    <a:pt x="23105" y="2411"/>
                  </a:lnTo>
                  <a:lnTo>
                    <a:pt x="23196" y="2275"/>
                  </a:lnTo>
                  <a:lnTo>
                    <a:pt x="23378" y="2184"/>
                  </a:lnTo>
                  <a:lnTo>
                    <a:pt x="23514" y="2047"/>
                  </a:lnTo>
                  <a:lnTo>
                    <a:pt x="23423" y="1956"/>
                  </a:lnTo>
                  <a:lnTo>
                    <a:pt x="23332" y="1775"/>
                  </a:lnTo>
                  <a:lnTo>
                    <a:pt x="23241" y="1775"/>
                  </a:lnTo>
                  <a:lnTo>
                    <a:pt x="23196" y="1820"/>
                  </a:lnTo>
                  <a:lnTo>
                    <a:pt x="23105" y="1729"/>
                  </a:lnTo>
                  <a:lnTo>
                    <a:pt x="23014" y="1684"/>
                  </a:lnTo>
                  <a:lnTo>
                    <a:pt x="22832" y="1684"/>
                  </a:lnTo>
                  <a:lnTo>
                    <a:pt x="22650" y="1593"/>
                  </a:lnTo>
                  <a:lnTo>
                    <a:pt x="22559" y="1547"/>
                  </a:lnTo>
                  <a:lnTo>
                    <a:pt x="22468" y="1593"/>
                  </a:lnTo>
                  <a:lnTo>
                    <a:pt x="22286" y="1593"/>
                  </a:lnTo>
                  <a:lnTo>
                    <a:pt x="22195" y="1729"/>
                  </a:lnTo>
                  <a:lnTo>
                    <a:pt x="22195" y="1820"/>
                  </a:lnTo>
                  <a:lnTo>
                    <a:pt x="22104" y="1684"/>
                  </a:lnTo>
                  <a:lnTo>
                    <a:pt x="22150" y="1547"/>
                  </a:lnTo>
                  <a:lnTo>
                    <a:pt x="22241" y="1502"/>
                  </a:lnTo>
                  <a:lnTo>
                    <a:pt x="22241" y="1365"/>
                  </a:lnTo>
                  <a:lnTo>
                    <a:pt x="22286" y="1274"/>
                  </a:lnTo>
                  <a:lnTo>
                    <a:pt x="22377" y="1229"/>
                  </a:lnTo>
                  <a:lnTo>
                    <a:pt x="22377" y="1047"/>
                  </a:lnTo>
                  <a:lnTo>
                    <a:pt x="22423" y="910"/>
                  </a:lnTo>
                  <a:lnTo>
                    <a:pt x="22377" y="819"/>
                  </a:lnTo>
                  <a:lnTo>
                    <a:pt x="22332" y="819"/>
                  </a:lnTo>
                  <a:lnTo>
                    <a:pt x="22150" y="1001"/>
                  </a:lnTo>
                  <a:lnTo>
                    <a:pt x="22104" y="1138"/>
                  </a:lnTo>
                  <a:lnTo>
                    <a:pt x="22059" y="1138"/>
                  </a:lnTo>
                  <a:lnTo>
                    <a:pt x="21922" y="1092"/>
                  </a:lnTo>
                  <a:lnTo>
                    <a:pt x="21786" y="1138"/>
                  </a:lnTo>
                  <a:lnTo>
                    <a:pt x="21740" y="1229"/>
                  </a:lnTo>
                  <a:lnTo>
                    <a:pt x="21786" y="1365"/>
                  </a:lnTo>
                  <a:lnTo>
                    <a:pt x="21695" y="1502"/>
                  </a:lnTo>
                  <a:lnTo>
                    <a:pt x="21604" y="1502"/>
                  </a:lnTo>
                  <a:lnTo>
                    <a:pt x="21558" y="1411"/>
                  </a:lnTo>
                  <a:lnTo>
                    <a:pt x="21467" y="1638"/>
                  </a:lnTo>
                  <a:lnTo>
                    <a:pt x="21467" y="1729"/>
                  </a:lnTo>
                  <a:lnTo>
                    <a:pt x="21422" y="1547"/>
                  </a:lnTo>
                  <a:lnTo>
                    <a:pt x="21422" y="1365"/>
                  </a:lnTo>
                  <a:lnTo>
                    <a:pt x="21467" y="1229"/>
                  </a:lnTo>
                  <a:lnTo>
                    <a:pt x="21422" y="1229"/>
                  </a:lnTo>
                  <a:lnTo>
                    <a:pt x="21331" y="1365"/>
                  </a:lnTo>
                  <a:lnTo>
                    <a:pt x="21286" y="1456"/>
                  </a:lnTo>
                  <a:lnTo>
                    <a:pt x="21149" y="1502"/>
                  </a:lnTo>
                  <a:lnTo>
                    <a:pt x="21240" y="1274"/>
                  </a:lnTo>
                  <a:lnTo>
                    <a:pt x="21149" y="1092"/>
                  </a:lnTo>
                  <a:lnTo>
                    <a:pt x="21013" y="1092"/>
                  </a:lnTo>
                  <a:lnTo>
                    <a:pt x="21013" y="1001"/>
                  </a:lnTo>
                  <a:lnTo>
                    <a:pt x="21195" y="865"/>
                  </a:lnTo>
                  <a:lnTo>
                    <a:pt x="21331" y="819"/>
                  </a:lnTo>
                  <a:lnTo>
                    <a:pt x="21513" y="956"/>
                  </a:lnTo>
                  <a:lnTo>
                    <a:pt x="21740" y="865"/>
                  </a:lnTo>
                  <a:lnTo>
                    <a:pt x="21877" y="819"/>
                  </a:lnTo>
                  <a:lnTo>
                    <a:pt x="22059" y="638"/>
                  </a:lnTo>
                  <a:lnTo>
                    <a:pt x="22059" y="592"/>
                  </a:lnTo>
                  <a:lnTo>
                    <a:pt x="22104" y="501"/>
                  </a:lnTo>
                  <a:lnTo>
                    <a:pt x="22059" y="456"/>
                  </a:lnTo>
                  <a:lnTo>
                    <a:pt x="21877" y="365"/>
                  </a:lnTo>
                  <a:lnTo>
                    <a:pt x="21786" y="365"/>
                  </a:lnTo>
                  <a:lnTo>
                    <a:pt x="21786" y="228"/>
                  </a:lnTo>
                  <a:lnTo>
                    <a:pt x="21740" y="183"/>
                  </a:lnTo>
                  <a:lnTo>
                    <a:pt x="21695" y="137"/>
                  </a:lnTo>
                  <a:lnTo>
                    <a:pt x="21740" y="92"/>
                  </a:lnTo>
                  <a:lnTo>
                    <a:pt x="21786" y="46"/>
                  </a:lnTo>
                  <a:lnTo>
                    <a:pt x="2183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2"/>
            <p:cNvSpPr/>
            <p:nvPr/>
          </p:nvSpPr>
          <p:spPr>
            <a:xfrm>
              <a:off x="4509648" y="3275360"/>
              <a:ext cx="3125" cy="4174"/>
            </a:xfrm>
            <a:custGeom>
              <a:rect b="b" l="l" r="r" t="t"/>
              <a:pathLst>
                <a:path extrusionOk="0" h="183" w="137">
                  <a:moveTo>
                    <a:pt x="0" y="1"/>
                  </a:moveTo>
                  <a:lnTo>
                    <a:pt x="0" y="92"/>
                  </a:lnTo>
                  <a:lnTo>
                    <a:pt x="46" y="183"/>
                  </a:lnTo>
                  <a:lnTo>
                    <a:pt x="91" y="183"/>
                  </a:lnTo>
                  <a:lnTo>
                    <a:pt x="137" y="137"/>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2"/>
            <p:cNvSpPr/>
            <p:nvPr/>
          </p:nvSpPr>
          <p:spPr>
            <a:xfrm>
              <a:off x="4524154" y="3278484"/>
              <a:ext cx="7298" cy="4174"/>
            </a:xfrm>
            <a:custGeom>
              <a:rect b="b" l="l" r="r" t="t"/>
              <a:pathLst>
                <a:path extrusionOk="0" h="183" w="320">
                  <a:moveTo>
                    <a:pt x="137" y="0"/>
                  </a:moveTo>
                  <a:lnTo>
                    <a:pt x="92" y="91"/>
                  </a:lnTo>
                  <a:lnTo>
                    <a:pt x="1" y="137"/>
                  </a:lnTo>
                  <a:lnTo>
                    <a:pt x="92" y="182"/>
                  </a:lnTo>
                  <a:lnTo>
                    <a:pt x="274" y="137"/>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2"/>
            <p:cNvSpPr/>
            <p:nvPr/>
          </p:nvSpPr>
          <p:spPr>
            <a:xfrm>
              <a:off x="4513799" y="3273284"/>
              <a:ext cx="10377" cy="5223"/>
            </a:xfrm>
            <a:custGeom>
              <a:rect b="b" l="l" r="r" t="t"/>
              <a:pathLst>
                <a:path extrusionOk="0" h="229" w="455">
                  <a:moveTo>
                    <a:pt x="364" y="1"/>
                  </a:moveTo>
                  <a:lnTo>
                    <a:pt x="136" y="92"/>
                  </a:lnTo>
                  <a:lnTo>
                    <a:pt x="45" y="92"/>
                  </a:lnTo>
                  <a:lnTo>
                    <a:pt x="0" y="183"/>
                  </a:lnTo>
                  <a:lnTo>
                    <a:pt x="45" y="183"/>
                  </a:lnTo>
                  <a:lnTo>
                    <a:pt x="273" y="228"/>
                  </a:lnTo>
                  <a:lnTo>
                    <a:pt x="318" y="228"/>
                  </a:lnTo>
                  <a:lnTo>
                    <a:pt x="409" y="183"/>
                  </a:lnTo>
                  <a:lnTo>
                    <a:pt x="455" y="92"/>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2"/>
            <p:cNvSpPr/>
            <p:nvPr/>
          </p:nvSpPr>
          <p:spPr>
            <a:xfrm>
              <a:off x="4500297" y="3287813"/>
              <a:ext cx="4174" cy="4174"/>
            </a:xfrm>
            <a:custGeom>
              <a:rect b="b" l="l" r="r" t="t"/>
              <a:pathLst>
                <a:path extrusionOk="0" h="183" w="183">
                  <a:moveTo>
                    <a:pt x="137" y="0"/>
                  </a:moveTo>
                  <a:lnTo>
                    <a:pt x="46" y="91"/>
                  </a:lnTo>
                  <a:lnTo>
                    <a:pt x="1" y="137"/>
                  </a:lnTo>
                  <a:lnTo>
                    <a:pt x="46" y="182"/>
                  </a:lnTo>
                  <a:lnTo>
                    <a:pt x="137" y="137"/>
                  </a:lnTo>
                  <a:lnTo>
                    <a:pt x="183"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2"/>
            <p:cNvSpPr/>
            <p:nvPr/>
          </p:nvSpPr>
          <p:spPr>
            <a:xfrm>
              <a:off x="4496146" y="3280560"/>
              <a:ext cx="11449" cy="10377"/>
            </a:xfrm>
            <a:custGeom>
              <a:rect b="b" l="l" r="r" t="t"/>
              <a:pathLst>
                <a:path extrusionOk="0" h="455" w="502">
                  <a:moveTo>
                    <a:pt x="319" y="0"/>
                  </a:moveTo>
                  <a:lnTo>
                    <a:pt x="274" y="46"/>
                  </a:lnTo>
                  <a:lnTo>
                    <a:pt x="92" y="227"/>
                  </a:lnTo>
                  <a:lnTo>
                    <a:pt x="1" y="455"/>
                  </a:lnTo>
                  <a:lnTo>
                    <a:pt x="92" y="455"/>
                  </a:lnTo>
                  <a:lnTo>
                    <a:pt x="92" y="409"/>
                  </a:lnTo>
                  <a:lnTo>
                    <a:pt x="274" y="227"/>
                  </a:lnTo>
                  <a:lnTo>
                    <a:pt x="365" y="227"/>
                  </a:lnTo>
                  <a:lnTo>
                    <a:pt x="501" y="91"/>
                  </a:lnTo>
                  <a:lnTo>
                    <a:pt x="456" y="0"/>
                  </a:lnTo>
                  <a:lnTo>
                    <a:pt x="410" y="46"/>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2"/>
            <p:cNvSpPr/>
            <p:nvPr/>
          </p:nvSpPr>
          <p:spPr>
            <a:xfrm>
              <a:off x="4509648" y="3234899"/>
              <a:ext cx="5200" cy="8325"/>
            </a:xfrm>
            <a:custGeom>
              <a:rect b="b" l="l" r="r" t="t"/>
              <a:pathLst>
                <a:path extrusionOk="0" h="365" w="228">
                  <a:moveTo>
                    <a:pt x="0" y="1"/>
                  </a:moveTo>
                  <a:lnTo>
                    <a:pt x="0" y="46"/>
                  </a:lnTo>
                  <a:lnTo>
                    <a:pt x="46" y="274"/>
                  </a:lnTo>
                  <a:lnTo>
                    <a:pt x="137" y="365"/>
                  </a:lnTo>
                  <a:lnTo>
                    <a:pt x="227" y="365"/>
                  </a:lnTo>
                  <a:lnTo>
                    <a:pt x="227" y="274"/>
                  </a:lnTo>
                  <a:lnTo>
                    <a:pt x="137"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2"/>
            <p:cNvSpPr/>
            <p:nvPr/>
          </p:nvSpPr>
          <p:spPr>
            <a:xfrm>
              <a:off x="4183934" y="3049246"/>
              <a:ext cx="7276" cy="6249"/>
            </a:xfrm>
            <a:custGeom>
              <a:rect b="b" l="l" r="r" t="t"/>
              <a:pathLst>
                <a:path extrusionOk="0" h="274" w="319">
                  <a:moveTo>
                    <a:pt x="0" y="0"/>
                  </a:moveTo>
                  <a:lnTo>
                    <a:pt x="91" y="137"/>
                  </a:lnTo>
                  <a:lnTo>
                    <a:pt x="182" y="182"/>
                  </a:lnTo>
                  <a:lnTo>
                    <a:pt x="273" y="273"/>
                  </a:lnTo>
                  <a:lnTo>
                    <a:pt x="319"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2"/>
            <p:cNvSpPr/>
            <p:nvPr/>
          </p:nvSpPr>
          <p:spPr>
            <a:xfrm>
              <a:off x="4154877" y="3044046"/>
              <a:ext cx="6249" cy="3147"/>
            </a:xfrm>
            <a:custGeom>
              <a:rect b="b" l="l" r="r" t="t"/>
              <a:pathLst>
                <a:path extrusionOk="0" h="138" w="274">
                  <a:moveTo>
                    <a:pt x="1" y="1"/>
                  </a:moveTo>
                  <a:lnTo>
                    <a:pt x="92" y="137"/>
                  </a:lnTo>
                  <a:lnTo>
                    <a:pt x="274"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2"/>
            <p:cNvSpPr/>
            <p:nvPr/>
          </p:nvSpPr>
          <p:spPr>
            <a:xfrm>
              <a:off x="4171481" y="3048197"/>
              <a:ext cx="7298" cy="6249"/>
            </a:xfrm>
            <a:custGeom>
              <a:rect b="b" l="l" r="r" t="t"/>
              <a:pathLst>
                <a:path extrusionOk="0" h="274" w="320">
                  <a:moveTo>
                    <a:pt x="46" y="1"/>
                  </a:moveTo>
                  <a:lnTo>
                    <a:pt x="1" y="92"/>
                  </a:lnTo>
                  <a:lnTo>
                    <a:pt x="46" y="228"/>
                  </a:lnTo>
                  <a:lnTo>
                    <a:pt x="228" y="274"/>
                  </a:lnTo>
                  <a:lnTo>
                    <a:pt x="319" y="183"/>
                  </a:lnTo>
                  <a:lnTo>
                    <a:pt x="183"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2"/>
            <p:cNvSpPr/>
            <p:nvPr/>
          </p:nvSpPr>
          <p:spPr>
            <a:xfrm>
              <a:off x="4257580" y="3071027"/>
              <a:ext cx="12476" cy="5200"/>
            </a:xfrm>
            <a:custGeom>
              <a:rect b="b" l="l" r="r" t="t"/>
              <a:pathLst>
                <a:path extrusionOk="0" h="228" w="547">
                  <a:moveTo>
                    <a:pt x="455" y="0"/>
                  </a:moveTo>
                  <a:lnTo>
                    <a:pt x="228" y="137"/>
                  </a:lnTo>
                  <a:lnTo>
                    <a:pt x="137" y="46"/>
                  </a:lnTo>
                  <a:lnTo>
                    <a:pt x="0" y="182"/>
                  </a:lnTo>
                  <a:lnTo>
                    <a:pt x="91" y="228"/>
                  </a:lnTo>
                  <a:lnTo>
                    <a:pt x="273" y="182"/>
                  </a:lnTo>
                  <a:lnTo>
                    <a:pt x="410" y="228"/>
                  </a:lnTo>
                  <a:lnTo>
                    <a:pt x="546" y="91"/>
                  </a:lnTo>
                  <a:lnTo>
                    <a:pt x="4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2"/>
            <p:cNvSpPr/>
            <p:nvPr/>
          </p:nvSpPr>
          <p:spPr>
            <a:xfrm>
              <a:off x="3965073" y="3332424"/>
              <a:ext cx="5200" cy="8302"/>
            </a:xfrm>
            <a:custGeom>
              <a:rect b="b" l="l" r="r" t="t"/>
              <a:pathLst>
                <a:path extrusionOk="0" h="364" w="228">
                  <a:moveTo>
                    <a:pt x="228" y="0"/>
                  </a:moveTo>
                  <a:lnTo>
                    <a:pt x="91" y="91"/>
                  </a:lnTo>
                  <a:lnTo>
                    <a:pt x="0" y="273"/>
                  </a:lnTo>
                  <a:lnTo>
                    <a:pt x="0" y="318"/>
                  </a:lnTo>
                  <a:lnTo>
                    <a:pt x="46" y="364"/>
                  </a:lnTo>
                  <a:lnTo>
                    <a:pt x="137" y="364"/>
                  </a:lnTo>
                  <a:lnTo>
                    <a:pt x="228" y="227"/>
                  </a:lnTo>
                  <a:lnTo>
                    <a:pt x="182" y="137"/>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2"/>
            <p:cNvSpPr/>
            <p:nvPr/>
          </p:nvSpPr>
          <p:spPr>
            <a:xfrm>
              <a:off x="4372712" y="4432955"/>
              <a:ext cx="13502" cy="6249"/>
            </a:xfrm>
            <a:custGeom>
              <a:rect b="b" l="l" r="r" t="t"/>
              <a:pathLst>
                <a:path extrusionOk="0" h="274" w="592">
                  <a:moveTo>
                    <a:pt x="410" y="1"/>
                  </a:moveTo>
                  <a:lnTo>
                    <a:pt x="319" y="92"/>
                  </a:lnTo>
                  <a:lnTo>
                    <a:pt x="92" y="92"/>
                  </a:lnTo>
                  <a:lnTo>
                    <a:pt x="1" y="183"/>
                  </a:lnTo>
                  <a:lnTo>
                    <a:pt x="137" y="274"/>
                  </a:lnTo>
                  <a:lnTo>
                    <a:pt x="319" y="183"/>
                  </a:lnTo>
                  <a:lnTo>
                    <a:pt x="456" y="137"/>
                  </a:lnTo>
                  <a:lnTo>
                    <a:pt x="5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2"/>
            <p:cNvSpPr/>
            <p:nvPr/>
          </p:nvSpPr>
          <p:spPr>
            <a:xfrm>
              <a:off x="4252402" y="4379038"/>
              <a:ext cx="109955" cy="78846"/>
            </a:xfrm>
            <a:custGeom>
              <a:rect b="b" l="l" r="r" t="t"/>
              <a:pathLst>
                <a:path extrusionOk="0" h="3457" w="4821">
                  <a:moveTo>
                    <a:pt x="1183" y="0"/>
                  </a:moveTo>
                  <a:lnTo>
                    <a:pt x="1137" y="136"/>
                  </a:lnTo>
                  <a:lnTo>
                    <a:pt x="1137" y="227"/>
                  </a:lnTo>
                  <a:lnTo>
                    <a:pt x="1137" y="364"/>
                  </a:lnTo>
                  <a:lnTo>
                    <a:pt x="1001" y="500"/>
                  </a:lnTo>
                  <a:lnTo>
                    <a:pt x="955" y="546"/>
                  </a:lnTo>
                  <a:lnTo>
                    <a:pt x="773" y="455"/>
                  </a:lnTo>
                  <a:lnTo>
                    <a:pt x="682" y="455"/>
                  </a:lnTo>
                  <a:lnTo>
                    <a:pt x="591" y="591"/>
                  </a:lnTo>
                  <a:lnTo>
                    <a:pt x="682" y="637"/>
                  </a:lnTo>
                  <a:lnTo>
                    <a:pt x="819" y="637"/>
                  </a:lnTo>
                  <a:lnTo>
                    <a:pt x="773" y="728"/>
                  </a:lnTo>
                  <a:lnTo>
                    <a:pt x="682" y="864"/>
                  </a:lnTo>
                  <a:lnTo>
                    <a:pt x="682" y="955"/>
                  </a:lnTo>
                  <a:lnTo>
                    <a:pt x="728" y="1137"/>
                  </a:lnTo>
                  <a:lnTo>
                    <a:pt x="864" y="1364"/>
                  </a:lnTo>
                  <a:lnTo>
                    <a:pt x="1001" y="1364"/>
                  </a:lnTo>
                  <a:lnTo>
                    <a:pt x="1092" y="1228"/>
                  </a:lnTo>
                  <a:lnTo>
                    <a:pt x="1319" y="1092"/>
                  </a:lnTo>
                  <a:lnTo>
                    <a:pt x="1501" y="1092"/>
                  </a:lnTo>
                  <a:lnTo>
                    <a:pt x="1546" y="1228"/>
                  </a:lnTo>
                  <a:lnTo>
                    <a:pt x="1455" y="1410"/>
                  </a:lnTo>
                  <a:lnTo>
                    <a:pt x="1274" y="1455"/>
                  </a:lnTo>
                  <a:lnTo>
                    <a:pt x="1274" y="1546"/>
                  </a:lnTo>
                  <a:lnTo>
                    <a:pt x="1001" y="1637"/>
                  </a:lnTo>
                  <a:lnTo>
                    <a:pt x="1001" y="1728"/>
                  </a:lnTo>
                  <a:lnTo>
                    <a:pt x="1046" y="1774"/>
                  </a:lnTo>
                  <a:lnTo>
                    <a:pt x="1183" y="1956"/>
                  </a:lnTo>
                  <a:lnTo>
                    <a:pt x="1364" y="2047"/>
                  </a:lnTo>
                  <a:lnTo>
                    <a:pt x="1501" y="2047"/>
                  </a:lnTo>
                  <a:lnTo>
                    <a:pt x="1774" y="2138"/>
                  </a:lnTo>
                  <a:lnTo>
                    <a:pt x="2138" y="2365"/>
                  </a:lnTo>
                  <a:lnTo>
                    <a:pt x="2320" y="2410"/>
                  </a:lnTo>
                  <a:lnTo>
                    <a:pt x="2365" y="2456"/>
                  </a:lnTo>
                  <a:lnTo>
                    <a:pt x="2638" y="2365"/>
                  </a:lnTo>
                  <a:lnTo>
                    <a:pt x="3093" y="2365"/>
                  </a:lnTo>
                  <a:lnTo>
                    <a:pt x="3047" y="2410"/>
                  </a:lnTo>
                  <a:lnTo>
                    <a:pt x="2911" y="2410"/>
                  </a:lnTo>
                  <a:lnTo>
                    <a:pt x="2729" y="2501"/>
                  </a:lnTo>
                  <a:lnTo>
                    <a:pt x="2229" y="2501"/>
                  </a:lnTo>
                  <a:lnTo>
                    <a:pt x="2092" y="2410"/>
                  </a:lnTo>
                  <a:lnTo>
                    <a:pt x="1819" y="2320"/>
                  </a:lnTo>
                  <a:lnTo>
                    <a:pt x="1410" y="2183"/>
                  </a:lnTo>
                  <a:lnTo>
                    <a:pt x="1228" y="2138"/>
                  </a:lnTo>
                  <a:lnTo>
                    <a:pt x="1228" y="2183"/>
                  </a:lnTo>
                  <a:lnTo>
                    <a:pt x="1274" y="2274"/>
                  </a:lnTo>
                  <a:lnTo>
                    <a:pt x="1228" y="2320"/>
                  </a:lnTo>
                  <a:lnTo>
                    <a:pt x="1137" y="2274"/>
                  </a:lnTo>
                  <a:lnTo>
                    <a:pt x="864" y="2183"/>
                  </a:lnTo>
                  <a:lnTo>
                    <a:pt x="728" y="2092"/>
                  </a:lnTo>
                  <a:lnTo>
                    <a:pt x="682" y="2138"/>
                  </a:lnTo>
                  <a:lnTo>
                    <a:pt x="773" y="2229"/>
                  </a:lnTo>
                  <a:lnTo>
                    <a:pt x="1092" y="2365"/>
                  </a:lnTo>
                  <a:lnTo>
                    <a:pt x="1137" y="2456"/>
                  </a:lnTo>
                  <a:lnTo>
                    <a:pt x="1001" y="2456"/>
                  </a:lnTo>
                  <a:lnTo>
                    <a:pt x="1001" y="2501"/>
                  </a:lnTo>
                  <a:lnTo>
                    <a:pt x="910" y="2547"/>
                  </a:lnTo>
                  <a:lnTo>
                    <a:pt x="864" y="2456"/>
                  </a:lnTo>
                  <a:lnTo>
                    <a:pt x="728" y="2320"/>
                  </a:lnTo>
                  <a:lnTo>
                    <a:pt x="637" y="2365"/>
                  </a:lnTo>
                  <a:lnTo>
                    <a:pt x="682" y="2501"/>
                  </a:lnTo>
                  <a:lnTo>
                    <a:pt x="318" y="2501"/>
                  </a:lnTo>
                  <a:lnTo>
                    <a:pt x="273" y="2547"/>
                  </a:lnTo>
                  <a:lnTo>
                    <a:pt x="318" y="2592"/>
                  </a:lnTo>
                  <a:lnTo>
                    <a:pt x="273" y="2638"/>
                  </a:lnTo>
                  <a:lnTo>
                    <a:pt x="182" y="2638"/>
                  </a:lnTo>
                  <a:lnTo>
                    <a:pt x="0" y="2683"/>
                  </a:lnTo>
                  <a:lnTo>
                    <a:pt x="46" y="2774"/>
                  </a:lnTo>
                  <a:lnTo>
                    <a:pt x="364" y="2774"/>
                  </a:lnTo>
                  <a:lnTo>
                    <a:pt x="409" y="2729"/>
                  </a:lnTo>
                  <a:lnTo>
                    <a:pt x="455" y="2683"/>
                  </a:lnTo>
                  <a:lnTo>
                    <a:pt x="546" y="2729"/>
                  </a:lnTo>
                  <a:lnTo>
                    <a:pt x="682" y="2820"/>
                  </a:lnTo>
                  <a:lnTo>
                    <a:pt x="773" y="2774"/>
                  </a:lnTo>
                  <a:lnTo>
                    <a:pt x="819" y="2865"/>
                  </a:lnTo>
                  <a:lnTo>
                    <a:pt x="819" y="2956"/>
                  </a:lnTo>
                  <a:lnTo>
                    <a:pt x="910" y="3002"/>
                  </a:lnTo>
                  <a:lnTo>
                    <a:pt x="773" y="3047"/>
                  </a:lnTo>
                  <a:lnTo>
                    <a:pt x="728" y="3184"/>
                  </a:lnTo>
                  <a:lnTo>
                    <a:pt x="819" y="3275"/>
                  </a:lnTo>
                  <a:lnTo>
                    <a:pt x="910" y="3275"/>
                  </a:lnTo>
                  <a:lnTo>
                    <a:pt x="1001" y="3320"/>
                  </a:lnTo>
                  <a:lnTo>
                    <a:pt x="1137" y="3456"/>
                  </a:lnTo>
                  <a:lnTo>
                    <a:pt x="1228" y="3456"/>
                  </a:lnTo>
                  <a:lnTo>
                    <a:pt x="1274" y="3411"/>
                  </a:lnTo>
                  <a:lnTo>
                    <a:pt x="1137" y="3320"/>
                  </a:lnTo>
                  <a:lnTo>
                    <a:pt x="1001" y="3229"/>
                  </a:lnTo>
                  <a:lnTo>
                    <a:pt x="1001" y="3184"/>
                  </a:lnTo>
                  <a:lnTo>
                    <a:pt x="1001" y="3138"/>
                  </a:lnTo>
                  <a:lnTo>
                    <a:pt x="1137" y="3229"/>
                  </a:lnTo>
                  <a:lnTo>
                    <a:pt x="1228" y="3138"/>
                  </a:lnTo>
                  <a:lnTo>
                    <a:pt x="1274" y="3047"/>
                  </a:lnTo>
                  <a:lnTo>
                    <a:pt x="1137" y="3047"/>
                  </a:lnTo>
                  <a:lnTo>
                    <a:pt x="1046" y="3002"/>
                  </a:lnTo>
                  <a:lnTo>
                    <a:pt x="1410" y="2865"/>
                  </a:lnTo>
                  <a:lnTo>
                    <a:pt x="1546" y="2774"/>
                  </a:lnTo>
                  <a:lnTo>
                    <a:pt x="2183" y="2956"/>
                  </a:lnTo>
                  <a:lnTo>
                    <a:pt x="2229" y="2911"/>
                  </a:lnTo>
                  <a:lnTo>
                    <a:pt x="2229" y="2820"/>
                  </a:lnTo>
                  <a:lnTo>
                    <a:pt x="2501" y="2820"/>
                  </a:lnTo>
                  <a:lnTo>
                    <a:pt x="2774" y="2729"/>
                  </a:lnTo>
                  <a:lnTo>
                    <a:pt x="3093" y="2774"/>
                  </a:lnTo>
                  <a:lnTo>
                    <a:pt x="3320" y="2729"/>
                  </a:lnTo>
                  <a:lnTo>
                    <a:pt x="3638" y="2774"/>
                  </a:lnTo>
                  <a:lnTo>
                    <a:pt x="3820" y="2865"/>
                  </a:lnTo>
                  <a:lnTo>
                    <a:pt x="4002" y="2911"/>
                  </a:lnTo>
                  <a:lnTo>
                    <a:pt x="4184" y="2865"/>
                  </a:lnTo>
                  <a:lnTo>
                    <a:pt x="4321" y="2729"/>
                  </a:lnTo>
                  <a:lnTo>
                    <a:pt x="4366" y="2592"/>
                  </a:lnTo>
                  <a:lnTo>
                    <a:pt x="4548" y="2547"/>
                  </a:lnTo>
                  <a:lnTo>
                    <a:pt x="4639" y="2592"/>
                  </a:lnTo>
                  <a:lnTo>
                    <a:pt x="4821" y="2501"/>
                  </a:lnTo>
                  <a:lnTo>
                    <a:pt x="4775" y="2365"/>
                  </a:lnTo>
                  <a:lnTo>
                    <a:pt x="4639" y="2320"/>
                  </a:lnTo>
                  <a:lnTo>
                    <a:pt x="4366" y="2365"/>
                  </a:lnTo>
                  <a:lnTo>
                    <a:pt x="4184" y="2365"/>
                  </a:lnTo>
                  <a:lnTo>
                    <a:pt x="4002" y="2183"/>
                  </a:lnTo>
                  <a:lnTo>
                    <a:pt x="3775" y="2138"/>
                  </a:lnTo>
                  <a:lnTo>
                    <a:pt x="3684" y="2047"/>
                  </a:lnTo>
                  <a:lnTo>
                    <a:pt x="3093" y="1819"/>
                  </a:lnTo>
                  <a:lnTo>
                    <a:pt x="2911" y="1774"/>
                  </a:lnTo>
                  <a:lnTo>
                    <a:pt x="2911" y="1592"/>
                  </a:lnTo>
                  <a:lnTo>
                    <a:pt x="2683" y="1410"/>
                  </a:lnTo>
                  <a:lnTo>
                    <a:pt x="2501" y="1410"/>
                  </a:lnTo>
                  <a:lnTo>
                    <a:pt x="2411" y="1137"/>
                  </a:lnTo>
                  <a:lnTo>
                    <a:pt x="2320" y="955"/>
                  </a:lnTo>
                  <a:lnTo>
                    <a:pt x="2092" y="1001"/>
                  </a:lnTo>
                  <a:lnTo>
                    <a:pt x="1956" y="955"/>
                  </a:lnTo>
                  <a:lnTo>
                    <a:pt x="1910" y="910"/>
                  </a:lnTo>
                  <a:lnTo>
                    <a:pt x="2001" y="773"/>
                  </a:lnTo>
                  <a:lnTo>
                    <a:pt x="2092" y="728"/>
                  </a:lnTo>
                  <a:lnTo>
                    <a:pt x="2183" y="819"/>
                  </a:lnTo>
                  <a:lnTo>
                    <a:pt x="2092" y="409"/>
                  </a:lnTo>
                  <a:lnTo>
                    <a:pt x="1865" y="182"/>
                  </a:lnTo>
                  <a:lnTo>
                    <a:pt x="1728" y="0"/>
                  </a:lnTo>
                  <a:lnTo>
                    <a:pt x="1683" y="0"/>
                  </a:lnTo>
                  <a:lnTo>
                    <a:pt x="1501" y="91"/>
                  </a:lnTo>
                  <a:lnTo>
                    <a:pt x="1410" y="136"/>
                  </a:lnTo>
                  <a:lnTo>
                    <a:pt x="1319" y="46"/>
                  </a:lnTo>
                  <a:lnTo>
                    <a:pt x="1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2"/>
            <p:cNvSpPr/>
            <p:nvPr/>
          </p:nvSpPr>
          <p:spPr>
            <a:xfrm>
              <a:off x="4204689" y="4412222"/>
              <a:ext cx="3125" cy="2098"/>
            </a:xfrm>
            <a:custGeom>
              <a:rect b="b" l="l" r="r" t="t"/>
              <a:pathLst>
                <a:path extrusionOk="0" h="92" w="137">
                  <a:moveTo>
                    <a:pt x="45" y="0"/>
                  </a:moveTo>
                  <a:lnTo>
                    <a:pt x="0" y="46"/>
                  </a:lnTo>
                  <a:lnTo>
                    <a:pt x="136" y="91"/>
                  </a:lnTo>
                  <a:cubicBezTo>
                    <a:pt x="91" y="46"/>
                    <a:pt x="91" y="46"/>
                    <a:pt x="45" y="0"/>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2"/>
            <p:cNvSpPr/>
            <p:nvPr/>
          </p:nvSpPr>
          <p:spPr>
            <a:xfrm>
              <a:off x="4194312" y="4394592"/>
              <a:ext cx="31132" cy="17653"/>
            </a:xfrm>
            <a:custGeom>
              <a:rect b="b" l="l" r="r" t="t"/>
              <a:pathLst>
                <a:path extrusionOk="0" h="774" w="1365">
                  <a:moveTo>
                    <a:pt x="46" y="0"/>
                  </a:moveTo>
                  <a:lnTo>
                    <a:pt x="0" y="91"/>
                  </a:lnTo>
                  <a:lnTo>
                    <a:pt x="46" y="228"/>
                  </a:lnTo>
                  <a:lnTo>
                    <a:pt x="137" y="410"/>
                  </a:lnTo>
                  <a:lnTo>
                    <a:pt x="319" y="455"/>
                  </a:lnTo>
                  <a:lnTo>
                    <a:pt x="546" y="546"/>
                  </a:lnTo>
                  <a:lnTo>
                    <a:pt x="637" y="637"/>
                  </a:lnTo>
                  <a:lnTo>
                    <a:pt x="819" y="637"/>
                  </a:lnTo>
                  <a:lnTo>
                    <a:pt x="1001" y="682"/>
                  </a:lnTo>
                  <a:lnTo>
                    <a:pt x="1183" y="773"/>
                  </a:lnTo>
                  <a:lnTo>
                    <a:pt x="1319" y="773"/>
                  </a:lnTo>
                  <a:lnTo>
                    <a:pt x="1365" y="728"/>
                  </a:lnTo>
                  <a:lnTo>
                    <a:pt x="1274" y="637"/>
                  </a:lnTo>
                  <a:lnTo>
                    <a:pt x="1228" y="637"/>
                  </a:lnTo>
                  <a:lnTo>
                    <a:pt x="1092" y="546"/>
                  </a:lnTo>
                  <a:lnTo>
                    <a:pt x="1001" y="455"/>
                  </a:lnTo>
                  <a:lnTo>
                    <a:pt x="819" y="455"/>
                  </a:lnTo>
                  <a:lnTo>
                    <a:pt x="682" y="364"/>
                  </a:lnTo>
                  <a:lnTo>
                    <a:pt x="546" y="319"/>
                  </a:lnTo>
                  <a:lnTo>
                    <a:pt x="410" y="319"/>
                  </a:lnTo>
                  <a:lnTo>
                    <a:pt x="319" y="273"/>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2"/>
            <p:cNvSpPr/>
            <p:nvPr/>
          </p:nvSpPr>
          <p:spPr>
            <a:xfrm>
              <a:off x="4198463" y="4373837"/>
              <a:ext cx="4174" cy="3147"/>
            </a:xfrm>
            <a:custGeom>
              <a:rect b="b" l="l" r="r" t="t"/>
              <a:pathLst>
                <a:path extrusionOk="0" h="138" w="183">
                  <a:moveTo>
                    <a:pt x="0" y="1"/>
                  </a:moveTo>
                  <a:lnTo>
                    <a:pt x="91" y="137"/>
                  </a:lnTo>
                  <a:lnTo>
                    <a:pt x="182"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2"/>
            <p:cNvSpPr/>
            <p:nvPr/>
          </p:nvSpPr>
          <p:spPr>
            <a:xfrm>
              <a:off x="4195338" y="4361385"/>
              <a:ext cx="7298" cy="10400"/>
            </a:xfrm>
            <a:custGeom>
              <a:rect b="b" l="l" r="r" t="t"/>
              <a:pathLst>
                <a:path extrusionOk="0" h="456" w="320">
                  <a:moveTo>
                    <a:pt x="1" y="1"/>
                  </a:moveTo>
                  <a:lnTo>
                    <a:pt x="1" y="228"/>
                  </a:lnTo>
                  <a:lnTo>
                    <a:pt x="92" y="365"/>
                  </a:lnTo>
                  <a:lnTo>
                    <a:pt x="274" y="456"/>
                  </a:lnTo>
                  <a:lnTo>
                    <a:pt x="319" y="456"/>
                  </a:lnTo>
                  <a:lnTo>
                    <a:pt x="274" y="365"/>
                  </a:lnTo>
                  <a:lnTo>
                    <a:pt x="137"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2"/>
            <p:cNvSpPr/>
            <p:nvPr/>
          </p:nvSpPr>
          <p:spPr>
            <a:xfrm>
              <a:off x="4229572" y="4426751"/>
              <a:ext cx="4174" cy="3125"/>
            </a:xfrm>
            <a:custGeom>
              <a:rect b="b" l="l" r="r" t="t"/>
              <a:pathLst>
                <a:path extrusionOk="0" h="137" w="183">
                  <a:moveTo>
                    <a:pt x="91" y="0"/>
                  </a:moveTo>
                  <a:lnTo>
                    <a:pt x="1" y="46"/>
                  </a:lnTo>
                  <a:lnTo>
                    <a:pt x="46" y="91"/>
                  </a:lnTo>
                  <a:lnTo>
                    <a:pt x="137"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2"/>
            <p:cNvSpPr/>
            <p:nvPr/>
          </p:nvSpPr>
          <p:spPr>
            <a:xfrm>
              <a:off x="4197413" y="4385241"/>
              <a:ext cx="11427" cy="7298"/>
            </a:xfrm>
            <a:custGeom>
              <a:rect b="b" l="l" r="r" t="t"/>
              <a:pathLst>
                <a:path extrusionOk="0" h="320" w="501">
                  <a:moveTo>
                    <a:pt x="455" y="1"/>
                  </a:moveTo>
                  <a:lnTo>
                    <a:pt x="228" y="46"/>
                  </a:lnTo>
                  <a:lnTo>
                    <a:pt x="137" y="46"/>
                  </a:lnTo>
                  <a:lnTo>
                    <a:pt x="1" y="92"/>
                  </a:lnTo>
                  <a:lnTo>
                    <a:pt x="92" y="137"/>
                  </a:lnTo>
                  <a:lnTo>
                    <a:pt x="228" y="137"/>
                  </a:lnTo>
                  <a:lnTo>
                    <a:pt x="274" y="183"/>
                  </a:lnTo>
                  <a:lnTo>
                    <a:pt x="319" y="274"/>
                  </a:lnTo>
                  <a:lnTo>
                    <a:pt x="410" y="319"/>
                  </a:lnTo>
                  <a:lnTo>
                    <a:pt x="501"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2"/>
            <p:cNvSpPr/>
            <p:nvPr/>
          </p:nvSpPr>
          <p:spPr>
            <a:xfrm>
              <a:off x="4214017" y="4412222"/>
              <a:ext cx="31132" cy="18702"/>
            </a:xfrm>
            <a:custGeom>
              <a:rect b="b" l="l" r="r" t="t"/>
              <a:pathLst>
                <a:path extrusionOk="0" h="820" w="1365">
                  <a:moveTo>
                    <a:pt x="46" y="0"/>
                  </a:moveTo>
                  <a:lnTo>
                    <a:pt x="0" y="46"/>
                  </a:lnTo>
                  <a:lnTo>
                    <a:pt x="46" y="137"/>
                  </a:lnTo>
                  <a:lnTo>
                    <a:pt x="182" y="228"/>
                  </a:lnTo>
                  <a:lnTo>
                    <a:pt x="228" y="364"/>
                  </a:lnTo>
                  <a:lnTo>
                    <a:pt x="364" y="410"/>
                  </a:lnTo>
                  <a:lnTo>
                    <a:pt x="546" y="592"/>
                  </a:lnTo>
                  <a:lnTo>
                    <a:pt x="819" y="592"/>
                  </a:lnTo>
                  <a:lnTo>
                    <a:pt x="910" y="637"/>
                  </a:lnTo>
                  <a:lnTo>
                    <a:pt x="910" y="728"/>
                  </a:lnTo>
                  <a:lnTo>
                    <a:pt x="1046" y="819"/>
                  </a:lnTo>
                  <a:lnTo>
                    <a:pt x="1137" y="774"/>
                  </a:lnTo>
                  <a:lnTo>
                    <a:pt x="1092" y="728"/>
                  </a:lnTo>
                  <a:lnTo>
                    <a:pt x="1228" y="592"/>
                  </a:lnTo>
                  <a:lnTo>
                    <a:pt x="1228" y="501"/>
                  </a:lnTo>
                  <a:lnTo>
                    <a:pt x="1137" y="455"/>
                  </a:lnTo>
                  <a:lnTo>
                    <a:pt x="1228" y="410"/>
                  </a:lnTo>
                  <a:lnTo>
                    <a:pt x="1365" y="455"/>
                  </a:lnTo>
                  <a:lnTo>
                    <a:pt x="1365" y="455"/>
                  </a:lnTo>
                  <a:lnTo>
                    <a:pt x="1274" y="319"/>
                  </a:lnTo>
                  <a:lnTo>
                    <a:pt x="1183" y="273"/>
                  </a:lnTo>
                  <a:lnTo>
                    <a:pt x="1001" y="319"/>
                  </a:lnTo>
                  <a:lnTo>
                    <a:pt x="955" y="228"/>
                  </a:lnTo>
                  <a:lnTo>
                    <a:pt x="864" y="182"/>
                  </a:lnTo>
                  <a:lnTo>
                    <a:pt x="637" y="46"/>
                  </a:lnTo>
                  <a:lnTo>
                    <a:pt x="501" y="46"/>
                  </a:lnTo>
                  <a:lnTo>
                    <a:pt x="364" y="91"/>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2"/>
            <p:cNvSpPr/>
            <p:nvPr/>
          </p:nvSpPr>
          <p:spPr>
            <a:xfrm>
              <a:off x="4192236" y="4368660"/>
              <a:ext cx="5200" cy="4174"/>
            </a:xfrm>
            <a:custGeom>
              <a:rect b="b" l="l" r="r" t="t"/>
              <a:pathLst>
                <a:path extrusionOk="0" h="183" w="228">
                  <a:moveTo>
                    <a:pt x="0" y="0"/>
                  </a:moveTo>
                  <a:lnTo>
                    <a:pt x="46" y="91"/>
                  </a:lnTo>
                  <a:lnTo>
                    <a:pt x="182" y="182"/>
                  </a:lnTo>
                  <a:lnTo>
                    <a:pt x="228" y="182"/>
                  </a:lnTo>
                  <a:lnTo>
                    <a:pt x="182"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2"/>
            <p:cNvSpPr/>
            <p:nvPr/>
          </p:nvSpPr>
          <p:spPr>
            <a:xfrm>
              <a:off x="4287663" y="4444381"/>
              <a:ext cx="46687" cy="19728"/>
            </a:xfrm>
            <a:custGeom>
              <a:rect b="b" l="l" r="r" t="t"/>
              <a:pathLst>
                <a:path extrusionOk="0" h="865" w="2047">
                  <a:moveTo>
                    <a:pt x="1137" y="0"/>
                  </a:moveTo>
                  <a:lnTo>
                    <a:pt x="910" y="91"/>
                  </a:lnTo>
                  <a:lnTo>
                    <a:pt x="546" y="182"/>
                  </a:lnTo>
                  <a:lnTo>
                    <a:pt x="364" y="137"/>
                  </a:lnTo>
                  <a:lnTo>
                    <a:pt x="273" y="182"/>
                  </a:lnTo>
                  <a:lnTo>
                    <a:pt x="137" y="182"/>
                  </a:lnTo>
                  <a:lnTo>
                    <a:pt x="46" y="228"/>
                  </a:lnTo>
                  <a:lnTo>
                    <a:pt x="137" y="319"/>
                  </a:lnTo>
                  <a:lnTo>
                    <a:pt x="228" y="273"/>
                  </a:lnTo>
                  <a:lnTo>
                    <a:pt x="364" y="319"/>
                  </a:lnTo>
                  <a:lnTo>
                    <a:pt x="137" y="410"/>
                  </a:lnTo>
                  <a:lnTo>
                    <a:pt x="0" y="455"/>
                  </a:lnTo>
                  <a:lnTo>
                    <a:pt x="0" y="546"/>
                  </a:lnTo>
                  <a:lnTo>
                    <a:pt x="137" y="637"/>
                  </a:lnTo>
                  <a:lnTo>
                    <a:pt x="228" y="546"/>
                  </a:lnTo>
                  <a:lnTo>
                    <a:pt x="182" y="637"/>
                  </a:lnTo>
                  <a:lnTo>
                    <a:pt x="273" y="682"/>
                  </a:lnTo>
                  <a:lnTo>
                    <a:pt x="319" y="773"/>
                  </a:lnTo>
                  <a:lnTo>
                    <a:pt x="410" y="728"/>
                  </a:lnTo>
                  <a:lnTo>
                    <a:pt x="592" y="819"/>
                  </a:lnTo>
                  <a:lnTo>
                    <a:pt x="683" y="819"/>
                  </a:lnTo>
                  <a:lnTo>
                    <a:pt x="683" y="682"/>
                  </a:lnTo>
                  <a:lnTo>
                    <a:pt x="592" y="637"/>
                  </a:lnTo>
                  <a:lnTo>
                    <a:pt x="592" y="546"/>
                  </a:lnTo>
                  <a:lnTo>
                    <a:pt x="774" y="501"/>
                  </a:lnTo>
                  <a:lnTo>
                    <a:pt x="819" y="682"/>
                  </a:lnTo>
                  <a:lnTo>
                    <a:pt x="910" y="728"/>
                  </a:lnTo>
                  <a:lnTo>
                    <a:pt x="1046" y="682"/>
                  </a:lnTo>
                  <a:lnTo>
                    <a:pt x="1183" y="728"/>
                  </a:lnTo>
                  <a:lnTo>
                    <a:pt x="1365" y="864"/>
                  </a:lnTo>
                  <a:lnTo>
                    <a:pt x="1410" y="864"/>
                  </a:lnTo>
                  <a:lnTo>
                    <a:pt x="1410" y="728"/>
                  </a:lnTo>
                  <a:lnTo>
                    <a:pt x="1228" y="591"/>
                  </a:lnTo>
                  <a:lnTo>
                    <a:pt x="1092" y="546"/>
                  </a:lnTo>
                  <a:lnTo>
                    <a:pt x="1183" y="501"/>
                  </a:lnTo>
                  <a:lnTo>
                    <a:pt x="1092" y="455"/>
                  </a:lnTo>
                  <a:lnTo>
                    <a:pt x="910" y="410"/>
                  </a:lnTo>
                  <a:lnTo>
                    <a:pt x="865" y="410"/>
                  </a:lnTo>
                  <a:lnTo>
                    <a:pt x="728" y="273"/>
                  </a:lnTo>
                  <a:lnTo>
                    <a:pt x="1001" y="273"/>
                  </a:lnTo>
                  <a:lnTo>
                    <a:pt x="1092" y="137"/>
                  </a:lnTo>
                  <a:lnTo>
                    <a:pt x="1228" y="137"/>
                  </a:lnTo>
                  <a:lnTo>
                    <a:pt x="1319" y="273"/>
                  </a:lnTo>
                  <a:lnTo>
                    <a:pt x="1365" y="410"/>
                  </a:lnTo>
                  <a:lnTo>
                    <a:pt x="1547" y="364"/>
                  </a:lnTo>
                  <a:lnTo>
                    <a:pt x="1683" y="273"/>
                  </a:lnTo>
                  <a:lnTo>
                    <a:pt x="1774" y="319"/>
                  </a:lnTo>
                  <a:lnTo>
                    <a:pt x="1865" y="410"/>
                  </a:lnTo>
                  <a:lnTo>
                    <a:pt x="2002" y="319"/>
                  </a:lnTo>
                  <a:lnTo>
                    <a:pt x="2047" y="273"/>
                  </a:lnTo>
                  <a:lnTo>
                    <a:pt x="2002" y="182"/>
                  </a:lnTo>
                  <a:lnTo>
                    <a:pt x="1956" y="46"/>
                  </a:lnTo>
                  <a:lnTo>
                    <a:pt x="182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2"/>
            <p:cNvSpPr/>
            <p:nvPr/>
          </p:nvSpPr>
          <p:spPr>
            <a:xfrm>
              <a:off x="4261731" y="4450608"/>
              <a:ext cx="4174" cy="3125"/>
            </a:xfrm>
            <a:custGeom>
              <a:rect b="b" l="l" r="r" t="t"/>
              <a:pathLst>
                <a:path extrusionOk="0" h="137" w="183">
                  <a:moveTo>
                    <a:pt x="137" y="0"/>
                  </a:moveTo>
                  <a:lnTo>
                    <a:pt x="0" y="46"/>
                  </a:lnTo>
                  <a:lnTo>
                    <a:pt x="91" y="137"/>
                  </a:lnTo>
                  <a:lnTo>
                    <a:pt x="182"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2"/>
            <p:cNvSpPr/>
            <p:nvPr/>
          </p:nvSpPr>
          <p:spPr>
            <a:xfrm>
              <a:off x="4261731" y="4445407"/>
              <a:ext cx="3125" cy="3147"/>
            </a:xfrm>
            <a:custGeom>
              <a:rect b="b" l="l" r="r" t="t"/>
              <a:pathLst>
                <a:path extrusionOk="0" h="138" w="137">
                  <a:moveTo>
                    <a:pt x="46" y="1"/>
                  </a:moveTo>
                  <a:lnTo>
                    <a:pt x="0" y="92"/>
                  </a:lnTo>
                  <a:lnTo>
                    <a:pt x="46" y="137"/>
                  </a:lnTo>
                  <a:lnTo>
                    <a:pt x="137"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2"/>
            <p:cNvSpPr/>
            <p:nvPr/>
          </p:nvSpPr>
          <p:spPr>
            <a:xfrm>
              <a:off x="4246176" y="4422600"/>
              <a:ext cx="18679" cy="9351"/>
            </a:xfrm>
            <a:custGeom>
              <a:rect b="b" l="l" r="r" t="t"/>
              <a:pathLst>
                <a:path extrusionOk="0" h="410" w="819">
                  <a:moveTo>
                    <a:pt x="273" y="0"/>
                  </a:moveTo>
                  <a:lnTo>
                    <a:pt x="182" y="46"/>
                  </a:lnTo>
                  <a:lnTo>
                    <a:pt x="0" y="91"/>
                  </a:lnTo>
                  <a:lnTo>
                    <a:pt x="0" y="182"/>
                  </a:lnTo>
                  <a:lnTo>
                    <a:pt x="91" y="228"/>
                  </a:lnTo>
                  <a:lnTo>
                    <a:pt x="137" y="319"/>
                  </a:lnTo>
                  <a:lnTo>
                    <a:pt x="228" y="273"/>
                  </a:lnTo>
                  <a:lnTo>
                    <a:pt x="364" y="273"/>
                  </a:lnTo>
                  <a:lnTo>
                    <a:pt x="455" y="364"/>
                  </a:lnTo>
                  <a:lnTo>
                    <a:pt x="500" y="319"/>
                  </a:lnTo>
                  <a:lnTo>
                    <a:pt x="591" y="410"/>
                  </a:lnTo>
                  <a:lnTo>
                    <a:pt x="682" y="410"/>
                  </a:lnTo>
                  <a:lnTo>
                    <a:pt x="773" y="364"/>
                  </a:lnTo>
                  <a:lnTo>
                    <a:pt x="773" y="273"/>
                  </a:lnTo>
                  <a:lnTo>
                    <a:pt x="819" y="137"/>
                  </a:lnTo>
                  <a:lnTo>
                    <a:pt x="773" y="91"/>
                  </a:lnTo>
                  <a:lnTo>
                    <a:pt x="682" y="137"/>
                  </a:lnTo>
                  <a:lnTo>
                    <a:pt x="591" y="182"/>
                  </a:lnTo>
                  <a:lnTo>
                    <a:pt x="546"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2"/>
            <p:cNvSpPr/>
            <p:nvPr/>
          </p:nvSpPr>
          <p:spPr>
            <a:xfrm>
              <a:off x="4242025" y="4428826"/>
              <a:ext cx="5200" cy="5200"/>
            </a:xfrm>
            <a:custGeom>
              <a:rect b="b" l="l" r="r" t="t"/>
              <a:pathLst>
                <a:path extrusionOk="0" h="228" w="228">
                  <a:moveTo>
                    <a:pt x="91" y="0"/>
                  </a:moveTo>
                  <a:lnTo>
                    <a:pt x="0" y="137"/>
                  </a:lnTo>
                  <a:lnTo>
                    <a:pt x="0" y="227"/>
                  </a:lnTo>
                  <a:lnTo>
                    <a:pt x="137" y="182"/>
                  </a:lnTo>
                  <a:lnTo>
                    <a:pt x="182"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2"/>
            <p:cNvSpPr/>
            <p:nvPr/>
          </p:nvSpPr>
          <p:spPr>
            <a:xfrm>
              <a:off x="4155927" y="4289815"/>
              <a:ext cx="8325" cy="11449"/>
            </a:xfrm>
            <a:custGeom>
              <a:rect b="b" l="l" r="r" t="t"/>
              <a:pathLst>
                <a:path extrusionOk="0" h="502" w="365">
                  <a:moveTo>
                    <a:pt x="91" y="1"/>
                  </a:moveTo>
                  <a:lnTo>
                    <a:pt x="0" y="92"/>
                  </a:lnTo>
                  <a:lnTo>
                    <a:pt x="91" y="365"/>
                  </a:lnTo>
                  <a:lnTo>
                    <a:pt x="91" y="501"/>
                  </a:lnTo>
                  <a:lnTo>
                    <a:pt x="137" y="501"/>
                  </a:lnTo>
                  <a:lnTo>
                    <a:pt x="273" y="319"/>
                  </a:lnTo>
                  <a:lnTo>
                    <a:pt x="364" y="274"/>
                  </a:lnTo>
                  <a:lnTo>
                    <a:pt x="319" y="137"/>
                  </a:lnTo>
                  <a:lnTo>
                    <a:pt x="137"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2"/>
            <p:cNvSpPr/>
            <p:nvPr/>
          </p:nvSpPr>
          <p:spPr>
            <a:xfrm>
              <a:off x="4159028" y="4308494"/>
              <a:ext cx="5223" cy="8325"/>
            </a:xfrm>
            <a:custGeom>
              <a:rect b="b" l="l" r="r" t="t"/>
              <a:pathLst>
                <a:path extrusionOk="0" h="365" w="229">
                  <a:moveTo>
                    <a:pt x="137" y="0"/>
                  </a:moveTo>
                  <a:lnTo>
                    <a:pt x="1" y="91"/>
                  </a:lnTo>
                  <a:lnTo>
                    <a:pt x="46" y="182"/>
                  </a:lnTo>
                  <a:lnTo>
                    <a:pt x="46" y="273"/>
                  </a:lnTo>
                  <a:lnTo>
                    <a:pt x="137" y="364"/>
                  </a:lnTo>
                  <a:lnTo>
                    <a:pt x="228" y="319"/>
                  </a:lnTo>
                  <a:lnTo>
                    <a:pt x="228"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2"/>
            <p:cNvSpPr/>
            <p:nvPr/>
          </p:nvSpPr>
          <p:spPr>
            <a:xfrm>
              <a:off x="4327074" y="4468238"/>
              <a:ext cx="4174" cy="2098"/>
            </a:xfrm>
            <a:custGeom>
              <a:rect b="b" l="l" r="r" t="t"/>
              <a:pathLst>
                <a:path extrusionOk="0" h="92" w="183">
                  <a:moveTo>
                    <a:pt x="92" y="0"/>
                  </a:moveTo>
                  <a:cubicBezTo>
                    <a:pt x="92" y="0"/>
                    <a:pt x="46" y="46"/>
                    <a:pt x="1" y="46"/>
                  </a:cubicBezTo>
                  <a:lnTo>
                    <a:pt x="92"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2"/>
            <p:cNvSpPr/>
            <p:nvPr/>
          </p:nvSpPr>
          <p:spPr>
            <a:xfrm>
              <a:off x="4177708" y="4332351"/>
              <a:ext cx="11427" cy="11427"/>
            </a:xfrm>
            <a:custGeom>
              <a:rect b="b" l="l" r="r" t="t"/>
              <a:pathLst>
                <a:path extrusionOk="0" h="501" w="501">
                  <a:moveTo>
                    <a:pt x="1" y="0"/>
                  </a:moveTo>
                  <a:lnTo>
                    <a:pt x="1" y="46"/>
                  </a:lnTo>
                  <a:lnTo>
                    <a:pt x="137" y="273"/>
                  </a:lnTo>
                  <a:lnTo>
                    <a:pt x="273" y="319"/>
                  </a:lnTo>
                  <a:lnTo>
                    <a:pt x="501" y="501"/>
                  </a:lnTo>
                  <a:lnTo>
                    <a:pt x="410" y="319"/>
                  </a:lnTo>
                  <a:lnTo>
                    <a:pt x="273" y="91"/>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2"/>
            <p:cNvSpPr/>
            <p:nvPr/>
          </p:nvSpPr>
          <p:spPr>
            <a:xfrm>
              <a:off x="4189111" y="4374887"/>
              <a:ext cx="3147" cy="7276"/>
            </a:xfrm>
            <a:custGeom>
              <a:rect b="b" l="l" r="r" t="t"/>
              <a:pathLst>
                <a:path extrusionOk="0" h="319" w="138">
                  <a:moveTo>
                    <a:pt x="137" y="0"/>
                  </a:moveTo>
                  <a:lnTo>
                    <a:pt x="46" y="46"/>
                  </a:lnTo>
                  <a:lnTo>
                    <a:pt x="46" y="182"/>
                  </a:lnTo>
                  <a:lnTo>
                    <a:pt x="1" y="228"/>
                  </a:lnTo>
                  <a:lnTo>
                    <a:pt x="1" y="318"/>
                  </a:lnTo>
                  <a:lnTo>
                    <a:pt x="92" y="273"/>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2"/>
            <p:cNvSpPr/>
            <p:nvPr/>
          </p:nvSpPr>
          <p:spPr>
            <a:xfrm>
              <a:off x="4156953" y="4264932"/>
              <a:ext cx="16627" cy="19728"/>
            </a:xfrm>
            <a:custGeom>
              <a:rect b="b" l="l" r="r" t="t"/>
              <a:pathLst>
                <a:path extrusionOk="0" h="865" w="729">
                  <a:moveTo>
                    <a:pt x="319" y="0"/>
                  </a:moveTo>
                  <a:lnTo>
                    <a:pt x="228" y="91"/>
                  </a:lnTo>
                  <a:lnTo>
                    <a:pt x="92" y="91"/>
                  </a:lnTo>
                  <a:lnTo>
                    <a:pt x="1" y="182"/>
                  </a:lnTo>
                  <a:lnTo>
                    <a:pt x="137" y="319"/>
                  </a:lnTo>
                  <a:lnTo>
                    <a:pt x="319" y="592"/>
                  </a:lnTo>
                  <a:lnTo>
                    <a:pt x="365" y="546"/>
                  </a:lnTo>
                  <a:lnTo>
                    <a:pt x="456" y="637"/>
                  </a:lnTo>
                  <a:lnTo>
                    <a:pt x="365" y="682"/>
                  </a:lnTo>
                  <a:lnTo>
                    <a:pt x="410" y="864"/>
                  </a:lnTo>
                  <a:lnTo>
                    <a:pt x="729" y="864"/>
                  </a:lnTo>
                  <a:lnTo>
                    <a:pt x="638" y="637"/>
                  </a:lnTo>
                  <a:lnTo>
                    <a:pt x="501" y="501"/>
                  </a:lnTo>
                  <a:lnTo>
                    <a:pt x="501" y="319"/>
                  </a:lnTo>
                  <a:lnTo>
                    <a:pt x="365" y="273"/>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2"/>
            <p:cNvSpPr/>
            <p:nvPr/>
          </p:nvSpPr>
          <p:spPr>
            <a:xfrm>
              <a:off x="4152825" y="4280486"/>
              <a:ext cx="4151" cy="7276"/>
            </a:xfrm>
            <a:custGeom>
              <a:rect b="b" l="l" r="r" t="t"/>
              <a:pathLst>
                <a:path extrusionOk="0" h="319" w="182">
                  <a:moveTo>
                    <a:pt x="0" y="0"/>
                  </a:moveTo>
                  <a:lnTo>
                    <a:pt x="0" y="182"/>
                  </a:lnTo>
                  <a:lnTo>
                    <a:pt x="91" y="273"/>
                  </a:lnTo>
                  <a:lnTo>
                    <a:pt x="91" y="319"/>
                  </a:lnTo>
                  <a:lnTo>
                    <a:pt x="182" y="319"/>
                  </a:lnTo>
                  <a:lnTo>
                    <a:pt x="182" y="228"/>
                  </a:lnTo>
                  <a:lnTo>
                    <a:pt x="136"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2"/>
            <p:cNvSpPr/>
            <p:nvPr/>
          </p:nvSpPr>
          <p:spPr>
            <a:xfrm>
              <a:off x="4151776" y="4270109"/>
              <a:ext cx="12476" cy="18702"/>
            </a:xfrm>
            <a:custGeom>
              <a:rect b="b" l="l" r="r" t="t"/>
              <a:pathLst>
                <a:path extrusionOk="0" h="820" w="547">
                  <a:moveTo>
                    <a:pt x="46" y="1"/>
                  </a:moveTo>
                  <a:lnTo>
                    <a:pt x="1" y="92"/>
                  </a:lnTo>
                  <a:lnTo>
                    <a:pt x="1" y="183"/>
                  </a:lnTo>
                  <a:lnTo>
                    <a:pt x="46" y="365"/>
                  </a:lnTo>
                  <a:lnTo>
                    <a:pt x="182" y="410"/>
                  </a:lnTo>
                  <a:lnTo>
                    <a:pt x="273" y="455"/>
                  </a:lnTo>
                  <a:lnTo>
                    <a:pt x="273" y="546"/>
                  </a:lnTo>
                  <a:lnTo>
                    <a:pt x="364" y="774"/>
                  </a:lnTo>
                  <a:lnTo>
                    <a:pt x="455" y="819"/>
                  </a:lnTo>
                  <a:lnTo>
                    <a:pt x="501" y="774"/>
                  </a:lnTo>
                  <a:lnTo>
                    <a:pt x="546" y="592"/>
                  </a:lnTo>
                  <a:lnTo>
                    <a:pt x="410" y="365"/>
                  </a:lnTo>
                  <a:lnTo>
                    <a:pt x="18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2"/>
            <p:cNvSpPr/>
            <p:nvPr/>
          </p:nvSpPr>
          <p:spPr>
            <a:xfrm>
              <a:off x="4162153" y="4287739"/>
              <a:ext cx="16627" cy="34257"/>
            </a:xfrm>
            <a:custGeom>
              <a:rect b="b" l="l" r="r" t="t"/>
              <a:pathLst>
                <a:path extrusionOk="0" h="1502" w="729">
                  <a:moveTo>
                    <a:pt x="182" y="1"/>
                  </a:moveTo>
                  <a:lnTo>
                    <a:pt x="91" y="92"/>
                  </a:lnTo>
                  <a:lnTo>
                    <a:pt x="91" y="274"/>
                  </a:lnTo>
                  <a:lnTo>
                    <a:pt x="182" y="365"/>
                  </a:lnTo>
                  <a:lnTo>
                    <a:pt x="137" y="501"/>
                  </a:lnTo>
                  <a:lnTo>
                    <a:pt x="182" y="592"/>
                  </a:lnTo>
                  <a:lnTo>
                    <a:pt x="228" y="592"/>
                  </a:lnTo>
                  <a:lnTo>
                    <a:pt x="319" y="501"/>
                  </a:lnTo>
                  <a:lnTo>
                    <a:pt x="273" y="592"/>
                  </a:lnTo>
                  <a:lnTo>
                    <a:pt x="182" y="683"/>
                  </a:lnTo>
                  <a:lnTo>
                    <a:pt x="0" y="729"/>
                  </a:lnTo>
                  <a:lnTo>
                    <a:pt x="182" y="1047"/>
                  </a:lnTo>
                  <a:lnTo>
                    <a:pt x="228" y="1229"/>
                  </a:lnTo>
                  <a:lnTo>
                    <a:pt x="364" y="1365"/>
                  </a:lnTo>
                  <a:lnTo>
                    <a:pt x="455" y="1320"/>
                  </a:lnTo>
                  <a:lnTo>
                    <a:pt x="501" y="1138"/>
                  </a:lnTo>
                  <a:lnTo>
                    <a:pt x="546" y="1274"/>
                  </a:lnTo>
                  <a:lnTo>
                    <a:pt x="546" y="1456"/>
                  </a:lnTo>
                  <a:lnTo>
                    <a:pt x="637" y="1502"/>
                  </a:lnTo>
                  <a:lnTo>
                    <a:pt x="728" y="1411"/>
                  </a:lnTo>
                  <a:lnTo>
                    <a:pt x="728" y="1183"/>
                  </a:lnTo>
                  <a:lnTo>
                    <a:pt x="683" y="956"/>
                  </a:lnTo>
                  <a:lnTo>
                    <a:pt x="683" y="910"/>
                  </a:lnTo>
                  <a:lnTo>
                    <a:pt x="683" y="592"/>
                  </a:lnTo>
                  <a:lnTo>
                    <a:pt x="592" y="456"/>
                  </a:lnTo>
                  <a:lnTo>
                    <a:pt x="501"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2"/>
            <p:cNvSpPr/>
            <p:nvPr/>
          </p:nvSpPr>
          <p:spPr>
            <a:xfrm>
              <a:off x="4177708" y="4339603"/>
              <a:ext cx="9351" cy="9374"/>
            </a:xfrm>
            <a:custGeom>
              <a:rect b="b" l="l" r="r" t="t"/>
              <a:pathLst>
                <a:path extrusionOk="0" h="411" w="410">
                  <a:moveTo>
                    <a:pt x="1" y="1"/>
                  </a:moveTo>
                  <a:lnTo>
                    <a:pt x="46" y="228"/>
                  </a:lnTo>
                  <a:lnTo>
                    <a:pt x="228" y="410"/>
                  </a:lnTo>
                  <a:lnTo>
                    <a:pt x="364" y="410"/>
                  </a:lnTo>
                  <a:lnTo>
                    <a:pt x="410" y="319"/>
                  </a:lnTo>
                  <a:lnTo>
                    <a:pt x="228"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2"/>
            <p:cNvSpPr/>
            <p:nvPr/>
          </p:nvSpPr>
          <p:spPr>
            <a:xfrm>
              <a:off x="4186010" y="4364509"/>
              <a:ext cx="5200" cy="8325"/>
            </a:xfrm>
            <a:custGeom>
              <a:rect b="b" l="l" r="r" t="t"/>
              <a:pathLst>
                <a:path extrusionOk="0" h="365" w="228">
                  <a:moveTo>
                    <a:pt x="91" y="0"/>
                  </a:moveTo>
                  <a:lnTo>
                    <a:pt x="46" y="46"/>
                  </a:lnTo>
                  <a:lnTo>
                    <a:pt x="0" y="91"/>
                  </a:lnTo>
                  <a:lnTo>
                    <a:pt x="46" y="228"/>
                  </a:lnTo>
                  <a:lnTo>
                    <a:pt x="91" y="273"/>
                  </a:lnTo>
                  <a:lnTo>
                    <a:pt x="91" y="364"/>
                  </a:lnTo>
                  <a:lnTo>
                    <a:pt x="137" y="364"/>
                  </a:lnTo>
                  <a:lnTo>
                    <a:pt x="228" y="273"/>
                  </a:lnTo>
                  <a:lnTo>
                    <a:pt x="228"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2"/>
            <p:cNvSpPr/>
            <p:nvPr/>
          </p:nvSpPr>
          <p:spPr>
            <a:xfrm>
              <a:off x="4174606" y="4348954"/>
              <a:ext cx="13502" cy="10377"/>
            </a:xfrm>
            <a:custGeom>
              <a:rect b="b" l="l" r="r" t="t"/>
              <a:pathLst>
                <a:path extrusionOk="0" h="455" w="592">
                  <a:moveTo>
                    <a:pt x="46" y="0"/>
                  </a:moveTo>
                  <a:lnTo>
                    <a:pt x="137" y="137"/>
                  </a:lnTo>
                  <a:lnTo>
                    <a:pt x="91" y="318"/>
                  </a:lnTo>
                  <a:lnTo>
                    <a:pt x="0" y="364"/>
                  </a:lnTo>
                  <a:lnTo>
                    <a:pt x="91" y="455"/>
                  </a:lnTo>
                  <a:lnTo>
                    <a:pt x="273" y="409"/>
                  </a:lnTo>
                  <a:lnTo>
                    <a:pt x="455" y="364"/>
                  </a:lnTo>
                  <a:lnTo>
                    <a:pt x="455" y="318"/>
                  </a:lnTo>
                  <a:lnTo>
                    <a:pt x="591" y="318"/>
                  </a:lnTo>
                  <a:lnTo>
                    <a:pt x="591" y="228"/>
                  </a:lnTo>
                  <a:lnTo>
                    <a:pt x="364" y="91"/>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2"/>
            <p:cNvSpPr/>
            <p:nvPr/>
          </p:nvSpPr>
          <p:spPr>
            <a:xfrm>
              <a:off x="4180810" y="4363460"/>
              <a:ext cx="5223" cy="9374"/>
            </a:xfrm>
            <a:custGeom>
              <a:rect b="b" l="l" r="r" t="t"/>
              <a:pathLst>
                <a:path extrusionOk="0" h="411" w="229">
                  <a:moveTo>
                    <a:pt x="46" y="1"/>
                  </a:moveTo>
                  <a:lnTo>
                    <a:pt x="46" y="46"/>
                  </a:lnTo>
                  <a:lnTo>
                    <a:pt x="92" y="92"/>
                  </a:lnTo>
                  <a:lnTo>
                    <a:pt x="46" y="137"/>
                  </a:lnTo>
                  <a:lnTo>
                    <a:pt x="1" y="228"/>
                  </a:lnTo>
                  <a:lnTo>
                    <a:pt x="46" y="365"/>
                  </a:lnTo>
                  <a:lnTo>
                    <a:pt x="92" y="410"/>
                  </a:lnTo>
                  <a:lnTo>
                    <a:pt x="228" y="410"/>
                  </a:lnTo>
                  <a:lnTo>
                    <a:pt x="137" y="319"/>
                  </a:lnTo>
                  <a:lnTo>
                    <a:pt x="228" y="228"/>
                  </a:lnTo>
                  <a:lnTo>
                    <a:pt x="228"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2"/>
            <p:cNvSpPr/>
            <p:nvPr/>
          </p:nvSpPr>
          <p:spPr>
            <a:xfrm>
              <a:off x="4168379" y="4334426"/>
              <a:ext cx="4174" cy="3125"/>
            </a:xfrm>
            <a:custGeom>
              <a:rect b="b" l="l" r="r" t="t"/>
              <a:pathLst>
                <a:path extrusionOk="0" h="137" w="183">
                  <a:moveTo>
                    <a:pt x="0" y="0"/>
                  </a:moveTo>
                  <a:lnTo>
                    <a:pt x="0" y="137"/>
                  </a:lnTo>
                  <a:lnTo>
                    <a:pt x="91"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2"/>
            <p:cNvSpPr/>
            <p:nvPr/>
          </p:nvSpPr>
          <p:spPr>
            <a:xfrm>
              <a:off x="4174606" y="4335452"/>
              <a:ext cx="2098" cy="6249"/>
            </a:xfrm>
            <a:custGeom>
              <a:rect b="b" l="l" r="r" t="t"/>
              <a:pathLst>
                <a:path extrusionOk="0" h="274" w="92">
                  <a:moveTo>
                    <a:pt x="46" y="1"/>
                  </a:moveTo>
                  <a:lnTo>
                    <a:pt x="0" y="137"/>
                  </a:lnTo>
                  <a:lnTo>
                    <a:pt x="46" y="274"/>
                  </a:lnTo>
                  <a:lnTo>
                    <a:pt x="91" y="228"/>
                  </a:lnTo>
                  <a:lnTo>
                    <a:pt x="91"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2"/>
            <p:cNvSpPr/>
            <p:nvPr/>
          </p:nvSpPr>
          <p:spPr>
            <a:xfrm>
              <a:off x="4167330" y="4323022"/>
              <a:ext cx="8325" cy="9351"/>
            </a:xfrm>
            <a:custGeom>
              <a:rect b="b" l="l" r="r" t="t"/>
              <a:pathLst>
                <a:path extrusionOk="0" h="410" w="365">
                  <a:moveTo>
                    <a:pt x="92" y="0"/>
                  </a:moveTo>
                  <a:lnTo>
                    <a:pt x="46" y="46"/>
                  </a:lnTo>
                  <a:lnTo>
                    <a:pt x="46" y="137"/>
                  </a:lnTo>
                  <a:lnTo>
                    <a:pt x="1" y="228"/>
                  </a:lnTo>
                  <a:lnTo>
                    <a:pt x="92" y="273"/>
                  </a:lnTo>
                  <a:lnTo>
                    <a:pt x="137" y="409"/>
                  </a:lnTo>
                  <a:lnTo>
                    <a:pt x="183" y="409"/>
                  </a:lnTo>
                  <a:lnTo>
                    <a:pt x="274" y="318"/>
                  </a:lnTo>
                  <a:lnTo>
                    <a:pt x="274" y="182"/>
                  </a:lnTo>
                  <a:lnTo>
                    <a:pt x="365" y="91"/>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2"/>
            <p:cNvSpPr/>
            <p:nvPr/>
          </p:nvSpPr>
          <p:spPr>
            <a:xfrm>
              <a:off x="4197413" y="4375913"/>
              <a:ext cx="6249" cy="8325"/>
            </a:xfrm>
            <a:custGeom>
              <a:rect b="b" l="l" r="r" t="t"/>
              <a:pathLst>
                <a:path extrusionOk="0" h="365" w="274">
                  <a:moveTo>
                    <a:pt x="46" y="1"/>
                  </a:moveTo>
                  <a:lnTo>
                    <a:pt x="1" y="46"/>
                  </a:lnTo>
                  <a:lnTo>
                    <a:pt x="46" y="183"/>
                  </a:lnTo>
                  <a:lnTo>
                    <a:pt x="228" y="364"/>
                  </a:lnTo>
                  <a:lnTo>
                    <a:pt x="274" y="319"/>
                  </a:lnTo>
                  <a:lnTo>
                    <a:pt x="274" y="228"/>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2"/>
            <p:cNvSpPr/>
            <p:nvPr/>
          </p:nvSpPr>
          <p:spPr>
            <a:xfrm>
              <a:off x="4152825" y="4210992"/>
              <a:ext cx="2075" cy="3125"/>
            </a:xfrm>
            <a:custGeom>
              <a:rect b="b" l="l" r="r" t="t"/>
              <a:pathLst>
                <a:path extrusionOk="0" h="137" w="91">
                  <a:moveTo>
                    <a:pt x="0" y="0"/>
                  </a:moveTo>
                  <a:lnTo>
                    <a:pt x="0" y="91"/>
                  </a:lnTo>
                  <a:lnTo>
                    <a:pt x="91"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2"/>
            <p:cNvSpPr/>
            <p:nvPr/>
          </p:nvSpPr>
          <p:spPr>
            <a:xfrm>
              <a:off x="4156953" y="4195437"/>
              <a:ext cx="7298" cy="3125"/>
            </a:xfrm>
            <a:custGeom>
              <a:rect b="b" l="l" r="r" t="t"/>
              <a:pathLst>
                <a:path extrusionOk="0" h="137" w="320">
                  <a:moveTo>
                    <a:pt x="183" y="0"/>
                  </a:moveTo>
                  <a:lnTo>
                    <a:pt x="1" y="46"/>
                  </a:lnTo>
                  <a:lnTo>
                    <a:pt x="92" y="137"/>
                  </a:lnTo>
                  <a:lnTo>
                    <a:pt x="319" y="137"/>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2"/>
            <p:cNvSpPr/>
            <p:nvPr/>
          </p:nvSpPr>
          <p:spPr>
            <a:xfrm>
              <a:off x="4151776" y="4181935"/>
              <a:ext cx="6249" cy="5223"/>
            </a:xfrm>
            <a:custGeom>
              <a:rect b="b" l="l" r="r" t="t"/>
              <a:pathLst>
                <a:path extrusionOk="0" h="229" w="274">
                  <a:moveTo>
                    <a:pt x="1" y="1"/>
                  </a:moveTo>
                  <a:lnTo>
                    <a:pt x="46" y="92"/>
                  </a:lnTo>
                  <a:lnTo>
                    <a:pt x="46" y="228"/>
                  </a:lnTo>
                  <a:lnTo>
                    <a:pt x="137" y="183"/>
                  </a:lnTo>
                  <a:lnTo>
                    <a:pt x="273"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2"/>
            <p:cNvSpPr/>
            <p:nvPr/>
          </p:nvSpPr>
          <p:spPr>
            <a:xfrm>
              <a:off x="4158002" y="4204765"/>
              <a:ext cx="3125" cy="3125"/>
            </a:xfrm>
            <a:custGeom>
              <a:rect b="b" l="l" r="r" t="t"/>
              <a:pathLst>
                <a:path extrusionOk="0" h="137" w="137">
                  <a:moveTo>
                    <a:pt x="0" y="0"/>
                  </a:moveTo>
                  <a:lnTo>
                    <a:pt x="137"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2"/>
            <p:cNvSpPr/>
            <p:nvPr/>
          </p:nvSpPr>
          <p:spPr>
            <a:xfrm>
              <a:off x="4161104" y="4198539"/>
              <a:ext cx="7298" cy="9351"/>
            </a:xfrm>
            <a:custGeom>
              <a:rect b="b" l="l" r="r" t="t"/>
              <a:pathLst>
                <a:path extrusionOk="0" h="410" w="320">
                  <a:moveTo>
                    <a:pt x="137" y="1"/>
                  </a:moveTo>
                  <a:lnTo>
                    <a:pt x="1" y="92"/>
                  </a:lnTo>
                  <a:lnTo>
                    <a:pt x="46" y="182"/>
                  </a:lnTo>
                  <a:lnTo>
                    <a:pt x="137" y="364"/>
                  </a:lnTo>
                  <a:lnTo>
                    <a:pt x="228" y="410"/>
                  </a:lnTo>
                  <a:lnTo>
                    <a:pt x="319" y="273"/>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2"/>
            <p:cNvSpPr/>
            <p:nvPr/>
          </p:nvSpPr>
          <p:spPr>
            <a:xfrm>
              <a:off x="4163179" y="4208916"/>
              <a:ext cx="3147" cy="3125"/>
            </a:xfrm>
            <a:custGeom>
              <a:rect b="b" l="l" r="r" t="t"/>
              <a:pathLst>
                <a:path extrusionOk="0" h="137" w="138">
                  <a:moveTo>
                    <a:pt x="137" y="0"/>
                  </a:moveTo>
                  <a:lnTo>
                    <a:pt x="1" y="46"/>
                  </a:lnTo>
                  <a:lnTo>
                    <a:pt x="46"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2"/>
            <p:cNvSpPr/>
            <p:nvPr/>
          </p:nvSpPr>
          <p:spPr>
            <a:xfrm>
              <a:off x="4332274" y="4460962"/>
              <a:ext cx="3125" cy="6249"/>
            </a:xfrm>
            <a:custGeom>
              <a:rect b="b" l="l" r="r" t="t"/>
              <a:pathLst>
                <a:path extrusionOk="0" h="274" w="137">
                  <a:moveTo>
                    <a:pt x="46" y="1"/>
                  </a:moveTo>
                  <a:lnTo>
                    <a:pt x="91" y="92"/>
                  </a:lnTo>
                  <a:lnTo>
                    <a:pt x="0" y="228"/>
                  </a:lnTo>
                  <a:lnTo>
                    <a:pt x="46" y="274"/>
                  </a:lnTo>
                  <a:lnTo>
                    <a:pt x="136" y="274"/>
                  </a:lnTo>
                  <a:lnTo>
                    <a:pt x="136" y="183"/>
                  </a:lnTo>
                  <a:lnTo>
                    <a:pt x="136"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2"/>
            <p:cNvSpPr/>
            <p:nvPr/>
          </p:nvSpPr>
          <p:spPr>
            <a:xfrm>
              <a:off x="4154877" y="4188162"/>
              <a:ext cx="8325" cy="5223"/>
            </a:xfrm>
            <a:custGeom>
              <a:rect b="b" l="l" r="r" t="t"/>
              <a:pathLst>
                <a:path extrusionOk="0" h="229" w="365">
                  <a:moveTo>
                    <a:pt x="46" y="1"/>
                  </a:moveTo>
                  <a:lnTo>
                    <a:pt x="1" y="137"/>
                  </a:lnTo>
                  <a:lnTo>
                    <a:pt x="92" y="228"/>
                  </a:lnTo>
                  <a:lnTo>
                    <a:pt x="92" y="137"/>
                  </a:lnTo>
                  <a:lnTo>
                    <a:pt x="319" y="92"/>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2"/>
            <p:cNvSpPr/>
            <p:nvPr/>
          </p:nvSpPr>
          <p:spPr>
            <a:xfrm>
              <a:off x="4151776" y="4176758"/>
              <a:ext cx="5200" cy="4174"/>
            </a:xfrm>
            <a:custGeom>
              <a:rect b="b" l="l" r="r" t="t"/>
              <a:pathLst>
                <a:path extrusionOk="0" h="183" w="228">
                  <a:moveTo>
                    <a:pt x="46" y="1"/>
                  </a:moveTo>
                  <a:lnTo>
                    <a:pt x="1" y="91"/>
                  </a:lnTo>
                  <a:lnTo>
                    <a:pt x="46" y="182"/>
                  </a:lnTo>
                  <a:lnTo>
                    <a:pt x="137" y="182"/>
                  </a:lnTo>
                  <a:lnTo>
                    <a:pt x="228" y="137"/>
                  </a:lnTo>
                  <a:lnTo>
                    <a:pt x="228"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2"/>
            <p:cNvSpPr/>
            <p:nvPr/>
          </p:nvSpPr>
          <p:spPr>
            <a:xfrm>
              <a:off x="4160077" y="4180909"/>
              <a:ext cx="3125" cy="5200"/>
            </a:xfrm>
            <a:custGeom>
              <a:rect b="b" l="l" r="r" t="t"/>
              <a:pathLst>
                <a:path extrusionOk="0" h="228" w="137">
                  <a:moveTo>
                    <a:pt x="137" y="0"/>
                  </a:moveTo>
                  <a:lnTo>
                    <a:pt x="0" y="46"/>
                  </a:lnTo>
                  <a:lnTo>
                    <a:pt x="137" y="228"/>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2"/>
            <p:cNvSpPr/>
            <p:nvPr/>
          </p:nvSpPr>
          <p:spPr>
            <a:xfrm>
              <a:off x="4154877" y="4166380"/>
              <a:ext cx="6249" cy="3147"/>
            </a:xfrm>
            <a:custGeom>
              <a:rect b="b" l="l" r="r" t="t"/>
              <a:pathLst>
                <a:path extrusionOk="0" h="138" w="274">
                  <a:moveTo>
                    <a:pt x="46" y="1"/>
                  </a:moveTo>
                  <a:lnTo>
                    <a:pt x="1" y="46"/>
                  </a:lnTo>
                  <a:lnTo>
                    <a:pt x="92" y="137"/>
                  </a:lnTo>
                  <a:lnTo>
                    <a:pt x="274"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2"/>
            <p:cNvSpPr/>
            <p:nvPr/>
          </p:nvSpPr>
          <p:spPr>
            <a:xfrm>
              <a:off x="4156953" y="4173656"/>
              <a:ext cx="2098" cy="3125"/>
            </a:xfrm>
            <a:custGeom>
              <a:rect b="b" l="l" r="r" t="t"/>
              <a:pathLst>
                <a:path extrusionOk="0" h="137" w="92">
                  <a:moveTo>
                    <a:pt x="1" y="0"/>
                  </a:moveTo>
                  <a:lnTo>
                    <a:pt x="1" y="46"/>
                  </a:lnTo>
                  <a:lnTo>
                    <a:pt x="46" y="137"/>
                  </a:lnTo>
                  <a:lnTo>
                    <a:pt x="92"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2"/>
            <p:cNvSpPr/>
            <p:nvPr/>
          </p:nvSpPr>
          <p:spPr>
            <a:xfrm>
              <a:off x="4264832" y="4407022"/>
              <a:ext cx="10400" cy="19751"/>
            </a:xfrm>
            <a:custGeom>
              <a:rect b="b" l="l" r="r" t="t"/>
              <a:pathLst>
                <a:path extrusionOk="0" h="866" w="456">
                  <a:moveTo>
                    <a:pt x="92" y="1"/>
                  </a:moveTo>
                  <a:lnTo>
                    <a:pt x="92" y="183"/>
                  </a:lnTo>
                  <a:lnTo>
                    <a:pt x="1" y="319"/>
                  </a:lnTo>
                  <a:lnTo>
                    <a:pt x="92" y="456"/>
                  </a:lnTo>
                  <a:lnTo>
                    <a:pt x="46" y="547"/>
                  </a:lnTo>
                  <a:lnTo>
                    <a:pt x="46" y="683"/>
                  </a:lnTo>
                  <a:lnTo>
                    <a:pt x="183" y="774"/>
                  </a:lnTo>
                  <a:lnTo>
                    <a:pt x="319" y="820"/>
                  </a:lnTo>
                  <a:lnTo>
                    <a:pt x="365" y="865"/>
                  </a:lnTo>
                  <a:lnTo>
                    <a:pt x="456" y="774"/>
                  </a:lnTo>
                  <a:lnTo>
                    <a:pt x="274" y="638"/>
                  </a:lnTo>
                  <a:lnTo>
                    <a:pt x="365" y="547"/>
                  </a:lnTo>
                  <a:lnTo>
                    <a:pt x="319" y="456"/>
                  </a:lnTo>
                  <a:lnTo>
                    <a:pt x="319" y="410"/>
                  </a:lnTo>
                  <a:lnTo>
                    <a:pt x="228" y="228"/>
                  </a:lnTo>
                  <a:lnTo>
                    <a:pt x="183"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2"/>
            <p:cNvSpPr/>
            <p:nvPr/>
          </p:nvSpPr>
          <p:spPr>
            <a:xfrm>
              <a:off x="4143474" y="4163279"/>
              <a:ext cx="7298" cy="3125"/>
            </a:xfrm>
            <a:custGeom>
              <a:rect b="b" l="l" r="r" t="t"/>
              <a:pathLst>
                <a:path extrusionOk="0" h="137" w="320">
                  <a:moveTo>
                    <a:pt x="92" y="0"/>
                  </a:moveTo>
                  <a:lnTo>
                    <a:pt x="1" y="91"/>
                  </a:lnTo>
                  <a:lnTo>
                    <a:pt x="92" y="137"/>
                  </a:lnTo>
                  <a:lnTo>
                    <a:pt x="319"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2"/>
            <p:cNvSpPr/>
            <p:nvPr/>
          </p:nvSpPr>
          <p:spPr>
            <a:xfrm>
              <a:off x="4147625" y="4185060"/>
              <a:ext cx="3147" cy="3125"/>
            </a:xfrm>
            <a:custGeom>
              <a:rect b="b" l="l" r="r" t="t"/>
              <a:pathLst>
                <a:path extrusionOk="0" h="137" w="138">
                  <a:moveTo>
                    <a:pt x="46" y="0"/>
                  </a:moveTo>
                  <a:lnTo>
                    <a:pt x="1" y="91"/>
                  </a:lnTo>
                  <a:lnTo>
                    <a:pt x="46" y="137"/>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2"/>
            <p:cNvSpPr/>
            <p:nvPr/>
          </p:nvSpPr>
          <p:spPr>
            <a:xfrm>
              <a:off x="4140372" y="4189211"/>
              <a:ext cx="6249" cy="4174"/>
            </a:xfrm>
            <a:custGeom>
              <a:rect b="b" l="l" r="r" t="t"/>
              <a:pathLst>
                <a:path extrusionOk="0" h="183" w="274">
                  <a:moveTo>
                    <a:pt x="46" y="0"/>
                  </a:moveTo>
                  <a:lnTo>
                    <a:pt x="0" y="91"/>
                  </a:lnTo>
                  <a:lnTo>
                    <a:pt x="228" y="182"/>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2"/>
            <p:cNvSpPr/>
            <p:nvPr/>
          </p:nvSpPr>
          <p:spPr>
            <a:xfrm>
              <a:off x="4165255" y="4130071"/>
              <a:ext cx="4174" cy="3147"/>
            </a:xfrm>
            <a:custGeom>
              <a:rect b="b" l="l" r="r" t="t"/>
              <a:pathLst>
                <a:path extrusionOk="0" h="138" w="183">
                  <a:moveTo>
                    <a:pt x="92" y="1"/>
                  </a:moveTo>
                  <a:lnTo>
                    <a:pt x="1" y="46"/>
                  </a:lnTo>
                  <a:lnTo>
                    <a:pt x="137" y="137"/>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2"/>
            <p:cNvSpPr/>
            <p:nvPr/>
          </p:nvSpPr>
          <p:spPr>
            <a:xfrm>
              <a:off x="4155927" y="4208916"/>
              <a:ext cx="6249" cy="5200"/>
            </a:xfrm>
            <a:custGeom>
              <a:rect b="b" l="l" r="r" t="t"/>
              <a:pathLst>
                <a:path extrusionOk="0" h="228" w="274">
                  <a:moveTo>
                    <a:pt x="46" y="0"/>
                  </a:moveTo>
                  <a:lnTo>
                    <a:pt x="0" y="91"/>
                  </a:lnTo>
                  <a:lnTo>
                    <a:pt x="137" y="228"/>
                  </a:lnTo>
                  <a:lnTo>
                    <a:pt x="273" y="182"/>
                  </a:lnTo>
                  <a:lnTo>
                    <a:pt x="228" y="91"/>
                  </a:lnTo>
                  <a:lnTo>
                    <a:pt x="91"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2"/>
            <p:cNvSpPr/>
            <p:nvPr/>
          </p:nvSpPr>
          <p:spPr>
            <a:xfrm>
              <a:off x="4162153" y="4168456"/>
              <a:ext cx="4174" cy="5223"/>
            </a:xfrm>
            <a:custGeom>
              <a:rect b="b" l="l" r="r" t="t"/>
              <a:pathLst>
                <a:path extrusionOk="0" h="229" w="183">
                  <a:moveTo>
                    <a:pt x="46" y="1"/>
                  </a:moveTo>
                  <a:lnTo>
                    <a:pt x="0" y="46"/>
                  </a:lnTo>
                  <a:lnTo>
                    <a:pt x="91" y="137"/>
                  </a:lnTo>
                  <a:lnTo>
                    <a:pt x="91" y="228"/>
                  </a:lnTo>
                  <a:lnTo>
                    <a:pt x="182" y="183"/>
                  </a:lnTo>
                  <a:lnTo>
                    <a:pt x="18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2"/>
            <p:cNvSpPr/>
            <p:nvPr/>
          </p:nvSpPr>
          <p:spPr>
            <a:xfrm>
              <a:off x="4169406" y="4166380"/>
              <a:ext cx="3147" cy="4174"/>
            </a:xfrm>
            <a:custGeom>
              <a:rect b="b" l="l" r="r" t="t"/>
              <a:pathLst>
                <a:path extrusionOk="0" h="183" w="138">
                  <a:moveTo>
                    <a:pt x="137" y="1"/>
                  </a:moveTo>
                  <a:lnTo>
                    <a:pt x="1" y="92"/>
                  </a:lnTo>
                  <a:lnTo>
                    <a:pt x="46" y="183"/>
                  </a:lnTo>
                  <a:lnTo>
                    <a:pt x="137"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2"/>
            <p:cNvSpPr/>
            <p:nvPr/>
          </p:nvSpPr>
          <p:spPr>
            <a:xfrm>
              <a:off x="4170455" y="4180909"/>
              <a:ext cx="11427" cy="13502"/>
            </a:xfrm>
            <a:custGeom>
              <a:rect b="b" l="l" r="r" t="t"/>
              <a:pathLst>
                <a:path extrusionOk="0" h="592" w="501">
                  <a:moveTo>
                    <a:pt x="228" y="0"/>
                  </a:moveTo>
                  <a:lnTo>
                    <a:pt x="46" y="46"/>
                  </a:lnTo>
                  <a:lnTo>
                    <a:pt x="0" y="273"/>
                  </a:lnTo>
                  <a:lnTo>
                    <a:pt x="0" y="410"/>
                  </a:lnTo>
                  <a:lnTo>
                    <a:pt x="0" y="592"/>
                  </a:lnTo>
                  <a:lnTo>
                    <a:pt x="137" y="455"/>
                  </a:lnTo>
                  <a:lnTo>
                    <a:pt x="228" y="501"/>
                  </a:lnTo>
                  <a:lnTo>
                    <a:pt x="273" y="546"/>
                  </a:lnTo>
                  <a:lnTo>
                    <a:pt x="364" y="501"/>
                  </a:lnTo>
                  <a:lnTo>
                    <a:pt x="455" y="410"/>
                  </a:lnTo>
                  <a:lnTo>
                    <a:pt x="500" y="273"/>
                  </a:lnTo>
                  <a:lnTo>
                    <a:pt x="409" y="137"/>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2"/>
            <p:cNvSpPr/>
            <p:nvPr/>
          </p:nvSpPr>
          <p:spPr>
            <a:xfrm>
              <a:off x="4145549" y="4119716"/>
              <a:ext cx="18702" cy="37359"/>
            </a:xfrm>
            <a:custGeom>
              <a:rect b="b" l="l" r="r" t="t"/>
              <a:pathLst>
                <a:path extrusionOk="0" h="1638" w="820">
                  <a:moveTo>
                    <a:pt x="183" y="0"/>
                  </a:moveTo>
                  <a:lnTo>
                    <a:pt x="92" y="91"/>
                  </a:lnTo>
                  <a:lnTo>
                    <a:pt x="92" y="182"/>
                  </a:lnTo>
                  <a:lnTo>
                    <a:pt x="137" y="273"/>
                  </a:lnTo>
                  <a:lnTo>
                    <a:pt x="137" y="364"/>
                  </a:lnTo>
                  <a:lnTo>
                    <a:pt x="46" y="455"/>
                  </a:lnTo>
                  <a:lnTo>
                    <a:pt x="1" y="591"/>
                  </a:lnTo>
                  <a:lnTo>
                    <a:pt x="46" y="682"/>
                  </a:lnTo>
                  <a:lnTo>
                    <a:pt x="92" y="728"/>
                  </a:lnTo>
                  <a:lnTo>
                    <a:pt x="137" y="910"/>
                  </a:lnTo>
                  <a:lnTo>
                    <a:pt x="183" y="1410"/>
                  </a:lnTo>
                  <a:lnTo>
                    <a:pt x="92" y="1592"/>
                  </a:lnTo>
                  <a:lnTo>
                    <a:pt x="274" y="1637"/>
                  </a:lnTo>
                  <a:lnTo>
                    <a:pt x="546" y="1637"/>
                  </a:lnTo>
                  <a:lnTo>
                    <a:pt x="546" y="1546"/>
                  </a:lnTo>
                  <a:lnTo>
                    <a:pt x="546" y="1410"/>
                  </a:lnTo>
                  <a:lnTo>
                    <a:pt x="592" y="1274"/>
                  </a:lnTo>
                  <a:lnTo>
                    <a:pt x="774" y="1319"/>
                  </a:lnTo>
                  <a:lnTo>
                    <a:pt x="819" y="1274"/>
                  </a:lnTo>
                  <a:lnTo>
                    <a:pt x="637" y="1137"/>
                  </a:lnTo>
                  <a:lnTo>
                    <a:pt x="683" y="1046"/>
                  </a:lnTo>
                  <a:lnTo>
                    <a:pt x="501" y="910"/>
                  </a:lnTo>
                  <a:lnTo>
                    <a:pt x="501" y="773"/>
                  </a:lnTo>
                  <a:lnTo>
                    <a:pt x="592" y="773"/>
                  </a:lnTo>
                  <a:lnTo>
                    <a:pt x="774" y="864"/>
                  </a:lnTo>
                  <a:lnTo>
                    <a:pt x="774" y="819"/>
                  </a:lnTo>
                  <a:lnTo>
                    <a:pt x="683" y="773"/>
                  </a:lnTo>
                  <a:lnTo>
                    <a:pt x="501" y="637"/>
                  </a:lnTo>
                  <a:lnTo>
                    <a:pt x="683" y="682"/>
                  </a:lnTo>
                  <a:lnTo>
                    <a:pt x="683" y="546"/>
                  </a:lnTo>
                  <a:lnTo>
                    <a:pt x="637" y="455"/>
                  </a:lnTo>
                  <a:lnTo>
                    <a:pt x="683" y="273"/>
                  </a:lnTo>
                  <a:lnTo>
                    <a:pt x="501" y="46"/>
                  </a:lnTo>
                  <a:lnTo>
                    <a:pt x="36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2"/>
            <p:cNvSpPr/>
            <p:nvPr/>
          </p:nvSpPr>
          <p:spPr>
            <a:xfrm>
              <a:off x="4169406" y="4176758"/>
              <a:ext cx="4174" cy="3125"/>
            </a:xfrm>
            <a:custGeom>
              <a:rect b="b" l="l" r="r" t="t"/>
              <a:pathLst>
                <a:path extrusionOk="0" h="137" w="183">
                  <a:moveTo>
                    <a:pt x="46" y="1"/>
                  </a:moveTo>
                  <a:lnTo>
                    <a:pt x="1" y="46"/>
                  </a:lnTo>
                  <a:lnTo>
                    <a:pt x="46" y="137"/>
                  </a:lnTo>
                  <a:lnTo>
                    <a:pt x="183" y="91"/>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2"/>
            <p:cNvSpPr/>
            <p:nvPr/>
          </p:nvSpPr>
          <p:spPr>
            <a:xfrm>
              <a:off x="4164228" y="4184011"/>
              <a:ext cx="3125" cy="4174"/>
            </a:xfrm>
            <a:custGeom>
              <a:rect b="b" l="l" r="r" t="t"/>
              <a:pathLst>
                <a:path extrusionOk="0" h="183" w="137">
                  <a:moveTo>
                    <a:pt x="91" y="1"/>
                  </a:moveTo>
                  <a:lnTo>
                    <a:pt x="0" y="137"/>
                  </a:lnTo>
                  <a:lnTo>
                    <a:pt x="137" y="183"/>
                  </a:lnTo>
                  <a:lnTo>
                    <a:pt x="137"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2"/>
            <p:cNvSpPr/>
            <p:nvPr/>
          </p:nvSpPr>
          <p:spPr>
            <a:xfrm>
              <a:off x="4299066" y="2964174"/>
              <a:ext cx="3147" cy="3147"/>
            </a:xfrm>
            <a:custGeom>
              <a:rect b="b" l="l" r="r" t="t"/>
              <a:pathLst>
                <a:path extrusionOk="0" h="138" w="138">
                  <a:moveTo>
                    <a:pt x="46" y="1"/>
                  </a:moveTo>
                  <a:lnTo>
                    <a:pt x="1" y="137"/>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2"/>
            <p:cNvSpPr/>
            <p:nvPr/>
          </p:nvSpPr>
          <p:spPr>
            <a:xfrm>
              <a:off x="4307368" y="2971450"/>
              <a:ext cx="6249" cy="10377"/>
            </a:xfrm>
            <a:custGeom>
              <a:rect b="b" l="l" r="r" t="t"/>
              <a:pathLst>
                <a:path extrusionOk="0" h="455" w="274">
                  <a:moveTo>
                    <a:pt x="46" y="0"/>
                  </a:moveTo>
                  <a:lnTo>
                    <a:pt x="1" y="137"/>
                  </a:lnTo>
                  <a:lnTo>
                    <a:pt x="182" y="455"/>
                  </a:lnTo>
                  <a:lnTo>
                    <a:pt x="273"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2"/>
            <p:cNvSpPr/>
            <p:nvPr/>
          </p:nvSpPr>
          <p:spPr>
            <a:xfrm>
              <a:off x="4313595" y="2967299"/>
              <a:ext cx="6249" cy="8325"/>
            </a:xfrm>
            <a:custGeom>
              <a:rect b="b" l="l" r="r" t="t"/>
              <a:pathLst>
                <a:path extrusionOk="0" h="365" w="274">
                  <a:moveTo>
                    <a:pt x="182" y="0"/>
                  </a:moveTo>
                  <a:lnTo>
                    <a:pt x="0" y="182"/>
                  </a:lnTo>
                  <a:lnTo>
                    <a:pt x="91" y="319"/>
                  </a:lnTo>
                  <a:lnTo>
                    <a:pt x="273" y="364"/>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2"/>
            <p:cNvSpPr/>
            <p:nvPr/>
          </p:nvSpPr>
          <p:spPr>
            <a:xfrm>
              <a:off x="4316697" y="2979729"/>
              <a:ext cx="2098" cy="3147"/>
            </a:xfrm>
            <a:custGeom>
              <a:rect b="b" l="l" r="r" t="t"/>
              <a:pathLst>
                <a:path extrusionOk="0" h="138" w="92">
                  <a:moveTo>
                    <a:pt x="92" y="1"/>
                  </a:moveTo>
                  <a:lnTo>
                    <a:pt x="1" y="92"/>
                  </a:lnTo>
                  <a:lnTo>
                    <a:pt x="92"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2"/>
            <p:cNvSpPr/>
            <p:nvPr/>
          </p:nvSpPr>
          <p:spPr>
            <a:xfrm>
              <a:off x="4312546" y="2987005"/>
              <a:ext cx="5223" cy="8325"/>
            </a:xfrm>
            <a:custGeom>
              <a:rect b="b" l="l" r="r" t="t"/>
              <a:pathLst>
                <a:path extrusionOk="0" h="365" w="229">
                  <a:moveTo>
                    <a:pt x="137" y="0"/>
                  </a:moveTo>
                  <a:lnTo>
                    <a:pt x="1" y="137"/>
                  </a:lnTo>
                  <a:lnTo>
                    <a:pt x="92" y="364"/>
                  </a:lnTo>
                  <a:lnTo>
                    <a:pt x="228" y="364"/>
                  </a:lnTo>
                  <a:lnTo>
                    <a:pt x="228"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2"/>
            <p:cNvSpPr/>
            <p:nvPr/>
          </p:nvSpPr>
          <p:spPr>
            <a:xfrm>
              <a:off x="4314621" y="3000484"/>
              <a:ext cx="9374" cy="11427"/>
            </a:xfrm>
            <a:custGeom>
              <a:rect b="b" l="l" r="r" t="t"/>
              <a:pathLst>
                <a:path extrusionOk="0" h="501" w="411">
                  <a:moveTo>
                    <a:pt x="1" y="1"/>
                  </a:moveTo>
                  <a:lnTo>
                    <a:pt x="1" y="137"/>
                  </a:lnTo>
                  <a:lnTo>
                    <a:pt x="183" y="319"/>
                  </a:lnTo>
                  <a:lnTo>
                    <a:pt x="183" y="455"/>
                  </a:lnTo>
                  <a:lnTo>
                    <a:pt x="274" y="455"/>
                  </a:lnTo>
                  <a:lnTo>
                    <a:pt x="410" y="501"/>
                  </a:lnTo>
                  <a:lnTo>
                    <a:pt x="410" y="364"/>
                  </a:lnTo>
                  <a:lnTo>
                    <a:pt x="319" y="92"/>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2"/>
            <p:cNvSpPr/>
            <p:nvPr/>
          </p:nvSpPr>
          <p:spPr>
            <a:xfrm>
              <a:off x="4317746" y="3016039"/>
              <a:ext cx="5200" cy="10400"/>
            </a:xfrm>
            <a:custGeom>
              <a:rect b="b" l="l" r="r" t="t"/>
              <a:pathLst>
                <a:path extrusionOk="0" h="456" w="228">
                  <a:moveTo>
                    <a:pt x="182" y="1"/>
                  </a:moveTo>
                  <a:lnTo>
                    <a:pt x="0" y="274"/>
                  </a:lnTo>
                  <a:lnTo>
                    <a:pt x="46" y="410"/>
                  </a:lnTo>
                  <a:lnTo>
                    <a:pt x="182" y="456"/>
                  </a:lnTo>
                  <a:lnTo>
                    <a:pt x="228" y="274"/>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2"/>
            <p:cNvSpPr/>
            <p:nvPr/>
          </p:nvSpPr>
          <p:spPr>
            <a:xfrm>
              <a:off x="4344704" y="3029541"/>
              <a:ext cx="7298" cy="7276"/>
            </a:xfrm>
            <a:custGeom>
              <a:rect b="b" l="l" r="r" t="t"/>
              <a:pathLst>
                <a:path extrusionOk="0" h="319" w="320">
                  <a:moveTo>
                    <a:pt x="183" y="0"/>
                  </a:moveTo>
                  <a:lnTo>
                    <a:pt x="1" y="182"/>
                  </a:lnTo>
                  <a:lnTo>
                    <a:pt x="137" y="318"/>
                  </a:lnTo>
                  <a:lnTo>
                    <a:pt x="319" y="318"/>
                  </a:lnTo>
                  <a:lnTo>
                    <a:pt x="319" y="13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2"/>
            <p:cNvSpPr/>
            <p:nvPr/>
          </p:nvSpPr>
          <p:spPr>
            <a:xfrm>
              <a:off x="4315670" y="3028491"/>
              <a:ext cx="3125" cy="9351"/>
            </a:xfrm>
            <a:custGeom>
              <a:rect b="b" l="l" r="r" t="t"/>
              <a:pathLst>
                <a:path extrusionOk="0" h="410" w="137">
                  <a:moveTo>
                    <a:pt x="46" y="1"/>
                  </a:moveTo>
                  <a:lnTo>
                    <a:pt x="0" y="410"/>
                  </a:lnTo>
                  <a:lnTo>
                    <a:pt x="137" y="18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2"/>
            <p:cNvSpPr/>
            <p:nvPr/>
          </p:nvSpPr>
          <p:spPr>
            <a:xfrm>
              <a:off x="4312546" y="3045095"/>
              <a:ext cx="3147" cy="3125"/>
            </a:xfrm>
            <a:custGeom>
              <a:rect b="b" l="l" r="r" t="t"/>
              <a:pathLst>
                <a:path extrusionOk="0" h="137" w="138">
                  <a:moveTo>
                    <a:pt x="46" y="0"/>
                  </a:moveTo>
                  <a:lnTo>
                    <a:pt x="1" y="137"/>
                  </a:lnTo>
                  <a:lnTo>
                    <a:pt x="137"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2"/>
            <p:cNvSpPr/>
            <p:nvPr/>
          </p:nvSpPr>
          <p:spPr>
            <a:xfrm>
              <a:off x="4306342" y="3051322"/>
              <a:ext cx="6226" cy="5200"/>
            </a:xfrm>
            <a:custGeom>
              <a:rect b="b" l="l" r="r" t="t"/>
              <a:pathLst>
                <a:path extrusionOk="0" h="228" w="273">
                  <a:moveTo>
                    <a:pt x="182" y="0"/>
                  </a:moveTo>
                  <a:lnTo>
                    <a:pt x="46" y="46"/>
                  </a:lnTo>
                  <a:lnTo>
                    <a:pt x="0" y="227"/>
                  </a:lnTo>
                  <a:lnTo>
                    <a:pt x="182" y="227"/>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2"/>
            <p:cNvSpPr/>
            <p:nvPr/>
          </p:nvSpPr>
          <p:spPr>
            <a:xfrm>
              <a:off x="4322923" y="3071027"/>
              <a:ext cx="4174" cy="3125"/>
            </a:xfrm>
            <a:custGeom>
              <a:rect b="b" l="l" r="r" t="t"/>
              <a:pathLst>
                <a:path extrusionOk="0" h="137" w="183">
                  <a:moveTo>
                    <a:pt x="183" y="0"/>
                  </a:moveTo>
                  <a:lnTo>
                    <a:pt x="1" y="91"/>
                  </a:lnTo>
                  <a:lnTo>
                    <a:pt x="137"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2"/>
            <p:cNvSpPr/>
            <p:nvPr/>
          </p:nvSpPr>
          <p:spPr>
            <a:xfrm>
              <a:off x="4303217" y="3076205"/>
              <a:ext cx="18702" cy="17653"/>
            </a:xfrm>
            <a:custGeom>
              <a:rect b="b" l="l" r="r" t="t"/>
              <a:pathLst>
                <a:path extrusionOk="0" h="774" w="820">
                  <a:moveTo>
                    <a:pt x="819" y="1"/>
                  </a:moveTo>
                  <a:lnTo>
                    <a:pt x="501" y="137"/>
                  </a:lnTo>
                  <a:lnTo>
                    <a:pt x="364" y="46"/>
                  </a:lnTo>
                  <a:lnTo>
                    <a:pt x="183" y="92"/>
                  </a:lnTo>
                  <a:lnTo>
                    <a:pt x="137" y="228"/>
                  </a:lnTo>
                  <a:lnTo>
                    <a:pt x="273" y="319"/>
                  </a:lnTo>
                  <a:lnTo>
                    <a:pt x="319" y="501"/>
                  </a:lnTo>
                  <a:lnTo>
                    <a:pt x="137" y="637"/>
                  </a:lnTo>
                  <a:lnTo>
                    <a:pt x="1" y="683"/>
                  </a:lnTo>
                  <a:lnTo>
                    <a:pt x="183" y="774"/>
                  </a:lnTo>
                  <a:lnTo>
                    <a:pt x="546" y="683"/>
                  </a:lnTo>
                  <a:lnTo>
                    <a:pt x="728" y="546"/>
                  </a:lnTo>
                  <a:lnTo>
                    <a:pt x="728" y="364"/>
                  </a:lnTo>
                  <a:lnTo>
                    <a:pt x="637" y="228"/>
                  </a:lnTo>
                  <a:lnTo>
                    <a:pt x="819" y="46"/>
                  </a:lnTo>
                  <a:lnTo>
                    <a:pt x="8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2"/>
            <p:cNvSpPr/>
            <p:nvPr/>
          </p:nvSpPr>
          <p:spPr>
            <a:xfrm>
              <a:off x="783724" y="3121843"/>
              <a:ext cx="4174" cy="5223"/>
            </a:xfrm>
            <a:custGeom>
              <a:rect b="b" l="l" r="r" t="t"/>
              <a:pathLst>
                <a:path extrusionOk="0" h="229" w="183">
                  <a:moveTo>
                    <a:pt x="0" y="1"/>
                  </a:moveTo>
                  <a:lnTo>
                    <a:pt x="46" y="92"/>
                  </a:lnTo>
                  <a:lnTo>
                    <a:pt x="182" y="228"/>
                  </a:lnTo>
                  <a:lnTo>
                    <a:pt x="182" y="228"/>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2"/>
            <p:cNvSpPr/>
            <p:nvPr/>
          </p:nvSpPr>
          <p:spPr>
            <a:xfrm>
              <a:off x="772320" y="3023314"/>
              <a:ext cx="6249" cy="23879"/>
            </a:xfrm>
            <a:custGeom>
              <a:rect b="b" l="l" r="r" t="t"/>
              <a:pathLst>
                <a:path extrusionOk="0" h="1047" w="274">
                  <a:moveTo>
                    <a:pt x="228" y="0"/>
                  </a:moveTo>
                  <a:lnTo>
                    <a:pt x="91" y="137"/>
                  </a:lnTo>
                  <a:lnTo>
                    <a:pt x="91" y="409"/>
                  </a:lnTo>
                  <a:lnTo>
                    <a:pt x="46" y="500"/>
                  </a:lnTo>
                  <a:lnTo>
                    <a:pt x="91" y="637"/>
                  </a:lnTo>
                  <a:lnTo>
                    <a:pt x="0" y="955"/>
                  </a:lnTo>
                  <a:lnTo>
                    <a:pt x="91" y="1046"/>
                  </a:lnTo>
                  <a:lnTo>
                    <a:pt x="273" y="910"/>
                  </a:lnTo>
                  <a:lnTo>
                    <a:pt x="273" y="682"/>
                  </a:lnTo>
                  <a:lnTo>
                    <a:pt x="137" y="591"/>
                  </a:lnTo>
                  <a:lnTo>
                    <a:pt x="273" y="409"/>
                  </a:lnTo>
                  <a:lnTo>
                    <a:pt x="273" y="273"/>
                  </a:lnTo>
                  <a:lnTo>
                    <a:pt x="228" y="182"/>
                  </a:lnTo>
                  <a:lnTo>
                    <a:pt x="273"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2"/>
            <p:cNvSpPr/>
            <p:nvPr/>
          </p:nvSpPr>
          <p:spPr>
            <a:xfrm>
              <a:off x="787875" y="3130144"/>
              <a:ext cx="5200" cy="5200"/>
            </a:xfrm>
            <a:custGeom>
              <a:rect b="b" l="l" r="r" t="t"/>
              <a:pathLst>
                <a:path extrusionOk="0" h="228" w="228">
                  <a:moveTo>
                    <a:pt x="137" y="1"/>
                  </a:moveTo>
                  <a:lnTo>
                    <a:pt x="0" y="46"/>
                  </a:lnTo>
                  <a:lnTo>
                    <a:pt x="46" y="137"/>
                  </a:lnTo>
                  <a:lnTo>
                    <a:pt x="137" y="228"/>
                  </a:lnTo>
                  <a:lnTo>
                    <a:pt x="228"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2"/>
            <p:cNvSpPr/>
            <p:nvPr/>
          </p:nvSpPr>
          <p:spPr>
            <a:xfrm>
              <a:off x="794101" y="3139473"/>
              <a:ext cx="4174" cy="3147"/>
            </a:xfrm>
            <a:custGeom>
              <a:rect b="b" l="l" r="r" t="t"/>
              <a:pathLst>
                <a:path extrusionOk="0" h="138" w="183">
                  <a:moveTo>
                    <a:pt x="91" y="1"/>
                  </a:moveTo>
                  <a:lnTo>
                    <a:pt x="0" y="92"/>
                  </a:lnTo>
                  <a:lnTo>
                    <a:pt x="46"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2"/>
            <p:cNvSpPr/>
            <p:nvPr/>
          </p:nvSpPr>
          <p:spPr>
            <a:xfrm>
              <a:off x="792026" y="3123918"/>
              <a:ext cx="3125" cy="5223"/>
            </a:xfrm>
            <a:custGeom>
              <a:rect b="b" l="l" r="r" t="t"/>
              <a:pathLst>
                <a:path extrusionOk="0" h="229" w="137">
                  <a:moveTo>
                    <a:pt x="46" y="1"/>
                  </a:moveTo>
                  <a:lnTo>
                    <a:pt x="0" y="137"/>
                  </a:lnTo>
                  <a:lnTo>
                    <a:pt x="46" y="228"/>
                  </a:lnTo>
                  <a:lnTo>
                    <a:pt x="137" y="183"/>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2"/>
            <p:cNvSpPr/>
            <p:nvPr/>
          </p:nvSpPr>
          <p:spPr>
            <a:xfrm>
              <a:off x="761942" y="3062726"/>
              <a:ext cx="4174" cy="3125"/>
            </a:xfrm>
            <a:custGeom>
              <a:rect b="b" l="l" r="r" t="t"/>
              <a:pathLst>
                <a:path extrusionOk="0" h="137" w="183">
                  <a:moveTo>
                    <a:pt x="137" y="0"/>
                  </a:moveTo>
                  <a:lnTo>
                    <a:pt x="0" y="91"/>
                  </a:lnTo>
                  <a:lnTo>
                    <a:pt x="18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2"/>
            <p:cNvSpPr/>
            <p:nvPr/>
          </p:nvSpPr>
          <p:spPr>
            <a:xfrm>
              <a:off x="770244" y="3049246"/>
              <a:ext cx="6249" cy="18679"/>
            </a:xfrm>
            <a:custGeom>
              <a:rect b="b" l="l" r="r" t="t"/>
              <a:pathLst>
                <a:path extrusionOk="0" h="819" w="274">
                  <a:moveTo>
                    <a:pt x="273" y="0"/>
                  </a:moveTo>
                  <a:lnTo>
                    <a:pt x="46" y="91"/>
                  </a:lnTo>
                  <a:lnTo>
                    <a:pt x="46" y="318"/>
                  </a:lnTo>
                  <a:lnTo>
                    <a:pt x="0" y="409"/>
                  </a:lnTo>
                  <a:lnTo>
                    <a:pt x="91" y="591"/>
                  </a:lnTo>
                  <a:lnTo>
                    <a:pt x="46" y="728"/>
                  </a:lnTo>
                  <a:lnTo>
                    <a:pt x="91" y="819"/>
                  </a:lnTo>
                  <a:lnTo>
                    <a:pt x="182" y="591"/>
                  </a:lnTo>
                  <a:lnTo>
                    <a:pt x="182" y="409"/>
                  </a:lnTo>
                  <a:lnTo>
                    <a:pt x="137" y="318"/>
                  </a:lnTo>
                  <a:lnTo>
                    <a:pt x="182" y="137"/>
                  </a:lnTo>
                  <a:lnTo>
                    <a:pt x="273"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2"/>
            <p:cNvSpPr/>
            <p:nvPr/>
          </p:nvSpPr>
          <p:spPr>
            <a:xfrm>
              <a:off x="770244" y="3076205"/>
              <a:ext cx="5200" cy="8325"/>
            </a:xfrm>
            <a:custGeom>
              <a:rect b="b" l="l" r="r" t="t"/>
              <a:pathLst>
                <a:path extrusionOk="0" h="365" w="228">
                  <a:moveTo>
                    <a:pt x="182" y="1"/>
                  </a:moveTo>
                  <a:lnTo>
                    <a:pt x="0" y="92"/>
                  </a:lnTo>
                  <a:lnTo>
                    <a:pt x="0" y="228"/>
                  </a:lnTo>
                  <a:lnTo>
                    <a:pt x="0" y="364"/>
                  </a:lnTo>
                  <a:lnTo>
                    <a:pt x="137" y="364"/>
                  </a:lnTo>
                  <a:lnTo>
                    <a:pt x="228" y="183"/>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2"/>
            <p:cNvSpPr/>
            <p:nvPr/>
          </p:nvSpPr>
          <p:spPr>
            <a:xfrm>
              <a:off x="776471" y="3107314"/>
              <a:ext cx="3125" cy="2098"/>
            </a:xfrm>
            <a:custGeom>
              <a:rect b="b" l="l" r="r" t="t"/>
              <a:pathLst>
                <a:path extrusionOk="0" h="92" w="137">
                  <a:moveTo>
                    <a:pt x="136" y="1"/>
                  </a:moveTo>
                  <a:lnTo>
                    <a:pt x="0" y="46"/>
                  </a:lnTo>
                  <a:lnTo>
                    <a:pt x="91" y="92"/>
                  </a:lnTo>
                  <a:lnTo>
                    <a:pt x="13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2"/>
            <p:cNvSpPr/>
            <p:nvPr/>
          </p:nvSpPr>
          <p:spPr>
            <a:xfrm>
              <a:off x="796177" y="3143624"/>
              <a:ext cx="5200" cy="11449"/>
            </a:xfrm>
            <a:custGeom>
              <a:rect b="b" l="l" r="r" t="t"/>
              <a:pathLst>
                <a:path extrusionOk="0" h="502" w="228">
                  <a:moveTo>
                    <a:pt x="91" y="1"/>
                  </a:moveTo>
                  <a:lnTo>
                    <a:pt x="0" y="92"/>
                  </a:lnTo>
                  <a:lnTo>
                    <a:pt x="0" y="274"/>
                  </a:lnTo>
                  <a:cubicBezTo>
                    <a:pt x="0" y="274"/>
                    <a:pt x="46" y="274"/>
                    <a:pt x="46" y="319"/>
                  </a:cubicBezTo>
                  <a:lnTo>
                    <a:pt x="137" y="501"/>
                  </a:lnTo>
                  <a:lnTo>
                    <a:pt x="228" y="365"/>
                  </a:lnTo>
                  <a:lnTo>
                    <a:pt x="182" y="228"/>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2"/>
            <p:cNvSpPr/>
            <p:nvPr/>
          </p:nvSpPr>
          <p:spPr>
            <a:xfrm>
              <a:off x="1416472" y="1976701"/>
              <a:ext cx="119306" cy="263495"/>
            </a:xfrm>
            <a:custGeom>
              <a:rect b="b" l="l" r="r" t="t"/>
              <a:pathLst>
                <a:path extrusionOk="0" h="11553" w="5231">
                  <a:moveTo>
                    <a:pt x="364" y="0"/>
                  </a:moveTo>
                  <a:lnTo>
                    <a:pt x="273" y="91"/>
                  </a:lnTo>
                  <a:lnTo>
                    <a:pt x="364" y="182"/>
                  </a:lnTo>
                  <a:lnTo>
                    <a:pt x="364" y="273"/>
                  </a:lnTo>
                  <a:lnTo>
                    <a:pt x="273" y="319"/>
                  </a:lnTo>
                  <a:lnTo>
                    <a:pt x="137" y="228"/>
                  </a:lnTo>
                  <a:lnTo>
                    <a:pt x="0" y="228"/>
                  </a:lnTo>
                  <a:lnTo>
                    <a:pt x="228" y="455"/>
                  </a:lnTo>
                  <a:lnTo>
                    <a:pt x="500" y="637"/>
                  </a:lnTo>
                  <a:lnTo>
                    <a:pt x="591" y="773"/>
                  </a:lnTo>
                  <a:lnTo>
                    <a:pt x="546" y="910"/>
                  </a:lnTo>
                  <a:lnTo>
                    <a:pt x="546" y="910"/>
                  </a:lnTo>
                  <a:lnTo>
                    <a:pt x="637" y="864"/>
                  </a:lnTo>
                  <a:lnTo>
                    <a:pt x="728" y="864"/>
                  </a:lnTo>
                  <a:lnTo>
                    <a:pt x="773" y="955"/>
                  </a:lnTo>
                  <a:lnTo>
                    <a:pt x="682" y="1046"/>
                  </a:lnTo>
                  <a:lnTo>
                    <a:pt x="591" y="1092"/>
                  </a:lnTo>
                  <a:lnTo>
                    <a:pt x="637" y="1183"/>
                  </a:lnTo>
                  <a:lnTo>
                    <a:pt x="728" y="1183"/>
                  </a:lnTo>
                  <a:lnTo>
                    <a:pt x="773" y="1365"/>
                  </a:lnTo>
                  <a:lnTo>
                    <a:pt x="637" y="1410"/>
                  </a:lnTo>
                  <a:lnTo>
                    <a:pt x="546" y="1410"/>
                  </a:lnTo>
                  <a:lnTo>
                    <a:pt x="455" y="1274"/>
                  </a:lnTo>
                  <a:lnTo>
                    <a:pt x="318" y="1365"/>
                  </a:lnTo>
                  <a:lnTo>
                    <a:pt x="228" y="1592"/>
                  </a:lnTo>
                  <a:lnTo>
                    <a:pt x="409" y="1728"/>
                  </a:lnTo>
                  <a:lnTo>
                    <a:pt x="455" y="1910"/>
                  </a:lnTo>
                  <a:lnTo>
                    <a:pt x="591" y="2138"/>
                  </a:lnTo>
                  <a:lnTo>
                    <a:pt x="728" y="2365"/>
                  </a:lnTo>
                  <a:lnTo>
                    <a:pt x="728" y="2729"/>
                  </a:lnTo>
                  <a:lnTo>
                    <a:pt x="819" y="2774"/>
                  </a:lnTo>
                  <a:lnTo>
                    <a:pt x="864" y="3047"/>
                  </a:lnTo>
                  <a:lnTo>
                    <a:pt x="955" y="3411"/>
                  </a:lnTo>
                  <a:lnTo>
                    <a:pt x="1092" y="3684"/>
                  </a:lnTo>
                  <a:lnTo>
                    <a:pt x="1228" y="3775"/>
                  </a:lnTo>
                  <a:lnTo>
                    <a:pt x="1274" y="3820"/>
                  </a:lnTo>
                  <a:lnTo>
                    <a:pt x="1183" y="3911"/>
                  </a:lnTo>
                  <a:lnTo>
                    <a:pt x="1592" y="4275"/>
                  </a:lnTo>
                  <a:lnTo>
                    <a:pt x="1728" y="4321"/>
                  </a:lnTo>
                  <a:lnTo>
                    <a:pt x="1910" y="4594"/>
                  </a:lnTo>
                  <a:lnTo>
                    <a:pt x="1956" y="4867"/>
                  </a:lnTo>
                  <a:lnTo>
                    <a:pt x="1910" y="5048"/>
                  </a:lnTo>
                  <a:lnTo>
                    <a:pt x="2047" y="5276"/>
                  </a:lnTo>
                  <a:lnTo>
                    <a:pt x="2047" y="5458"/>
                  </a:lnTo>
                  <a:lnTo>
                    <a:pt x="2183" y="5549"/>
                  </a:lnTo>
                  <a:lnTo>
                    <a:pt x="2320" y="5685"/>
                  </a:lnTo>
                  <a:lnTo>
                    <a:pt x="2274" y="5731"/>
                  </a:lnTo>
                  <a:lnTo>
                    <a:pt x="2320" y="5867"/>
                  </a:lnTo>
                  <a:lnTo>
                    <a:pt x="2502" y="6140"/>
                  </a:lnTo>
                  <a:lnTo>
                    <a:pt x="2502" y="6322"/>
                  </a:lnTo>
                  <a:lnTo>
                    <a:pt x="2592" y="6549"/>
                  </a:lnTo>
                  <a:lnTo>
                    <a:pt x="2638" y="6822"/>
                  </a:lnTo>
                  <a:lnTo>
                    <a:pt x="2683" y="6959"/>
                  </a:lnTo>
                  <a:lnTo>
                    <a:pt x="2683" y="7095"/>
                  </a:lnTo>
                  <a:lnTo>
                    <a:pt x="2683" y="7368"/>
                  </a:lnTo>
                  <a:lnTo>
                    <a:pt x="2820" y="7686"/>
                  </a:lnTo>
                  <a:lnTo>
                    <a:pt x="2774" y="7777"/>
                  </a:lnTo>
                  <a:lnTo>
                    <a:pt x="2820" y="8005"/>
                  </a:lnTo>
                  <a:lnTo>
                    <a:pt x="2956" y="8141"/>
                  </a:lnTo>
                  <a:lnTo>
                    <a:pt x="3275" y="8505"/>
                  </a:lnTo>
                  <a:lnTo>
                    <a:pt x="3275" y="8641"/>
                  </a:lnTo>
                  <a:lnTo>
                    <a:pt x="3366" y="8869"/>
                  </a:lnTo>
                  <a:lnTo>
                    <a:pt x="3366" y="9187"/>
                  </a:lnTo>
                  <a:lnTo>
                    <a:pt x="3411" y="9460"/>
                  </a:lnTo>
                  <a:lnTo>
                    <a:pt x="3502" y="9733"/>
                  </a:lnTo>
                  <a:lnTo>
                    <a:pt x="3548" y="9869"/>
                  </a:lnTo>
                  <a:lnTo>
                    <a:pt x="3775" y="10142"/>
                  </a:lnTo>
                  <a:lnTo>
                    <a:pt x="3820" y="10279"/>
                  </a:lnTo>
                  <a:lnTo>
                    <a:pt x="3775" y="10551"/>
                  </a:lnTo>
                  <a:lnTo>
                    <a:pt x="3729" y="10870"/>
                  </a:lnTo>
                  <a:lnTo>
                    <a:pt x="3820" y="11052"/>
                  </a:lnTo>
                  <a:lnTo>
                    <a:pt x="3957" y="11188"/>
                  </a:lnTo>
                  <a:lnTo>
                    <a:pt x="4093" y="11416"/>
                  </a:lnTo>
                  <a:lnTo>
                    <a:pt x="4275" y="11552"/>
                  </a:lnTo>
                  <a:lnTo>
                    <a:pt x="4275" y="11370"/>
                  </a:lnTo>
                  <a:lnTo>
                    <a:pt x="4275" y="11188"/>
                  </a:lnTo>
                  <a:lnTo>
                    <a:pt x="4230" y="11052"/>
                  </a:lnTo>
                  <a:lnTo>
                    <a:pt x="4184" y="10870"/>
                  </a:lnTo>
                  <a:lnTo>
                    <a:pt x="4184" y="10597"/>
                  </a:lnTo>
                  <a:lnTo>
                    <a:pt x="4366" y="10461"/>
                  </a:lnTo>
                  <a:lnTo>
                    <a:pt x="4412" y="10506"/>
                  </a:lnTo>
                  <a:lnTo>
                    <a:pt x="4412" y="10642"/>
                  </a:lnTo>
                  <a:lnTo>
                    <a:pt x="4503" y="10688"/>
                  </a:lnTo>
                  <a:lnTo>
                    <a:pt x="4821" y="10642"/>
                  </a:lnTo>
                  <a:lnTo>
                    <a:pt x="4866" y="10597"/>
                  </a:lnTo>
                  <a:lnTo>
                    <a:pt x="4912" y="10551"/>
                  </a:lnTo>
                  <a:lnTo>
                    <a:pt x="5003" y="10642"/>
                  </a:lnTo>
                  <a:lnTo>
                    <a:pt x="4957" y="10688"/>
                  </a:lnTo>
                  <a:lnTo>
                    <a:pt x="4957" y="10824"/>
                  </a:lnTo>
                  <a:lnTo>
                    <a:pt x="5139" y="11006"/>
                  </a:lnTo>
                  <a:lnTo>
                    <a:pt x="5139" y="11143"/>
                  </a:lnTo>
                  <a:lnTo>
                    <a:pt x="5230" y="11234"/>
                  </a:lnTo>
                  <a:lnTo>
                    <a:pt x="5230" y="11143"/>
                  </a:lnTo>
                  <a:lnTo>
                    <a:pt x="5185" y="11052"/>
                  </a:lnTo>
                  <a:lnTo>
                    <a:pt x="5230" y="10870"/>
                  </a:lnTo>
                  <a:lnTo>
                    <a:pt x="5230" y="10688"/>
                  </a:lnTo>
                  <a:lnTo>
                    <a:pt x="5048" y="10597"/>
                  </a:lnTo>
                  <a:lnTo>
                    <a:pt x="5048" y="10370"/>
                  </a:lnTo>
                  <a:lnTo>
                    <a:pt x="4957" y="10233"/>
                  </a:lnTo>
                  <a:lnTo>
                    <a:pt x="4866" y="10279"/>
                  </a:lnTo>
                  <a:lnTo>
                    <a:pt x="4730" y="10279"/>
                  </a:lnTo>
                  <a:lnTo>
                    <a:pt x="4548" y="10142"/>
                  </a:lnTo>
                  <a:lnTo>
                    <a:pt x="4503" y="9915"/>
                  </a:lnTo>
                  <a:lnTo>
                    <a:pt x="4412" y="9733"/>
                  </a:lnTo>
                  <a:lnTo>
                    <a:pt x="4184" y="9551"/>
                  </a:lnTo>
                  <a:lnTo>
                    <a:pt x="4093" y="9551"/>
                  </a:lnTo>
                  <a:lnTo>
                    <a:pt x="3957" y="9369"/>
                  </a:lnTo>
                  <a:lnTo>
                    <a:pt x="3866" y="9096"/>
                  </a:lnTo>
                  <a:lnTo>
                    <a:pt x="3775" y="8914"/>
                  </a:lnTo>
                  <a:lnTo>
                    <a:pt x="3684" y="8687"/>
                  </a:lnTo>
                  <a:lnTo>
                    <a:pt x="3729" y="8459"/>
                  </a:lnTo>
                  <a:lnTo>
                    <a:pt x="3684" y="8141"/>
                  </a:lnTo>
                  <a:lnTo>
                    <a:pt x="3593" y="7959"/>
                  </a:lnTo>
                  <a:lnTo>
                    <a:pt x="3639" y="7686"/>
                  </a:lnTo>
                  <a:lnTo>
                    <a:pt x="3593" y="7550"/>
                  </a:lnTo>
                  <a:lnTo>
                    <a:pt x="3502" y="7322"/>
                  </a:lnTo>
                  <a:lnTo>
                    <a:pt x="3593" y="7231"/>
                  </a:lnTo>
                  <a:lnTo>
                    <a:pt x="3593" y="7140"/>
                  </a:lnTo>
                  <a:lnTo>
                    <a:pt x="3593" y="7050"/>
                  </a:lnTo>
                  <a:lnTo>
                    <a:pt x="3684" y="7004"/>
                  </a:lnTo>
                  <a:lnTo>
                    <a:pt x="3775" y="7050"/>
                  </a:lnTo>
                  <a:lnTo>
                    <a:pt x="3957" y="7004"/>
                  </a:lnTo>
                  <a:lnTo>
                    <a:pt x="4139" y="7004"/>
                  </a:lnTo>
                  <a:lnTo>
                    <a:pt x="4321" y="7140"/>
                  </a:lnTo>
                  <a:lnTo>
                    <a:pt x="4412" y="7368"/>
                  </a:lnTo>
                  <a:lnTo>
                    <a:pt x="4594" y="7413"/>
                  </a:lnTo>
                  <a:lnTo>
                    <a:pt x="4730" y="7504"/>
                  </a:lnTo>
                  <a:lnTo>
                    <a:pt x="4866" y="7732"/>
                  </a:lnTo>
                  <a:lnTo>
                    <a:pt x="4957" y="7777"/>
                  </a:lnTo>
                  <a:lnTo>
                    <a:pt x="4866" y="7595"/>
                  </a:lnTo>
                  <a:lnTo>
                    <a:pt x="4730" y="7368"/>
                  </a:lnTo>
                  <a:lnTo>
                    <a:pt x="4503" y="7186"/>
                  </a:lnTo>
                  <a:lnTo>
                    <a:pt x="4366" y="7004"/>
                  </a:lnTo>
                  <a:lnTo>
                    <a:pt x="4230" y="6777"/>
                  </a:lnTo>
                  <a:lnTo>
                    <a:pt x="4230" y="6686"/>
                  </a:lnTo>
                  <a:lnTo>
                    <a:pt x="4139" y="6595"/>
                  </a:lnTo>
                  <a:lnTo>
                    <a:pt x="4002" y="6322"/>
                  </a:lnTo>
                  <a:lnTo>
                    <a:pt x="3911" y="6140"/>
                  </a:lnTo>
                  <a:lnTo>
                    <a:pt x="3820" y="6094"/>
                  </a:lnTo>
                  <a:lnTo>
                    <a:pt x="3775" y="5913"/>
                  </a:lnTo>
                  <a:lnTo>
                    <a:pt x="3548" y="5640"/>
                  </a:lnTo>
                  <a:lnTo>
                    <a:pt x="3320" y="5276"/>
                  </a:lnTo>
                  <a:lnTo>
                    <a:pt x="3275" y="5048"/>
                  </a:lnTo>
                  <a:lnTo>
                    <a:pt x="3002" y="4685"/>
                  </a:lnTo>
                  <a:lnTo>
                    <a:pt x="2865" y="4412"/>
                  </a:lnTo>
                  <a:lnTo>
                    <a:pt x="2729" y="4321"/>
                  </a:lnTo>
                  <a:lnTo>
                    <a:pt x="2729" y="4184"/>
                  </a:lnTo>
                  <a:lnTo>
                    <a:pt x="2638" y="4002"/>
                  </a:lnTo>
                  <a:lnTo>
                    <a:pt x="2547" y="3957"/>
                  </a:lnTo>
                  <a:lnTo>
                    <a:pt x="2547" y="4048"/>
                  </a:lnTo>
                  <a:lnTo>
                    <a:pt x="2456" y="4048"/>
                  </a:lnTo>
                  <a:lnTo>
                    <a:pt x="2411" y="3957"/>
                  </a:lnTo>
                  <a:lnTo>
                    <a:pt x="2456" y="3820"/>
                  </a:lnTo>
                  <a:lnTo>
                    <a:pt x="2411" y="3730"/>
                  </a:lnTo>
                  <a:lnTo>
                    <a:pt x="2229" y="3639"/>
                  </a:lnTo>
                  <a:lnTo>
                    <a:pt x="2092" y="3457"/>
                  </a:lnTo>
                  <a:lnTo>
                    <a:pt x="2047" y="3229"/>
                  </a:lnTo>
                  <a:lnTo>
                    <a:pt x="1956" y="3138"/>
                  </a:lnTo>
                  <a:lnTo>
                    <a:pt x="1910" y="2956"/>
                  </a:lnTo>
                  <a:lnTo>
                    <a:pt x="1956" y="2820"/>
                  </a:lnTo>
                  <a:lnTo>
                    <a:pt x="2001" y="2865"/>
                  </a:lnTo>
                  <a:lnTo>
                    <a:pt x="1956" y="2638"/>
                  </a:lnTo>
                  <a:lnTo>
                    <a:pt x="1910" y="2365"/>
                  </a:lnTo>
                  <a:lnTo>
                    <a:pt x="1865" y="2183"/>
                  </a:lnTo>
                  <a:lnTo>
                    <a:pt x="1728" y="2138"/>
                  </a:lnTo>
                  <a:lnTo>
                    <a:pt x="1546" y="1956"/>
                  </a:lnTo>
                  <a:lnTo>
                    <a:pt x="1546" y="1819"/>
                  </a:lnTo>
                  <a:lnTo>
                    <a:pt x="1455" y="1728"/>
                  </a:lnTo>
                  <a:lnTo>
                    <a:pt x="1455" y="1683"/>
                  </a:lnTo>
                  <a:lnTo>
                    <a:pt x="1501" y="1637"/>
                  </a:lnTo>
                  <a:lnTo>
                    <a:pt x="1683" y="1819"/>
                  </a:lnTo>
                  <a:lnTo>
                    <a:pt x="1819" y="2001"/>
                  </a:lnTo>
                  <a:lnTo>
                    <a:pt x="1728" y="1819"/>
                  </a:lnTo>
                  <a:lnTo>
                    <a:pt x="1546" y="1546"/>
                  </a:lnTo>
                  <a:lnTo>
                    <a:pt x="1365" y="1365"/>
                  </a:lnTo>
                  <a:lnTo>
                    <a:pt x="1319" y="1365"/>
                  </a:lnTo>
                  <a:lnTo>
                    <a:pt x="1274" y="1228"/>
                  </a:lnTo>
                  <a:lnTo>
                    <a:pt x="955" y="955"/>
                  </a:lnTo>
                  <a:lnTo>
                    <a:pt x="819" y="773"/>
                  </a:lnTo>
                  <a:lnTo>
                    <a:pt x="864" y="500"/>
                  </a:lnTo>
                  <a:lnTo>
                    <a:pt x="773" y="410"/>
                  </a:lnTo>
                  <a:lnTo>
                    <a:pt x="500" y="319"/>
                  </a:lnTo>
                  <a:lnTo>
                    <a:pt x="409" y="91"/>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2"/>
            <p:cNvSpPr/>
            <p:nvPr/>
          </p:nvSpPr>
          <p:spPr>
            <a:xfrm>
              <a:off x="1591771" y="2271282"/>
              <a:ext cx="11427" cy="24906"/>
            </a:xfrm>
            <a:custGeom>
              <a:rect b="b" l="l" r="r" t="t"/>
              <a:pathLst>
                <a:path extrusionOk="0" h="1092" w="501">
                  <a:moveTo>
                    <a:pt x="182" y="0"/>
                  </a:moveTo>
                  <a:lnTo>
                    <a:pt x="137" y="46"/>
                  </a:lnTo>
                  <a:lnTo>
                    <a:pt x="137" y="273"/>
                  </a:lnTo>
                  <a:lnTo>
                    <a:pt x="91" y="410"/>
                  </a:lnTo>
                  <a:lnTo>
                    <a:pt x="46" y="637"/>
                  </a:lnTo>
                  <a:lnTo>
                    <a:pt x="0" y="819"/>
                  </a:lnTo>
                  <a:lnTo>
                    <a:pt x="0" y="910"/>
                  </a:lnTo>
                  <a:lnTo>
                    <a:pt x="182" y="1092"/>
                  </a:lnTo>
                  <a:lnTo>
                    <a:pt x="182" y="865"/>
                  </a:lnTo>
                  <a:lnTo>
                    <a:pt x="228" y="455"/>
                  </a:lnTo>
                  <a:lnTo>
                    <a:pt x="273" y="455"/>
                  </a:lnTo>
                  <a:lnTo>
                    <a:pt x="455" y="273"/>
                  </a:lnTo>
                  <a:lnTo>
                    <a:pt x="501" y="91"/>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2"/>
            <p:cNvSpPr/>
            <p:nvPr/>
          </p:nvSpPr>
          <p:spPr>
            <a:xfrm>
              <a:off x="1477665" y="1785825"/>
              <a:ext cx="4174" cy="6249"/>
            </a:xfrm>
            <a:custGeom>
              <a:rect b="b" l="l" r="r" t="t"/>
              <a:pathLst>
                <a:path extrusionOk="0" h="274" w="183">
                  <a:moveTo>
                    <a:pt x="91" y="1"/>
                  </a:moveTo>
                  <a:lnTo>
                    <a:pt x="0" y="137"/>
                  </a:lnTo>
                  <a:lnTo>
                    <a:pt x="0" y="274"/>
                  </a:lnTo>
                  <a:lnTo>
                    <a:pt x="91" y="274"/>
                  </a:lnTo>
                  <a:lnTo>
                    <a:pt x="182"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2"/>
            <p:cNvSpPr/>
            <p:nvPr/>
          </p:nvSpPr>
          <p:spPr>
            <a:xfrm>
              <a:off x="1488042" y="1259929"/>
              <a:ext cx="4174" cy="5223"/>
            </a:xfrm>
            <a:custGeom>
              <a:rect b="b" l="l" r="r" t="t"/>
              <a:pathLst>
                <a:path extrusionOk="0" h="229" w="183">
                  <a:moveTo>
                    <a:pt x="182" y="1"/>
                  </a:moveTo>
                  <a:lnTo>
                    <a:pt x="46" y="46"/>
                  </a:lnTo>
                  <a:lnTo>
                    <a:pt x="0" y="137"/>
                  </a:lnTo>
                  <a:lnTo>
                    <a:pt x="46" y="228"/>
                  </a:lnTo>
                  <a:lnTo>
                    <a:pt x="137"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2"/>
            <p:cNvSpPr/>
            <p:nvPr/>
          </p:nvSpPr>
          <p:spPr>
            <a:xfrm>
              <a:off x="247451" y="1574240"/>
              <a:ext cx="4174" cy="17653"/>
            </a:xfrm>
            <a:custGeom>
              <a:rect b="b" l="l" r="r" t="t"/>
              <a:pathLst>
                <a:path extrusionOk="0" h="774" w="183">
                  <a:moveTo>
                    <a:pt x="0" y="0"/>
                  </a:moveTo>
                  <a:lnTo>
                    <a:pt x="0" y="273"/>
                  </a:lnTo>
                  <a:lnTo>
                    <a:pt x="91" y="455"/>
                  </a:lnTo>
                  <a:lnTo>
                    <a:pt x="46" y="728"/>
                  </a:lnTo>
                  <a:lnTo>
                    <a:pt x="91" y="773"/>
                  </a:lnTo>
                  <a:lnTo>
                    <a:pt x="182" y="637"/>
                  </a:lnTo>
                  <a:lnTo>
                    <a:pt x="137" y="182"/>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2"/>
            <p:cNvSpPr/>
            <p:nvPr/>
          </p:nvSpPr>
          <p:spPr>
            <a:xfrm>
              <a:off x="254704" y="1585643"/>
              <a:ext cx="2098" cy="6249"/>
            </a:xfrm>
            <a:custGeom>
              <a:rect b="b" l="l" r="r" t="t"/>
              <a:pathLst>
                <a:path extrusionOk="0" h="274" w="92">
                  <a:moveTo>
                    <a:pt x="1" y="0"/>
                  </a:moveTo>
                  <a:lnTo>
                    <a:pt x="1" y="182"/>
                  </a:lnTo>
                  <a:lnTo>
                    <a:pt x="92" y="273"/>
                  </a:lnTo>
                  <a:lnTo>
                    <a:pt x="92"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2"/>
            <p:cNvSpPr/>
            <p:nvPr/>
          </p:nvSpPr>
          <p:spPr>
            <a:xfrm>
              <a:off x="1610427" y="2286837"/>
              <a:ext cx="5223" cy="4174"/>
            </a:xfrm>
            <a:custGeom>
              <a:rect b="b" l="l" r="r" t="t"/>
              <a:pathLst>
                <a:path extrusionOk="0" h="183" w="229">
                  <a:moveTo>
                    <a:pt x="228" y="1"/>
                  </a:moveTo>
                  <a:lnTo>
                    <a:pt x="92" y="46"/>
                  </a:lnTo>
                  <a:lnTo>
                    <a:pt x="1" y="183"/>
                  </a:lnTo>
                  <a:lnTo>
                    <a:pt x="46" y="183"/>
                  </a:lnTo>
                  <a:lnTo>
                    <a:pt x="18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2"/>
            <p:cNvSpPr/>
            <p:nvPr/>
          </p:nvSpPr>
          <p:spPr>
            <a:xfrm>
              <a:off x="1643635" y="2210090"/>
              <a:ext cx="15578" cy="22830"/>
            </a:xfrm>
            <a:custGeom>
              <a:rect b="b" l="l" r="r" t="t"/>
              <a:pathLst>
                <a:path extrusionOk="0" h="1001" w="683">
                  <a:moveTo>
                    <a:pt x="682" y="0"/>
                  </a:moveTo>
                  <a:lnTo>
                    <a:pt x="637" y="46"/>
                  </a:lnTo>
                  <a:lnTo>
                    <a:pt x="455" y="46"/>
                  </a:lnTo>
                  <a:lnTo>
                    <a:pt x="364" y="228"/>
                  </a:lnTo>
                  <a:lnTo>
                    <a:pt x="319" y="273"/>
                  </a:lnTo>
                  <a:lnTo>
                    <a:pt x="273" y="409"/>
                  </a:lnTo>
                  <a:lnTo>
                    <a:pt x="228" y="500"/>
                  </a:lnTo>
                  <a:lnTo>
                    <a:pt x="182" y="591"/>
                  </a:lnTo>
                  <a:lnTo>
                    <a:pt x="46" y="728"/>
                  </a:lnTo>
                  <a:lnTo>
                    <a:pt x="0" y="955"/>
                  </a:lnTo>
                  <a:lnTo>
                    <a:pt x="91" y="1001"/>
                  </a:lnTo>
                  <a:lnTo>
                    <a:pt x="273" y="819"/>
                  </a:lnTo>
                  <a:lnTo>
                    <a:pt x="364" y="637"/>
                  </a:lnTo>
                  <a:lnTo>
                    <a:pt x="455" y="546"/>
                  </a:lnTo>
                  <a:lnTo>
                    <a:pt x="501" y="409"/>
                  </a:lnTo>
                  <a:lnTo>
                    <a:pt x="546" y="228"/>
                  </a:lnTo>
                  <a:lnTo>
                    <a:pt x="6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2"/>
            <p:cNvSpPr/>
            <p:nvPr/>
          </p:nvSpPr>
          <p:spPr>
            <a:xfrm>
              <a:off x="1608352" y="2234973"/>
              <a:ext cx="27004" cy="36332"/>
            </a:xfrm>
            <a:custGeom>
              <a:rect b="b" l="l" r="r" t="t"/>
              <a:pathLst>
                <a:path extrusionOk="0" h="1593" w="1184">
                  <a:moveTo>
                    <a:pt x="1047" y="1"/>
                  </a:moveTo>
                  <a:lnTo>
                    <a:pt x="865" y="228"/>
                  </a:lnTo>
                  <a:lnTo>
                    <a:pt x="820" y="319"/>
                  </a:lnTo>
                  <a:lnTo>
                    <a:pt x="729" y="364"/>
                  </a:lnTo>
                  <a:lnTo>
                    <a:pt x="638" y="410"/>
                  </a:lnTo>
                  <a:lnTo>
                    <a:pt x="547" y="410"/>
                  </a:lnTo>
                  <a:lnTo>
                    <a:pt x="501" y="273"/>
                  </a:lnTo>
                  <a:lnTo>
                    <a:pt x="456" y="273"/>
                  </a:lnTo>
                  <a:lnTo>
                    <a:pt x="410" y="410"/>
                  </a:lnTo>
                  <a:lnTo>
                    <a:pt x="456" y="501"/>
                  </a:lnTo>
                  <a:lnTo>
                    <a:pt x="365" y="592"/>
                  </a:lnTo>
                  <a:lnTo>
                    <a:pt x="274" y="774"/>
                  </a:lnTo>
                  <a:lnTo>
                    <a:pt x="228" y="774"/>
                  </a:lnTo>
                  <a:lnTo>
                    <a:pt x="228" y="865"/>
                  </a:lnTo>
                  <a:lnTo>
                    <a:pt x="183" y="1001"/>
                  </a:lnTo>
                  <a:lnTo>
                    <a:pt x="46" y="1092"/>
                  </a:lnTo>
                  <a:lnTo>
                    <a:pt x="46" y="1183"/>
                  </a:lnTo>
                  <a:lnTo>
                    <a:pt x="137" y="1274"/>
                  </a:lnTo>
                  <a:lnTo>
                    <a:pt x="46" y="1320"/>
                  </a:lnTo>
                  <a:lnTo>
                    <a:pt x="1" y="1456"/>
                  </a:lnTo>
                  <a:lnTo>
                    <a:pt x="46" y="1592"/>
                  </a:lnTo>
                  <a:lnTo>
                    <a:pt x="137" y="1592"/>
                  </a:lnTo>
                  <a:lnTo>
                    <a:pt x="183" y="1410"/>
                  </a:lnTo>
                  <a:lnTo>
                    <a:pt x="274" y="1320"/>
                  </a:lnTo>
                  <a:lnTo>
                    <a:pt x="274" y="1092"/>
                  </a:lnTo>
                  <a:lnTo>
                    <a:pt x="365" y="1047"/>
                  </a:lnTo>
                  <a:lnTo>
                    <a:pt x="365" y="956"/>
                  </a:lnTo>
                  <a:lnTo>
                    <a:pt x="410" y="910"/>
                  </a:lnTo>
                  <a:lnTo>
                    <a:pt x="501" y="910"/>
                  </a:lnTo>
                  <a:lnTo>
                    <a:pt x="638" y="819"/>
                  </a:lnTo>
                  <a:lnTo>
                    <a:pt x="729" y="592"/>
                  </a:lnTo>
                  <a:lnTo>
                    <a:pt x="911" y="410"/>
                  </a:lnTo>
                  <a:lnTo>
                    <a:pt x="1092" y="364"/>
                  </a:lnTo>
                  <a:lnTo>
                    <a:pt x="1183" y="319"/>
                  </a:lnTo>
                  <a:lnTo>
                    <a:pt x="1183" y="137"/>
                  </a:lnTo>
                  <a:lnTo>
                    <a:pt x="113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2"/>
            <p:cNvSpPr/>
            <p:nvPr/>
          </p:nvSpPr>
          <p:spPr>
            <a:xfrm>
              <a:off x="1677869" y="2173780"/>
              <a:ext cx="3125" cy="3125"/>
            </a:xfrm>
            <a:custGeom>
              <a:rect b="b" l="l" r="r" t="t"/>
              <a:pathLst>
                <a:path extrusionOk="0" h="137" w="137">
                  <a:moveTo>
                    <a:pt x="46" y="0"/>
                  </a:moveTo>
                  <a:lnTo>
                    <a:pt x="0" y="46"/>
                  </a:lnTo>
                  <a:lnTo>
                    <a:pt x="46" y="137"/>
                  </a:lnTo>
                  <a:lnTo>
                    <a:pt x="91" y="137"/>
                  </a:lnTo>
                  <a:lnTo>
                    <a:pt x="136"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2"/>
            <p:cNvSpPr/>
            <p:nvPr/>
          </p:nvSpPr>
          <p:spPr>
            <a:xfrm>
              <a:off x="1701725" y="2055524"/>
              <a:ext cx="5200" cy="7276"/>
            </a:xfrm>
            <a:custGeom>
              <a:rect b="b" l="l" r="r" t="t"/>
              <a:pathLst>
                <a:path extrusionOk="0" h="319" w="228">
                  <a:moveTo>
                    <a:pt x="91" y="1"/>
                  </a:moveTo>
                  <a:lnTo>
                    <a:pt x="0" y="92"/>
                  </a:lnTo>
                  <a:lnTo>
                    <a:pt x="0" y="183"/>
                  </a:lnTo>
                  <a:lnTo>
                    <a:pt x="91" y="319"/>
                  </a:lnTo>
                  <a:lnTo>
                    <a:pt x="137" y="319"/>
                  </a:lnTo>
                  <a:lnTo>
                    <a:pt x="227" y="228"/>
                  </a:lnTo>
                  <a:lnTo>
                    <a:pt x="182"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2"/>
            <p:cNvSpPr/>
            <p:nvPr/>
          </p:nvSpPr>
          <p:spPr>
            <a:xfrm>
              <a:off x="1452759" y="1255779"/>
              <a:ext cx="23879" cy="19728"/>
            </a:xfrm>
            <a:custGeom>
              <a:rect b="b" l="l" r="r" t="t"/>
              <a:pathLst>
                <a:path extrusionOk="0" h="865" w="1047">
                  <a:moveTo>
                    <a:pt x="228" y="1"/>
                  </a:moveTo>
                  <a:lnTo>
                    <a:pt x="228" y="46"/>
                  </a:lnTo>
                  <a:lnTo>
                    <a:pt x="137" y="92"/>
                  </a:lnTo>
                  <a:lnTo>
                    <a:pt x="137" y="137"/>
                  </a:lnTo>
                  <a:lnTo>
                    <a:pt x="46" y="137"/>
                  </a:lnTo>
                  <a:lnTo>
                    <a:pt x="1" y="319"/>
                  </a:lnTo>
                  <a:lnTo>
                    <a:pt x="1" y="547"/>
                  </a:lnTo>
                  <a:lnTo>
                    <a:pt x="46" y="592"/>
                  </a:lnTo>
                  <a:lnTo>
                    <a:pt x="228" y="592"/>
                  </a:lnTo>
                  <a:lnTo>
                    <a:pt x="410" y="638"/>
                  </a:lnTo>
                  <a:lnTo>
                    <a:pt x="592" y="774"/>
                  </a:lnTo>
                  <a:lnTo>
                    <a:pt x="774" y="865"/>
                  </a:lnTo>
                  <a:lnTo>
                    <a:pt x="956" y="819"/>
                  </a:lnTo>
                  <a:lnTo>
                    <a:pt x="1047" y="638"/>
                  </a:lnTo>
                  <a:lnTo>
                    <a:pt x="1047" y="501"/>
                  </a:lnTo>
                  <a:lnTo>
                    <a:pt x="911" y="365"/>
                  </a:lnTo>
                  <a:lnTo>
                    <a:pt x="956" y="274"/>
                  </a:lnTo>
                  <a:lnTo>
                    <a:pt x="865" y="137"/>
                  </a:lnTo>
                  <a:lnTo>
                    <a:pt x="729" y="46"/>
                  </a:lnTo>
                  <a:lnTo>
                    <a:pt x="683" y="92"/>
                  </a:lnTo>
                  <a:lnTo>
                    <a:pt x="547"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2"/>
            <p:cNvSpPr/>
            <p:nvPr/>
          </p:nvSpPr>
          <p:spPr>
            <a:xfrm>
              <a:off x="1689273" y="2059674"/>
              <a:ext cx="14551" cy="28030"/>
            </a:xfrm>
            <a:custGeom>
              <a:rect b="b" l="l" r="r" t="t"/>
              <a:pathLst>
                <a:path extrusionOk="0" h="1229" w="638">
                  <a:moveTo>
                    <a:pt x="364" y="1"/>
                  </a:moveTo>
                  <a:lnTo>
                    <a:pt x="319" y="92"/>
                  </a:lnTo>
                  <a:lnTo>
                    <a:pt x="319" y="410"/>
                  </a:lnTo>
                  <a:lnTo>
                    <a:pt x="319" y="546"/>
                  </a:lnTo>
                  <a:lnTo>
                    <a:pt x="182" y="592"/>
                  </a:lnTo>
                  <a:lnTo>
                    <a:pt x="91" y="728"/>
                  </a:lnTo>
                  <a:lnTo>
                    <a:pt x="0" y="774"/>
                  </a:lnTo>
                  <a:lnTo>
                    <a:pt x="0" y="819"/>
                  </a:lnTo>
                  <a:lnTo>
                    <a:pt x="91" y="956"/>
                  </a:lnTo>
                  <a:lnTo>
                    <a:pt x="91" y="1047"/>
                  </a:lnTo>
                  <a:lnTo>
                    <a:pt x="0" y="1138"/>
                  </a:lnTo>
                  <a:lnTo>
                    <a:pt x="46" y="1183"/>
                  </a:lnTo>
                  <a:lnTo>
                    <a:pt x="182" y="1138"/>
                  </a:lnTo>
                  <a:lnTo>
                    <a:pt x="228" y="1229"/>
                  </a:lnTo>
                  <a:lnTo>
                    <a:pt x="319" y="1229"/>
                  </a:lnTo>
                  <a:lnTo>
                    <a:pt x="319" y="1047"/>
                  </a:lnTo>
                  <a:lnTo>
                    <a:pt x="319" y="956"/>
                  </a:lnTo>
                  <a:lnTo>
                    <a:pt x="455" y="865"/>
                  </a:lnTo>
                  <a:lnTo>
                    <a:pt x="546" y="728"/>
                  </a:lnTo>
                  <a:lnTo>
                    <a:pt x="546" y="546"/>
                  </a:lnTo>
                  <a:lnTo>
                    <a:pt x="546" y="455"/>
                  </a:lnTo>
                  <a:lnTo>
                    <a:pt x="637" y="364"/>
                  </a:lnTo>
                  <a:lnTo>
                    <a:pt x="592" y="228"/>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2"/>
            <p:cNvSpPr/>
            <p:nvPr/>
          </p:nvSpPr>
          <p:spPr>
            <a:xfrm>
              <a:off x="1673718" y="2182082"/>
              <a:ext cx="3125" cy="8302"/>
            </a:xfrm>
            <a:custGeom>
              <a:rect b="b" l="l" r="r" t="t"/>
              <a:pathLst>
                <a:path extrusionOk="0" h="364" w="137">
                  <a:moveTo>
                    <a:pt x="91" y="0"/>
                  </a:moveTo>
                  <a:lnTo>
                    <a:pt x="91" y="137"/>
                  </a:lnTo>
                  <a:lnTo>
                    <a:pt x="0" y="364"/>
                  </a:lnTo>
                  <a:lnTo>
                    <a:pt x="46" y="364"/>
                  </a:lnTo>
                  <a:lnTo>
                    <a:pt x="137" y="273"/>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2"/>
            <p:cNvSpPr/>
            <p:nvPr/>
          </p:nvSpPr>
          <p:spPr>
            <a:xfrm>
              <a:off x="957996" y="1103310"/>
              <a:ext cx="68468" cy="28030"/>
            </a:xfrm>
            <a:custGeom>
              <a:rect b="b" l="l" r="r" t="t"/>
              <a:pathLst>
                <a:path extrusionOk="0" h="1229" w="3002">
                  <a:moveTo>
                    <a:pt x="2592" y="0"/>
                  </a:moveTo>
                  <a:lnTo>
                    <a:pt x="2456" y="91"/>
                  </a:lnTo>
                  <a:lnTo>
                    <a:pt x="2229" y="46"/>
                  </a:lnTo>
                  <a:lnTo>
                    <a:pt x="1819" y="91"/>
                  </a:lnTo>
                  <a:lnTo>
                    <a:pt x="1592" y="273"/>
                  </a:lnTo>
                  <a:lnTo>
                    <a:pt x="1410" y="319"/>
                  </a:lnTo>
                  <a:lnTo>
                    <a:pt x="1364" y="228"/>
                  </a:lnTo>
                  <a:lnTo>
                    <a:pt x="1319" y="91"/>
                  </a:lnTo>
                  <a:lnTo>
                    <a:pt x="1228" y="91"/>
                  </a:lnTo>
                  <a:lnTo>
                    <a:pt x="1046" y="137"/>
                  </a:lnTo>
                  <a:lnTo>
                    <a:pt x="773" y="137"/>
                  </a:lnTo>
                  <a:lnTo>
                    <a:pt x="682" y="91"/>
                  </a:lnTo>
                  <a:lnTo>
                    <a:pt x="682" y="228"/>
                  </a:lnTo>
                  <a:lnTo>
                    <a:pt x="546" y="319"/>
                  </a:lnTo>
                  <a:lnTo>
                    <a:pt x="273" y="273"/>
                  </a:lnTo>
                  <a:lnTo>
                    <a:pt x="136" y="182"/>
                  </a:lnTo>
                  <a:lnTo>
                    <a:pt x="136" y="46"/>
                  </a:lnTo>
                  <a:lnTo>
                    <a:pt x="0" y="46"/>
                  </a:lnTo>
                  <a:lnTo>
                    <a:pt x="91" y="319"/>
                  </a:lnTo>
                  <a:lnTo>
                    <a:pt x="364" y="683"/>
                  </a:lnTo>
                  <a:lnTo>
                    <a:pt x="409" y="819"/>
                  </a:lnTo>
                  <a:lnTo>
                    <a:pt x="955" y="1001"/>
                  </a:lnTo>
                  <a:lnTo>
                    <a:pt x="1364" y="1046"/>
                  </a:lnTo>
                  <a:lnTo>
                    <a:pt x="1683" y="1183"/>
                  </a:lnTo>
                  <a:lnTo>
                    <a:pt x="1910" y="1228"/>
                  </a:lnTo>
                  <a:lnTo>
                    <a:pt x="2138" y="1137"/>
                  </a:lnTo>
                  <a:lnTo>
                    <a:pt x="2365" y="1228"/>
                  </a:lnTo>
                  <a:lnTo>
                    <a:pt x="2501" y="1137"/>
                  </a:lnTo>
                  <a:lnTo>
                    <a:pt x="2820" y="955"/>
                  </a:lnTo>
                  <a:lnTo>
                    <a:pt x="2911" y="773"/>
                  </a:lnTo>
                  <a:lnTo>
                    <a:pt x="3002" y="592"/>
                  </a:lnTo>
                  <a:lnTo>
                    <a:pt x="2956" y="364"/>
                  </a:lnTo>
                  <a:lnTo>
                    <a:pt x="2820" y="319"/>
                  </a:lnTo>
                  <a:lnTo>
                    <a:pt x="2683" y="319"/>
                  </a:lnTo>
                  <a:lnTo>
                    <a:pt x="2638" y="182"/>
                  </a:lnTo>
                  <a:lnTo>
                    <a:pt x="2683" y="91"/>
                  </a:lnTo>
                  <a:lnTo>
                    <a:pt x="2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2"/>
            <p:cNvSpPr/>
            <p:nvPr/>
          </p:nvSpPr>
          <p:spPr>
            <a:xfrm>
              <a:off x="942418" y="1210141"/>
              <a:ext cx="56038" cy="37359"/>
            </a:xfrm>
            <a:custGeom>
              <a:rect b="b" l="l" r="r" t="t"/>
              <a:pathLst>
                <a:path extrusionOk="0" h="1638" w="2457">
                  <a:moveTo>
                    <a:pt x="547" y="1"/>
                  </a:moveTo>
                  <a:lnTo>
                    <a:pt x="410" y="183"/>
                  </a:lnTo>
                  <a:lnTo>
                    <a:pt x="228" y="456"/>
                  </a:lnTo>
                  <a:lnTo>
                    <a:pt x="319" y="637"/>
                  </a:lnTo>
                  <a:lnTo>
                    <a:pt x="274" y="956"/>
                  </a:lnTo>
                  <a:lnTo>
                    <a:pt x="183" y="1320"/>
                  </a:lnTo>
                  <a:lnTo>
                    <a:pt x="46" y="1456"/>
                  </a:lnTo>
                  <a:lnTo>
                    <a:pt x="1" y="1593"/>
                  </a:lnTo>
                  <a:lnTo>
                    <a:pt x="137" y="1638"/>
                  </a:lnTo>
                  <a:lnTo>
                    <a:pt x="228" y="1547"/>
                  </a:lnTo>
                  <a:lnTo>
                    <a:pt x="365" y="1365"/>
                  </a:lnTo>
                  <a:lnTo>
                    <a:pt x="592" y="1229"/>
                  </a:lnTo>
                  <a:lnTo>
                    <a:pt x="819" y="1274"/>
                  </a:lnTo>
                  <a:lnTo>
                    <a:pt x="1183" y="1274"/>
                  </a:lnTo>
                  <a:lnTo>
                    <a:pt x="1365" y="1229"/>
                  </a:lnTo>
                  <a:lnTo>
                    <a:pt x="1729" y="1274"/>
                  </a:lnTo>
                  <a:lnTo>
                    <a:pt x="1911" y="1138"/>
                  </a:lnTo>
                  <a:lnTo>
                    <a:pt x="2138" y="1138"/>
                  </a:lnTo>
                  <a:lnTo>
                    <a:pt x="2320" y="1183"/>
                  </a:lnTo>
                  <a:lnTo>
                    <a:pt x="2457" y="1047"/>
                  </a:lnTo>
                  <a:lnTo>
                    <a:pt x="2320" y="910"/>
                  </a:lnTo>
                  <a:lnTo>
                    <a:pt x="2229" y="774"/>
                  </a:lnTo>
                  <a:lnTo>
                    <a:pt x="2047" y="546"/>
                  </a:lnTo>
                  <a:lnTo>
                    <a:pt x="1729" y="274"/>
                  </a:lnTo>
                  <a:lnTo>
                    <a:pt x="1502" y="274"/>
                  </a:lnTo>
                  <a:lnTo>
                    <a:pt x="1320" y="183"/>
                  </a:lnTo>
                  <a:lnTo>
                    <a:pt x="1138" y="46"/>
                  </a:lnTo>
                  <a:lnTo>
                    <a:pt x="1001" y="46"/>
                  </a:lnTo>
                  <a:lnTo>
                    <a:pt x="910" y="92"/>
                  </a:lnTo>
                  <a:lnTo>
                    <a:pt x="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2"/>
            <p:cNvSpPr/>
            <p:nvPr/>
          </p:nvSpPr>
          <p:spPr>
            <a:xfrm>
              <a:off x="973550" y="1337726"/>
              <a:ext cx="12453" cy="11427"/>
            </a:xfrm>
            <a:custGeom>
              <a:rect b="b" l="l" r="r" t="t"/>
              <a:pathLst>
                <a:path extrusionOk="0" h="501" w="546">
                  <a:moveTo>
                    <a:pt x="455" y="1"/>
                  </a:moveTo>
                  <a:lnTo>
                    <a:pt x="364" y="46"/>
                  </a:lnTo>
                  <a:lnTo>
                    <a:pt x="364" y="183"/>
                  </a:lnTo>
                  <a:lnTo>
                    <a:pt x="182" y="274"/>
                  </a:lnTo>
                  <a:lnTo>
                    <a:pt x="0" y="274"/>
                  </a:lnTo>
                  <a:lnTo>
                    <a:pt x="137" y="456"/>
                  </a:lnTo>
                  <a:lnTo>
                    <a:pt x="319" y="501"/>
                  </a:lnTo>
                  <a:lnTo>
                    <a:pt x="319" y="410"/>
                  </a:lnTo>
                  <a:lnTo>
                    <a:pt x="501" y="365"/>
                  </a:lnTo>
                  <a:lnTo>
                    <a:pt x="546" y="274"/>
                  </a:lnTo>
                  <a:lnTo>
                    <a:pt x="501"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2"/>
            <p:cNvSpPr/>
            <p:nvPr/>
          </p:nvSpPr>
          <p:spPr>
            <a:xfrm>
              <a:off x="1365634" y="1312843"/>
              <a:ext cx="6249" cy="7276"/>
            </a:xfrm>
            <a:custGeom>
              <a:rect b="b" l="l" r="r" t="t"/>
              <a:pathLst>
                <a:path extrusionOk="0" h="319" w="274">
                  <a:moveTo>
                    <a:pt x="137" y="0"/>
                  </a:moveTo>
                  <a:lnTo>
                    <a:pt x="92" y="46"/>
                  </a:lnTo>
                  <a:lnTo>
                    <a:pt x="1" y="91"/>
                  </a:lnTo>
                  <a:lnTo>
                    <a:pt x="92" y="273"/>
                  </a:lnTo>
                  <a:lnTo>
                    <a:pt x="183" y="319"/>
                  </a:lnTo>
                  <a:lnTo>
                    <a:pt x="228" y="273"/>
                  </a:lnTo>
                  <a:lnTo>
                    <a:pt x="273" y="228"/>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2"/>
            <p:cNvSpPr/>
            <p:nvPr/>
          </p:nvSpPr>
          <p:spPr>
            <a:xfrm>
              <a:off x="1374962" y="1310767"/>
              <a:ext cx="4174" cy="5200"/>
            </a:xfrm>
            <a:custGeom>
              <a:rect b="b" l="l" r="r" t="t"/>
              <a:pathLst>
                <a:path extrusionOk="0" h="228" w="183">
                  <a:moveTo>
                    <a:pt x="1" y="0"/>
                  </a:moveTo>
                  <a:lnTo>
                    <a:pt x="1" y="91"/>
                  </a:lnTo>
                  <a:lnTo>
                    <a:pt x="137" y="228"/>
                  </a:lnTo>
                  <a:lnTo>
                    <a:pt x="183" y="228"/>
                  </a:lnTo>
                  <a:lnTo>
                    <a:pt x="183"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2"/>
            <p:cNvSpPr/>
            <p:nvPr/>
          </p:nvSpPr>
          <p:spPr>
            <a:xfrm>
              <a:off x="1379113" y="1306616"/>
              <a:ext cx="3147" cy="6249"/>
            </a:xfrm>
            <a:custGeom>
              <a:rect b="b" l="l" r="r" t="t"/>
              <a:pathLst>
                <a:path extrusionOk="0" h="274" w="138">
                  <a:moveTo>
                    <a:pt x="1" y="0"/>
                  </a:moveTo>
                  <a:lnTo>
                    <a:pt x="1" y="46"/>
                  </a:lnTo>
                  <a:lnTo>
                    <a:pt x="46" y="273"/>
                  </a:lnTo>
                  <a:lnTo>
                    <a:pt x="137" y="273"/>
                  </a:lnTo>
                  <a:lnTo>
                    <a:pt x="137" y="137"/>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2"/>
            <p:cNvSpPr/>
            <p:nvPr/>
          </p:nvSpPr>
          <p:spPr>
            <a:xfrm>
              <a:off x="1373936" y="1315945"/>
              <a:ext cx="6249" cy="9351"/>
            </a:xfrm>
            <a:custGeom>
              <a:rect b="b" l="l" r="r" t="t"/>
              <a:pathLst>
                <a:path extrusionOk="0" h="410" w="274">
                  <a:moveTo>
                    <a:pt x="0" y="1"/>
                  </a:moveTo>
                  <a:lnTo>
                    <a:pt x="46" y="46"/>
                  </a:lnTo>
                  <a:lnTo>
                    <a:pt x="182" y="228"/>
                  </a:lnTo>
                  <a:lnTo>
                    <a:pt x="228" y="410"/>
                  </a:lnTo>
                  <a:lnTo>
                    <a:pt x="273" y="319"/>
                  </a:lnTo>
                  <a:lnTo>
                    <a:pt x="228"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2"/>
            <p:cNvSpPr/>
            <p:nvPr/>
          </p:nvSpPr>
          <p:spPr>
            <a:xfrm>
              <a:off x="1337627" y="1987055"/>
              <a:ext cx="2098" cy="5223"/>
            </a:xfrm>
            <a:custGeom>
              <a:rect b="b" l="l" r="r" t="t"/>
              <a:pathLst>
                <a:path extrusionOk="0" h="229" w="92">
                  <a:moveTo>
                    <a:pt x="46" y="1"/>
                  </a:moveTo>
                  <a:lnTo>
                    <a:pt x="1" y="46"/>
                  </a:lnTo>
                  <a:lnTo>
                    <a:pt x="1" y="137"/>
                  </a:lnTo>
                  <a:lnTo>
                    <a:pt x="46" y="228"/>
                  </a:lnTo>
                  <a:lnTo>
                    <a:pt x="92" y="137"/>
                  </a:lnTo>
                  <a:lnTo>
                    <a:pt x="9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2"/>
            <p:cNvSpPr/>
            <p:nvPr/>
          </p:nvSpPr>
          <p:spPr>
            <a:xfrm>
              <a:off x="1335551" y="1994331"/>
              <a:ext cx="8325" cy="10400"/>
            </a:xfrm>
            <a:custGeom>
              <a:rect b="b" l="l" r="r" t="t"/>
              <a:pathLst>
                <a:path extrusionOk="0" h="456" w="365">
                  <a:moveTo>
                    <a:pt x="365" y="0"/>
                  </a:moveTo>
                  <a:lnTo>
                    <a:pt x="137" y="46"/>
                  </a:lnTo>
                  <a:lnTo>
                    <a:pt x="1" y="228"/>
                  </a:lnTo>
                  <a:lnTo>
                    <a:pt x="1" y="364"/>
                  </a:lnTo>
                  <a:lnTo>
                    <a:pt x="137" y="455"/>
                  </a:lnTo>
                  <a:lnTo>
                    <a:pt x="228" y="273"/>
                  </a:lnTo>
                  <a:lnTo>
                    <a:pt x="319" y="273"/>
                  </a:lnTo>
                  <a:lnTo>
                    <a:pt x="365" y="137"/>
                  </a:lnTo>
                  <a:lnTo>
                    <a:pt x="319" y="91"/>
                  </a:lnTo>
                  <a:lnTo>
                    <a:pt x="36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2"/>
            <p:cNvSpPr/>
            <p:nvPr/>
          </p:nvSpPr>
          <p:spPr>
            <a:xfrm>
              <a:off x="1628080" y="1643734"/>
              <a:ext cx="3125" cy="5200"/>
            </a:xfrm>
            <a:custGeom>
              <a:rect b="b" l="l" r="r" t="t"/>
              <a:pathLst>
                <a:path extrusionOk="0" h="228" w="137">
                  <a:moveTo>
                    <a:pt x="46" y="0"/>
                  </a:moveTo>
                  <a:lnTo>
                    <a:pt x="0" y="46"/>
                  </a:lnTo>
                  <a:lnTo>
                    <a:pt x="46" y="228"/>
                  </a:lnTo>
                  <a:lnTo>
                    <a:pt x="91" y="137"/>
                  </a:lnTo>
                  <a:lnTo>
                    <a:pt x="13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2"/>
            <p:cNvSpPr/>
            <p:nvPr/>
          </p:nvSpPr>
          <p:spPr>
            <a:xfrm>
              <a:off x="1623929" y="1635432"/>
              <a:ext cx="6226" cy="5200"/>
            </a:xfrm>
            <a:custGeom>
              <a:rect b="b" l="l" r="r" t="t"/>
              <a:pathLst>
                <a:path extrusionOk="0" h="228" w="273">
                  <a:moveTo>
                    <a:pt x="46" y="0"/>
                  </a:moveTo>
                  <a:lnTo>
                    <a:pt x="0" y="91"/>
                  </a:lnTo>
                  <a:lnTo>
                    <a:pt x="182" y="228"/>
                  </a:lnTo>
                  <a:lnTo>
                    <a:pt x="228" y="228"/>
                  </a:lnTo>
                  <a:lnTo>
                    <a:pt x="273"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2"/>
            <p:cNvSpPr/>
            <p:nvPr/>
          </p:nvSpPr>
          <p:spPr>
            <a:xfrm>
              <a:off x="1326223" y="1968399"/>
              <a:ext cx="16627" cy="14551"/>
            </a:xfrm>
            <a:custGeom>
              <a:rect b="b" l="l" r="r" t="t"/>
              <a:pathLst>
                <a:path extrusionOk="0" h="638" w="729">
                  <a:moveTo>
                    <a:pt x="228" y="0"/>
                  </a:moveTo>
                  <a:lnTo>
                    <a:pt x="137" y="46"/>
                  </a:lnTo>
                  <a:lnTo>
                    <a:pt x="91" y="228"/>
                  </a:lnTo>
                  <a:lnTo>
                    <a:pt x="0" y="319"/>
                  </a:lnTo>
                  <a:lnTo>
                    <a:pt x="0" y="410"/>
                  </a:lnTo>
                  <a:lnTo>
                    <a:pt x="91" y="637"/>
                  </a:lnTo>
                  <a:lnTo>
                    <a:pt x="137" y="592"/>
                  </a:lnTo>
                  <a:lnTo>
                    <a:pt x="182" y="546"/>
                  </a:lnTo>
                  <a:lnTo>
                    <a:pt x="228" y="501"/>
                  </a:lnTo>
                  <a:lnTo>
                    <a:pt x="319" y="501"/>
                  </a:lnTo>
                  <a:lnTo>
                    <a:pt x="410" y="592"/>
                  </a:lnTo>
                  <a:lnTo>
                    <a:pt x="546" y="637"/>
                  </a:lnTo>
                  <a:lnTo>
                    <a:pt x="637" y="546"/>
                  </a:lnTo>
                  <a:lnTo>
                    <a:pt x="683" y="455"/>
                  </a:lnTo>
                  <a:lnTo>
                    <a:pt x="592" y="364"/>
                  </a:lnTo>
                  <a:lnTo>
                    <a:pt x="592" y="273"/>
                  </a:lnTo>
                  <a:lnTo>
                    <a:pt x="728" y="182"/>
                  </a:lnTo>
                  <a:lnTo>
                    <a:pt x="728" y="137"/>
                  </a:lnTo>
                  <a:lnTo>
                    <a:pt x="592" y="137"/>
                  </a:lnTo>
                  <a:lnTo>
                    <a:pt x="592" y="182"/>
                  </a:lnTo>
                  <a:lnTo>
                    <a:pt x="501" y="228"/>
                  </a:lnTo>
                  <a:lnTo>
                    <a:pt x="455" y="228"/>
                  </a:lnTo>
                  <a:lnTo>
                    <a:pt x="546" y="91"/>
                  </a:lnTo>
                  <a:lnTo>
                    <a:pt x="546" y="46"/>
                  </a:lnTo>
                  <a:lnTo>
                    <a:pt x="501" y="0"/>
                  </a:lnTo>
                  <a:lnTo>
                    <a:pt x="319"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2"/>
            <p:cNvSpPr/>
            <p:nvPr/>
          </p:nvSpPr>
          <p:spPr>
            <a:xfrm>
              <a:off x="1314819" y="1970474"/>
              <a:ext cx="8302" cy="9351"/>
            </a:xfrm>
            <a:custGeom>
              <a:rect b="b" l="l" r="r" t="t"/>
              <a:pathLst>
                <a:path extrusionOk="0" h="410" w="364">
                  <a:moveTo>
                    <a:pt x="273" y="0"/>
                  </a:moveTo>
                  <a:lnTo>
                    <a:pt x="182" y="137"/>
                  </a:lnTo>
                  <a:lnTo>
                    <a:pt x="46" y="182"/>
                  </a:lnTo>
                  <a:lnTo>
                    <a:pt x="0" y="319"/>
                  </a:lnTo>
                  <a:lnTo>
                    <a:pt x="91" y="410"/>
                  </a:lnTo>
                  <a:lnTo>
                    <a:pt x="137" y="410"/>
                  </a:lnTo>
                  <a:lnTo>
                    <a:pt x="137" y="364"/>
                  </a:lnTo>
                  <a:lnTo>
                    <a:pt x="182" y="319"/>
                  </a:lnTo>
                  <a:lnTo>
                    <a:pt x="273" y="364"/>
                  </a:lnTo>
                  <a:lnTo>
                    <a:pt x="318" y="319"/>
                  </a:lnTo>
                  <a:lnTo>
                    <a:pt x="273" y="182"/>
                  </a:lnTo>
                  <a:lnTo>
                    <a:pt x="364" y="91"/>
                  </a:lnTo>
                  <a:lnTo>
                    <a:pt x="31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2"/>
            <p:cNvSpPr/>
            <p:nvPr/>
          </p:nvSpPr>
          <p:spPr>
            <a:xfrm>
              <a:off x="1341778" y="1987055"/>
              <a:ext cx="3147" cy="6249"/>
            </a:xfrm>
            <a:custGeom>
              <a:rect b="b" l="l" r="r" t="t"/>
              <a:pathLst>
                <a:path extrusionOk="0" h="274" w="138">
                  <a:moveTo>
                    <a:pt x="46" y="1"/>
                  </a:moveTo>
                  <a:lnTo>
                    <a:pt x="46" y="46"/>
                  </a:lnTo>
                  <a:lnTo>
                    <a:pt x="46" y="92"/>
                  </a:lnTo>
                  <a:lnTo>
                    <a:pt x="1" y="228"/>
                  </a:lnTo>
                  <a:lnTo>
                    <a:pt x="1" y="274"/>
                  </a:lnTo>
                  <a:lnTo>
                    <a:pt x="92" y="183"/>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2"/>
            <p:cNvSpPr/>
            <p:nvPr/>
          </p:nvSpPr>
          <p:spPr>
            <a:xfrm>
              <a:off x="890554" y="1103310"/>
              <a:ext cx="51887" cy="44611"/>
            </a:xfrm>
            <a:custGeom>
              <a:rect b="b" l="l" r="r" t="t"/>
              <a:pathLst>
                <a:path extrusionOk="0" h="1956" w="2275">
                  <a:moveTo>
                    <a:pt x="1" y="0"/>
                  </a:moveTo>
                  <a:lnTo>
                    <a:pt x="92" y="182"/>
                  </a:lnTo>
                  <a:lnTo>
                    <a:pt x="228" y="319"/>
                  </a:lnTo>
                  <a:lnTo>
                    <a:pt x="319" y="364"/>
                  </a:lnTo>
                  <a:lnTo>
                    <a:pt x="365" y="501"/>
                  </a:lnTo>
                  <a:lnTo>
                    <a:pt x="456" y="592"/>
                  </a:lnTo>
                  <a:lnTo>
                    <a:pt x="501" y="728"/>
                  </a:lnTo>
                  <a:lnTo>
                    <a:pt x="456" y="819"/>
                  </a:lnTo>
                  <a:lnTo>
                    <a:pt x="456" y="955"/>
                  </a:lnTo>
                  <a:lnTo>
                    <a:pt x="410" y="1092"/>
                  </a:lnTo>
                  <a:lnTo>
                    <a:pt x="456" y="1319"/>
                  </a:lnTo>
                  <a:lnTo>
                    <a:pt x="819" y="1592"/>
                  </a:lnTo>
                  <a:lnTo>
                    <a:pt x="1001" y="1774"/>
                  </a:lnTo>
                  <a:lnTo>
                    <a:pt x="1365" y="1956"/>
                  </a:lnTo>
                  <a:lnTo>
                    <a:pt x="1547" y="1956"/>
                  </a:lnTo>
                  <a:lnTo>
                    <a:pt x="1729" y="1820"/>
                  </a:lnTo>
                  <a:lnTo>
                    <a:pt x="1775" y="1820"/>
                  </a:lnTo>
                  <a:lnTo>
                    <a:pt x="1956" y="1910"/>
                  </a:lnTo>
                  <a:lnTo>
                    <a:pt x="2002" y="1820"/>
                  </a:lnTo>
                  <a:lnTo>
                    <a:pt x="2138" y="1683"/>
                  </a:lnTo>
                  <a:lnTo>
                    <a:pt x="2184" y="1456"/>
                  </a:lnTo>
                  <a:lnTo>
                    <a:pt x="2275" y="1319"/>
                  </a:lnTo>
                  <a:lnTo>
                    <a:pt x="2229" y="1228"/>
                  </a:lnTo>
                  <a:lnTo>
                    <a:pt x="2229" y="1001"/>
                  </a:lnTo>
                  <a:lnTo>
                    <a:pt x="2047" y="955"/>
                  </a:lnTo>
                  <a:lnTo>
                    <a:pt x="1866" y="773"/>
                  </a:lnTo>
                  <a:lnTo>
                    <a:pt x="1866" y="637"/>
                  </a:lnTo>
                  <a:lnTo>
                    <a:pt x="1956" y="501"/>
                  </a:lnTo>
                  <a:lnTo>
                    <a:pt x="2138" y="455"/>
                  </a:lnTo>
                  <a:lnTo>
                    <a:pt x="2138" y="364"/>
                  </a:lnTo>
                  <a:lnTo>
                    <a:pt x="1729" y="273"/>
                  </a:lnTo>
                  <a:lnTo>
                    <a:pt x="1365" y="228"/>
                  </a:lnTo>
                  <a:lnTo>
                    <a:pt x="1047" y="228"/>
                  </a:lnTo>
                  <a:lnTo>
                    <a:pt x="638"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2"/>
            <p:cNvSpPr/>
            <p:nvPr/>
          </p:nvSpPr>
          <p:spPr>
            <a:xfrm>
              <a:off x="1680971" y="2168580"/>
              <a:ext cx="2098" cy="2098"/>
            </a:xfrm>
            <a:custGeom>
              <a:rect b="b" l="l" r="r" t="t"/>
              <a:pathLst>
                <a:path extrusionOk="0" h="92" w="92">
                  <a:moveTo>
                    <a:pt x="0" y="1"/>
                  </a:moveTo>
                  <a:lnTo>
                    <a:pt x="46"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2"/>
            <p:cNvSpPr/>
            <p:nvPr/>
          </p:nvSpPr>
          <p:spPr>
            <a:xfrm>
              <a:off x="1684072" y="2056573"/>
              <a:ext cx="6249" cy="5200"/>
            </a:xfrm>
            <a:custGeom>
              <a:rect b="b" l="l" r="r" t="t"/>
              <a:pathLst>
                <a:path extrusionOk="0" h="228" w="274">
                  <a:moveTo>
                    <a:pt x="137" y="0"/>
                  </a:moveTo>
                  <a:lnTo>
                    <a:pt x="46" y="46"/>
                  </a:lnTo>
                  <a:lnTo>
                    <a:pt x="1" y="182"/>
                  </a:lnTo>
                  <a:lnTo>
                    <a:pt x="92" y="228"/>
                  </a:lnTo>
                  <a:lnTo>
                    <a:pt x="228" y="228"/>
                  </a:lnTo>
                  <a:lnTo>
                    <a:pt x="274"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2"/>
            <p:cNvSpPr/>
            <p:nvPr/>
          </p:nvSpPr>
          <p:spPr>
            <a:xfrm>
              <a:off x="1689273" y="2101161"/>
              <a:ext cx="4174" cy="9374"/>
            </a:xfrm>
            <a:custGeom>
              <a:rect b="b" l="l" r="r" t="t"/>
              <a:pathLst>
                <a:path extrusionOk="0" h="411" w="183">
                  <a:moveTo>
                    <a:pt x="46" y="1"/>
                  </a:moveTo>
                  <a:lnTo>
                    <a:pt x="46" y="137"/>
                  </a:lnTo>
                  <a:lnTo>
                    <a:pt x="0" y="319"/>
                  </a:lnTo>
                  <a:lnTo>
                    <a:pt x="91" y="410"/>
                  </a:lnTo>
                  <a:lnTo>
                    <a:pt x="182" y="319"/>
                  </a:lnTo>
                  <a:lnTo>
                    <a:pt x="91"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2"/>
            <p:cNvSpPr/>
            <p:nvPr/>
          </p:nvSpPr>
          <p:spPr>
            <a:xfrm>
              <a:off x="1684072" y="2120867"/>
              <a:ext cx="3147" cy="2098"/>
            </a:xfrm>
            <a:custGeom>
              <a:rect b="b" l="l" r="r" t="t"/>
              <a:pathLst>
                <a:path extrusionOk="0" h="92" w="138">
                  <a:moveTo>
                    <a:pt x="46" y="1"/>
                  </a:moveTo>
                  <a:lnTo>
                    <a:pt x="1" y="46"/>
                  </a:lnTo>
                  <a:lnTo>
                    <a:pt x="92" y="92"/>
                  </a:lnTo>
                  <a:lnTo>
                    <a:pt x="137"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2"/>
            <p:cNvSpPr/>
            <p:nvPr/>
          </p:nvSpPr>
          <p:spPr>
            <a:xfrm>
              <a:off x="1681997" y="2150950"/>
              <a:ext cx="3147" cy="2098"/>
            </a:xfrm>
            <a:custGeom>
              <a:rect b="b" l="l" r="r" t="t"/>
              <a:pathLst>
                <a:path extrusionOk="0" h="92" w="138">
                  <a:moveTo>
                    <a:pt x="46" y="1"/>
                  </a:moveTo>
                  <a:lnTo>
                    <a:pt x="1" y="46"/>
                  </a:lnTo>
                  <a:lnTo>
                    <a:pt x="46" y="92"/>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2"/>
            <p:cNvSpPr/>
            <p:nvPr/>
          </p:nvSpPr>
          <p:spPr>
            <a:xfrm>
              <a:off x="1689273" y="1731885"/>
              <a:ext cx="21804" cy="37381"/>
            </a:xfrm>
            <a:custGeom>
              <a:rect b="b" l="l" r="r" t="t"/>
              <a:pathLst>
                <a:path extrusionOk="0" h="1639" w="956">
                  <a:moveTo>
                    <a:pt x="546" y="1"/>
                  </a:moveTo>
                  <a:lnTo>
                    <a:pt x="455" y="92"/>
                  </a:lnTo>
                  <a:lnTo>
                    <a:pt x="455" y="183"/>
                  </a:lnTo>
                  <a:lnTo>
                    <a:pt x="410" y="228"/>
                  </a:lnTo>
                  <a:lnTo>
                    <a:pt x="182" y="456"/>
                  </a:lnTo>
                  <a:lnTo>
                    <a:pt x="91" y="456"/>
                  </a:lnTo>
                  <a:lnTo>
                    <a:pt x="0" y="638"/>
                  </a:lnTo>
                  <a:lnTo>
                    <a:pt x="91" y="638"/>
                  </a:lnTo>
                  <a:lnTo>
                    <a:pt x="273" y="547"/>
                  </a:lnTo>
                  <a:lnTo>
                    <a:pt x="273" y="592"/>
                  </a:lnTo>
                  <a:lnTo>
                    <a:pt x="228" y="729"/>
                  </a:lnTo>
                  <a:lnTo>
                    <a:pt x="273" y="1002"/>
                  </a:lnTo>
                  <a:lnTo>
                    <a:pt x="364" y="1093"/>
                  </a:lnTo>
                  <a:lnTo>
                    <a:pt x="364" y="1274"/>
                  </a:lnTo>
                  <a:lnTo>
                    <a:pt x="319" y="1365"/>
                  </a:lnTo>
                  <a:lnTo>
                    <a:pt x="319" y="1456"/>
                  </a:lnTo>
                  <a:lnTo>
                    <a:pt x="455" y="1638"/>
                  </a:lnTo>
                  <a:lnTo>
                    <a:pt x="546" y="1638"/>
                  </a:lnTo>
                  <a:lnTo>
                    <a:pt x="501" y="1456"/>
                  </a:lnTo>
                  <a:lnTo>
                    <a:pt x="455" y="1320"/>
                  </a:lnTo>
                  <a:lnTo>
                    <a:pt x="501" y="1229"/>
                  </a:lnTo>
                  <a:lnTo>
                    <a:pt x="501" y="1138"/>
                  </a:lnTo>
                  <a:lnTo>
                    <a:pt x="546" y="956"/>
                  </a:lnTo>
                  <a:lnTo>
                    <a:pt x="683" y="774"/>
                  </a:lnTo>
                  <a:lnTo>
                    <a:pt x="864" y="638"/>
                  </a:lnTo>
                  <a:lnTo>
                    <a:pt x="955" y="592"/>
                  </a:lnTo>
                  <a:lnTo>
                    <a:pt x="910" y="456"/>
                  </a:lnTo>
                  <a:lnTo>
                    <a:pt x="819" y="228"/>
                  </a:lnTo>
                  <a:lnTo>
                    <a:pt x="637" y="46"/>
                  </a:lnTo>
                  <a:lnTo>
                    <a:pt x="5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2"/>
            <p:cNvSpPr/>
            <p:nvPr/>
          </p:nvSpPr>
          <p:spPr>
            <a:xfrm>
              <a:off x="1688223" y="2123992"/>
              <a:ext cx="3147" cy="7276"/>
            </a:xfrm>
            <a:custGeom>
              <a:rect b="b" l="l" r="r" t="t"/>
              <a:pathLst>
                <a:path extrusionOk="0" h="319" w="138">
                  <a:moveTo>
                    <a:pt x="92" y="0"/>
                  </a:moveTo>
                  <a:lnTo>
                    <a:pt x="46" y="91"/>
                  </a:lnTo>
                  <a:lnTo>
                    <a:pt x="1" y="319"/>
                  </a:lnTo>
                  <a:lnTo>
                    <a:pt x="46" y="273"/>
                  </a:lnTo>
                  <a:lnTo>
                    <a:pt x="137" y="182"/>
                  </a:lnTo>
                  <a:lnTo>
                    <a:pt x="137"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2"/>
            <p:cNvSpPr/>
            <p:nvPr/>
          </p:nvSpPr>
          <p:spPr>
            <a:xfrm>
              <a:off x="1680971" y="2161328"/>
              <a:ext cx="2098" cy="5200"/>
            </a:xfrm>
            <a:custGeom>
              <a:rect b="b" l="l" r="r" t="t"/>
              <a:pathLst>
                <a:path extrusionOk="0" h="228" w="92">
                  <a:moveTo>
                    <a:pt x="91" y="1"/>
                  </a:moveTo>
                  <a:lnTo>
                    <a:pt x="0" y="92"/>
                  </a:lnTo>
                  <a:lnTo>
                    <a:pt x="46" y="228"/>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2"/>
            <p:cNvSpPr/>
            <p:nvPr/>
          </p:nvSpPr>
          <p:spPr>
            <a:xfrm>
              <a:off x="1689273" y="2113614"/>
              <a:ext cx="5200" cy="4174"/>
            </a:xfrm>
            <a:custGeom>
              <a:rect b="b" l="l" r="r" t="t"/>
              <a:pathLst>
                <a:path extrusionOk="0" h="183" w="228">
                  <a:moveTo>
                    <a:pt x="0" y="0"/>
                  </a:moveTo>
                  <a:lnTo>
                    <a:pt x="46" y="91"/>
                  </a:lnTo>
                  <a:lnTo>
                    <a:pt x="137" y="182"/>
                  </a:lnTo>
                  <a:lnTo>
                    <a:pt x="228" y="137"/>
                  </a:lnTo>
                  <a:lnTo>
                    <a:pt x="182"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2"/>
            <p:cNvSpPr/>
            <p:nvPr/>
          </p:nvSpPr>
          <p:spPr>
            <a:xfrm>
              <a:off x="264032" y="1274458"/>
              <a:ext cx="8325" cy="6249"/>
            </a:xfrm>
            <a:custGeom>
              <a:rect b="b" l="l" r="r" t="t"/>
              <a:pathLst>
                <a:path extrusionOk="0" h="274" w="365">
                  <a:moveTo>
                    <a:pt x="274" y="0"/>
                  </a:moveTo>
                  <a:lnTo>
                    <a:pt x="183" y="137"/>
                  </a:lnTo>
                  <a:lnTo>
                    <a:pt x="1" y="182"/>
                  </a:lnTo>
                  <a:lnTo>
                    <a:pt x="46" y="273"/>
                  </a:lnTo>
                  <a:lnTo>
                    <a:pt x="228" y="228"/>
                  </a:lnTo>
                  <a:lnTo>
                    <a:pt x="365" y="182"/>
                  </a:lnTo>
                  <a:lnTo>
                    <a:pt x="365" y="91"/>
                  </a:lnTo>
                  <a:lnTo>
                    <a:pt x="27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2"/>
            <p:cNvSpPr/>
            <p:nvPr/>
          </p:nvSpPr>
          <p:spPr>
            <a:xfrm>
              <a:off x="258855" y="1244375"/>
              <a:ext cx="17653" cy="16627"/>
            </a:xfrm>
            <a:custGeom>
              <a:rect b="b" l="l" r="r" t="t"/>
              <a:pathLst>
                <a:path extrusionOk="0" h="729" w="774">
                  <a:moveTo>
                    <a:pt x="637" y="1"/>
                  </a:moveTo>
                  <a:lnTo>
                    <a:pt x="592" y="92"/>
                  </a:lnTo>
                  <a:lnTo>
                    <a:pt x="410" y="228"/>
                  </a:lnTo>
                  <a:lnTo>
                    <a:pt x="228" y="319"/>
                  </a:lnTo>
                  <a:lnTo>
                    <a:pt x="92" y="546"/>
                  </a:lnTo>
                  <a:lnTo>
                    <a:pt x="1" y="728"/>
                  </a:lnTo>
                  <a:lnTo>
                    <a:pt x="92" y="728"/>
                  </a:lnTo>
                  <a:lnTo>
                    <a:pt x="228" y="683"/>
                  </a:lnTo>
                  <a:lnTo>
                    <a:pt x="319" y="546"/>
                  </a:lnTo>
                  <a:lnTo>
                    <a:pt x="410" y="546"/>
                  </a:lnTo>
                  <a:lnTo>
                    <a:pt x="410" y="592"/>
                  </a:lnTo>
                  <a:lnTo>
                    <a:pt x="364" y="683"/>
                  </a:lnTo>
                  <a:lnTo>
                    <a:pt x="546" y="592"/>
                  </a:lnTo>
                  <a:lnTo>
                    <a:pt x="683" y="410"/>
                  </a:lnTo>
                  <a:lnTo>
                    <a:pt x="683" y="273"/>
                  </a:lnTo>
                  <a:lnTo>
                    <a:pt x="774" y="228"/>
                  </a:lnTo>
                  <a:lnTo>
                    <a:pt x="774" y="46"/>
                  </a:lnTo>
                  <a:lnTo>
                    <a:pt x="7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2"/>
            <p:cNvSpPr/>
            <p:nvPr/>
          </p:nvSpPr>
          <p:spPr>
            <a:xfrm>
              <a:off x="297240" y="1265130"/>
              <a:ext cx="7276" cy="6249"/>
            </a:xfrm>
            <a:custGeom>
              <a:rect b="b" l="l" r="r" t="t"/>
              <a:pathLst>
                <a:path extrusionOk="0" h="274" w="319">
                  <a:moveTo>
                    <a:pt x="46" y="0"/>
                  </a:moveTo>
                  <a:lnTo>
                    <a:pt x="0" y="46"/>
                  </a:lnTo>
                  <a:lnTo>
                    <a:pt x="91" y="137"/>
                  </a:lnTo>
                  <a:lnTo>
                    <a:pt x="137" y="273"/>
                  </a:lnTo>
                  <a:lnTo>
                    <a:pt x="228" y="273"/>
                  </a:lnTo>
                  <a:lnTo>
                    <a:pt x="273" y="228"/>
                  </a:lnTo>
                  <a:lnTo>
                    <a:pt x="319"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2"/>
            <p:cNvSpPr/>
            <p:nvPr/>
          </p:nvSpPr>
          <p:spPr>
            <a:xfrm>
              <a:off x="279609" y="1270307"/>
              <a:ext cx="9351" cy="10400"/>
            </a:xfrm>
            <a:custGeom>
              <a:rect b="b" l="l" r="r" t="t"/>
              <a:pathLst>
                <a:path extrusionOk="0" h="456" w="410">
                  <a:moveTo>
                    <a:pt x="273" y="1"/>
                  </a:moveTo>
                  <a:lnTo>
                    <a:pt x="182" y="92"/>
                  </a:lnTo>
                  <a:lnTo>
                    <a:pt x="137" y="228"/>
                  </a:lnTo>
                  <a:lnTo>
                    <a:pt x="0" y="319"/>
                  </a:lnTo>
                  <a:lnTo>
                    <a:pt x="46" y="364"/>
                  </a:lnTo>
                  <a:lnTo>
                    <a:pt x="137" y="364"/>
                  </a:lnTo>
                  <a:lnTo>
                    <a:pt x="228" y="273"/>
                  </a:lnTo>
                  <a:lnTo>
                    <a:pt x="273" y="319"/>
                  </a:lnTo>
                  <a:lnTo>
                    <a:pt x="319" y="455"/>
                  </a:lnTo>
                  <a:lnTo>
                    <a:pt x="410" y="364"/>
                  </a:lnTo>
                  <a:lnTo>
                    <a:pt x="410" y="273"/>
                  </a:lnTo>
                  <a:lnTo>
                    <a:pt x="364" y="182"/>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2"/>
            <p:cNvSpPr/>
            <p:nvPr/>
          </p:nvSpPr>
          <p:spPr>
            <a:xfrm>
              <a:off x="263006" y="1108488"/>
              <a:ext cx="72642" cy="89223"/>
            </a:xfrm>
            <a:custGeom>
              <a:rect b="b" l="l" r="r" t="t"/>
              <a:pathLst>
                <a:path extrusionOk="0" h="3912" w="3185">
                  <a:moveTo>
                    <a:pt x="182" y="1"/>
                  </a:moveTo>
                  <a:lnTo>
                    <a:pt x="91" y="137"/>
                  </a:lnTo>
                  <a:lnTo>
                    <a:pt x="137" y="274"/>
                  </a:lnTo>
                  <a:lnTo>
                    <a:pt x="273" y="365"/>
                  </a:lnTo>
                  <a:lnTo>
                    <a:pt x="410" y="501"/>
                  </a:lnTo>
                  <a:lnTo>
                    <a:pt x="319" y="592"/>
                  </a:lnTo>
                  <a:lnTo>
                    <a:pt x="182" y="592"/>
                  </a:lnTo>
                  <a:lnTo>
                    <a:pt x="137" y="501"/>
                  </a:lnTo>
                  <a:lnTo>
                    <a:pt x="46" y="365"/>
                  </a:lnTo>
                  <a:lnTo>
                    <a:pt x="1" y="365"/>
                  </a:lnTo>
                  <a:lnTo>
                    <a:pt x="1" y="456"/>
                  </a:lnTo>
                  <a:lnTo>
                    <a:pt x="46" y="592"/>
                  </a:lnTo>
                  <a:lnTo>
                    <a:pt x="1" y="637"/>
                  </a:lnTo>
                  <a:lnTo>
                    <a:pt x="1" y="819"/>
                  </a:lnTo>
                  <a:lnTo>
                    <a:pt x="91" y="910"/>
                  </a:lnTo>
                  <a:lnTo>
                    <a:pt x="182" y="956"/>
                  </a:lnTo>
                  <a:lnTo>
                    <a:pt x="273" y="1047"/>
                  </a:lnTo>
                  <a:lnTo>
                    <a:pt x="273" y="1138"/>
                  </a:lnTo>
                  <a:lnTo>
                    <a:pt x="455" y="1547"/>
                  </a:lnTo>
                  <a:lnTo>
                    <a:pt x="546" y="1683"/>
                  </a:lnTo>
                  <a:lnTo>
                    <a:pt x="683" y="1683"/>
                  </a:lnTo>
                  <a:lnTo>
                    <a:pt x="637" y="1774"/>
                  </a:lnTo>
                  <a:lnTo>
                    <a:pt x="455" y="1774"/>
                  </a:lnTo>
                  <a:lnTo>
                    <a:pt x="364" y="2047"/>
                  </a:lnTo>
                  <a:lnTo>
                    <a:pt x="501" y="2320"/>
                  </a:lnTo>
                  <a:lnTo>
                    <a:pt x="592" y="2548"/>
                  </a:lnTo>
                  <a:lnTo>
                    <a:pt x="592" y="2730"/>
                  </a:lnTo>
                  <a:lnTo>
                    <a:pt x="683" y="2820"/>
                  </a:lnTo>
                  <a:lnTo>
                    <a:pt x="683" y="2957"/>
                  </a:lnTo>
                  <a:lnTo>
                    <a:pt x="637" y="3048"/>
                  </a:lnTo>
                  <a:lnTo>
                    <a:pt x="728" y="3275"/>
                  </a:lnTo>
                  <a:lnTo>
                    <a:pt x="819" y="3548"/>
                  </a:lnTo>
                  <a:lnTo>
                    <a:pt x="956" y="3639"/>
                  </a:lnTo>
                  <a:lnTo>
                    <a:pt x="956" y="3821"/>
                  </a:lnTo>
                  <a:lnTo>
                    <a:pt x="1047" y="3912"/>
                  </a:lnTo>
                  <a:lnTo>
                    <a:pt x="1228" y="3821"/>
                  </a:lnTo>
                  <a:lnTo>
                    <a:pt x="1319" y="3639"/>
                  </a:lnTo>
                  <a:lnTo>
                    <a:pt x="1501" y="3366"/>
                  </a:lnTo>
                  <a:lnTo>
                    <a:pt x="1592" y="3321"/>
                  </a:lnTo>
                  <a:lnTo>
                    <a:pt x="1592" y="3230"/>
                  </a:lnTo>
                  <a:lnTo>
                    <a:pt x="1592" y="3093"/>
                  </a:lnTo>
                  <a:lnTo>
                    <a:pt x="1956" y="2820"/>
                  </a:lnTo>
                  <a:lnTo>
                    <a:pt x="2093" y="2820"/>
                  </a:lnTo>
                  <a:lnTo>
                    <a:pt x="2184" y="2911"/>
                  </a:lnTo>
                  <a:lnTo>
                    <a:pt x="2320" y="2911"/>
                  </a:lnTo>
                  <a:lnTo>
                    <a:pt x="2365" y="2775"/>
                  </a:lnTo>
                  <a:lnTo>
                    <a:pt x="2456" y="2639"/>
                  </a:lnTo>
                  <a:lnTo>
                    <a:pt x="2638" y="2593"/>
                  </a:lnTo>
                  <a:lnTo>
                    <a:pt x="2911" y="2366"/>
                  </a:lnTo>
                  <a:lnTo>
                    <a:pt x="2911" y="2229"/>
                  </a:lnTo>
                  <a:lnTo>
                    <a:pt x="3048" y="2138"/>
                  </a:lnTo>
                  <a:lnTo>
                    <a:pt x="3184" y="1865"/>
                  </a:lnTo>
                  <a:lnTo>
                    <a:pt x="3139" y="1683"/>
                  </a:lnTo>
                  <a:lnTo>
                    <a:pt x="2911" y="1411"/>
                  </a:lnTo>
                  <a:lnTo>
                    <a:pt x="2820" y="1229"/>
                  </a:lnTo>
                  <a:lnTo>
                    <a:pt x="2820" y="1092"/>
                  </a:lnTo>
                  <a:lnTo>
                    <a:pt x="2547" y="910"/>
                  </a:lnTo>
                  <a:lnTo>
                    <a:pt x="2411" y="910"/>
                  </a:lnTo>
                  <a:lnTo>
                    <a:pt x="2320" y="956"/>
                  </a:lnTo>
                  <a:lnTo>
                    <a:pt x="2184" y="865"/>
                  </a:lnTo>
                  <a:lnTo>
                    <a:pt x="2002" y="819"/>
                  </a:lnTo>
                  <a:lnTo>
                    <a:pt x="1820" y="637"/>
                  </a:lnTo>
                  <a:lnTo>
                    <a:pt x="1729" y="637"/>
                  </a:lnTo>
                  <a:lnTo>
                    <a:pt x="1683" y="683"/>
                  </a:lnTo>
                  <a:lnTo>
                    <a:pt x="1592" y="637"/>
                  </a:lnTo>
                  <a:lnTo>
                    <a:pt x="1547" y="546"/>
                  </a:lnTo>
                  <a:lnTo>
                    <a:pt x="1410" y="410"/>
                  </a:lnTo>
                  <a:lnTo>
                    <a:pt x="1319" y="410"/>
                  </a:lnTo>
                  <a:lnTo>
                    <a:pt x="1319" y="546"/>
                  </a:lnTo>
                  <a:lnTo>
                    <a:pt x="1228" y="546"/>
                  </a:lnTo>
                  <a:lnTo>
                    <a:pt x="1092" y="319"/>
                  </a:lnTo>
                  <a:lnTo>
                    <a:pt x="1001" y="274"/>
                  </a:lnTo>
                  <a:lnTo>
                    <a:pt x="1001" y="365"/>
                  </a:lnTo>
                  <a:lnTo>
                    <a:pt x="1092" y="501"/>
                  </a:lnTo>
                  <a:lnTo>
                    <a:pt x="1092" y="592"/>
                  </a:lnTo>
                  <a:lnTo>
                    <a:pt x="1001" y="683"/>
                  </a:lnTo>
                  <a:lnTo>
                    <a:pt x="1001" y="819"/>
                  </a:lnTo>
                  <a:lnTo>
                    <a:pt x="910" y="819"/>
                  </a:lnTo>
                  <a:lnTo>
                    <a:pt x="865" y="728"/>
                  </a:lnTo>
                  <a:lnTo>
                    <a:pt x="865" y="183"/>
                  </a:lnTo>
                  <a:lnTo>
                    <a:pt x="683" y="137"/>
                  </a:lnTo>
                  <a:lnTo>
                    <a:pt x="546"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2"/>
            <p:cNvSpPr/>
            <p:nvPr/>
          </p:nvSpPr>
          <p:spPr>
            <a:xfrm>
              <a:off x="294115" y="1258903"/>
              <a:ext cx="6249" cy="4174"/>
            </a:xfrm>
            <a:custGeom>
              <a:rect b="b" l="l" r="r" t="t"/>
              <a:pathLst>
                <a:path extrusionOk="0" h="183" w="274">
                  <a:moveTo>
                    <a:pt x="137" y="0"/>
                  </a:moveTo>
                  <a:lnTo>
                    <a:pt x="46" y="91"/>
                  </a:lnTo>
                  <a:lnTo>
                    <a:pt x="1" y="137"/>
                  </a:lnTo>
                  <a:lnTo>
                    <a:pt x="46" y="182"/>
                  </a:lnTo>
                  <a:lnTo>
                    <a:pt x="183" y="182"/>
                  </a:lnTo>
                  <a:lnTo>
                    <a:pt x="274"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2"/>
            <p:cNvSpPr/>
            <p:nvPr/>
          </p:nvSpPr>
          <p:spPr>
            <a:xfrm>
              <a:off x="286862" y="1290013"/>
              <a:ext cx="19728" cy="10400"/>
            </a:xfrm>
            <a:custGeom>
              <a:rect b="b" l="l" r="r" t="t"/>
              <a:pathLst>
                <a:path extrusionOk="0" h="456" w="865">
                  <a:moveTo>
                    <a:pt x="683" y="1"/>
                  </a:moveTo>
                  <a:lnTo>
                    <a:pt x="592" y="92"/>
                  </a:lnTo>
                  <a:lnTo>
                    <a:pt x="592" y="183"/>
                  </a:lnTo>
                  <a:lnTo>
                    <a:pt x="455" y="183"/>
                  </a:lnTo>
                  <a:lnTo>
                    <a:pt x="410" y="92"/>
                  </a:lnTo>
                  <a:lnTo>
                    <a:pt x="364" y="92"/>
                  </a:lnTo>
                  <a:lnTo>
                    <a:pt x="273" y="183"/>
                  </a:lnTo>
                  <a:lnTo>
                    <a:pt x="228" y="228"/>
                  </a:lnTo>
                  <a:lnTo>
                    <a:pt x="92" y="228"/>
                  </a:lnTo>
                  <a:lnTo>
                    <a:pt x="1" y="319"/>
                  </a:lnTo>
                  <a:lnTo>
                    <a:pt x="92" y="364"/>
                  </a:lnTo>
                  <a:lnTo>
                    <a:pt x="182" y="364"/>
                  </a:lnTo>
                  <a:lnTo>
                    <a:pt x="273" y="455"/>
                  </a:lnTo>
                  <a:lnTo>
                    <a:pt x="410" y="455"/>
                  </a:lnTo>
                  <a:lnTo>
                    <a:pt x="501" y="410"/>
                  </a:lnTo>
                  <a:lnTo>
                    <a:pt x="819" y="410"/>
                  </a:lnTo>
                  <a:lnTo>
                    <a:pt x="865" y="274"/>
                  </a:lnTo>
                  <a:lnTo>
                    <a:pt x="865" y="228"/>
                  </a:lnTo>
                  <a:lnTo>
                    <a:pt x="819" y="228"/>
                  </a:lnTo>
                  <a:lnTo>
                    <a:pt x="819" y="137"/>
                  </a:lnTo>
                  <a:lnTo>
                    <a:pt x="8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2"/>
            <p:cNvSpPr/>
            <p:nvPr/>
          </p:nvSpPr>
          <p:spPr>
            <a:xfrm>
              <a:off x="921686" y="1197688"/>
              <a:ext cx="17653" cy="21827"/>
            </a:xfrm>
            <a:custGeom>
              <a:rect b="b" l="l" r="r" t="t"/>
              <a:pathLst>
                <a:path extrusionOk="0" h="957" w="774">
                  <a:moveTo>
                    <a:pt x="319" y="1"/>
                  </a:moveTo>
                  <a:lnTo>
                    <a:pt x="137" y="46"/>
                  </a:lnTo>
                  <a:lnTo>
                    <a:pt x="0" y="183"/>
                  </a:lnTo>
                  <a:lnTo>
                    <a:pt x="0" y="319"/>
                  </a:lnTo>
                  <a:lnTo>
                    <a:pt x="137" y="501"/>
                  </a:lnTo>
                  <a:lnTo>
                    <a:pt x="91" y="592"/>
                  </a:lnTo>
                  <a:lnTo>
                    <a:pt x="137" y="683"/>
                  </a:lnTo>
                  <a:lnTo>
                    <a:pt x="273" y="729"/>
                  </a:lnTo>
                  <a:lnTo>
                    <a:pt x="410" y="911"/>
                  </a:lnTo>
                  <a:lnTo>
                    <a:pt x="591" y="956"/>
                  </a:lnTo>
                  <a:lnTo>
                    <a:pt x="637" y="911"/>
                  </a:lnTo>
                  <a:lnTo>
                    <a:pt x="637" y="865"/>
                  </a:lnTo>
                  <a:lnTo>
                    <a:pt x="682" y="683"/>
                  </a:lnTo>
                  <a:lnTo>
                    <a:pt x="773" y="592"/>
                  </a:lnTo>
                  <a:lnTo>
                    <a:pt x="728" y="410"/>
                  </a:lnTo>
                  <a:lnTo>
                    <a:pt x="501" y="183"/>
                  </a:lnTo>
                  <a:lnTo>
                    <a:pt x="45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2"/>
            <p:cNvSpPr/>
            <p:nvPr/>
          </p:nvSpPr>
          <p:spPr>
            <a:xfrm>
              <a:off x="397844" y="1191484"/>
              <a:ext cx="7298" cy="11427"/>
            </a:xfrm>
            <a:custGeom>
              <a:rect b="b" l="l" r="r" t="t"/>
              <a:pathLst>
                <a:path extrusionOk="0" h="501" w="320">
                  <a:moveTo>
                    <a:pt x="46" y="0"/>
                  </a:moveTo>
                  <a:lnTo>
                    <a:pt x="1" y="46"/>
                  </a:lnTo>
                  <a:lnTo>
                    <a:pt x="1" y="182"/>
                  </a:lnTo>
                  <a:lnTo>
                    <a:pt x="137" y="364"/>
                  </a:lnTo>
                  <a:lnTo>
                    <a:pt x="92" y="409"/>
                  </a:lnTo>
                  <a:lnTo>
                    <a:pt x="137" y="500"/>
                  </a:lnTo>
                  <a:lnTo>
                    <a:pt x="274" y="409"/>
                  </a:lnTo>
                  <a:lnTo>
                    <a:pt x="319" y="273"/>
                  </a:lnTo>
                  <a:lnTo>
                    <a:pt x="228"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2"/>
            <p:cNvSpPr/>
            <p:nvPr/>
          </p:nvSpPr>
          <p:spPr>
            <a:xfrm>
              <a:off x="360508" y="1151024"/>
              <a:ext cx="16627" cy="9351"/>
            </a:xfrm>
            <a:custGeom>
              <a:rect b="b" l="l" r="r" t="t"/>
              <a:pathLst>
                <a:path extrusionOk="0" h="410" w="729">
                  <a:moveTo>
                    <a:pt x="592" y="0"/>
                  </a:moveTo>
                  <a:lnTo>
                    <a:pt x="546" y="46"/>
                  </a:lnTo>
                  <a:lnTo>
                    <a:pt x="364" y="46"/>
                  </a:lnTo>
                  <a:lnTo>
                    <a:pt x="319" y="228"/>
                  </a:lnTo>
                  <a:lnTo>
                    <a:pt x="92" y="182"/>
                  </a:lnTo>
                  <a:lnTo>
                    <a:pt x="1" y="319"/>
                  </a:lnTo>
                  <a:lnTo>
                    <a:pt x="1" y="410"/>
                  </a:lnTo>
                  <a:lnTo>
                    <a:pt x="274" y="410"/>
                  </a:lnTo>
                  <a:lnTo>
                    <a:pt x="455" y="364"/>
                  </a:lnTo>
                  <a:lnTo>
                    <a:pt x="546" y="273"/>
                  </a:lnTo>
                  <a:lnTo>
                    <a:pt x="683" y="364"/>
                  </a:lnTo>
                  <a:lnTo>
                    <a:pt x="728" y="228"/>
                  </a:lnTo>
                  <a:lnTo>
                    <a:pt x="683" y="46"/>
                  </a:lnTo>
                  <a:lnTo>
                    <a:pt x="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2"/>
            <p:cNvSpPr/>
            <p:nvPr/>
          </p:nvSpPr>
          <p:spPr>
            <a:xfrm>
              <a:off x="815882" y="1099159"/>
              <a:ext cx="118257" cy="89223"/>
            </a:xfrm>
            <a:custGeom>
              <a:rect b="b" l="l" r="r" t="t"/>
              <a:pathLst>
                <a:path extrusionOk="0" h="3912" w="5185">
                  <a:moveTo>
                    <a:pt x="2047" y="0"/>
                  </a:moveTo>
                  <a:lnTo>
                    <a:pt x="2001" y="46"/>
                  </a:lnTo>
                  <a:lnTo>
                    <a:pt x="2229" y="273"/>
                  </a:lnTo>
                  <a:lnTo>
                    <a:pt x="2365" y="273"/>
                  </a:lnTo>
                  <a:lnTo>
                    <a:pt x="2411" y="364"/>
                  </a:lnTo>
                  <a:lnTo>
                    <a:pt x="2047" y="364"/>
                  </a:lnTo>
                  <a:lnTo>
                    <a:pt x="1956" y="455"/>
                  </a:lnTo>
                  <a:lnTo>
                    <a:pt x="2001" y="637"/>
                  </a:lnTo>
                  <a:lnTo>
                    <a:pt x="2092" y="819"/>
                  </a:lnTo>
                  <a:lnTo>
                    <a:pt x="2138" y="1046"/>
                  </a:lnTo>
                  <a:lnTo>
                    <a:pt x="2411" y="1274"/>
                  </a:lnTo>
                  <a:lnTo>
                    <a:pt x="2456" y="1410"/>
                  </a:lnTo>
                  <a:lnTo>
                    <a:pt x="2365" y="1456"/>
                  </a:lnTo>
                  <a:lnTo>
                    <a:pt x="2183" y="1456"/>
                  </a:lnTo>
                  <a:lnTo>
                    <a:pt x="2001" y="1274"/>
                  </a:lnTo>
                  <a:lnTo>
                    <a:pt x="1910" y="1046"/>
                  </a:lnTo>
                  <a:lnTo>
                    <a:pt x="1819" y="1001"/>
                  </a:lnTo>
                  <a:lnTo>
                    <a:pt x="1638" y="1046"/>
                  </a:lnTo>
                  <a:lnTo>
                    <a:pt x="1547" y="1092"/>
                  </a:lnTo>
                  <a:lnTo>
                    <a:pt x="1501" y="1046"/>
                  </a:lnTo>
                  <a:lnTo>
                    <a:pt x="1365" y="1001"/>
                  </a:lnTo>
                  <a:lnTo>
                    <a:pt x="1319" y="819"/>
                  </a:lnTo>
                  <a:lnTo>
                    <a:pt x="1274" y="683"/>
                  </a:lnTo>
                  <a:lnTo>
                    <a:pt x="1137" y="683"/>
                  </a:lnTo>
                  <a:lnTo>
                    <a:pt x="955" y="546"/>
                  </a:lnTo>
                  <a:lnTo>
                    <a:pt x="728" y="501"/>
                  </a:lnTo>
                  <a:lnTo>
                    <a:pt x="637" y="455"/>
                  </a:lnTo>
                  <a:lnTo>
                    <a:pt x="592" y="319"/>
                  </a:lnTo>
                  <a:lnTo>
                    <a:pt x="410" y="364"/>
                  </a:lnTo>
                  <a:lnTo>
                    <a:pt x="273" y="455"/>
                  </a:lnTo>
                  <a:lnTo>
                    <a:pt x="273" y="728"/>
                  </a:lnTo>
                  <a:lnTo>
                    <a:pt x="228" y="774"/>
                  </a:lnTo>
                  <a:lnTo>
                    <a:pt x="228" y="955"/>
                  </a:lnTo>
                  <a:lnTo>
                    <a:pt x="182" y="1183"/>
                  </a:lnTo>
                  <a:lnTo>
                    <a:pt x="0" y="1319"/>
                  </a:lnTo>
                  <a:lnTo>
                    <a:pt x="0" y="1410"/>
                  </a:lnTo>
                  <a:lnTo>
                    <a:pt x="182" y="1683"/>
                  </a:lnTo>
                  <a:lnTo>
                    <a:pt x="273" y="1683"/>
                  </a:lnTo>
                  <a:lnTo>
                    <a:pt x="410" y="1774"/>
                  </a:lnTo>
                  <a:lnTo>
                    <a:pt x="319" y="1820"/>
                  </a:lnTo>
                  <a:lnTo>
                    <a:pt x="228" y="1865"/>
                  </a:lnTo>
                  <a:lnTo>
                    <a:pt x="273" y="2002"/>
                  </a:lnTo>
                  <a:lnTo>
                    <a:pt x="364" y="2047"/>
                  </a:lnTo>
                  <a:lnTo>
                    <a:pt x="455" y="2183"/>
                  </a:lnTo>
                  <a:lnTo>
                    <a:pt x="455" y="2274"/>
                  </a:lnTo>
                  <a:lnTo>
                    <a:pt x="546" y="2365"/>
                  </a:lnTo>
                  <a:lnTo>
                    <a:pt x="728" y="2456"/>
                  </a:lnTo>
                  <a:lnTo>
                    <a:pt x="773" y="2547"/>
                  </a:lnTo>
                  <a:lnTo>
                    <a:pt x="728" y="2593"/>
                  </a:lnTo>
                  <a:lnTo>
                    <a:pt x="819" y="2684"/>
                  </a:lnTo>
                  <a:lnTo>
                    <a:pt x="910" y="2638"/>
                  </a:lnTo>
                  <a:lnTo>
                    <a:pt x="1001" y="2638"/>
                  </a:lnTo>
                  <a:lnTo>
                    <a:pt x="1046" y="2729"/>
                  </a:lnTo>
                  <a:lnTo>
                    <a:pt x="955" y="2820"/>
                  </a:lnTo>
                  <a:lnTo>
                    <a:pt x="910" y="2775"/>
                  </a:lnTo>
                  <a:lnTo>
                    <a:pt x="773" y="2775"/>
                  </a:lnTo>
                  <a:lnTo>
                    <a:pt x="728" y="2866"/>
                  </a:lnTo>
                  <a:lnTo>
                    <a:pt x="819" y="3002"/>
                  </a:lnTo>
                  <a:lnTo>
                    <a:pt x="1274" y="3320"/>
                  </a:lnTo>
                  <a:lnTo>
                    <a:pt x="1547" y="3411"/>
                  </a:lnTo>
                  <a:lnTo>
                    <a:pt x="1774" y="3411"/>
                  </a:lnTo>
                  <a:lnTo>
                    <a:pt x="1910" y="3502"/>
                  </a:lnTo>
                  <a:lnTo>
                    <a:pt x="2047" y="3593"/>
                  </a:lnTo>
                  <a:lnTo>
                    <a:pt x="2092" y="3775"/>
                  </a:lnTo>
                  <a:lnTo>
                    <a:pt x="2229" y="3912"/>
                  </a:lnTo>
                  <a:lnTo>
                    <a:pt x="2456" y="3912"/>
                  </a:lnTo>
                  <a:lnTo>
                    <a:pt x="2729" y="3821"/>
                  </a:lnTo>
                  <a:lnTo>
                    <a:pt x="2911" y="3821"/>
                  </a:lnTo>
                  <a:lnTo>
                    <a:pt x="3047" y="3912"/>
                  </a:lnTo>
                  <a:lnTo>
                    <a:pt x="3229" y="3912"/>
                  </a:lnTo>
                  <a:lnTo>
                    <a:pt x="3275" y="3775"/>
                  </a:lnTo>
                  <a:lnTo>
                    <a:pt x="3275" y="3593"/>
                  </a:lnTo>
                  <a:lnTo>
                    <a:pt x="3184" y="3411"/>
                  </a:lnTo>
                  <a:lnTo>
                    <a:pt x="3184" y="3320"/>
                  </a:lnTo>
                  <a:lnTo>
                    <a:pt x="3093" y="3320"/>
                  </a:lnTo>
                  <a:lnTo>
                    <a:pt x="3002" y="3229"/>
                  </a:lnTo>
                  <a:lnTo>
                    <a:pt x="3002" y="3139"/>
                  </a:lnTo>
                  <a:lnTo>
                    <a:pt x="3047" y="3048"/>
                  </a:lnTo>
                  <a:lnTo>
                    <a:pt x="3093" y="3093"/>
                  </a:lnTo>
                  <a:lnTo>
                    <a:pt x="3184" y="3184"/>
                  </a:lnTo>
                  <a:lnTo>
                    <a:pt x="3320" y="3229"/>
                  </a:lnTo>
                  <a:lnTo>
                    <a:pt x="3411" y="3366"/>
                  </a:lnTo>
                  <a:lnTo>
                    <a:pt x="3366" y="3457"/>
                  </a:lnTo>
                  <a:lnTo>
                    <a:pt x="3366" y="3457"/>
                  </a:lnTo>
                  <a:lnTo>
                    <a:pt x="3502" y="3411"/>
                  </a:lnTo>
                  <a:lnTo>
                    <a:pt x="3639" y="3184"/>
                  </a:lnTo>
                  <a:lnTo>
                    <a:pt x="3821" y="2911"/>
                  </a:lnTo>
                  <a:lnTo>
                    <a:pt x="4048" y="2638"/>
                  </a:lnTo>
                  <a:lnTo>
                    <a:pt x="4230" y="2593"/>
                  </a:lnTo>
                  <a:lnTo>
                    <a:pt x="4412" y="2502"/>
                  </a:lnTo>
                  <a:lnTo>
                    <a:pt x="4457" y="2547"/>
                  </a:lnTo>
                  <a:lnTo>
                    <a:pt x="4412" y="2638"/>
                  </a:lnTo>
                  <a:lnTo>
                    <a:pt x="4548" y="2684"/>
                  </a:lnTo>
                  <a:lnTo>
                    <a:pt x="4685" y="2729"/>
                  </a:lnTo>
                  <a:lnTo>
                    <a:pt x="4821" y="2684"/>
                  </a:lnTo>
                  <a:lnTo>
                    <a:pt x="4821" y="2547"/>
                  </a:lnTo>
                  <a:lnTo>
                    <a:pt x="5049" y="2411"/>
                  </a:lnTo>
                  <a:lnTo>
                    <a:pt x="5185" y="2274"/>
                  </a:lnTo>
                  <a:lnTo>
                    <a:pt x="5094" y="2183"/>
                  </a:lnTo>
                  <a:lnTo>
                    <a:pt x="4912" y="2229"/>
                  </a:lnTo>
                  <a:lnTo>
                    <a:pt x="4639" y="2320"/>
                  </a:lnTo>
                  <a:lnTo>
                    <a:pt x="4457" y="2183"/>
                  </a:lnTo>
                  <a:lnTo>
                    <a:pt x="4184" y="2138"/>
                  </a:lnTo>
                  <a:lnTo>
                    <a:pt x="4093" y="2002"/>
                  </a:lnTo>
                  <a:lnTo>
                    <a:pt x="3912" y="2002"/>
                  </a:lnTo>
                  <a:lnTo>
                    <a:pt x="3866" y="1911"/>
                  </a:lnTo>
                  <a:lnTo>
                    <a:pt x="3593" y="1683"/>
                  </a:lnTo>
                  <a:lnTo>
                    <a:pt x="3502" y="1592"/>
                  </a:lnTo>
                  <a:lnTo>
                    <a:pt x="3411" y="1319"/>
                  </a:lnTo>
                  <a:lnTo>
                    <a:pt x="3411" y="1228"/>
                  </a:lnTo>
                  <a:lnTo>
                    <a:pt x="3275" y="1092"/>
                  </a:lnTo>
                  <a:lnTo>
                    <a:pt x="3229" y="910"/>
                  </a:lnTo>
                  <a:lnTo>
                    <a:pt x="3047" y="819"/>
                  </a:lnTo>
                  <a:lnTo>
                    <a:pt x="3047" y="728"/>
                  </a:lnTo>
                  <a:lnTo>
                    <a:pt x="3138" y="683"/>
                  </a:lnTo>
                  <a:lnTo>
                    <a:pt x="3093" y="592"/>
                  </a:lnTo>
                  <a:lnTo>
                    <a:pt x="3184" y="546"/>
                  </a:lnTo>
                  <a:lnTo>
                    <a:pt x="3229" y="501"/>
                  </a:lnTo>
                  <a:lnTo>
                    <a:pt x="3229" y="364"/>
                  </a:lnTo>
                  <a:lnTo>
                    <a:pt x="3138" y="319"/>
                  </a:lnTo>
                  <a:lnTo>
                    <a:pt x="3002" y="228"/>
                  </a:lnTo>
                  <a:lnTo>
                    <a:pt x="2729" y="228"/>
                  </a:lnTo>
                  <a:lnTo>
                    <a:pt x="2502" y="182"/>
                  </a:lnTo>
                  <a:lnTo>
                    <a:pt x="2365" y="46"/>
                  </a:lnTo>
                  <a:lnTo>
                    <a:pt x="2183" y="46"/>
                  </a:lnTo>
                  <a:lnTo>
                    <a:pt x="204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2"/>
            <p:cNvSpPr/>
            <p:nvPr/>
          </p:nvSpPr>
          <p:spPr>
            <a:xfrm>
              <a:off x="352206" y="1147899"/>
              <a:ext cx="9374" cy="10400"/>
            </a:xfrm>
            <a:custGeom>
              <a:rect b="b" l="l" r="r" t="t"/>
              <a:pathLst>
                <a:path extrusionOk="0" h="456" w="411">
                  <a:moveTo>
                    <a:pt x="228" y="1"/>
                  </a:moveTo>
                  <a:lnTo>
                    <a:pt x="137" y="137"/>
                  </a:lnTo>
                  <a:lnTo>
                    <a:pt x="137" y="228"/>
                  </a:lnTo>
                  <a:lnTo>
                    <a:pt x="46" y="274"/>
                  </a:lnTo>
                  <a:lnTo>
                    <a:pt x="1" y="410"/>
                  </a:lnTo>
                  <a:lnTo>
                    <a:pt x="92" y="456"/>
                  </a:lnTo>
                  <a:lnTo>
                    <a:pt x="183" y="410"/>
                  </a:lnTo>
                  <a:lnTo>
                    <a:pt x="319" y="319"/>
                  </a:lnTo>
                  <a:lnTo>
                    <a:pt x="319" y="228"/>
                  </a:lnTo>
                  <a:lnTo>
                    <a:pt x="274" y="183"/>
                  </a:lnTo>
                  <a:lnTo>
                    <a:pt x="319" y="92"/>
                  </a:lnTo>
                  <a:lnTo>
                    <a:pt x="410" y="92"/>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2"/>
            <p:cNvSpPr/>
            <p:nvPr/>
          </p:nvSpPr>
          <p:spPr>
            <a:xfrm>
              <a:off x="548259" y="1306616"/>
              <a:ext cx="28030" cy="25955"/>
            </a:xfrm>
            <a:custGeom>
              <a:rect b="b" l="l" r="r" t="t"/>
              <a:pathLst>
                <a:path extrusionOk="0" h="1138" w="1229">
                  <a:moveTo>
                    <a:pt x="819" y="0"/>
                  </a:moveTo>
                  <a:lnTo>
                    <a:pt x="546" y="91"/>
                  </a:lnTo>
                  <a:lnTo>
                    <a:pt x="228" y="273"/>
                  </a:lnTo>
                  <a:lnTo>
                    <a:pt x="91" y="273"/>
                  </a:lnTo>
                  <a:lnTo>
                    <a:pt x="46" y="364"/>
                  </a:lnTo>
                  <a:lnTo>
                    <a:pt x="91" y="501"/>
                  </a:lnTo>
                  <a:lnTo>
                    <a:pt x="228" y="592"/>
                  </a:lnTo>
                  <a:lnTo>
                    <a:pt x="273" y="728"/>
                  </a:lnTo>
                  <a:lnTo>
                    <a:pt x="182" y="819"/>
                  </a:lnTo>
                  <a:lnTo>
                    <a:pt x="46" y="773"/>
                  </a:lnTo>
                  <a:lnTo>
                    <a:pt x="0" y="864"/>
                  </a:lnTo>
                  <a:lnTo>
                    <a:pt x="91" y="955"/>
                  </a:lnTo>
                  <a:lnTo>
                    <a:pt x="319" y="955"/>
                  </a:lnTo>
                  <a:lnTo>
                    <a:pt x="728" y="1046"/>
                  </a:lnTo>
                  <a:lnTo>
                    <a:pt x="910" y="1092"/>
                  </a:lnTo>
                  <a:lnTo>
                    <a:pt x="1001" y="1137"/>
                  </a:lnTo>
                  <a:lnTo>
                    <a:pt x="1092" y="1046"/>
                  </a:lnTo>
                  <a:lnTo>
                    <a:pt x="1137" y="955"/>
                  </a:lnTo>
                  <a:lnTo>
                    <a:pt x="1228" y="864"/>
                  </a:lnTo>
                  <a:lnTo>
                    <a:pt x="1228" y="773"/>
                  </a:lnTo>
                  <a:lnTo>
                    <a:pt x="1137" y="683"/>
                  </a:lnTo>
                  <a:lnTo>
                    <a:pt x="1137" y="410"/>
                  </a:lnTo>
                  <a:lnTo>
                    <a:pt x="1001" y="319"/>
                  </a:lnTo>
                  <a:lnTo>
                    <a:pt x="956" y="137"/>
                  </a:lnTo>
                  <a:lnTo>
                    <a:pt x="956" y="46"/>
                  </a:lnTo>
                  <a:lnTo>
                    <a:pt x="8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2"/>
            <p:cNvSpPr/>
            <p:nvPr/>
          </p:nvSpPr>
          <p:spPr>
            <a:xfrm>
              <a:off x="858395" y="1227771"/>
              <a:ext cx="21827" cy="13525"/>
            </a:xfrm>
            <a:custGeom>
              <a:rect b="b" l="l" r="r" t="t"/>
              <a:pathLst>
                <a:path extrusionOk="0" h="593" w="957">
                  <a:moveTo>
                    <a:pt x="46" y="1"/>
                  </a:moveTo>
                  <a:lnTo>
                    <a:pt x="1" y="46"/>
                  </a:lnTo>
                  <a:lnTo>
                    <a:pt x="92" y="183"/>
                  </a:lnTo>
                  <a:lnTo>
                    <a:pt x="183" y="319"/>
                  </a:lnTo>
                  <a:lnTo>
                    <a:pt x="319" y="319"/>
                  </a:lnTo>
                  <a:lnTo>
                    <a:pt x="501" y="456"/>
                  </a:lnTo>
                  <a:lnTo>
                    <a:pt x="683" y="456"/>
                  </a:lnTo>
                  <a:lnTo>
                    <a:pt x="820" y="592"/>
                  </a:lnTo>
                  <a:lnTo>
                    <a:pt x="911" y="592"/>
                  </a:lnTo>
                  <a:lnTo>
                    <a:pt x="956" y="501"/>
                  </a:lnTo>
                  <a:lnTo>
                    <a:pt x="729" y="274"/>
                  </a:lnTo>
                  <a:lnTo>
                    <a:pt x="547" y="228"/>
                  </a:lnTo>
                  <a:lnTo>
                    <a:pt x="365" y="228"/>
                  </a:lnTo>
                  <a:lnTo>
                    <a:pt x="183"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2"/>
            <p:cNvSpPr/>
            <p:nvPr/>
          </p:nvSpPr>
          <p:spPr>
            <a:xfrm>
              <a:off x="795127" y="1142722"/>
              <a:ext cx="22853" cy="29057"/>
            </a:xfrm>
            <a:custGeom>
              <a:rect b="b" l="l" r="r" t="t"/>
              <a:pathLst>
                <a:path extrusionOk="0" h="1274" w="1002">
                  <a:moveTo>
                    <a:pt x="1" y="1"/>
                  </a:moveTo>
                  <a:lnTo>
                    <a:pt x="46" y="92"/>
                  </a:lnTo>
                  <a:lnTo>
                    <a:pt x="183" y="364"/>
                  </a:lnTo>
                  <a:lnTo>
                    <a:pt x="410" y="546"/>
                  </a:lnTo>
                  <a:lnTo>
                    <a:pt x="637" y="865"/>
                  </a:lnTo>
                  <a:lnTo>
                    <a:pt x="774" y="1229"/>
                  </a:lnTo>
                  <a:lnTo>
                    <a:pt x="910" y="1274"/>
                  </a:lnTo>
                  <a:lnTo>
                    <a:pt x="1001" y="1229"/>
                  </a:lnTo>
                  <a:lnTo>
                    <a:pt x="1001" y="1047"/>
                  </a:lnTo>
                  <a:lnTo>
                    <a:pt x="819" y="637"/>
                  </a:lnTo>
                  <a:lnTo>
                    <a:pt x="774" y="455"/>
                  </a:lnTo>
                  <a:lnTo>
                    <a:pt x="637" y="364"/>
                  </a:lnTo>
                  <a:lnTo>
                    <a:pt x="365" y="319"/>
                  </a:lnTo>
                  <a:lnTo>
                    <a:pt x="228"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2"/>
            <p:cNvSpPr/>
            <p:nvPr/>
          </p:nvSpPr>
          <p:spPr>
            <a:xfrm>
              <a:off x="688297" y="1345001"/>
              <a:ext cx="10400" cy="7276"/>
            </a:xfrm>
            <a:custGeom>
              <a:rect b="b" l="l" r="r" t="t"/>
              <a:pathLst>
                <a:path extrusionOk="0" h="319" w="456">
                  <a:moveTo>
                    <a:pt x="46" y="0"/>
                  </a:moveTo>
                  <a:lnTo>
                    <a:pt x="0" y="91"/>
                  </a:lnTo>
                  <a:lnTo>
                    <a:pt x="0" y="137"/>
                  </a:lnTo>
                  <a:lnTo>
                    <a:pt x="137" y="227"/>
                  </a:lnTo>
                  <a:lnTo>
                    <a:pt x="137" y="318"/>
                  </a:lnTo>
                  <a:lnTo>
                    <a:pt x="319" y="318"/>
                  </a:lnTo>
                  <a:lnTo>
                    <a:pt x="364" y="273"/>
                  </a:lnTo>
                  <a:lnTo>
                    <a:pt x="455" y="273"/>
                  </a:lnTo>
                  <a:lnTo>
                    <a:pt x="455" y="227"/>
                  </a:lnTo>
                  <a:lnTo>
                    <a:pt x="364"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2"/>
            <p:cNvSpPr/>
            <p:nvPr/>
          </p:nvSpPr>
          <p:spPr>
            <a:xfrm>
              <a:off x="1241174" y="2634332"/>
              <a:ext cx="9351" cy="5200"/>
            </a:xfrm>
            <a:custGeom>
              <a:rect b="b" l="l" r="r" t="t"/>
              <a:pathLst>
                <a:path extrusionOk="0" h="228" w="410">
                  <a:moveTo>
                    <a:pt x="0" y="0"/>
                  </a:moveTo>
                  <a:lnTo>
                    <a:pt x="0" y="46"/>
                  </a:lnTo>
                  <a:lnTo>
                    <a:pt x="91" y="137"/>
                  </a:lnTo>
                  <a:lnTo>
                    <a:pt x="273" y="137"/>
                  </a:lnTo>
                  <a:lnTo>
                    <a:pt x="409" y="228"/>
                  </a:lnTo>
                  <a:lnTo>
                    <a:pt x="409" y="46"/>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2"/>
            <p:cNvSpPr/>
            <p:nvPr/>
          </p:nvSpPr>
          <p:spPr>
            <a:xfrm>
              <a:off x="1080381" y="2872899"/>
              <a:ext cx="7298" cy="3147"/>
            </a:xfrm>
            <a:custGeom>
              <a:rect b="b" l="l" r="r" t="t"/>
              <a:pathLst>
                <a:path extrusionOk="0" h="138" w="320">
                  <a:moveTo>
                    <a:pt x="183" y="1"/>
                  </a:moveTo>
                  <a:lnTo>
                    <a:pt x="1" y="46"/>
                  </a:lnTo>
                  <a:lnTo>
                    <a:pt x="46" y="92"/>
                  </a:lnTo>
                  <a:lnTo>
                    <a:pt x="183" y="92"/>
                  </a:lnTo>
                  <a:lnTo>
                    <a:pt x="319" y="137"/>
                  </a:lnTo>
                  <a:lnTo>
                    <a:pt x="319" y="46"/>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2"/>
            <p:cNvSpPr/>
            <p:nvPr/>
          </p:nvSpPr>
          <p:spPr>
            <a:xfrm>
              <a:off x="1232872" y="2773321"/>
              <a:ext cx="3125" cy="5200"/>
            </a:xfrm>
            <a:custGeom>
              <a:rect b="b" l="l" r="r" t="t"/>
              <a:pathLst>
                <a:path extrusionOk="0" h="228" w="137">
                  <a:moveTo>
                    <a:pt x="91" y="1"/>
                  </a:moveTo>
                  <a:lnTo>
                    <a:pt x="0" y="46"/>
                  </a:lnTo>
                  <a:lnTo>
                    <a:pt x="46" y="228"/>
                  </a:lnTo>
                  <a:lnTo>
                    <a:pt x="137" y="182"/>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2"/>
            <p:cNvSpPr/>
            <p:nvPr/>
          </p:nvSpPr>
          <p:spPr>
            <a:xfrm>
              <a:off x="1248426" y="2776423"/>
              <a:ext cx="32181" cy="77819"/>
            </a:xfrm>
            <a:custGeom>
              <a:rect b="b" l="l" r="r" t="t"/>
              <a:pathLst>
                <a:path extrusionOk="0" h="3412" w="1411">
                  <a:moveTo>
                    <a:pt x="910" y="1"/>
                  </a:moveTo>
                  <a:lnTo>
                    <a:pt x="819" y="46"/>
                  </a:lnTo>
                  <a:lnTo>
                    <a:pt x="819" y="183"/>
                  </a:lnTo>
                  <a:lnTo>
                    <a:pt x="683" y="228"/>
                  </a:lnTo>
                  <a:lnTo>
                    <a:pt x="501" y="410"/>
                  </a:lnTo>
                  <a:lnTo>
                    <a:pt x="364" y="683"/>
                  </a:lnTo>
                  <a:lnTo>
                    <a:pt x="410" y="774"/>
                  </a:lnTo>
                  <a:lnTo>
                    <a:pt x="364" y="865"/>
                  </a:lnTo>
                  <a:lnTo>
                    <a:pt x="319" y="956"/>
                  </a:lnTo>
                  <a:lnTo>
                    <a:pt x="137" y="1229"/>
                  </a:lnTo>
                  <a:lnTo>
                    <a:pt x="46" y="1547"/>
                  </a:lnTo>
                  <a:lnTo>
                    <a:pt x="0" y="1593"/>
                  </a:lnTo>
                  <a:lnTo>
                    <a:pt x="46" y="1684"/>
                  </a:lnTo>
                  <a:lnTo>
                    <a:pt x="46" y="2002"/>
                  </a:lnTo>
                  <a:lnTo>
                    <a:pt x="91" y="2320"/>
                  </a:lnTo>
                  <a:lnTo>
                    <a:pt x="137" y="2366"/>
                  </a:lnTo>
                  <a:lnTo>
                    <a:pt x="182" y="2457"/>
                  </a:lnTo>
                  <a:lnTo>
                    <a:pt x="137" y="2457"/>
                  </a:lnTo>
                  <a:lnTo>
                    <a:pt x="137" y="2548"/>
                  </a:lnTo>
                  <a:lnTo>
                    <a:pt x="228" y="2684"/>
                  </a:lnTo>
                  <a:lnTo>
                    <a:pt x="319" y="2730"/>
                  </a:lnTo>
                  <a:lnTo>
                    <a:pt x="319" y="2821"/>
                  </a:lnTo>
                  <a:lnTo>
                    <a:pt x="546" y="2912"/>
                  </a:lnTo>
                  <a:lnTo>
                    <a:pt x="683" y="3094"/>
                  </a:lnTo>
                  <a:lnTo>
                    <a:pt x="637" y="3276"/>
                  </a:lnTo>
                  <a:lnTo>
                    <a:pt x="683" y="3412"/>
                  </a:lnTo>
                  <a:lnTo>
                    <a:pt x="774" y="3366"/>
                  </a:lnTo>
                  <a:lnTo>
                    <a:pt x="910" y="3412"/>
                  </a:lnTo>
                  <a:lnTo>
                    <a:pt x="865" y="3230"/>
                  </a:lnTo>
                  <a:lnTo>
                    <a:pt x="910" y="3048"/>
                  </a:lnTo>
                  <a:lnTo>
                    <a:pt x="819" y="2821"/>
                  </a:lnTo>
                  <a:lnTo>
                    <a:pt x="955" y="2639"/>
                  </a:lnTo>
                  <a:lnTo>
                    <a:pt x="1137" y="2320"/>
                  </a:lnTo>
                  <a:lnTo>
                    <a:pt x="1137" y="2139"/>
                  </a:lnTo>
                  <a:lnTo>
                    <a:pt x="1228" y="2048"/>
                  </a:lnTo>
                  <a:lnTo>
                    <a:pt x="1137" y="2048"/>
                  </a:lnTo>
                  <a:lnTo>
                    <a:pt x="1183" y="1729"/>
                  </a:lnTo>
                  <a:lnTo>
                    <a:pt x="1228" y="1547"/>
                  </a:lnTo>
                  <a:lnTo>
                    <a:pt x="1183" y="1274"/>
                  </a:lnTo>
                  <a:lnTo>
                    <a:pt x="1274" y="1138"/>
                  </a:lnTo>
                  <a:lnTo>
                    <a:pt x="1319" y="729"/>
                  </a:lnTo>
                  <a:lnTo>
                    <a:pt x="1365" y="501"/>
                  </a:lnTo>
                  <a:lnTo>
                    <a:pt x="1410" y="501"/>
                  </a:lnTo>
                  <a:lnTo>
                    <a:pt x="1365" y="365"/>
                  </a:lnTo>
                  <a:lnTo>
                    <a:pt x="1228" y="228"/>
                  </a:lnTo>
                  <a:lnTo>
                    <a:pt x="1183" y="228"/>
                  </a:lnTo>
                  <a:lnTo>
                    <a:pt x="1092" y="92"/>
                  </a:lnTo>
                  <a:lnTo>
                    <a:pt x="9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2"/>
            <p:cNvSpPr/>
            <p:nvPr/>
          </p:nvSpPr>
          <p:spPr>
            <a:xfrm>
              <a:off x="1052373" y="2892604"/>
              <a:ext cx="43585" cy="37359"/>
            </a:xfrm>
            <a:custGeom>
              <a:rect b="b" l="l" r="r" t="t"/>
              <a:pathLst>
                <a:path extrusionOk="0" h="1638" w="1911">
                  <a:moveTo>
                    <a:pt x="1274" y="1"/>
                  </a:moveTo>
                  <a:lnTo>
                    <a:pt x="1138" y="46"/>
                  </a:lnTo>
                  <a:lnTo>
                    <a:pt x="1047" y="46"/>
                  </a:lnTo>
                  <a:lnTo>
                    <a:pt x="910" y="92"/>
                  </a:lnTo>
                  <a:lnTo>
                    <a:pt x="774" y="92"/>
                  </a:lnTo>
                  <a:lnTo>
                    <a:pt x="637" y="183"/>
                  </a:lnTo>
                  <a:lnTo>
                    <a:pt x="501" y="183"/>
                  </a:lnTo>
                  <a:lnTo>
                    <a:pt x="455" y="319"/>
                  </a:lnTo>
                  <a:lnTo>
                    <a:pt x="228" y="501"/>
                  </a:lnTo>
                  <a:lnTo>
                    <a:pt x="1" y="683"/>
                  </a:lnTo>
                  <a:lnTo>
                    <a:pt x="92" y="819"/>
                  </a:lnTo>
                  <a:lnTo>
                    <a:pt x="92" y="1138"/>
                  </a:lnTo>
                  <a:lnTo>
                    <a:pt x="183" y="1274"/>
                  </a:lnTo>
                  <a:lnTo>
                    <a:pt x="183" y="1365"/>
                  </a:lnTo>
                  <a:lnTo>
                    <a:pt x="274" y="1456"/>
                  </a:lnTo>
                  <a:lnTo>
                    <a:pt x="455" y="1456"/>
                  </a:lnTo>
                  <a:lnTo>
                    <a:pt x="546" y="1547"/>
                  </a:lnTo>
                  <a:lnTo>
                    <a:pt x="683" y="1547"/>
                  </a:lnTo>
                  <a:lnTo>
                    <a:pt x="819" y="1638"/>
                  </a:lnTo>
                  <a:lnTo>
                    <a:pt x="910" y="1592"/>
                  </a:lnTo>
                  <a:lnTo>
                    <a:pt x="956" y="1456"/>
                  </a:lnTo>
                  <a:lnTo>
                    <a:pt x="1092" y="1456"/>
                  </a:lnTo>
                  <a:lnTo>
                    <a:pt x="1229" y="1502"/>
                  </a:lnTo>
                  <a:lnTo>
                    <a:pt x="1320" y="1365"/>
                  </a:lnTo>
                  <a:lnTo>
                    <a:pt x="1320" y="1274"/>
                  </a:lnTo>
                  <a:lnTo>
                    <a:pt x="1456" y="1229"/>
                  </a:lnTo>
                  <a:lnTo>
                    <a:pt x="1592" y="1138"/>
                  </a:lnTo>
                  <a:lnTo>
                    <a:pt x="1592" y="1001"/>
                  </a:lnTo>
                  <a:lnTo>
                    <a:pt x="1683" y="728"/>
                  </a:lnTo>
                  <a:lnTo>
                    <a:pt x="1729" y="683"/>
                  </a:lnTo>
                  <a:lnTo>
                    <a:pt x="1774" y="546"/>
                  </a:lnTo>
                  <a:lnTo>
                    <a:pt x="1911" y="365"/>
                  </a:lnTo>
                  <a:lnTo>
                    <a:pt x="1820" y="137"/>
                  </a:lnTo>
                  <a:lnTo>
                    <a:pt x="1638" y="46"/>
                  </a:lnTo>
                  <a:lnTo>
                    <a:pt x="1502" y="1"/>
                  </a:lnTo>
                  <a:lnTo>
                    <a:pt x="1365" y="46"/>
                  </a:lnTo>
                  <a:cubicBezTo>
                    <a:pt x="1365" y="46"/>
                    <a:pt x="1274" y="1"/>
                    <a:pt x="1274" y="1"/>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2"/>
            <p:cNvSpPr/>
            <p:nvPr/>
          </p:nvSpPr>
          <p:spPr>
            <a:xfrm>
              <a:off x="1194487" y="2820008"/>
              <a:ext cx="5200" cy="3125"/>
            </a:xfrm>
            <a:custGeom>
              <a:rect b="b" l="l" r="r" t="t"/>
              <a:pathLst>
                <a:path extrusionOk="0" h="137" w="228">
                  <a:moveTo>
                    <a:pt x="91" y="0"/>
                  </a:moveTo>
                  <a:lnTo>
                    <a:pt x="0" y="46"/>
                  </a:lnTo>
                  <a:lnTo>
                    <a:pt x="0" y="137"/>
                  </a:lnTo>
                  <a:lnTo>
                    <a:pt x="137" y="137"/>
                  </a:lnTo>
                  <a:lnTo>
                    <a:pt x="228"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2"/>
            <p:cNvSpPr/>
            <p:nvPr/>
          </p:nvSpPr>
          <p:spPr>
            <a:xfrm>
              <a:off x="1260879" y="2669593"/>
              <a:ext cx="7276" cy="5200"/>
            </a:xfrm>
            <a:custGeom>
              <a:rect b="b" l="l" r="r" t="t"/>
              <a:pathLst>
                <a:path extrusionOk="0" h="228" w="319">
                  <a:moveTo>
                    <a:pt x="0" y="1"/>
                  </a:moveTo>
                  <a:lnTo>
                    <a:pt x="46" y="137"/>
                  </a:lnTo>
                  <a:lnTo>
                    <a:pt x="228" y="183"/>
                  </a:lnTo>
                  <a:lnTo>
                    <a:pt x="319" y="228"/>
                  </a:lnTo>
                  <a:lnTo>
                    <a:pt x="319" y="92"/>
                  </a:lnTo>
                  <a:lnTo>
                    <a:pt x="182" y="1"/>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2"/>
            <p:cNvSpPr/>
            <p:nvPr/>
          </p:nvSpPr>
          <p:spPr>
            <a:xfrm>
              <a:off x="1393642" y="2719381"/>
              <a:ext cx="4174" cy="5200"/>
            </a:xfrm>
            <a:custGeom>
              <a:rect b="b" l="l" r="r" t="t"/>
              <a:pathLst>
                <a:path extrusionOk="0" h="228" w="183">
                  <a:moveTo>
                    <a:pt x="46" y="1"/>
                  </a:moveTo>
                  <a:lnTo>
                    <a:pt x="1" y="46"/>
                  </a:lnTo>
                  <a:lnTo>
                    <a:pt x="1" y="137"/>
                  </a:lnTo>
                  <a:lnTo>
                    <a:pt x="137" y="228"/>
                  </a:lnTo>
                  <a:lnTo>
                    <a:pt x="182" y="183"/>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2"/>
            <p:cNvSpPr/>
            <p:nvPr/>
          </p:nvSpPr>
          <p:spPr>
            <a:xfrm>
              <a:off x="1396766" y="2702778"/>
              <a:ext cx="11427" cy="9374"/>
            </a:xfrm>
            <a:custGeom>
              <a:rect b="b" l="l" r="r" t="t"/>
              <a:pathLst>
                <a:path extrusionOk="0" h="411" w="501">
                  <a:moveTo>
                    <a:pt x="500" y="1"/>
                  </a:moveTo>
                  <a:lnTo>
                    <a:pt x="409" y="46"/>
                  </a:lnTo>
                  <a:lnTo>
                    <a:pt x="364" y="92"/>
                  </a:lnTo>
                  <a:lnTo>
                    <a:pt x="273" y="92"/>
                  </a:lnTo>
                  <a:lnTo>
                    <a:pt x="227" y="137"/>
                  </a:lnTo>
                  <a:lnTo>
                    <a:pt x="182" y="137"/>
                  </a:lnTo>
                  <a:lnTo>
                    <a:pt x="45" y="228"/>
                  </a:lnTo>
                  <a:lnTo>
                    <a:pt x="0" y="319"/>
                  </a:lnTo>
                  <a:lnTo>
                    <a:pt x="45" y="365"/>
                  </a:lnTo>
                  <a:lnTo>
                    <a:pt x="182" y="365"/>
                  </a:lnTo>
                  <a:lnTo>
                    <a:pt x="227" y="410"/>
                  </a:lnTo>
                  <a:lnTo>
                    <a:pt x="273" y="365"/>
                  </a:lnTo>
                  <a:lnTo>
                    <a:pt x="273" y="274"/>
                  </a:lnTo>
                  <a:lnTo>
                    <a:pt x="409" y="183"/>
                  </a:lnTo>
                  <a:lnTo>
                    <a:pt x="50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2"/>
            <p:cNvSpPr/>
            <p:nvPr/>
          </p:nvSpPr>
          <p:spPr>
            <a:xfrm>
              <a:off x="1315845" y="2801329"/>
              <a:ext cx="3147" cy="3125"/>
            </a:xfrm>
            <a:custGeom>
              <a:rect b="b" l="l" r="r" t="t"/>
              <a:pathLst>
                <a:path extrusionOk="0" h="137" w="138">
                  <a:moveTo>
                    <a:pt x="1" y="0"/>
                  </a:moveTo>
                  <a:lnTo>
                    <a:pt x="1" y="137"/>
                  </a:lnTo>
                  <a:lnTo>
                    <a:pt x="92" y="137"/>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2"/>
            <p:cNvSpPr/>
            <p:nvPr/>
          </p:nvSpPr>
          <p:spPr>
            <a:xfrm>
              <a:off x="1429951" y="2561713"/>
              <a:ext cx="43585" cy="37359"/>
            </a:xfrm>
            <a:custGeom>
              <a:rect b="b" l="l" r="r" t="t"/>
              <a:pathLst>
                <a:path extrusionOk="0" h="1638" w="1911">
                  <a:moveTo>
                    <a:pt x="1183" y="1"/>
                  </a:moveTo>
                  <a:lnTo>
                    <a:pt x="1001" y="183"/>
                  </a:lnTo>
                  <a:lnTo>
                    <a:pt x="1001" y="274"/>
                  </a:lnTo>
                  <a:lnTo>
                    <a:pt x="910" y="410"/>
                  </a:lnTo>
                  <a:lnTo>
                    <a:pt x="774" y="455"/>
                  </a:lnTo>
                  <a:lnTo>
                    <a:pt x="637" y="501"/>
                  </a:lnTo>
                  <a:lnTo>
                    <a:pt x="592" y="501"/>
                  </a:lnTo>
                  <a:lnTo>
                    <a:pt x="501" y="274"/>
                  </a:lnTo>
                  <a:lnTo>
                    <a:pt x="410" y="274"/>
                  </a:lnTo>
                  <a:lnTo>
                    <a:pt x="182" y="546"/>
                  </a:lnTo>
                  <a:lnTo>
                    <a:pt x="182" y="683"/>
                  </a:lnTo>
                  <a:lnTo>
                    <a:pt x="46" y="774"/>
                  </a:lnTo>
                  <a:lnTo>
                    <a:pt x="0" y="956"/>
                  </a:lnTo>
                  <a:lnTo>
                    <a:pt x="228" y="1001"/>
                  </a:lnTo>
                  <a:lnTo>
                    <a:pt x="273" y="1138"/>
                  </a:lnTo>
                  <a:lnTo>
                    <a:pt x="228" y="1183"/>
                  </a:lnTo>
                  <a:lnTo>
                    <a:pt x="228" y="1274"/>
                  </a:lnTo>
                  <a:lnTo>
                    <a:pt x="364" y="1456"/>
                  </a:lnTo>
                  <a:lnTo>
                    <a:pt x="546" y="1502"/>
                  </a:lnTo>
                  <a:lnTo>
                    <a:pt x="546" y="1592"/>
                  </a:lnTo>
                  <a:lnTo>
                    <a:pt x="592" y="1638"/>
                  </a:lnTo>
                  <a:lnTo>
                    <a:pt x="683" y="1547"/>
                  </a:lnTo>
                  <a:lnTo>
                    <a:pt x="774" y="1592"/>
                  </a:lnTo>
                  <a:lnTo>
                    <a:pt x="819" y="1547"/>
                  </a:lnTo>
                  <a:lnTo>
                    <a:pt x="819" y="1456"/>
                  </a:lnTo>
                  <a:lnTo>
                    <a:pt x="683" y="1320"/>
                  </a:lnTo>
                  <a:lnTo>
                    <a:pt x="728" y="1183"/>
                  </a:lnTo>
                  <a:lnTo>
                    <a:pt x="819" y="956"/>
                  </a:lnTo>
                  <a:lnTo>
                    <a:pt x="1001" y="819"/>
                  </a:lnTo>
                  <a:lnTo>
                    <a:pt x="1046" y="728"/>
                  </a:lnTo>
                  <a:lnTo>
                    <a:pt x="1228" y="774"/>
                  </a:lnTo>
                  <a:lnTo>
                    <a:pt x="1456" y="910"/>
                  </a:lnTo>
                  <a:lnTo>
                    <a:pt x="1501" y="1047"/>
                  </a:lnTo>
                  <a:lnTo>
                    <a:pt x="1638" y="1001"/>
                  </a:lnTo>
                  <a:lnTo>
                    <a:pt x="1683" y="683"/>
                  </a:lnTo>
                  <a:lnTo>
                    <a:pt x="1865" y="546"/>
                  </a:lnTo>
                  <a:lnTo>
                    <a:pt x="1911" y="410"/>
                  </a:lnTo>
                  <a:lnTo>
                    <a:pt x="1820" y="365"/>
                  </a:lnTo>
                  <a:lnTo>
                    <a:pt x="1820" y="274"/>
                  </a:lnTo>
                  <a:lnTo>
                    <a:pt x="1638" y="137"/>
                  </a:lnTo>
                  <a:lnTo>
                    <a:pt x="1501" y="92"/>
                  </a:lnTo>
                  <a:lnTo>
                    <a:pt x="1410" y="46"/>
                  </a:lnTo>
                  <a:lnTo>
                    <a:pt x="1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2"/>
            <p:cNvSpPr/>
            <p:nvPr/>
          </p:nvSpPr>
          <p:spPr>
            <a:xfrm>
              <a:off x="1413347" y="2657140"/>
              <a:ext cx="6249" cy="6249"/>
            </a:xfrm>
            <a:custGeom>
              <a:rect b="b" l="l" r="r" t="t"/>
              <a:pathLst>
                <a:path extrusionOk="0" h="274" w="274">
                  <a:moveTo>
                    <a:pt x="46" y="1"/>
                  </a:moveTo>
                  <a:lnTo>
                    <a:pt x="1" y="92"/>
                  </a:lnTo>
                  <a:lnTo>
                    <a:pt x="92" y="274"/>
                  </a:lnTo>
                  <a:lnTo>
                    <a:pt x="228" y="274"/>
                  </a:lnTo>
                  <a:lnTo>
                    <a:pt x="274" y="228"/>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2"/>
            <p:cNvSpPr/>
            <p:nvPr/>
          </p:nvSpPr>
          <p:spPr>
            <a:xfrm>
              <a:off x="1420623" y="2646785"/>
              <a:ext cx="3125" cy="8302"/>
            </a:xfrm>
            <a:custGeom>
              <a:rect b="b" l="l" r="r" t="t"/>
              <a:pathLst>
                <a:path extrusionOk="0" h="364" w="137">
                  <a:moveTo>
                    <a:pt x="0" y="0"/>
                  </a:moveTo>
                  <a:lnTo>
                    <a:pt x="0" y="136"/>
                  </a:lnTo>
                  <a:lnTo>
                    <a:pt x="46" y="364"/>
                  </a:lnTo>
                  <a:lnTo>
                    <a:pt x="91" y="318"/>
                  </a:lnTo>
                  <a:lnTo>
                    <a:pt x="136" y="227"/>
                  </a:lnTo>
                  <a:lnTo>
                    <a:pt x="91"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2"/>
            <p:cNvSpPr/>
            <p:nvPr/>
          </p:nvSpPr>
          <p:spPr>
            <a:xfrm>
              <a:off x="1372887" y="2599049"/>
              <a:ext cx="3147" cy="2098"/>
            </a:xfrm>
            <a:custGeom>
              <a:rect b="b" l="l" r="r" t="t"/>
              <a:pathLst>
                <a:path extrusionOk="0" h="92" w="138">
                  <a:moveTo>
                    <a:pt x="1" y="1"/>
                  </a:moveTo>
                  <a:lnTo>
                    <a:pt x="46" y="92"/>
                  </a:lnTo>
                  <a:lnTo>
                    <a:pt x="137"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2"/>
            <p:cNvSpPr/>
            <p:nvPr/>
          </p:nvSpPr>
          <p:spPr>
            <a:xfrm>
              <a:off x="1392615" y="2606325"/>
              <a:ext cx="4174" cy="8325"/>
            </a:xfrm>
            <a:custGeom>
              <a:rect b="b" l="l" r="r" t="t"/>
              <a:pathLst>
                <a:path extrusionOk="0" h="365" w="183">
                  <a:moveTo>
                    <a:pt x="46" y="0"/>
                  </a:moveTo>
                  <a:lnTo>
                    <a:pt x="0" y="91"/>
                  </a:lnTo>
                  <a:lnTo>
                    <a:pt x="0" y="228"/>
                  </a:lnTo>
                  <a:lnTo>
                    <a:pt x="46" y="364"/>
                  </a:lnTo>
                  <a:lnTo>
                    <a:pt x="137" y="364"/>
                  </a:lnTo>
                  <a:lnTo>
                    <a:pt x="182" y="228"/>
                  </a:lnTo>
                  <a:lnTo>
                    <a:pt x="91"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2"/>
            <p:cNvSpPr/>
            <p:nvPr/>
          </p:nvSpPr>
          <p:spPr>
            <a:xfrm>
              <a:off x="1368759" y="2601125"/>
              <a:ext cx="6226" cy="7298"/>
            </a:xfrm>
            <a:custGeom>
              <a:rect b="b" l="l" r="r" t="t"/>
              <a:pathLst>
                <a:path extrusionOk="0" h="320" w="273">
                  <a:moveTo>
                    <a:pt x="91" y="1"/>
                  </a:moveTo>
                  <a:lnTo>
                    <a:pt x="46" y="46"/>
                  </a:lnTo>
                  <a:lnTo>
                    <a:pt x="0" y="137"/>
                  </a:lnTo>
                  <a:lnTo>
                    <a:pt x="91" y="319"/>
                  </a:lnTo>
                  <a:lnTo>
                    <a:pt x="182" y="319"/>
                  </a:lnTo>
                  <a:lnTo>
                    <a:pt x="273" y="228"/>
                  </a:lnTo>
                  <a:lnTo>
                    <a:pt x="227" y="137"/>
                  </a:lnTo>
                  <a:lnTo>
                    <a:pt x="136"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2"/>
            <p:cNvSpPr/>
            <p:nvPr/>
          </p:nvSpPr>
          <p:spPr>
            <a:xfrm>
              <a:off x="1470412" y="2554460"/>
              <a:ext cx="4151" cy="8325"/>
            </a:xfrm>
            <a:custGeom>
              <a:rect b="b" l="l" r="r" t="t"/>
              <a:pathLst>
                <a:path extrusionOk="0" h="365" w="182">
                  <a:moveTo>
                    <a:pt x="46" y="0"/>
                  </a:moveTo>
                  <a:lnTo>
                    <a:pt x="0" y="91"/>
                  </a:lnTo>
                  <a:lnTo>
                    <a:pt x="0" y="228"/>
                  </a:lnTo>
                  <a:lnTo>
                    <a:pt x="46" y="364"/>
                  </a:lnTo>
                  <a:lnTo>
                    <a:pt x="137" y="364"/>
                  </a:lnTo>
                  <a:lnTo>
                    <a:pt x="182" y="273"/>
                  </a:lnTo>
                  <a:lnTo>
                    <a:pt x="137" y="182"/>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2"/>
            <p:cNvSpPr/>
            <p:nvPr/>
          </p:nvSpPr>
          <p:spPr>
            <a:xfrm>
              <a:off x="1394691" y="2614627"/>
              <a:ext cx="3125" cy="3125"/>
            </a:xfrm>
            <a:custGeom>
              <a:rect b="b" l="l" r="r" t="t"/>
              <a:pathLst>
                <a:path extrusionOk="0" h="137" w="137">
                  <a:moveTo>
                    <a:pt x="91" y="0"/>
                  </a:moveTo>
                  <a:lnTo>
                    <a:pt x="0" y="46"/>
                  </a:lnTo>
                  <a:lnTo>
                    <a:pt x="46" y="137"/>
                  </a:lnTo>
                  <a:lnTo>
                    <a:pt x="136"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2"/>
            <p:cNvSpPr/>
            <p:nvPr/>
          </p:nvSpPr>
          <p:spPr>
            <a:xfrm>
              <a:off x="1458985" y="2556536"/>
              <a:ext cx="5223" cy="4174"/>
            </a:xfrm>
            <a:custGeom>
              <a:rect b="b" l="l" r="r" t="t"/>
              <a:pathLst>
                <a:path extrusionOk="0" h="183" w="229">
                  <a:moveTo>
                    <a:pt x="137" y="0"/>
                  </a:moveTo>
                  <a:lnTo>
                    <a:pt x="1" y="137"/>
                  </a:lnTo>
                  <a:lnTo>
                    <a:pt x="137" y="182"/>
                  </a:lnTo>
                  <a:lnTo>
                    <a:pt x="228" y="137"/>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2"/>
            <p:cNvSpPr/>
            <p:nvPr/>
          </p:nvSpPr>
          <p:spPr>
            <a:xfrm>
              <a:off x="1509823" y="2454883"/>
              <a:ext cx="6249" cy="14551"/>
            </a:xfrm>
            <a:custGeom>
              <a:rect b="b" l="l" r="r" t="t"/>
              <a:pathLst>
                <a:path extrusionOk="0" h="638" w="274">
                  <a:moveTo>
                    <a:pt x="137" y="0"/>
                  </a:moveTo>
                  <a:lnTo>
                    <a:pt x="91" y="91"/>
                  </a:lnTo>
                  <a:lnTo>
                    <a:pt x="0" y="319"/>
                  </a:lnTo>
                  <a:lnTo>
                    <a:pt x="46" y="455"/>
                  </a:lnTo>
                  <a:lnTo>
                    <a:pt x="137" y="364"/>
                  </a:lnTo>
                  <a:lnTo>
                    <a:pt x="182" y="410"/>
                  </a:lnTo>
                  <a:lnTo>
                    <a:pt x="137" y="501"/>
                  </a:lnTo>
                  <a:lnTo>
                    <a:pt x="91" y="637"/>
                  </a:lnTo>
                  <a:lnTo>
                    <a:pt x="182" y="637"/>
                  </a:lnTo>
                  <a:lnTo>
                    <a:pt x="273" y="546"/>
                  </a:lnTo>
                  <a:lnTo>
                    <a:pt x="273" y="364"/>
                  </a:lnTo>
                  <a:lnTo>
                    <a:pt x="273" y="273"/>
                  </a:lnTo>
                  <a:lnTo>
                    <a:pt x="182" y="228"/>
                  </a:lnTo>
                  <a:lnTo>
                    <a:pt x="18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2"/>
            <p:cNvSpPr/>
            <p:nvPr/>
          </p:nvSpPr>
          <p:spPr>
            <a:xfrm>
              <a:off x="1428902" y="2517125"/>
              <a:ext cx="3147" cy="2098"/>
            </a:xfrm>
            <a:custGeom>
              <a:rect b="b" l="l" r="r" t="t"/>
              <a:pathLst>
                <a:path extrusionOk="0" h="92" w="138">
                  <a:moveTo>
                    <a:pt x="46" y="0"/>
                  </a:moveTo>
                  <a:lnTo>
                    <a:pt x="1" y="91"/>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2"/>
            <p:cNvSpPr/>
            <p:nvPr/>
          </p:nvSpPr>
          <p:spPr>
            <a:xfrm>
              <a:off x="1383264" y="2365683"/>
              <a:ext cx="188823" cy="280076"/>
            </a:xfrm>
            <a:custGeom>
              <a:rect b="b" l="l" r="r" t="t"/>
              <a:pathLst>
                <a:path extrusionOk="0" h="12280" w="8279">
                  <a:moveTo>
                    <a:pt x="6504" y="0"/>
                  </a:moveTo>
                  <a:lnTo>
                    <a:pt x="6550" y="46"/>
                  </a:lnTo>
                  <a:lnTo>
                    <a:pt x="6459" y="227"/>
                  </a:lnTo>
                  <a:lnTo>
                    <a:pt x="6459" y="364"/>
                  </a:lnTo>
                  <a:lnTo>
                    <a:pt x="6504" y="409"/>
                  </a:lnTo>
                  <a:lnTo>
                    <a:pt x="6595" y="409"/>
                  </a:lnTo>
                  <a:lnTo>
                    <a:pt x="6777" y="227"/>
                  </a:lnTo>
                  <a:lnTo>
                    <a:pt x="6868" y="455"/>
                  </a:lnTo>
                  <a:lnTo>
                    <a:pt x="6777" y="591"/>
                  </a:lnTo>
                  <a:lnTo>
                    <a:pt x="6686" y="637"/>
                  </a:lnTo>
                  <a:lnTo>
                    <a:pt x="6595" y="546"/>
                  </a:lnTo>
                  <a:lnTo>
                    <a:pt x="6550" y="546"/>
                  </a:lnTo>
                  <a:lnTo>
                    <a:pt x="6595" y="728"/>
                  </a:lnTo>
                  <a:lnTo>
                    <a:pt x="6550" y="819"/>
                  </a:lnTo>
                  <a:lnTo>
                    <a:pt x="6413" y="773"/>
                  </a:lnTo>
                  <a:lnTo>
                    <a:pt x="6413" y="637"/>
                  </a:lnTo>
                  <a:lnTo>
                    <a:pt x="6368" y="500"/>
                  </a:lnTo>
                  <a:lnTo>
                    <a:pt x="6322" y="409"/>
                  </a:lnTo>
                  <a:lnTo>
                    <a:pt x="6232" y="409"/>
                  </a:lnTo>
                  <a:lnTo>
                    <a:pt x="6141" y="364"/>
                  </a:lnTo>
                  <a:lnTo>
                    <a:pt x="6095" y="500"/>
                  </a:lnTo>
                  <a:lnTo>
                    <a:pt x="6186" y="728"/>
                  </a:lnTo>
                  <a:lnTo>
                    <a:pt x="6186" y="910"/>
                  </a:lnTo>
                  <a:lnTo>
                    <a:pt x="6095" y="955"/>
                  </a:lnTo>
                  <a:lnTo>
                    <a:pt x="6004" y="1092"/>
                  </a:lnTo>
                  <a:lnTo>
                    <a:pt x="6004" y="1183"/>
                  </a:lnTo>
                  <a:lnTo>
                    <a:pt x="6186" y="1364"/>
                  </a:lnTo>
                  <a:lnTo>
                    <a:pt x="6232" y="1501"/>
                  </a:lnTo>
                  <a:lnTo>
                    <a:pt x="6186" y="1728"/>
                  </a:lnTo>
                  <a:lnTo>
                    <a:pt x="6095" y="1774"/>
                  </a:lnTo>
                  <a:lnTo>
                    <a:pt x="5959" y="1774"/>
                  </a:lnTo>
                  <a:lnTo>
                    <a:pt x="5913" y="1819"/>
                  </a:lnTo>
                  <a:lnTo>
                    <a:pt x="6050" y="2001"/>
                  </a:lnTo>
                  <a:lnTo>
                    <a:pt x="6141" y="1956"/>
                  </a:lnTo>
                  <a:lnTo>
                    <a:pt x="6277" y="1819"/>
                  </a:lnTo>
                  <a:lnTo>
                    <a:pt x="6413" y="2183"/>
                  </a:lnTo>
                  <a:lnTo>
                    <a:pt x="6459" y="2592"/>
                  </a:lnTo>
                  <a:lnTo>
                    <a:pt x="6459" y="2774"/>
                  </a:lnTo>
                  <a:lnTo>
                    <a:pt x="6459" y="3184"/>
                  </a:lnTo>
                  <a:lnTo>
                    <a:pt x="6322" y="3729"/>
                  </a:lnTo>
                  <a:lnTo>
                    <a:pt x="6368" y="3957"/>
                  </a:lnTo>
                  <a:lnTo>
                    <a:pt x="6322" y="4184"/>
                  </a:lnTo>
                  <a:lnTo>
                    <a:pt x="6095" y="4275"/>
                  </a:lnTo>
                  <a:lnTo>
                    <a:pt x="6004" y="4503"/>
                  </a:lnTo>
                  <a:lnTo>
                    <a:pt x="6050" y="4775"/>
                  </a:lnTo>
                  <a:lnTo>
                    <a:pt x="5913" y="4957"/>
                  </a:lnTo>
                  <a:lnTo>
                    <a:pt x="5913" y="5094"/>
                  </a:lnTo>
                  <a:lnTo>
                    <a:pt x="5731" y="5276"/>
                  </a:lnTo>
                  <a:lnTo>
                    <a:pt x="5322" y="5503"/>
                  </a:lnTo>
                  <a:lnTo>
                    <a:pt x="5185" y="5549"/>
                  </a:lnTo>
                  <a:lnTo>
                    <a:pt x="5095" y="5685"/>
                  </a:lnTo>
                  <a:lnTo>
                    <a:pt x="4913" y="5594"/>
                  </a:lnTo>
                  <a:lnTo>
                    <a:pt x="4731" y="5367"/>
                  </a:lnTo>
                  <a:lnTo>
                    <a:pt x="4731" y="5276"/>
                  </a:lnTo>
                  <a:lnTo>
                    <a:pt x="4822" y="5230"/>
                  </a:lnTo>
                  <a:lnTo>
                    <a:pt x="4913" y="5094"/>
                  </a:lnTo>
                  <a:lnTo>
                    <a:pt x="4867" y="5003"/>
                  </a:lnTo>
                  <a:lnTo>
                    <a:pt x="5004" y="4866"/>
                  </a:lnTo>
                  <a:lnTo>
                    <a:pt x="4776" y="4866"/>
                  </a:lnTo>
                  <a:lnTo>
                    <a:pt x="4640" y="5048"/>
                  </a:lnTo>
                  <a:lnTo>
                    <a:pt x="4503" y="5094"/>
                  </a:lnTo>
                  <a:lnTo>
                    <a:pt x="4458" y="5230"/>
                  </a:lnTo>
                  <a:lnTo>
                    <a:pt x="4594" y="5458"/>
                  </a:lnTo>
                  <a:lnTo>
                    <a:pt x="4594" y="5821"/>
                  </a:lnTo>
                  <a:lnTo>
                    <a:pt x="4594" y="6003"/>
                  </a:lnTo>
                  <a:lnTo>
                    <a:pt x="4367" y="6185"/>
                  </a:lnTo>
                  <a:lnTo>
                    <a:pt x="4367" y="6276"/>
                  </a:lnTo>
                  <a:lnTo>
                    <a:pt x="4321" y="6367"/>
                  </a:lnTo>
                  <a:lnTo>
                    <a:pt x="4276" y="6640"/>
                  </a:lnTo>
                  <a:lnTo>
                    <a:pt x="4367" y="6731"/>
                  </a:lnTo>
                  <a:lnTo>
                    <a:pt x="4367" y="6822"/>
                  </a:lnTo>
                  <a:lnTo>
                    <a:pt x="4321" y="6867"/>
                  </a:lnTo>
                  <a:lnTo>
                    <a:pt x="4367" y="6913"/>
                  </a:lnTo>
                  <a:lnTo>
                    <a:pt x="4321" y="7004"/>
                  </a:lnTo>
                  <a:lnTo>
                    <a:pt x="4230" y="7049"/>
                  </a:lnTo>
                  <a:lnTo>
                    <a:pt x="4276" y="7095"/>
                  </a:lnTo>
                  <a:lnTo>
                    <a:pt x="4185" y="7140"/>
                  </a:lnTo>
                  <a:lnTo>
                    <a:pt x="4094" y="7095"/>
                  </a:lnTo>
                  <a:lnTo>
                    <a:pt x="3958" y="7186"/>
                  </a:lnTo>
                  <a:lnTo>
                    <a:pt x="3912" y="7140"/>
                  </a:lnTo>
                  <a:lnTo>
                    <a:pt x="3867" y="6958"/>
                  </a:lnTo>
                  <a:lnTo>
                    <a:pt x="3821" y="6958"/>
                  </a:lnTo>
                  <a:lnTo>
                    <a:pt x="3730" y="7049"/>
                  </a:lnTo>
                  <a:lnTo>
                    <a:pt x="3639" y="7049"/>
                  </a:lnTo>
                  <a:lnTo>
                    <a:pt x="3594" y="7004"/>
                  </a:lnTo>
                  <a:lnTo>
                    <a:pt x="3230" y="7140"/>
                  </a:lnTo>
                  <a:lnTo>
                    <a:pt x="3048" y="7186"/>
                  </a:lnTo>
                  <a:lnTo>
                    <a:pt x="2866" y="7277"/>
                  </a:lnTo>
                  <a:lnTo>
                    <a:pt x="2684" y="7277"/>
                  </a:lnTo>
                  <a:lnTo>
                    <a:pt x="2457" y="7322"/>
                  </a:lnTo>
                  <a:lnTo>
                    <a:pt x="2411" y="7277"/>
                  </a:lnTo>
                  <a:lnTo>
                    <a:pt x="2229" y="7322"/>
                  </a:lnTo>
                  <a:lnTo>
                    <a:pt x="1956" y="7504"/>
                  </a:lnTo>
                  <a:lnTo>
                    <a:pt x="1865" y="7686"/>
                  </a:lnTo>
                  <a:lnTo>
                    <a:pt x="1774" y="7777"/>
                  </a:lnTo>
                  <a:lnTo>
                    <a:pt x="1729" y="7868"/>
                  </a:lnTo>
                  <a:lnTo>
                    <a:pt x="1547" y="8141"/>
                  </a:lnTo>
                  <a:lnTo>
                    <a:pt x="1411" y="8186"/>
                  </a:lnTo>
                  <a:lnTo>
                    <a:pt x="1274" y="8368"/>
                  </a:lnTo>
                  <a:lnTo>
                    <a:pt x="1229" y="8459"/>
                  </a:lnTo>
                  <a:lnTo>
                    <a:pt x="1138" y="8596"/>
                  </a:lnTo>
                  <a:lnTo>
                    <a:pt x="910" y="8596"/>
                  </a:lnTo>
                  <a:lnTo>
                    <a:pt x="819" y="8732"/>
                  </a:lnTo>
                  <a:lnTo>
                    <a:pt x="865" y="8960"/>
                  </a:lnTo>
                  <a:lnTo>
                    <a:pt x="956" y="9005"/>
                  </a:lnTo>
                  <a:lnTo>
                    <a:pt x="1001" y="9096"/>
                  </a:lnTo>
                  <a:lnTo>
                    <a:pt x="956" y="9187"/>
                  </a:lnTo>
                  <a:lnTo>
                    <a:pt x="819" y="9187"/>
                  </a:lnTo>
                  <a:lnTo>
                    <a:pt x="637" y="9323"/>
                  </a:lnTo>
                  <a:lnTo>
                    <a:pt x="592" y="9414"/>
                  </a:lnTo>
                  <a:lnTo>
                    <a:pt x="501" y="9505"/>
                  </a:lnTo>
                  <a:lnTo>
                    <a:pt x="365" y="9687"/>
                  </a:lnTo>
                  <a:lnTo>
                    <a:pt x="274" y="9778"/>
                  </a:lnTo>
                  <a:lnTo>
                    <a:pt x="183" y="9778"/>
                  </a:lnTo>
                  <a:lnTo>
                    <a:pt x="1" y="9869"/>
                  </a:lnTo>
                  <a:lnTo>
                    <a:pt x="183" y="9869"/>
                  </a:lnTo>
                  <a:lnTo>
                    <a:pt x="228" y="10006"/>
                  </a:lnTo>
                  <a:lnTo>
                    <a:pt x="274" y="10233"/>
                  </a:lnTo>
                  <a:lnTo>
                    <a:pt x="228" y="10278"/>
                  </a:lnTo>
                  <a:lnTo>
                    <a:pt x="228" y="10142"/>
                  </a:lnTo>
                  <a:lnTo>
                    <a:pt x="137" y="10051"/>
                  </a:lnTo>
                  <a:lnTo>
                    <a:pt x="92" y="10187"/>
                  </a:lnTo>
                  <a:lnTo>
                    <a:pt x="137" y="10324"/>
                  </a:lnTo>
                  <a:lnTo>
                    <a:pt x="228" y="10369"/>
                  </a:lnTo>
                  <a:lnTo>
                    <a:pt x="274" y="10460"/>
                  </a:lnTo>
                  <a:lnTo>
                    <a:pt x="228" y="10551"/>
                  </a:lnTo>
                  <a:lnTo>
                    <a:pt x="274" y="10506"/>
                  </a:lnTo>
                  <a:lnTo>
                    <a:pt x="365" y="10415"/>
                  </a:lnTo>
                  <a:lnTo>
                    <a:pt x="456" y="10369"/>
                  </a:lnTo>
                  <a:lnTo>
                    <a:pt x="547" y="10415"/>
                  </a:lnTo>
                  <a:lnTo>
                    <a:pt x="501" y="10460"/>
                  </a:lnTo>
                  <a:lnTo>
                    <a:pt x="547" y="10506"/>
                  </a:lnTo>
                  <a:lnTo>
                    <a:pt x="683" y="10460"/>
                  </a:lnTo>
                  <a:lnTo>
                    <a:pt x="637" y="10324"/>
                  </a:lnTo>
                  <a:lnTo>
                    <a:pt x="547" y="10233"/>
                  </a:lnTo>
                  <a:lnTo>
                    <a:pt x="410" y="10278"/>
                  </a:lnTo>
                  <a:lnTo>
                    <a:pt x="410" y="10187"/>
                  </a:lnTo>
                  <a:lnTo>
                    <a:pt x="456" y="10142"/>
                  </a:lnTo>
                  <a:lnTo>
                    <a:pt x="456" y="10006"/>
                  </a:lnTo>
                  <a:lnTo>
                    <a:pt x="501" y="9915"/>
                  </a:lnTo>
                  <a:lnTo>
                    <a:pt x="637" y="9960"/>
                  </a:lnTo>
                  <a:lnTo>
                    <a:pt x="774" y="10233"/>
                  </a:lnTo>
                  <a:lnTo>
                    <a:pt x="774" y="10415"/>
                  </a:lnTo>
                  <a:lnTo>
                    <a:pt x="865" y="10460"/>
                  </a:lnTo>
                  <a:lnTo>
                    <a:pt x="865" y="10733"/>
                  </a:lnTo>
                  <a:lnTo>
                    <a:pt x="774" y="11006"/>
                  </a:lnTo>
                  <a:lnTo>
                    <a:pt x="592" y="11006"/>
                  </a:lnTo>
                  <a:lnTo>
                    <a:pt x="637" y="11097"/>
                  </a:lnTo>
                  <a:lnTo>
                    <a:pt x="774" y="11324"/>
                  </a:lnTo>
                  <a:lnTo>
                    <a:pt x="819" y="11597"/>
                  </a:lnTo>
                  <a:lnTo>
                    <a:pt x="956" y="11734"/>
                  </a:lnTo>
                  <a:lnTo>
                    <a:pt x="956" y="11870"/>
                  </a:lnTo>
                  <a:lnTo>
                    <a:pt x="865" y="11961"/>
                  </a:lnTo>
                  <a:lnTo>
                    <a:pt x="1001" y="12098"/>
                  </a:lnTo>
                  <a:lnTo>
                    <a:pt x="1092" y="12052"/>
                  </a:lnTo>
                  <a:lnTo>
                    <a:pt x="1229" y="12143"/>
                  </a:lnTo>
                  <a:lnTo>
                    <a:pt x="1274" y="12052"/>
                  </a:lnTo>
                  <a:lnTo>
                    <a:pt x="1274" y="12007"/>
                  </a:lnTo>
                  <a:lnTo>
                    <a:pt x="1138" y="11825"/>
                  </a:lnTo>
                  <a:lnTo>
                    <a:pt x="1138" y="11552"/>
                  </a:lnTo>
                  <a:lnTo>
                    <a:pt x="1229" y="11461"/>
                  </a:lnTo>
                  <a:lnTo>
                    <a:pt x="1320" y="11552"/>
                  </a:lnTo>
                  <a:lnTo>
                    <a:pt x="1274" y="11597"/>
                  </a:lnTo>
                  <a:lnTo>
                    <a:pt x="1274" y="11688"/>
                  </a:lnTo>
                  <a:lnTo>
                    <a:pt x="1365" y="11825"/>
                  </a:lnTo>
                  <a:lnTo>
                    <a:pt x="1411" y="12007"/>
                  </a:lnTo>
                  <a:lnTo>
                    <a:pt x="1365" y="12143"/>
                  </a:lnTo>
                  <a:lnTo>
                    <a:pt x="1411" y="12280"/>
                  </a:lnTo>
                  <a:lnTo>
                    <a:pt x="1547" y="12189"/>
                  </a:lnTo>
                  <a:lnTo>
                    <a:pt x="1729" y="11961"/>
                  </a:lnTo>
                  <a:lnTo>
                    <a:pt x="1547" y="11825"/>
                  </a:lnTo>
                  <a:lnTo>
                    <a:pt x="1547" y="11734"/>
                  </a:lnTo>
                  <a:lnTo>
                    <a:pt x="1638" y="11688"/>
                  </a:lnTo>
                  <a:lnTo>
                    <a:pt x="1729" y="11734"/>
                  </a:lnTo>
                  <a:lnTo>
                    <a:pt x="1820" y="11779"/>
                  </a:lnTo>
                  <a:lnTo>
                    <a:pt x="1865" y="11597"/>
                  </a:lnTo>
                  <a:lnTo>
                    <a:pt x="1865" y="11370"/>
                  </a:lnTo>
                  <a:lnTo>
                    <a:pt x="1820" y="11234"/>
                  </a:lnTo>
                  <a:lnTo>
                    <a:pt x="1820" y="10779"/>
                  </a:lnTo>
                  <a:lnTo>
                    <a:pt x="1820" y="10551"/>
                  </a:lnTo>
                  <a:lnTo>
                    <a:pt x="1865" y="10415"/>
                  </a:lnTo>
                  <a:lnTo>
                    <a:pt x="2047" y="10233"/>
                  </a:lnTo>
                  <a:lnTo>
                    <a:pt x="2002" y="10142"/>
                  </a:lnTo>
                  <a:lnTo>
                    <a:pt x="1911" y="10097"/>
                  </a:lnTo>
                  <a:lnTo>
                    <a:pt x="1911" y="9960"/>
                  </a:lnTo>
                  <a:lnTo>
                    <a:pt x="1820" y="9915"/>
                  </a:lnTo>
                  <a:lnTo>
                    <a:pt x="1865" y="9824"/>
                  </a:lnTo>
                  <a:lnTo>
                    <a:pt x="1593" y="9824"/>
                  </a:lnTo>
                  <a:lnTo>
                    <a:pt x="1547" y="9778"/>
                  </a:lnTo>
                  <a:lnTo>
                    <a:pt x="1684" y="9687"/>
                  </a:lnTo>
                  <a:lnTo>
                    <a:pt x="1729" y="9596"/>
                  </a:lnTo>
                  <a:lnTo>
                    <a:pt x="1684" y="9414"/>
                  </a:lnTo>
                  <a:lnTo>
                    <a:pt x="1593" y="9323"/>
                  </a:lnTo>
                  <a:lnTo>
                    <a:pt x="1456" y="9369"/>
                  </a:lnTo>
                  <a:lnTo>
                    <a:pt x="1456" y="9414"/>
                  </a:lnTo>
                  <a:lnTo>
                    <a:pt x="1365" y="9460"/>
                  </a:lnTo>
                  <a:lnTo>
                    <a:pt x="1229" y="9460"/>
                  </a:lnTo>
                  <a:lnTo>
                    <a:pt x="1047" y="9278"/>
                  </a:lnTo>
                  <a:lnTo>
                    <a:pt x="1092" y="9141"/>
                  </a:lnTo>
                  <a:lnTo>
                    <a:pt x="1320" y="9050"/>
                  </a:lnTo>
                  <a:lnTo>
                    <a:pt x="1547" y="9005"/>
                  </a:lnTo>
                  <a:lnTo>
                    <a:pt x="1774" y="9096"/>
                  </a:lnTo>
                  <a:lnTo>
                    <a:pt x="1911" y="9141"/>
                  </a:lnTo>
                  <a:lnTo>
                    <a:pt x="1911" y="9050"/>
                  </a:lnTo>
                  <a:lnTo>
                    <a:pt x="1911" y="8960"/>
                  </a:lnTo>
                  <a:lnTo>
                    <a:pt x="1956" y="8778"/>
                  </a:lnTo>
                  <a:lnTo>
                    <a:pt x="1911" y="8687"/>
                  </a:lnTo>
                  <a:lnTo>
                    <a:pt x="1956" y="8596"/>
                  </a:lnTo>
                  <a:lnTo>
                    <a:pt x="2047" y="8596"/>
                  </a:lnTo>
                  <a:lnTo>
                    <a:pt x="2138" y="8687"/>
                  </a:lnTo>
                  <a:lnTo>
                    <a:pt x="2229" y="8687"/>
                  </a:lnTo>
                  <a:lnTo>
                    <a:pt x="2366" y="8641"/>
                  </a:lnTo>
                  <a:lnTo>
                    <a:pt x="2639" y="8596"/>
                  </a:lnTo>
                  <a:lnTo>
                    <a:pt x="2866" y="8505"/>
                  </a:lnTo>
                  <a:lnTo>
                    <a:pt x="3093" y="8505"/>
                  </a:lnTo>
                  <a:lnTo>
                    <a:pt x="3184" y="8459"/>
                  </a:lnTo>
                  <a:lnTo>
                    <a:pt x="3184" y="8414"/>
                  </a:lnTo>
                  <a:lnTo>
                    <a:pt x="3366" y="8323"/>
                  </a:lnTo>
                  <a:lnTo>
                    <a:pt x="3412" y="8232"/>
                  </a:lnTo>
                  <a:lnTo>
                    <a:pt x="3594" y="8095"/>
                  </a:lnTo>
                  <a:lnTo>
                    <a:pt x="3776" y="8004"/>
                  </a:lnTo>
                  <a:lnTo>
                    <a:pt x="4003" y="8050"/>
                  </a:lnTo>
                  <a:lnTo>
                    <a:pt x="4139" y="8050"/>
                  </a:lnTo>
                  <a:lnTo>
                    <a:pt x="4230" y="8095"/>
                  </a:lnTo>
                  <a:lnTo>
                    <a:pt x="4230" y="8232"/>
                  </a:lnTo>
                  <a:lnTo>
                    <a:pt x="4094" y="8414"/>
                  </a:lnTo>
                  <a:lnTo>
                    <a:pt x="4048" y="8550"/>
                  </a:lnTo>
                  <a:lnTo>
                    <a:pt x="4139" y="8596"/>
                  </a:lnTo>
                  <a:lnTo>
                    <a:pt x="4139" y="8732"/>
                  </a:lnTo>
                  <a:lnTo>
                    <a:pt x="4185" y="8869"/>
                  </a:lnTo>
                  <a:lnTo>
                    <a:pt x="4139" y="8914"/>
                  </a:lnTo>
                  <a:lnTo>
                    <a:pt x="4185" y="9096"/>
                  </a:lnTo>
                  <a:lnTo>
                    <a:pt x="4321" y="9141"/>
                  </a:lnTo>
                  <a:lnTo>
                    <a:pt x="4549" y="9369"/>
                  </a:lnTo>
                  <a:lnTo>
                    <a:pt x="4731" y="9414"/>
                  </a:lnTo>
                  <a:lnTo>
                    <a:pt x="4822" y="9369"/>
                  </a:lnTo>
                  <a:lnTo>
                    <a:pt x="4958" y="9096"/>
                  </a:lnTo>
                  <a:lnTo>
                    <a:pt x="4958" y="8960"/>
                  </a:lnTo>
                  <a:lnTo>
                    <a:pt x="5049" y="8914"/>
                  </a:lnTo>
                  <a:lnTo>
                    <a:pt x="5095" y="8823"/>
                  </a:lnTo>
                  <a:lnTo>
                    <a:pt x="5049" y="8732"/>
                  </a:lnTo>
                  <a:lnTo>
                    <a:pt x="5140" y="8550"/>
                  </a:lnTo>
                  <a:lnTo>
                    <a:pt x="5322" y="8505"/>
                  </a:lnTo>
                  <a:lnTo>
                    <a:pt x="5413" y="8505"/>
                  </a:lnTo>
                  <a:lnTo>
                    <a:pt x="5458" y="8414"/>
                  </a:lnTo>
                  <a:lnTo>
                    <a:pt x="5413" y="8368"/>
                  </a:lnTo>
                  <a:lnTo>
                    <a:pt x="5413" y="8232"/>
                  </a:lnTo>
                  <a:lnTo>
                    <a:pt x="5095" y="8095"/>
                  </a:lnTo>
                  <a:lnTo>
                    <a:pt x="5095" y="8004"/>
                  </a:lnTo>
                  <a:lnTo>
                    <a:pt x="5140" y="7777"/>
                  </a:lnTo>
                  <a:lnTo>
                    <a:pt x="5231" y="7732"/>
                  </a:lnTo>
                  <a:lnTo>
                    <a:pt x="5276" y="7686"/>
                  </a:lnTo>
                  <a:lnTo>
                    <a:pt x="5276" y="7777"/>
                  </a:lnTo>
                  <a:lnTo>
                    <a:pt x="5276" y="7914"/>
                  </a:lnTo>
                  <a:lnTo>
                    <a:pt x="5322" y="7959"/>
                  </a:lnTo>
                  <a:lnTo>
                    <a:pt x="5413" y="7914"/>
                  </a:lnTo>
                  <a:lnTo>
                    <a:pt x="5413" y="7868"/>
                  </a:lnTo>
                  <a:lnTo>
                    <a:pt x="5549" y="7914"/>
                  </a:lnTo>
                  <a:lnTo>
                    <a:pt x="5640" y="7959"/>
                  </a:lnTo>
                  <a:lnTo>
                    <a:pt x="5777" y="7959"/>
                  </a:lnTo>
                  <a:lnTo>
                    <a:pt x="5731" y="8004"/>
                  </a:lnTo>
                  <a:lnTo>
                    <a:pt x="5595" y="8050"/>
                  </a:lnTo>
                  <a:lnTo>
                    <a:pt x="5549" y="8095"/>
                  </a:lnTo>
                  <a:lnTo>
                    <a:pt x="5640" y="8141"/>
                  </a:lnTo>
                  <a:lnTo>
                    <a:pt x="5731" y="8095"/>
                  </a:lnTo>
                  <a:lnTo>
                    <a:pt x="5959" y="7959"/>
                  </a:lnTo>
                  <a:lnTo>
                    <a:pt x="6322" y="8004"/>
                  </a:lnTo>
                  <a:lnTo>
                    <a:pt x="6550" y="8004"/>
                  </a:lnTo>
                  <a:lnTo>
                    <a:pt x="6504" y="7959"/>
                  </a:lnTo>
                  <a:lnTo>
                    <a:pt x="6459" y="7777"/>
                  </a:lnTo>
                  <a:lnTo>
                    <a:pt x="6504" y="7595"/>
                  </a:lnTo>
                  <a:lnTo>
                    <a:pt x="6641" y="7504"/>
                  </a:lnTo>
                  <a:lnTo>
                    <a:pt x="6777" y="7550"/>
                  </a:lnTo>
                  <a:lnTo>
                    <a:pt x="6823" y="7686"/>
                  </a:lnTo>
                  <a:lnTo>
                    <a:pt x="6777" y="7868"/>
                  </a:lnTo>
                  <a:lnTo>
                    <a:pt x="6823" y="7959"/>
                  </a:lnTo>
                  <a:lnTo>
                    <a:pt x="6959" y="7959"/>
                  </a:lnTo>
                  <a:lnTo>
                    <a:pt x="7096" y="7777"/>
                  </a:lnTo>
                  <a:lnTo>
                    <a:pt x="7005" y="7504"/>
                  </a:lnTo>
                  <a:lnTo>
                    <a:pt x="7050" y="7322"/>
                  </a:lnTo>
                  <a:lnTo>
                    <a:pt x="7232" y="7186"/>
                  </a:lnTo>
                  <a:lnTo>
                    <a:pt x="7323" y="7186"/>
                  </a:lnTo>
                  <a:lnTo>
                    <a:pt x="7369" y="7095"/>
                  </a:lnTo>
                  <a:lnTo>
                    <a:pt x="7323" y="7004"/>
                  </a:lnTo>
                  <a:lnTo>
                    <a:pt x="7323" y="6822"/>
                  </a:lnTo>
                  <a:lnTo>
                    <a:pt x="7459" y="6777"/>
                  </a:lnTo>
                  <a:lnTo>
                    <a:pt x="7596" y="6777"/>
                  </a:lnTo>
                  <a:lnTo>
                    <a:pt x="7641" y="6867"/>
                  </a:lnTo>
                  <a:lnTo>
                    <a:pt x="7550" y="7004"/>
                  </a:lnTo>
                  <a:lnTo>
                    <a:pt x="7505" y="7186"/>
                  </a:lnTo>
                  <a:lnTo>
                    <a:pt x="7550" y="7641"/>
                  </a:lnTo>
                  <a:lnTo>
                    <a:pt x="7641" y="7686"/>
                  </a:lnTo>
                  <a:lnTo>
                    <a:pt x="7732" y="7641"/>
                  </a:lnTo>
                  <a:lnTo>
                    <a:pt x="7778" y="7459"/>
                  </a:lnTo>
                  <a:lnTo>
                    <a:pt x="7914" y="7459"/>
                  </a:lnTo>
                  <a:lnTo>
                    <a:pt x="8096" y="7322"/>
                  </a:lnTo>
                  <a:lnTo>
                    <a:pt x="8142" y="7095"/>
                  </a:lnTo>
                  <a:lnTo>
                    <a:pt x="8096" y="6958"/>
                  </a:lnTo>
                  <a:lnTo>
                    <a:pt x="8278" y="6822"/>
                  </a:lnTo>
                  <a:lnTo>
                    <a:pt x="8233" y="6686"/>
                  </a:lnTo>
                  <a:lnTo>
                    <a:pt x="8187" y="6595"/>
                  </a:lnTo>
                  <a:lnTo>
                    <a:pt x="8005" y="6367"/>
                  </a:lnTo>
                  <a:lnTo>
                    <a:pt x="7914" y="6185"/>
                  </a:lnTo>
                  <a:lnTo>
                    <a:pt x="7869" y="5776"/>
                  </a:lnTo>
                  <a:lnTo>
                    <a:pt x="7914" y="5321"/>
                  </a:lnTo>
                  <a:lnTo>
                    <a:pt x="7960" y="5048"/>
                  </a:lnTo>
                  <a:lnTo>
                    <a:pt x="7778" y="4457"/>
                  </a:lnTo>
                  <a:lnTo>
                    <a:pt x="7596" y="4230"/>
                  </a:lnTo>
                  <a:lnTo>
                    <a:pt x="7596" y="4002"/>
                  </a:lnTo>
                  <a:lnTo>
                    <a:pt x="7641" y="3729"/>
                  </a:lnTo>
                  <a:lnTo>
                    <a:pt x="7869" y="3638"/>
                  </a:lnTo>
                  <a:lnTo>
                    <a:pt x="8005" y="3638"/>
                  </a:lnTo>
                  <a:lnTo>
                    <a:pt x="8051" y="3729"/>
                  </a:lnTo>
                  <a:lnTo>
                    <a:pt x="8096" y="3684"/>
                  </a:lnTo>
                  <a:lnTo>
                    <a:pt x="8051" y="3502"/>
                  </a:lnTo>
                  <a:lnTo>
                    <a:pt x="8051" y="3366"/>
                  </a:lnTo>
                  <a:lnTo>
                    <a:pt x="8005" y="3320"/>
                  </a:lnTo>
                  <a:lnTo>
                    <a:pt x="7960" y="3184"/>
                  </a:lnTo>
                  <a:lnTo>
                    <a:pt x="7960" y="3093"/>
                  </a:lnTo>
                  <a:lnTo>
                    <a:pt x="7960" y="2956"/>
                  </a:lnTo>
                  <a:lnTo>
                    <a:pt x="8005" y="2865"/>
                  </a:lnTo>
                  <a:lnTo>
                    <a:pt x="8005" y="2820"/>
                  </a:lnTo>
                  <a:lnTo>
                    <a:pt x="8051" y="2683"/>
                  </a:lnTo>
                  <a:lnTo>
                    <a:pt x="8005" y="2638"/>
                  </a:lnTo>
                  <a:lnTo>
                    <a:pt x="7960" y="2410"/>
                  </a:lnTo>
                  <a:lnTo>
                    <a:pt x="8005" y="2320"/>
                  </a:lnTo>
                  <a:lnTo>
                    <a:pt x="7960" y="2229"/>
                  </a:lnTo>
                  <a:lnTo>
                    <a:pt x="7914" y="1910"/>
                  </a:lnTo>
                  <a:lnTo>
                    <a:pt x="7732" y="1637"/>
                  </a:lnTo>
                  <a:lnTo>
                    <a:pt x="7687" y="1637"/>
                  </a:lnTo>
                  <a:lnTo>
                    <a:pt x="7596" y="1592"/>
                  </a:lnTo>
                  <a:lnTo>
                    <a:pt x="7550" y="1273"/>
                  </a:lnTo>
                  <a:lnTo>
                    <a:pt x="7414" y="1137"/>
                  </a:lnTo>
                  <a:lnTo>
                    <a:pt x="7096" y="773"/>
                  </a:lnTo>
                  <a:lnTo>
                    <a:pt x="7005" y="591"/>
                  </a:lnTo>
                  <a:lnTo>
                    <a:pt x="6959" y="364"/>
                  </a:lnTo>
                  <a:lnTo>
                    <a:pt x="6914" y="91"/>
                  </a:lnTo>
                  <a:lnTo>
                    <a:pt x="6959" y="46"/>
                  </a:lnTo>
                  <a:lnTo>
                    <a:pt x="6868" y="91"/>
                  </a:lnTo>
                  <a:lnTo>
                    <a:pt x="6777" y="91"/>
                  </a:lnTo>
                  <a:lnTo>
                    <a:pt x="6732" y="46"/>
                  </a:lnTo>
                  <a:lnTo>
                    <a:pt x="659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2"/>
            <p:cNvSpPr/>
            <p:nvPr/>
          </p:nvSpPr>
          <p:spPr>
            <a:xfrm>
              <a:off x="1377038" y="2740136"/>
              <a:ext cx="9374" cy="15578"/>
            </a:xfrm>
            <a:custGeom>
              <a:rect b="b" l="l" r="r" t="t"/>
              <a:pathLst>
                <a:path extrusionOk="0" h="683" w="411">
                  <a:moveTo>
                    <a:pt x="319" y="0"/>
                  </a:moveTo>
                  <a:lnTo>
                    <a:pt x="274" y="182"/>
                  </a:lnTo>
                  <a:lnTo>
                    <a:pt x="137" y="228"/>
                  </a:lnTo>
                  <a:lnTo>
                    <a:pt x="137" y="319"/>
                  </a:lnTo>
                  <a:lnTo>
                    <a:pt x="137" y="364"/>
                  </a:lnTo>
                  <a:lnTo>
                    <a:pt x="1" y="455"/>
                  </a:lnTo>
                  <a:lnTo>
                    <a:pt x="46" y="682"/>
                  </a:lnTo>
                  <a:lnTo>
                    <a:pt x="137" y="637"/>
                  </a:lnTo>
                  <a:lnTo>
                    <a:pt x="137" y="500"/>
                  </a:lnTo>
                  <a:lnTo>
                    <a:pt x="319" y="410"/>
                  </a:lnTo>
                  <a:lnTo>
                    <a:pt x="319" y="273"/>
                  </a:lnTo>
                  <a:lnTo>
                    <a:pt x="410" y="182"/>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2"/>
            <p:cNvSpPr/>
            <p:nvPr/>
          </p:nvSpPr>
          <p:spPr>
            <a:xfrm>
              <a:off x="1432027" y="2512974"/>
              <a:ext cx="4174" cy="4174"/>
            </a:xfrm>
            <a:custGeom>
              <a:rect b="b" l="l" r="r" t="t"/>
              <a:pathLst>
                <a:path extrusionOk="0" h="183" w="183">
                  <a:moveTo>
                    <a:pt x="182" y="0"/>
                  </a:moveTo>
                  <a:lnTo>
                    <a:pt x="46" y="46"/>
                  </a:lnTo>
                  <a:lnTo>
                    <a:pt x="0" y="137"/>
                  </a:lnTo>
                  <a:lnTo>
                    <a:pt x="46" y="182"/>
                  </a:lnTo>
                  <a:lnTo>
                    <a:pt x="137" y="182"/>
                  </a:lnTo>
                  <a:lnTo>
                    <a:pt x="182"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2"/>
            <p:cNvSpPr/>
            <p:nvPr/>
          </p:nvSpPr>
          <p:spPr>
            <a:xfrm>
              <a:off x="1494268" y="2343879"/>
              <a:ext cx="5200" cy="7298"/>
            </a:xfrm>
            <a:custGeom>
              <a:rect b="b" l="l" r="r" t="t"/>
              <a:pathLst>
                <a:path extrusionOk="0" h="320" w="228">
                  <a:moveTo>
                    <a:pt x="137" y="1"/>
                  </a:moveTo>
                  <a:lnTo>
                    <a:pt x="0" y="137"/>
                  </a:lnTo>
                  <a:lnTo>
                    <a:pt x="46" y="228"/>
                  </a:lnTo>
                  <a:lnTo>
                    <a:pt x="91" y="319"/>
                  </a:lnTo>
                  <a:lnTo>
                    <a:pt x="182" y="274"/>
                  </a:lnTo>
                  <a:lnTo>
                    <a:pt x="182" y="137"/>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2"/>
            <p:cNvSpPr/>
            <p:nvPr/>
          </p:nvSpPr>
          <p:spPr>
            <a:xfrm>
              <a:off x="1502548" y="2252603"/>
              <a:ext cx="99623" cy="116204"/>
            </a:xfrm>
            <a:custGeom>
              <a:rect b="b" l="l" r="r" t="t"/>
              <a:pathLst>
                <a:path extrusionOk="0" h="5095" w="4368">
                  <a:moveTo>
                    <a:pt x="501" y="1"/>
                  </a:moveTo>
                  <a:lnTo>
                    <a:pt x="501" y="46"/>
                  </a:lnTo>
                  <a:lnTo>
                    <a:pt x="410" y="137"/>
                  </a:lnTo>
                  <a:lnTo>
                    <a:pt x="319" y="137"/>
                  </a:lnTo>
                  <a:lnTo>
                    <a:pt x="319" y="183"/>
                  </a:lnTo>
                  <a:lnTo>
                    <a:pt x="365" y="319"/>
                  </a:lnTo>
                  <a:lnTo>
                    <a:pt x="410" y="501"/>
                  </a:lnTo>
                  <a:lnTo>
                    <a:pt x="683" y="910"/>
                  </a:lnTo>
                  <a:lnTo>
                    <a:pt x="774" y="1092"/>
                  </a:lnTo>
                  <a:lnTo>
                    <a:pt x="774" y="1411"/>
                  </a:lnTo>
                  <a:lnTo>
                    <a:pt x="729" y="1502"/>
                  </a:lnTo>
                  <a:lnTo>
                    <a:pt x="820" y="1729"/>
                  </a:lnTo>
                  <a:lnTo>
                    <a:pt x="865" y="1911"/>
                  </a:lnTo>
                  <a:lnTo>
                    <a:pt x="865" y="1956"/>
                  </a:lnTo>
                  <a:lnTo>
                    <a:pt x="820" y="2002"/>
                  </a:lnTo>
                  <a:lnTo>
                    <a:pt x="683" y="2138"/>
                  </a:lnTo>
                  <a:lnTo>
                    <a:pt x="729" y="2275"/>
                  </a:lnTo>
                  <a:lnTo>
                    <a:pt x="820" y="2411"/>
                  </a:lnTo>
                  <a:lnTo>
                    <a:pt x="865" y="2502"/>
                  </a:lnTo>
                  <a:lnTo>
                    <a:pt x="911" y="2548"/>
                  </a:lnTo>
                  <a:lnTo>
                    <a:pt x="956" y="2639"/>
                  </a:lnTo>
                  <a:lnTo>
                    <a:pt x="911" y="2684"/>
                  </a:lnTo>
                  <a:lnTo>
                    <a:pt x="911" y="2821"/>
                  </a:lnTo>
                  <a:lnTo>
                    <a:pt x="820" y="2866"/>
                  </a:lnTo>
                  <a:lnTo>
                    <a:pt x="547" y="2821"/>
                  </a:lnTo>
                  <a:lnTo>
                    <a:pt x="319" y="2684"/>
                  </a:lnTo>
                  <a:lnTo>
                    <a:pt x="183" y="2730"/>
                  </a:lnTo>
                  <a:lnTo>
                    <a:pt x="137" y="2866"/>
                  </a:lnTo>
                  <a:lnTo>
                    <a:pt x="183" y="2911"/>
                  </a:lnTo>
                  <a:lnTo>
                    <a:pt x="228" y="2911"/>
                  </a:lnTo>
                  <a:lnTo>
                    <a:pt x="410" y="3048"/>
                  </a:lnTo>
                  <a:lnTo>
                    <a:pt x="410" y="3093"/>
                  </a:lnTo>
                  <a:lnTo>
                    <a:pt x="365" y="3184"/>
                  </a:lnTo>
                  <a:lnTo>
                    <a:pt x="274" y="3321"/>
                  </a:lnTo>
                  <a:lnTo>
                    <a:pt x="183" y="3366"/>
                  </a:lnTo>
                  <a:lnTo>
                    <a:pt x="137" y="3412"/>
                  </a:lnTo>
                  <a:lnTo>
                    <a:pt x="46" y="3503"/>
                  </a:lnTo>
                  <a:lnTo>
                    <a:pt x="1" y="3594"/>
                  </a:lnTo>
                  <a:lnTo>
                    <a:pt x="46" y="3776"/>
                  </a:lnTo>
                  <a:lnTo>
                    <a:pt x="46" y="4003"/>
                  </a:lnTo>
                  <a:lnTo>
                    <a:pt x="46" y="4094"/>
                  </a:lnTo>
                  <a:lnTo>
                    <a:pt x="137" y="4094"/>
                  </a:lnTo>
                  <a:lnTo>
                    <a:pt x="274" y="4185"/>
                  </a:lnTo>
                  <a:lnTo>
                    <a:pt x="410" y="4321"/>
                  </a:lnTo>
                  <a:lnTo>
                    <a:pt x="501" y="4594"/>
                  </a:lnTo>
                  <a:lnTo>
                    <a:pt x="547" y="4867"/>
                  </a:lnTo>
                  <a:lnTo>
                    <a:pt x="501" y="4913"/>
                  </a:lnTo>
                  <a:lnTo>
                    <a:pt x="547" y="5049"/>
                  </a:lnTo>
                  <a:lnTo>
                    <a:pt x="683" y="5094"/>
                  </a:lnTo>
                  <a:lnTo>
                    <a:pt x="865" y="4913"/>
                  </a:lnTo>
                  <a:lnTo>
                    <a:pt x="956" y="4776"/>
                  </a:lnTo>
                  <a:lnTo>
                    <a:pt x="911" y="4640"/>
                  </a:lnTo>
                  <a:lnTo>
                    <a:pt x="1002" y="4594"/>
                  </a:lnTo>
                  <a:lnTo>
                    <a:pt x="1229" y="4594"/>
                  </a:lnTo>
                  <a:lnTo>
                    <a:pt x="1320" y="4685"/>
                  </a:lnTo>
                  <a:lnTo>
                    <a:pt x="1365" y="4594"/>
                  </a:lnTo>
                  <a:lnTo>
                    <a:pt x="1456" y="4412"/>
                  </a:lnTo>
                  <a:lnTo>
                    <a:pt x="1411" y="4321"/>
                  </a:lnTo>
                  <a:lnTo>
                    <a:pt x="1229" y="4321"/>
                  </a:lnTo>
                  <a:lnTo>
                    <a:pt x="1047" y="4276"/>
                  </a:lnTo>
                  <a:lnTo>
                    <a:pt x="865" y="4048"/>
                  </a:lnTo>
                  <a:lnTo>
                    <a:pt x="683" y="4094"/>
                  </a:lnTo>
                  <a:lnTo>
                    <a:pt x="501" y="4003"/>
                  </a:lnTo>
                  <a:lnTo>
                    <a:pt x="456" y="3867"/>
                  </a:lnTo>
                  <a:lnTo>
                    <a:pt x="456" y="3730"/>
                  </a:lnTo>
                  <a:lnTo>
                    <a:pt x="592" y="3639"/>
                  </a:lnTo>
                  <a:lnTo>
                    <a:pt x="683" y="3639"/>
                  </a:lnTo>
                  <a:lnTo>
                    <a:pt x="865" y="3730"/>
                  </a:lnTo>
                  <a:lnTo>
                    <a:pt x="956" y="3821"/>
                  </a:lnTo>
                  <a:lnTo>
                    <a:pt x="1138" y="3548"/>
                  </a:lnTo>
                  <a:lnTo>
                    <a:pt x="1320" y="3412"/>
                  </a:lnTo>
                  <a:lnTo>
                    <a:pt x="1456" y="3412"/>
                  </a:lnTo>
                  <a:lnTo>
                    <a:pt x="1547" y="3457"/>
                  </a:lnTo>
                  <a:lnTo>
                    <a:pt x="1684" y="3503"/>
                  </a:lnTo>
                  <a:lnTo>
                    <a:pt x="1820" y="3503"/>
                  </a:lnTo>
                  <a:lnTo>
                    <a:pt x="1957" y="3639"/>
                  </a:lnTo>
                  <a:lnTo>
                    <a:pt x="2184" y="3821"/>
                  </a:lnTo>
                  <a:lnTo>
                    <a:pt x="2411" y="3957"/>
                  </a:lnTo>
                  <a:lnTo>
                    <a:pt x="2639" y="4003"/>
                  </a:lnTo>
                  <a:lnTo>
                    <a:pt x="2730" y="4139"/>
                  </a:lnTo>
                  <a:lnTo>
                    <a:pt x="2866" y="4185"/>
                  </a:lnTo>
                  <a:lnTo>
                    <a:pt x="2866" y="4048"/>
                  </a:lnTo>
                  <a:lnTo>
                    <a:pt x="2866" y="3912"/>
                  </a:lnTo>
                  <a:lnTo>
                    <a:pt x="2821" y="3776"/>
                  </a:lnTo>
                  <a:lnTo>
                    <a:pt x="2866" y="3503"/>
                  </a:lnTo>
                  <a:lnTo>
                    <a:pt x="2957" y="3184"/>
                  </a:lnTo>
                  <a:lnTo>
                    <a:pt x="3185" y="2866"/>
                  </a:lnTo>
                  <a:lnTo>
                    <a:pt x="3321" y="2821"/>
                  </a:lnTo>
                  <a:lnTo>
                    <a:pt x="3457" y="2866"/>
                  </a:lnTo>
                  <a:lnTo>
                    <a:pt x="3639" y="2866"/>
                  </a:lnTo>
                  <a:lnTo>
                    <a:pt x="3639" y="2775"/>
                  </a:lnTo>
                  <a:lnTo>
                    <a:pt x="3730" y="2684"/>
                  </a:lnTo>
                  <a:lnTo>
                    <a:pt x="3821" y="2730"/>
                  </a:lnTo>
                  <a:lnTo>
                    <a:pt x="3912" y="2730"/>
                  </a:lnTo>
                  <a:lnTo>
                    <a:pt x="3958" y="2639"/>
                  </a:lnTo>
                  <a:lnTo>
                    <a:pt x="4003" y="2548"/>
                  </a:lnTo>
                  <a:lnTo>
                    <a:pt x="4140" y="2502"/>
                  </a:lnTo>
                  <a:lnTo>
                    <a:pt x="4231" y="2411"/>
                  </a:lnTo>
                  <a:lnTo>
                    <a:pt x="4231" y="2229"/>
                  </a:lnTo>
                  <a:lnTo>
                    <a:pt x="4322" y="2184"/>
                  </a:lnTo>
                  <a:lnTo>
                    <a:pt x="4367" y="2093"/>
                  </a:lnTo>
                  <a:lnTo>
                    <a:pt x="4276" y="2093"/>
                  </a:lnTo>
                  <a:lnTo>
                    <a:pt x="4185" y="2229"/>
                  </a:lnTo>
                  <a:lnTo>
                    <a:pt x="4094" y="2320"/>
                  </a:lnTo>
                  <a:lnTo>
                    <a:pt x="3958" y="2320"/>
                  </a:lnTo>
                  <a:lnTo>
                    <a:pt x="4003" y="2229"/>
                  </a:lnTo>
                  <a:lnTo>
                    <a:pt x="3958" y="2138"/>
                  </a:lnTo>
                  <a:lnTo>
                    <a:pt x="3867" y="1956"/>
                  </a:lnTo>
                  <a:lnTo>
                    <a:pt x="3639" y="1865"/>
                  </a:lnTo>
                  <a:lnTo>
                    <a:pt x="3594" y="1774"/>
                  </a:lnTo>
                  <a:lnTo>
                    <a:pt x="3594" y="1547"/>
                  </a:lnTo>
                  <a:lnTo>
                    <a:pt x="3685" y="1320"/>
                  </a:lnTo>
                  <a:lnTo>
                    <a:pt x="3685" y="1183"/>
                  </a:lnTo>
                  <a:lnTo>
                    <a:pt x="3639" y="1092"/>
                  </a:lnTo>
                  <a:lnTo>
                    <a:pt x="3594" y="1183"/>
                  </a:lnTo>
                  <a:lnTo>
                    <a:pt x="3548" y="1320"/>
                  </a:lnTo>
                  <a:lnTo>
                    <a:pt x="3457" y="1456"/>
                  </a:lnTo>
                  <a:lnTo>
                    <a:pt x="3185" y="1638"/>
                  </a:lnTo>
                  <a:lnTo>
                    <a:pt x="3003" y="1684"/>
                  </a:lnTo>
                  <a:lnTo>
                    <a:pt x="2912" y="1638"/>
                  </a:lnTo>
                  <a:lnTo>
                    <a:pt x="2821" y="1638"/>
                  </a:lnTo>
                  <a:lnTo>
                    <a:pt x="2639" y="1502"/>
                  </a:lnTo>
                  <a:lnTo>
                    <a:pt x="2457" y="1502"/>
                  </a:lnTo>
                  <a:lnTo>
                    <a:pt x="2229" y="1365"/>
                  </a:lnTo>
                  <a:lnTo>
                    <a:pt x="2093" y="1229"/>
                  </a:lnTo>
                  <a:lnTo>
                    <a:pt x="1911" y="1183"/>
                  </a:lnTo>
                  <a:lnTo>
                    <a:pt x="1866" y="1092"/>
                  </a:lnTo>
                  <a:lnTo>
                    <a:pt x="1684" y="910"/>
                  </a:lnTo>
                  <a:lnTo>
                    <a:pt x="1320" y="592"/>
                  </a:lnTo>
                  <a:lnTo>
                    <a:pt x="1183" y="365"/>
                  </a:lnTo>
                  <a:lnTo>
                    <a:pt x="956" y="319"/>
                  </a:lnTo>
                  <a:lnTo>
                    <a:pt x="729" y="92"/>
                  </a:lnTo>
                  <a:lnTo>
                    <a:pt x="63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2"/>
            <p:cNvSpPr/>
            <p:nvPr/>
          </p:nvSpPr>
          <p:spPr>
            <a:xfrm>
              <a:off x="1378087" y="2591796"/>
              <a:ext cx="3125" cy="2098"/>
            </a:xfrm>
            <a:custGeom>
              <a:rect b="b" l="l" r="r" t="t"/>
              <a:pathLst>
                <a:path extrusionOk="0" h="92" w="137">
                  <a:moveTo>
                    <a:pt x="0" y="1"/>
                  </a:moveTo>
                  <a:lnTo>
                    <a:pt x="0" y="46"/>
                  </a:lnTo>
                  <a:lnTo>
                    <a:pt x="91" y="92"/>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2"/>
            <p:cNvSpPr/>
            <p:nvPr/>
          </p:nvSpPr>
          <p:spPr>
            <a:xfrm>
              <a:off x="1337627" y="2787850"/>
              <a:ext cx="5223" cy="5200"/>
            </a:xfrm>
            <a:custGeom>
              <a:rect b="b" l="l" r="r" t="t"/>
              <a:pathLst>
                <a:path extrusionOk="0" h="228" w="229">
                  <a:moveTo>
                    <a:pt x="46" y="0"/>
                  </a:moveTo>
                  <a:lnTo>
                    <a:pt x="1" y="182"/>
                  </a:lnTo>
                  <a:lnTo>
                    <a:pt x="92" y="228"/>
                  </a:lnTo>
                  <a:lnTo>
                    <a:pt x="183" y="228"/>
                  </a:lnTo>
                  <a:lnTo>
                    <a:pt x="228"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2"/>
            <p:cNvSpPr/>
            <p:nvPr/>
          </p:nvSpPr>
          <p:spPr>
            <a:xfrm>
              <a:off x="1321023" y="2798227"/>
              <a:ext cx="4174" cy="5200"/>
            </a:xfrm>
            <a:custGeom>
              <a:rect b="b" l="l" r="r" t="t"/>
              <a:pathLst>
                <a:path extrusionOk="0" h="228" w="183">
                  <a:moveTo>
                    <a:pt x="92" y="0"/>
                  </a:moveTo>
                  <a:lnTo>
                    <a:pt x="1" y="91"/>
                  </a:lnTo>
                  <a:lnTo>
                    <a:pt x="46" y="182"/>
                  </a:lnTo>
                  <a:lnTo>
                    <a:pt x="137" y="227"/>
                  </a:lnTo>
                  <a:lnTo>
                    <a:pt x="183"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2"/>
            <p:cNvSpPr/>
            <p:nvPr/>
          </p:nvSpPr>
          <p:spPr>
            <a:xfrm>
              <a:off x="1374962" y="2596996"/>
              <a:ext cx="2098" cy="1049"/>
            </a:xfrm>
            <a:custGeom>
              <a:rect b="b" l="l" r="r" t="t"/>
              <a:pathLst>
                <a:path extrusionOk="0" h="46" w="92">
                  <a:moveTo>
                    <a:pt x="1" y="0"/>
                  </a:moveTo>
                  <a:lnTo>
                    <a:pt x="92" y="45"/>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2"/>
            <p:cNvSpPr/>
            <p:nvPr/>
          </p:nvSpPr>
          <p:spPr>
            <a:xfrm>
              <a:off x="1377038" y="2594921"/>
              <a:ext cx="2098" cy="1049"/>
            </a:xfrm>
            <a:custGeom>
              <a:rect b="b" l="l" r="r" t="t"/>
              <a:pathLst>
                <a:path extrusionOk="0" h="46" w="92">
                  <a:moveTo>
                    <a:pt x="1" y="0"/>
                  </a:moveTo>
                  <a:lnTo>
                    <a:pt x="46"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2"/>
            <p:cNvSpPr/>
            <p:nvPr/>
          </p:nvSpPr>
          <p:spPr>
            <a:xfrm>
              <a:off x="1397793" y="2607351"/>
              <a:ext cx="2098" cy="3147"/>
            </a:xfrm>
            <a:custGeom>
              <a:rect b="b" l="l" r="r" t="t"/>
              <a:pathLst>
                <a:path extrusionOk="0" h="138" w="92">
                  <a:moveTo>
                    <a:pt x="46" y="1"/>
                  </a:moveTo>
                  <a:lnTo>
                    <a:pt x="0" y="46"/>
                  </a:lnTo>
                  <a:lnTo>
                    <a:pt x="0" y="137"/>
                  </a:lnTo>
                  <a:lnTo>
                    <a:pt x="91" y="137"/>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2"/>
            <p:cNvSpPr/>
            <p:nvPr/>
          </p:nvSpPr>
          <p:spPr>
            <a:xfrm>
              <a:off x="1370834" y="2568989"/>
              <a:ext cx="4151" cy="4151"/>
            </a:xfrm>
            <a:custGeom>
              <a:rect b="b" l="l" r="r" t="t"/>
              <a:pathLst>
                <a:path extrusionOk="0" h="182" w="182">
                  <a:moveTo>
                    <a:pt x="45" y="0"/>
                  </a:moveTo>
                  <a:lnTo>
                    <a:pt x="0" y="91"/>
                  </a:lnTo>
                  <a:lnTo>
                    <a:pt x="0" y="182"/>
                  </a:lnTo>
                  <a:lnTo>
                    <a:pt x="91" y="182"/>
                  </a:lnTo>
                  <a:lnTo>
                    <a:pt x="136"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2"/>
            <p:cNvSpPr/>
            <p:nvPr/>
          </p:nvSpPr>
          <p:spPr>
            <a:xfrm>
              <a:off x="1371861" y="2558611"/>
              <a:ext cx="4174" cy="8325"/>
            </a:xfrm>
            <a:custGeom>
              <a:rect b="b" l="l" r="r" t="t"/>
              <a:pathLst>
                <a:path extrusionOk="0" h="365" w="183">
                  <a:moveTo>
                    <a:pt x="137" y="0"/>
                  </a:moveTo>
                  <a:lnTo>
                    <a:pt x="46" y="46"/>
                  </a:lnTo>
                  <a:lnTo>
                    <a:pt x="0" y="137"/>
                  </a:lnTo>
                  <a:lnTo>
                    <a:pt x="0" y="273"/>
                  </a:lnTo>
                  <a:lnTo>
                    <a:pt x="46" y="364"/>
                  </a:lnTo>
                  <a:lnTo>
                    <a:pt x="91" y="319"/>
                  </a:lnTo>
                  <a:lnTo>
                    <a:pt x="182" y="137"/>
                  </a:lnTo>
                  <a:lnTo>
                    <a:pt x="137"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2"/>
            <p:cNvSpPr/>
            <p:nvPr/>
          </p:nvSpPr>
          <p:spPr>
            <a:xfrm>
              <a:off x="1356306" y="2549260"/>
              <a:ext cx="4174" cy="7298"/>
            </a:xfrm>
            <a:custGeom>
              <a:rect b="b" l="l" r="r" t="t"/>
              <a:pathLst>
                <a:path extrusionOk="0" h="320" w="183">
                  <a:moveTo>
                    <a:pt x="91" y="1"/>
                  </a:moveTo>
                  <a:lnTo>
                    <a:pt x="0" y="92"/>
                  </a:lnTo>
                  <a:lnTo>
                    <a:pt x="0" y="183"/>
                  </a:lnTo>
                  <a:lnTo>
                    <a:pt x="46" y="319"/>
                  </a:lnTo>
                  <a:lnTo>
                    <a:pt x="137" y="274"/>
                  </a:lnTo>
                  <a:lnTo>
                    <a:pt x="182" y="183"/>
                  </a:lnTo>
                  <a:lnTo>
                    <a:pt x="182"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2"/>
            <p:cNvSpPr/>
            <p:nvPr/>
          </p:nvSpPr>
          <p:spPr>
            <a:xfrm>
              <a:off x="1315845" y="2562762"/>
              <a:ext cx="4174" cy="6249"/>
            </a:xfrm>
            <a:custGeom>
              <a:rect b="b" l="l" r="r" t="t"/>
              <a:pathLst>
                <a:path extrusionOk="0" h="274" w="183">
                  <a:moveTo>
                    <a:pt x="137" y="0"/>
                  </a:moveTo>
                  <a:lnTo>
                    <a:pt x="92" y="91"/>
                  </a:lnTo>
                  <a:lnTo>
                    <a:pt x="46" y="91"/>
                  </a:lnTo>
                  <a:lnTo>
                    <a:pt x="1" y="137"/>
                  </a:lnTo>
                  <a:lnTo>
                    <a:pt x="92" y="273"/>
                  </a:lnTo>
                  <a:lnTo>
                    <a:pt x="137" y="228"/>
                  </a:lnTo>
                  <a:lnTo>
                    <a:pt x="183" y="228"/>
                  </a:lnTo>
                  <a:lnTo>
                    <a:pt x="18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2"/>
            <p:cNvSpPr/>
            <p:nvPr/>
          </p:nvSpPr>
          <p:spPr>
            <a:xfrm>
              <a:off x="1321023" y="2585570"/>
              <a:ext cx="13525" cy="8325"/>
            </a:xfrm>
            <a:custGeom>
              <a:rect b="b" l="l" r="r" t="t"/>
              <a:pathLst>
                <a:path extrusionOk="0" h="365" w="593">
                  <a:moveTo>
                    <a:pt x="410" y="1"/>
                  </a:moveTo>
                  <a:lnTo>
                    <a:pt x="92" y="92"/>
                  </a:lnTo>
                  <a:lnTo>
                    <a:pt x="1" y="183"/>
                  </a:lnTo>
                  <a:lnTo>
                    <a:pt x="46" y="319"/>
                  </a:lnTo>
                  <a:lnTo>
                    <a:pt x="228" y="365"/>
                  </a:lnTo>
                  <a:lnTo>
                    <a:pt x="501" y="274"/>
                  </a:lnTo>
                  <a:lnTo>
                    <a:pt x="592" y="92"/>
                  </a:lnTo>
                  <a:lnTo>
                    <a:pt x="5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2"/>
            <p:cNvSpPr/>
            <p:nvPr/>
          </p:nvSpPr>
          <p:spPr>
            <a:xfrm>
              <a:off x="1342827" y="2554460"/>
              <a:ext cx="4151" cy="3125"/>
            </a:xfrm>
            <a:custGeom>
              <a:rect b="b" l="l" r="r" t="t"/>
              <a:pathLst>
                <a:path extrusionOk="0" h="137" w="182">
                  <a:moveTo>
                    <a:pt x="91" y="0"/>
                  </a:moveTo>
                  <a:lnTo>
                    <a:pt x="0" y="46"/>
                  </a:lnTo>
                  <a:lnTo>
                    <a:pt x="46" y="137"/>
                  </a:lnTo>
                  <a:lnTo>
                    <a:pt x="182"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2"/>
            <p:cNvSpPr/>
            <p:nvPr/>
          </p:nvSpPr>
          <p:spPr>
            <a:xfrm>
              <a:off x="2136345" y="3600025"/>
              <a:ext cx="8302" cy="7298"/>
            </a:xfrm>
            <a:custGeom>
              <a:rect b="b" l="l" r="r" t="t"/>
              <a:pathLst>
                <a:path extrusionOk="0" h="320" w="364">
                  <a:moveTo>
                    <a:pt x="228" y="1"/>
                  </a:moveTo>
                  <a:lnTo>
                    <a:pt x="46" y="137"/>
                  </a:lnTo>
                  <a:lnTo>
                    <a:pt x="0" y="228"/>
                  </a:lnTo>
                  <a:lnTo>
                    <a:pt x="91" y="274"/>
                  </a:lnTo>
                  <a:lnTo>
                    <a:pt x="182" y="319"/>
                  </a:lnTo>
                  <a:lnTo>
                    <a:pt x="228" y="274"/>
                  </a:lnTo>
                  <a:lnTo>
                    <a:pt x="319" y="274"/>
                  </a:lnTo>
                  <a:lnTo>
                    <a:pt x="364" y="137"/>
                  </a:lnTo>
                  <a:lnTo>
                    <a:pt x="27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2"/>
            <p:cNvSpPr/>
            <p:nvPr/>
          </p:nvSpPr>
          <p:spPr>
            <a:xfrm>
              <a:off x="2143598" y="3586545"/>
              <a:ext cx="1049" cy="8325"/>
            </a:xfrm>
            <a:custGeom>
              <a:rect b="b" l="l" r="r" t="t"/>
              <a:pathLst>
                <a:path extrusionOk="0" h="365" w="46">
                  <a:moveTo>
                    <a:pt x="1" y="1"/>
                  </a:moveTo>
                  <a:lnTo>
                    <a:pt x="1" y="183"/>
                  </a:lnTo>
                  <a:lnTo>
                    <a:pt x="46" y="364"/>
                  </a:lnTo>
                  <a:lnTo>
                    <a:pt x="46" y="228"/>
                  </a:lnTo>
                  <a:lnTo>
                    <a:pt x="46"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2"/>
            <p:cNvSpPr/>
            <p:nvPr/>
          </p:nvSpPr>
          <p:spPr>
            <a:xfrm>
              <a:off x="2139447" y="3610402"/>
              <a:ext cx="6249" cy="4174"/>
            </a:xfrm>
            <a:custGeom>
              <a:rect b="b" l="l" r="r" t="t"/>
              <a:pathLst>
                <a:path extrusionOk="0" h="183" w="274">
                  <a:moveTo>
                    <a:pt x="92" y="1"/>
                  </a:moveTo>
                  <a:lnTo>
                    <a:pt x="1" y="137"/>
                  </a:lnTo>
                  <a:lnTo>
                    <a:pt x="92" y="183"/>
                  </a:lnTo>
                  <a:lnTo>
                    <a:pt x="273" y="183"/>
                  </a:lnTo>
                  <a:lnTo>
                    <a:pt x="228"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2"/>
            <p:cNvSpPr/>
            <p:nvPr/>
          </p:nvSpPr>
          <p:spPr>
            <a:xfrm>
              <a:off x="2149824" y="3651889"/>
              <a:ext cx="4174" cy="9374"/>
            </a:xfrm>
            <a:custGeom>
              <a:rect b="b" l="l" r="r" t="t"/>
              <a:pathLst>
                <a:path extrusionOk="0" h="411" w="183">
                  <a:moveTo>
                    <a:pt x="91" y="1"/>
                  </a:moveTo>
                  <a:lnTo>
                    <a:pt x="0" y="92"/>
                  </a:lnTo>
                  <a:lnTo>
                    <a:pt x="46" y="228"/>
                  </a:lnTo>
                  <a:lnTo>
                    <a:pt x="137" y="410"/>
                  </a:lnTo>
                  <a:lnTo>
                    <a:pt x="182"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2"/>
            <p:cNvSpPr/>
            <p:nvPr/>
          </p:nvSpPr>
          <p:spPr>
            <a:xfrm>
              <a:off x="2143598" y="3572017"/>
              <a:ext cx="2098" cy="9374"/>
            </a:xfrm>
            <a:custGeom>
              <a:rect b="b" l="l" r="r" t="t"/>
              <a:pathLst>
                <a:path extrusionOk="0" h="411" w="92">
                  <a:moveTo>
                    <a:pt x="1" y="1"/>
                  </a:moveTo>
                  <a:lnTo>
                    <a:pt x="46" y="274"/>
                  </a:lnTo>
                  <a:lnTo>
                    <a:pt x="1" y="410"/>
                  </a:lnTo>
                  <a:lnTo>
                    <a:pt x="91" y="274"/>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2"/>
            <p:cNvSpPr/>
            <p:nvPr/>
          </p:nvSpPr>
          <p:spPr>
            <a:xfrm>
              <a:off x="2153975" y="3669519"/>
              <a:ext cx="2098" cy="5223"/>
            </a:xfrm>
            <a:custGeom>
              <a:rect b="b" l="l" r="r" t="t"/>
              <a:pathLst>
                <a:path extrusionOk="0" h="229" w="92">
                  <a:moveTo>
                    <a:pt x="0" y="1"/>
                  </a:moveTo>
                  <a:lnTo>
                    <a:pt x="0" y="92"/>
                  </a:lnTo>
                  <a:lnTo>
                    <a:pt x="46" y="228"/>
                  </a:lnTo>
                  <a:lnTo>
                    <a:pt x="91"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2"/>
            <p:cNvSpPr/>
            <p:nvPr/>
          </p:nvSpPr>
          <p:spPr>
            <a:xfrm>
              <a:off x="2138421" y="3628032"/>
              <a:ext cx="7276" cy="7298"/>
            </a:xfrm>
            <a:custGeom>
              <a:rect b="b" l="l" r="r" t="t"/>
              <a:pathLst>
                <a:path extrusionOk="0" h="320" w="319">
                  <a:moveTo>
                    <a:pt x="182" y="1"/>
                  </a:moveTo>
                  <a:lnTo>
                    <a:pt x="0" y="92"/>
                  </a:lnTo>
                  <a:lnTo>
                    <a:pt x="46" y="228"/>
                  </a:lnTo>
                  <a:lnTo>
                    <a:pt x="182" y="319"/>
                  </a:lnTo>
                  <a:lnTo>
                    <a:pt x="318" y="274"/>
                  </a:lnTo>
                  <a:lnTo>
                    <a:pt x="318"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2"/>
            <p:cNvSpPr/>
            <p:nvPr/>
          </p:nvSpPr>
          <p:spPr>
            <a:xfrm>
              <a:off x="2134270" y="3580319"/>
              <a:ext cx="6249" cy="4174"/>
            </a:xfrm>
            <a:custGeom>
              <a:rect b="b" l="l" r="r" t="t"/>
              <a:pathLst>
                <a:path extrusionOk="0" h="183" w="274">
                  <a:moveTo>
                    <a:pt x="273" y="1"/>
                  </a:moveTo>
                  <a:lnTo>
                    <a:pt x="46" y="46"/>
                  </a:lnTo>
                  <a:lnTo>
                    <a:pt x="0" y="137"/>
                  </a:lnTo>
                  <a:lnTo>
                    <a:pt x="91" y="183"/>
                  </a:lnTo>
                  <a:lnTo>
                    <a:pt x="273"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2"/>
            <p:cNvSpPr/>
            <p:nvPr/>
          </p:nvSpPr>
          <p:spPr>
            <a:xfrm>
              <a:off x="2113515" y="3567866"/>
              <a:ext cx="12476" cy="20778"/>
            </a:xfrm>
            <a:custGeom>
              <a:rect b="b" l="l" r="r" t="t"/>
              <a:pathLst>
                <a:path extrusionOk="0" h="911" w="547">
                  <a:moveTo>
                    <a:pt x="92" y="1"/>
                  </a:moveTo>
                  <a:lnTo>
                    <a:pt x="1" y="319"/>
                  </a:lnTo>
                  <a:lnTo>
                    <a:pt x="92" y="501"/>
                  </a:lnTo>
                  <a:lnTo>
                    <a:pt x="46" y="683"/>
                  </a:lnTo>
                  <a:lnTo>
                    <a:pt x="137" y="911"/>
                  </a:lnTo>
                  <a:lnTo>
                    <a:pt x="273" y="911"/>
                  </a:lnTo>
                  <a:lnTo>
                    <a:pt x="319" y="774"/>
                  </a:lnTo>
                  <a:lnTo>
                    <a:pt x="455" y="820"/>
                  </a:lnTo>
                  <a:lnTo>
                    <a:pt x="546" y="774"/>
                  </a:lnTo>
                  <a:lnTo>
                    <a:pt x="546" y="592"/>
                  </a:lnTo>
                  <a:lnTo>
                    <a:pt x="501" y="456"/>
                  </a:lnTo>
                  <a:lnTo>
                    <a:pt x="546" y="319"/>
                  </a:lnTo>
                  <a:lnTo>
                    <a:pt x="455" y="228"/>
                  </a:lnTo>
                  <a:lnTo>
                    <a:pt x="410" y="274"/>
                  </a:lnTo>
                  <a:lnTo>
                    <a:pt x="410" y="410"/>
                  </a:lnTo>
                  <a:lnTo>
                    <a:pt x="228" y="410"/>
                  </a:lnTo>
                  <a:lnTo>
                    <a:pt x="228"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2"/>
            <p:cNvSpPr/>
            <p:nvPr/>
          </p:nvSpPr>
          <p:spPr>
            <a:xfrm>
              <a:off x="2123892" y="3594847"/>
              <a:ext cx="10400" cy="15578"/>
            </a:xfrm>
            <a:custGeom>
              <a:rect b="b" l="l" r="r" t="t"/>
              <a:pathLst>
                <a:path extrusionOk="0" h="683" w="456">
                  <a:moveTo>
                    <a:pt x="0" y="0"/>
                  </a:moveTo>
                  <a:lnTo>
                    <a:pt x="0" y="46"/>
                  </a:lnTo>
                  <a:lnTo>
                    <a:pt x="0" y="137"/>
                  </a:lnTo>
                  <a:lnTo>
                    <a:pt x="91" y="137"/>
                  </a:lnTo>
                  <a:lnTo>
                    <a:pt x="182" y="228"/>
                  </a:lnTo>
                  <a:lnTo>
                    <a:pt x="137" y="319"/>
                  </a:lnTo>
                  <a:lnTo>
                    <a:pt x="91" y="592"/>
                  </a:lnTo>
                  <a:lnTo>
                    <a:pt x="137" y="683"/>
                  </a:lnTo>
                  <a:lnTo>
                    <a:pt x="319" y="592"/>
                  </a:lnTo>
                  <a:lnTo>
                    <a:pt x="455" y="546"/>
                  </a:lnTo>
                  <a:lnTo>
                    <a:pt x="410" y="455"/>
                  </a:lnTo>
                  <a:lnTo>
                    <a:pt x="273" y="228"/>
                  </a:lnTo>
                  <a:lnTo>
                    <a:pt x="273"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2"/>
            <p:cNvSpPr/>
            <p:nvPr/>
          </p:nvSpPr>
          <p:spPr>
            <a:xfrm>
              <a:off x="2009786" y="3451707"/>
              <a:ext cx="4174" cy="3125"/>
            </a:xfrm>
            <a:custGeom>
              <a:rect b="b" l="l" r="r" t="t"/>
              <a:pathLst>
                <a:path extrusionOk="0" h="137" w="183">
                  <a:moveTo>
                    <a:pt x="1" y="0"/>
                  </a:moveTo>
                  <a:lnTo>
                    <a:pt x="46" y="91"/>
                  </a:lnTo>
                  <a:lnTo>
                    <a:pt x="183"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2"/>
            <p:cNvSpPr/>
            <p:nvPr/>
          </p:nvSpPr>
          <p:spPr>
            <a:xfrm>
              <a:off x="1943394" y="3405020"/>
              <a:ext cx="20778" cy="15578"/>
            </a:xfrm>
            <a:custGeom>
              <a:rect b="b" l="l" r="r" t="t"/>
              <a:pathLst>
                <a:path extrusionOk="0" h="683" w="911">
                  <a:moveTo>
                    <a:pt x="46" y="1"/>
                  </a:moveTo>
                  <a:lnTo>
                    <a:pt x="1" y="92"/>
                  </a:lnTo>
                  <a:lnTo>
                    <a:pt x="137" y="274"/>
                  </a:lnTo>
                  <a:lnTo>
                    <a:pt x="365" y="455"/>
                  </a:lnTo>
                  <a:lnTo>
                    <a:pt x="547" y="637"/>
                  </a:lnTo>
                  <a:lnTo>
                    <a:pt x="729" y="683"/>
                  </a:lnTo>
                  <a:lnTo>
                    <a:pt x="911" y="683"/>
                  </a:lnTo>
                  <a:lnTo>
                    <a:pt x="865" y="546"/>
                  </a:lnTo>
                  <a:lnTo>
                    <a:pt x="683" y="410"/>
                  </a:lnTo>
                  <a:lnTo>
                    <a:pt x="592" y="364"/>
                  </a:lnTo>
                  <a:lnTo>
                    <a:pt x="547" y="274"/>
                  </a:lnTo>
                  <a:lnTo>
                    <a:pt x="410" y="183"/>
                  </a:lnTo>
                  <a:lnTo>
                    <a:pt x="183" y="137"/>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2"/>
            <p:cNvSpPr/>
            <p:nvPr/>
          </p:nvSpPr>
          <p:spPr>
            <a:xfrm>
              <a:off x="1999409" y="3455858"/>
              <a:ext cx="20778" cy="15578"/>
            </a:xfrm>
            <a:custGeom>
              <a:rect b="b" l="l" r="r" t="t"/>
              <a:pathLst>
                <a:path extrusionOk="0" h="683" w="911">
                  <a:moveTo>
                    <a:pt x="92" y="0"/>
                  </a:moveTo>
                  <a:lnTo>
                    <a:pt x="1" y="46"/>
                  </a:lnTo>
                  <a:lnTo>
                    <a:pt x="1" y="228"/>
                  </a:lnTo>
                  <a:lnTo>
                    <a:pt x="137" y="455"/>
                  </a:lnTo>
                  <a:lnTo>
                    <a:pt x="365" y="546"/>
                  </a:lnTo>
                  <a:lnTo>
                    <a:pt x="547" y="500"/>
                  </a:lnTo>
                  <a:lnTo>
                    <a:pt x="683" y="682"/>
                  </a:lnTo>
                  <a:lnTo>
                    <a:pt x="865" y="637"/>
                  </a:lnTo>
                  <a:lnTo>
                    <a:pt x="910" y="500"/>
                  </a:lnTo>
                  <a:lnTo>
                    <a:pt x="865" y="409"/>
                  </a:lnTo>
                  <a:lnTo>
                    <a:pt x="774" y="364"/>
                  </a:lnTo>
                  <a:lnTo>
                    <a:pt x="683" y="273"/>
                  </a:lnTo>
                  <a:lnTo>
                    <a:pt x="456" y="137"/>
                  </a:lnTo>
                  <a:lnTo>
                    <a:pt x="228" y="137"/>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2"/>
            <p:cNvSpPr/>
            <p:nvPr/>
          </p:nvSpPr>
          <p:spPr>
            <a:xfrm>
              <a:off x="1951696" y="3428877"/>
              <a:ext cx="5223" cy="5223"/>
            </a:xfrm>
            <a:custGeom>
              <a:rect b="b" l="l" r="r" t="t"/>
              <a:pathLst>
                <a:path extrusionOk="0" h="229" w="229">
                  <a:moveTo>
                    <a:pt x="92" y="1"/>
                  </a:moveTo>
                  <a:lnTo>
                    <a:pt x="1" y="92"/>
                  </a:lnTo>
                  <a:lnTo>
                    <a:pt x="1" y="137"/>
                  </a:lnTo>
                  <a:lnTo>
                    <a:pt x="92" y="228"/>
                  </a:lnTo>
                  <a:lnTo>
                    <a:pt x="228" y="228"/>
                  </a:lnTo>
                  <a:lnTo>
                    <a:pt x="228"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2"/>
            <p:cNvSpPr/>
            <p:nvPr/>
          </p:nvSpPr>
          <p:spPr>
            <a:xfrm>
              <a:off x="1941318" y="3399843"/>
              <a:ext cx="4174" cy="4174"/>
            </a:xfrm>
            <a:custGeom>
              <a:rect b="b" l="l" r="r" t="t"/>
              <a:pathLst>
                <a:path extrusionOk="0" h="183" w="183">
                  <a:moveTo>
                    <a:pt x="183" y="0"/>
                  </a:moveTo>
                  <a:lnTo>
                    <a:pt x="1" y="182"/>
                  </a:lnTo>
                  <a:lnTo>
                    <a:pt x="137" y="91"/>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2"/>
            <p:cNvSpPr/>
            <p:nvPr/>
          </p:nvSpPr>
          <p:spPr>
            <a:xfrm>
              <a:off x="1956896" y="3441330"/>
              <a:ext cx="3125" cy="2098"/>
            </a:xfrm>
            <a:custGeom>
              <a:rect b="b" l="l" r="r" t="t"/>
              <a:pathLst>
                <a:path extrusionOk="0" h="92" w="137">
                  <a:moveTo>
                    <a:pt x="46" y="0"/>
                  </a:moveTo>
                  <a:lnTo>
                    <a:pt x="0" y="46"/>
                  </a:lnTo>
                  <a:lnTo>
                    <a:pt x="91"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2"/>
            <p:cNvSpPr/>
            <p:nvPr/>
          </p:nvSpPr>
          <p:spPr>
            <a:xfrm>
              <a:off x="1956896" y="3430953"/>
              <a:ext cx="10377" cy="11427"/>
            </a:xfrm>
            <a:custGeom>
              <a:rect b="b" l="l" r="r" t="t"/>
              <a:pathLst>
                <a:path extrusionOk="0" h="501" w="455">
                  <a:moveTo>
                    <a:pt x="182" y="1"/>
                  </a:moveTo>
                  <a:lnTo>
                    <a:pt x="46" y="92"/>
                  </a:lnTo>
                  <a:lnTo>
                    <a:pt x="0" y="274"/>
                  </a:lnTo>
                  <a:lnTo>
                    <a:pt x="91" y="274"/>
                  </a:lnTo>
                  <a:lnTo>
                    <a:pt x="228" y="319"/>
                  </a:lnTo>
                  <a:lnTo>
                    <a:pt x="273" y="410"/>
                  </a:lnTo>
                  <a:lnTo>
                    <a:pt x="364" y="455"/>
                  </a:lnTo>
                  <a:lnTo>
                    <a:pt x="455" y="501"/>
                  </a:lnTo>
                  <a:lnTo>
                    <a:pt x="455" y="319"/>
                  </a:lnTo>
                  <a:lnTo>
                    <a:pt x="409" y="228"/>
                  </a:lnTo>
                  <a:lnTo>
                    <a:pt x="273" y="137"/>
                  </a:lnTo>
                  <a:lnTo>
                    <a:pt x="228"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2"/>
            <p:cNvSpPr/>
            <p:nvPr/>
          </p:nvSpPr>
          <p:spPr>
            <a:xfrm>
              <a:off x="1945469" y="3424726"/>
              <a:ext cx="4174" cy="6249"/>
            </a:xfrm>
            <a:custGeom>
              <a:rect b="b" l="l" r="r" t="t"/>
              <a:pathLst>
                <a:path extrusionOk="0" h="274" w="183">
                  <a:moveTo>
                    <a:pt x="1" y="1"/>
                  </a:moveTo>
                  <a:lnTo>
                    <a:pt x="1" y="137"/>
                  </a:lnTo>
                  <a:lnTo>
                    <a:pt x="46" y="228"/>
                  </a:lnTo>
                  <a:lnTo>
                    <a:pt x="46" y="274"/>
                  </a:lnTo>
                  <a:lnTo>
                    <a:pt x="137" y="228"/>
                  </a:lnTo>
                  <a:lnTo>
                    <a:pt x="183" y="137"/>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2"/>
            <p:cNvSpPr/>
            <p:nvPr/>
          </p:nvSpPr>
          <p:spPr>
            <a:xfrm>
              <a:off x="1968300" y="3443405"/>
              <a:ext cx="3125" cy="3125"/>
            </a:xfrm>
            <a:custGeom>
              <a:rect b="b" l="l" r="r" t="t"/>
              <a:pathLst>
                <a:path extrusionOk="0" h="137" w="137">
                  <a:moveTo>
                    <a:pt x="0" y="0"/>
                  </a:moveTo>
                  <a:lnTo>
                    <a:pt x="0" y="91"/>
                  </a:lnTo>
                  <a:lnTo>
                    <a:pt x="46" y="137"/>
                  </a:lnTo>
                  <a:lnTo>
                    <a:pt x="137"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2"/>
            <p:cNvSpPr/>
            <p:nvPr/>
          </p:nvSpPr>
          <p:spPr>
            <a:xfrm>
              <a:off x="2002534" y="3501496"/>
              <a:ext cx="10400" cy="4174"/>
            </a:xfrm>
            <a:custGeom>
              <a:rect b="b" l="l" r="r" t="t"/>
              <a:pathLst>
                <a:path extrusionOk="0" h="183" w="456">
                  <a:moveTo>
                    <a:pt x="0" y="0"/>
                  </a:moveTo>
                  <a:lnTo>
                    <a:pt x="0" y="91"/>
                  </a:lnTo>
                  <a:lnTo>
                    <a:pt x="91" y="137"/>
                  </a:lnTo>
                  <a:lnTo>
                    <a:pt x="228" y="137"/>
                  </a:lnTo>
                  <a:lnTo>
                    <a:pt x="364" y="182"/>
                  </a:lnTo>
                  <a:lnTo>
                    <a:pt x="455" y="137"/>
                  </a:lnTo>
                  <a:lnTo>
                    <a:pt x="319"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2"/>
            <p:cNvSpPr/>
            <p:nvPr/>
          </p:nvSpPr>
          <p:spPr>
            <a:xfrm>
              <a:off x="1978677" y="3423700"/>
              <a:ext cx="23879" cy="18679"/>
            </a:xfrm>
            <a:custGeom>
              <a:rect b="b" l="l" r="r" t="t"/>
              <a:pathLst>
                <a:path extrusionOk="0" h="819" w="1047">
                  <a:moveTo>
                    <a:pt x="0" y="0"/>
                  </a:moveTo>
                  <a:lnTo>
                    <a:pt x="182" y="137"/>
                  </a:lnTo>
                  <a:lnTo>
                    <a:pt x="591" y="501"/>
                  </a:lnTo>
                  <a:lnTo>
                    <a:pt x="728" y="637"/>
                  </a:lnTo>
                  <a:lnTo>
                    <a:pt x="819" y="728"/>
                  </a:lnTo>
                  <a:lnTo>
                    <a:pt x="819" y="819"/>
                  </a:lnTo>
                  <a:lnTo>
                    <a:pt x="910" y="728"/>
                  </a:lnTo>
                  <a:lnTo>
                    <a:pt x="1046" y="819"/>
                  </a:lnTo>
                  <a:lnTo>
                    <a:pt x="955" y="682"/>
                  </a:lnTo>
                  <a:lnTo>
                    <a:pt x="1046" y="637"/>
                  </a:lnTo>
                  <a:lnTo>
                    <a:pt x="728" y="319"/>
                  </a:lnTo>
                  <a:lnTo>
                    <a:pt x="500" y="182"/>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2"/>
            <p:cNvSpPr/>
            <p:nvPr/>
          </p:nvSpPr>
          <p:spPr>
            <a:xfrm>
              <a:off x="2016013" y="3439255"/>
              <a:ext cx="19728" cy="25955"/>
            </a:xfrm>
            <a:custGeom>
              <a:rect b="b" l="l" r="r" t="t"/>
              <a:pathLst>
                <a:path extrusionOk="0" h="1138" w="865">
                  <a:moveTo>
                    <a:pt x="0" y="0"/>
                  </a:moveTo>
                  <a:lnTo>
                    <a:pt x="0" y="91"/>
                  </a:lnTo>
                  <a:lnTo>
                    <a:pt x="91" y="137"/>
                  </a:lnTo>
                  <a:lnTo>
                    <a:pt x="91" y="228"/>
                  </a:lnTo>
                  <a:lnTo>
                    <a:pt x="182" y="364"/>
                  </a:lnTo>
                  <a:lnTo>
                    <a:pt x="228" y="637"/>
                  </a:lnTo>
                  <a:lnTo>
                    <a:pt x="546" y="910"/>
                  </a:lnTo>
                  <a:lnTo>
                    <a:pt x="683" y="956"/>
                  </a:lnTo>
                  <a:lnTo>
                    <a:pt x="683" y="1092"/>
                  </a:lnTo>
                  <a:lnTo>
                    <a:pt x="819" y="1137"/>
                  </a:lnTo>
                  <a:lnTo>
                    <a:pt x="865" y="956"/>
                  </a:lnTo>
                  <a:lnTo>
                    <a:pt x="683" y="774"/>
                  </a:lnTo>
                  <a:lnTo>
                    <a:pt x="546" y="728"/>
                  </a:lnTo>
                  <a:lnTo>
                    <a:pt x="501" y="592"/>
                  </a:lnTo>
                  <a:lnTo>
                    <a:pt x="273" y="319"/>
                  </a:lnTo>
                  <a:lnTo>
                    <a:pt x="319" y="182"/>
                  </a:lnTo>
                  <a:lnTo>
                    <a:pt x="182"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2"/>
            <p:cNvSpPr/>
            <p:nvPr/>
          </p:nvSpPr>
          <p:spPr>
            <a:xfrm>
              <a:off x="2027417" y="3476590"/>
              <a:ext cx="17653" cy="13502"/>
            </a:xfrm>
            <a:custGeom>
              <a:rect b="b" l="l" r="r" t="t"/>
              <a:pathLst>
                <a:path extrusionOk="0" h="592" w="774">
                  <a:moveTo>
                    <a:pt x="1" y="1"/>
                  </a:moveTo>
                  <a:lnTo>
                    <a:pt x="92" y="137"/>
                  </a:lnTo>
                  <a:lnTo>
                    <a:pt x="92" y="274"/>
                  </a:lnTo>
                  <a:lnTo>
                    <a:pt x="319" y="456"/>
                  </a:lnTo>
                  <a:lnTo>
                    <a:pt x="592" y="592"/>
                  </a:lnTo>
                  <a:lnTo>
                    <a:pt x="774" y="547"/>
                  </a:lnTo>
                  <a:lnTo>
                    <a:pt x="728" y="501"/>
                  </a:lnTo>
                  <a:lnTo>
                    <a:pt x="728" y="410"/>
                  </a:lnTo>
                  <a:lnTo>
                    <a:pt x="637" y="274"/>
                  </a:lnTo>
                  <a:lnTo>
                    <a:pt x="319" y="183"/>
                  </a:lnTo>
                  <a:lnTo>
                    <a:pt x="183"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2"/>
            <p:cNvSpPr/>
            <p:nvPr/>
          </p:nvSpPr>
          <p:spPr>
            <a:xfrm>
              <a:off x="1935115" y="3409171"/>
              <a:ext cx="3125" cy="2098"/>
            </a:xfrm>
            <a:custGeom>
              <a:rect b="b" l="l" r="r" t="t"/>
              <a:pathLst>
                <a:path extrusionOk="0" h="92" w="137">
                  <a:moveTo>
                    <a:pt x="0" y="1"/>
                  </a:move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2"/>
            <p:cNvSpPr/>
            <p:nvPr/>
          </p:nvSpPr>
          <p:spPr>
            <a:xfrm>
              <a:off x="1751514" y="3367685"/>
              <a:ext cx="4174" cy="4174"/>
            </a:xfrm>
            <a:custGeom>
              <a:rect b="b" l="l" r="r" t="t"/>
              <a:pathLst>
                <a:path extrusionOk="0" h="183" w="183">
                  <a:moveTo>
                    <a:pt x="182" y="0"/>
                  </a:moveTo>
                  <a:lnTo>
                    <a:pt x="0" y="91"/>
                  </a:lnTo>
                  <a:lnTo>
                    <a:pt x="46" y="182"/>
                  </a:lnTo>
                  <a:lnTo>
                    <a:pt x="137"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2"/>
            <p:cNvSpPr/>
            <p:nvPr/>
          </p:nvSpPr>
          <p:spPr>
            <a:xfrm>
              <a:off x="1842790" y="3439255"/>
              <a:ext cx="3125" cy="8325"/>
            </a:xfrm>
            <a:custGeom>
              <a:rect b="b" l="l" r="r" t="t"/>
              <a:pathLst>
                <a:path extrusionOk="0" h="365" w="137">
                  <a:moveTo>
                    <a:pt x="137" y="0"/>
                  </a:moveTo>
                  <a:lnTo>
                    <a:pt x="46" y="46"/>
                  </a:lnTo>
                  <a:lnTo>
                    <a:pt x="0" y="91"/>
                  </a:lnTo>
                  <a:lnTo>
                    <a:pt x="46" y="182"/>
                  </a:lnTo>
                  <a:lnTo>
                    <a:pt x="91" y="182"/>
                  </a:lnTo>
                  <a:lnTo>
                    <a:pt x="137" y="319"/>
                  </a:lnTo>
                  <a:lnTo>
                    <a:pt x="137" y="228"/>
                  </a:lnTo>
                  <a:lnTo>
                    <a:pt x="137" y="0"/>
                  </a:lnTo>
                  <a:close/>
                  <a:moveTo>
                    <a:pt x="137" y="319"/>
                  </a:moveTo>
                  <a:lnTo>
                    <a:pt x="91" y="364"/>
                  </a:lnTo>
                  <a:lnTo>
                    <a:pt x="137" y="364"/>
                  </a:lnTo>
                  <a:lnTo>
                    <a:pt x="137" y="319"/>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2"/>
            <p:cNvSpPr/>
            <p:nvPr/>
          </p:nvSpPr>
          <p:spPr>
            <a:xfrm>
              <a:off x="1832412" y="3460009"/>
              <a:ext cx="7276" cy="5200"/>
            </a:xfrm>
            <a:custGeom>
              <a:rect b="b" l="l" r="r" t="t"/>
              <a:pathLst>
                <a:path extrusionOk="0" h="228" w="319">
                  <a:moveTo>
                    <a:pt x="46" y="0"/>
                  </a:moveTo>
                  <a:lnTo>
                    <a:pt x="1" y="46"/>
                  </a:lnTo>
                  <a:lnTo>
                    <a:pt x="46" y="182"/>
                  </a:lnTo>
                  <a:lnTo>
                    <a:pt x="137" y="227"/>
                  </a:lnTo>
                  <a:lnTo>
                    <a:pt x="228" y="182"/>
                  </a:lnTo>
                  <a:lnTo>
                    <a:pt x="273" y="227"/>
                  </a:lnTo>
                  <a:lnTo>
                    <a:pt x="319" y="182"/>
                  </a:lnTo>
                  <a:lnTo>
                    <a:pt x="273" y="137"/>
                  </a:lnTo>
                  <a:lnTo>
                    <a:pt x="228" y="137"/>
                  </a:lnTo>
                  <a:lnTo>
                    <a:pt x="228" y="91"/>
                  </a:lnTo>
                  <a:lnTo>
                    <a:pt x="228" y="46"/>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2"/>
            <p:cNvSpPr/>
            <p:nvPr/>
          </p:nvSpPr>
          <p:spPr>
            <a:xfrm>
              <a:off x="1705876" y="3435104"/>
              <a:ext cx="3125" cy="1072"/>
            </a:xfrm>
            <a:custGeom>
              <a:rect b="b" l="l" r="r" t="t"/>
              <a:pathLst>
                <a:path extrusionOk="0" h="47" w="137">
                  <a:moveTo>
                    <a:pt x="0" y="1"/>
                  </a:moveTo>
                  <a:lnTo>
                    <a:pt x="0" y="46"/>
                  </a:lnTo>
                  <a:lnTo>
                    <a:pt x="136"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2"/>
            <p:cNvSpPr/>
            <p:nvPr/>
          </p:nvSpPr>
          <p:spPr>
            <a:xfrm>
              <a:off x="1701725" y="3442356"/>
              <a:ext cx="3125" cy="1072"/>
            </a:xfrm>
            <a:custGeom>
              <a:rect b="b" l="l" r="r" t="t"/>
              <a:pathLst>
                <a:path extrusionOk="0" h="47" w="137">
                  <a:moveTo>
                    <a:pt x="0" y="1"/>
                  </a:moveTo>
                  <a:lnTo>
                    <a:pt x="91"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2"/>
            <p:cNvSpPr/>
            <p:nvPr/>
          </p:nvSpPr>
          <p:spPr>
            <a:xfrm>
              <a:off x="1705876" y="3444432"/>
              <a:ext cx="2075" cy="1072"/>
            </a:xfrm>
            <a:custGeom>
              <a:rect b="b" l="l" r="r" t="t"/>
              <a:pathLst>
                <a:path extrusionOk="0" h="47" w="91">
                  <a:moveTo>
                    <a:pt x="0" y="1"/>
                  </a:moveTo>
                  <a:lnTo>
                    <a:pt x="91" y="46"/>
                  </a:lnTo>
                  <a:lnTo>
                    <a:pt x="91" y="46"/>
                  </a:lnTo>
                  <a:lnTo>
                    <a:pt x="4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2"/>
            <p:cNvSpPr/>
            <p:nvPr/>
          </p:nvSpPr>
          <p:spPr>
            <a:xfrm>
              <a:off x="1836563" y="3466213"/>
              <a:ext cx="10400" cy="8325"/>
            </a:xfrm>
            <a:custGeom>
              <a:rect b="b" l="l" r="r" t="t"/>
              <a:pathLst>
                <a:path extrusionOk="0" h="365" w="456">
                  <a:moveTo>
                    <a:pt x="0" y="1"/>
                  </a:moveTo>
                  <a:lnTo>
                    <a:pt x="0" y="46"/>
                  </a:lnTo>
                  <a:lnTo>
                    <a:pt x="46" y="92"/>
                  </a:lnTo>
                  <a:lnTo>
                    <a:pt x="91" y="228"/>
                  </a:lnTo>
                  <a:lnTo>
                    <a:pt x="137" y="228"/>
                  </a:lnTo>
                  <a:lnTo>
                    <a:pt x="137" y="319"/>
                  </a:lnTo>
                  <a:lnTo>
                    <a:pt x="273" y="365"/>
                  </a:lnTo>
                  <a:lnTo>
                    <a:pt x="319" y="319"/>
                  </a:lnTo>
                  <a:lnTo>
                    <a:pt x="364" y="274"/>
                  </a:lnTo>
                  <a:lnTo>
                    <a:pt x="455" y="183"/>
                  </a:lnTo>
                  <a:lnTo>
                    <a:pt x="410" y="137"/>
                  </a:lnTo>
                  <a:lnTo>
                    <a:pt x="364" y="137"/>
                  </a:lnTo>
                  <a:lnTo>
                    <a:pt x="228" y="228"/>
                  </a:lnTo>
                  <a:lnTo>
                    <a:pt x="228" y="137"/>
                  </a:lnTo>
                  <a:lnTo>
                    <a:pt x="182" y="137"/>
                  </a:lnTo>
                  <a:lnTo>
                    <a:pt x="137" y="92"/>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2"/>
            <p:cNvSpPr/>
            <p:nvPr/>
          </p:nvSpPr>
          <p:spPr>
            <a:xfrm>
              <a:off x="1700676" y="3444432"/>
              <a:ext cx="7276" cy="4174"/>
            </a:xfrm>
            <a:custGeom>
              <a:rect b="b" l="l" r="r" t="t"/>
              <a:pathLst>
                <a:path extrusionOk="0" h="183" w="319">
                  <a:moveTo>
                    <a:pt x="1" y="1"/>
                  </a:moveTo>
                  <a:lnTo>
                    <a:pt x="319" y="183"/>
                  </a:lnTo>
                  <a:lnTo>
                    <a:pt x="228" y="92"/>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2"/>
            <p:cNvSpPr/>
            <p:nvPr/>
          </p:nvSpPr>
          <p:spPr>
            <a:xfrm>
              <a:off x="1705876" y="3440281"/>
              <a:ext cx="5200" cy="2098"/>
            </a:xfrm>
            <a:custGeom>
              <a:rect b="b" l="l" r="r" t="t"/>
              <a:pathLst>
                <a:path extrusionOk="0" h="92" w="228">
                  <a:moveTo>
                    <a:pt x="91" y="1"/>
                  </a:moveTo>
                  <a:lnTo>
                    <a:pt x="0" y="92"/>
                  </a:lnTo>
                  <a:lnTo>
                    <a:pt x="182" y="92"/>
                  </a:lnTo>
                  <a:lnTo>
                    <a:pt x="22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2"/>
            <p:cNvSpPr/>
            <p:nvPr/>
          </p:nvSpPr>
          <p:spPr>
            <a:xfrm>
              <a:off x="1712080" y="3427851"/>
              <a:ext cx="3147" cy="3125"/>
            </a:xfrm>
            <a:custGeom>
              <a:rect b="b" l="l" r="r" t="t"/>
              <a:pathLst>
                <a:path extrusionOk="0" h="137" w="138">
                  <a:moveTo>
                    <a:pt x="1" y="0"/>
                  </a:moveTo>
                  <a:lnTo>
                    <a:pt x="92" y="137"/>
                  </a:lnTo>
                  <a:lnTo>
                    <a:pt x="137" y="137"/>
                  </a:lnTo>
                  <a:lnTo>
                    <a:pt x="92"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2"/>
            <p:cNvSpPr/>
            <p:nvPr/>
          </p:nvSpPr>
          <p:spPr>
            <a:xfrm>
              <a:off x="1726608" y="3426802"/>
              <a:ext cx="1072" cy="1072"/>
            </a:xfrm>
            <a:custGeom>
              <a:rect b="b" l="l" r="r" t="t"/>
              <a:pathLst>
                <a:path extrusionOk="0" h="47" w="47">
                  <a:moveTo>
                    <a:pt x="1" y="1"/>
                  </a:moveTo>
                  <a:lnTo>
                    <a:pt x="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2"/>
            <p:cNvSpPr/>
            <p:nvPr/>
          </p:nvSpPr>
          <p:spPr>
            <a:xfrm>
              <a:off x="1479740" y="3288839"/>
              <a:ext cx="356846" cy="196076"/>
            </a:xfrm>
            <a:custGeom>
              <a:rect b="b" l="l" r="r" t="t"/>
              <a:pathLst>
                <a:path extrusionOk="0" h="8597" w="15646">
                  <a:moveTo>
                    <a:pt x="1274" y="1"/>
                  </a:moveTo>
                  <a:lnTo>
                    <a:pt x="1001" y="46"/>
                  </a:lnTo>
                  <a:lnTo>
                    <a:pt x="955" y="92"/>
                  </a:lnTo>
                  <a:lnTo>
                    <a:pt x="774" y="274"/>
                  </a:lnTo>
                  <a:lnTo>
                    <a:pt x="637" y="274"/>
                  </a:lnTo>
                  <a:lnTo>
                    <a:pt x="501" y="410"/>
                  </a:lnTo>
                  <a:lnTo>
                    <a:pt x="319" y="410"/>
                  </a:lnTo>
                  <a:lnTo>
                    <a:pt x="182" y="501"/>
                  </a:lnTo>
                  <a:lnTo>
                    <a:pt x="228" y="592"/>
                  </a:lnTo>
                  <a:lnTo>
                    <a:pt x="228" y="729"/>
                  </a:lnTo>
                  <a:lnTo>
                    <a:pt x="46" y="820"/>
                  </a:lnTo>
                  <a:lnTo>
                    <a:pt x="0" y="956"/>
                  </a:lnTo>
                  <a:lnTo>
                    <a:pt x="182" y="956"/>
                  </a:lnTo>
                  <a:lnTo>
                    <a:pt x="319" y="911"/>
                  </a:lnTo>
                  <a:lnTo>
                    <a:pt x="364" y="820"/>
                  </a:lnTo>
                  <a:lnTo>
                    <a:pt x="455" y="911"/>
                  </a:lnTo>
                  <a:lnTo>
                    <a:pt x="683" y="1047"/>
                  </a:lnTo>
                  <a:lnTo>
                    <a:pt x="774" y="1183"/>
                  </a:lnTo>
                  <a:lnTo>
                    <a:pt x="728" y="1229"/>
                  </a:lnTo>
                  <a:lnTo>
                    <a:pt x="774" y="1411"/>
                  </a:lnTo>
                  <a:lnTo>
                    <a:pt x="910" y="1547"/>
                  </a:lnTo>
                  <a:lnTo>
                    <a:pt x="1092" y="1593"/>
                  </a:lnTo>
                  <a:lnTo>
                    <a:pt x="1228" y="1547"/>
                  </a:lnTo>
                  <a:lnTo>
                    <a:pt x="1319" y="1593"/>
                  </a:lnTo>
                  <a:lnTo>
                    <a:pt x="1410" y="1547"/>
                  </a:lnTo>
                  <a:lnTo>
                    <a:pt x="1501" y="1593"/>
                  </a:lnTo>
                  <a:lnTo>
                    <a:pt x="1774" y="1547"/>
                  </a:lnTo>
                  <a:lnTo>
                    <a:pt x="1820" y="1593"/>
                  </a:lnTo>
                  <a:lnTo>
                    <a:pt x="1956" y="1547"/>
                  </a:lnTo>
                  <a:lnTo>
                    <a:pt x="1865" y="1456"/>
                  </a:lnTo>
                  <a:lnTo>
                    <a:pt x="2274" y="1502"/>
                  </a:lnTo>
                  <a:lnTo>
                    <a:pt x="2320" y="1638"/>
                  </a:lnTo>
                  <a:lnTo>
                    <a:pt x="2320" y="1775"/>
                  </a:lnTo>
                  <a:lnTo>
                    <a:pt x="2229" y="1775"/>
                  </a:lnTo>
                  <a:lnTo>
                    <a:pt x="2138" y="1866"/>
                  </a:lnTo>
                  <a:lnTo>
                    <a:pt x="2047" y="2048"/>
                  </a:lnTo>
                  <a:lnTo>
                    <a:pt x="1956" y="1911"/>
                  </a:lnTo>
                  <a:lnTo>
                    <a:pt x="1729" y="1775"/>
                  </a:lnTo>
                  <a:lnTo>
                    <a:pt x="1592" y="1820"/>
                  </a:lnTo>
                  <a:lnTo>
                    <a:pt x="1547" y="2002"/>
                  </a:lnTo>
                  <a:lnTo>
                    <a:pt x="1410" y="2093"/>
                  </a:lnTo>
                  <a:lnTo>
                    <a:pt x="1274" y="2048"/>
                  </a:lnTo>
                  <a:lnTo>
                    <a:pt x="1092" y="2002"/>
                  </a:lnTo>
                  <a:lnTo>
                    <a:pt x="1046" y="1957"/>
                  </a:lnTo>
                  <a:lnTo>
                    <a:pt x="865" y="1957"/>
                  </a:lnTo>
                  <a:lnTo>
                    <a:pt x="774" y="2093"/>
                  </a:lnTo>
                  <a:lnTo>
                    <a:pt x="819" y="2184"/>
                  </a:lnTo>
                  <a:lnTo>
                    <a:pt x="1001" y="2184"/>
                  </a:lnTo>
                  <a:lnTo>
                    <a:pt x="1137" y="2275"/>
                  </a:lnTo>
                  <a:lnTo>
                    <a:pt x="1228" y="2457"/>
                  </a:lnTo>
                  <a:lnTo>
                    <a:pt x="1274" y="2548"/>
                  </a:lnTo>
                  <a:lnTo>
                    <a:pt x="1365" y="2502"/>
                  </a:lnTo>
                  <a:lnTo>
                    <a:pt x="1410" y="2593"/>
                  </a:lnTo>
                  <a:lnTo>
                    <a:pt x="1365" y="2730"/>
                  </a:lnTo>
                  <a:lnTo>
                    <a:pt x="1319" y="2730"/>
                  </a:lnTo>
                  <a:lnTo>
                    <a:pt x="1319" y="2821"/>
                  </a:lnTo>
                  <a:lnTo>
                    <a:pt x="1410" y="3094"/>
                  </a:lnTo>
                  <a:lnTo>
                    <a:pt x="1592" y="3139"/>
                  </a:lnTo>
                  <a:lnTo>
                    <a:pt x="1729" y="3139"/>
                  </a:lnTo>
                  <a:lnTo>
                    <a:pt x="1911" y="2912"/>
                  </a:lnTo>
                  <a:lnTo>
                    <a:pt x="1865" y="2775"/>
                  </a:lnTo>
                  <a:lnTo>
                    <a:pt x="2002" y="2548"/>
                  </a:lnTo>
                  <a:lnTo>
                    <a:pt x="2047" y="2548"/>
                  </a:lnTo>
                  <a:lnTo>
                    <a:pt x="2092" y="2411"/>
                  </a:lnTo>
                  <a:lnTo>
                    <a:pt x="2138" y="2229"/>
                  </a:lnTo>
                  <a:lnTo>
                    <a:pt x="2229" y="2093"/>
                  </a:lnTo>
                  <a:lnTo>
                    <a:pt x="2229" y="2275"/>
                  </a:lnTo>
                  <a:lnTo>
                    <a:pt x="2138" y="2411"/>
                  </a:lnTo>
                  <a:lnTo>
                    <a:pt x="2229" y="2548"/>
                  </a:lnTo>
                  <a:lnTo>
                    <a:pt x="2274" y="2775"/>
                  </a:lnTo>
                  <a:lnTo>
                    <a:pt x="2365" y="2866"/>
                  </a:lnTo>
                  <a:lnTo>
                    <a:pt x="2365" y="2775"/>
                  </a:lnTo>
                  <a:lnTo>
                    <a:pt x="2456" y="2775"/>
                  </a:lnTo>
                  <a:lnTo>
                    <a:pt x="2502" y="2821"/>
                  </a:lnTo>
                  <a:lnTo>
                    <a:pt x="2547" y="2957"/>
                  </a:lnTo>
                  <a:lnTo>
                    <a:pt x="2593" y="2866"/>
                  </a:lnTo>
                  <a:lnTo>
                    <a:pt x="2638" y="2912"/>
                  </a:lnTo>
                  <a:lnTo>
                    <a:pt x="2684" y="2957"/>
                  </a:lnTo>
                  <a:lnTo>
                    <a:pt x="2820" y="3003"/>
                  </a:lnTo>
                  <a:lnTo>
                    <a:pt x="2957" y="2957"/>
                  </a:lnTo>
                  <a:lnTo>
                    <a:pt x="3048" y="2957"/>
                  </a:lnTo>
                  <a:lnTo>
                    <a:pt x="3093" y="3003"/>
                  </a:lnTo>
                  <a:lnTo>
                    <a:pt x="2911" y="3003"/>
                  </a:lnTo>
                  <a:lnTo>
                    <a:pt x="2866" y="3139"/>
                  </a:lnTo>
                  <a:lnTo>
                    <a:pt x="3048" y="3185"/>
                  </a:lnTo>
                  <a:lnTo>
                    <a:pt x="3093" y="3230"/>
                  </a:lnTo>
                  <a:lnTo>
                    <a:pt x="3093" y="3275"/>
                  </a:lnTo>
                  <a:lnTo>
                    <a:pt x="3320" y="3366"/>
                  </a:lnTo>
                  <a:lnTo>
                    <a:pt x="3548" y="3412"/>
                  </a:lnTo>
                  <a:lnTo>
                    <a:pt x="4048" y="3548"/>
                  </a:lnTo>
                  <a:lnTo>
                    <a:pt x="4503" y="3685"/>
                  </a:lnTo>
                  <a:lnTo>
                    <a:pt x="4639" y="3685"/>
                  </a:lnTo>
                  <a:lnTo>
                    <a:pt x="4867" y="3730"/>
                  </a:lnTo>
                  <a:lnTo>
                    <a:pt x="4912" y="3912"/>
                  </a:lnTo>
                  <a:lnTo>
                    <a:pt x="5140" y="4003"/>
                  </a:lnTo>
                  <a:lnTo>
                    <a:pt x="5276" y="3958"/>
                  </a:lnTo>
                  <a:lnTo>
                    <a:pt x="5367" y="3912"/>
                  </a:lnTo>
                  <a:lnTo>
                    <a:pt x="5276" y="4049"/>
                  </a:lnTo>
                  <a:lnTo>
                    <a:pt x="5322" y="4094"/>
                  </a:lnTo>
                  <a:lnTo>
                    <a:pt x="5413" y="4094"/>
                  </a:lnTo>
                  <a:lnTo>
                    <a:pt x="5458" y="4140"/>
                  </a:lnTo>
                  <a:lnTo>
                    <a:pt x="5640" y="4094"/>
                  </a:lnTo>
                  <a:lnTo>
                    <a:pt x="5503" y="4185"/>
                  </a:lnTo>
                  <a:lnTo>
                    <a:pt x="5594" y="4276"/>
                  </a:lnTo>
                  <a:lnTo>
                    <a:pt x="5549" y="4322"/>
                  </a:lnTo>
                  <a:lnTo>
                    <a:pt x="5640" y="4412"/>
                  </a:lnTo>
                  <a:lnTo>
                    <a:pt x="5776" y="4367"/>
                  </a:lnTo>
                  <a:lnTo>
                    <a:pt x="5640" y="4503"/>
                  </a:lnTo>
                  <a:lnTo>
                    <a:pt x="5640" y="4594"/>
                  </a:lnTo>
                  <a:lnTo>
                    <a:pt x="5822" y="4776"/>
                  </a:lnTo>
                  <a:lnTo>
                    <a:pt x="5776" y="4913"/>
                  </a:lnTo>
                  <a:lnTo>
                    <a:pt x="5822" y="5049"/>
                  </a:lnTo>
                  <a:lnTo>
                    <a:pt x="5958" y="5140"/>
                  </a:lnTo>
                  <a:lnTo>
                    <a:pt x="6140" y="5277"/>
                  </a:lnTo>
                  <a:lnTo>
                    <a:pt x="6231" y="5368"/>
                  </a:lnTo>
                  <a:lnTo>
                    <a:pt x="6095" y="5322"/>
                  </a:lnTo>
                  <a:lnTo>
                    <a:pt x="6049" y="5368"/>
                  </a:lnTo>
                  <a:lnTo>
                    <a:pt x="6004" y="5458"/>
                  </a:lnTo>
                  <a:lnTo>
                    <a:pt x="6140" y="5549"/>
                  </a:lnTo>
                  <a:lnTo>
                    <a:pt x="6277" y="5640"/>
                  </a:lnTo>
                  <a:lnTo>
                    <a:pt x="6459" y="5595"/>
                  </a:lnTo>
                  <a:lnTo>
                    <a:pt x="6550" y="5640"/>
                  </a:lnTo>
                  <a:lnTo>
                    <a:pt x="6459" y="5640"/>
                  </a:lnTo>
                  <a:lnTo>
                    <a:pt x="6277" y="5686"/>
                  </a:lnTo>
                  <a:lnTo>
                    <a:pt x="6140" y="5686"/>
                  </a:lnTo>
                  <a:lnTo>
                    <a:pt x="6231" y="5822"/>
                  </a:lnTo>
                  <a:lnTo>
                    <a:pt x="6322" y="5868"/>
                  </a:lnTo>
                  <a:lnTo>
                    <a:pt x="6277" y="6050"/>
                  </a:lnTo>
                  <a:lnTo>
                    <a:pt x="6277" y="6095"/>
                  </a:lnTo>
                  <a:lnTo>
                    <a:pt x="6277" y="6186"/>
                  </a:lnTo>
                  <a:lnTo>
                    <a:pt x="6231" y="6323"/>
                  </a:lnTo>
                  <a:lnTo>
                    <a:pt x="6140" y="6368"/>
                  </a:lnTo>
                  <a:lnTo>
                    <a:pt x="6231" y="6505"/>
                  </a:lnTo>
                  <a:lnTo>
                    <a:pt x="6413" y="6368"/>
                  </a:lnTo>
                  <a:lnTo>
                    <a:pt x="6504" y="6459"/>
                  </a:lnTo>
                  <a:lnTo>
                    <a:pt x="6595" y="6459"/>
                  </a:lnTo>
                  <a:lnTo>
                    <a:pt x="6731" y="6368"/>
                  </a:lnTo>
                  <a:lnTo>
                    <a:pt x="6959" y="6414"/>
                  </a:lnTo>
                  <a:lnTo>
                    <a:pt x="7095" y="6323"/>
                  </a:lnTo>
                  <a:lnTo>
                    <a:pt x="7141" y="6141"/>
                  </a:lnTo>
                  <a:lnTo>
                    <a:pt x="7141" y="6323"/>
                  </a:lnTo>
                  <a:lnTo>
                    <a:pt x="7050" y="6459"/>
                  </a:lnTo>
                  <a:lnTo>
                    <a:pt x="7095" y="6595"/>
                  </a:lnTo>
                  <a:lnTo>
                    <a:pt x="7141" y="6641"/>
                  </a:lnTo>
                  <a:lnTo>
                    <a:pt x="7323" y="6777"/>
                  </a:lnTo>
                  <a:lnTo>
                    <a:pt x="7323" y="6823"/>
                  </a:lnTo>
                  <a:lnTo>
                    <a:pt x="7368" y="6959"/>
                  </a:lnTo>
                  <a:lnTo>
                    <a:pt x="7596" y="7187"/>
                  </a:lnTo>
                  <a:lnTo>
                    <a:pt x="7777" y="7232"/>
                  </a:lnTo>
                  <a:lnTo>
                    <a:pt x="8096" y="7232"/>
                  </a:lnTo>
                  <a:lnTo>
                    <a:pt x="8187" y="7323"/>
                  </a:lnTo>
                  <a:lnTo>
                    <a:pt x="8323" y="7278"/>
                  </a:lnTo>
                  <a:lnTo>
                    <a:pt x="8778" y="7278"/>
                  </a:lnTo>
                  <a:lnTo>
                    <a:pt x="8869" y="7232"/>
                  </a:lnTo>
                  <a:lnTo>
                    <a:pt x="8914" y="7369"/>
                  </a:lnTo>
                  <a:lnTo>
                    <a:pt x="9005" y="7460"/>
                  </a:lnTo>
                  <a:lnTo>
                    <a:pt x="9142" y="7505"/>
                  </a:lnTo>
                  <a:lnTo>
                    <a:pt x="9278" y="7369"/>
                  </a:lnTo>
                  <a:lnTo>
                    <a:pt x="9597" y="7323"/>
                  </a:lnTo>
                  <a:lnTo>
                    <a:pt x="9597" y="7232"/>
                  </a:lnTo>
                  <a:lnTo>
                    <a:pt x="9688" y="7278"/>
                  </a:lnTo>
                  <a:lnTo>
                    <a:pt x="9733" y="7187"/>
                  </a:lnTo>
                  <a:lnTo>
                    <a:pt x="9733" y="6959"/>
                  </a:lnTo>
                  <a:lnTo>
                    <a:pt x="9506" y="6823"/>
                  </a:lnTo>
                  <a:lnTo>
                    <a:pt x="9278" y="6732"/>
                  </a:lnTo>
                  <a:lnTo>
                    <a:pt x="9096" y="6686"/>
                  </a:lnTo>
                  <a:lnTo>
                    <a:pt x="9005" y="6595"/>
                  </a:lnTo>
                  <a:lnTo>
                    <a:pt x="8914" y="6550"/>
                  </a:lnTo>
                  <a:lnTo>
                    <a:pt x="8869" y="6595"/>
                  </a:lnTo>
                  <a:lnTo>
                    <a:pt x="8778" y="6505"/>
                  </a:lnTo>
                  <a:lnTo>
                    <a:pt x="8733" y="6323"/>
                  </a:lnTo>
                  <a:lnTo>
                    <a:pt x="8596" y="6141"/>
                  </a:lnTo>
                  <a:lnTo>
                    <a:pt x="8460" y="6050"/>
                  </a:lnTo>
                  <a:lnTo>
                    <a:pt x="8551" y="6095"/>
                  </a:lnTo>
                  <a:lnTo>
                    <a:pt x="8733" y="6186"/>
                  </a:lnTo>
                  <a:lnTo>
                    <a:pt x="8778" y="6323"/>
                  </a:lnTo>
                  <a:lnTo>
                    <a:pt x="8778" y="6505"/>
                  </a:lnTo>
                  <a:lnTo>
                    <a:pt x="8869" y="6505"/>
                  </a:lnTo>
                  <a:lnTo>
                    <a:pt x="9051" y="6550"/>
                  </a:lnTo>
                  <a:lnTo>
                    <a:pt x="9142" y="6641"/>
                  </a:lnTo>
                  <a:lnTo>
                    <a:pt x="9415" y="6641"/>
                  </a:lnTo>
                  <a:lnTo>
                    <a:pt x="9642" y="6595"/>
                  </a:lnTo>
                  <a:lnTo>
                    <a:pt x="9824" y="6595"/>
                  </a:lnTo>
                  <a:lnTo>
                    <a:pt x="9960" y="6550"/>
                  </a:lnTo>
                  <a:lnTo>
                    <a:pt x="9915" y="6505"/>
                  </a:lnTo>
                  <a:lnTo>
                    <a:pt x="9779" y="6414"/>
                  </a:lnTo>
                  <a:lnTo>
                    <a:pt x="9733" y="6323"/>
                  </a:lnTo>
                  <a:lnTo>
                    <a:pt x="9642" y="6323"/>
                  </a:lnTo>
                  <a:lnTo>
                    <a:pt x="9551" y="6186"/>
                  </a:lnTo>
                  <a:lnTo>
                    <a:pt x="9551" y="6186"/>
                  </a:lnTo>
                  <a:lnTo>
                    <a:pt x="9642" y="6277"/>
                  </a:lnTo>
                  <a:lnTo>
                    <a:pt x="9824" y="6232"/>
                  </a:lnTo>
                  <a:lnTo>
                    <a:pt x="9915" y="6368"/>
                  </a:lnTo>
                  <a:lnTo>
                    <a:pt x="10097" y="6414"/>
                  </a:lnTo>
                  <a:lnTo>
                    <a:pt x="10006" y="6323"/>
                  </a:lnTo>
                  <a:lnTo>
                    <a:pt x="10006" y="6232"/>
                  </a:lnTo>
                  <a:lnTo>
                    <a:pt x="10097" y="6141"/>
                  </a:lnTo>
                  <a:lnTo>
                    <a:pt x="10097" y="6050"/>
                  </a:lnTo>
                  <a:lnTo>
                    <a:pt x="10097" y="5959"/>
                  </a:lnTo>
                  <a:lnTo>
                    <a:pt x="9960" y="5822"/>
                  </a:lnTo>
                  <a:lnTo>
                    <a:pt x="9960" y="5777"/>
                  </a:lnTo>
                  <a:lnTo>
                    <a:pt x="10097" y="5868"/>
                  </a:lnTo>
                  <a:lnTo>
                    <a:pt x="10142" y="5959"/>
                  </a:lnTo>
                  <a:lnTo>
                    <a:pt x="10324" y="6095"/>
                  </a:lnTo>
                  <a:lnTo>
                    <a:pt x="10415" y="6095"/>
                  </a:lnTo>
                  <a:lnTo>
                    <a:pt x="10415" y="6050"/>
                  </a:lnTo>
                  <a:lnTo>
                    <a:pt x="10415" y="5913"/>
                  </a:lnTo>
                  <a:lnTo>
                    <a:pt x="10461" y="5959"/>
                  </a:lnTo>
                  <a:lnTo>
                    <a:pt x="10506" y="6095"/>
                  </a:lnTo>
                  <a:lnTo>
                    <a:pt x="10552" y="6095"/>
                  </a:lnTo>
                  <a:lnTo>
                    <a:pt x="10552" y="6004"/>
                  </a:lnTo>
                  <a:lnTo>
                    <a:pt x="10506" y="5913"/>
                  </a:lnTo>
                  <a:lnTo>
                    <a:pt x="10552" y="5731"/>
                  </a:lnTo>
                  <a:lnTo>
                    <a:pt x="10643" y="5822"/>
                  </a:lnTo>
                  <a:lnTo>
                    <a:pt x="10825" y="5868"/>
                  </a:lnTo>
                  <a:lnTo>
                    <a:pt x="10870" y="6004"/>
                  </a:lnTo>
                  <a:lnTo>
                    <a:pt x="11052" y="6004"/>
                  </a:lnTo>
                  <a:lnTo>
                    <a:pt x="11143" y="6050"/>
                  </a:lnTo>
                  <a:lnTo>
                    <a:pt x="11188" y="5959"/>
                  </a:lnTo>
                  <a:lnTo>
                    <a:pt x="11188" y="6050"/>
                  </a:lnTo>
                  <a:lnTo>
                    <a:pt x="11188" y="6186"/>
                  </a:lnTo>
                  <a:lnTo>
                    <a:pt x="11279" y="6186"/>
                  </a:lnTo>
                  <a:lnTo>
                    <a:pt x="11370" y="6277"/>
                  </a:lnTo>
                  <a:lnTo>
                    <a:pt x="11825" y="6414"/>
                  </a:lnTo>
                  <a:lnTo>
                    <a:pt x="11962" y="6459"/>
                  </a:lnTo>
                  <a:lnTo>
                    <a:pt x="12053" y="6595"/>
                  </a:lnTo>
                  <a:lnTo>
                    <a:pt x="12144" y="6823"/>
                  </a:lnTo>
                  <a:lnTo>
                    <a:pt x="12325" y="7096"/>
                  </a:lnTo>
                  <a:lnTo>
                    <a:pt x="12371" y="7232"/>
                  </a:lnTo>
                  <a:lnTo>
                    <a:pt x="12507" y="7232"/>
                  </a:lnTo>
                  <a:lnTo>
                    <a:pt x="12598" y="7369"/>
                  </a:lnTo>
                  <a:lnTo>
                    <a:pt x="12644" y="7460"/>
                  </a:lnTo>
                  <a:lnTo>
                    <a:pt x="13008" y="7869"/>
                  </a:lnTo>
                  <a:lnTo>
                    <a:pt x="13008" y="7960"/>
                  </a:lnTo>
                  <a:lnTo>
                    <a:pt x="13144" y="8051"/>
                  </a:lnTo>
                  <a:lnTo>
                    <a:pt x="13371" y="8142"/>
                  </a:lnTo>
                  <a:lnTo>
                    <a:pt x="13462" y="8096"/>
                  </a:lnTo>
                  <a:lnTo>
                    <a:pt x="13553" y="8096"/>
                  </a:lnTo>
                  <a:lnTo>
                    <a:pt x="13690" y="8142"/>
                  </a:lnTo>
                  <a:lnTo>
                    <a:pt x="13917" y="8142"/>
                  </a:lnTo>
                  <a:lnTo>
                    <a:pt x="14099" y="8187"/>
                  </a:lnTo>
                  <a:lnTo>
                    <a:pt x="14236" y="8187"/>
                  </a:lnTo>
                  <a:lnTo>
                    <a:pt x="14463" y="8233"/>
                  </a:lnTo>
                  <a:lnTo>
                    <a:pt x="14599" y="8278"/>
                  </a:lnTo>
                  <a:lnTo>
                    <a:pt x="14781" y="8278"/>
                  </a:lnTo>
                  <a:lnTo>
                    <a:pt x="14827" y="8369"/>
                  </a:lnTo>
                  <a:lnTo>
                    <a:pt x="15009" y="8369"/>
                  </a:lnTo>
                  <a:lnTo>
                    <a:pt x="15054" y="8415"/>
                  </a:lnTo>
                  <a:lnTo>
                    <a:pt x="14963" y="8460"/>
                  </a:lnTo>
                  <a:lnTo>
                    <a:pt x="15100" y="8506"/>
                  </a:lnTo>
                  <a:lnTo>
                    <a:pt x="15282" y="8597"/>
                  </a:lnTo>
                  <a:lnTo>
                    <a:pt x="15464" y="8551"/>
                  </a:lnTo>
                  <a:lnTo>
                    <a:pt x="15509" y="8460"/>
                  </a:lnTo>
                  <a:lnTo>
                    <a:pt x="15327" y="8369"/>
                  </a:lnTo>
                  <a:lnTo>
                    <a:pt x="15236" y="8369"/>
                  </a:lnTo>
                  <a:lnTo>
                    <a:pt x="15236" y="8278"/>
                  </a:lnTo>
                  <a:lnTo>
                    <a:pt x="15373" y="8233"/>
                  </a:lnTo>
                  <a:lnTo>
                    <a:pt x="15509" y="8278"/>
                  </a:lnTo>
                  <a:lnTo>
                    <a:pt x="15645" y="8187"/>
                  </a:lnTo>
                  <a:lnTo>
                    <a:pt x="15373" y="8142"/>
                  </a:lnTo>
                  <a:lnTo>
                    <a:pt x="15009" y="8096"/>
                  </a:lnTo>
                  <a:lnTo>
                    <a:pt x="14827" y="7960"/>
                  </a:lnTo>
                  <a:lnTo>
                    <a:pt x="14736" y="7869"/>
                  </a:lnTo>
                  <a:lnTo>
                    <a:pt x="14918" y="7823"/>
                  </a:lnTo>
                  <a:lnTo>
                    <a:pt x="15054" y="7823"/>
                  </a:lnTo>
                  <a:lnTo>
                    <a:pt x="15100" y="7778"/>
                  </a:lnTo>
                  <a:lnTo>
                    <a:pt x="15009" y="7687"/>
                  </a:lnTo>
                  <a:lnTo>
                    <a:pt x="14736" y="7687"/>
                  </a:lnTo>
                  <a:lnTo>
                    <a:pt x="14463" y="7642"/>
                  </a:lnTo>
                  <a:lnTo>
                    <a:pt x="14372" y="7551"/>
                  </a:lnTo>
                  <a:lnTo>
                    <a:pt x="14372" y="7460"/>
                  </a:lnTo>
                  <a:lnTo>
                    <a:pt x="14463" y="7369"/>
                  </a:lnTo>
                  <a:lnTo>
                    <a:pt x="14508" y="7232"/>
                  </a:lnTo>
                  <a:lnTo>
                    <a:pt x="14418" y="7141"/>
                  </a:lnTo>
                  <a:lnTo>
                    <a:pt x="14327" y="7141"/>
                  </a:lnTo>
                  <a:lnTo>
                    <a:pt x="14236" y="7187"/>
                  </a:lnTo>
                  <a:lnTo>
                    <a:pt x="14054" y="7187"/>
                  </a:lnTo>
                  <a:lnTo>
                    <a:pt x="13917" y="7005"/>
                  </a:lnTo>
                  <a:lnTo>
                    <a:pt x="13872" y="6823"/>
                  </a:lnTo>
                  <a:lnTo>
                    <a:pt x="13735" y="6732"/>
                  </a:lnTo>
                  <a:lnTo>
                    <a:pt x="13599" y="6414"/>
                  </a:lnTo>
                  <a:lnTo>
                    <a:pt x="13508" y="6368"/>
                  </a:lnTo>
                  <a:lnTo>
                    <a:pt x="13462" y="6232"/>
                  </a:lnTo>
                  <a:lnTo>
                    <a:pt x="13326" y="6232"/>
                  </a:lnTo>
                  <a:lnTo>
                    <a:pt x="13190" y="6186"/>
                  </a:lnTo>
                  <a:lnTo>
                    <a:pt x="13099" y="6004"/>
                  </a:lnTo>
                  <a:lnTo>
                    <a:pt x="12917" y="5822"/>
                  </a:lnTo>
                  <a:lnTo>
                    <a:pt x="12917" y="5640"/>
                  </a:lnTo>
                  <a:lnTo>
                    <a:pt x="12780" y="5549"/>
                  </a:lnTo>
                  <a:lnTo>
                    <a:pt x="12689" y="5368"/>
                  </a:lnTo>
                  <a:lnTo>
                    <a:pt x="12689" y="5322"/>
                  </a:lnTo>
                  <a:lnTo>
                    <a:pt x="13053" y="5322"/>
                  </a:lnTo>
                  <a:lnTo>
                    <a:pt x="13326" y="5186"/>
                  </a:lnTo>
                  <a:lnTo>
                    <a:pt x="13417" y="5049"/>
                  </a:lnTo>
                  <a:lnTo>
                    <a:pt x="13371" y="4867"/>
                  </a:lnTo>
                  <a:lnTo>
                    <a:pt x="13144" y="4640"/>
                  </a:lnTo>
                  <a:lnTo>
                    <a:pt x="13008" y="4594"/>
                  </a:lnTo>
                  <a:lnTo>
                    <a:pt x="12917" y="4685"/>
                  </a:lnTo>
                  <a:lnTo>
                    <a:pt x="12735" y="4594"/>
                  </a:lnTo>
                  <a:lnTo>
                    <a:pt x="12462" y="4458"/>
                  </a:lnTo>
                  <a:lnTo>
                    <a:pt x="12325" y="4322"/>
                  </a:lnTo>
                  <a:lnTo>
                    <a:pt x="12144" y="4322"/>
                  </a:lnTo>
                  <a:lnTo>
                    <a:pt x="11780" y="4185"/>
                  </a:lnTo>
                  <a:lnTo>
                    <a:pt x="11734" y="4094"/>
                  </a:lnTo>
                  <a:lnTo>
                    <a:pt x="11825" y="3912"/>
                  </a:lnTo>
                  <a:lnTo>
                    <a:pt x="11871" y="3776"/>
                  </a:lnTo>
                  <a:lnTo>
                    <a:pt x="11734" y="3639"/>
                  </a:lnTo>
                  <a:lnTo>
                    <a:pt x="11461" y="3321"/>
                  </a:lnTo>
                  <a:lnTo>
                    <a:pt x="11416" y="3321"/>
                  </a:lnTo>
                  <a:lnTo>
                    <a:pt x="11279" y="3366"/>
                  </a:lnTo>
                  <a:lnTo>
                    <a:pt x="11234" y="3230"/>
                  </a:lnTo>
                  <a:lnTo>
                    <a:pt x="11097" y="3139"/>
                  </a:lnTo>
                  <a:lnTo>
                    <a:pt x="11052" y="3048"/>
                  </a:lnTo>
                  <a:lnTo>
                    <a:pt x="10870" y="3003"/>
                  </a:lnTo>
                  <a:lnTo>
                    <a:pt x="10779" y="2866"/>
                  </a:lnTo>
                  <a:lnTo>
                    <a:pt x="10734" y="2912"/>
                  </a:lnTo>
                  <a:lnTo>
                    <a:pt x="10597" y="2821"/>
                  </a:lnTo>
                  <a:lnTo>
                    <a:pt x="10415" y="2821"/>
                  </a:lnTo>
                  <a:lnTo>
                    <a:pt x="10233" y="2684"/>
                  </a:lnTo>
                  <a:lnTo>
                    <a:pt x="10051" y="2639"/>
                  </a:lnTo>
                  <a:lnTo>
                    <a:pt x="9779" y="2457"/>
                  </a:lnTo>
                  <a:lnTo>
                    <a:pt x="9324" y="2411"/>
                  </a:lnTo>
                  <a:lnTo>
                    <a:pt x="9187" y="2366"/>
                  </a:lnTo>
                  <a:lnTo>
                    <a:pt x="9096" y="2229"/>
                  </a:lnTo>
                  <a:lnTo>
                    <a:pt x="9005" y="2229"/>
                  </a:lnTo>
                  <a:lnTo>
                    <a:pt x="8960" y="2275"/>
                  </a:lnTo>
                  <a:lnTo>
                    <a:pt x="8642" y="2138"/>
                  </a:lnTo>
                  <a:lnTo>
                    <a:pt x="8551" y="2093"/>
                  </a:lnTo>
                  <a:lnTo>
                    <a:pt x="8414" y="2002"/>
                  </a:lnTo>
                  <a:lnTo>
                    <a:pt x="8141" y="1911"/>
                  </a:lnTo>
                  <a:lnTo>
                    <a:pt x="8005" y="1911"/>
                  </a:lnTo>
                  <a:lnTo>
                    <a:pt x="7868" y="1957"/>
                  </a:lnTo>
                  <a:lnTo>
                    <a:pt x="7777" y="1911"/>
                  </a:lnTo>
                  <a:lnTo>
                    <a:pt x="7777" y="1820"/>
                  </a:lnTo>
                  <a:lnTo>
                    <a:pt x="7777" y="1729"/>
                  </a:lnTo>
                  <a:lnTo>
                    <a:pt x="7687" y="1684"/>
                  </a:lnTo>
                  <a:lnTo>
                    <a:pt x="7550" y="1684"/>
                  </a:lnTo>
                  <a:lnTo>
                    <a:pt x="7323" y="1638"/>
                  </a:lnTo>
                  <a:lnTo>
                    <a:pt x="7232" y="1593"/>
                  </a:lnTo>
                  <a:lnTo>
                    <a:pt x="7095" y="1638"/>
                  </a:lnTo>
                  <a:lnTo>
                    <a:pt x="6640" y="1411"/>
                  </a:lnTo>
                  <a:lnTo>
                    <a:pt x="6459" y="1365"/>
                  </a:lnTo>
                  <a:lnTo>
                    <a:pt x="6277" y="1365"/>
                  </a:lnTo>
                  <a:lnTo>
                    <a:pt x="6140" y="1229"/>
                  </a:lnTo>
                  <a:lnTo>
                    <a:pt x="5822" y="1138"/>
                  </a:lnTo>
                  <a:lnTo>
                    <a:pt x="5594" y="1047"/>
                  </a:lnTo>
                  <a:lnTo>
                    <a:pt x="5458" y="911"/>
                  </a:lnTo>
                  <a:lnTo>
                    <a:pt x="5276" y="911"/>
                  </a:lnTo>
                  <a:lnTo>
                    <a:pt x="4912" y="1138"/>
                  </a:lnTo>
                  <a:lnTo>
                    <a:pt x="4867" y="1229"/>
                  </a:lnTo>
                  <a:lnTo>
                    <a:pt x="4958" y="1365"/>
                  </a:lnTo>
                  <a:lnTo>
                    <a:pt x="4912" y="1456"/>
                  </a:lnTo>
                  <a:lnTo>
                    <a:pt x="4685" y="1502"/>
                  </a:lnTo>
                  <a:lnTo>
                    <a:pt x="4548" y="1547"/>
                  </a:lnTo>
                  <a:lnTo>
                    <a:pt x="4366" y="1547"/>
                  </a:lnTo>
                  <a:lnTo>
                    <a:pt x="4321" y="1638"/>
                  </a:lnTo>
                  <a:lnTo>
                    <a:pt x="4276" y="1775"/>
                  </a:lnTo>
                  <a:lnTo>
                    <a:pt x="4139" y="1866"/>
                  </a:lnTo>
                  <a:lnTo>
                    <a:pt x="3957" y="1866"/>
                  </a:lnTo>
                  <a:lnTo>
                    <a:pt x="3866" y="2048"/>
                  </a:lnTo>
                  <a:lnTo>
                    <a:pt x="3866" y="2229"/>
                  </a:lnTo>
                  <a:lnTo>
                    <a:pt x="3775" y="2275"/>
                  </a:lnTo>
                  <a:lnTo>
                    <a:pt x="3684" y="2320"/>
                  </a:lnTo>
                  <a:lnTo>
                    <a:pt x="3639" y="2457"/>
                  </a:lnTo>
                  <a:lnTo>
                    <a:pt x="3502" y="2548"/>
                  </a:lnTo>
                  <a:lnTo>
                    <a:pt x="3366" y="2548"/>
                  </a:lnTo>
                  <a:lnTo>
                    <a:pt x="3275" y="2457"/>
                  </a:lnTo>
                  <a:lnTo>
                    <a:pt x="3093" y="2320"/>
                  </a:lnTo>
                  <a:lnTo>
                    <a:pt x="3048" y="2138"/>
                  </a:lnTo>
                  <a:lnTo>
                    <a:pt x="3002" y="2184"/>
                  </a:lnTo>
                  <a:lnTo>
                    <a:pt x="2957" y="2048"/>
                  </a:lnTo>
                  <a:lnTo>
                    <a:pt x="2957" y="1866"/>
                  </a:lnTo>
                  <a:lnTo>
                    <a:pt x="2866" y="1820"/>
                  </a:lnTo>
                  <a:lnTo>
                    <a:pt x="2775" y="1911"/>
                  </a:lnTo>
                  <a:lnTo>
                    <a:pt x="2820" y="2093"/>
                  </a:lnTo>
                  <a:lnTo>
                    <a:pt x="2729" y="2093"/>
                  </a:lnTo>
                  <a:lnTo>
                    <a:pt x="2638" y="2002"/>
                  </a:lnTo>
                  <a:lnTo>
                    <a:pt x="2547" y="1820"/>
                  </a:lnTo>
                  <a:lnTo>
                    <a:pt x="2547" y="1456"/>
                  </a:lnTo>
                  <a:lnTo>
                    <a:pt x="2456" y="1229"/>
                  </a:lnTo>
                  <a:lnTo>
                    <a:pt x="2547" y="1092"/>
                  </a:lnTo>
                  <a:lnTo>
                    <a:pt x="2638" y="911"/>
                  </a:lnTo>
                  <a:lnTo>
                    <a:pt x="2593" y="774"/>
                  </a:lnTo>
                  <a:lnTo>
                    <a:pt x="2456" y="683"/>
                  </a:lnTo>
                  <a:lnTo>
                    <a:pt x="2456" y="456"/>
                  </a:lnTo>
                  <a:lnTo>
                    <a:pt x="2502" y="410"/>
                  </a:lnTo>
                  <a:lnTo>
                    <a:pt x="2456" y="319"/>
                  </a:lnTo>
                  <a:lnTo>
                    <a:pt x="1956" y="319"/>
                  </a:lnTo>
                  <a:lnTo>
                    <a:pt x="1683" y="137"/>
                  </a:lnTo>
                  <a:lnTo>
                    <a:pt x="1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2"/>
            <p:cNvSpPr/>
            <p:nvPr/>
          </p:nvSpPr>
          <p:spPr>
            <a:xfrm>
              <a:off x="1732835" y="3427851"/>
              <a:ext cx="1049" cy="2098"/>
            </a:xfrm>
            <a:custGeom>
              <a:rect b="b" l="l" r="r" t="t"/>
              <a:pathLst>
                <a:path extrusionOk="0" h="92" w="46">
                  <a:moveTo>
                    <a:pt x="0" y="0"/>
                  </a:moveTo>
                  <a:lnTo>
                    <a:pt x="46"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2"/>
            <p:cNvSpPr/>
            <p:nvPr/>
          </p:nvSpPr>
          <p:spPr>
            <a:xfrm>
              <a:off x="1723507" y="3423700"/>
              <a:ext cx="2098" cy="4174"/>
            </a:xfrm>
            <a:custGeom>
              <a:rect b="b" l="l" r="r" t="t"/>
              <a:pathLst>
                <a:path extrusionOk="0" h="183" w="92">
                  <a:moveTo>
                    <a:pt x="46" y="0"/>
                  </a:moveTo>
                  <a:lnTo>
                    <a:pt x="0" y="91"/>
                  </a:lnTo>
                  <a:lnTo>
                    <a:pt x="91" y="182"/>
                  </a:lnTo>
                  <a:lnTo>
                    <a:pt x="91" y="137"/>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2"/>
            <p:cNvSpPr/>
            <p:nvPr/>
          </p:nvSpPr>
          <p:spPr>
            <a:xfrm>
              <a:off x="1708978" y="3428877"/>
              <a:ext cx="3125" cy="5223"/>
            </a:xfrm>
            <a:custGeom>
              <a:rect b="b" l="l" r="r" t="t"/>
              <a:pathLst>
                <a:path extrusionOk="0" h="229" w="137">
                  <a:moveTo>
                    <a:pt x="91" y="1"/>
                  </a:moveTo>
                  <a:lnTo>
                    <a:pt x="0" y="92"/>
                  </a:lnTo>
                  <a:lnTo>
                    <a:pt x="0" y="183"/>
                  </a:lnTo>
                  <a:lnTo>
                    <a:pt x="46" y="228"/>
                  </a:lnTo>
                  <a:lnTo>
                    <a:pt x="91" y="228"/>
                  </a:lnTo>
                  <a:lnTo>
                    <a:pt x="137"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2"/>
            <p:cNvSpPr/>
            <p:nvPr/>
          </p:nvSpPr>
          <p:spPr>
            <a:xfrm>
              <a:off x="1825160" y="3455858"/>
              <a:ext cx="6249" cy="7276"/>
            </a:xfrm>
            <a:custGeom>
              <a:rect b="b" l="l" r="r" t="t"/>
              <a:pathLst>
                <a:path extrusionOk="0" h="319" w="274">
                  <a:moveTo>
                    <a:pt x="91" y="0"/>
                  </a:moveTo>
                  <a:lnTo>
                    <a:pt x="0" y="91"/>
                  </a:lnTo>
                  <a:lnTo>
                    <a:pt x="46" y="228"/>
                  </a:lnTo>
                  <a:lnTo>
                    <a:pt x="137" y="228"/>
                  </a:lnTo>
                  <a:lnTo>
                    <a:pt x="182" y="273"/>
                  </a:lnTo>
                  <a:lnTo>
                    <a:pt x="228" y="319"/>
                  </a:lnTo>
                  <a:lnTo>
                    <a:pt x="273" y="182"/>
                  </a:lnTo>
                  <a:lnTo>
                    <a:pt x="182"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2"/>
            <p:cNvSpPr/>
            <p:nvPr/>
          </p:nvSpPr>
          <p:spPr>
            <a:xfrm>
              <a:off x="1908133" y="3374937"/>
              <a:ext cx="4174" cy="7298"/>
            </a:xfrm>
            <a:custGeom>
              <a:rect b="b" l="l" r="r" t="t"/>
              <a:pathLst>
                <a:path extrusionOk="0" h="320" w="183">
                  <a:moveTo>
                    <a:pt x="46" y="1"/>
                  </a:moveTo>
                  <a:lnTo>
                    <a:pt x="1" y="92"/>
                  </a:lnTo>
                  <a:lnTo>
                    <a:pt x="46" y="183"/>
                  </a:lnTo>
                  <a:lnTo>
                    <a:pt x="46" y="319"/>
                  </a:lnTo>
                  <a:lnTo>
                    <a:pt x="183" y="228"/>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2"/>
            <p:cNvSpPr/>
            <p:nvPr/>
          </p:nvSpPr>
          <p:spPr>
            <a:xfrm>
              <a:off x="1902956" y="3364560"/>
              <a:ext cx="5200" cy="5223"/>
            </a:xfrm>
            <a:custGeom>
              <a:rect b="b" l="l" r="r" t="t"/>
              <a:pathLst>
                <a:path extrusionOk="0" h="229" w="228">
                  <a:moveTo>
                    <a:pt x="137" y="1"/>
                  </a:moveTo>
                  <a:lnTo>
                    <a:pt x="91" y="92"/>
                  </a:lnTo>
                  <a:lnTo>
                    <a:pt x="0" y="137"/>
                  </a:lnTo>
                  <a:lnTo>
                    <a:pt x="46" y="183"/>
                  </a:lnTo>
                  <a:lnTo>
                    <a:pt x="137" y="228"/>
                  </a:lnTo>
                  <a:lnTo>
                    <a:pt x="228"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2"/>
            <p:cNvSpPr/>
            <p:nvPr/>
          </p:nvSpPr>
          <p:spPr>
            <a:xfrm>
              <a:off x="1912284" y="3383239"/>
              <a:ext cx="21804" cy="27004"/>
            </a:xfrm>
            <a:custGeom>
              <a:rect b="b" l="l" r="r" t="t"/>
              <a:pathLst>
                <a:path extrusionOk="0" h="1184" w="956">
                  <a:moveTo>
                    <a:pt x="182" y="1"/>
                  </a:moveTo>
                  <a:lnTo>
                    <a:pt x="46" y="46"/>
                  </a:lnTo>
                  <a:lnTo>
                    <a:pt x="1" y="183"/>
                  </a:lnTo>
                  <a:lnTo>
                    <a:pt x="46" y="319"/>
                  </a:lnTo>
                  <a:lnTo>
                    <a:pt x="46" y="546"/>
                  </a:lnTo>
                  <a:lnTo>
                    <a:pt x="182" y="637"/>
                  </a:lnTo>
                  <a:lnTo>
                    <a:pt x="319" y="910"/>
                  </a:lnTo>
                  <a:lnTo>
                    <a:pt x="273" y="1001"/>
                  </a:lnTo>
                  <a:lnTo>
                    <a:pt x="364" y="1138"/>
                  </a:lnTo>
                  <a:lnTo>
                    <a:pt x="501" y="1138"/>
                  </a:lnTo>
                  <a:lnTo>
                    <a:pt x="592" y="1183"/>
                  </a:lnTo>
                  <a:lnTo>
                    <a:pt x="819" y="1138"/>
                  </a:lnTo>
                  <a:lnTo>
                    <a:pt x="865" y="1092"/>
                  </a:lnTo>
                  <a:lnTo>
                    <a:pt x="956" y="1047"/>
                  </a:lnTo>
                  <a:lnTo>
                    <a:pt x="956" y="819"/>
                  </a:lnTo>
                  <a:lnTo>
                    <a:pt x="819" y="637"/>
                  </a:lnTo>
                  <a:lnTo>
                    <a:pt x="546" y="410"/>
                  </a:lnTo>
                  <a:lnTo>
                    <a:pt x="319" y="364"/>
                  </a:lnTo>
                  <a:lnTo>
                    <a:pt x="273"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2"/>
            <p:cNvSpPr/>
            <p:nvPr/>
          </p:nvSpPr>
          <p:spPr>
            <a:xfrm>
              <a:off x="1772246" y="3379088"/>
              <a:ext cx="3147" cy="5223"/>
            </a:xfrm>
            <a:custGeom>
              <a:rect b="b" l="l" r="r" t="t"/>
              <a:pathLst>
                <a:path extrusionOk="0" h="229" w="138">
                  <a:moveTo>
                    <a:pt x="46" y="1"/>
                  </a:moveTo>
                  <a:lnTo>
                    <a:pt x="1" y="137"/>
                  </a:lnTo>
                  <a:lnTo>
                    <a:pt x="46" y="228"/>
                  </a:lnTo>
                  <a:lnTo>
                    <a:pt x="137" y="228"/>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2"/>
            <p:cNvSpPr/>
            <p:nvPr/>
          </p:nvSpPr>
          <p:spPr>
            <a:xfrm>
              <a:off x="1764993" y="3316847"/>
              <a:ext cx="14551" cy="6249"/>
            </a:xfrm>
            <a:custGeom>
              <a:rect b="b" l="l" r="r" t="t"/>
              <a:pathLst>
                <a:path extrusionOk="0" h="274" w="638">
                  <a:moveTo>
                    <a:pt x="319" y="1"/>
                  </a:moveTo>
                  <a:lnTo>
                    <a:pt x="182" y="46"/>
                  </a:lnTo>
                  <a:lnTo>
                    <a:pt x="46" y="46"/>
                  </a:lnTo>
                  <a:lnTo>
                    <a:pt x="0" y="92"/>
                  </a:lnTo>
                  <a:lnTo>
                    <a:pt x="46" y="228"/>
                  </a:lnTo>
                  <a:lnTo>
                    <a:pt x="182" y="228"/>
                  </a:lnTo>
                  <a:lnTo>
                    <a:pt x="273" y="274"/>
                  </a:lnTo>
                  <a:lnTo>
                    <a:pt x="455" y="274"/>
                  </a:lnTo>
                  <a:lnTo>
                    <a:pt x="637" y="137"/>
                  </a:lnTo>
                  <a:lnTo>
                    <a:pt x="546" y="46"/>
                  </a:lnTo>
                  <a:lnTo>
                    <a:pt x="410" y="92"/>
                  </a:lnTo>
                  <a:lnTo>
                    <a:pt x="319"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2"/>
            <p:cNvSpPr/>
            <p:nvPr/>
          </p:nvSpPr>
          <p:spPr>
            <a:xfrm>
              <a:off x="1783673" y="3384288"/>
              <a:ext cx="6226" cy="7276"/>
            </a:xfrm>
            <a:custGeom>
              <a:rect b="b" l="l" r="r" t="t"/>
              <a:pathLst>
                <a:path extrusionOk="0" h="319" w="273">
                  <a:moveTo>
                    <a:pt x="91" y="0"/>
                  </a:moveTo>
                  <a:lnTo>
                    <a:pt x="0" y="91"/>
                  </a:lnTo>
                  <a:lnTo>
                    <a:pt x="91" y="227"/>
                  </a:lnTo>
                  <a:lnTo>
                    <a:pt x="227" y="318"/>
                  </a:lnTo>
                  <a:lnTo>
                    <a:pt x="273" y="227"/>
                  </a:lnTo>
                  <a:lnTo>
                    <a:pt x="22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2"/>
            <p:cNvSpPr/>
            <p:nvPr/>
          </p:nvSpPr>
          <p:spPr>
            <a:xfrm>
              <a:off x="1894654" y="3496296"/>
              <a:ext cx="5200" cy="3147"/>
            </a:xfrm>
            <a:custGeom>
              <a:rect b="b" l="l" r="r" t="t"/>
              <a:pathLst>
                <a:path extrusionOk="0" h="138" w="228">
                  <a:moveTo>
                    <a:pt x="91" y="1"/>
                  </a:moveTo>
                  <a:lnTo>
                    <a:pt x="0" y="92"/>
                  </a:lnTo>
                  <a:lnTo>
                    <a:pt x="0" y="137"/>
                  </a:lnTo>
                  <a:lnTo>
                    <a:pt x="228" y="137"/>
                  </a:lnTo>
                  <a:lnTo>
                    <a:pt x="228"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2"/>
            <p:cNvSpPr/>
            <p:nvPr/>
          </p:nvSpPr>
          <p:spPr>
            <a:xfrm>
              <a:off x="1869748" y="3450658"/>
              <a:ext cx="6249" cy="7298"/>
            </a:xfrm>
            <a:custGeom>
              <a:rect b="b" l="l" r="r" t="t"/>
              <a:pathLst>
                <a:path extrusionOk="0" h="320" w="274">
                  <a:moveTo>
                    <a:pt x="46" y="1"/>
                  </a:moveTo>
                  <a:lnTo>
                    <a:pt x="1" y="137"/>
                  </a:lnTo>
                  <a:lnTo>
                    <a:pt x="46" y="228"/>
                  </a:lnTo>
                  <a:lnTo>
                    <a:pt x="92" y="183"/>
                  </a:lnTo>
                  <a:lnTo>
                    <a:pt x="274" y="319"/>
                  </a:lnTo>
                  <a:lnTo>
                    <a:pt x="274" y="228"/>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2"/>
            <p:cNvSpPr/>
            <p:nvPr/>
          </p:nvSpPr>
          <p:spPr>
            <a:xfrm>
              <a:off x="1879099" y="3498372"/>
              <a:ext cx="10377" cy="5223"/>
            </a:xfrm>
            <a:custGeom>
              <a:rect b="b" l="l" r="r" t="t"/>
              <a:pathLst>
                <a:path extrusionOk="0" h="229" w="455">
                  <a:moveTo>
                    <a:pt x="0" y="1"/>
                  </a:moveTo>
                  <a:lnTo>
                    <a:pt x="228" y="228"/>
                  </a:lnTo>
                  <a:lnTo>
                    <a:pt x="319" y="183"/>
                  </a:lnTo>
                  <a:lnTo>
                    <a:pt x="409" y="228"/>
                  </a:lnTo>
                  <a:lnTo>
                    <a:pt x="455" y="228"/>
                  </a:lnTo>
                  <a:lnTo>
                    <a:pt x="409" y="137"/>
                  </a:lnTo>
                  <a:lnTo>
                    <a:pt x="273"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2"/>
            <p:cNvSpPr/>
            <p:nvPr/>
          </p:nvSpPr>
          <p:spPr>
            <a:xfrm>
              <a:off x="1828261" y="3328273"/>
              <a:ext cx="6249" cy="6249"/>
            </a:xfrm>
            <a:custGeom>
              <a:rect b="b" l="l" r="r" t="t"/>
              <a:pathLst>
                <a:path extrusionOk="0" h="274" w="274">
                  <a:moveTo>
                    <a:pt x="183" y="0"/>
                  </a:moveTo>
                  <a:lnTo>
                    <a:pt x="1" y="46"/>
                  </a:lnTo>
                  <a:lnTo>
                    <a:pt x="1" y="182"/>
                  </a:lnTo>
                  <a:lnTo>
                    <a:pt x="92" y="273"/>
                  </a:lnTo>
                  <a:lnTo>
                    <a:pt x="274" y="228"/>
                  </a:lnTo>
                  <a:lnTo>
                    <a:pt x="274" y="4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2"/>
            <p:cNvSpPr/>
            <p:nvPr/>
          </p:nvSpPr>
          <p:spPr>
            <a:xfrm>
              <a:off x="1826186" y="3371836"/>
              <a:ext cx="5223" cy="6249"/>
            </a:xfrm>
            <a:custGeom>
              <a:rect b="b" l="l" r="r" t="t"/>
              <a:pathLst>
                <a:path extrusionOk="0" h="274" w="229">
                  <a:moveTo>
                    <a:pt x="1" y="0"/>
                  </a:moveTo>
                  <a:lnTo>
                    <a:pt x="1" y="91"/>
                  </a:lnTo>
                  <a:lnTo>
                    <a:pt x="137" y="273"/>
                  </a:lnTo>
                  <a:lnTo>
                    <a:pt x="228" y="182"/>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2"/>
            <p:cNvSpPr/>
            <p:nvPr/>
          </p:nvSpPr>
          <p:spPr>
            <a:xfrm>
              <a:off x="1721431" y="3426802"/>
              <a:ext cx="2098" cy="2098"/>
            </a:xfrm>
            <a:custGeom>
              <a:rect b="b" l="l" r="r" t="t"/>
              <a:pathLst>
                <a:path extrusionOk="0" h="92" w="92">
                  <a:moveTo>
                    <a:pt x="0" y="1"/>
                  </a:moveTo>
                  <a:lnTo>
                    <a:pt x="0" y="92"/>
                  </a:lnTo>
                  <a:lnTo>
                    <a:pt x="91" y="92"/>
                  </a:lnTo>
                  <a:lnTo>
                    <a:pt x="46"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2"/>
            <p:cNvSpPr/>
            <p:nvPr/>
          </p:nvSpPr>
          <p:spPr>
            <a:xfrm>
              <a:off x="1841741" y="3330349"/>
              <a:ext cx="41532" cy="42536"/>
            </a:xfrm>
            <a:custGeom>
              <a:rect b="b" l="l" r="r" t="t"/>
              <a:pathLst>
                <a:path extrusionOk="0" h="1865" w="1821">
                  <a:moveTo>
                    <a:pt x="1" y="0"/>
                  </a:moveTo>
                  <a:lnTo>
                    <a:pt x="46" y="91"/>
                  </a:lnTo>
                  <a:lnTo>
                    <a:pt x="137" y="182"/>
                  </a:lnTo>
                  <a:lnTo>
                    <a:pt x="683" y="500"/>
                  </a:lnTo>
                  <a:lnTo>
                    <a:pt x="956" y="682"/>
                  </a:lnTo>
                  <a:lnTo>
                    <a:pt x="1183" y="682"/>
                  </a:lnTo>
                  <a:lnTo>
                    <a:pt x="1456" y="1001"/>
                  </a:lnTo>
                  <a:lnTo>
                    <a:pt x="1547" y="1410"/>
                  </a:lnTo>
                  <a:lnTo>
                    <a:pt x="1502" y="1546"/>
                  </a:lnTo>
                  <a:lnTo>
                    <a:pt x="1547" y="1683"/>
                  </a:lnTo>
                  <a:lnTo>
                    <a:pt x="1729" y="1865"/>
                  </a:lnTo>
                  <a:lnTo>
                    <a:pt x="1775" y="1683"/>
                  </a:lnTo>
                  <a:lnTo>
                    <a:pt x="1820" y="1546"/>
                  </a:lnTo>
                  <a:lnTo>
                    <a:pt x="1820" y="1410"/>
                  </a:lnTo>
                  <a:lnTo>
                    <a:pt x="1729" y="1365"/>
                  </a:lnTo>
                  <a:lnTo>
                    <a:pt x="1684" y="1001"/>
                  </a:lnTo>
                  <a:lnTo>
                    <a:pt x="1593" y="1001"/>
                  </a:lnTo>
                  <a:lnTo>
                    <a:pt x="1456" y="773"/>
                  </a:lnTo>
                  <a:lnTo>
                    <a:pt x="1274" y="682"/>
                  </a:lnTo>
                  <a:lnTo>
                    <a:pt x="1138" y="546"/>
                  </a:lnTo>
                  <a:lnTo>
                    <a:pt x="910" y="500"/>
                  </a:lnTo>
                  <a:lnTo>
                    <a:pt x="638" y="273"/>
                  </a:lnTo>
                  <a:lnTo>
                    <a:pt x="365" y="182"/>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2"/>
            <p:cNvSpPr/>
            <p:nvPr/>
          </p:nvSpPr>
          <p:spPr>
            <a:xfrm>
              <a:off x="1816858" y="3303367"/>
              <a:ext cx="5200" cy="5223"/>
            </a:xfrm>
            <a:custGeom>
              <a:rect b="b" l="l" r="r" t="t"/>
              <a:pathLst>
                <a:path extrusionOk="0" h="229" w="228">
                  <a:moveTo>
                    <a:pt x="0" y="1"/>
                  </a:moveTo>
                  <a:lnTo>
                    <a:pt x="46" y="92"/>
                  </a:lnTo>
                  <a:lnTo>
                    <a:pt x="228" y="228"/>
                  </a:lnTo>
                  <a:lnTo>
                    <a:pt x="228"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2"/>
            <p:cNvSpPr/>
            <p:nvPr/>
          </p:nvSpPr>
          <p:spPr>
            <a:xfrm>
              <a:off x="1794027" y="3359383"/>
              <a:ext cx="77819" cy="41510"/>
            </a:xfrm>
            <a:custGeom>
              <a:rect b="b" l="l" r="r" t="t"/>
              <a:pathLst>
                <a:path extrusionOk="0" h="1820" w="3412">
                  <a:moveTo>
                    <a:pt x="3230" y="1"/>
                  </a:moveTo>
                  <a:lnTo>
                    <a:pt x="3093" y="92"/>
                  </a:lnTo>
                  <a:lnTo>
                    <a:pt x="3048" y="137"/>
                  </a:lnTo>
                  <a:lnTo>
                    <a:pt x="2957" y="92"/>
                  </a:lnTo>
                  <a:lnTo>
                    <a:pt x="2775" y="46"/>
                  </a:lnTo>
                  <a:lnTo>
                    <a:pt x="2684" y="182"/>
                  </a:lnTo>
                  <a:lnTo>
                    <a:pt x="2775" y="546"/>
                  </a:lnTo>
                  <a:lnTo>
                    <a:pt x="2821" y="592"/>
                  </a:lnTo>
                  <a:lnTo>
                    <a:pt x="2730" y="683"/>
                  </a:lnTo>
                  <a:lnTo>
                    <a:pt x="2593" y="683"/>
                  </a:lnTo>
                  <a:lnTo>
                    <a:pt x="2275" y="910"/>
                  </a:lnTo>
                  <a:lnTo>
                    <a:pt x="2229" y="1092"/>
                  </a:lnTo>
                  <a:lnTo>
                    <a:pt x="2138" y="1138"/>
                  </a:lnTo>
                  <a:lnTo>
                    <a:pt x="2047" y="1138"/>
                  </a:lnTo>
                  <a:lnTo>
                    <a:pt x="1911" y="1183"/>
                  </a:lnTo>
                  <a:lnTo>
                    <a:pt x="1820" y="1092"/>
                  </a:lnTo>
                  <a:lnTo>
                    <a:pt x="1729" y="1092"/>
                  </a:lnTo>
                  <a:lnTo>
                    <a:pt x="1593" y="1229"/>
                  </a:lnTo>
                  <a:lnTo>
                    <a:pt x="1502" y="1183"/>
                  </a:lnTo>
                  <a:lnTo>
                    <a:pt x="1456" y="1001"/>
                  </a:lnTo>
                  <a:lnTo>
                    <a:pt x="1502" y="865"/>
                  </a:lnTo>
                  <a:lnTo>
                    <a:pt x="1365" y="819"/>
                  </a:lnTo>
                  <a:lnTo>
                    <a:pt x="1320" y="910"/>
                  </a:lnTo>
                  <a:lnTo>
                    <a:pt x="1320" y="1001"/>
                  </a:lnTo>
                  <a:lnTo>
                    <a:pt x="1183" y="1092"/>
                  </a:lnTo>
                  <a:lnTo>
                    <a:pt x="1047" y="1047"/>
                  </a:lnTo>
                  <a:lnTo>
                    <a:pt x="865" y="1138"/>
                  </a:lnTo>
                  <a:lnTo>
                    <a:pt x="728" y="1138"/>
                  </a:lnTo>
                  <a:lnTo>
                    <a:pt x="592" y="1092"/>
                  </a:lnTo>
                  <a:lnTo>
                    <a:pt x="456" y="1092"/>
                  </a:lnTo>
                  <a:lnTo>
                    <a:pt x="274" y="1138"/>
                  </a:lnTo>
                  <a:lnTo>
                    <a:pt x="137" y="1047"/>
                  </a:lnTo>
                  <a:lnTo>
                    <a:pt x="1" y="1229"/>
                  </a:lnTo>
                  <a:lnTo>
                    <a:pt x="137" y="1410"/>
                  </a:lnTo>
                  <a:lnTo>
                    <a:pt x="319" y="1410"/>
                  </a:lnTo>
                  <a:lnTo>
                    <a:pt x="547" y="1638"/>
                  </a:lnTo>
                  <a:lnTo>
                    <a:pt x="592" y="1729"/>
                  </a:lnTo>
                  <a:lnTo>
                    <a:pt x="728" y="1638"/>
                  </a:lnTo>
                  <a:lnTo>
                    <a:pt x="956" y="1638"/>
                  </a:lnTo>
                  <a:lnTo>
                    <a:pt x="1047" y="1820"/>
                  </a:lnTo>
                  <a:lnTo>
                    <a:pt x="1365" y="1820"/>
                  </a:lnTo>
                  <a:lnTo>
                    <a:pt x="1638" y="1729"/>
                  </a:lnTo>
                  <a:lnTo>
                    <a:pt x="1820" y="1774"/>
                  </a:lnTo>
                  <a:lnTo>
                    <a:pt x="1956" y="1729"/>
                  </a:lnTo>
                  <a:lnTo>
                    <a:pt x="2138" y="1820"/>
                  </a:lnTo>
                  <a:lnTo>
                    <a:pt x="2184" y="1729"/>
                  </a:lnTo>
                  <a:lnTo>
                    <a:pt x="2184" y="1592"/>
                  </a:lnTo>
                  <a:lnTo>
                    <a:pt x="2411" y="1592"/>
                  </a:lnTo>
                  <a:lnTo>
                    <a:pt x="2684" y="1274"/>
                  </a:lnTo>
                  <a:lnTo>
                    <a:pt x="2684" y="1138"/>
                  </a:lnTo>
                  <a:lnTo>
                    <a:pt x="2821" y="1138"/>
                  </a:lnTo>
                  <a:lnTo>
                    <a:pt x="2912" y="1183"/>
                  </a:lnTo>
                  <a:lnTo>
                    <a:pt x="3093" y="1138"/>
                  </a:lnTo>
                  <a:lnTo>
                    <a:pt x="3184" y="1001"/>
                  </a:lnTo>
                  <a:lnTo>
                    <a:pt x="3002" y="819"/>
                  </a:lnTo>
                  <a:lnTo>
                    <a:pt x="3002" y="728"/>
                  </a:lnTo>
                  <a:lnTo>
                    <a:pt x="3139" y="683"/>
                  </a:lnTo>
                  <a:lnTo>
                    <a:pt x="3184" y="728"/>
                  </a:lnTo>
                  <a:lnTo>
                    <a:pt x="3412" y="546"/>
                  </a:lnTo>
                  <a:lnTo>
                    <a:pt x="3366" y="182"/>
                  </a:lnTo>
                  <a:lnTo>
                    <a:pt x="323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2"/>
            <p:cNvSpPr/>
            <p:nvPr/>
          </p:nvSpPr>
          <p:spPr>
            <a:xfrm>
              <a:off x="1293038" y="2912310"/>
              <a:ext cx="3125" cy="4174"/>
            </a:xfrm>
            <a:custGeom>
              <a:rect b="b" l="l" r="r" t="t"/>
              <a:pathLst>
                <a:path extrusionOk="0" h="183" w="137">
                  <a:moveTo>
                    <a:pt x="91" y="1"/>
                  </a:moveTo>
                  <a:lnTo>
                    <a:pt x="0" y="92"/>
                  </a:lnTo>
                  <a:lnTo>
                    <a:pt x="91" y="183"/>
                  </a:lnTo>
                  <a:lnTo>
                    <a:pt x="136" y="46"/>
                  </a:lnTo>
                  <a:cubicBezTo>
                    <a:pt x="136" y="46"/>
                    <a:pt x="91" y="1"/>
                    <a:pt x="91" y="1"/>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2"/>
            <p:cNvSpPr/>
            <p:nvPr/>
          </p:nvSpPr>
          <p:spPr>
            <a:xfrm>
              <a:off x="1377038" y="3075178"/>
              <a:ext cx="2098" cy="3125"/>
            </a:xfrm>
            <a:custGeom>
              <a:rect b="b" l="l" r="r" t="t"/>
              <a:pathLst>
                <a:path extrusionOk="0" h="137" w="92">
                  <a:moveTo>
                    <a:pt x="1" y="0"/>
                  </a:moveTo>
                  <a:lnTo>
                    <a:pt x="1" y="91"/>
                  </a:lnTo>
                  <a:lnTo>
                    <a:pt x="92" y="137"/>
                  </a:lnTo>
                  <a:lnTo>
                    <a:pt x="92"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2"/>
            <p:cNvSpPr/>
            <p:nvPr/>
          </p:nvSpPr>
          <p:spPr>
            <a:xfrm>
              <a:off x="1378087" y="3072054"/>
              <a:ext cx="2098" cy="1072"/>
            </a:xfrm>
            <a:custGeom>
              <a:rect b="b" l="l" r="r" t="t"/>
              <a:pathLst>
                <a:path extrusionOk="0" h="47" w="92">
                  <a:moveTo>
                    <a:pt x="0" y="1"/>
                  </a:moveTo>
                  <a:lnTo>
                    <a:pt x="46" y="46"/>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2"/>
            <p:cNvSpPr/>
            <p:nvPr/>
          </p:nvSpPr>
          <p:spPr>
            <a:xfrm>
              <a:off x="1336600" y="3039895"/>
              <a:ext cx="5200" cy="4174"/>
            </a:xfrm>
            <a:custGeom>
              <a:rect b="b" l="l" r="r" t="t"/>
              <a:pathLst>
                <a:path extrusionOk="0" h="183" w="228">
                  <a:moveTo>
                    <a:pt x="0" y="1"/>
                  </a:moveTo>
                  <a:lnTo>
                    <a:pt x="46" y="46"/>
                  </a:lnTo>
                  <a:lnTo>
                    <a:pt x="137" y="183"/>
                  </a:lnTo>
                  <a:lnTo>
                    <a:pt x="228" y="183"/>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2"/>
            <p:cNvSpPr/>
            <p:nvPr/>
          </p:nvSpPr>
          <p:spPr>
            <a:xfrm>
              <a:off x="1310668" y="3094884"/>
              <a:ext cx="87147" cy="80921"/>
            </a:xfrm>
            <a:custGeom>
              <a:rect b="b" l="l" r="r" t="t"/>
              <a:pathLst>
                <a:path extrusionOk="0" h="3548" w="3821">
                  <a:moveTo>
                    <a:pt x="2729" y="0"/>
                  </a:moveTo>
                  <a:lnTo>
                    <a:pt x="2729" y="182"/>
                  </a:lnTo>
                  <a:lnTo>
                    <a:pt x="2820" y="501"/>
                  </a:lnTo>
                  <a:lnTo>
                    <a:pt x="2774" y="591"/>
                  </a:lnTo>
                  <a:lnTo>
                    <a:pt x="2683" y="455"/>
                  </a:lnTo>
                  <a:lnTo>
                    <a:pt x="2593" y="501"/>
                  </a:lnTo>
                  <a:lnTo>
                    <a:pt x="2593" y="682"/>
                  </a:lnTo>
                  <a:lnTo>
                    <a:pt x="2593" y="773"/>
                  </a:lnTo>
                  <a:lnTo>
                    <a:pt x="2456" y="682"/>
                  </a:lnTo>
                  <a:lnTo>
                    <a:pt x="2320" y="637"/>
                  </a:lnTo>
                  <a:lnTo>
                    <a:pt x="2229" y="955"/>
                  </a:lnTo>
                  <a:lnTo>
                    <a:pt x="2274" y="1001"/>
                  </a:lnTo>
                  <a:lnTo>
                    <a:pt x="2274" y="1092"/>
                  </a:lnTo>
                  <a:lnTo>
                    <a:pt x="2183" y="1137"/>
                  </a:lnTo>
                  <a:lnTo>
                    <a:pt x="2092" y="955"/>
                  </a:lnTo>
                  <a:lnTo>
                    <a:pt x="1910" y="1046"/>
                  </a:lnTo>
                  <a:lnTo>
                    <a:pt x="1819" y="1319"/>
                  </a:lnTo>
                  <a:lnTo>
                    <a:pt x="1637" y="1410"/>
                  </a:lnTo>
                  <a:lnTo>
                    <a:pt x="1501" y="1456"/>
                  </a:lnTo>
                  <a:lnTo>
                    <a:pt x="1365" y="1592"/>
                  </a:lnTo>
                  <a:lnTo>
                    <a:pt x="1546" y="1319"/>
                  </a:lnTo>
                  <a:lnTo>
                    <a:pt x="1501" y="1092"/>
                  </a:lnTo>
                  <a:lnTo>
                    <a:pt x="1319" y="910"/>
                  </a:lnTo>
                  <a:lnTo>
                    <a:pt x="1183" y="910"/>
                  </a:lnTo>
                  <a:lnTo>
                    <a:pt x="1092" y="1046"/>
                  </a:lnTo>
                  <a:lnTo>
                    <a:pt x="910" y="1137"/>
                  </a:lnTo>
                  <a:lnTo>
                    <a:pt x="819" y="1274"/>
                  </a:lnTo>
                  <a:lnTo>
                    <a:pt x="910" y="1410"/>
                  </a:lnTo>
                  <a:lnTo>
                    <a:pt x="682" y="1456"/>
                  </a:lnTo>
                  <a:lnTo>
                    <a:pt x="546" y="1410"/>
                  </a:lnTo>
                  <a:lnTo>
                    <a:pt x="410" y="1501"/>
                  </a:lnTo>
                  <a:lnTo>
                    <a:pt x="273" y="1547"/>
                  </a:lnTo>
                  <a:lnTo>
                    <a:pt x="91" y="1728"/>
                  </a:lnTo>
                  <a:lnTo>
                    <a:pt x="182" y="1865"/>
                  </a:lnTo>
                  <a:lnTo>
                    <a:pt x="137" y="2092"/>
                  </a:lnTo>
                  <a:lnTo>
                    <a:pt x="0" y="2320"/>
                  </a:lnTo>
                  <a:lnTo>
                    <a:pt x="182" y="2456"/>
                  </a:lnTo>
                  <a:lnTo>
                    <a:pt x="228" y="2365"/>
                  </a:lnTo>
                  <a:lnTo>
                    <a:pt x="364" y="2047"/>
                  </a:lnTo>
                  <a:lnTo>
                    <a:pt x="455" y="1956"/>
                  </a:lnTo>
                  <a:lnTo>
                    <a:pt x="546" y="1774"/>
                  </a:lnTo>
                  <a:lnTo>
                    <a:pt x="637" y="1728"/>
                  </a:lnTo>
                  <a:lnTo>
                    <a:pt x="728" y="1819"/>
                  </a:lnTo>
                  <a:lnTo>
                    <a:pt x="682" y="2001"/>
                  </a:lnTo>
                  <a:lnTo>
                    <a:pt x="728" y="2047"/>
                  </a:lnTo>
                  <a:lnTo>
                    <a:pt x="819" y="2001"/>
                  </a:lnTo>
                  <a:lnTo>
                    <a:pt x="910" y="2047"/>
                  </a:lnTo>
                  <a:lnTo>
                    <a:pt x="910" y="1910"/>
                  </a:lnTo>
                  <a:lnTo>
                    <a:pt x="955" y="1865"/>
                  </a:lnTo>
                  <a:lnTo>
                    <a:pt x="1046" y="1865"/>
                  </a:lnTo>
                  <a:lnTo>
                    <a:pt x="1001" y="1956"/>
                  </a:lnTo>
                  <a:lnTo>
                    <a:pt x="1092" y="1956"/>
                  </a:lnTo>
                  <a:lnTo>
                    <a:pt x="1228" y="2047"/>
                  </a:lnTo>
                  <a:lnTo>
                    <a:pt x="1274" y="2047"/>
                  </a:lnTo>
                  <a:lnTo>
                    <a:pt x="1183" y="1956"/>
                  </a:lnTo>
                  <a:lnTo>
                    <a:pt x="1228" y="1865"/>
                  </a:lnTo>
                  <a:lnTo>
                    <a:pt x="1228" y="1819"/>
                  </a:lnTo>
                  <a:lnTo>
                    <a:pt x="1274" y="1728"/>
                  </a:lnTo>
                  <a:lnTo>
                    <a:pt x="1365" y="1728"/>
                  </a:lnTo>
                  <a:lnTo>
                    <a:pt x="1501" y="1865"/>
                  </a:lnTo>
                  <a:lnTo>
                    <a:pt x="1637" y="1910"/>
                  </a:lnTo>
                  <a:lnTo>
                    <a:pt x="1774" y="2001"/>
                  </a:lnTo>
                  <a:lnTo>
                    <a:pt x="1819" y="2138"/>
                  </a:lnTo>
                  <a:lnTo>
                    <a:pt x="1956" y="2274"/>
                  </a:lnTo>
                  <a:lnTo>
                    <a:pt x="1956" y="2274"/>
                  </a:lnTo>
                  <a:lnTo>
                    <a:pt x="1819" y="2229"/>
                  </a:lnTo>
                  <a:lnTo>
                    <a:pt x="1728" y="2274"/>
                  </a:lnTo>
                  <a:lnTo>
                    <a:pt x="1774" y="2320"/>
                  </a:lnTo>
                  <a:lnTo>
                    <a:pt x="1683" y="2456"/>
                  </a:lnTo>
                  <a:lnTo>
                    <a:pt x="1774" y="2502"/>
                  </a:lnTo>
                  <a:lnTo>
                    <a:pt x="1774" y="2638"/>
                  </a:lnTo>
                  <a:lnTo>
                    <a:pt x="1728" y="2729"/>
                  </a:lnTo>
                  <a:lnTo>
                    <a:pt x="1865" y="2911"/>
                  </a:lnTo>
                  <a:lnTo>
                    <a:pt x="1865" y="3047"/>
                  </a:lnTo>
                  <a:lnTo>
                    <a:pt x="2047" y="3184"/>
                  </a:lnTo>
                  <a:lnTo>
                    <a:pt x="2183" y="3184"/>
                  </a:lnTo>
                  <a:lnTo>
                    <a:pt x="2320" y="3320"/>
                  </a:lnTo>
                  <a:lnTo>
                    <a:pt x="2502" y="3411"/>
                  </a:lnTo>
                  <a:lnTo>
                    <a:pt x="2638" y="3320"/>
                  </a:lnTo>
                  <a:lnTo>
                    <a:pt x="2638" y="3229"/>
                  </a:lnTo>
                  <a:lnTo>
                    <a:pt x="2729" y="3184"/>
                  </a:lnTo>
                  <a:lnTo>
                    <a:pt x="2774" y="3229"/>
                  </a:lnTo>
                  <a:lnTo>
                    <a:pt x="2729" y="3320"/>
                  </a:lnTo>
                  <a:lnTo>
                    <a:pt x="2774" y="3502"/>
                  </a:lnTo>
                  <a:lnTo>
                    <a:pt x="2820" y="3548"/>
                  </a:lnTo>
                  <a:lnTo>
                    <a:pt x="2956" y="3457"/>
                  </a:lnTo>
                  <a:lnTo>
                    <a:pt x="3184" y="3184"/>
                  </a:lnTo>
                  <a:lnTo>
                    <a:pt x="3184" y="3002"/>
                  </a:lnTo>
                  <a:lnTo>
                    <a:pt x="3093" y="2911"/>
                  </a:lnTo>
                  <a:lnTo>
                    <a:pt x="3002" y="2684"/>
                  </a:lnTo>
                  <a:lnTo>
                    <a:pt x="2865" y="2593"/>
                  </a:lnTo>
                  <a:lnTo>
                    <a:pt x="2911" y="2456"/>
                  </a:lnTo>
                  <a:lnTo>
                    <a:pt x="3093" y="2138"/>
                  </a:lnTo>
                  <a:lnTo>
                    <a:pt x="3229" y="2092"/>
                  </a:lnTo>
                  <a:lnTo>
                    <a:pt x="3320" y="2229"/>
                  </a:lnTo>
                  <a:lnTo>
                    <a:pt x="3366" y="2365"/>
                  </a:lnTo>
                  <a:lnTo>
                    <a:pt x="3457" y="2502"/>
                  </a:lnTo>
                  <a:lnTo>
                    <a:pt x="3411" y="2638"/>
                  </a:lnTo>
                  <a:lnTo>
                    <a:pt x="3502" y="2911"/>
                  </a:lnTo>
                  <a:lnTo>
                    <a:pt x="3548" y="3002"/>
                  </a:lnTo>
                  <a:lnTo>
                    <a:pt x="3548" y="2911"/>
                  </a:lnTo>
                  <a:lnTo>
                    <a:pt x="3593" y="2729"/>
                  </a:lnTo>
                  <a:lnTo>
                    <a:pt x="3502" y="2502"/>
                  </a:lnTo>
                  <a:lnTo>
                    <a:pt x="3548" y="2365"/>
                  </a:lnTo>
                  <a:lnTo>
                    <a:pt x="3639" y="2365"/>
                  </a:lnTo>
                  <a:lnTo>
                    <a:pt x="3684" y="2456"/>
                  </a:lnTo>
                  <a:lnTo>
                    <a:pt x="3684" y="2365"/>
                  </a:lnTo>
                  <a:lnTo>
                    <a:pt x="3775" y="2365"/>
                  </a:lnTo>
                  <a:lnTo>
                    <a:pt x="3820" y="2183"/>
                  </a:lnTo>
                  <a:lnTo>
                    <a:pt x="3820" y="1910"/>
                  </a:lnTo>
                  <a:lnTo>
                    <a:pt x="3730" y="1774"/>
                  </a:lnTo>
                  <a:lnTo>
                    <a:pt x="3639" y="1638"/>
                  </a:lnTo>
                  <a:lnTo>
                    <a:pt x="3639" y="1456"/>
                  </a:lnTo>
                  <a:lnTo>
                    <a:pt x="3593" y="1274"/>
                  </a:lnTo>
                  <a:lnTo>
                    <a:pt x="3548" y="1365"/>
                  </a:lnTo>
                  <a:lnTo>
                    <a:pt x="3548" y="1183"/>
                  </a:lnTo>
                  <a:lnTo>
                    <a:pt x="3548" y="1092"/>
                  </a:lnTo>
                  <a:lnTo>
                    <a:pt x="3502" y="1046"/>
                  </a:lnTo>
                  <a:lnTo>
                    <a:pt x="3411" y="955"/>
                  </a:lnTo>
                  <a:lnTo>
                    <a:pt x="3411" y="864"/>
                  </a:lnTo>
                  <a:lnTo>
                    <a:pt x="3548" y="864"/>
                  </a:lnTo>
                  <a:lnTo>
                    <a:pt x="3548" y="682"/>
                  </a:lnTo>
                  <a:lnTo>
                    <a:pt x="3411" y="501"/>
                  </a:lnTo>
                  <a:lnTo>
                    <a:pt x="3411" y="410"/>
                  </a:lnTo>
                  <a:lnTo>
                    <a:pt x="3320" y="501"/>
                  </a:lnTo>
                  <a:lnTo>
                    <a:pt x="3184" y="319"/>
                  </a:lnTo>
                  <a:lnTo>
                    <a:pt x="2956" y="137"/>
                  </a:lnTo>
                  <a:lnTo>
                    <a:pt x="2911" y="0"/>
                  </a:lnTo>
                  <a:lnTo>
                    <a:pt x="2865" y="46"/>
                  </a:lnTo>
                  <a:lnTo>
                    <a:pt x="272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2"/>
            <p:cNvSpPr/>
            <p:nvPr/>
          </p:nvSpPr>
          <p:spPr>
            <a:xfrm>
              <a:off x="1374962" y="3081405"/>
              <a:ext cx="5223" cy="13502"/>
            </a:xfrm>
            <a:custGeom>
              <a:rect b="b" l="l" r="r" t="t"/>
              <a:pathLst>
                <a:path extrusionOk="0" h="592" w="229">
                  <a:moveTo>
                    <a:pt x="137" y="0"/>
                  </a:moveTo>
                  <a:lnTo>
                    <a:pt x="46" y="45"/>
                  </a:lnTo>
                  <a:lnTo>
                    <a:pt x="1" y="182"/>
                  </a:lnTo>
                  <a:lnTo>
                    <a:pt x="92" y="409"/>
                  </a:lnTo>
                  <a:lnTo>
                    <a:pt x="92" y="500"/>
                  </a:lnTo>
                  <a:lnTo>
                    <a:pt x="92" y="546"/>
                  </a:lnTo>
                  <a:lnTo>
                    <a:pt x="183" y="591"/>
                  </a:lnTo>
                  <a:lnTo>
                    <a:pt x="228" y="409"/>
                  </a:lnTo>
                  <a:lnTo>
                    <a:pt x="92" y="273"/>
                  </a:lnTo>
                  <a:lnTo>
                    <a:pt x="92" y="136"/>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2"/>
            <p:cNvSpPr/>
            <p:nvPr/>
          </p:nvSpPr>
          <p:spPr>
            <a:xfrm>
              <a:off x="1382238" y="3095910"/>
              <a:ext cx="2098" cy="3147"/>
            </a:xfrm>
            <a:custGeom>
              <a:rect b="b" l="l" r="r" t="t"/>
              <a:pathLst>
                <a:path extrusionOk="0" h="138" w="92">
                  <a:moveTo>
                    <a:pt x="46" y="1"/>
                  </a:moveTo>
                  <a:lnTo>
                    <a:pt x="0" y="92"/>
                  </a:lnTo>
                  <a:lnTo>
                    <a:pt x="91" y="137"/>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2"/>
            <p:cNvSpPr/>
            <p:nvPr/>
          </p:nvSpPr>
          <p:spPr>
            <a:xfrm>
              <a:off x="1308593" y="3154001"/>
              <a:ext cx="9351" cy="7276"/>
            </a:xfrm>
            <a:custGeom>
              <a:rect b="b" l="l" r="r" t="t"/>
              <a:pathLst>
                <a:path extrusionOk="0" h="319" w="410">
                  <a:moveTo>
                    <a:pt x="228" y="1"/>
                  </a:moveTo>
                  <a:lnTo>
                    <a:pt x="137" y="92"/>
                  </a:lnTo>
                  <a:lnTo>
                    <a:pt x="0" y="92"/>
                  </a:lnTo>
                  <a:lnTo>
                    <a:pt x="0" y="183"/>
                  </a:lnTo>
                  <a:lnTo>
                    <a:pt x="137" y="319"/>
                  </a:lnTo>
                  <a:lnTo>
                    <a:pt x="228" y="319"/>
                  </a:lnTo>
                  <a:lnTo>
                    <a:pt x="410" y="137"/>
                  </a:lnTo>
                  <a:lnTo>
                    <a:pt x="410" y="92"/>
                  </a:lnTo>
                  <a:lnTo>
                    <a:pt x="319" y="46"/>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2"/>
            <p:cNvSpPr/>
            <p:nvPr/>
          </p:nvSpPr>
          <p:spPr>
            <a:xfrm>
              <a:off x="1384314" y="3087608"/>
              <a:ext cx="4174" cy="8325"/>
            </a:xfrm>
            <a:custGeom>
              <a:rect b="b" l="l" r="r" t="t"/>
              <a:pathLst>
                <a:path extrusionOk="0" h="365" w="183">
                  <a:moveTo>
                    <a:pt x="46" y="1"/>
                  </a:moveTo>
                  <a:lnTo>
                    <a:pt x="0" y="183"/>
                  </a:lnTo>
                  <a:lnTo>
                    <a:pt x="0" y="228"/>
                  </a:lnTo>
                  <a:lnTo>
                    <a:pt x="91" y="365"/>
                  </a:lnTo>
                  <a:lnTo>
                    <a:pt x="182" y="319"/>
                  </a:lnTo>
                  <a:lnTo>
                    <a:pt x="137"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2"/>
            <p:cNvSpPr/>
            <p:nvPr/>
          </p:nvSpPr>
          <p:spPr>
            <a:xfrm>
              <a:off x="1274359" y="3021239"/>
              <a:ext cx="23879" cy="26981"/>
            </a:xfrm>
            <a:custGeom>
              <a:rect b="b" l="l" r="r" t="t"/>
              <a:pathLst>
                <a:path extrusionOk="0" h="1183" w="1047">
                  <a:moveTo>
                    <a:pt x="137" y="0"/>
                  </a:moveTo>
                  <a:lnTo>
                    <a:pt x="0" y="46"/>
                  </a:lnTo>
                  <a:lnTo>
                    <a:pt x="46" y="137"/>
                  </a:lnTo>
                  <a:lnTo>
                    <a:pt x="137" y="137"/>
                  </a:lnTo>
                  <a:lnTo>
                    <a:pt x="182" y="319"/>
                  </a:lnTo>
                  <a:lnTo>
                    <a:pt x="273" y="364"/>
                  </a:lnTo>
                  <a:lnTo>
                    <a:pt x="410" y="500"/>
                  </a:lnTo>
                  <a:lnTo>
                    <a:pt x="410" y="728"/>
                  </a:lnTo>
                  <a:lnTo>
                    <a:pt x="501" y="819"/>
                  </a:lnTo>
                  <a:lnTo>
                    <a:pt x="546" y="955"/>
                  </a:lnTo>
                  <a:lnTo>
                    <a:pt x="683" y="1137"/>
                  </a:lnTo>
                  <a:lnTo>
                    <a:pt x="819" y="1183"/>
                  </a:lnTo>
                  <a:lnTo>
                    <a:pt x="955" y="1046"/>
                  </a:lnTo>
                  <a:lnTo>
                    <a:pt x="955" y="955"/>
                  </a:lnTo>
                  <a:lnTo>
                    <a:pt x="1046" y="864"/>
                  </a:lnTo>
                  <a:lnTo>
                    <a:pt x="1046" y="728"/>
                  </a:lnTo>
                  <a:lnTo>
                    <a:pt x="955" y="637"/>
                  </a:lnTo>
                  <a:lnTo>
                    <a:pt x="1001" y="500"/>
                  </a:lnTo>
                  <a:lnTo>
                    <a:pt x="1001" y="364"/>
                  </a:lnTo>
                  <a:lnTo>
                    <a:pt x="865" y="319"/>
                  </a:lnTo>
                  <a:lnTo>
                    <a:pt x="501" y="0"/>
                  </a:lnTo>
                  <a:lnTo>
                    <a:pt x="319"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2"/>
            <p:cNvSpPr/>
            <p:nvPr/>
          </p:nvSpPr>
          <p:spPr>
            <a:xfrm>
              <a:off x="1316895" y="3072054"/>
              <a:ext cx="20755" cy="36332"/>
            </a:xfrm>
            <a:custGeom>
              <a:rect b="b" l="l" r="r" t="t"/>
              <a:pathLst>
                <a:path extrusionOk="0" h="1593" w="910">
                  <a:moveTo>
                    <a:pt x="591" y="1"/>
                  </a:moveTo>
                  <a:lnTo>
                    <a:pt x="500" y="92"/>
                  </a:lnTo>
                  <a:lnTo>
                    <a:pt x="500" y="228"/>
                  </a:lnTo>
                  <a:lnTo>
                    <a:pt x="409" y="365"/>
                  </a:lnTo>
                  <a:lnTo>
                    <a:pt x="409" y="592"/>
                  </a:lnTo>
                  <a:lnTo>
                    <a:pt x="318" y="774"/>
                  </a:lnTo>
                  <a:lnTo>
                    <a:pt x="91" y="865"/>
                  </a:lnTo>
                  <a:lnTo>
                    <a:pt x="0" y="956"/>
                  </a:lnTo>
                  <a:lnTo>
                    <a:pt x="46" y="1183"/>
                  </a:lnTo>
                  <a:lnTo>
                    <a:pt x="182" y="1229"/>
                  </a:lnTo>
                  <a:lnTo>
                    <a:pt x="364" y="1320"/>
                  </a:lnTo>
                  <a:lnTo>
                    <a:pt x="500" y="1320"/>
                  </a:lnTo>
                  <a:lnTo>
                    <a:pt x="500" y="1502"/>
                  </a:lnTo>
                  <a:lnTo>
                    <a:pt x="637" y="1592"/>
                  </a:lnTo>
                  <a:lnTo>
                    <a:pt x="773" y="1502"/>
                  </a:lnTo>
                  <a:lnTo>
                    <a:pt x="773" y="1365"/>
                  </a:lnTo>
                  <a:lnTo>
                    <a:pt x="682" y="1138"/>
                  </a:lnTo>
                  <a:lnTo>
                    <a:pt x="637" y="819"/>
                  </a:lnTo>
                  <a:lnTo>
                    <a:pt x="773" y="365"/>
                  </a:lnTo>
                  <a:lnTo>
                    <a:pt x="910" y="228"/>
                  </a:lnTo>
                  <a:lnTo>
                    <a:pt x="910" y="92"/>
                  </a:lnTo>
                  <a:lnTo>
                    <a:pt x="773" y="1"/>
                  </a:lnTo>
                  <a:lnTo>
                    <a:pt x="728" y="46"/>
                  </a:lnTo>
                  <a:lnTo>
                    <a:pt x="5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2"/>
            <p:cNvSpPr/>
            <p:nvPr/>
          </p:nvSpPr>
          <p:spPr>
            <a:xfrm>
              <a:off x="1266057" y="3077254"/>
              <a:ext cx="6249" cy="5200"/>
            </a:xfrm>
            <a:custGeom>
              <a:rect b="b" l="l" r="r" t="t"/>
              <a:pathLst>
                <a:path extrusionOk="0" h="228" w="274">
                  <a:moveTo>
                    <a:pt x="137" y="0"/>
                  </a:moveTo>
                  <a:lnTo>
                    <a:pt x="137" y="91"/>
                  </a:lnTo>
                  <a:lnTo>
                    <a:pt x="46" y="137"/>
                  </a:lnTo>
                  <a:lnTo>
                    <a:pt x="1" y="227"/>
                  </a:lnTo>
                  <a:lnTo>
                    <a:pt x="273" y="227"/>
                  </a:lnTo>
                  <a:lnTo>
                    <a:pt x="273" y="137"/>
                  </a:lnTo>
                  <a:lnTo>
                    <a:pt x="182"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2"/>
            <p:cNvSpPr/>
            <p:nvPr/>
          </p:nvSpPr>
          <p:spPr>
            <a:xfrm>
              <a:off x="1268132" y="3015012"/>
              <a:ext cx="5200" cy="4174"/>
            </a:xfrm>
            <a:custGeom>
              <a:rect b="b" l="l" r="r" t="t"/>
              <a:pathLst>
                <a:path extrusionOk="0" h="183" w="228">
                  <a:moveTo>
                    <a:pt x="1" y="0"/>
                  </a:moveTo>
                  <a:lnTo>
                    <a:pt x="1" y="91"/>
                  </a:lnTo>
                  <a:lnTo>
                    <a:pt x="228" y="182"/>
                  </a:lnTo>
                  <a:lnTo>
                    <a:pt x="228" y="137"/>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2"/>
            <p:cNvSpPr/>
            <p:nvPr/>
          </p:nvSpPr>
          <p:spPr>
            <a:xfrm>
              <a:off x="1265030" y="3052348"/>
              <a:ext cx="5200" cy="6249"/>
            </a:xfrm>
            <a:custGeom>
              <a:rect b="b" l="l" r="r" t="t"/>
              <a:pathLst>
                <a:path extrusionOk="0" h="274" w="228">
                  <a:moveTo>
                    <a:pt x="0" y="1"/>
                  </a:moveTo>
                  <a:lnTo>
                    <a:pt x="0" y="92"/>
                  </a:lnTo>
                  <a:lnTo>
                    <a:pt x="46" y="273"/>
                  </a:lnTo>
                  <a:lnTo>
                    <a:pt x="91" y="273"/>
                  </a:lnTo>
                  <a:lnTo>
                    <a:pt x="182" y="228"/>
                  </a:lnTo>
                  <a:lnTo>
                    <a:pt x="227" y="182"/>
                  </a:lnTo>
                  <a:lnTo>
                    <a:pt x="182"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2"/>
            <p:cNvSpPr/>
            <p:nvPr/>
          </p:nvSpPr>
          <p:spPr>
            <a:xfrm>
              <a:off x="1315845" y="3041971"/>
              <a:ext cx="4174" cy="3147"/>
            </a:xfrm>
            <a:custGeom>
              <a:rect b="b" l="l" r="r" t="t"/>
              <a:pathLst>
                <a:path extrusionOk="0" h="138" w="183">
                  <a:moveTo>
                    <a:pt x="92" y="1"/>
                  </a:moveTo>
                  <a:lnTo>
                    <a:pt x="1" y="46"/>
                  </a:lnTo>
                  <a:lnTo>
                    <a:pt x="46" y="137"/>
                  </a:lnTo>
                  <a:lnTo>
                    <a:pt x="183" y="137"/>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2"/>
            <p:cNvSpPr/>
            <p:nvPr/>
          </p:nvSpPr>
          <p:spPr>
            <a:xfrm>
              <a:off x="1305468" y="3037820"/>
              <a:ext cx="6249" cy="12476"/>
            </a:xfrm>
            <a:custGeom>
              <a:rect b="b" l="l" r="r" t="t"/>
              <a:pathLst>
                <a:path extrusionOk="0" h="547" w="274">
                  <a:moveTo>
                    <a:pt x="228" y="1"/>
                  </a:moveTo>
                  <a:lnTo>
                    <a:pt x="183" y="46"/>
                  </a:lnTo>
                  <a:lnTo>
                    <a:pt x="92" y="183"/>
                  </a:lnTo>
                  <a:lnTo>
                    <a:pt x="1" y="319"/>
                  </a:lnTo>
                  <a:lnTo>
                    <a:pt x="92" y="547"/>
                  </a:lnTo>
                  <a:lnTo>
                    <a:pt x="183" y="501"/>
                  </a:lnTo>
                  <a:lnTo>
                    <a:pt x="274" y="319"/>
                  </a:lnTo>
                  <a:lnTo>
                    <a:pt x="183" y="183"/>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2"/>
            <p:cNvSpPr/>
            <p:nvPr/>
          </p:nvSpPr>
          <p:spPr>
            <a:xfrm>
              <a:off x="1329325" y="3039895"/>
              <a:ext cx="17653" cy="14551"/>
            </a:xfrm>
            <a:custGeom>
              <a:rect b="b" l="l" r="r" t="t"/>
              <a:pathLst>
                <a:path extrusionOk="0" h="638" w="774">
                  <a:moveTo>
                    <a:pt x="46" y="1"/>
                  </a:moveTo>
                  <a:lnTo>
                    <a:pt x="46" y="183"/>
                  </a:lnTo>
                  <a:lnTo>
                    <a:pt x="92" y="319"/>
                  </a:lnTo>
                  <a:lnTo>
                    <a:pt x="1" y="365"/>
                  </a:lnTo>
                  <a:lnTo>
                    <a:pt x="1" y="456"/>
                  </a:lnTo>
                  <a:lnTo>
                    <a:pt x="46" y="547"/>
                  </a:lnTo>
                  <a:lnTo>
                    <a:pt x="183" y="365"/>
                  </a:lnTo>
                  <a:lnTo>
                    <a:pt x="274" y="319"/>
                  </a:lnTo>
                  <a:lnTo>
                    <a:pt x="456" y="547"/>
                  </a:lnTo>
                  <a:lnTo>
                    <a:pt x="638" y="638"/>
                  </a:lnTo>
                  <a:lnTo>
                    <a:pt x="774" y="638"/>
                  </a:lnTo>
                  <a:lnTo>
                    <a:pt x="774" y="501"/>
                  </a:lnTo>
                  <a:lnTo>
                    <a:pt x="683" y="410"/>
                  </a:lnTo>
                  <a:lnTo>
                    <a:pt x="456" y="228"/>
                  </a:lnTo>
                  <a:lnTo>
                    <a:pt x="319" y="228"/>
                  </a:lnTo>
                  <a:lnTo>
                    <a:pt x="183" y="92"/>
                  </a:lnTo>
                  <a:lnTo>
                    <a:pt x="137" y="92"/>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2"/>
            <p:cNvSpPr/>
            <p:nvPr/>
          </p:nvSpPr>
          <p:spPr>
            <a:xfrm>
              <a:off x="1304442" y="3052348"/>
              <a:ext cx="26981" cy="29057"/>
            </a:xfrm>
            <a:custGeom>
              <a:rect b="b" l="l" r="r" t="t"/>
              <a:pathLst>
                <a:path extrusionOk="0" h="1274" w="1183">
                  <a:moveTo>
                    <a:pt x="182" y="1"/>
                  </a:moveTo>
                  <a:lnTo>
                    <a:pt x="46" y="46"/>
                  </a:lnTo>
                  <a:lnTo>
                    <a:pt x="0" y="137"/>
                  </a:lnTo>
                  <a:lnTo>
                    <a:pt x="182" y="228"/>
                  </a:lnTo>
                  <a:lnTo>
                    <a:pt x="228" y="228"/>
                  </a:lnTo>
                  <a:lnTo>
                    <a:pt x="228" y="364"/>
                  </a:lnTo>
                  <a:lnTo>
                    <a:pt x="228" y="546"/>
                  </a:lnTo>
                  <a:lnTo>
                    <a:pt x="228" y="819"/>
                  </a:lnTo>
                  <a:lnTo>
                    <a:pt x="182" y="1001"/>
                  </a:lnTo>
                  <a:lnTo>
                    <a:pt x="228" y="1274"/>
                  </a:lnTo>
                  <a:lnTo>
                    <a:pt x="319" y="1229"/>
                  </a:lnTo>
                  <a:lnTo>
                    <a:pt x="364" y="1183"/>
                  </a:lnTo>
                  <a:lnTo>
                    <a:pt x="546" y="1047"/>
                  </a:lnTo>
                  <a:lnTo>
                    <a:pt x="637" y="1047"/>
                  </a:lnTo>
                  <a:lnTo>
                    <a:pt x="637" y="1001"/>
                  </a:lnTo>
                  <a:lnTo>
                    <a:pt x="728" y="1001"/>
                  </a:lnTo>
                  <a:lnTo>
                    <a:pt x="773" y="910"/>
                  </a:lnTo>
                  <a:lnTo>
                    <a:pt x="1001" y="728"/>
                  </a:lnTo>
                  <a:lnTo>
                    <a:pt x="1046" y="592"/>
                  </a:lnTo>
                  <a:lnTo>
                    <a:pt x="1137" y="501"/>
                  </a:lnTo>
                  <a:lnTo>
                    <a:pt x="1183" y="364"/>
                  </a:lnTo>
                  <a:lnTo>
                    <a:pt x="1092" y="273"/>
                  </a:lnTo>
                  <a:lnTo>
                    <a:pt x="1001" y="319"/>
                  </a:lnTo>
                  <a:lnTo>
                    <a:pt x="910" y="455"/>
                  </a:lnTo>
                  <a:lnTo>
                    <a:pt x="819" y="319"/>
                  </a:lnTo>
                  <a:lnTo>
                    <a:pt x="683" y="273"/>
                  </a:lnTo>
                  <a:lnTo>
                    <a:pt x="455" y="273"/>
                  </a:lnTo>
                  <a:lnTo>
                    <a:pt x="455" y="228"/>
                  </a:lnTo>
                  <a:lnTo>
                    <a:pt x="364" y="18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2"/>
            <p:cNvSpPr/>
            <p:nvPr/>
          </p:nvSpPr>
          <p:spPr>
            <a:xfrm>
              <a:off x="1301317" y="3019163"/>
              <a:ext cx="7298" cy="8325"/>
            </a:xfrm>
            <a:custGeom>
              <a:rect b="b" l="l" r="r" t="t"/>
              <a:pathLst>
                <a:path extrusionOk="0" h="365" w="320">
                  <a:moveTo>
                    <a:pt x="92" y="0"/>
                  </a:moveTo>
                  <a:lnTo>
                    <a:pt x="1" y="137"/>
                  </a:lnTo>
                  <a:lnTo>
                    <a:pt x="46" y="273"/>
                  </a:lnTo>
                  <a:lnTo>
                    <a:pt x="228" y="364"/>
                  </a:lnTo>
                  <a:lnTo>
                    <a:pt x="274" y="273"/>
                  </a:lnTo>
                  <a:lnTo>
                    <a:pt x="319" y="228"/>
                  </a:lnTo>
                  <a:lnTo>
                    <a:pt x="274"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2"/>
            <p:cNvSpPr/>
            <p:nvPr/>
          </p:nvSpPr>
          <p:spPr>
            <a:xfrm>
              <a:off x="1324147" y="3028491"/>
              <a:ext cx="5200" cy="8325"/>
            </a:xfrm>
            <a:custGeom>
              <a:rect b="b" l="l" r="r" t="t"/>
              <a:pathLst>
                <a:path extrusionOk="0" h="365" w="228">
                  <a:moveTo>
                    <a:pt x="46" y="1"/>
                  </a:moveTo>
                  <a:lnTo>
                    <a:pt x="0" y="46"/>
                  </a:lnTo>
                  <a:lnTo>
                    <a:pt x="0" y="137"/>
                  </a:lnTo>
                  <a:lnTo>
                    <a:pt x="228" y="364"/>
                  </a:lnTo>
                  <a:lnTo>
                    <a:pt x="228" y="273"/>
                  </a:lnTo>
                  <a:lnTo>
                    <a:pt x="228" y="18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2"/>
            <p:cNvSpPr/>
            <p:nvPr/>
          </p:nvSpPr>
          <p:spPr>
            <a:xfrm>
              <a:off x="1284736" y="2902982"/>
              <a:ext cx="2098" cy="4174"/>
            </a:xfrm>
            <a:custGeom>
              <a:rect b="b" l="l" r="r" t="t"/>
              <a:pathLst>
                <a:path extrusionOk="0" h="183" w="92">
                  <a:moveTo>
                    <a:pt x="91" y="1"/>
                  </a:moveTo>
                  <a:lnTo>
                    <a:pt x="0" y="91"/>
                  </a:lnTo>
                  <a:lnTo>
                    <a:pt x="91" y="18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2"/>
            <p:cNvSpPr/>
            <p:nvPr/>
          </p:nvSpPr>
          <p:spPr>
            <a:xfrm>
              <a:off x="1281611" y="2915435"/>
              <a:ext cx="5223" cy="2098"/>
            </a:xfrm>
            <a:custGeom>
              <a:rect b="b" l="l" r="r" t="t"/>
              <a:pathLst>
                <a:path extrusionOk="0" h="92" w="229">
                  <a:moveTo>
                    <a:pt x="1" y="0"/>
                  </a:moveTo>
                  <a:lnTo>
                    <a:pt x="92"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2"/>
            <p:cNvSpPr/>
            <p:nvPr/>
          </p:nvSpPr>
          <p:spPr>
            <a:xfrm>
              <a:off x="1265030" y="3045095"/>
              <a:ext cx="10377" cy="7276"/>
            </a:xfrm>
            <a:custGeom>
              <a:rect b="b" l="l" r="r" t="t"/>
              <a:pathLst>
                <a:path extrusionOk="0" h="319" w="455">
                  <a:moveTo>
                    <a:pt x="46" y="0"/>
                  </a:moveTo>
                  <a:lnTo>
                    <a:pt x="0" y="46"/>
                  </a:lnTo>
                  <a:lnTo>
                    <a:pt x="46" y="182"/>
                  </a:lnTo>
                  <a:lnTo>
                    <a:pt x="91" y="273"/>
                  </a:lnTo>
                  <a:lnTo>
                    <a:pt x="273" y="273"/>
                  </a:lnTo>
                  <a:lnTo>
                    <a:pt x="364" y="319"/>
                  </a:lnTo>
                  <a:lnTo>
                    <a:pt x="455" y="228"/>
                  </a:lnTo>
                  <a:lnTo>
                    <a:pt x="409" y="137"/>
                  </a:lnTo>
                  <a:lnTo>
                    <a:pt x="273" y="137"/>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2"/>
            <p:cNvSpPr/>
            <p:nvPr/>
          </p:nvSpPr>
          <p:spPr>
            <a:xfrm>
              <a:off x="1278510" y="2908159"/>
              <a:ext cx="3125" cy="3147"/>
            </a:xfrm>
            <a:custGeom>
              <a:rect b="b" l="l" r="r" t="t"/>
              <a:pathLst>
                <a:path extrusionOk="0" h="138" w="137">
                  <a:moveTo>
                    <a:pt x="46" y="1"/>
                  </a:moveTo>
                  <a:lnTo>
                    <a:pt x="0" y="137"/>
                  </a:lnTo>
                  <a:lnTo>
                    <a:pt x="137"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2"/>
            <p:cNvSpPr/>
            <p:nvPr/>
          </p:nvSpPr>
          <p:spPr>
            <a:xfrm>
              <a:off x="1316895" y="3076205"/>
              <a:ext cx="6226" cy="7276"/>
            </a:xfrm>
            <a:custGeom>
              <a:rect b="b" l="l" r="r" t="t"/>
              <a:pathLst>
                <a:path extrusionOk="0" h="319" w="273">
                  <a:moveTo>
                    <a:pt x="182" y="1"/>
                  </a:moveTo>
                  <a:lnTo>
                    <a:pt x="46" y="46"/>
                  </a:lnTo>
                  <a:lnTo>
                    <a:pt x="0" y="228"/>
                  </a:lnTo>
                  <a:lnTo>
                    <a:pt x="91" y="319"/>
                  </a:lnTo>
                  <a:lnTo>
                    <a:pt x="227" y="137"/>
                  </a:lnTo>
                  <a:lnTo>
                    <a:pt x="273"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2"/>
            <p:cNvSpPr/>
            <p:nvPr/>
          </p:nvSpPr>
          <p:spPr>
            <a:xfrm>
              <a:off x="1217294" y="3127043"/>
              <a:ext cx="4174" cy="7276"/>
            </a:xfrm>
            <a:custGeom>
              <a:rect b="b" l="l" r="r" t="t"/>
              <a:pathLst>
                <a:path extrusionOk="0" h="319" w="183">
                  <a:moveTo>
                    <a:pt x="137" y="0"/>
                  </a:moveTo>
                  <a:lnTo>
                    <a:pt x="1" y="91"/>
                  </a:lnTo>
                  <a:lnTo>
                    <a:pt x="1" y="182"/>
                  </a:lnTo>
                  <a:lnTo>
                    <a:pt x="92" y="318"/>
                  </a:lnTo>
                  <a:lnTo>
                    <a:pt x="183" y="318"/>
                  </a:lnTo>
                  <a:lnTo>
                    <a:pt x="183" y="137"/>
                  </a:lnTo>
                  <a:lnTo>
                    <a:pt x="183"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2"/>
            <p:cNvSpPr/>
            <p:nvPr/>
          </p:nvSpPr>
          <p:spPr>
            <a:xfrm>
              <a:off x="1222494" y="3122892"/>
              <a:ext cx="1049" cy="1049"/>
            </a:xfrm>
            <a:custGeom>
              <a:rect b="b" l="l" r="r" t="t"/>
              <a:pathLst>
                <a:path extrusionOk="0" h="46" w="46">
                  <a:moveTo>
                    <a:pt x="46" y="0"/>
                  </a:moveTo>
                  <a:lnTo>
                    <a:pt x="0" y="46"/>
                  </a:lnTo>
                  <a:lnTo>
                    <a:pt x="46"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2"/>
            <p:cNvSpPr/>
            <p:nvPr/>
          </p:nvSpPr>
          <p:spPr>
            <a:xfrm>
              <a:off x="1224570" y="3122892"/>
              <a:ext cx="2098" cy="2098"/>
            </a:xfrm>
            <a:custGeom>
              <a:rect b="b" l="l" r="r" t="t"/>
              <a:pathLst>
                <a:path extrusionOk="0" h="92" w="92">
                  <a:moveTo>
                    <a:pt x="46" y="0"/>
                  </a:moveTo>
                  <a:lnTo>
                    <a:pt x="0" y="46"/>
                  </a:lnTo>
                  <a:lnTo>
                    <a:pt x="91"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2"/>
            <p:cNvSpPr/>
            <p:nvPr/>
          </p:nvSpPr>
          <p:spPr>
            <a:xfrm>
              <a:off x="1368759" y="3087608"/>
              <a:ext cx="2098" cy="6249"/>
            </a:xfrm>
            <a:custGeom>
              <a:rect b="b" l="l" r="r" t="t"/>
              <a:pathLst>
                <a:path extrusionOk="0" h="274" w="92">
                  <a:moveTo>
                    <a:pt x="46" y="1"/>
                  </a:moveTo>
                  <a:lnTo>
                    <a:pt x="0" y="137"/>
                  </a:lnTo>
                  <a:lnTo>
                    <a:pt x="91" y="274"/>
                  </a:lnTo>
                  <a:lnTo>
                    <a:pt x="91"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2"/>
            <p:cNvSpPr/>
            <p:nvPr/>
          </p:nvSpPr>
          <p:spPr>
            <a:xfrm>
              <a:off x="1337627" y="3104212"/>
              <a:ext cx="5223" cy="4174"/>
            </a:xfrm>
            <a:custGeom>
              <a:rect b="b" l="l" r="r" t="t"/>
              <a:pathLst>
                <a:path extrusionOk="0" h="183" w="229">
                  <a:moveTo>
                    <a:pt x="46" y="1"/>
                  </a:moveTo>
                  <a:lnTo>
                    <a:pt x="1" y="92"/>
                  </a:lnTo>
                  <a:lnTo>
                    <a:pt x="92" y="182"/>
                  </a:lnTo>
                  <a:lnTo>
                    <a:pt x="228" y="137"/>
                  </a:lnTo>
                  <a:lnTo>
                    <a:pt x="228" y="46"/>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2"/>
            <p:cNvSpPr/>
            <p:nvPr/>
          </p:nvSpPr>
          <p:spPr>
            <a:xfrm>
              <a:off x="1358381" y="3102137"/>
              <a:ext cx="4174" cy="6249"/>
            </a:xfrm>
            <a:custGeom>
              <a:rect b="b" l="l" r="r" t="t"/>
              <a:pathLst>
                <a:path extrusionOk="0" h="274" w="183">
                  <a:moveTo>
                    <a:pt x="46" y="1"/>
                  </a:moveTo>
                  <a:lnTo>
                    <a:pt x="0" y="92"/>
                  </a:lnTo>
                  <a:lnTo>
                    <a:pt x="46" y="183"/>
                  </a:lnTo>
                  <a:lnTo>
                    <a:pt x="137" y="273"/>
                  </a:lnTo>
                  <a:lnTo>
                    <a:pt x="182"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2"/>
            <p:cNvSpPr/>
            <p:nvPr/>
          </p:nvSpPr>
          <p:spPr>
            <a:xfrm>
              <a:off x="1335551" y="3067903"/>
              <a:ext cx="11427" cy="32181"/>
            </a:xfrm>
            <a:custGeom>
              <a:rect b="b" l="l" r="r" t="t"/>
              <a:pathLst>
                <a:path extrusionOk="0" h="1411" w="501">
                  <a:moveTo>
                    <a:pt x="410" y="1"/>
                  </a:moveTo>
                  <a:lnTo>
                    <a:pt x="365" y="319"/>
                  </a:lnTo>
                  <a:lnTo>
                    <a:pt x="228" y="547"/>
                  </a:lnTo>
                  <a:lnTo>
                    <a:pt x="183" y="728"/>
                  </a:lnTo>
                  <a:lnTo>
                    <a:pt x="137" y="956"/>
                  </a:lnTo>
                  <a:lnTo>
                    <a:pt x="1" y="1092"/>
                  </a:lnTo>
                  <a:lnTo>
                    <a:pt x="1" y="1274"/>
                  </a:lnTo>
                  <a:lnTo>
                    <a:pt x="46" y="1411"/>
                  </a:lnTo>
                  <a:lnTo>
                    <a:pt x="137" y="1274"/>
                  </a:lnTo>
                  <a:lnTo>
                    <a:pt x="228" y="910"/>
                  </a:lnTo>
                  <a:lnTo>
                    <a:pt x="410" y="683"/>
                  </a:lnTo>
                  <a:lnTo>
                    <a:pt x="455" y="547"/>
                  </a:lnTo>
                  <a:lnTo>
                    <a:pt x="455" y="365"/>
                  </a:lnTo>
                  <a:lnTo>
                    <a:pt x="501" y="274"/>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2"/>
            <p:cNvSpPr/>
            <p:nvPr/>
          </p:nvSpPr>
          <p:spPr>
            <a:xfrm>
              <a:off x="1350079" y="3058575"/>
              <a:ext cx="6249" cy="4174"/>
            </a:xfrm>
            <a:custGeom>
              <a:rect b="b" l="l" r="r" t="t"/>
              <a:pathLst>
                <a:path extrusionOk="0" h="183" w="274">
                  <a:moveTo>
                    <a:pt x="273" y="0"/>
                  </a:moveTo>
                  <a:lnTo>
                    <a:pt x="91" y="46"/>
                  </a:lnTo>
                  <a:lnTo>
                    <a:pt x="0" y="91"/>
                  </a:lnTo>
                  <a:lnTo>
                    <a:pt x="137" y="182"/>
                  </a:lnTo>
                  <a:lnTo>
                    <a:pt x="273" y="182"/>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2"/>
            <p:cNvSpPr/>
            <p:nvPr/>
          </p:nvSpPr>
          <p:spPr>
            <a:xfrm>
              <a:off x="1343853" y="3087608"/>
              <a:ext cx="13502" cy="10400"/>
            </a:xfrm>
            <a:custGeom>
              <a:rect b="b" l="l" r="r" t="t"/>
              <a:pathLst>
                <a:path extrusionOk="0" h="456" w="592">
                  <a:moveTo>
                    <a:pt x="410" y="1"/>
                  </a:moveTo>
                  <a:lnTo>
                    <a:pt x="137" y="137"/>
                  </a:lnTo>
                  <a:lnTo>
                    <a:pt x="1" y="274"/>
                  </a:lnTo>
                  <a:lnTo>
                    <a:pt x="91" y="410"/>
                  </a:lnTo>
                  <a:lnTo>
                    <a:pt x="91" y="456"/>
                  </a:lnTo>
                  <a:lnTo>
                    <a:pt x="273" y="456"/>
                  </a:lnTo>
                  <a:lnTo>
                    <a:pt x="501" y="365"/>
                  </a:lnTo>
                  <a:lnTo>
                    <a:pt x="592" y="228"/>
                  </a:lnTo>
                  <a:lnTo>
                    <a:pt x="546" y="46"/>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2"/>
            <p:cNvSpPr/>
            <p:nvPr/>
          </p:nvSpPr>
          <p:spPr>
            <a:xfrm>
              <a:off x="1351106" y="3076205"/>
              <a:ext cx="1072" cy="3147"/>
            </a:xfrm>
            <a:custGeom>
              <a:rect b="b" l="l" r="r" t="t"/>
              <a:pathLst>
                <a:path extrusionOk="0" h="138" w="47">
                  <a:moveTo>
                    <a:pt x="46" y="1"/>
                  </a:moveTo>
                  <a:lnTo>
                    <a:pt x="1" y="46"/>
                  </a:lnTo>
                  <a:lnTo>
                    <a:pt x="46"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2"/>
            <p:cNvSpPr/>
            <p:nvPr/>
          </p:nvSpPr>
          <p:spPr>
            <a:xfrm>
              <a:off x="1352155" y="3064801"/>
              <a:ext cx="17653" cy="24906"/>
            </a:xfrm>
            <a:custGeom>
              <a:rect b="b" l="l" r="r" t="t"/>
              <a:pathLst>
                <a:path extrusionOk="0" h="1092" w="774">
                  <a:moveTo>
                    <a:pt x="0" y="0"/>
                  </a:moveTo>
                  <a:lnTo>
                    <a:pt x="46" y="137"/>
                  </a:lnTo>
                  <a:lnTo>
                    <a:pt x="46" y="319"/>
                  </a:lnTo>
                  <a:lnTo>
                    <a:pt x="137" y="410"/>
                  </a:lnTo>
                  <a:lnTo>
                    <a:pt x="228" y="319"/>
                  </a:lnTo>
                  <a:lnTo>
                    <a:pt x="319" y="410"/>
                  </a:lnTo>
                  <a:lnTo>
                    <a:pt x="319" y="592"/>
                  </a:lnTo>
                  <a:lnTo>
                    <a:pt x="364" y="773"/>
                  </a:lnTo>
                  <a:lnTo>
                    <a:pt x="410" y="1001"/>
                  </a:lnTo>
                  <a:lnTo>
                    <a:pt x="546" y="1092"/>
                  </a:lnTo>
                  <a:lnTo>
                    <a:pt x="546" y="864"/>
                  </a:lnTo>
                  <a:lnTo>
                    <a:pt x="637" y="955"/>
                  </a:lnTo>
                  <a:lnTo>
                    <a:pt x="774" y="955"/>
                  </a:lnTo>
                  <a:lnTo>
                    <a:pt x="774" y="819"/>
                  </a:lnTo>
                  <a:lnTo>
                    <a:pt x="637" y="592"/>
                  </a:lnTo>
                  <a:lnTo>
                    <a:pt x="546" y="501"/>
                  </a:lnTo>
                  <a:lnTo>
                    <a:pt x="501" y="273"/>
                  </a:lnTo>
                  <a:lnTo>
                    <a:pt x="410" y="46"/>
                  </a:lnTo>
                  <a:lnTo>
                    <a:pt x="410" y="0"/>
                  </a:lnTo>
                  <a:lnTo>
                    <a:pt x="228"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2"/>
            <p:cNvSpPr/>
            <p:nvPr/>
          </p:nvSpPr>
          <p:spPr>
            <a:xfrm>
              <a:off x="1350079" y="3038869"/>
              <a:ext cx="26981" cy="30106"/>
            </a:xfrm>
            <a:custGeom>
              <a:rect b="b" l="l" r="r" t="t"/>
              <a:pathLst>
                <a:path extrusionOk="0" h="1320" w="1183">
                  <a:moveTo>
                    <a:pt x="501" y="0"/>
                  </a:moveTo>
                  <a:lnTo>
                    <a:pt x="410" y="46"/>
                  </a:lnTo>
                  <a:lnTo>
                    <a:pt x="364" y="91"/>
                  </a:lnTo>
                  <a:lnTo>
                    <a:pt x="46" y="91"/>
                  </a:lnTo>
                  <a:lnTo>
                    <a:pt x="0" y="46"/>
                  </a:lnTo>
                  <a:lnTo>
                    <a:pt x="0" y="182"/>
                  </a:lnTo>
                  <a:lnTo>
                    <a:pt x="137" y="410"/>
                  </a:lnTo>
                  <a:lnTo>
                    <a:pt x="319" y="592"/>
                  </a:lnTo>
                  <a:lnTo>
                    <a:pt x="501" y="773"/>
                  </a:lnTo>
                  <a:lnTo>
                    <a:pt x="592" y="819"/>
                  </a:lnTo>
                  <a:lnTo>
                    <a:pt x="546" y="910"/>
                  </a:lnTo>
                  <a:lnTo>
                    <a:pt x="501" y="1001"/>
                  </a:lnTo>
                  <a:lnTo>
                    <a:pt x="455" y="1046"/>
                  </a:lnTo>
                  <a:lnTo>
                    <a:pt x="546" y="1001"/>
                  </a:lnTo>
                  <a:lnTo>
                    <a:pt x="546" y="1046"/>
                  </a:lnTo>
                  <a:lnTo>
                    <a:pt x="637" y="1092"/>
                  </a:lnTo>
                  <a:lnTo>
                    <a:pt x="728" y="1183"/>
                  </a:lnTo>
                  <a:lnTo>
                    <a:pt x="819" y="1274"/>
                  </a:lnTo>
                  <a:lnTo>
                    <a:pt x="1046" y="1319"/>
                  </a:lnTo>
                  <a:lnTo>
                    <a:pt x="1092" y="1319"/>
                  </a:lnTo>
                  <a:lnTo>
                    <a:pt x="1137" y="1274"/>
                  </a:lnTo>
                  <a:lnTo>
                    <a:pt x="1183" y="1319"/>
                  </a:lnTo>
                  <a:lnTo>
                    <a:pt x="1137" y="1228"/>
                  </a:lnTo>
                  <a:lnTo>
                    <a:pt x="1092" y="1092"/>
                  </a:lnTo>
                  <a:lnTo>
                    <a:pt x="1001" y="1001"/>
                  </a:lnTo>
                  <a:lnTo>
                    <a:pt x="1001" y="773"/>
                  </a:lnTo>
                  <a:lnTo>
                    <a:pt x="955" y="501"/>
                  </a:lnTo>
                  <a:lnTo>
                    <a:pt x="1001" y="410"/>
                  </a:lnTo>
                  <a:lnTo>
                    <a:pt x="910" y="364"/>
                  </a:lnTo>
                  <a:lnTo>
                    <a:pt x="774" y="182"/>
                  </a:lnTo>
                  <a:lnTo>
                    <a:pt x="728" y="46"/>
                  </a:lnTo>
                  <a:lnTo>
                    <a:pt x="546" y="46"/>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2"/>
            <p:cNvSpPr/>
            <p:nvPr/>
          </p:nvSpPr>
          <p:spPr>
            <a:xfrm>
              <a:off x="1300291" y="2989080"/>
              <a:ext cx="6249" cy="11427"/>
            </a:xfrm>
            <a:custGeom>
              <a:rect b="b" l="l" r="r" t="t"/>
              <a:pathLst>
                <a:path extrusionOk="0" h="501" w="274">
                  <a:moveTo>
                    <a:pt x="182" y="0"/>
                  </a:moveTo>
                  <a:lnTo>
                    <a:pt x="0" y="137"/>
                  </a:lnTo>
                  <a:lnTo>
                    <a:pt x="91" y="319"/>
                  </a:lnTo>
                  <a:lnTo>
                    <a:pt x="46" y="410"/>
                  </a:lnTo>
                  <a:lnTo>
                    <a:pt x="91" y="501"/>
                  </a:lnTo>
                  <a:lnTo>
                    <a:pt x="182" y="410"/>
                  </a:lnTo>
                  <a:lnTo>
                    <a:pt x="228" y="182"/>
                  </a:lnTo>
                  <a:lnTo>
                    <a:pt x="273"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2"/>
            <p:cNvSpPr/>
            <p:nvPr/>
          </p:nvSpPr>
          <p:spPr>
            <a:xfrm>
              <a:off x="1222494" y="3063752"/>
              <a:ext cx="42559" cy="57087"/>
            </a:xfrm>
            <a:custGeom>
              <a:rect b="b" l="l" r="r" t="t"/>
              <a:pathLst>
                <a:path extrusionOk="0" h="2503" w="1866">
                  <a:moveTo>
                    <a:pt x="1683" y="1"/>
                  </a:moveTo>
                  <a:lnTo>
                    <a:pt x="1592" y="46"/>
                  </a:lnTo>
                  <a:lnTo>
                    <a:pt x="1547" y="274"/>
                  </a:lnTo>
                  <a:lnTo>
                    <a:pt x="1592" y="501"/>
                  </a:lnTo>
                  <a:lnTo>
                    <a:pt x="1456" y="456"/>
                  </a:lnTo>
                  <a:lnTo>
                    <a:pt x="1547" y="592"/>
                  </a:lnTo>
                  <a:lnTo>
                    <a:pt x="1547" y="729"/>
                  </a:lnTo>
                  <a:lnTo>
                    <a:pt x="1410" y="865"/>
                  </a:lnTo>
                  <a:lnTo>
                    <a:pt x="1319" y="865"/>
                  </a:lnTo>
                  <a:lnTo>
                    <a:pt x="1183" y="1001"/>
                  </a:lnTo>
                  <a:lnTo>
                    <a:pt x="1183" y="1138"/>
                  </a:lnTo>
                  <a:lnTo>
                    <a:pt x="1001" y="1229"/>
                  </a:lnTo>
                  <a:lnTo>
                    <a:pt x="865" y="1593"/>
                  </a:lnTo>
                  <a:lnTo>
                    <a:pt x="637" y="1775"/>
                  </a:lnTo>
                  <a:lnTo>
                    <a:pt x="501" y="1820"/>
                  </a:lnTo>
                  <a:lnTo>
                    <a:pt x="364" y="2047"/>
                  </a:lnTo>
                  <a:lnTo>
                    <a:pt x="273" y="2047"/>
                  </a:lnTo>
                  <a:lnTo>
                    <a:pt x="46" y="2366"/>
                  </a:lnTo>
                  <a:lnTo>
                    <a:pt x="0" y="2457"/>
                  </a:lnTo>
                  <a:lnTo>
                    <a:pt x="46" y="2502"/>
                  </a:lnTo>
                  <a:lnTo>
                    <a:pt x="182" y="2366"/>
                  </a:lnTo>
                  <a:lnTo>
                    <a:pt x="273" y="2366"/>
                  </a:lnTo>
                  <a:lnTo>
                    <a:pt x="410" y="2229"/>
                  </a:lnTo>
                  <a:lnTo>
                    <a:pt x="546" y="2184"/>
                  </a:lnTo>
                  <a:lnTo>
                    <a:pt x="728" y="1911"/>
                  </a:lnTo>
                  <a:lnTo>
                    <a:pt x="910" y="1866"/>
                  </a:lnTo>
                  <a:lnTo>
                    <a:pt x="1046" y="1729"/>
                  </a:lnTo>
                  <a:lnTo>
                    <a:pt x="1046" y="1638"/>
                  </a:lnTo>
                  <a:lnTo>
                    <a:pt x="1183" y="1547"/>
                  </a:lnTo>
                  <a:lnTo>
                    <a:pt x="1183" y="1274"/>
                  </a:lnTo>
                  <a:lnTo>
                    <a:pt x="1274" y="1183"/>
                  </a:lnTo>
                  <a:lnTo>
                    <a:pt x="1501" y="1138"/>
                  </a:lnTo>
                  <a:lnTo>
                    <a:pt x="1547" y="1001"/>
                  </a:lnTo>
                  <a:lnTo>
                    <a:pt x="1683" y="865"/>
                  </a:lnTo>
                  <a:lnTo>
                    <a:pt x="1820" y="865"/>
                  </a:lnTo>
                  <a:lnTo>
                    <a:pt x="1865" y="729"/>
                  </a:lnTo>
                  <a:lnTo>
                    <a:pt x="1774" y="547"/>
                  </a:lnTo>
                  <a:lnTo>
                    <a:pt x="1683" y="410"/>
                  </a:lnTo>
                  <a:lnTo>
                    <a:pt x="1683" y="228"/>
                  </a:lnTo>
                  <a:lnTo>
                    <a:pt x="1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2"/>
            <p:cNvSpPr/>
            <p:nvPr/>
          </p:nvSpPr>
          <p:spPr>
            <a:xfrm>
              <a:off x="1259830" y="2920612"/>
              <a:ext cx="88197" cy="122431"/>
            </a:xfrm>
            <a:custGeom>
              <a:rect b="b" l="l" r="r" t="t"/>
              <a:pathLst>
                <a:path extrusionOk="0" h="5368" w="3867">
                  <a:moveTo>
                    <a:pt x="774" y="1"/>
                  </a:moveTo>
                  <a:lnTo>
                    <a:pt x="546" y="92"/>
                  </a:lnTo>
                  <a:lnTo>
                    <a:pt x="501" y="274"/>
                  </a:lnTo>
                  <a:lnTo>
                    <a:pt x="365" y="592"/>
                  </a:lnTo>
                  <a:lnTo>
                    <a:pt x="410" y="774"/>
                  </a:lnTo>
                  <a:lnTo>
                    <a:pt x="410" y="1138"/>
                  </a:lnTo>
                  <a:lnTo>
                    <a:pt x="319" y="1501"/>
                  </a:lnTo>
                  <a:lnTo>
                    <a:pt x="228" y="1683"/>
                  </a:lnTo>
                  <a:lnTo>
                    <a:pt x="365" y="1956"/>
                  </a:lnTo>
                  <a:lnTo>
                    <a:pt x="365" y="2093"/>
                  </a:lnTo>
                  <a:lnTo>
                    <a:pt x="228" y="2138"/>
                  </a:lnTo>
                  <a:lnTo>
                    <a:pt x="137" y="2093"/>
                  </a:lnTo>
                  <a:lnTo>
                    <a:pt x="1" y="2002"/>
                  </a:lnTo>
                  <a:lnTo>
                    <a:pt x="1" y="2184"/>
                  </a:lnTo>
                  <a:lnTo>
                    <a:pt x="46" y="2366"/>
                  </a:lnTo>
                  <a:lnTo>
                    <a:pt x="137" y="2366"/>
                  </a:lnTo>
                  <a:lnTo>
                    <a:pt x="137" y="2411"/>
                  </a:lnTo>
                  <a:lnTo>
                    <a:pt x="92" y="2502"/>
                  </a:lnTo>
                  <a:lnTo>
                    <a:pt x="137" y="2729"/>
                  </a:lnTo>
                  <a:lnTo>
                    <a:pt x="274" y="2957"/>
                  </a:lnTo>
                  <a:lnTo>
                    <a:pt x="274" y="3275"/>
                  </a:lnTo>
                  <a:lnTo>
                    <a:pt x="319" y="3321"/>
                  </a:lnTo>
                  <a:lnTo>
                    <a:pt x="410" y="3275"/>
                  </a:lnTo>
                  <a:lnTo>
                    <a:pt x="455" y="3275"/>
                  </a:lnTo>
                  <a:lnTo>
                    <a:pt x="455" y="3457"/>
                  </a:lnTo>
                  <a:lnTo>
                    <a:pt x="637" y="3639"/>
                  </a:lnTo>
                  <a:lnTo>
                    <a:pt x="728" y="3639"/>
                  </a:lnTo>
                  <a:lnTo>
                    <a:pt x="819" y="3548"/>
                  </a:lnTo>
                  <a:lnTo>
                    <a:pt x="728" y="3457"/>
                  </a:lnTo>
                  <a:lnTo>
                    <a:pt x="728" y="3321"/>
                  </a:lnTo>
                  <a:lnTo>
                    <a:pt x="910" y="3366"/>
                  </a:lnTo>
                  <a:lnTo>
                    <a:pt x="1047" y="3457"/>
                  </a:lnTo>
                  <a:lnTo>
                    <a:pt x="865" y="3685"/>
                  </a:lnTo>
                  <a:lnTo>
                    <a:pt x="774" y="3775"/>
                  </a:lnTo>
                  <a:lnTo>
                    <a:pt x="819" y="3866"/>
                  </a:lnTo>
                  <a:lnTo>
                    <a:pt x="774" y="4048"/>
                  </a:lnTo>
                  <a:lnTo>
                    <a:pt x="910" y="4230"/>
                  </a:lnTo>
                  <a:lnTo>
                    <a:pt x="956" y="4094"/>
                  </a:lnTo>
                  <a:lnTo>
                    <a:pt x="1047" y="4048"/>
                  </a:lnTo>
                  <a:lnTo>
                    <a:pt x="1092" y="4185"/>
                  </a:lnTo>
                  <a:lnTo>
                    <a:pt x="1001" y="4321"/>
                  </a:lnTo>
                  <a:lnTo>
                    <a:pt x="1138" y="4276"/>
                  </a:lnTo>
                  <a:lnTo>
                    <a:pt x="1274" y="4185"/>
                  </a:lnTo>
                  <a:lnTo>
                    <a:pt x="1411" y="4367"/>
                  </a:lnTo>
                  <a:lnTo>
                    <a:pt x="1592" y="4276"/>
                  </a:lnTo>
                  <a:lnTo>
                    <a:pt x="1547" y="4185"/>
                  </a:lnTo>
                  <a:lnTo>
                    <a:pt x="1638" y="4094"/>
                  </a:lnTo>
                  <a:lnTo>
                    <a:pt x="1820" y="4048"/>
                  </a:lnTo>
                  <a:lnTo>
                    <a:pt x="2138" y="4185"/>
                  </a:lnTo>
                  <a:lnTo>
                    <a:pt x="2184" y="4321"/>
                  </a:lnTo>
                  <a:lnTo>
                    <a:pt x="2366" y="4458"/>
                  </a:lnTo>
                  <a:lnTo>
                    <a:pt x="2548" y="4685"/>
                  </a:lnTo>
                  <a:lnTo>
                    <a:pt x="2593" y="4685"/>
                  </a:lnTo>
                  <a:lnTo>
                    <a:pt x="2548" y="4412"/>
                  </a:lnTo>
                  <a:lnTo>
                    <a:pt x="2366" y="4139"/>
                  </a:lnTo>
                  <a:lnTo>
                    <a:pt x="2411" y="4048"/>
                  </a:lnTo>
                  <a:lnTo>
                    <a:pt x="2502" y="4048"/>
                  </a:lnTo>
                  <a:lnTo>
                    <a:pt x="2593" y="4185"/>
                  </a:lnTo>
                  <a:lnTo>
                    <a:pt x="2684" y="4230"/>
                  </a:lnTo>
                  <a:lnTo>
                    <a:pt x="2775" y="4412"/>
                  </a:lnTo>
                  <a:lnTo>
                    <a:pt x="3002" y="4503"/>
                  </a:lnTo>
                  <a:lnTo>
                    <a:pt x="3093" y="4640"/>
                  </a:lnTo>
                  <a:lnTo>
                    <a:pt x="3093" y="4822"/>
                  </a:lnTo>
                  <a:lnTo>
                    <a:pt x="3184" y="4867"/>
                  </a:lnTo>
                  <a:lnTo>
                    <a:pt x="3366" y="5049"/>
                  </a:lnTo>
                  <a:lnTo>
                    <a:pt x="3503" y="5003"/>
                  </a:lnTo>
                  <a:lnTo>
                    <a:pt x="3503" y="4958"/>
                  </a:lnTo>
                  <a:lnTo>
                    <a:pt x="3639" y="5003"/>
                  </a:lnTo>
                  <a:lnTo>
                    <a:pt x="3639" y="5049"/>
                  </a:lnTo>
                  <a:lnTo>
                    <a:pt x="3503" y="5140"/>
                  </a:lnTo>
                  <a:lnTo>
                    <a:pt x="3639" y="5322"/>
                  </a:lnTo>
                  <a:lnTo>
                    <a:pt x="3775" y="5367"/>
                  </a:lnTo>
                  <a:lnTo>
                    <a:pt x="3821" y="5094"/>
                  </a:lnTo>
                  <a:lnTo>
                    <a:pt x="3821" y="5003"/>
                  </a:lnTo>
                  <a:lnTo>
                    <a:pt x="3866" y="4958"/>
                  </a:lnTo>
                  <a:lnTo>
                    <a:pt x="3821" y="4867"/>
                  </a:lnTo>
                  <a:lnTo>
                    <a:pt x="3685" y="4867"/>
                  </a:lnTo>
                  <a:lnTo>
                    <a:pt x="3548" y="4822"/>
                  </a:lnTo>
                  <a:lnTo>
                    <a:pt x="3412" y="4822"/>
                  </a:lnTo>
                  <a:lnTo>
                    <a:pt x="3412" y="4685"/>
                  </a:lnTo>
                  <a:lnTo>
                    <a:pt x="3321" y="4412"/>
                  </a:lnTo>
                  <a:lnTo>
                    <a:pt x="3275" y="4276"/>
                  </a:lnTo>
                  <a:lnTo>
                    <a:pt x="3366" y="4230"/>
                  </a:lnTo>
                  <a:lnTo>
                    <a:pt x="3412" y="4276"/>
                  </a:lnTo>
                  <a:lnTo>
                    <a:pt x="3548" y="4276"/>
                  </a:lnTo>
                  <a:lnTo>
                    <a:pt x="3503" y="4230"/>
                  </a:lnTo>
                  <a:lnTo>
                    <a:pt x="3366" y="4094"/>
                  </a:lnTo>
                  <a:lnTo>
                    <a:pt x="3184" y="4094"/>
                  </a:lnTo>
                  <a:lnTo>
                    <a:pt x="3093" y="3957"/>
                  </a:lnTo>
                  <a:lnTo>
                    <a:pt x="3002" y="4003"/>
                  </a:lnTo>
                  <a:lnTo>
                    <a:pt x="3002" y="4139"/>
                  </a:lnTo>
                  <a:lnTo>
                    <a:pt x="2911" y="4230"/>
                  </a:lnTo>
                  <a:lnTo>
                    <a:pt x="2820" y="4139"/>
                  </a:lnTo>
                  <a:lnTo>
                    <a:pt x="2866" y="3957"/>
                  </a:lnTo>
                  <a:lnTo>
                    <a:pt x="2775" y="3775"/>
                  </a:lnTo>
                  <a:lnTo>
                    <a:pt x="2548" y="3639"/>
                  </a:lnTo>
                  <a:lnTo>
                    <a:pt x="2366" y="3639"/>
                  </a:lnTo>
                  <a:lnTo>
                    <a:pt x="2138" y="3821"/>
                  </a:lnTo>
                  <a:lnTo>
                    <a:pt x="2138" y="3957"/>
                  </a:lnTo>
                  <a:lnTo>
                    <a:pt x="2002" y="4003"/>
                  </a:lnTo>
                  <a:lnTo>
                    <a:pt x="1820" y="3912"/>
                  </a:lnTo>
                  <a:lnTo>
                    <a:pt x="1729" y="3775"/>
                  </a:lnTo>
                  <a:lnTo>
                    <a:pt x="1638" y="3685"/>
                  </a:lnTo>
                  <a:lnTo>
                    <a:pt x="1638" y="3503"/>
                  </a:lnTo>
                  <a:lnTo>
                    <a:pt x="1683" y="3412"/>
                  </a:lnTo>
                  <a:lnTo>
                    <a:pt x="1592" y="3275"/>
                  </a:lnTo>
                  <a:lnTo>
                    <a:pt x="1502" y="3093"/>
                  </a:lnTo>
                  <a:lnTo>
                    <a:pt x="1411" y="3002"/>
                  </a:lnTo>
                  <a:lnTo>
                    <a:pt x="1411" y="2820"/>
                  </a:lnTo>
                  <a:lnTo>
                    <a:pt x="1502" y="2684"/>
                  </a:lnTo>
                  <a:lnTo>
                    <a:pt x="1502" y="2502"/>
                  </a:lnTo>
                  <a:lnTo>
                    <a:pt x="1547" y="2366"/>
                  </a:lnTo>
                  <a:lnTo>
                    <a:pt x="1820" y="2138"/>
                  </a:lnTo>
                  <a:lnTo>
                    <a:pt x="1911" y="2093"/>
                  </a:lnTo>
                  <a:lnTo>
                    <a:pt x="1865" y="2184"/>
                  </a:lnTo>
                  <a:lnTo>
                    <a:pt x="1865" y="2275"/>
                  </a:lnTo>
                  <a:lnTo>
                    <a:pt x="2002" y="2047"/>
                  </a:lnTo>
                  <a:lnTo>
                    <a:pt x="1956" y="1865"/>
                  </a:lnTo>
                  <a:lnTo>
                    <a:pt x="2047" y="1638"/>
                  </a:lnTo>
                  <a:lnTo>
                    <a:pt x="2138" y="1274"/>
                  </a:lnTo>
                  <a:lnTo>
                    <a:pt x="2047" y="1183"/>
                  </a:lnTo>
                  <a:lnTo>
                    <a:pt x="2002" y="956"/>
                  </a:lnTo>
                  <a:lnTo>
                    <a:pt x="1911" y="956"/>
                  </a:lnTo>
                  <a:lnTo>
                    <a:pt x="1774" y="683"/>
                  </a:lnTo>
                  <a:lnTo>
                    <a:pt x="1774" y="364"/>
                  </a:lnTo>
                  <a:lnTo>
                    <a:pt x="1865" y="274"/>
                  </a:lnTo>
                  <a:lnTo>
                    <a:pt x="1911" y="183"/>
                  </a:lnTo>
                  <a:lnTo>
                    <a:pt x="1774" y="1"/>
                  </a:lnTo>
                  <a:lnTo>
                    <a:pt x="1729" y="46"/>
                  </a:lnTo>
                  <a:lnTo>
                    <a:pt x="1683" y="137"/>
                  </a:lnTo>
                  <a:lnTo>
                    <a:pt x="1592" y="228"/>
                  </a:lnTo>
                  <a:lnTo>
                    <a:pt x="1365" y="228"/>
                  </a:lnTo>
                  <a:lnTo>
                    <a:pt x="1320" y="319"/>
                  </a:lnTo>
                  <a:lnTo>
                    <a:pt x="1229" y="228"/>
                  </a:lnTo>
                  <a:lnTo>
                    <a:pt x="1092" y="92"/>
                  </a:lnTo>
                  <a:lnTo>
                    <a:pt x="7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2"/>
            <p:cNvSpPr/>
            <p:nvPr/>
          </p:nvSpPr>
          <p:spPr>
            <a:xfrm>
              <a:off x="1342827" y="3009812"/>
              <a:ext cx="8302" cy="11449"/>
            </a:xfrm>
            <a:custGeom>
              <a:rect b="b" l="l" r="r" t="t"/>
              <a:pathLst>
                <a:path extrusionOk="0" h="502" w="364">
                  <a:moveTo>
                    <a:pt x="136" y="1"/>
                  </a:moveTo>
                  <a:lnTo>
                    <a:pt x="91" y="92"/>
                  </a:lnTo>
                  <a:lnTo>
                    <a:pt x="91" y="228"/>
                  </a:lnTo>
                  <a:lnTo>
                    <a:pt x="46" y="365"/>
                  </a:lnTo>
                  <a:lnTo>
                    <a:pt x="0" y="410"/>
                  </a:lnTo>
                  <a:lnTo>
                    <a:pt x="91" y="501"/>
                  </a:lnTo>
                  <a:lnTo>
                    <a:pt x="273" y="456"/>
                  </a:lnTo>
                  <a:lnTo>
                    <a:pt x="364" y="274"/>
                  </a:lnTo>
                  <a:lnTo>
                    <a:pt x="273" y="137"/>
                  </a:lnTo>
                  <a:lnTo>
                    <a:pt x="13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2"/>
            <p:cNvSpPr/>
            <p:nvPr/>
          </p:nvSpPr>
          <p:spPr>
            <a:xfrm>
              <a:off x="1303393" y="3005661"/>
              <a:ext cx="3147" cy="4174"/>
            </a:xfrm>
            <a:custGeom>
              <a:rect b="b" l="l" r="r" t="t"/>
              <a:pathLst>
                <a:path extrusionOk="0" h="183" w="138">
                  <a:moveTo>
                    <a:pt x="1" y="1"/>
                  </a:moveTo>
                  <a:lnTo>
                    <a:pt x="46" y="137"/>
                  </a:lnTo>
                  <a:lnTo>
                    <a:pt x="137" y="183"/>
                  </a:lnTo>
                  <a:lnTo>
                    <a:pt x="92" y="92"/>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2"/>
            <p:cNvSpPr/>
            <p:nvPr/>
          </p:nvSpPr>
          <p:spPr>
            <a:xfrm>
              <a:off x="1420623" y="3350054"/>
              <a:ext cx="8302" cy="4174"/>
            </a:xfrm>
            <a:custGeom>
              <a:rect b="b" l="l" r="r" t="t"/>
              <a:pathLst>
                <a:path extrusionOk="0" h="183" w="364">
                  <a:moveTo>
                    <a:pt x="273" y="0"/>
                  </a:moveTo>
                  <a:lnTo>
                    <a:pt x="182" y="46"/>
                  </a:lnTo>
                  <a:lnTo>
                    <a:pt x="0" y="91"/>
                  </a:lnTo>
                  <a:lnTo>
                    <a:pt x="136" y="182"/>
                  </a:lnTo>
                  <a:lnTo>
                    <a:pt x="227" y="137"/>
                  </a:lnTo>
                  <a:lnTo>
                    <a:pt x="273" y="182"/>
                  </a:lnTo>
                  <a:lnTo>
                    <a:pt x="364"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2"/>
            <p:cNvSpPr/>
            <p:nvPr/>
          </p:nvSpPr>
          <p:spPr>
            <a:xfrm>
              <a:off x="1457959" y="3399843"/>
              <a:ext cx="3125" cy="2098"/>
            </a:xfrm>
            <a:custGeom>
              <a:rect b="b" l="l" r="r" t="t"/>
              <a:pathLst>
                <a:path extrusionOk="0" h="92" w="137">
                  <a:moveTo>
                    <a:pt x="46" y="0"/>
                  </a:moveTo>
                  <a:lnTo>
                    <a:pt x="0"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2"/>
            <p:cNvSpPr/>
            <p:nvPr/>
          </p:nvSpPr>
          <p:spPr>
            <a:xfrm>
              <a:off x="1416472" y="3436153"/>
              <a:ext cx="8302" cy="3125"/>
            </a:xfrm>
            <a:custGeom>
              <a:rect b="b" l="l" r="r" t="t"/>
              <a:pathLst>
                <a:path extrusionOk="0" h="137" w="364">
                  <a:moveTo>
                    <a:pt x="0" y="0"/>
                  </a:moveTo>
                  <a:lnTo>
                    <a:pt x="46" y="46"/>
                  </a:lnTo>
                  <a:lnTo>
                    <a:pt x="182" y="136"/>
                  </a:lnTo>
                  <a:lnTo>
                    <a:pt x="364" y="91"/>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2"/>
            <p:cNvSpPr/>
            <p:nvPr/>
          </p:nvSpPr>
          <p:spPr>
            <a:xfrm>
              <a:off x="1420623" y="3337602"/>
              <a:ext cx="3125" cy="2098"/>
            </a:xfrm>
            <a:custGeom>
              <a:rect b="b" l="l" r="r" t="t"/>
              <a:pathLst>
                <a:path extrusionOk="0" h="92" w="137">
                  <a:moveTo>
                    <a:pt x="0" y="0"/>
                  </a:moveTo>
                  <a:lnTo>
                    <a:pt x="0" y="91"/>
                  </a:lnTo>
                  <a:lnTo>
                    <a:pt x="91" y="91"/>
                  </a:lnTo>
                  <a:lnTo>
                    <a:pt x="13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2"/>
            <p:cNvSpPr/>
            <p:nvPr/>
          </p:nvSpPr>
          <p:spPr>
            <a:xfrm>
              <a:off x="1417498" y="3341752"/>
              <a:ext cx="2098" cy="2098"/>
            </a:xfrm>
            <a:custGeom>
              <a:rect b="b" l="l" r="r" t="t"/>
              <a:pathLst>
                <a:path extrusionOk="0" h="92" w="92">
                  <a:moveTo>
                    <a:pt x="92" y="0"/>
                  </a:moveTo>
                  <a:lnTo>
                    <a:pt x="1" y="91"/>
                  </a:lnTo>
                  <a:lnTo>
                    <a:pt x="92"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2"/>
            <p:cNvSpPr/>
            <p:nvPr/>
          </p:nvSpPr>
          <p:spPr>
            <a:xfrm>
              <a:off x="1047196" y="3331375"/>
              <a:ext cx="19728" cy="13502"/>
            </a:xfrm>
            <a:custGeom>
              <a:rect b="b" l="l" r="r" t="t"/>
              <a:pathLst>
                <a:path extrusionOk="0" h="592" w="865">
                  <a:moveTo>
                    <a:pt x="228" y="228"/>
                  </a:moveTo>
                  <a:lnTo>
                    <a:pt x="91" y="273"/>
                  </a:lnTo>
                  <a:lnTo>
                    <a:pt x="0" y="364"/>
                  </a:lnTo>
                  <a:lnTo>
                    <a:pt x="137" y="364"/>
                  </a:lnTo>
                  <a:lnTo>
                    <a:pt x="137" y="319"/>
                  </a:lnTo>
                  <a:lnTo>
                    <a:pt x="228" y="228"/>
                  </a:lnTo>
                  <a:close/>
                  <a:moveTo>
                    <a:pt x="182" y="1"/>
                  </a:moveTo>
                  <a:lnTo>
                    <a:pt x="228" y="137"/>
                  </a:lnTo>
                  <a:lnTo>
                    <a:pt x="228" y="228"/>
                  </a:lnTo>
                  <a:lnTo>
                    <a:pt x="228" y="455"/>
                  </a:lnTo>
                  <a:lnTo>
                    <a:pt x="364" y="592"/>
                  </a:lnTo>
                  <a:lnTo>
                    <a:pt x="501" y="410"/>
                  </a:lnTo>
                  <a:lnTo>
                    <a:pt x="592" y="501"/>
                  </a:lnTo>
                  <a:lnTo>
                    <a:pt x="682" y="546"/>
                  </a:lnTo>
                  <a:lnTo>
                    <a:pt x="728" y="410"/>
                  </a:lnTo>
                  <a:lnTo>
                    <a:pt x="864" y="364"/>
                  </a:lnTo>
                  <a:lnTo>
                    <a:pt x="819" y="228"/>
                  </a:lnTo>
                  <a:lnTo>
                    <a:pt x="546"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2"/>
            <p:cNvSpPr/>
            <p:nvPr/>
          </p:nvSpPr>
          <p:spPr>
            <a:xfrm>
              <a:off x="1058600" y="3199639"/>
              <a:ext cx="8325" cy="10400"/>
            </a:xfrm>
            <a:custGeom>
              <a:rect b="b" l="l" r="r" t="t"/>
              <a:pathLst>
                <a:path extrusionOk="0" h="456" w="365">
                  <a:moveTo>
                    <a:pt x="182" y="1"/>
                  </a:moveTo>
                  <a:lnTo>
                    <a:pt x="46" y="92"/>
                  </a:lnTo>
                  <a:lnTo>
                    <a:pt x="1" y="183"/>
                  </a:lnTo>
                  <a:lnTo>
                    <a:pt x="137" y="365"/>
                  </a:lnTo>
                  <a:lnTo>
                    <a:pt x="228" y="365"/>
                  </a:lnTo>
                  <a:lnTo>
                    <a:pt x="182" y="455"/>
                  </a:lnTo>
                  <a:lnTo>
                    <a:pt x="319" y="455"/>
                  </a:lnTo>
                  <a:lnTo>
                    <a:pt x="364" y="228"/>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2"/>
            <p:cNvSpPr/>
            <p:nvPr/>
          </p:nvSpPr>
          <p:spPr>
            <a:xfrm>
              <a:off x="1412321" y="3309594"/>
              <a:ext cx="14528" cy="7276"/>
            </a:xfrm>
            <a:custGeom>
              <a:rect b="b" l="l" r="r" t="t"/>
              <a:pathLst>
                <a:path extrusionOk="0" h="319" w="637">
                  <a:moveTo>
                    <a:pt x="228" y="1"/>
                  </a:moveTo>
                  <a:lnTo>
                    <a:pt x="0" y="182"/>
                  </a:lnTo>
                  <a:lnTo>
                    <a:pt x="91" y="273"/>
                  </a:lnTo>
                  <a:lnTo>
                    <a:pt x="228" y="319"/>
                  </a:lnTo>
                  <a:lnTo>
                    <a:pt x="364" y="273"/>
                  </a:lnTo>
                  <a:lnTo>
                    <a:pt x="591" y="273"/>
                  </a:lnTo>
                  <a:lnTo>
                    <a:pt x="637" y="18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2"/>
            <p:cNvSpPr/>
            <p:nvPr/>
          </p:nvSpPr>
          <p:spPr>
            <a:xfrm>
              <a:off x="1326223" y="3443405"/>
              <a:ext cx="5200" cy="4174"/>
            </a:xfrm>
            <a:custGeom>
              <a:rect b="b" l="l" r="r" t="t"/>
              <a:pathLst>
                <a:path extrusionOk="0" h="183" w="228">
                  <a:moveTo>
                    <a:pt x="228" y="0"/>
                  </a:moveTo>
                  <a:lnTo>
                    <a:pt x="46" y="46"/>
                  </a:lnTo>
                  <a:lnTo>
                    <a:pt x="0" y="182"/>
                  </a:lnTo>
                  <a:lnTo>
                    <a:pt x="0" y="182"/>
                  </a:lnTo>
                  <a:lnTo>
                    <a:pt x="91" y="91"/>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2"/>
            <p:cNvSpPr/>
            <p:nvPr/>
          </p:nvSpPr>
          <p:spPr>
            <a:xfrm>
              <a:off x="1450683" y="3428877"/>
              <a:ext cx="5223" cy="4174"/>
            </a:xfrm>
            <a:custGeom>
              <a:rect b="b" l="l" r="r" t="t"/>
              <a:pathLst>
                <a:path extrusionOk="0" h="183" w="229">
                  <a:moveTo>
                    <a:pt x="92" y="1"/>
                  </a:moveTo>
                  <a:lnTo>
                    <a:pt x="1" y="46"/>
                  </a:lnTo>
                  <a:lnTo>
                    <a:pt x="1" y="92"/>
                  </a:lnTo>
                  <a:lnTo>
                    <a:pt x="92" y="183"/>
                  </a:lnTo>
                  <a:lnTo>
                    <a:pt x="228" y="183"/>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2"/>
            <p:cNvSpPr/>
            <p:nvPr/>
          </p:nvSpPr>
          <p:spPr>
            <a:xfrm>
              <a:off x="1447582" y="3407096"/>
              <a:ext cx="3125" cy="2098"/>
            </a:xfrm>
            <a:custGeom>
              <a:rect b="b" l="l" r="r" t="t"/>
              <a:pathLst>
                <a:path extrusionOk="0" h="92" w="137">
                  <a:moveTo>
                    <a:pt x="91" y="1"/>
                  </a:moveTo>
                  <a:lnTo>
                    <a:pt x="1" y="92"/>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2"/>
            <p:cNvSpPr/>
            <p:nvPr/>
          </p:nvSpPr>
          <p:spPr>
            <a:xfrm>
              <a:off x="1452759" y="3435104"/>
              <a:ext cx="4174" cy="2098"/>
            </a:xfrm>
            <a:custGeom>
              <a:rect b="b" l="l" r="r" t="t"/>
              <a:pathLst>
                <a:path extrusionOk="0" h="92" w="183">
                  <a:moveTo>
                    <a:pt x="183" y="1"/>
                  </a:moveTo>
                  <a:lnTo>
                    <a:pt x="1" y="92"/>
                  </a:lnTo>
                  <a:lnTo>
                    <a:pt x="92"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2"/>
            <p:cNvSpPr/>
            <p:nvPr/>
          </p:nvSpPr>
          <p:spPr>
            <a:xfrm>
              <a:off x="1329325" y="3475564"/>
              <a:ext cx="4174" cy="3125"/>
            </a:xfrm>
            <a:custGeom>
              <a:rect b="b" l="l" r="r" t="t"/>
              <a:pathLst>
                <a:path extrusionOk="0" h="137" w="183">
                  <a:moveTo>
                    <a:pt x="92" y="0"/>
                  </a:moveTo>
                  <a:lnTo>
                    <a:pt x="1" y="91"/>
                  </a:lnTo>
                  <a:lnTo>
                    <a:pt x="92" y="137"/>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2"/>
            <p:cNvSpPr/>
            <p:nvPr/>
          </p:nvSpPr>
          <p:spPr>
            <a:xfrm>
              <a:off x="1038894" y="3338628"/>
              <a:ext cx="2098" cy="3147"/>
            </a:xfrm>
            <a:custGeom>
              <a:rect b="b" l="l" r="r" t="t"/>
              <a:pathLst>
                <a:path extrusionOk="0" h="138" w="92">
                  <a:moveTo>
                    <a:pt x="46" y="1"/>
                  </a:moveTo>
                  <a:lnTo>
                    <a:pt x="0" y="137"/>
                  </a:lnTo>
                  <a:lnTo>
                    <a:pt x="0" y="137"/>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2"/>
            <p:cNvSpPr/>
            <p:nvPr/>
          </p:nvSpPr>
          <p:spPr>
            <a:xfrm>
              <a:off x="1330374" y="3438228"/>
              <a:ext cx="3125" cy="3125"/>
            </a:xfrm>
            <a:custGeom>
              <a:rect b="b" l="l" r="r" t="t"/>
              <a:pathLst>
                <a:path extrusionOk="0" h="137" w="137">
                  <a:moveTo>
                    <a:pt x="137" y="0"/>
                  </a:moveTo>
                  <a:lnTo>
                    <a:pt x="0" y="91"/>
                  </a:lnTo>
                  <a:lnTo>
                    <a:pt x="91" y="136"/>
                  </a:lnTo>
                  <a:lnTo>
                    <a:pt x="137" y="45"/>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2"/>
            <p:cNvSpPr/>
            <p:nvPr/>
          </p:nvSpPr>
          <p:spPr>
            <a:xfrm>
              <a:off x="1231823" y="3213118"/>
              <a:ext cx="4174" cy="2098"/>
            </a:xfrm>
            <a:custGeom>
              <a:rect b="b" l="l" r="r" t="t"/>
              <a:pathLst>
                <a:path extrusionOk="0" h="92" w="183">
                  <a:moveTo>
                    <a:pt x="183" y="1"/>
                  </a:moveTo>
                  <a:lnTo>
                    <a:pt x="1" y="46"/>
                  </a:lnTo>
                  <a:lnTo>
                    <a:pt x="137"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2"/>
            <p:cNvSpPr/>
            <p:nvPr/>
          </p:nvSpPr>
          <p:spPr>
            <a:xfrm>
              <a:off x="1321023" y="3481791"/>
              <a:ext cx="12476" cy="8302"/>
            </a:xfrm>
            <a:custGeom>
              <a:rect b="b" l="l" r="r" t="t"/>
              <a:pathLst>
                <a:path extrusionOk="0" h="364" w="547">
                  <a:moveTo>
                    <a:pt x="501" y="0"/>
                  </a:moveTo>
                  <a:lnTo>
                    <a:pt x="319" y="46"/>
                  </a:lnTo>
                  <a:lnTo>
                    <a:pt x="365" y="91"/>
                  </a:lnTo>
                  <a:lnTo>
                    <a:pt x="137" y="182"/>
                  </a:lnTo>
                  <a:lnTo>
                    <a:pt x="1" y="319"/>
                  </a:lnTo>
                  <a:lnTo>
                    <a:pt x="137" y="364"/>
                  </a:lnTo>
                  <a:lnTo>
                    <a:pt x="456" y="182"/>
                  </a:lnTo>
                  <a:lnTo>
                    <a:pt x="547" y="91"/>
                  </a:lnTo>
                  <a:lnTo>
                    <a:pt x="50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2"/>
            <p:cNvSpPr/>
            <p:nvPr/>
          </p:nvSpPr>
          <p:spPr>
            <a:xfrm>
              <a:off x="1408170" y="3296115"/>
              <a:ext cx="3125" cy="4174"/>
            </a:xfrm>
            <a:custGeom>
              <a:rect b="b" l="l" r="r" t="t"/>
              <a:pathLst>
                <a:path extrusionOk="0" h="183" w="137">
                  <a:moveTo>
                    <a:pt x="46" y="0"/>
                  </a:moveTo>
                  <a:lnTo>
                    <a:pt x="0" y="137"/>
                  </a:lnTo>
                  <a:lnTo>
                    <a:pt x="137" y="182"/>
                  </a:lnTo>
                  <a:lnTo>
                    <a:pt x="91"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2"/>
            <p:cNvSpPr/>
            <p:nvPr/>
          </p:nvSpPr>
          <p:spPr>
            <a:xfrm>
              <a:off x="1411272" y="3437179"/>
              <a:ext cx="3147" cy="2098"/>
            </a:xfrm>
            <a:custGeom>
              <a:rect b="b" l="l" r="r" t="t"/>
              <a:pathLst>
                <a:path extrusionOk="0" h="92" w="138">
                  <a:moveTo>
                    <a:pt x="1" y="1"/>
                  </a:moveTo>
                  <a:lnTo>
                    <a:pt x="137" y="91"/>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2"/>
            <p:cNvSpPr/>
            <p:nvPr/>
          </p:nvSpPr>
          <p:spPr>
            <a:xfrm>
              <a:off x="1231823" y="3217269"/>
              <a:ext cx="2098" cy="4174"/>
            </a:xfrm>
            <a:custGeom>
              <a:rect b="b" l="l" r="r" t="t"/>
              <a:pathLst>
                <a:path extrusionOk="0" h="183" w="92">
                  <a:moveTo>
                    <a:pt x="1" y="1"/>
                  </a:moveTo>
                  <a:lnTo>
                    <a:pt x="46" y="137"/>
                  </a:lnTo>
                  <a:lnTo>
                    <a:pt x="92" y="183"/>
                  </a:lnTo>
                  <a:lnTo>
                    <a:pt x="92" y="46"/>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2"/>
            <p:cNvSpPr/>
            <p:nvPr/>
          </p:nvSpPr>
          <p:spPr>
            <a:xfrm>
              <a:off x="1325174" y="3366635"/>
              <a:ext cx="10400" cy="21804"/>
            </a:xfrm>
            <a:custGeom>
              <a:rect b="b" l="l" r="r" t="t"/>
              <a:pathLst>
                <a:path extrusionOk="0" h="956" w="456">
                  <a:moveTo>
                    <a:pt x="274" y="1"/>
                  </a:moveTo>
                  <a:lnTo>
                    <a:pt x="228" y="46"/>
                  </a:lnTo>
                  <a:lnTo>
                    <a:pt x="228" y="319"/>
                  </a:lnTo>
                  <a:lnTo>
                    <a:pt x="137" y="547"/>
                  </a:lnTo>
                  <a:lnTo>
                    <a:pt x="1" y="774"/>
                  </a:lnTo>
                  <a:lnTo>
                    <a:pt x="1" y="911"/>
                  </a:lnTo>
                  <a:lnTo>
                    <a:pt x="92" y="956"/>
                  </a:lnTo>
                  <a:lnTo>
                    <a:pt x="183" y="911"/>
                  </a:lnTo>
                  <a:lnTo>
                    <a:pt x="274" y="774"/>
                  </a:lnTo>
                  <a:lnTo>
                    <a:pt x="365" y="729"/>
                  </a:lnTo>
                  <a:lnTo>
                    <a:pt x="410" y="683"/>
                  </a:lnTo>
                  <a:lnTo>
                    <a:pt x="410" y="592"/>
                  </a:lnTo>
                  <a:lnTo>
                    <a:pt x="274" y="547"/>
                  </a:lnTo>
                  <a:lnTo>
                    <a:pt x="228" y="456"/>
                  </a:lnTo>
                  <a:lnTo>
                    <a:pt x="274" y="365"/>
                  </a:lnTo>
                  <a:lnTo>
                    <a:pt x="365" y="319"/>
                  </a:lnTo>
                  <a:lnTo>
                    <a:pt x="410" y="228"/>
                  </a:lnTo>
                  <a:lnTo>
                    <a:pt x="456" y="319"/>
                  </a:lnTo>
                  <a:lnTo>
                    <a:pt x="456" y="228"/>
                  </a:lnTo>
                  <a:lnTo>
                    <a:pt x="410" y="137"/>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2"/>
            <p:cNvSpPr/>
            <p:nvPr/>
          </p:nvSpPr>
          <p:spPr>
            <a:xfrm>
              <a:off x="1402970" y="3435104"/>
              <a:ext cx="4174" cy="3125"/>
            </a:xfrm>
            <a:custGeom>
              <a:rect b="b" l="l" r="r" t="t"/>
              <a:pathLst>
                <a:path extrusionOk="0" h="137" w="183">
                  <a:moveTo>
                    <a:pt x="92" y="1"/>
                  </a:moveTo>
                  <a:lnTo>
                    <a:pt x="1" y="46"/>
                  </a:lnTo>
                  <a:lnTo>
                    <a:pt x="92" y="137"/>
                  </a:lnTo>
                  <a:lnTo>
                    <a:pt x="183"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2"/>
            <p:cNvSpPr/>
            <p:nvPr/>
          </p:nvSpPr>
          <p:spPr>
            <a:xfrm>
              <a:off x="1407121" y="3422651"/>
              <a:ext cx="3147" cy="3147"/>
            </a:xfrm>
            <a:custGeom>
              <a:rect b="b" l="l" r="r" t="t"/>
              <a:pathLst>
                <a:path extrusionOk="0" h="138" w="138">
                  <a:moveTo>
                    <a:pt x="46" y="1"/>
                  </a:moveTo>
                  <a:lnTo>
                    <a:pt x="1" y="46"/>
                  </a:lnTo>
                  <a:lnTo>
                    <a:pt x="1"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2"/>
            <p:cNvSpPr/>
            <p:nvPr/>
          </p:nvSpPr>
          <p:spPr>
            <a:xfrm>
              <a:off x="1252577" y="3456885"/>
              <a:ext cx="34257" cy="20778"/>
            </a:xfrm>
            <a:custGeom>
              <a:rect b="b" l="l" r="r" t="t"/>
              <a:pathLst>
                <a:path extrusionOk="0" h="911" w="1502">
                  <a:moveTo>
                    <a:pt x="364" y="1"/>
                  </a:moveTo>
                  <a:lnTo>
                    <a:pt x="0" y="183"/>
                  </a:lnTo>
                  <a:lnTo>
                    <a:pt x="0" y="319"/>
                  </a:lnTo>
                  <a:lnTo>
                    <a:pt x="91" y="410"/>
                  </a:lnTo>
                  <a:lnTo>
                    <a:pt x="319" y="455"/>
                  </a:lnTo>
                  <a:lnTo>
                    <a:pt x="501" y="455"/>
                  </a:lnTo>
                  <a:lnTo>
                    <a:pt x="637" y="592"/>
                  </a:lnTo>
                  <a:lnTo>
                    <a:pt x="773" y="637"/>
                  </a:lnTo>
                  <a:lnTo>
                    <a:pt x="910" y="819"/>
                  </a:lnTo>
                  <a:lnTo>
                    <a:pt x="1092" y="910"/>
                  </a:lnTo>
                  <a:lnTo>
                    <a:pt x="1319" y="865"/>
                  </a:lnTo>
                  <a:lnTo>
                    <a:pt x="1501" y="774"/>
                  </a:lnTo>
                  <a:lnTo>
                    <a:pt x="1501" y="637"/>
                  </a:lnTo>
                  <a:lnTo>
                    <a:pt x="1365" y="546"/>
                  </a:lnTo>
                  <a:lnTo>
                    <a:pt x="1228" y="319"/>
                  </a:lnTo>
                  <a:lnTo>
                    <a:pt x="1092" y="319"/>
                  </a:lnTo>
                  <a:lnTo>
                    <a:pt x="1046" y="183"/>
                  </a:lnTo>
                  <a:lnTo>
                    <a:pt x="864" y="92"/>
                  </a:lnTo>
                  <a:lnTo>
                    <a:pt x="683" y="183"/>
                  </a:lnTo>
                  <a:lnTo>
                    <a:pt x="546" y="183"/>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2"/>
            <p:cNvSpPr/>
            <p:nvPr/>
          </p:nvSpPr>
          <p:spPr>
            <a:xfrm>
              <a:off x="1334525" y="3443405"/>
              <a:ext cx="70544" cy="36332"/>
            </a:xfrm>
            <a:custGeom>
              <a:rect b="b" l="l" r="r" t="t"/>
              <a:pathLst>
                <a:path extrusionOk="0" h="1593" w="3093">
                  <a:moveTo>
                    <a:pt x="3002" y="0"/>
                  </a:moveTo>
                  <a:lnTo>
                    <a:pt x="2684" y="46"/>
                  </a:lnTo>
                  <a:lnTo>
                    <a:pt x="2502" y="46"/>
                  </a:lnTo>
                  <a:lnTo>
                    <a:pt x="2320" y="91"/>
                  </a:lnTo>
                  <a:lnTo>
                    <a:pt x="2183" y="91"/>
                  </a:lnTo>
                  <a:lnTo>
                    <a:pt x="1956" y="137"/>
                  </a:lnTo>
                  <a:lnTo>
                    <a:pt x="1592" y="91"/>
                  </a:lnTo>
                  <a:lnTo>
                    <a:pt x="1365" y="319"/>
                  </a:lnTo>
                  <a:lnTo>
                    <a:pt x="1183" y="410"/>
                  </a:lnTo>
                  <a:lnTo>
                    <a:pt x="1092" y="455"/>
                  </a:lnTo>
                  <a:lnTo>
                    <a:pt x="955" y="501"/>
                  </a:lnTo>
                  <a:lnTo>
                    <a:pt x="864" y="546"/>
                  </a:lnTo>
                  <a:lnTo>
                    <a:pt x="637" y="546"/>
                  </a:lnTo>
                  <a:lnTo>
                    <a:pt x="546" y="683"/>
                  </a:lnTo>
                  <a:lnTo>
                    <a:pt x="500" y="728"/>
                  </a:lnTo>
                  <a:lnTo>
                    <a:pt x="319" y="819"/>
                  </a:lnTo>
                  <a:lnTo>
                    <a:pt x="273" y="1001"/>
                  </a:lnTo>
                  <a:lnTo>
                    <a:pt x="137" y="1228"/>
                  </a:lnTo>
                  <a:lnTo>
                    <a:pt x="91" y="1274"/>
                  </a:lnTo>
                  <a:lnTo>
                    <a:pt x="182" y="1365"/>
                  </a:lnTo>
                  <a:lnTo>
                    <a:pt x="182" y="1410"/>
                  </a:lnTo>
                  <a:lnTo>
                    <a:pt x="91" y="1410"/>
                  </a:lnTo>
                  <a:lnTo>
                    <a:pt x="46" y="1365"/>
                  </a:lnTo>
                  <a:lnTo>
                    <a:pt x="0" y="1547"/>
                  </a:lnTo>
                  <a:lnTo>
                    <a:pt x="91" y="1592"/>
                  </a:lnTo>
                  <a:lnTo>
                    <a:pt x="319" y="1592"/>
                  </a:lnTo>
                  <a:lnTo>
                    <a:pt x="546" y="1456"/>
                  </a:lnTo>
                  <a:lnTo>
                    <a:pt x="682" y="1410"/>
                  </a:lnTo>
                  <a:lnTo>
                    <a:pt x="819" y="1410"/>
                  </a:lnTo>
                  <a:lnTo>
                    <a:pt x="955" y="1319"/>
                  </a:lnTo>
                  <a:lnTo>
                    <a:pt x="1092" y="1137"/>
                  </a:lnTo>
                  <a:lnTo>
                    <a:pt x="1365" y="910"/>
                  </a:lnTo>
                  <a:lnTo>
                    <a:pt x="1456" y="819"/>
                  </a:lnTo>
                  <a:lnTo>
                    <a:pt x="1547" y="774"/>
                  </a:lnTo>
                  <a:lnTo>
                    <a:pt x="1683" y="637"/>
                  </a:lnTo>
                  <a:lnTo>
                    <a:pt x="1819" y="592"/>
                  </a:lnTo>
                  <a:lnTo>
                    <a:pt x="1956" y="592"/>
                  </a:lnTo>
                  <a:lnTo>
                    <a:pt x="2320" y="546"/>
                  </a:lnTo>
                  <a:lnTo>
                    <a:pt x="2547" y="410"/>
                  </a:lnTo>
                  <a:lnTo>
                    <a:pt x="2774" y="364"/>
                  </a:lnTo>
                  <a:lnTo>
                    <a:pt x="2820" y="273"/>
                  </a:lnTo>
                  <a:lnTo>
                    <a:pt x="2911" y="228"/>
                  </a:lnTo>
                  <a:lnTo>
                    <a:pt x="3047" y="137"/>
                  </a:lnTo>
                  <a:lnTo>
                    <a:pt x="3093" y="46"/>
                  </a:lnTo>
                  <a:lnTo>
                    <a:pt x="300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2"/>
            <p:cNvSpPr/>
            <p:nvPr/>
          </p:nvSpPr>
          <p:spPr>
            <a:xfrm>
              <a:off x="1421649" y="3335526"/>
              <a:ext cx="53963" cy="19728"/>
            </a:xfrm>
            <a:custGeom>
              <a:rect b="b" l="l" r="r" t="t"/>
              <a:pathLst>
                <a:path extrusionOk="0" h="865" w="2366">
                  <a:moveTo>
                    <a:pt x="1228" y="1"/>
                  </a:moveTo>
                  <a:lnTo>
                    <a:pt x="1092" y="137"/>
                  </a:lnTo>
                  <a:lnTo>
                    <a:pt x="956" y="91"/>
                  </a:lnTo>
                  <a:lnTo>
                    <a:pt x="819" y="46"/>
                  </a:lnTo>
                  <a:lnTo>
                    <a:pt x="592" y="91"/>
                  </a:lnTo>
                  <a:lnTo>
                    <a:pt x="273" y="91"/>
                  </a:lnTo>
                  <a:lnTo>
                    <a:pt x="182" y="182"/>
                  </a:lnTo>
                  <a:lnTo>
                    <a:pt x="182" y="273"/>
                  </a:lnTo>
                  <a:lnTo>
                    <a:pt x="46" y="319"/>
                  </a:lnTo>
                  <a:lnTo>
                    <a:pt x="1" y="455"/>
                  </a:lnTo>
                  <a:lnTo>
                    <a:pt x="46" y="546"/>
                  </a:lnTo>
                  <a:lnTo>
                    <a:pt x="137" y="546"/>
                  </a:lnTo>
                  <a:lnTo>
                    <a:pt x="273" y="319"/>
                  </a:lnTo>
                  <a:lnTo>
                    <a:pt x="410" y="455"/>
                  </a:lnTo>
                  <a:lnTo>
                    <a:pt x="455" y="546"/>
                  </a:lnTo>
                  <a:lnTo>
                    <a:pt x="592" y="546"/>
                  </a:lnTo>
                  <a:lnTo>
                    <a:pt x="728" y="410"/>
                  </a:lnTo>
                  <a:lnTo>
                    <a:pt x="865" y="410"/>
                  </a:lnTo>
                  <a:lnTo>
                    <a:pt x="956" y="546"/>
                  </a:lnTo>
                  <a:lnTo>
                    <a:pt x="1274" y="592"/>
                  </a:lnTo>
                  <a:lnTo>
                    <a:pt x="1365" y="455"/>
                  </a:lnTo>
                  <a:lnTo>
                    <a:pt x="1501" y="455"/>
                  </a:lnTo>
                  <a:lnTo>
                    <a:pt x="1820" y="683"/>
                  </a:lnTo>
                  <a:lnTo>
                    <a:pt x="1956" y="683"/>
                  </a:lnTo>
                  <a:lnTo>
                    <a:pt x="2138" y="865"/>
                  </a:lnTo>
                  <a:lnTo>
                    <a:pt x="2320" y="865"/>
                  </a:lnTo>
                  <a:lnTo>
                    <a:pt x="2365" y="728"/>
                  </a:lnTo>
                  <a:lnTo>
                    <a:pt x="2320" y="455"/>
                  </a:lnTo>
                  <a:lnTo>
                    <a:pt x="1911" y="228"/>
                  </a:lnTo>
                  <a:lnTo>
                    <a:pt x="1592" y="137"/>
                  </a:lnTo>
                  <a:lnTo>
                    <a:pt x="1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2"/>
            <p:cNvSpPr/>
            <p:nvPr/>
          </p:nvSpPr>
          <p:spPr>
            <a:xfrm>
              <a:off x="1435129" y="3438228"/>
              <a:ext cx="4174" cy="1049"/>
            </a:xfrm>
            <a:custGeom>
              <a:rect b="b" l="l" r="r" t="t"/>
              <a:pathLst>
                <a:path extrusionOk="0" h="46" w="183">
                  <a:moveTo>
                    <a:pt x="1" y="0"/>
                  </a:moveTo>
                  <a:lnTo>
                    <a:pt x="92" y="45"/>
                  </a:lnTo>
                  <a:lnTo>
                    <a:pt x="183" y="45"/>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2"/>
            <p:cNvSpPr/>
            <p:nvPr/>
          </p:nvSpPr>
          <p:spPr>
            <a:xfrm>
              <a:off x="1268132" y="3434077"/>
              <a:ext cx="61215" cy="17653"/>
            </a:xfrm>
            <a:custGeom>
              <a:rect b="b" l="l" r="r" t="t"/>
              <a:pathLst>
                <a:path extrusionOk="0" h="774" w="2684">
                  <a:moveTo>
                    <a:pt x="2502" y="0"/>
                  </a:moveTo>
                  <a:lnTo>
                    <a:pt x="2365" y="137"/>
                  </a:lnTo>
                  <a:lnTo>
                    <a:pt x="2456" y="137"/>
                  </a:lnTo>
                  <a:lnTo>
                    <a:pt x="2365" y="273"/>
                  </a:lnTo>
                  <a:lnTo>
                    <a:pt x="2184" y="318"/>
                  </a:lnTo>
                  <a:lnTo>
                    <a:pt x="2093" y="455"/>
                  </a:lnTo>
                  <a:lnTo>
                    <a:pt x="1911" y="455"/>
                  </a:lnTo>
                  <a:lnTo>
                    <a:pt x="1820" y="364"/>
                  </a:lnTo>
                  <a:lnTo>
                    <a:pt x="1592" y="364"/>
                  </a:lnTo>
                  <a:lnTo>
                    <a:pt x="1410" y="409"/>
                  </a:lnTo>
                  <a:lnTo>
                    <a:pt x="1228" y="273"/>
                  </a:lnTo>
                  <a:lnTo>
                    <a:pt x="1001" y="227"/>
                  </a:lnTo>
                  <a:lnTo>
                    <a:pt x="910" y="273"/>
                  </a:lnTo>
                  <a:lnTo>
                    <a:pt x="683" y="182"/>
                  </a:lnTo>
                  <a:lnTo>
                    <a:pt x="319" y="273"/>
                  </a:lnTo>
                  <a:lnTo>
                    <a:pt x="91" y="409"/>
                  </a:lnTo>
                  <a:cubicBezTo>
                    <a:pt x="91" y="409"/>
                    <a:pt x="1" y="500"/>
                    <a:pt x="46" y="546"/>
                  </a:cubicBezTo>
                  <a:lnTo>
                    <a:pt x="91" y="682"/>
                  </a:lnTo>
                  <a:lnTo>
                    <a:pt x="683" y="682"/>
                  </a:lnTo>
                  <a:lnTo>
                    <a:pt x="774" y="773"/>
                  </a:lnTo>
                  <a:lnTo>
                    <a:pt x="910" y="728"/>
                  </a:lnTo>
                  <a:lnTo>
                    <a:pt x="1001" y="773"/>
                  </a:lnTo>
                  <a:lnTo>
                    <a:pt x="1092" y="773"/>
                  </a:lnTo>
                  <a:lnTo>
                    <a:pt x="1138" y="728"/>
                  </a:lnTo>
                  <a:lnTo>
                    <a:pt x="1319" y="637"/>
                  </a:lnTo>
                  <a:lnTo>
                    <a:pt x="1592" y="682"/>
                  </a:lnTo>
                  <a:lnTo>
                    <a:pt x="1820" y="591"/>
                  </a:lnTo>
                  <a:lnTo>
                    <a:pt x="2047" y="591"/>
                  </a:lnTo>
                  <a:lnTo>
                    <a:pt x="2138" y="637"/>
                  </a:lnTo>
                  <a:lnTo>
                    <a:pt x="2229" y="546"/>
                  </a:lnTo>
                  <a:lnTo>
                    <a:pt x="2365" y="546"/>
                  </a:lnTo>
                  <a:lnTo>
                    <a:pt x="2502" y="409"/>
                  </a:lnTo>
                  <a:lnTo>
                    <a:pt x="2593" y="364"/>
                  </a:lnTo>
                  <a:lnTo>
                    <a:pt x="2684" y="227"/>
                  </a:lnTo>
                  <a:lnTo>
                    <a:pt x="2684" y="91"/>
                  </a:lnTo>
                  <a:lnTo>
                    <a:pt x="250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2"/>
            <p:cNvSpPr/>
            <p:nvPr/>
          </p:nvSpPr>
          <p:spPr>
            <a:xfrm>
              <a:off x="1211091" y="3436153"/>
              <a:ext cx="45661" cy="18679"/>
            </a:xfrm>
            <a:custGeom>
              <a:rect b="b" l="l" r="r" t="t"/>
              <a:pathLst>
                <a:path extrusionOk="0" h="819" w="2002">
                  <a:moveTo>
                    <a:pt x="1046" y="0"/>
                  </a:moveTo>
                  <a:lnTo>
                    <a:pt x="864" y="91"/>
                  </a:lnTo>
                  <a:lnTo>
                    <a:pt x="864" y="182"/>
                  </a:lnTo>
                  <a:lnTo>
                    <a:pt x="1183" y="318"/>
                  </a:lnTo>
                  <a:lnTo>
                    <a:pt x="1319" y="455"/>
                  </a:lnTo>
                  <a:lnTo>
                    <a:pt x="1092" y="455"/>
                  </a:lnTo>
                  <a:lnTo>
                    <a:pt x="955" y="546"/>
                  </a:lnTo>
                  <a:lnTo>
                    <a:pt x="773" y="409"/>
                  </a:lnTo>
                  <a:lnTo>
                    <a:pt x="728" y="273"/>
                  </a:lnTo>
                  <a:lnTo>
                    <a:pt x="637" y="273"/>
                  </a:lnTo>
                  <a:lnTo>
                    <a:pt x="500" y="318"/>
                  </a:lnTo>
                  <a:lnTo>
                    <a:pt x="364" y="273"/>
                  </a:lnTo>
                  <a:lnTo>
                    <a:pt x="137" y="364"/>
                  </a:lnTo>
                  <a:cubicBezTo>
                    <a:pt x="91" y="409"/>
                    <a:pt x="46" y="455"/>
                    <a:pt x="0" y="500"/>
                  </a:cubicBezTo>
                  <a:lnTo>
                    <a:pt x="0" y="591"/>
                  </a:lnTo>
                  <a:lnTo>
                    <a:pt x="91" y="637"/>
                  </a:lnTo>
                  <a:lnTo>
                    <a:pt x="46" y="728"/>
                  </a:lnTo>
                  <a:lnTo>
                    <a:pt x="137" y="728"/>
                  </a:lnTo>
                  <a:lnTo>
                    <a:pt x="273" y="819"/>
                  </a:lnTo>
                  <a:lnTo>
                    <a:pt x="455" y="773"/>
                  </a:lnTo>
                  <a:lnTo>
                    <a:pt x="591" y="819"/>
                  </a:lnTo>
                  <a:lnTo>
                    <a:pt x="773" y="773"/>
                  </a:lnTo>
                  <a:lnTo>
                    <a:pt x="819" y="682"/>
                  </a:lnTo>
                  <a:lnTo>
                    <a:pt x="955" y="728"/>
                  </a:lnTo>
                  <a:lnTo>
                    <a:pt x="1137" y="637"/>
                  </a:lnTo>
                  <a:lnTo>
                    <a:pt x="1319" y="682"/>
                  </a:lnTo>
                  <a:lnTo>
                    <a:pt x="1501" y="500"/>
                  </a:lnTo>
                  <a:lnTo>
                    <a:pt x="1546" y="637"/>
                  </a:lnTo>
                  <a:lnTo>
                    <a:pt x="1910" y="637"/>
                  </a:lnTo>
                  <a:lnTo>
                    <a:pt x="1819" y="591"/>
                  </a:lnTo>
                  <a:lnTo>
                    <a:pt x="2001" y="591"/>
                  </a:lnTo>
                  <a:lnTo>
                    <a:pt x="2001" y="409"/>
                  </a:lnTo>
                  <a:lnTo>
                    <a:pt x="1956" y="455"/>
                  </a:lnTo>
                  <a:lnTo>
                    <a:pt x="1910" y="318"/>
                  </a:lnTo>
                  <a:lnTo>
                    <a:pt x="1910" y="182"/>
                  </a:lnTo>
                  <a:lnTo>
                    <a:pt x="1728" y="136"/>
                  </a:lnTo>
                  <a:lnTo>
                    <a:pt x="1728" y="273"/>
                  </a:lnTo>
                  <a:lnTo>
                    <a:pt x="1637" y="318"/>
                  </a:lnTo>
                  <a:lnTo>
                    <a:pt x="1637" y="182"/>
                  </a:lnTo>
                  <a:lnTo>
                    <a:pt x="1501" y="91"/>
                  </a:lnTo>
                  <a:lnTo>
                    <a:pt x="1319" y="136"/>
                  </a:lnTo>
                  <a:lnTo>
                    <a:pt x="1183" y="46"/>
                  </a:lnTo>
                  <a:lnTo>
                    <a:pt x="10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2"/>
            <p:cNvSpPr/>
            <p:nvPr/>
          </p:nvSpPr>
          <p:spPr>
            <a:xfrm>
              <a:off x="1302366" y="3480741"/>
              <a:ext cx="5200" cy="4174"/>
            </a:xfrm>
            <a:custGeom>
              <a:rect b="b" l="l" r="r" t="t"/>
              <a:pathLst>
                <a:path extrusionOk="0" h="183" w="228">
                  <a:moveTo>
                    <a:pt x="137" y="1"/>
                  </a:moveTo>
                  <a:lnTo>
                    <a:pt x="46" y="46"/>
                  </a:lnTo>
                  <a:lnTo>
                    <a:pt x="0" y="183"/>
                  </a:lnTo>
                  <a:lnTo>
                    <a:pt x="137" y="183"/>
                  </a:lnTo>
                  <a:lnTo>
                    <a:pt x="228" y="137"/>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2"/>
            <p:cNvSpPr/>
            <p:nvPr/>
          </p:nvSpPr>
          <p:spPr>
            <a:xfrm>
              <a:off x="1434102" y="3350054"/>
              <a:ext cx="2098" cy="2098"/>
            </a:xfrm>
            <a:custGeom>
              <a:rect b="b" l="l" r="r" t="t"/>
              <a:pathLst>
                <a:path extrusionOk="0" h="92" w="92">
                  <a:moveTo>
                    <a:pt x="0" y="0"/>
                  </a:moveTo>
                  <a:lnTo>
                    <a:pt x="0" y="91"/>
                  </a:lnTo>
                  <a:lnTo>
                    <a:pt x="91"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2"/>
            <p:cNvSpPr/>
            <p:nvPr/>
          </p:nvSpPr>
          <p:spPr>
            <a:xfrm>
              <a:off x="1196562" y="3439255"/>
              <a:ext cx="14551" cy="11427"/>
            </a:xfrm>
            <a:custGeom>
              <a:rect b="b" l="l" r="r" t="t"/>
              <a:pathLst>
                <a:path extrusionOk="0" h="501" w="638">
                  <a:moveTo>
                    <a:pt x="410" y="0"/>
                  </a:moveTo>
                  <a:lnTo>
                    <a:pt x="228" y="91"/>
                  </a:lnTo>
                  <a:lnTo>
                    <a:pt x="182" y="319"/>
                  </a:lnTo>
                  <a:lnTo>
                    <a:pt x="46" y="319"/>
                  </a:lnTo>
                  <a:lnTo>
                    <a:pt x="0" y="364"/>
                  </a:lnTo>
                  <a:lnTo>
                    <a:pt x="46" y="410"/>
                  </a:lnTo>
                  <a:lnTo>
                    <a:pt x="319" y="501"/>
                  </a:lnTo>
                  <a:lnTo>
                    <a:pt x="455" y="455"/>
                  </a:lnTo>
                  <a:lnTo>
                    <a:pt x="546" y="501"/>
                  </a:lnTo>
                  <a:lnTo>
                    <a:pt x="546" y="364"/>
                  </a:lnTo>
                  <a:lnTo>
                    <a:pt x="637" y="273"/>
                  </a:lnTo>
                  <a:lnTo>
                    <a:pt x="637" y="46"/>
                  </a:lnTo>
                  <a:lnTo>
                    <a:pt x="4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2"/>
            <p:cNvSpPr/>
            <p:nvPr/>
          </p:nvSpPr>
          <p:spPr>
            <a:xfrm>
              <a:off x="1075203" y="3314771"/>
              <a:ext cx="4174" cy="3147"/>
            </a:xfrm>
            <a:custGeom>
              <a:rect b="b" l="l" r="r" t="t"/>
              <a:pathLst>
                <a:path extrusionOk="0" h="138" w="183">
                  <a:moveTo>
                    <a:pt x="0" y="1"/>
                  </a:moveTo>
                  <a:lnTo>
                    <a:pt x="0" y="92"/>
                  </a:lnTo>
                  <a:lnTo>
                    <a:pt x="137" y="137"/>
                  </a:lnTo>
                  <a:lnTo>
                    <a:pt x="182"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2"/>
            <p:cNvSpPr/>
            <p:nvPr/>
          </p:nvSpPr>
          <p:spPr>
            <a:xfrm>
              <a:off x="1009860" y="3392568"/>
              <a:ext cx="161819" cy="56038"/>
            </a:xfrm>
            <a:custGeom>
              <a:rect b="b" l="l" r="r" t="t"/>
              <a:pathLst>
                <a:path extrusionOk="0" h="2457" w="7095">
                  <a:moveTo>
                    <a:pt x="637" y="1"/>
                  </a:moveTo>
                  <a:lnTo>
                    <a:pt x="455" y="183"/>
                  </a:lnTo>
                  <a:lnTo>
                    <a:pt x="500" y="365"/>
                  </a:lnTo>
                  <a:lnTo>
                    <a:pt x="409" y="547"/>
                  </a:lnTo>
                  <a:lnTo>
                    <a:pt x="227" y="547"/>
                  </a:lnTo>
                  <a:lnTo>
                    <a:pt x="227" y="729"/>
                  </a:lnTo>
                  <a:lnTo>
                    <a:pt x="91" y="774"/>
                  </a:lnTo>
                  <a:lnTo>
                    <a:pt x="46" y="683"/>
                  </a:lnTo>
                  <a:lnTo>
                    <a:pt x="0" y="683"/>
                  </a:lnTo>
                  <a:lnTo>
                    <a:pt x="0" y="820"/>
                  </a:lnTo>
                  <a:lnTo>
                    <a:pt x="91" y="865"/>
                  </a:lnTo>
                  <a:lnTo>
                    <a:pt x="409" y="865"/>
                  </a:lnTo>
                  <a:lnTo>
                    <a:pt x="591" y="774"/>
                  </a:lnTo>
                  <a:lnTo>
                    <a:pt x="682" y="956"/>
                  </a:lnTo>
                  <a:lnTo>
                    <a:pt x="773" y="1001"/>
                  </a:lnTo>
                  <a:lnTo>
                    <a:pt x="864" y="956"/>
                  </a:lnTo>
                  <a:lnTo>
                    <a:pt x="1001" y="956"/>
                  </a:lnTo>
                  <a:lnTo>
                    <a:pt x="910" y="1001"/>
                  </a:lnTo>
                  <a:lnTo>
                    <a:pt x="819" y="1229"/>
                  </a:lnTo>
                  <a:lnTo>
                    <a:pt x="864" y="1274"/>
                  </a:lnTo>
                  <a:lnTo>
                    <a:pt x="1092" y="1320"/>
                  </a:lnTo>
                  <a:lnTo>
                    <a:pt x="1273" y="1411"/>
                  </a:lnTo>
                  <a:lnTo>
                    <a:pt x="1410" y="1320"/>
                  </a:lnTo>
                  <a:lnTo>
                    <a:pt x="1546" y="1365"/>
                  </a:lnTo>
                  <a:lnTo>
                    <a:pt x="1774" y="1365"/>
                  </a:lnTo>
                  <a:lnTo>
                    <a:pt x="2001" y="1547"/>
                  </a:lnTo>
                  <a:lnTo>
                    <a:pt x="2365" y="1684"/>
                  </a:lnTo>
                  <a:lnTo>
                    <a:pt x="2501" y="1502"/>
                  </a:lnTo>
                  <a:lnTo>
                    <a:pt x="2638" y="1502"/>
                  </a:lnTo>
                  <a:lnTo>
                    <a:pt x="2729" y="1638"/>
                  </a:lnTo>
                  <a:lnTo>
                    <a:pt x="2911" y="1638"/>
                  </a:lnTo>
                  <a:lnTo>
                    <a:pt x="3002" y="1547"/>
                  </a:lnTo>
                  <a:lnTo>
                    <a:pt x="3093" y="1502"/>
                  </a:lnTo>
                  <a:lnTo>
                    <a:pt x="3275" y="1638"/>
                  </a:lnTo>
                  <a:lnTo>
                    <a:pt x="3547" y="1638"/>
                  </a:lnTo>
                  <a:lnTo>
                    <a:pt x="3957" y="1911"/>
                  </a:lnTo>
                  <a:lnTo>
                    <a:pt x="4366" y="2047"/>
                  </a:lnTo>
                  <a:lnTo>
                    <a:pt x="4503" y="1957"/>
                  </a:lnTo>
                  <a:lnTo>
                    <a:pt x="4775" y="1957"/>
                  </a:lnTo>
                  <a:lnTo>
                    <a:pt x="5003" y="2138"/>
                  </a:lnTo>
                  <a:lnTo>
                    <a:pt x="5185" y="1957"/>
                  </a:lnTo>
                  <a:lnTo>
                    <a:pt x="5412" y="2002"/>
                  </a:lnTo>
                  <a:lnTo>
                    <a:pt x="5594" y="2138"/>
                  </a:lnTo>
                  <a:lnTo>
                    <a:pt x="5867" y="2138"/>
                  </a:lnTo>
                  <a:lnTo>
                    <a:pt x="6094" y="2002"/>
                  </a:lnTo>
                  <a:lnTo>
                    <a:pt x="6185" y="2002"/>
                  </a:lnTo>
                  <a:lnTo>
                    <a:pt x="6367" y="2184"/>
                  </a:lnTo>
                  <a:lnTo>
                    <a:pt x="6504" y="2229"/>
                  </a:lnTo>
                  <a:lnTo>
                    <a:pt x="6731" y="2366"/>
                  </a:lnTo>
                  <a:lnTo>
                    <a:pt x="6913" y="2366"/>
                  </a:lnTo>
                  <a:lnTo>
                    <a:pt x="7004" y="2457"/>
                  </a:lnTo>
                  <a:lnTo>
                    <a:pt x="7095" y="2457"/>
                  </a:lnTo>
                  <a:lnTo>
                    <a:pt x="7049" y="2229"/>
                  </a:lnTo>
                  <a:lnTo>
                    <a:pt x="6958" y="2138"/>
                  </a:lnTo>
                  <a:lnTo>
                    <a:pt x="7049" y="2047"/>
                  </a:lnTo>
                  <a:lnTo>
                    <a:pt x="7095" y="1684"/>
                  </a:lnTo>
                  <a:lnTo>
                    <a:pt x="7004" y="1593"/>
                  </a:lnTo>
                  <a:lnTo>
                    <a:pt x="6867" y="1593"/>
                  </a:lnTo>
                  <a:lnTo>
                    <a:pt x="6822" y="1547"/>
                  </a:lnTo>
                  <a:lnTo>
                    <a:pt x="6686" y="1547"/>
                  </a:lnTo>
                  <a:lnTo>
                    <a:pt x="6595" y="1593"/>
                  </a:lnTo>
                  <a:lnTo>
                    <a:pt x="6458" y="1593"/>
                  </a:lnTo>
                  <a:lnTo>
                    <a:pt x="6367" y="1547"/>
                  </a:lnTo>
                  <a:lnTo>
                    <a:pt x="6185" y="1593"/>
                  </a:lnTo>
                  <a:lnTo>
                    <a:pt x="6003" y="1502"/>
                  </a:lnTo>
                  <a:lnTo>
                    <a:pt x="5867" y="1365"/>
                  </a:lnTo>
                  <a:lnTo>
                    <a:pt x="5867" y="1274"/>
                  </a:lnTo>
                  <a:lnTo>
                    <a:pt x="5730" y="1047"/>
                  </a:lnTo>
                  <a:lnTo>
                    <a:pt x="5730" y="865"/>
                  </a:lnTo>
                  <a:lnTo>
                    <a:pt x="5503" y="865"/>
                  </a:lnTo>
                  <a:lnTo>
                    <a:pt x="5412" y="910"/>
                  </a:lnTo>
                  <a:lnTo>
                    <a:pt x="5276" y="774"/>
                  </a:lnTo>
                  <a:lnTo>
                    <a:pt x="5139" y="774"/>
                  </a:lnTo>
                  <a:lnTo>
                    <a:pt x="5003" y="638"/>
                  </a:lnTo>
                  <a:lnTo>
                    <a:pt x="4866" y="592"/>
                  </a:lnTo>
                  <a:lnTo>
                    <a:pt x="4593" y="592"/>
                  </a:lnTo>
                  <a:lnTo>
                    <a:pt x="4412" y="410"/>
                  </a:lnTo>
                  <a:lnTo>
                    <a:pt x="4275" y="410"/>
                  </a:lnTo>
                  <a:lnTo>
                    <a:pt x="4230" y="729"/>
                  </a:lnTo>
                  <a:lnTo>
                    <a:pt x="4093" y="865"/>
                  </a:lnTo>
                  <a:lnTo>
                    <a:pt x="3729" y="910"/>
                  </a:lnTo>
                  <a:lnTo>
                    <a:pt x="3320" y="820"/>
                  </a:lnTo>
                  <a:lnTo>
                    <a:pt x="2865" y="865"/>
                  </a:lnTo>
                  <a:lnTo>
                    <a:pt x="2592" y="729"/>
                  </a:lnTo>
                  <a:lnTo>
                    <a:pt x="2501" y="638"/>
                  </a:lnTo>
                  <a:lnTo>
                    <a:pt x="2547" y="501"/>
                  </a:lnTo>
                  <a:lnTo>
                    <a:pt x="2456" y="319"/>
                  </a:lnTo>
                  <a:lnTo>
                    <a:pt x="2092" y="274"/>
                  </a:lnTo>
                  <a:lnTo>
                    <a:pt x="1819" y="228"/>
                  </a:lnTo>
                  <a:lnTo>
                    <a:pt x="1637" y="92"/>
                  </a:lnTo>
                  <a:lnTo>
                    <a:pt x="1410" y="92"/>
                  </a:lnTo>
                  <a:lnTo>
                    <a:pt x="1319" y="183"/>
                  </a:lnTo>
                  <a:lnTo>
                    <a:pt x="1273" y="228"/>
                  </a:lnTo>
                  <a:lnTo>
                    <a:pt x="1137" y="137"/>
                  </a:lnTo>
                  <a:lnTo>
                    <a:pt x="910" y="92"/>
                  </a:lnTo>
                  <a:lnTo>
                    <a:pt x="728" y="92"/>
                  </a:lnTo>
                  <a:lnTo>
                    <a:pt x="6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2"/>
            <p:cNvSpPr/>
            <p:nvPr/>
          </p:nvSpPr>
          <p:spPr>
            <a:xfrm>
              <a:off x="1478691" y="3417473"/>
              <a:ext cx="11449" cy="16627"/>
            </a:xfrm>
            <a:custGeom>
              <a:rect b="b" l="l" r="r" t="t"/>
              <a:pathLst>
                <a:path extrusionOk="0" h="729" w="502">
                  <a:moveTo>
                    <a:pt x="365" y="0"/>
                  </a:moveTo>
                  <a:lnTo>
                    <a:pt x="319" y="46"/>
                  </a:lnTo>
                  <a:lnTo>
                    <a:pt x="319" y="91"/>
                  </a:lnTo>
                  <a:lnTo>
                    <a:pt x="92" y="273"/>
                  </a:lnTo>
                  <a:lnTo>
                    <a:pt x="92" y="364"/>
                  </a:lnTo>
                  <a:lnTo>
                    <a:pt x="92" y="410"/>
                  </a:lnTo>
                  <a:lnTo>
                    <a:pt x="1" y="501"/>
                  </a:lnTo>
                  <a:lnTo>
                    <a:pt x="1" y="592"/>
                  </a:lnTo>
                  <a:lnTo>
                    <a:pt x="137" y="728"/>
                  </a:lnTo>
                  <a:lnTo>
                    <a:pt x="228" y="683"/>
                  </a:lnTo>
                  <a:lnTo>
                    <a:pt x="410" y="455"/>
                  </a:lnTo>
                  <a:lnTo>
                    <a:pt x="501" y="273"/>
                  </a:lnTo>
                  <a:lnTo>
                    <a:pt x="456" y="137"/>
                  </a:lnTo>
                  <a:lnTo>
                    <a:pt x="501" y="46"/>
                  </a:lnTo>
                  <a:lnTo>
                    <a:pt x="45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2"/>
            <p:cNvSpPr/>
            <p:nvPr/>
          </p:nvSpPr>
          <p:spPr>
            <a:xfrm>
              <a:off x="1429951" y="3351081"/>
              <a:ext cx="2098" cy="1072"/>
            </a:xfrm>
            <a:custGeom>
              <a:rect b="b" l="l" r="r" t="t"/>
              <a:pathLst>
                <a:path extrusionOk="0" h="47" w="92">
                  <a:moveTo>
                    <a:pt x="0" y="1"/>
                  </a:moveTo>
                  <a:lnTo>
                    <a:pt x="46" y="46"/>
                  </a:lnTo>
                  <a:lnTo>
                    <a:pt x="91"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2"/>
            <p:cNvSpPr/>
            <p:nvPr/>
          </p:nvSpPr>
          <p:spPr>
            <a:xfrm>
              <a:off x="1430978" y="3415398"/>
              <a:ext cx="3147" cy="3125"/>
            </a:xfrm>
            <a:custGeom>
              <a:rect b="b" l="l" r="r" t="t"/>
              <a:pathLst>
                <a:path extrusionOk="0" h="137" w="138">
                  <a:moveTo>
                    <a:pt x="46" y="0"/>
                  </a:moveTo>
                  <a:lnTo>
                    <a:pt x="1" y="91"/>
                  </a:lnTo>
                  <a:lnTo>
                    <a:pt x="1" y="137"/>
                  </a:lnTo>
                  <a:lnTo>
                    <a:pt x="92" y="137"/>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2"/>
            <p:cNvSpPr/>
            <p:nvPr/>
          </p:nvSpPr>
          <p:spPr>
            <a:xfrm>
              <a:off x="1027490" y="3220394"/>
              <a:ext cx="2098" cy="2098"/>
            </a:xfrm>
            <a:custGeom>
              <a:rect b="b" l="l" r="r" t="t"/>
              <a:pathLst>
                <a:path extrusionOk="0" h="92" w="92">
                  <a:moveTo>
                    <a:pt x="46" y="0"/>
                  </a:moveTo>
                  <a:lnTo>
                    <a:pt x="0" y="91"/>
                  </a:lnTo>
                  <a:lnTo>
                    <a:pt x="91"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2"/>
            <p:cNvSpPr/>
            <p:nvPr/>
          </p:nvSpPr>
          <p:spPr>
            <a:xfrm>
              <a:off x="1027490" y="3215194"/>
              <a:ext cx="2098" cy="3147"/>
            </a:xfrm>
            <a:custGeom>
              <a:rect b="b" l="l" r="r" t="t"/>
              <a:pathLst>
                <a:path extrusionOk="0" h="138" w="92">
                  <a:moveTo>
                    <a:pt x="0" y="1"/>
                  </a:moveTo>
                  <a:lnTo>
                    <a:pt x="0" y="137"/>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2"/>
            <p:cNvSpPr/>
            <p:nvPr/>
          </p:nvSpPr>
          <p:spPr>
            <a:xfrm>
              <a:off x="1142622" y="3412296"/>
              <a:ext cx="23879" cy="7276"/>
            </a:xfrm>
            <a:custGeom>
              <a:rect b="b" l="l" r="r" t="t"/>
              <a:pathLst>
                <a:path extrusionOk="0" h="319" w="1047">
                  <a:moveTo>
                    <a:pt x="91" y="0"/>
                  </a:moveTo>
                  <a:lnTo>
                    <a:pt x="0" y="136"/>
                  </a:lnTo>
                  <a:lnTo>
                    <a:pt x="137" y="318"/>
                  </a:lnTo>
                  <a:lnTo>
                    <a:pt x="273" y="318"/>
                  </a:lnTo>
                  <a:lnTo>
                    <a:pt x="364" y="273"/>
                  </a:lnTo>
                  <a:lnTo>
                    <a:pt x="637" y="273"/>
                  </a:lnTo>
                  <a:lnTo>
                    <a:pt x="774" y="227"/>
                  </a:lnTo>
                  <a:lnTo>
                    <a:pt x="956" y="182"/>
                  </a:lnTo>
                  <a:lnTo>
                    <a:pt x="1046" y="91"/>
                  </a:lnTo>
                  <a:lnTo>
                    <a:pt x="956" y="45"/>
                  </a:lnTo>
                  <a:lnTo>
                    <a:pt x="728" y="91"/>
                  </a:lnTo>
                  <a:lnTo>
                    <a:pt x="637" y="45"/>
                  </a:lnTo>
                  <a:lnTo>
                    <a:pt x="182" y="45"/>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2"/>
            <p:cNvSpPr/>
            <p:nvPr/>
          </p:nvSpPr>
          <p:spPr>
            <a:xfrm>
              <a:off x="1196562" y="3419549"/>
              <a:ext cx="3125" cy="1049"/>
            </a:xfrm>
            <a:custGeom>
              <a:rect b="b" l="l" r="r" t="t"/>
              <a:pathLst>
                <a:path extrusionOk="0" h="46" w="137">
                  <a:moveTo>
                    <a:pt x="0" y="0"/>
                  </a:moveTo>
                  <a:lnTo>
                    <a:pt x="0" y="46"/>
                  </a:lnTo>
                  <a:lnTo>
                    <a:pt x="137"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2"/>
            <p:cNvSpPr/>
            <p:nvPr/>
          </p:nvSpPr>
          <p:spPr>
            <a:xfrm>
              <a:off x="1083505" y="3298190"/>
              <a:ext cx="8302" cy="5200"/>
            </a:xfrm>
            <a:custGeom>
              <a:rect b="b" l="l" r="r" t="t"/>
              <a:pathLst>
                <a:path extrusionOk="0" h="228" w="364">
                  <a:moveTo>
                    <a:pt x="0" y="0"/>
                  </a:moveTo>
                  <a:lnTo>
                    <a:pt x="0" y="91"/>
                  </a:lnTo>
                  <a:lnTo>
                    <a:pt x="91" y="228"/>
                  </a:lnTo>
                  <a:lnTo>
                    <a:pt x="364" y="228"/>
                  </a:lnTo>
                  <a:lnTo>
                    <a:pt x="364" y="182"/>
                  </a:lnTo>
                  <a:lnTo>
                    <a:pt x="318" y="137"/>
                  </a:lnTo>
                  <a:lnTo>
                    <a:pt x="227"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2"/>
            <p:cNvSpPr/>
            <p:nvPr/>
          </p:nvSpPr>
          <p:spPr>
            <a:xfrm>
              <a:off x="1009860" y="3312696"/>
              <a:ext cx="26981" cy="30106"/>
            </a:xfrm>
            <a:custGeom>
              <a:rect b="b" l="l" r="r" t="t"/>
              <a:pathLst>
                <a:path extrusionOk="0" h="1320" w="1183">
                  <a:moveTo>
                    <a:pt x="409" y="1"/>
                  </a:moveTo>
                  <a:lnTo>
                    <a:pt x="409" y="137"/>
                  </a:lnTo>
                  <a:lnTo>
                    <a:pt x="455" y="228"/>
                  </a:lnTo>
                  <a:lnTo>
                    <a:pt x="318" y="183"/>
                  </a:lnTo>
                  <a:lnTo>
                    <a:pt x="227" y="92"/>
                  </a:lnTo>
                  <a:lnTo>
                    <a:pt x="182" y="92"/>
                  </a:lnTo>
                  <a:lnTo>
                    <a:pt x="136" y="228"/>
                  </a:lnTo>
                  <a:lnTo>
                    <a:pt x="0" y="365"/>
                  </a:lnTo>
                  <a:lnTo>
                    <a:pt x="91" y="501"/>
                  </a:lnTo>
                  <a:lnTo>
                    <a:pt x="409" y="501"/>
                  </a:lnTo>
                  <a:lnTo>
                    <a:pt x="455" y="592"/>
                  </a:lnTo>
                  <a:lnTo>
                    <a:pt x="500" y="729"/>
                  </a:lnTo>
                  <a:lnTo>
                    <a:pt x="591" y="820"/>
                  </a:lnTo>
                  <a:lnTo>
                    <a:pt x="637" y="1002"/>
                  </a:lnTo>
                  <a:lnTo>
                    <a:pt x="819" y="1138"/>
                  </a:lnTo>
                  <a:lnTo>
                    <a:pt x="955" y="1092"/>
                  </a:lnTo>
                  <a:lnTo>
                    <a:pt x="1001" y="1274"/>
                  </a:lnTo>
                  <a:lnTo>
                    <a:pt x="1092" y="1320"/>
                  </a:lnTo>
                  <a:lnTo>
                    <a:pt x="1182" y="1229"/>
                  </a:lnTo>
                  <a:lnTo>
                    <a:pt x="1092" y="1047"/>
                  </a:lnTo>
                  <a:lnTo>
                    <a:pt x="1182" y="865"/>
                  </a:lnTo>
                  <a:lnTo>
                    <a:pt x="910" y="774"/>
                  </a:lnTo>
                  <a:lnTo>
                    <a:pt x="773" y="592"/>
                  </a:lnTo>
                  <a:lnTo>
                    <a:pt x="682" y="228"/>
                  </a:lnTo>
                  <a:lnTo>
                    <a:pt x="637" y="183"/>
                  </a:lnTo>
                  <a:lnTo>
                    <a:pt x="591" y="46"/>
                  </a:lnTo>
                  <a:lnTo>
                    <a:pt x="50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2"/>
            <p:cNvSpPr/>
            <p:nvPr/>
          </p:nvSpPr>
          <p:spPr>
            <a:xfrm>
              <a:off x="1016064" y="3223496"/>
              <a:ext cx="6249" cy="4174"/>
            </a:xfrm>
            <a:custGeom>
              <a:rect b="b" l="l" r="r" t="t"/>
              <a:pathLst>
                <a:path extrusionOk="0" h="183" w="274">
                  <a:moveTo>
                    <a:pt x="46" y="1"/>
                  </a:moveTo>
                  <a:lnTo>
                    <a:pt x="1" y="137"/>
                  </a:lnTo>
                  <a:lnTo>
                    <a:pt x="92" y="183"/>
                  </a:lnTo>
                  <a:lnTo>
                    <a:pt x="274"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2"/>
            <p:cNvSpPr/>
            <p:nvPr/>
          </p:nvSpPr>
          <p:spPr>
            <a:xfrm>
              <a:off x="1087656" y="3304417"/>
              <a:ext cx="7276" cy="6226"/>
            </a:xfrm>
            <a:custGeom>
              <a:rect b="b" l="l" r="r" t="t"/>
              <a:pathLst>
                <a:path extrusionOk="0" h="273" w="319">
                  <a:moveTo>
                    <a:pt x="0" y="0"/>
                  </a:moveTo>
                  <a:lnTo>
                    <a:pt x="0" y="91"/>
                  </a:lnTo>
                  <a:lnTo>
                    <a:pt x="0" y="182"/>
                  </a:lnTo>
                  <a:lnTo>
                    <a:pt x="45" y="273"/>
                  </a:lnTo>
                  <a:lnTo>
                    <a:pt x="136" y="273"/>
                  </a:lnTo>
                  <a:lnTo>
                    <a:pt x="318"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2"/>
            <p:cNvSpPr/>
            <p:nvPr/>
          </p:nvSpPr>
          <p:spPr>
            <a:xfrm>
              <a:off x="1209015" y="3347979"/>
              <a:ext cx="1049" cy="6249"/>
            </a:xfrm>
            <a:custGeom>
              <a:rect b="b" l="l" r="r" t="t"/>
              <a:pathLst>
                <a:path extrusionOk="0" h="274" w="46">
                  <a:moveTo>
                    <a:pt x="0" y="0"/>
                  </a:moveTo>
                  <a:lnTo>
                    <a:pt x="0" y="46"/>
                  </a:lnTo>
                  <a:lnTo>
                    <a:pt x="0" y="273"/>
                  </a:lnTo>
                  <a:lnTo>
                    <a:pt x="46" y="273"/>
                  </a:lnTo>
                  <a:lnTo>
                    <a:pt x="46"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2"/>
            <p:cNvSpPr/>
            <p:nvPr/>
          </p:nvSpPr>
          <p:spPr>
            <a:xfrm>
              <a:off x="1076230" y="3148824"/>
              <a:ext cx="186748" cy="212657"/>
            </a:xfrm>
            <a:custGeom>
              <a:rect b="b" l="l" r="r" t="t"/>
              <a:pathLst>
                <a:path extrusionOk="0" h="9324" w="8188">
                  <a:moveTo>
                    <a:pt x="6413" y="0"/>
                  </a:moveTo>
                  <a:lnTo>
                    <a:pt x="6322" y="46"/>
                  </a:lnTo>
                  <a:lnTo>
                    <a:pt x="6368" y="228"/>
                  </a:lnTo>
                  <a:lnTo>
                    <a:pt x="6186" y="364"/>
                  </a:lnTo>
                  <a:lnTo>
                    <a:pt x="6141" y="364"/>
                  </a:lnTo>
                  <a:lnTo>
                    <a:pt x="6186" y="228"/>
                  </a:lnTo>
                  <a:lnTo>
                    <a:pt x="6141" y="91"/>
                  </a:lnTo>
                  <a:lnTo>
                    <a:pt x="6050" y="91"/>
                  </a:lnTo>
                  <a:lnTo>
                    <a:pt x="5913" y="455"/>
                  </a:lnTo>
                  <a:lnTo>
                    <a:pt x="5822" y="455"/>
                  </a:lnTo>
                  <a:lnTo>
                    <a:pt x="5640" y="864"/>
                  </a:lnTo>
                  <a:lnTo>
                    <a:pt x="5640" y="1046"/>
                  </a:lnTo>
                  <a:lnTo>
                    <a:pt x="5322" y="1365"/>
                  </a:lnTo>
                  <a:lnTo>
                    <a:pt x="5185" y="1365"/>
                  </a:lnTo>
                  <a:lnTo>
                    <a:pt x="4958" y="1456"/>
                  </a:lnTo>
                  <a:lnTo>
                    <a:pt x="4867" y="1546"/>
                  </a:lnTo>
                  <a:lnTo>
                    <a:pt x="4958" y="1546"/>
                  </a:lnTo>
                  <a:lnTo>
                    <a:pt x="4913" y="1637"/>
                  </a:lnTo>
                  <a:lnTo>
                    <a:pt x="5004" y="1683"/>
                  </a:lnTo>
                  <a:lnTo>
                    <a:pt x="5185" y="1592"/>
                  </a:lnTo>
                  <a:lnTo>
                    <a:pt x="5094" y="1728"/>
                  </a:lnTo>
                  <a:lnTo>
                    <a:pt x="4958" y="1774"/>
                  </a:lnTo>
                  <a:lnTo>
                    <a:pt x="4958" y="1819"/>
                  </a:lnTo>
                  <a:lnTo>
                    <a:pt x="4913" y="1865"/>
                  </a:lnTo>
                  <a:lnTo>
                    <a:pt x="4822" y="1910"/>
                  </a:lnTo>
                  <a:lnTo>
                    <a:pt x="4822" y="1865"/>
                  </a:lnTo>
                  <a:lnTo>
                    <a:pt x="4822" y="1819"/>
                  </a:lnTo>
                  <a:lnTo>
                    <a:pt x="4822" y="1637"/>
                  </a:lnTo>
                  <a:lnTo>
                    <a:pt x="4640" y="1683"/>
                  </a:lnTo>
                  <a:lnTo>
                    <a:pt x="4458" y="1865"/>
                  </a:lnTo>
                  <a:lnTo>
                    <a:pt x="4185" y="1910"/>
                  </a:lnTo>
                  <a:lnTo>
                    <a:pt x="4139" y="2001"/>
                  </a:lnTo>
                  <a:lnTo>
                    <a:pt x="4048" y="2138"/>
                  </a:lnTo>
                  <a:lnTo>
                    <a:pt x="4003" y="2320"/>
                  </a:lnTo>
                  <a:lnTo>
                    <a:pt x="3821" y="2502"/>
                  </a:lnTo>
                  <a:lnTo>
                    <a:pt x="3730" y="2638"/>
                  </a:lnTo>
                  <a:lnTo>
                    <a:pt x="3503" y="2865"/>
                  </a:lnTo>
                  <a:lnTo>
                    <a:pt x="3457" y="3002"/>
                  </a:lnTo>
                  <a:lnTo>
                    <a:pt x="3275" y="3229"/>
                  </a:lnTo>
                  <a:lnTo>
                    <a:pt x="3048" y="3411"/>
                  </a:lnTo>
                  <a:lnTo>
                    <a:pt x="2411" y="3593"/>
                  </a:lnTo>
                  <a:lnTo>
                    <a:pt x="2320" y="3593"/>
                  </a:lnTo>
                  <a:lnTo>
                    <a:pt x="2366" y="3820"/>
                  </a:lnTo>
                  <a:lnTo>
                    <a:pt x="2457" y="3911"/>
                  </a:lnTo>
                  <a:lnTo>
                    <a:pt x="2366" y="3866"/>
                  </a:lnTo>
                  <a:lnTo>
                    <a:pt x="2229" y="3911"/>
                  </a:lnTo>
                  <a:lnTo>
                    <a:pt x="2047" y="3957"/>
                  </a:lnTo>
                  <a:lnTo>
                    <a:pt x="1956" y="4048"/>
                  </a:lnTo>
                  <a:lnTo>
                    <a:pt x="1911" y="4230"/>
                  </a:lnTo>
                  <a:lnTo>
                    <a:pt x="1911" y="4457"/>
                  </a:lnTo>
                  <a:lnTo>
                    <a:pt x="1774" y="4639"/>
                  </a:lnTo>
                  <a:lnTo>
                    <a:pt x="1774" y="4685"/>
                  </a:lnTo>
                  <a:lnTo>
                    <a:pt x="1456" y="4685"/>
                  </a:lnTo>
                  <a:lnTo>
                    <a:pt x="1138" y="4548"/>
                  </a:lnTo>
                  <a:lnTo>
                    <a:pt x="910" y="4548"/>
                  </a:lnTo>
                  <a:lnTo>
                    <a:pt x="819" y="4412"/>
                  </a:lnTo>
                  <a:lnTo>
                    <a:pt x="683" y="4275"/>
                  </a:lnTo>
                  <a:lnTo>
                    <a:pt x="637" y="4275"/>
                  </a:lnTo>
                  <a:lnTo>
                    <a:pt x="501" y="4321"/>
                  </a:lnTo>
                  <a:lnTo>
                    <a:pt x="410" y="4457"/>
                  </a:lnTo>
                  <a:lnTo>
                    <a:pt x="228" y="4685"/>
                  </a:lnTo>
                  <a:lnTo>
                    <a:pt x="92" y="4912"/>
                  </a:lnTo>
                  <a:lnTo>
                    <a:pt x="92" y="5048"/>
                  </a:lnTo>
                  <a:lnTo>
                    <a:pt x="137" y="5139"/>
                  </a:lnTo>
                  <a:lnTo>
                    <a:pt x="137" y="5230"/>
                  </a:lnTo>
                  <a:lnTo>
                    <a:pt x="1" y="5276"/>
                  </a:lnTo>
                  <a:lnTo>
                    <a:pt x="46" y="5594"/>
                  </a:lnTo>
                  <a:lnTo>
                    <a:pt x="274" y="5913"/>
                  </a:lnTo>
                  <a:lnTo>
                    <a:pt x="319" y="6003"/>
                  </a:lnTo>
                  <a:lnTo>
                    <a:pt x="228" y="5958"/>
                  </a:lnTo>
                  <a:lnTo>
                    <a:pt x="183" y="6003"/>
                  </a:lnTo>
                  <a:lnTo>
                    <a:pt x="319" y="6185"/>
                  </a:lnTo>
                  <a:lnTo>
                    <a:pt x="456" y="6231"/>
                  </a:lnTo>
                  <a:lnTo>
                    <a:pt x="546" y="6231"/>
                  </a:lnTo>
                  <a:lnTo>
                    <a:pt x="819" y="6185"/>
                  </a:lnTo>
                  <a:lnTo>
                    <a:pt x="1047" y="6049"/>
                  </a:lnTo>
                  <a:lnTo>
                    <a:pt x="1183" y="6094"/>
                  </a:lnTo>
                  <a:lnTo>
                    <a:pt x="1001" y="6094"/>
                  </a:lnTo>
                  <a:lnTo>
                    <a:pt x="819" y="6231"/>
                  </a:lnTo>
                  <a:lnTo>
                    <a:pt x="546" y="6322"/>
                  </a:lnTo>
                  <a:lnTo>
                    <a:pt x="410" y="6413"/>
                  </a:lnTo>
                  <a:lnTo>
                    <a:pt x="274" y="6413"/>
                  </a:lnTo>
                  <a:lnTo>
                    <a:pt x="274" y="6504"/>
                  </a:lnTo>
                  <a:lnTo>
                    <a:pt x="501" y="6549"/>
                  </a:lnTo>
                  <a:lnTo>
                    <a:pt x="683" y="6640"/>
                  </a:lnTo>
                  <a:lnTo>
                    <a:pt x="910" y="6868"/>
                  </a:lnTo>
                  <a:lnTo>
                    <a:pt x="1001" y="7004"/>
                  </a:lnTo>
                  <a:lnTo>
                    <a:pt x="1001" y="7140"/>
                  </a:lnTo>
                  <a:lnTo>
                    <a:pt x="910" y="7322"/>
                  </a:lnTo>
                  <a:lnTo>
                    <a:pt x="819" y="7413"/>
                  </a:lnTo>
                  <a:lnTo>
                    <a:pt x="819" y="7504"/>
                  </a:lnTo>
                  <a:lnTo>
                    <a:pt x="1001" y="7595"/>
                  </a:lnTo>
                  <a:lnTo>
                    <a:pt x="1001" y="7959"/>
                  </a:lnTo>
                  <a:lnTo>
                    <a:pt x="1047" y="8141"/>
                  </a:lnTo>
                  <a:lnTo>
                    <a:pt x="1092" y="8368"/>
                  </a:lnTo>
                  <a:lnTo>
                    <a:pt x="1229" y="8368"/>
                  </a:lnTo>
                  <a:lnTo>
                    <a:pt x="1320" y="8277"/>
                  </a:lnTo>
                  <a:lnTo>
                    <a:pt x="1365" y="8368"/>
                  </a:lnTo>
                  <a:lnTo>
                    <a:pt x="1547" y="8368"/>
                  </a:lnTo>
                  <a:lnTo>
                    <a:pt x="1683" y="8414"/>
                  </a:lnTo>
                  <a:lnTo>
                    <a:pt x="1865" y="8414"/>
                  </a:lnTo>
                  <a:lnTo>
                    <a:pt x="2002" y="8323"/>
                  </a:lnTo>
                  <a:lnTo>
                    <a:pt x="2093" y="8368"/>
                  </a:lnTo>
                  <a:lnTo>
                    <a:pt x="2184" y="8323"/>
                  </a:lnTo>
                  <a:lnTo>
                    <a:pt x="2275" y="8187"/>
                  </a:lnTo>
                  <a:lnTo>
                    <a:pt x="2275" y="8096"/>
                  </a:lnTo>
                  <a:lnTo>
                    <a:pt x="2320" y="8187"/>
                  </a:lnTo>
                  <a:lnTo>
                    <a:pt x="2275" y="8323"/>
                  </a:lnTo>
                  <a:lnTo>
                    <a:pt x="2366" y="8505"/>
                  </a:lnTo>
                  <a:lnTo>
                    <a:pt x="2366" y="8778"/>
                  </a:lnTo>
                  <a:lnTo>
                    <a:pt x="2366" y="8914"/>
                  </a:lnTo>
                  <a:lnTo>
                    <a:pt x="2457" y="8914"/>
                  </a:lnTo>
                  <a:lnTo>
                    <a:pt x="2639" y="8687"/>
                  </a:lnTo>
                  <a:lnTo>
                    <a:pt x="2730" y="8641"/>
                  </a:lnTo>
                  <a:lnTo>
                    <a:pt x="2820" y="8732"/>
                  </a:lnTo>
                  <a:lnTo>
                    <a:pt x="2957" y="8732"/>
                  </a:lnTo>
                  <a:lnTo>
                    <a:pt x="2957" y="8641"/>
                  </a:lnTo>
                  <a:lnTo>
                    <a:pt x="3184" y="8596"/>
                  </a:lnTo>
                  <a:lnTo>
                    <a:pt x="3275" y="8459"/>
                  </a:lnTo>
                  <a:lnTo>
                    <a:pt x="3366" y="8459"/>
                  </a:lnTo>
                  <a:lnTo>
                    <a:pt x="3503" y="8550"/>
                  </a:lnTo>
                  <a:lnTo>
                    <a:pt x="3594" y="8505"/>
                  </a:lnTo>
                  <a:lnTo>
                    <a:pt x="3685" y="8596"/>
                  </a:lnTo>
                  <a:lnTo>
                    <a:pt x="3685" y="8687"/>
                  </a:lnTo>
                  <a:lnTo>
                    <a:pt x="3776" y="8778"/>
                  </a:lnTo>
                  <a:lnTo>
                    <a:pt x="3912" y="8823"/>
                  </a:lnTo>
                  <a:lnTo>
                    <a:pt x="3912" y="8823"/>
                  </a:lnTo>
                  <a:lnTo>
                    <a:pt x="3867" y="8732"/>
                  </a:lnTo>
                  <a:lnTo>
                    <a:pt x="3912" y="8596"/>
                  </a:lnTo>
                  <a:lnTo>
                    <a:pt x="4003" y="8732"/>
                  </a:lnTo>
                  <a:lnTo>
                    <a:pt x="4185" y="8732"/>
                  </a:lnTo>
                  <a:lnTo>
                    <a:pt x="4276" y="8823"/>
                  </a:lnTo>
                  <a:lnTo>
                    <a:pt x="4321" y="8778"/>
                  </a:lnTo>
                  <a:lnTo>
                    <a:pt x="4367" y="8869"/>
                  </a:lnTo>
                  <a:lnTo>
                    <a:pt x="4458" y="8960"/>
                  </a:lnTo>
                  <a:lnTo>
                    <a:pt x="4412" y="9096"/>
                  </a:lnTo>
                  <a:lnTo>
                    <a:pt x="4458" y="9324"/>
                  </a:lnTo>
                  <a:lnTo>
                    <a:pt x="4640" y="9278"/>
                  </a:lnTo>
                  <a:lnTo>
                    <a:pt x="4958" y="9142"/>
                  </a:lnTo>
                  <a:lnTo>
                    <a:pt x="5185" y="9096"/>
                  </a:lnTo>
                  <a:lnTo>
                    <a:pt x="5458" y="8914"/>
                  </a:lnTo>
                  <a:lnTo>
                    <a:pt x="5640" y="8596"/>
                  </a:lnTo>
                  <a:lnTo>
                    <a:pt x="5640" y="8505"/>
                  </a:lnTo>
                  <a:lnTo>
                    <a:pt x="5640" y="8277"/>
                  </a:lnTo>
                  <a:lnTo>
                    <a:pt x="5686" y="8368"/>
                  </a:lnTo>
                  <a:lnTo>
                    <a:pt x="5777" y="8368"/>
                  </a:lnTo>
                  <a:lnTo>
                    <a:pt x="5913" y="8096"/>
                  </a:lnTo>
                  <a:lnTo>
                    <a:pt x="5868" y="8050"/>
                  </a:lnTo>
                  <a:lnTo>
                    <a:pt x="5777" y="8005"/>
                  </a:lnTo>
                  <a:lnTo>
                    <a:pt x="5777" y="7914"/>
                  </a:lnTo>
                  <a:lnTo>
                    <a:pt x="5822" y="7959"/>
                  </a:lnTo>
                  <a:lnTo>
                    <a:pt x="5959" y="8005"/>
                  </a:lnTo>
                  <a:lnTo>
                    <a:pt x="6004" y="7868"/>
                  </a:lnTo>
                  <a:lnTo>
                    <a:pt x="5959" y="7777"/>
                  </a:lnTo>
                  <a:lnTo>
                    <a:pt x="5868" y="7777"/>
                  </a:lnTo>
                  <a:lnTo>
                    <a:pt x="5822" y="7732"/>
                  </a:lnTo>
                  <a:lnTo>
                    <a:pt x="5913" y="7686"/>
                  </a:lnTo>
                  <a:lnTo>
                    <a:pt x="5959" y="7504"/>
                  </a:lnTo>
                  <a:lnTo>
                    <a:pt x="5731" y="7504"/>
                  </a:lnTo>
                  <a:lnTo>
                    <a:pt x="5777" y="7413"/>
                  </a:lnTo>
                  <a:lnTo>
                    <a:pt x="5731" y="7322"/>
                  </a:lnTo>
                  <a:lnTo>
                    <a:pt x="5731" y="7322"/>
                  </a:lnTo>
                  <a:lnTo>
                    <a:pt x="5868" y="7368"/>
                  </a:lnTo>
                  <a:lnTo>
                    <a:pt x="6004" y="7322"/>
                  </a:lnTo>
                  <a:lnTo>
                    <a:pt x="6004" y="7140"/>
                  </a:lnTo>
                  <a:lnTo>
                    <a:pt x="6141" y="7004"/>
                  </a:lnTo>
                  <a:lnTo>
                    <a:pt x="6186" y="6822"/>
                  </a:lnTo>
                  <a:lnTo>
                    <a:pt x="6141" y="6731"/>
                  </a:lnTo>
                  <a:lnTo>
                    <a:pt x="6231" y="6777"/>
                  </a:lnTo>
                  <a:lnTo>
                    <a:pt x="6277" y="6913"/>
                  </a:lnTo>
                  <a:lnTo>
                    <a:pt x="6413" y="6777"/>
                  </a:lnTo>
                  <a:lnTo>
                    <a:pt x="6504" y="6640"/>
                  </a:lnTo>
                  <a:lnTo>
                    <a:pt x="6413" y="6413"/>
                  </a:lnTo>
                  <a:lnTo>
                    <a:pt x="6641" y="6276"/>
                  </a:lnTo>
                  <a:lnTo>
                    <a:pt x="6686" y="6003"/>
                  </a:lnTo>
                  <a:lnTo>
                    <a:pt x="6777" y="5867"/>
                  </a:lnTo>
                  <a:lnTo>
                    <a:pt x="6777" y="5549"/>
                  </a:lnTo>
                  <a:lnTo>
                    <a:pt x="6868" y="5503"/>
                  </a:lnTo>
                  <a:lnTo>
                    <a:pt x="6868" y="5367"/>
                  </a:lnTo>
                  <a:lnTo>
                    <a:pt x="7050" y="5185"/>
                  </a:lnTo>
                  <a:lnTo>
                    <a:pt x="7096" y="5321"/>
                  </a:lnTo>
                  <a:lnTo>
                    <a:pt x="7141" y="5230"/>
                  </a:lnTo>
                  <a:lnTo>
                    <a:pt x="7096" y="5003"/>
                  </a:lnTo>
                  <a:lnTo>
                    <a:pt x="7368" y="5276"/>
                  </a:lnTo>
                  <a:lnTo>
                    <a:pt x="7550" y="5276"/>
                  </a:lnTo>
                  <a:lnTo>
                    <a:pt x="7687" y="5185"/>
                  </a:lnTo>
                  <a:lnTo>
                    <a:pt x="7778" y="5230"/>
                  </a:lnTo>
                  <a:lnTo>
                    <a:pt x="7869" y="5185"/>
                  </a:lnTo>
                  <a:lnTo>
                    <a:pt x="7914" y="5048"/>
                  </a:lnTo>
                  <a:lnTo>
                    <a:pt x="7778" y="5003"/>
                  </a:lnTo>
                  <a:lnTo>
                    <a:pt x="7732" y="4912"/>
                  </a:lnTo>
                  <a:lnTo>
                    <a:pt x="7596" y="4776"/>
                  </a:lnTo>
                  <a:lnTo>
                    <a:pt x="7505" y="4776"/>
                  </a:lnTo>
                  <a:lnTo>
                    <a:pt x="7141" y="4457"/>
                  </a:lnTo>
                  <a:lnTo>
                    <a:pt x="7050" y="4412"/>
                  </a:lnTo>
                  <a:lnTo>
                    <a:pt x="7005" y="4275"/>
                  </a:lnTo>
                  <a:lnTo>
                    <a:pt x="6914" y="4184"/>
                  </a:lnTo>
                  <a:lnTo>
                    <a:pt x="6959" y="4093"/>
                  </a:lnTo>
                  <a:lnTo>
                    <a:pt x="7141" y="4048"/>
                  </a:lnTo>
                  <a:lnTo>
                    <a:pt x="7232" y="3911"/>
                  </a:lnTo>
                  <a:lnTo>
                    <a:pt x="7141" y="3775"/>
                  </a:lnTo>
                  <a:lnTo>
                    <a:pt x="6868" y="3502"/>
                  </a:lnTo>
                  <a:lnTo>
                    <a:pt x="6823" y="3366"/>
                  </a:lnTo>
                  <a:lnTo>
                    <a:pt x="6686" y="3229"/>
                  </a:lnTo>
                  <a:lnTo>
                    <a:pt x="6732" y="3138"/>
                  </a:lnTo>
                  <a:lnTo>
                    <a:pt x="6823" y="3093"/>
                  </a:lnTo>
                  <a:lnTo>
                    <a:pt x="6777" y="3002"/>
                  </a:lnTo>
                  <a:lnTo>
                    <a:pt x="6732" y="2956"/>
                  </a:lnTo>
                  <a:lnTo>
                    <a:pt x="6595" y="2820"/>
                  </a:lnTo>
                  <a:lnTo>
                    <a:pt x="6686" y="2774"/>
                  </a:lnTo>
                  <a:lnTo>
                    <a:pt x="6868" y="2820"/>
                  </a:lnTo>
                  <a:lnTo>
                    <a:pt x="7005" y="2774"/>
                  </a:lnTo>
                  <a:lnTo>
                    <a:pt x="6868" y="2593"/>
                  </a:lnTo>
                  <a:lnTo>
                    <a:pt x="6686" y="2502"/>
                  </a:lnTo>
                  <a:lnTo>
                    <a:pt x="6777" y="2456"/>
                  </a:lnTo>
                  <a:lnTo>
                    <a:pt x="6732" y="2365"/>
                  </a:lnTo>
                  <a:lnTo>
                    <a:pt x="6823" y="2365"/>
                  </a:lnTo>
                  <a:lnTo>
                    <a:pt x="6823" y="2320"/>
                  </a:lnTo>
                  <a:lnTo>
                    <a:pt x="6868" y="2229"/>
                  </a:lnTo>
                  <a:lnTo>
                    <a:pt x="7050" y="2365"/>
                  </a:lnTo>
                  <a:lnTo>
                    <a:pt x="7141" y="2411"/>
                  </a:lnTo>
                  <a:lnTo>
                    <a:pt x="7323" y="2320"/>
                  </a:lnTo>
                  <a:lnTo>
                    <a:pt x="7550" y="2274"/>
                  </a:lnTo>
                  <a:lnTo>
                    <a:pt x="7550" y="2183"/>
                  </a:lnTo>
                  <a:lnTo>
                    <a:pt x="7323" y="2001"/>
                  </a:lnTo>
                  <a:lnTo>
                    <a:pt x="7323" y="1774"/>
                  </a:lnTo>
                  <a:lnTo>
                    <a:pt x="7414" y="1728"/>
                  </a:lnTo>
                  <a:lnTo>
                    <a:pt x="7732" y="1728"/>
                  </a:lnTo>
                  <a:lnTo>
                    <a:pt x="8005" y="1683"/>
                  </a:lnTo>
                  <a:lnTo>
                    <a:pt x="8187" y="1546"/>
                  </a:lnTo>
                  <a:lnTo>
                    <a:pt x="8142" y="1410"/>
                  </a:lnTo>
                  <a:lnTo>
                    <a:pt x="7823" y="1410"/>
                  </a:lnTo>
                  <a:lnTo>
                    <a:pt x="7687" y="1274"/>
                  </a:lnTo>
                  <a:lnTo>
                    <a:pt x="7550" y="1274"/>
                  </a:lnTo>
                  <a:lnTo>
                    <a:pt x="7368" y="1092"/>
                  </a:lnTo>
                  <a:lnTo>
                    <a:pt x="7232" y="1092"/>
                  </a:lnTo>
                  <a:lnTo>
                    <a:pt x="7141" y="1228"/>
                  </a:lnTo>
                  <a:lnTo>
                    <a:pt x="7050" y="1137"/>
                  </a:lnTo>
                  <a:lnTo>
                    <a:pt x="7232" y="1001"/>
                  </a:lnTo>
                  <a:lnTo>
                    <a:pt x="7141" y="910"/>
                  </a:lnTo>
                  <a:lnTo>
                    <a:pt x="7050" y="910"/>
                  </a:lnTo>
                  <a:lnTo>
                    <a:pt x="6959" y="1046"/>
                  </a:lnTo>
                  <a:lnTo>
                    <a:pt x="6914" y="955"/>
                  </a:lnTo>
                  <a:lnTo>
                    <a:pt x="6823" y="955"/>
                  </a:lnTo>
                  <a:lnTo>
                    <a:pt x="6823" y="728"/>
                  </a:lnTo>
                  <a:lnTo>
                    <a:pt x="6959" y="682"/>
                  </a:lnTo>
                  <a:lnTo>
                    <a:pt x="6959" y="546"/>
                  </a:lnTo>
                  <a:lnTo>
                    <a:pt x="6777" y="410"/>
                  </a:lnTo>
                  <a:lnTo>
                    <a:pt x="6732" y="500"/>
                  </a:lnTo>
                  <a:lnTo>
                    <a:pt x="6550" y="319"/>
                  </a:lnTo>
                  <a:lnTo>
                    <a:pt x="6550" y="137"/>
                  </a:lnTo>
                  <a:lnTo>
                    <a:pt x="641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2"/>
            <p:cNvSpPr/>
            <p:nvPr/>
          </p:nvSpPr>
          <p:spPr>
            <a:xfrm>
              <a:off x="1202789" y="3346930"/>
              <a:ext cx="5200" cy="13525"/>
            </a:xfrm>
            <a:custGeom>
              <a:rect b="b" l="l" r="r" t="t"/>
              <a:pathLst>
                <a:path extrusionOk="0" h="593" w="228">
                  <a:moveTo>
                    <a:pt x="182" y="1"/>
                  </a:moveTo>
                  <a:lnTo>
                    <a:pt x="91" y="46"/>
                  </a:lnTo>
                  <a:lnTo>
                    <a:pt x="0" y="274"/>
                  </a:lnTo>
                  <a:lnTo>
                    <a:pt x="0" y="501"/>
                  </a:lnTo>
                  <a:lnTo>
                    <a:pt x="46" y="592"/>
                  </a:lnTo>
                  <a:lnTo>
                    <a:pt x="182" y="501"/>
                  </a:lnTo>
                  <a:lnTo>
                    <a:pt x="228" y="319"/>
                  </a:lnTo>
                  <a:lnTo>
                    <a:pt x="228" y="46"/>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2"/>
            <p:cNvSpPr/>
            <p:nvPr/>
          </p:nvSpPr>
          <p:spPr>
            <a:xfrm>
              <a:off x="1172706" y="3434077"/>
              <a:ext cx="21804" cy="13502"/>
            </a:xfrm>
            <a:custGeom>
              <a:rect b="b" l="l" r="r" t="t"/>
              <a:pathLst>
                <a:path extrusionOk="0" h="592" w="956">
                  <a:moveTo>
                    <a:pt x="592" y="0"/>
                  </a:moveTo>
                  <a:lnTo>
                    <a:pt x="364" y="91"/>
                  </a:lnTo>
                  <a:lnTo>
                    <a:pt x="182" y="46"/>
                  </a:lnTo>
                  <a:lnTo>
                    <a:pt x="0" y="91"/>
                  </a:lnTo>
                  <a:lnTo>
                    <a:pt x="0" y="227"/>
                  </a:lnTo>
                  <a:lnTo>
                    <a:pt x="91" y="318"/>
                  </a:lnTo>
                  <a:lnTo>
                    <a:pt x="319" y="364"/>
                  </a:lnTo>
                  <a:lnTo>
                    <a:pt x="501" y="500"/>
                  </a:lnTo>
                  <a:lnTo>
                    <a:pt x="546" y="591"/>
                  </a:lnTo>
                  <a:lnTo>
                    <a:pt x="592" y="500"/>
                  </a:lnTo>
                  <a:lnTo>
                    <a:pt x="728" y="455"/>
                  </a:lnTo>
                  <a:lnTo>
                    <a:pt x="774" y="364"/>
                  </a:lnTo>
                  <a:lnTo>
                    <a:pt x="910" y="364"/>
                  </a:lnTo>
                  <a:lnTo>
                    <a:pt x="955" y="273"/>
                  </a:lnTo>
                  <a:lnTo>
                    <a:pt x="774" y="46"/>
                  </a:lnTo>
                  <a:lnTo>
                    <a:pt x="5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2"/>
            <p:cNvSpPr/>
            <p:nvPr/>
          </p:nvSpPr>
          <p:spPr>
            <a:xfrm>
              <a:off x="1190336" y="3445481"/>
              <a:ext cx="3125" cy="3125"/>
            </a:xfrm>
            <a:custGeom>
              <a:rect b="b" l="l" r="r" t="t"/>
              <a:pathLst>
                <a:path extrusionOk="0" h="137" w="137">
                  <a:moveTo>
                    <a:pt x="91" y="0"/>
                  </a:moveTo>
                  <a:lnTo>
                    <a:pt x="1" y="91"/>
                  </a:lnTo>
                  <a:lnTo>
                    <a:pt x="46" y="137"/>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2"/>
            <p:cNvSpPr/>
            <p:nvPr/>
          </p:nvSpPr>
          <p:spPr>
            <a:xfrm>
              <a:off x="1186185" y="3411247"/>
              <a:ext cx="7276" cy="5200"/>
            </a:xfrm>
            <a:custGeom>
              <a:rect b="b" l="l" r="r" t="t"/>
              <a:pathLst>
                <a:path extrusionOk="0" h="228" w="319">
                  <a:moveTo>
                    <a:pt x="46" y="1"/>
                  </a:moveTo>
                  <a:lnTo>
                    <a:pt x="1" y="91"/>
                  </a:lnTo>
                  <a:lnTo>
                    <a:pt x="1" y="137"/>
                  </a:lnTo>
                  <a:lnTo>
                    <a:pt x="92" y="228"/>
                  </a:lnTo>
                  <a:lnTo>
                    <a:pt x="183" y="91"/>
                  </a:lnTo>
                  <a:lnTo>
                    <a:pt x="273" y="137"/>
                  </a:lnTo>
                  <a:lnTo>
                    <a:pt x="319" y="137"/>
                  </a:lnTo>
                  <a:lnTo>
                    <a:pt x="273" y="91"/>
                  </a:lnTo>
                  <a:lnTo>
                    <a:pt x="183"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2"/>
            <p:cNvSpPr/>
            <p:nvPr/>
          </p:nvSpPr>
          <p:spPr>
            <a:xfrm>
              <a:off x="1376012" y="3211043"/>
              <a:ext cx="6249" cy="10400"/>
            </a:xfrm>
            <a:custGeom>
              <a:rect b="b" l="l" r="r" t="t"/>
              <a:pathLst>
                <a:path extrusionOk="0" h="456" w="274">
                  <a:moveTo>
                    <a:pt x="46" y="1"/>
                  </a:moveTo>
                  <a:lnTo>
                    <a:pt x="0" y="92"/>
                  </a:lnTo>
                  <a:lnTo>
                    <a:pt x="46" y="319"/>
                  </a:lnTo>
                  <a:lnTo>
                    <a:pt x="182" y="456"/>
                  </a:lnTo>
                  <a:lnTo>
                    <a:pt x="273" y="365"/>
                  </a:lnTo>
                  <a:lnTo>
                    <a:pt x="182" y="183"/>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2"/>
            <p:cNvSpPr/>
            <p:nvPr/>
          </p:nvSpPr>
          <p:spPr>
            <a:xfrm>
              <a:off x="1334525" y="3439255"/>
              <a:ext cx="10400" cy="6249"/>
            </a:xfrm>
            <a:custGeom>
              <a:rect b="b" l="l" r="r" t="t"/>
              <a:pathLst>
                <a:path extrusionOk="0" h="274" w="456">
                  <a:moveTo>
                    <a:pt x="410" y="0"/>
                  </a:moveTo>
                  <a:lnTo>
                    <a:pt x="319" y="46"/>
                  </a:lnTo>
                  <a:lnTo>
                    <a:pt x="137" y="46"/>
                  </a:lnTo>
                  <a:lnTo>
                    <a:pt x="137" y="137"/>
                  </a:lnTo>
                  <a:lnTo>
                    <a:pt x="0" y="228"/>
                  </a:lnTo>
                  <a:lnTo>
                    <a:pt x="46" y="273"/>
                  </a:lnTo>
                  <a:lnTo>
                    <a:pt x="228" y="273"/>
                  </a:lnTo>
                  <a:lnTo>
                    <a:pt x="319" y="182"/>
                  </a:lnTo>
                  <a:lnTo>
                    <a:pt x="4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2"/>
            <p:cNvSpPr/>
            <p:nvPr/>
          </p:nvSpPr>
          <p:spPr>
            <a:xfrm>
              <a:off x="1355257" y="3437179"/>
              <a:ext cx="11449" cy="6249"/>
            </a:xfrm>
            <a:custGeom>
              <a:rect b="b" l="l" r="r" t="t"/>
              <a:pathLst>
                <a:path extrusionOk="0" h="274" w="502">
                  <a:moveTo>
                    <a:pt x="137" y="1"/>
                  </a:moveTo>
                  <a:lnTo>
                    <a:pt x="1" y="46"/>
                  </a:lnTo>
                  <a:lnTo>
                    <a:pt x="46" y="91"/>
                  </a:lnTo>
                  <a:lnTo>
                    <a:pt x="1" y="182"/>
                  </a:lnTo>
                  <a:lnTo>
                    <a:pt x="1" y="228"/>
                  </a:lnTo>
                  <a:lnTo>
                    <a:pt x="183" y="273"/>
                  </a:lnTo>
                  <a:lnTo>
                    <a:pt x="456" y="182"/>
                  </a:lnTo>
                  <a:lnTo>
                    <a:pt x="501" y="46"/>
                  </a:lnTo>
                  <a:lnTo>
                    <a:pt x="456" y="1"/>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2"/>
            <p:cNvSpPr/>
            <p:nvPr/>
          </p:nvSpPr>
          <p:spPr>
            <a:xfrm>
              <a:off x="1252577" y="3252552"/>
              <a:ext cx="122408" cy="135887"/>
            </a:xfrm>
            <a:custGeom>
              <a:rect b="b" l="l" r="r" t="t"/>
              <a:pathLst>
                <a:path extrusionOk="0" h="5958" w="5367">
                  <a:moveTo>
                    <a:pt x="5049" y="0"/>
                  </a:moveTo>
                  <a:lnTo>
                    <a:pt x="4867" y="46"/>
                  </a:lnTo>
                  <a:lnTo>
                    <a:pt x="4867" y="228"/>
                  </a:lnTo>
                  <a:lnTo>
                    <a:pt x="4730" y="319"/>
                  </a:lnTo>
                  <a:lnTo>
                    <a:pt x="4730" y="364"/>
                  </a:lnTo>
                  <a:lnTo>
                    <a:pt x="4548" y="500"/>
                  </a:lnTo>
                  <a:lnTo>
                    <a:pt x="4412" y="500"/>
                  </a:lnTo>
                  <a:lnTo>
                    <a:pt x="4321" y="637"/>
                  </a:lnTo>
                  <a:lnTo>
                    <a:pt x="4139" y="682"/>
                  </a:lnTo>
                  <a:lnTo>
                    <a:pt x="3775" y="637"/>
                  </a:lnTo>
                  <a:lnTo>
                    <a:pt x="3457" y="591"/>
                  </a:lnTo>
                  <a:lnTo>
                    <a:pt x="3411" y="682"/>
                  </a:lnTo>
                  <a:lnTo>
                    <a:pt x="3320" y="682"/>
                  </a:lnTo>
                  <a:lnTo>
                    <a:pt x="3184" y="546"/>
                  </a:lnTo>
                  <a:lnTo>
                    <a:pt x="2911" y="546"/>
                  </a:lnTo>
                  <a:lnTo>
                    <a:pt x="2775" y="500"/>
                  </a:lnTo>
                  <a:lnTo>
                    <a:pt x="2547" y="455"/>
                  </a:lnTo>
                  <a:lnTo>
                    <a:pt x="2456" y="546"/>
                  </a:lnTo>
                  <a:lnTo>
                    <a:pt x="2320" y="455"/>
                  </a:lnTo>
                  <a:lnTo>
                    <a:pt x="2183" y="319"/>
                  </a:lnTo>
                  <a:lnTo>
                    <a:pt x="1910" y="273"/>
                  </a:lnTo>
                  <a:lnTo>
                    <a:pt x="1774" y="273"/>
                  </a:lnTo>
                  <a:lnTo>
                    <a:pt x="1774" y="455"/>
                  </a:lnTo>
                  <a:lnTo>
                    <a:pt x="1683" y="546"/>
                  </a:lnTo>
                  <a:lnTo>
                    <a:pt x="1592" y="682"/>
                  </a:lnTo>
                  <a:lnTo>
                    <a:pt x="1501" y="773"/>
                  </a:lnTo>
                  <a:lnTo>
                    <a:pt x="1274" y="728"/>
                  </a:lnTo>
                  <a:lnTo>
                    <a:pt x="1092" y="773"/>
                  </a:lnTo>
                  <a:lnTo>
                    <a:pt x="1001" y="819"/>
                  </a:lnTo>
                  <a:lnTo>
                    <a:pt x="1046" y="910"/>
                  </a:lnTo>
                  <a:lnTo>
                    <a:pt x="819" y="1092"/>
                  </a:lnTo>
                  <a:lnTo>
                    <a:pt x="819" y="1319"/>
                  </a:lnTo>
                  <a:lnTo>
                    <a:pt x="864" y="1455"/>
                  </a:lnTo>
                  <a:lnTo>
                    <a:pt x="864" y="1728"/>
                  </a:lnTo>
                  <a:lnTo>
                    <a:pt x="819" y="1819"/>
                  </a:lnTo>
                  <a:lnTo>
                    <a:pt x="910" y="2001"/>
                  </a:lnTo>
                  <a:lnTo>
                    <a:pt x="910" y="2138"/>
                  </a:lnTo>
                  <a:lnTo>
                    <a:pt x="864" y="2047"/>
                  </a:lnTo>
                  <a:lnTo>
                    <a:pt x="819" y="1956"/>
                  </a:lnTo>
                  <a:lnTo>
                    <a:pt x="728" y="1956"/>
                  </a:lnTo>
                  <a:lnTo>
                    <a:pt x="592" y="2092"/>
                  </a:lnTo>
                  <a:lnTo>
                    <a:pt x="501" y="2183"/>
                  </a:lnTo>
                  <a:lnTo>
                    <a:pt x="455" y="2320"/>
                  </a:lnTo>
                  <a:lnTo>
                    <a:pt x="501" y="2502"/>
                  </a:lnTo>
                  <a:lnTo>
                    <a:pt x="410" y="2638"/>
                  </a:lnTo>
                  <a:lnTo>
                    <a:pt x="455" y="2956"/>
                  </a:lnTo>
                  <a:lnTo>
                    <a:pt x="410" y="3047"/>
                  </a:lnTo>
                  <a:lnTo>
                    <a:pt x="410" y="3184"/>
                  </a:lnTo>
                  <a:lnTo>
                    <a:pt x="319" y="3229"/>
                  </a:lnTo>
                  <a:lnTo>
                    <a:pt x="319" y="3411"/>
                  </a:lnTo>
                  <a:lnTo>
                    <a:pt x="137" y="3548"/>
                  </a:lnTo>
                  <a:lnTo>
                    <a:pt x="46" y="3775"/>
                  </a:lnTo>
                  <a:lnTo>
                    <a:pt x="91" y="3820"/>
                  </a:lnTo>
                  <a:lnTo>
                    <a:pt x="0" y="3911"/>
                  </a:lnTo>
                  <a:lnTo>
                    <a:pt x="91" y="4184"/>
                  </a:lnTo>
                  <a:lnTo>
                    <a:pt x="182" y="4321"/>
                  </a:lnTo>
                  <a:lnTo>
                    <a:pt x="273" y="4275"/>
                  </a:lnTo>
                  <a:lnTo>
                    <a:pt x="364" y="4275"/>
                  </a:lnTo>
                  <a:lnTo>
                    <a:pt x="455" y="4230"/>
                  </a:lnTo>
                  <a:lnTo>
                    <a:pt x="546" y="4275"/>
                  </a:lnTo>
                  <a:lnTo>
                    <a:pt x="592" y="4457"/>
                  </a:lnTo>
                  <a:lnTo>
                    <a:pt x="728" y="4821"/>
                  </a:lnTo>
                  <a:lnTo>
                    <a:pt x="683" y="4912"/>
                  </a:lnTo>
                  <a:lnTo>
                    <a:pt x="637" y="5139"/>
                  </a:lnTo>
                  <a:lnTo>
                    <a:pt x="501" y="5276"/>
                  </a:lnTo>
                  <a:lnTo>
                    <a:pt x="501" y="5640"/>
                  </a:lnTo>
                  <a:lnTo>
                    <a:pt x="501" y="5913"/>
                  </a:lnTo>
                  <a:lnTo>
                    <a:pt x="592" y="5913"/>
                  </a:lnTo>
                  <a:lnTo>
                    <a:pt x="728" y="5958"/>
                  </a:lnTo>
                  <a:lnTo>
                    <a:pt x="864" y="5958"/>
                  </a:lnTo>
                  <a:lnTo>
                    <a:pt x="955" y="5867"/>
                  </a:lnTo>
                  <a:lnTo>
                    <a:pt x="1092" y="5913"/>
                  </a:lnTo>
                  <a:lnTo>
                    <a:pt x="1228" y="5913"/>
                  </a:lnTo>
                  <a:lnTo>
                    <a:pt x="1319" y="5958"/>
                  </a:lnTo>
                  <a:lnTo>
                    <a:pt x="1365" y="5867"/>
                  </a:lnTo>
                  <a:lnTo>
                    <a:pt x="1365" y="5685"/>
                  </a:lnTo>
                  <a:lnTo>
                    <a:pt x="1228" y="5594"/>
                  </a:lnTo>
                  <a:lnTo>
                    <a:pt x="1228" y="5412"/>
                  </a:lnTo>
                  <a:lnTo>
                    <a:pt x="1319" y="5276"/>
                  </a:lnTo>
                  <a:lnTo>
                    <a:pt x="1319" y="5003"/>
                  </a:lnTo>
                  <a:lnTo>
                    <a:pt x="1319" y="4730"/>
                  </a:lnTo>
                  <a:lnTo>
                    <a:pt x="1228" y="4685"/>
                  </a:lnTo>
                  <a:lnTo>
                    <a:pt x="1410" y="4457"/>
                  </a:lnTo>
                  <a:lnTo>
                    <a:pt x="1456" y="4230"/>
                  </a:lnTo>
                  <a:lnTo>
                    <a:pt x="1410" y="4002"/>
                  </a:lnTo>
                  <a:lnTo>
                    <a:pt x="1319" y="3911"/>
                  </a:lnTo>
                  <a:lnTo>
                    <a:pt x="1319" y="3820"/>
                  </a:lnTo>
                  <a:lnTo>
                    <a:pt x="1456" y="3729"/>
                  </a:lnTo>
                  <a:lnTo>
                    <a:pt x="1547" y="3593"/>
                  </a:lnTo>
                  <a:lnTo>
                    <a:pt x="1683" y="3593"/>
                  </a:lnTo>
                  <a:lnTo>
                    <a:pt x="1865" y="3639"/>
                  </a:lnTo>
                  <a:lnTo>
                    <a:pt x="1865" y="3729"/>
                  </a:lnTo>
                  <a:lnTo>
                    <a:pt x="1910" y="3866"/>
                  </a:lnTo>
                  <a:lnTo>
                    <a:pt x="1910" y="4002"/>
                  </a:lnTo>
                  <a:lnTo>
                    <a:pt x="1774" y="4139"/>
                  </a:lnTo>
                  <a:lnTo>
                    <a:pt x="1774" y="4275"/>
                  </a:lnTo>
                  <a:lnTo>
                    <a:pt x="1865" y="4457"/>
                  </a:lnTo>
                  <a:lnTo>
                    <a:pt x="1956" y="4457"/>
                  </a:lnTo>
                  <a:lnTo>
                    <a:pt x="2047" y="4594"/>
                  </a:lnTo>
                  <a:lnTo>
                    <a:pt x="2229" y="4685"/>
                  </a:lnTo>
                  <a:lnTo>
                    <a:pt x="2274" y="4866"/>
                  </a:lnTo>
                  <a:lnTo>
                    <a:pt x="2183" y="4821"/>
                  </a:lnTo>
                  <a:lnTo>
                    <a:pt x="2183" y="5139"/>
                  </a:lnTo>
                  <a:lnTo>
                    <a:pt x="2229" y="5276"/>
                  </a:lnTo>
                  <a:lnTo>
                    <a:pt x="2320" y="5321"/>
                  </a:lnTo>
                  <a:lnTo>
                    <a:pt x="2411" y="5321"/>
                  </a:lnTo>
                  <a:lnTo>
                    <a:pt x="2593" y="5367"/>
                  </a:lnTo>
                  <a:lnTo>
                    <a:pt x="2729" y="5367"/>
                  </a:lnTo>
                  <a:lnTo>
                    <a:pt x="2729" y="5321"/>
                  </a:lnTo>
                  <a:lnTo>
                    <a:pt x="2684" y="5185"/>
                  </a:lnTo>
                  <a:lnTo>
                    <a:pt x="2820" y="5048"/>
                  </a:lnTo>
                  <a:lnTo>
                    <a:pt x="2957" y="5003"/>
                  </a:lnTo>
                  <a:lnTo>
                    <a:pt x="3138" y="4912"/>
                  </a:lnTo>
                  <a:lnTo>
                    <a:pt x="3366" y="4912"/>
                  </a:lnTo>
                  <a:lnTo>
                    <a:pt x="3457" y="4821"/>
                  </a:lnTo>
                  <a:lnTo>
                    <a:pt x="3502" y="4866"/>
                  </a:lnTo>
                  <a:lnTo>
                    <a:pt x="3639" y="4866"/>
                  </a:lnTo>
                  <a:lnTo>
                    <a:pt x="3730" y="4776"/>
                  </a:lnTo>
                  <a:lnTo>
                    <a:pt x="3684" y="4685"/>
                  </a:lnTo>
                  <a:lnTo>
                    <a:pt x="3184" y="4685"/>
                  </a:lnTo>
                  <a:lnTo>
                    <a:pt x="3184" y="4594"/>
                  </a:lnTo>
                  <a:lnTo>
                    <a:pt x="3093" y="4548"/>
                  </a:lnTo>
                  <a:lnTo>
                    <a:pt x="3138" y="4503"/>
                  </a:lnTo>
                  <a:lnTo>
                    <a:pt x="3047" y="4457"/>
                  </a:lnTo>
                  <a:lnTo>
                    <a:pt x="2957" y="4503"/>
                  </a:lnTo>
                  <a:lnTo>
                    <a:pt x="2957" y="4412"/>
                  </a:lnTo>
                  <a:lnTo>
                    <a:pt x="2820" y="4412"/>
                  </a:lnTo>
                  <a:lnTo>
                    <a:pt x="2775" y="4275"/>
                  </a:lnTo>
                  <a:lnTo>
                    <a:pt x="2866" y="4184"/>
                  </a:lnTo>
                  <a:lnTo>
                    <a:pt x="2911" y="4139"/>
                  </a:lnTo>
                  <a:lnTo>
                    <a:pt x="2957" y="4139"/>
                  </a:lnTo>
                  <a:lnTo>
                    <a:pt x="2911" y="4048"/>
                  </a:lnTo>
                  <a:lnTo>
                    <a:pt x="3002" y="4048"/>
                  </a:lnTo>
                  <a:lnTo>
                    <a:pt x="3047" y="3957"/>
                  </a:lnTo>
                  <a:lnTo>
                    <a:pt x="2957" y="3866"/>
                  </a:lnTo>
                  <a:lnTo>
                    <a:pt x="2866" y="3866"/>
                  </a:lnTo>
                  <a:lnTo>
                    <a:pt x="2911" y="3775"/>
                  </a:lnTo>
                  <a:lnTo>
                    <a:pt x="2866" y="3684"/>
                  </a:lnTo>
                  <a:lnTo>
                    <a:pt x="2729" y="3593"/>
                  </a:lnTo>
                  <a:lnTo>
                    <a:pt x="2638" y="3593"/>
                  </a:lnTo>
                  <a:lnTo>
                    <a:pt x="2593" y="3457"/>
                  </a:lnTo>
                  <a:lnTo>
                    <a:pt x="2365" y="3184"/>
                  </a:lnTo>
                  <a:lnTo>
                    <a:pt x="2274" y="3093"/>
                  </a:lnTo>
                  <a:lnTo>
                    <a:pt x="2183" y="2956"/>
                  </a:lnTo>
                  <a:lnTo>
                    <a:pt x="2183" y="2911"/>
                  </a:lnTo>
                  <a:lnTo>
                    <a:pt x="2274" y="2911"/>
                  </a:lnTo>
                  <a:lnTo>
                    <a:pt x="2274" y="3002"/>
                  </a:lnTo>
                  <a:lnTo>
                    <a:pt x="2456" y="3002"/>
                  </a:lnTo>
                  <a:lnTo>
                    <a:pt x="2547" y="2911"/>
                  </a:lnTo>
                  <a:lnTo>
                    <a:pt x="2593" y="2774"/>
                  </a:lnTo>
                  <a:lnTo>
                    <a:pt x="2911" y="2683"/>
                  </a:lnTo>
                  <a:lnTo>
                    <a:pt x="3138" y="2502"/>
                  </a:lnTo>
                  <a:lnTo>
                    <a:pt x="3275" y="2320"/>
                  </a:lnTo>
                  <a:lnTo>
                    <a:pt x="3411" y="2229"/>
                  </a:lnTo>
                  <a:lnTo>
                    <a:pt x="3411" y="2138"/>
                  </a:lnTo>
                  <a:lnTo>
                    <a:pt x="3593" y="2092"/>
                  </a:lnTo>
                  <a:lnTo>
                    <a:pt x="3730" y="2183"/>
                  </a:lnTo>
                  <a:lnTo>
                    <a:pt x="3821" y="2183"/>
                  </a:lnTo>
                  <a:lnTo>
                    <a:pt x="3957" y="2001"/>
                  </a:lnTo>
                  <a:lnTo>
                    <a:pt x="3957" y="1865"/>
                  </a:lnTo>
                  <a:lnTo>
                    <a:pt x="3821" y="1819"/>
                  </a:lnTo>
                  <a:lnTo>
                    <a:pt x="3457" y="1819"/>
                  </a:lnTo>
                  <a:lnTo>
                    <a:pt x="3275" y="1956"/>
                  </a:lnTo>
                  <a:lnTo>
                    <a:pt x="3047" y="1956"/>
                  </a:lnTo>
                  <a:lnTo>
                    <a:pt x="2957" y="2001"/>
                  </a:lnTo>
                  <a:lnTo>
                    <a:pt x="2820" y="2138"/>
                  </a:lnTo>
                  <a:lnTo>
                    <a:pt x="2638" y="2092"/>
                  </a:lnTo>
                  <a:lnTo>
                    <a:pt x="2547" y="2138"/>
                  </a:lnTo>
                  <a:lnTo>
                    <a:pt x="2365" y="2047"/>
                  </a:lnTo>
                  <a:lnTo>
                    <a:pt x="2229" y="2001"/>
                  </a:lnTo>
                  <a:lnTo>
                    <a:pt x="2092" y="2229"/>
                  </a:lnTo>
                  <a:lnTo>
                    <a:pt x="2001" y="2456"/>
                  </a:lnTo>
                  <a:lnTo>
                    <a:pt x="1820" y="2547"/>
                  </a:lnTo>
                  <a:lnTo>
                    <a:pt x="1638" y="2547"/>
                  </a:lnTo>
                  <a:lnTo>
                    <a:pt x="1638" y="2456"/>
                  </a:lnTo>
                  <a:lnTo>
                    <a:pt x="1410" y="2229"/>
                  </a:lnTo>
                  <a:lnTo>
                    <a:pt x="1183" y="2047"/>
                  </a:lnTo>
                  <a:lnTo>
                    <a:pt x="1092" y="1774"/>
                  </a:lnTo>
                  <a:lnTo>
                    <a:pt x="1137" y="1455"/>
                  </a:lnTo>
                  <a:lnTo>
                    <a:pt x="1228" y="1183"/>
                  </a:lnTo>
                  <a:lnTo>
                    <a:pt x="1410" y="1001"/>
                  </a:lnTo>
                  <a:lnTo>
                    <a:pt x="1592" y="955"/>
                  </a:lnTo>
                  <a:lnTo>
                    <a:pt x="1774" y="1046"/>
                  </a:lnTo>
                  <a:lnTo>
                    <a:pt x="2047" y="1046"/>
                  </a:lnTo>
                  <a:lnTo>
                    <a:pt x="2320" y="910"/>
                  </a:lnTo>
                  <a:lnTo>
                    <a:pt x="2547" y="955"/>
                  </a:lnTo>
                  <a:lnTo>
                    <a:pt x="2593" y="1046"/>
                  </a:lnTo>
                  <a:lnTo>
                    <a:pt x="2775" y="1046"/>
                  </a:lnTo>
                  <a:lnTo>
                    <a:pt x="2866" y="1001"/>
                  </a:lnTo>
                  <a:lnTo>
                    <a:pt x="3366" y="1001"/>
                  </a:lnTo>
                  <a:lnTo>
                    <a:pt x="3411" y="955"/>
                  </a:lnTo>
                  <a:lnTo>
                    <a:pt x="3593" y="955"/>
                  </a:lnTo>
                  <a:lnTo>
                    <a:pt x="3730" y="1046"/>
                  </a:lnTo>
                  <a:lnTo>
                    <a:pt x="3775" y="1137"/>
                  </a:lnTo>
                  <a:lnTo>
                    <a:pt x="3912" y="1183"/>
                  </a:lnTo>
                  <a:lnTo>
                    <a:pt x="4548" y="1046"/>
                  </a:lnTo>
                  <a:lnTo>
                    <a:pt x="4776" y="864"/>
                  </a:lnTo>
                  <a:lnTo>
                    <a:pt x="4867" y="728"/>
                  </a:lnTo>
                  <a:lnTo>
                    <a:pt x="4958" y="728"/>
                  </a:lnTo>
                  <a:lnTo>
                    <a:pt x="5049" y="637"/>
                  </a:lnTo>
                  <a:lnTo>
                    <a:pt x="5140" y="546"/>
                  </a:lnTo>
                  <a:lnTo>
                    <a:pt x="5185" y="409"/>
                  </a:lnTo>
                  <a:lnTo>
                    <a:pt x="5276" y="273"/>
                  </a:lnTo>
                  <a:lnTo>
                    <a:pt x="5367" y="228"/>
                  </a:lnTo>
                  <a:lnTo>
                    <a:pt x="5276" y="137"/>
                  </a:lnTo>
                  <a:lnTo>
                    <a:pt x="5230" y="46"/>
                  </a:lnTo>
                  <a:lnTo>
                    <a:pt x="504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2"/>
            <p:cNvSpPr/>
            <p:nvPr/>
          </p:nvSpPr>
          <p:spPr>
            <a:xfrm>
              <a:off x="1263981" y="3189262"/>
              <a:ext cx="1072" cy="5223"/>
            </a:xfrm>
            <a:custGeom>
              <a:rect b="b" l="l" r="r" t="t"/>
              <a:pathLst>
                <a:path extrusionOk="0" h="229" w="47">
                  <a:moveTo>
                    <a:pt x="46" y="1"/>
                  </a:moveTo>
                  <a:lnTo>
                    <a:pt x="1" y="92"/>
                  </a:lnTo>
                  <a:lnTo>
                    <a:pt x="46" y="228"/>
                  </a:lnTo>
                  <a:lnTo>
                    <a:pt x="46"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2"/>
            <p:cNvSpPr/>
            <p:nvPr/>
          </p:nvSpPr>
          <p:spPr>
            <a:xfrm>
              <a:off x="1328298" y="3306492"/>
              <a:ext cx="15578" cy="7276"/>
            </a:xfrm>
            <a:custGeom>
              <a:rect b="b" l="l" r="r" t="t"/>
              <a:pathLst>
                <a:path extrusionOk="0" h="319" w="683">
                  <a:moveTo>
                    <a:pt x="182" y="0"/>
                  </a:moveTo>
                  <a:lnTo>
                    <a:pt x="0" y="91"/>
                  </a:lnTo>
                  <a:lnTo>
                    <a:pt x="46" y="227"/>
                  </a:lnTo>
                  <a:lnTo>
                    <a:pt x="137" y="318"/>
                  </a:lnTo>
                  <a:lnTo>
                    <a:pt x="273" y="227"/>
                  </a:lnTo>
                  <a:lnTo>
                    <a:pt x="364" y="318"/>
                  </a:lnTo>
                  <a:lnTo>
                    <a:pt x="455" y="227"/>
                  </a:lnTo>
                  <a:lnTo>
                    <a:pt x="501" y="273"/>
                  </a:lnTo>
                  <a:lnTo>
                    <a:pt x="637" y="227"/>
                  </a:lnTo>
                  <a:lnTo>
                    <a:pt x="683" y="137"/>
                  </a:lnTo>
                  <a:lnTo>
                    <a:pt x="546" y="46"/>
                  </a:lnTo>
                  <a:lnTo>
                    <a:pt x="501" y="137"/>
                  </a:lnTo>
                  <a:lnTo>
                    <a:pt x="364" y="182"/>
                  </a:lnTo>
                  <a:lnTo>
                    <a:pt x="364" y="182"/>
                  </a:lnTo>
                  <a:lnTo>
                    <a:pt x="455" y="91"/>
                  </a:lnTo>
                  <a:lnTo>
                    <a:pt x="41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2"/>
            <p:cNvSpPr/>
            <p:nvPr/>
          </p:nvSpPr>
          <p:spPr>
            <a:xfrm>
              <a:off x="1332449" y="3318922"/>
              <a:ext cx="3125" cy="2098"/>
            </a:xfrm>
            <a:custGeom>
              <a:rect b="b" l="l" r="r" t="t"/>
              <a:pathLst>
                <a:path extrusionOk="0" h="92" w="137">
                  <a:moveTo>
                    <a:pt x="137" y="1"/>
                  </a:moveTo>
                  <a:lnTo>
                    <a:pt x="0" y="46"/>
                  </a:lnTo>
                  <a:lnTo>
                    <a:pt x="91"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2"/>
            <p:cNvSpPr/>
            <p:nvPr/>
          </p:nvSpPr>
          <p:spPr>
            <a:xfrm>
              <a:off x="1345928" y="3440281"/>
              <a:ext cx="6249" cy="5223"/>
            </a:xfrm>
            <a:custGeom>
              <a:rect b="b" l="l" r="r" t="t"/>
              <a:pathLst>
                <a:path extrusionOk="0" h="229" w="274">
                  <a:moveTo>
                    <a:pt x="273" y="1"/>
                  </a:moveTo>
                  <a:lnTo>
                    <a:pt x="182" y="92"/>
                  </a:lnTo>
                  <a:lnTo>
                    <a:pt x="46" y="92"/>
                  </a:lnTo>
                  <a:lnTo>
                    <a:pt x="0" y="183"/>
                  </a:lnTo>
                  <a:lnTo>
                    <a:pt x="91" y="183"/>
                  </a:lnTo>
                  <a:lnTo>
                    <a:pt x="182" y="228"/>
                  </a:lnTo>
                  <a:lnTo>
                    <a:pt x="273"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2"/>
            <p:cNvSpPr/>
            <p:nvPr/>
          </p:nvSpPr>
          <p:spPr>
            <a:xfrm>
              <a:off x="1413347" y="3241126"/>
              <a:ext cx="27004" cy="62264"/>
            </a:xfrm>
            <a:custGeom>
              <a:rect b="b" l="l" r="r" t="t"/>
              <a:pathLst>
                <a:path extrusionOk="0" h="2730" w="1184">
                  <a:moveTo>
                    <a:pt x="501" y="1"/>
                  </a:moveTo>
                  <a:lnTo>
                    <a:pt x="410" y="46"/>
                  </a:lnTo>
                  <a:lnTo>
                    <a:pt x="183" y="274"/>
                  </a:lnTo>
                  <a:lnTo>
                    <a:pt x="137" y="501"/>
                  </a:lnTo>
                  <a:lnTo>
                    <a:pt x="137" y="683"/>
                  </a:lnTo>
                  <a:lnTo>
                    <a:pt x="46" y="774"/>
                  </a:lnTo>
                  <a:lnTo>
                    <a:pt x="1" y="956"/>
                  </a:lnTo>
                  <a:lnTo>
                    <a:pt x="92" y="1092"/>
                  </a:lnTo>
                  <a:lnTo>
                    <a:pt x="183" y="1229"/>
                  </a:lnTo>
                  <a:lnTo>
                    <a:pt x="92" y="1365"/>
                  </a:lnTo>
                  <a:lnTo>
                    <a:pt x="92" y="1502"/>
                  </a:lnTo>
                  <a:lnTo>
                    <a:pt x="228" y="1638"/>
                  </a:lnTo>
                  <a:lnTo>
                    <a:pt x="228" y="1729"/>
                  </a:lnTo>
                  <a:lnTo>
                    <a:pt x="228" y="1820"/>
                  </a:lnTo>
                  <a:lnTo>
                    <a:pt x="183" y="2002"/>
                  </a:lnTo>
                  <a:lnTo>
                    <a:pt x="274" y="2184"/>
                  </a:lnTo>
                  <a:lnTo>
                    <a:pt x="455" y="2275"/>
                  </a:lnTo>
                  <a:lnTo>
                    <a:pt x="592" y="2548"/>
                  </a:lnTo>
                  <a:lnTo>
                    <a:pt x="728" y="2593"/>
                  </a:lnTo>
                  <a:lnTo>
                    <a:pt x="728" y="2730"/>
                  </a:lnTo>
                  <a:lnTo>
                    <a:pt x="774" y="2593"/>
                  </a:lnTo>
                  <a:lnTo>
                    <a:pt x="819" y="2593"/>
                  </a:lnTo>
                  <a:lnTo>
                    <a:pt x="774" y="2502"/>
                  </a:lnTo>
                  <a:lnTo>
                    <a:pt x="592" y="2320"/>
                  </a:lnTo>
                  <a:lnTo>
                    <a:pt x="501" y="2093"/>
                  </a:lnTo>
                  <a:lnTo>
                    <a:pt x="365" y="1866"/>
                  </a:lnTo>
                  <a:lnTo>
                    <a:pt x="365" y="1547"/>
                  </a:lnTo>
                  <a:lnTo>
                    <a:pt x="501" y="1502"/>
                  </a:lnTo>
                  <a:lnTo>
                    <a:pt x="683" y="1547"/>
                  </a:lnTo>
                  <a:lnTo>
                    <a:pt x="865" y="1593"/>
                  </a:lnTo>
                  <a:lnTo>
                    <a:pt x="1001" y="1684"/>
                  </a:lnTo>
                  <a:lnTo>
                    <a:pt x="1138" y="1638"/>
                  </a:lnTo>
                  <a:lnTo>
                    <a:pt x="1047" y="1593"/>
                  </a:lnTo>
                  <a:lnTo>
                    <a:pt x="1047" y="1456"/>
                  </a:lnTo>
                  <a:lnTo>
                    <a:pt x="819" y="1320"/>
                  </a:lnTo>
                  <a:lnTo>
                    <a:pt x="728" y="1320"/>
                  </a:lnTo>
                  <a:lnTo>
                    <a:pt x="683" y="1229"/>
                  </a:lnTo>
                  <a:lnTo>
                    <a:pt x="774" y="1092"/>
                  </a:lnTo>
                  <a:lnTo>
                    <a:pt x="1047" y="1001"/>
                  </a:lnTo>
                  <a:lnTo>
                    <a:pt x="1183" y="729"/>
                  </a:lnTo>
                  <a:lnTo>
                    <a:pt x="1183" y="592"/>
                  </a:lnTo>
                  <a:lnTo>
                    <a:pt x="1092" y="501"/>
                  </a:lnTo>
                  <a:lnTo>
                    <a:pt x="819" y="592"/>
                  </a:lnTo>
                  <a:lnTo>
                    <a:pt x="592" y="729"/>
                  </a:lnTo>
                  <a:lnTo>
                    <a:pt x="592" y="820"/>
                  </a:lnTo>
                  <a:lnTo>
                    <a:pt x="637" y="820"/>
                  </a:lnTo>
                  <a:lnTo>
                    <a:pt x="592" y="910"/>
                  </a:lnTo>
                  <a:lnTo>
                    <a:pt x="455" y="956"/>
                  </a:lnTo>
                  <a:lnTo>
                    <a:pt x="410" y="1092"/>
                  </a:lnTo>
                  <a:lnTo>
                    <a:pt x="319" y="1092"/>
                  </a:lnTo>
                  <a:lnTo>
                    <a:pt x="228" y="956"/>
                  </a:lnTo>
                  <a:lnTo>
                    <a:pt x="365" y="865"/>
                  </a:lnTo>
                  <a:lnTo>
                    <a:pt x="455" y="865"/>
                  </a:lnTo>
                  <a:lnTo>
                    <a:pt x="546" y="638"/>
                  </a:lnTo>
                  <a:lnTo>
                    <a:pt x="546" y="410"/>
                  </a:lnTo>
                  <a:lnTo>
                    <a:pt x="410" y="365"/>
                  </a:lnTo>
                  <a:lnTo>
                    <a:pt x="365" y="274"/>
                  </a:lnTo>
                  <a:lnTo>
                    <a:pt x="501" y="137"/>
                  </a:lnTo>
                  <a:lnTo>
                    <a:pt x="50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2"/>
            <p:cNvSpPr/>
            <p:nvPr/>
          </p:nvSpPr>
          <p:spPr>
            <a:xfrm>
              <a:off x="1445506" y="3281586"/>
              <a:ext cx="8325" cy="5200"/>
            </a:xfrm>
            <a:custGeom>
              <a:rect b="b" l="l" r="r" t="t"/>
              <a:pathLst>
                <a:path extrusionOk="0" h="228" w="365">
                  <a:moveTo>
                    <a:pt x="1" y="1"/>
                  </a:moveTo>
                  <a:lnTo>
                    <a:pt x="137" y="137"/>
                  </a:lnTo>
                  <a:lnTo>
                    <a:pt x="364" y="228"/>
                  </a:lnTo>
                  <a:lnTo>
                    <a:pt x="319" y="137"/>
                  </a:lnTo>
                  <a:lnTo>
                    <a:pt x="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2"/>
            <p:cNvSpPr/>
            <p:nvPr/>
          </p:nvSpPr>
          <p:spPr>
            <a:xfrm>
              <a:off x="1455883" y="3314771"/>
              <a:ext cx="12476" cy="6249"/>
            </a:xfrm>
            <a:custGeom>
              <a:rect b="b" l="l" r="r" t="t"/>
              <a:pathLst>
                <a:path extrusionOk="0" h="274" w="547">
                  <a:moveTo>
                    <a:pt x="410" y="1"/>
                  </a:moveTo>
                  <a:lnTo>
                    <a:pt x="91" y="92"/>
                  </a:lnTo>
                  <a:lnTo>
                    <a:pt x="0" y="137"/>
                  </a:lnTo>
                  <a:lnTo>
                    <a:pt x="91" y="228"/>
                  </a:lnTo>
                  <a:lnTo>
                    <a:pt x="319" y="274"/>
                  </a:lnTo>
                  <a:lnTo>
                    <a:pt x="546" y="228"/>
                  </a:lnTo>
                  <a:lnTo>
                    <a:pt x="501" y="183"/>
                  </a:lnTo>
                  <a:lnTo>
                    <a:pt x="455" y="92"/>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2"/>
            <p:cNvSpPr/>
            <p:nvPr/>
          </p:nvSpPr>
          <p:spPr>
            <a:xfrm>
              <a:off x="1412321" y="3291964"/>
              <a:ext cx="8325" cy="8325"/>
            </a:xfrm>
            <a:custGeom>
              <a:rect b="b" l="l" r="r" t="t"/>
              <a:pathLst>
                <a:path extrusionOk="0" h="365" w="365">
                  <a:moveTo>
                    <a:pt x="46" y="0"/>
                  </a:moveTo>
                  <a:lnTo>
                    <a:pt x="0" y="46"/>
                  </a:lnTo>
                  <a:lnTo>
                    <a:pt x="0" y="137"/>
                  </a:lnTo>
                  <a:lnTo>
                    <a:pt x="91" y="273"/>
                  </a:lnTo>
                  <a:lnTo>
                    <a:pt x="228" y="273"/>
                  </a:lnTo>
                  <a:lnTo>
                    <a:pt x="319" y="364"/>
                  </a:lnTo>
                  <a:lnTo>
                    <a:pt x="364" y="273"/>
                  </a:lnTo>
                  <a:lnTo>
                    <a:pt x="319" y="228"/>
                  </a:lnTo>
                  <a:lnTo>
                    <a:pt x="228" y="182"/>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2"/>
            <p:cNvSpPr/>
            <p:nvPr/>
          </p:nvSpPr>
          <p:spPr>
            <a:xfrm>
              <a:off x="1427876" y="3238024"/>
              <a:ext cx="9351" cy="8325"/>
            </a:xfrm>
            <a:custGeom>
              <a:rect b="b" l="l" r="r" t="t"/>
              <a:pathLst>
                <a:path extrusionOk="0" h="365" w="410">
                  <a:moveTo>
                    <a:pt x="228" y="0"/>
                  </a:moveTo>
                  <a:lnTo>
                    <a:pt x="137" y="91"/>
                  </a:lnTo>
                  <a:lnTo>
                    <a:pt x="0" y="91"/>
                  </a:lnTo>
                  <a:lnTo>
                    <a:pt x="46" y="364"/>
                  </a:lnTo>
                  <a:lnTo>
                    <a:pt x="137" y="273"/>
                  </a:lnTo>
                  <a:lnTo>
                    <a:pt x="273" y="319"/>
                  </a:lnTo>
                  <a:lnTo>
                    <a:pt x="410" y="182"/>
                  </a:lnTo>
                  <a:lnTo>
                    <a:pt x="364"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2"/>
            <p:cNvSpPr/>
            <p:nvPr/>
          </p:nvSpPr>
          <p:spPr>
            <a:xfrm>
              <a:off x="1341778" y="3312696"/>
              <a:ext cx="3147" cy="3147"/>
            </a:xfrm>
            <a:custGeom>
              <a:rect b="b" l="l" r="r" t="t"/>
              <a:pathLst>
                <a:path extrusionOk="0" h="138" w="138">
                  <a:moveTo>
                    <a:pt x="92" y="1"/>
                  </a:moveTo>
                  <a:lnTo>
                    <a:pt x="1" y="92"/>
                  </a:lnTo>
                  <a:lnTo>
                    <a:pt x="137"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2"/>
            <p:cNvSpPr/>
            <p:nvPr/>
          </p:nvSpPr>
          <p:spPr>
            <a:xfrm>
              <a:off x="1259830" y="3442356"/>
              <a:ext cx="5223" cy="7298"/>
            </a:xfrm>
            <a:custGeom>
              <a:rect b="b" l="l" r="r" t="t"/>
              <a:pathLst>
                <a:path extrusionOk="0" h="320" w="229">
                  <a:moveTo>
                    <a:pt x="92" y="1"/>
                  </a:moveTo>
                  <a:lnTo>
                    <a:pt x="1" y="183"/>
                  </a:lnTo>
                  <a:lnTo>
                    <a:pt x="92" y="319"/>
                  </a:lnTo>
                  <a:lnTo>
                    <a:pt x="137" y="137"/>
                  </a:lnTo>
                  <a:lnTo>
                    <a:pt x="228"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2"/>
            <p:cNvSpPr/>
            <p:nvPr/>
          </p:nvSpPr>
          <p:spPr>
            <a:xfrm>
              <a:off x="1307543" y="3291964"/>
              <a:ext cx="4174" cy="2098"/>
            </a:xfrm>
            <a:custGeom>
              <a:rect b="b" l="l" r="r" t="t"/>
              <a:pathLst>
                <a:path extrusionOk="0" h="92" w="183">
                  <a:moveTo>
                    <a:pt x="1" y="0"/>
                  </a:moveTo>
                  <a:lnTo>
                    <a:pt x="46" y="91"/>
                  </a:lnTo>
                  <a:lnTo>
                    <a:pt x="183"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2"/>
            <p:cNvSpPr/>
            <p:nvPr/>
          </p:nvSpPr>
          <p:spPr>
            <a:xfrm>
              <a:off x="1315845" y="3371836"/>
              <a:ext cx="9351" cy="11427"/>
            </a:xfrm>
            <a:custGeom>
              <a:rect b="b" l="l" r="r" t="t"/>
              <a:pathLst>
                <a:path extrusionOk="0" h="501" w="410">
                  <a:moveTo>
                    <a:pt x="364" y="0"/>
                  </a:moveTo>
                  <a:lnTo>
                    <a:pt x="228" y="46"/>
                  </a:lnTo>
                  <a:lnTo>
                    <a:pt x="92" y="182"/>
                  </a:lnTo>
                  <a:lnTo>
                    <a:pt x="137" y="273"/>
                  </a:lnTo>
                  <a:lnTo>
                    <a:pt x="1" y="410"/>
                  </a:lnTo>
                  <a:cubicBezTo>
                    <a:pt x="1" y="410"/>
                    <a:pt x="46" y="455"/>
                    <a:pt x="46" y="455"/>
                  </a:cubicBezTo>
                  <a:lnTo>
                    <a:pt x="92" y="501"/>
                  </a:lnTo>
                  <a:lnTo>
                    <a:pt x="273" y="501"/>
                  </a:lnTo>
                  <a:lnTo>
                    <a:pt x="273" y="455"/>
                  </a:lnTo>
                  <a:lnTo>
                    <a:pt x="319" y="455"/>
                  </a:lnTo>
                  <a:lnTo>
                    <a:pt x="319" y="319"/>
                  </a:lnTo>
                  <a:lnTo>
                    <a:pt x="410" y="228"/>
                  </a:lnTo>
                  <a:lnTo>
                    <a:pt x="410" y="137"/>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2"/>
            <p:cNvSpPr/>
            <p:nvPr/>
          </p:nvSpPr>
          <p:spPr>
            <a:xfrm>
              <a:off x="1265030" y="3445481"/>
              <a:ext cx="3125" cy="4174"/>
            </a:xfrm>
            <a:custGeom>
              <a:rect b="b" l="l" r="r" t="t"/>
              <a:pathLst>
                <a:path extrusionOk="0" h="183" w="137">
                  <a:moveTo>
                    <a:pt x="46" y="0"/>
                  </a:moveTo>
                  <a:lnTo>
                    <a:pt x="0" y="182"/>
                  </a:lnTo>
                  <a:lnTo>
                    <a:pt x="91" y="137"/>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2"/>
            <p:cNvSpPr/>
            <p:nvPr/>
          </p:nvSpPr>
          <p:spPr>
            <a:xfrm>
              <a:off x="1281611" y="3391541"/>
              <a:ext cx="5223" cy="12476"/>
            </a:xfrm>
            <a:custGeom>
              <a:rect b="b" l="l" r="r" t="t"/>
              <a:pathLst>
                <a:path extrusionOk="0" h="547" w="229">
                  <a:moveTo>
                    <a:pt x="137" y="0"/>
                  </a:moveTo>
                  <a:lnTo>
                    <a:pt x="92" y="91"/>
                  </a:lnTo>
                  <a:lnTo>
                    <a:pt x="92" y="228"/>
                  </a:lnTo>
                  <a:lnTo>
                    <a:pt x="1" y="319"/>
                  </a:lnTo>
                  <a:lnTo>
                    <a:pt x="92" y="410"/>
                  </a:lnTo>
                  <a:lnTo>
                    <a:pt x="137" y="546"/>
                  </a:lnTo>
                  <a:lnTo>
                    <a:pt x="183" y="364"/>
                  </a:lnTo>
                  <a:lnTo>
                    <a:pt x="228" y="273"/>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2"/>
            <p:cNvSpPr/>
            <p:nvPr/>
          </p:nvSpPr>
          <p:spPr>
            <a:xfrm>
              <a:off x="1284736" y="3415398"/>
              <a:ext cx="3125" cy="3125"/>
            </a:xfrm>
            <a:custGeom>
              <a:rect b="b" l="l" r="r" t="t"/>
              <a:pathLst>
                <a:path extrusionOk="0" h="137" w="137">
                  <a:moveTo>
                    <a:pt x="46" y="0"/>
                  </a:moveTo>
                  <a:lnTo>
                    <a:pt x="0" y="91"/>
                  </a:lnTo>
                  <a:lnTo>
                    <a:pt x="46" y="137"/>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2"/>
            <p:cNvSpPr/>
            <p:nvPr/>
          </p:nvSpPr>
          <p:spPr>
            <a:xfrm>
              <a:off x="1309619" y="3289888"/>
              <a:ext cx="3147" cy="2098"/>
            </a:xfrm>
            <a:custGeom>
              <a:rect b="b" l="l" r="r" t="t"/>
              <a:pathLst>
                <a:path extrusionOk="0" h="92" w="138">
                  <a:moveTo>
                    <a:pt x="137" y="0"/>
                  </a:moveTo>
                  <a:lnTo>
                    <a:pt x="1" y="46"/>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2"/>
            <p:cNvSpPr/>
            <p:nvPr/>
          </p:nvSpPr>
          <p:spPr>
            <a:xfrm>
              <a:off x="1232872" y="3204839"/>
              <a:ext cx="2098" cy="2098"/>
            </a:xfrm>
            <a:custGeom>
              <a:rect b="b" l="l" r="r" t="t"/>
              <a:pathLst>
                <a:path extrusionOk="0" h="92" w="92">
                  <a:moveTo>
                    <a:pt x="46" y="0"/>
                  </a:moveTo>
                  <a:lnTo>
                    <a:pt x="0" y="46"/>
                  </a:lnTo>
                  <a:lnTo>
                    <a:pt x="91"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2"/>
            <p:cNvSpPr/>
            <p:nvPr/>
          </p:nvSpPr>
          <p:spPr>
            <a:xfrm>
              <a:off x="1398819" y="3196537"/>
              <a:ext cx="5223" cy="9351"/>
            </a:xfrm>
            <a:custGeom>
              <a:rect b="b" l="l" r="r" t="t"/>
              <a:pathLst>
                <a:path extrusionOk="0" h="410" w="229">
                  <a:moveTo>
                    <a:pt x="92" y="0"/>
                  </a:moveTo>
                  <a:lnTo>
                    <a:pt x="1" y="46"/>
                  </a:lnTo>
                  <a:lnTo>
                    <a:pt x="92" y="273"/>
                  </a:lnTo>
                  <a:lnTo>
                    <a:pt x="92" y="410"/>
                  </a:lnTo>
                  <a:lnTo>
                    <a:pt x="183" y="364"/>
                  </a:lnTo>
                  <a:lnTo>
                    <a:pt x="228" y="228"/>
                  </a:lnTo>
                  <a:lnTo>
                    <a:pt x="183"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2"/>
            <p:cNvSpPr/>
            <p:nvPr/>
          </p:nvSpPr>
          <p:spPr>
            <a:xfrm>
              <a:off x="1271234" y="3179933"/>
              <a:ext cx="9374" cy="6249"/>
            </a:xfrm>
            <a:custGeom>
              <a:rect b="b" l="l" r="r" t="t"/>
              <a:pathLst>
                <a:path extrusionOk="0" h="274" w="411">
                  <a:moveTo>
                    <a:pt x="274" y="1"/>
                  </a:moveTo>
                  <a:lnTo>
                    <a:pt x="1" y="228"/>
                  </a:lnTo>
                  <a:lnTo>
                    <a:pt x="46" y="273"/>
                  </a:lnTo>
                  <a:lnTo>
                    <a:pt x="228" y="228"/>
                  </a:lnTo>
                  <a:lnTo>
                    <a:pt x="410" y="92"/>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2"/>
            <p:cNvSpPr/>
            <p:nvPr/>
          </p:nvSpPr>
          <p:spPr>
            <a:xfrm>
              <a:off x="1290962" y="3166454"/>
              <a:ext cx="10377" cy="4174"/>
            </a:xfrm>
            <a:custGeom>
              <a:rect b="b" l="l" r="r" t="t"/>
              <a:pathLst>
                <a:path extrusionOk="0" h="183" w="455">
                  <a:moveTo>
                    <a:pt x="273" y="0"/>
                  </a:moveTo>
                  <a:lnTo>
                    <a:pt x="46" y="46"/>
                  </a:lnTo>
                  <a:lnTo>
                    <a:pt x="0" y="137"/>
                  </a:lnTo>
                  <a:lnTo>
                    <a:pt x="46" y="182"/>
                  </a:lnTo>
                  <a:lnTo>
                    <a:pt x="182" y="182"/>
                  </a:lnTo>
                  <a:lnTo>
                    <a:pt x="273" y="137"/>
                  </a:lnTo>
                  <a:lnTo>
                    <a:pt x="318" y="182"/>
                  </a:lnTo>
                  <a:lnTo>
                    <a:pt x="455" y="91"/>
                  </a:lnTo>
                  <a:lnTo>
                    <a:pt x="455" y="46"/>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2"/>
            <p:cNvSpPr/>
            <p:nvPr/>
          </p:nvSpPr>
          <p:spPr>
            <a:xfrm>
              <a:off x="1285762" y="3158152"/>
              <a:ext cx="3147" cy="3125"/>
            </a:xfrm>
            <a:custGeom>
              <a:rect b="b" l="l" r="r" t="t"/>
              <a:pathLst>
                <a:path extrusionOk="0" h="137" w="138">
                  <a:moveTo>
                    <a:pt x="92" y="1"/>
                  </a:moveTo>
                  <a:lnTo>
                    <a:pt x="1" y="137"/>
                  </a:lnTo>
                  <a:lnTo>
                    <a:pt x="92" y="137"/>
                  </a:lnTo>
                  <a:lnTo>
                    <a:pt x="137" y="91"/>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2"/>
            <p:cNvSpPr/>
            <p:nvPr/>
          </p:nvSpPr>
          <p:spPr>
            <a:xfrm>
              <a:off x="1337627" y="3316847"/>
              <a:ext cx="3147" cy="2098"/>
            </a:xfrm>
            <a:custGeom>
              <a:rect b="b" l="l" r="r" t="t"/>
              <a:pathLst>
                <a:path extrusionOk="0" h="92" w="138">
                  <a:moveTo>
                    <a:pt x="92" y="1"/>
                  </a:moveTo>
                  <a:lnTo>
                    <a:pt x="1" y="46"/>
                  </a:lnTo>
                  <a:lnTo>
                    <a:pt x="137"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2"/>
            <p:cNvSpPr/>
            <p:nvPr/>
          </p:nvSpPr>
          <p:spPr>
            <a:xfrm>
              <a:off x="1373936" y="3437179"/>
              <a:ext cx="2098" cy="2098"/>
            </a:xfrm>
            <a:custGeom>
              <a:rect b="b" l="l" r="r" t="t"/>
              <a:pathLst>
                <a:path extrusionOk="0" h="92" w="92">
                  <a:moveTo>
                    <a:pt x="46" y="1"/>
                  </a:moveTo>
                  <a:lnTo>
                    <a:pt x="0" y="91"/>
                  </a:lnTo>
                  <a:lnTo>
                    <a:pt x="46" y="91"/>
                  </a:lnTo>
                  <a:lnTo>
                    <a:pt x="91"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2"/>
            <p:cNvSpPr/>
            <p:nvPr/>
          </p:nvSpPr>
          <p:spPr>
            <a:xfrm>
              <a:off x="1374962" y="3315820"/>
              <a:ext cx="17676" cy="5200"/>
            </a:xfrm>
            <a:custGeom>
              <a:rect b="b" l="l" r="r" t="t"/>
              <a:pathLst>
                <a:path extrusionOk="0" h="228" w="775">
                  <a:moveTo>
                    <a:pt x="319" y="0"/>
                  </a:moveTo>
                  <a:lnTo>
                    <a:pt x="228" y="91"/>
                  </a:lnTo>
                  <a:lnTo>
                    <a:pt x="92" y="46"/>
                  </a:lnTo>
                  <a:lnTo>
                    <a:pt x="1" y="46"/>
                  </a:lnTo>
                  <a:lnTo>
                    <a:pt x="92" y="91"/>
                  </a:lnTo>
                  <a:lnTo>
                    <a:pt x="92" y="182"/>
                  </a:lnTo>
                  <a:lnTo>
                    <a:pt x="274" y="228"/>
                  </a:lnTo>
                  <a:lnTo>
                    <a:pt x="592" y="137"/>
                  </a:lnTo>
                  <a:lnTo>
                    <a:pt x="774" y="91"/>
                  </a:lnTo>
                  <a:lnTo>
                    <a:pt x="638" y="46"/>
                  </a:lnTo>
                  <a:lnTo>
                    <a:pt x="31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2"/>
            <p:cNvSpPr/>
            <p:nvPr/>
          </p:nvSpPr>
          <p:spPr>
            <a:xfrm>
              <a:off x="1380163" y="3424726"/>
              <a:ext cx="18679" cy="8325"/>
            </a:xfrm>
            <a:custGeom>
              <a:rect b="b" l="l" r="r" t="t"/>
              <a:pathLst>
                <a:path extrusionOk="0" h="365" w="819">
                  <a:moveTo>
                    <a:pt x="683" y="1"/>
                  </a:moveTo>
                  <a:lnTo>
                    <a:pt x="546" y="92"/>
                  </a:lnTo>
                  <a:lnTo>
                    <a:pt x="273" y="92"/>
                  </a:lnTo>
                  <a:lnTo>
                    <a:pt x="182" y="46"/>
                  </a:lnTo>
                  <a:lnTo>
                    <a:pt x="91" y="92"/>
                  </a:lnTo>
                  <a:lnTo>
                    <a:pt x="0" y="274"/>
                  </a:lnTo>
                  <a:lnTo>
                    <a:pt x="46" y="319"/>
                  </a:lnTo>
                  <a:lnTo>
                    <a:pt x="228" y="228"/>
                  </a:lnTo>
                  <a:lnTo>
                    <a:pt x="455" y="274"/>
                  </a:lnTo>
                  <a:lnTo>
                    <a:pt x="546" y="365"/>
                  </a:lnTo>
                  <a:lnTo>
                    <a:pt x="592" y="274"/>
                  </a:lnTo>
                  <a:lnTo>
                    <a:pt x="728" y="183"/>
                  </a:lnTo>
                  <a:lnTo>
                    <a:pt x="819" y="137"/>
                  </a:lnTo>
                  <a:lnTo>
                    <a:pt x="819" y="46"/>
                  </a:lnTo>
                  <a:lnTo>
                    <a:pt x="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2"/>
            <p:cNvSpPr/>
            <p:nvPr/>
          </p:nvSpPr>
          <p:spPr>
            <a:xfrm>
              <a:off x="1384314" y="3322047"/>
              <a:ext cx="3125" cy="8325"/>
            </a:xfrm>
            <a:custGeom>
              <a:rect b="b" l="l" r="r" t="t"/>
              <a:pathLst>
                <a:path extrusionOk="0" h="365" w="137">
                  <a:moveTo>
                    <a:pt x="0" y="0"/>
                  </a:moveTo>
                  <a:lnTo>
                    <a:pt x="0" y="137"/>
                  </a:lnTo>
                  <a:lnTo>
                    <a:pt x="91" y="319"/>
                  </a:lnTo>
                  <a:lnTo>
                    <a:pt x="137" y="364"/>
                  </a:lnTo>
                  <a:lnTo>
                    <a:pt x="137" y="273"/>
                  </a:lnTo>
                  <a:lnTo>
                    <a:pt x="46"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2"/>
            <p:cNvSpPr/>
            <p:nvPr/>
          </p:nvSpPr>
          <p:spPr>
            <a:xfrm>
              <a:off x="1007784" y="3406070"/>
              <a:ext cx="2098" cy="2098"/>
            </a:xfrm>
            <a:custGeom>
              <a:rect b="b" l="l" r="r" t="t"/>
              <a:pathLst>
                <a:path extrusionOk="0" h="92" w="92">
                  <a:moveTo>
                    <a:pt x="0" y="0"/>
                  </a:moveTo>
                  <a:lnTo>
                    <a:pt x="46" y="91"/>
                  </a:lnTo>
                  <a:lnTo>
                    <a:pt x="91" y="46"/>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2"/>
            <p:cNvSpPr/>
            <p:nvPr/>
          </p:nvSpPr>
          <p:spPr>
            <a:xfrm>
              <a:off x="1559612" y="3294039"/>
              <a:ext cx="17653" cy="10400"/>
            </a:xfrm>
            <a:custGeom>
              <a:rect b="b" l="l" r="r" t="t"/>
              <a:pathLst>
                <a:path extrusionOk="0" h="456" w="774">
                  <a:moveTo>
                    <a:pt x="0" y="0"/>
                  </a:moveTo>
                  <a:lnTo>
                    <a:pt x="46" y="46"/>
                  </a:lnTo>
                  <a:lnTo>
                    <a:pt x="137" y="182"/>
                  </a:lnTo>
                  <a:lnTo>
                    <a:pt x="137" y="91"/>
                  </a:lnTo>
                  <a:lnTo>
                    <a:pt x="228" y="91"/>
                  </a:lnTo>
                  <a:lnTo>
                    <a:pt x="364" y="273"/>
                  </a:lnTo>
                  <a:lnTo>
                    <a:pt x="364" y="410"/>
                  </a:lnTo>
                  <a:lnTo>
                    <a:pt x="501" y="410"/>
                  </a:lnTo>
                  <a:lnTo>
                    <a:pt x="592" y="455"/>
                  </a:lnTo>
                  <a:lnTo>
                    <a:pt x="774" y="410"/>
                  </a:lnTo>
                  <a:lnTo>
                    <a:pt x="683" y="364"/>
                  </a:lnTo>
                  <a:lnTo>
                    <a:pt x="592" y="273"/>
                  </a:lnTo>
                  <a:lnTo>
                    <a:pt x="455" y="137"/>
                  </a:lnTo>
                  <a:lnTo>
                    <a:pt x="364" y="46"/>
                  </a:lnTo>
                  <a:lnTo>
                    <a:pt x="228"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2"/>
            <p:cNvSpPr/>
            <p:nvPr/>
          </p:nvSpPr>
          <p:spPr>
            <a:xfrm>
              <a:off x="1357332" y="3314771"/>
              <a:ext cx="16627" cy="7298"/>
            </a:xfrm>
            <a:custGeom>
              <a:rect b="b" l="l" r="r" t="t"/>
              <a:pathLst>
                <a:path extrusionOk="0" h="320" w="729">
                  <a:moveTo>
                    <a:pt x="92" y="1"/>
                  </a:moveTo>
                  <a:lnTo>
                    <a:pt x="1" y="137"/>
                  </a:lnTo>
                  <a:lnTo>
                    <a:pt x="1" y="183"/>
                  </a:lnTo>
                  <a:lnTo>
                    <a:pt x="46" y="274"/>
                  </a:lnTo>
                  <a:lnTo>
                    <a:pt x="183" y="319"/>
                  </a:lnTo>
                  <a:lnTo>
                    <a:pt x="365" y="228"/>
                  </a:lnTo>
                  <a:lnTo>
                    <a:pt x="456" y="228"/>
                  </a:lnTo>
                  <a:lnTo>
                    <a:pt x="637" y="183"/>
                  </a:lnTo>
                  <a:lnTo>
                    <a:pt x="728" y="183"/>
                  </a:lnTo>
                  <a:lnTo>
                    <a:pt x="728" y="46"/>
                  </a:lnTo>
                  <a:lnTo>
                    <a:pt x="637" y="1"/>
                  </a:lnTo>
                  <a:lnTo>
                    <a:pt x="547" y="92"/>
                  </a:lnTo>
                  <a:lnTo>
                    <a:pt x="410" y="46"/>
                  </a:lnTo>
                  <a:lnTo>
                    <a:pt x="274" y="1"/>
                  </a:lnTo>
                  <a:lnTo>
                    <a:pt x="183"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2"/>
            <p:cNvSpPr/>
            <p:nvPr/>
          </p:nvSpPr>
          <p:spPr>
            <a:xfrm>
              <a:off x="1385340" y="3340703"/>
              <a:ext cx="24929" cy="14551"/>
            </a:xfrm>
            <a:custGeom>
              <a:rect b="b" l="l" r="r" t="t"/>
              <a:pathLst>
                <a:path extrusionOk="0" h="638" w="1093">
                  <a:moveTo>
                    <a:pt x="410" y="1"/>
                  </a:moveTo>
                  <a:lnTo>
                    <a:pt x="274" y="137"/>
                  </a:lnTo>
                  <a:lnTo>
                    <a:pt x="137" y="46"/>
                  </a:lnTo>
                  <a:lnTo>
                    <a:pt x="1" y="137"/>
                  </a:lnTo>
                  <a:lnTo>
                    <a:pt x="1" y="365"/>
                  </a:lnTo>
                  <a:lnTo>
                    <a:pt x="137" y="547"/>
                  </a:lnTo>
                  <a:lnTo>
                    <a:pt x="365" y="592"/>
                  </a:lnTo>
                  <a:lnTo>
                    <a:pt x="410" y="638"/>
                  </a:lnTo>
                  <a:lnTo>
                    <a:pt x="774" y="638"/>
                  </a:lnTo>
                  <a:lnTo>
                    <a:pt x="956" y="501"/>
                  </a:lnTo>
                  <a:lnTo>
                    <a:pt x="1092" y="501"/>
                  </a:lnTo>
                  <a:lnTo>
                    <a:pt x="1092" y="365"/>
                  </a:lnTo>
                  <a:lnTo>
                    <a:pt x="956" y="228"/>
                  </a:lnTo>
                  <a:lnTo>
                    <a:pt x="956" y="137"/>
                  </a:lnTo>
                  <a:lnTo>
                    <a:pt x="728" y="46"/>
                  </a:lnTo>
                  <a:lnTo>
                    <a:pt x="41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2"/>
            <p:cNvSpPr/>
            <p:nvPr/>
          </p:nvSpPr>
          <p:spPr>
            <a:xfrm>
              <a:off x="1081430" y="3290915"/>
              <a:ext cx="5200" cy="3147"/>
            </a:xfrm>
            <a:custGeom>
              <a:rect b="b" l="l" r="r" t="t"/>
              <a:pathLst>
                <a:path extrusionOk="0" h="138" w="228">
                  <a:moveTo>
                    <a:pt x="0" y="1"/>
                  </a:moveTo>
                  <a:lnTo>
                    <a:pt x="0" y="92"/>
                  </a:lnTo>
                  <a:lnTo>
                    <a:pt x="137" y="137"/>
                  </a:lnTo>
                  <a:lnTo>
                    <a:pt x="228" y="92"/>
                  </a:lnTo>
                  <a:lnTo>
                    <a:pt x="228"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2"/>
            <p:cNvSpPr/>
            <p:nvPr/>
          </p:nvSpPr>
          <p:spPr>
            <a:xfrm>
              <a:off x="1233898" y="3202764"/>
              <a:ext cx="4174" cy="3125"/>
            </a:xfrm>
            <a:custGeom>
              <a:rect b="b" l="l" r="r" t="t"/>
              <a:pathLst>
                <a:path extrusionOk="0" h="137" w="183">
                  <a:moveTo>
                    <a:pt x="1" y="0"/>
                  </a:moveTo>
                  <a:lnTo>
                    <a:pt x="1" y="46"/>
                  </a:lnTo>
                  <a:lnTo>
                    <a:pt x="46" y="137"/>
                  </a:lnTo>
                  <a:lnTo>
                    <a:pt x="183" y="137"/>
                  </a:lnTo>
                  <a:lnTo>
                    <a:pt x="183"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2"/>
            <p:cNvSpPr/>
            <p:nvPr/>
          </p:nvSpPr>
          <p:spPr>
            <a:xfrm>
              <a:off x="1027490" y="3226620"/>
              <a:ext cx="2098" cy="3125"/>
            </a:xfrm>
            <a:custGeom>
              <a:rect b="b" l="l" r="r" t="t"/>
              <a:pathLst>
                <a:path extrusionOk="0" h="137" w="92">
                  <a:moveTo>
                    <a:pt x="0" y="0"/>
                  </a:moveTo>
                  <a:lnTo>
                    <a:pt x="0" y="137"/>
                  </a:lnTo>
                  <a:lnTo>
                    <a:pt x="91" y="91"/>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2"/>
            <p:cNvSpPr/>
            <p:nvPr/>
          </p:nvSpPr>
          <p:spPr>
            <a:xfrm>
              <a:off x="1407121" y="3289888"/>
              <a:ext cx="3147" cy="4174"/>
            </a:xfrm>
            <a:custGeom>
              <a:rect b="b" l="l" r="r" t="t"/>
              <a:pathLst>
                <a:path extrusionOk="0" h="183" w="138">
                  <a:moveTo>
                    <a:pt x="46" y="0"/>
                  </a:moveTo>
                  <a:lnTo>
                    <a:pt x="1" y="182"/>
                  </a:lnTo>
                  <a:lnTo>
                    <a:pt x="92" y="182"/>
                  </a:lnTo>
                  <a:lnTo>
                    <a:pt x="137"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2"/>
            <p:cNvSpPr/>
            <p:nvPr/>
          </p:nvSpPr>
          <p:spPr>
            <a:xfrm>
              <a:off x="1552336" y="3311669"/>
              <a:ext cx="5223" cy="1049"/>
            </a:xfrm>
            <a:custGeom>
              <a:rect b="b" l="l" r="r" t="t"/>
              <a:pathLst>
                <a:path extrusionOk="0" h="46" w="229">
                  <a:moveTo>
                    <a:pt x="1" y="0"/>
                  </a:moveTo>
                  <a:lnTo>
                    <a:pt x="137"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2"/>
            <p:cNvSpPr/>
            <p:nvPr/>
          </p:nvSpPr>
          <p:spPr>
            <a:xfrm>
              <a:off x="1475589" y="3297141"/>
              <a:ext cx="3125" cy="2098"/>
            </a:xfrm>
            <a:custGeom>
              <a:rect b="b" l="l" r="r" t="t"/>
              <a:pathLst>
                <a:path extrusionOk="0" h="92" w="137">
                  <a:moveTo>
                    <a:pt x="0" y="1"/>
                  </a:moveTo>
                  <a:lnTo>
                    <a:pt x="91"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2"/>
            <p:cNvSpPr/>
            <p:nvPr/>
          </p:nvSpPr>
          <p:spPr>
            <a:xfrm>
              <a:off x="1469363" y="3298190"/>
              <a:ext cx="7276" cy="2098"/>
            </a:xfrm>
            <a:custGeom>
              <a:rect b="b" l="l" r="r" t="t"/>
              <a:pathLst>
                <a:path extrusionOk="0" h="92" w="319">
                  <a:moveTo>
                    <a:pt x="137" y="0"/>
                  </a:moveTo>
                  <a:lnTo>
                    <a:pt x="1" y="46"/>
                  </a:lnTo>
                  <a:lnTo>
                    <a:pt x="137" y="91"/>
                  </a:lnTo>
                  <a:lnTo>
                    <a:pt x="319" y="91"/>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2"/>
            <p:cNvSpPr/>
            <p:nvPr/>
          </p:nvSpPr>
          <p:spPr>
            <a:xfrm>
              <a:off x="1307543" y="3377013"/>
              <a:ext cx="6249" cy="8325"/>
            </a:xfrm>
            <a:custGeom>
              <a:rect b="b" l="l" r="r" t="t"/>
              <a:pathLst>
                <a:path extrusionOk="0" h="365" w="274">
                  <a:moveTo>
                    <a:pt x="137" y="1"/>
                  </a:moveTo>
                  <a:lnTo>
                    <a:pt x="46" y="46"/>
                  </a:lnTo>
                  <a:lnTo>
                    <a:pt x="46" y="183"/>
                  </a:lnTo>
                  <a:lnTo>
                    <a:pt x="1" y="228"/>
                  </a:lnTo>
                  <a:lnTo>
                    <a:pt x="92" y="365"/>
                  </a:lnTo>
                  <a:lnTo>
                    <a:pt x="137" y="365"/>
                  </a:lnTo>
                  <a:lnTo>
                    <a:pt x="274" y="319"/>
                  </a:lnTo>
                  <a:lnTo>
                    <a:pt x="228"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2"/>
            <p:cNvSpPr/>
            <p:nvPr/>
          </p:nvSpPr>
          <p:spPr>
            <a:xfrm>
              <a:off x="1467287" y="3283662"/>
              <a:ext cx="20778" cy="7276"/>
            </a:xfrm>
            <a:custGeom>
              <a:rect b="b" l="l" r="r" t="t"/>
              <a:pathLst>
                <a:path extrusionOk="0" h="319" w="911">
                  <a:moveTo>
                    <a:pt x="410" y="1"/>
                  </a:moveTo>
                  <a:lnTo>
                    <a:pt x="274" y="91"/>
                  </a:lnTo>
                  <a:lnTo>
                    <a:pt x="137" y="91"/>
                  </a:lnTo>
                  <a:lnTo>
                    <a:pt x="92" y="137"/>
                  </a:lnTo>
                  <a:lnTo>
                    <a:pt x="137" y="182"/>
                  </a:lnTo>
                  <a:lnTo>
                    <a:pt x="1" y="228"/>
                  </a:lnTo>
                  <a:lnTo>
                    <a:pt x="228" y="228"/>
                  </a:lnTo>
                  <a:lnTo>
                    <a:pt x="410" y="319"/>
                  </a:lnTo>
                  <a:lnTo>
                    <a:pt x="501" y="273"/>
                  </a:lnTo>
                  <a:lnTo>
                    <a:pt x="501" y="228"/>
                  </a:lnTo>
                  <a:lnTo>
                    <a:pt x="410" y="182"/>
                  </a:lnTo>
                  <a:lnTo>
                    <a:pt x="364" y="137"/>
                  </a:lnTo>
                  <a:lnTo>
                    <a:pt x="410" y="91"/>
                  </a:lnTo>
                  <a:lnTo>
                    <a:pt x="637" y="228"/>
                  </a:lnTo>
                  <a:lnTo>
                    <a:pt x="774" y="273"/>
                  </a:lnTo>
                  <a:lnTo>
                    <a:pt x="910" y="228"/>
                  </a:lnTo>
                  <a:lnTo>
                    <a:pt x="865" y="137"/>
                  </a:lnTo>
                  <a:lnTo>
                    <a:pt x="6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2"/>
            <p:cNvSpPr/>
            <p:nvPr/>
          </p:nvSpPr>
          <p:spPr>
            <a:xfrm>
              <a:off x="1559612" y="3312696"/>
              <a:ext cx="25955" cy="5223"/>
            </a:xfrm>
            <a:custGeom>
              <a:rect b="b" l="l" r="r" t="t"/>
              <a:pathLst>
                <a:path extrusionOk="0" h="229" w="1138">
                  <a:moveTo>
                    <a:pt x="0" y="1"/>
                  </a:moveTo>
                  <a:lnTo>
                    <a:pt x="91" y="46"/>
                  </a:lnTo>
                  <a:lnTo>
                    <a:pt x="319" y="183"/>
                  </a:lnTo>
                  <a:lnTo>
                    <a:pt x="683" y="228"/>
                  </a:lnTo>
                  <a:lnTo>
                    <a:pt x="1046" y="183"/>
                  </a:lnTo>
                  <a:lnTo>
                    <a:pt x="1137" y="137"/>
                  </a:lnTo>
                  <a:lnTo>
                    <a:pt x="864" y="46"/>
                  </a:lnTo>
                  <a:lnTo>
                    <a:pt x="728" y="92"/>
                  </a:lnTo>
                  <a:lnTo>
                    <a:pt x="455" y="46"/>
                  </a:lnTo>
                  <a:lnTo>
                    <a:pt x="319" y="92"/>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2"/>
            <p:cNvSpPr/>
            <p:nvPr/>
          </p:nvSpPr>
          <p:spPr>
            <a:xfrm>
              <a:off x="1474563" y="3300266"/>
              <a:ext cx="6226" cy="8325"/>
            </a:xfrm>
            <a:custGeom>
              <a:rect b="b" l="l" r="r" t="t"/>
              <a:pathLst>
                <a:path extrusionOk="0" h="365" w="273">
                  <a:moveTo>
                    <a:pt x="182" y="0"/>
                  </a:moveTo>
                  <a:lnTo>
                    <a:pt x="0" y="91"/>
                  </a:lnTo>
                  <a:lnTo>
                    <a:pt x="0" y="319"/>
                  </a:lnTo>
                  <a:lnTo>
                    <a:pt x="182" y="364"/>
                  </a:lnTo>
                  <a:lnTo>
                    <a:pt x="273" y="319"/>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2"/>
            <p:cNvSpPr/>
            <p:nvPr/>
          </p:nvSpPr>
          <p:spPr>
            <a:xfrm>
              <a:off x="1398819" y="3207941"/>
              <a:ext cx="3147" cy="3125"/>
            </a:xfrm>
            <a:custGeom>
              <a:rect b="b" l="l" r="r" t="t"/>
              <a:pathLst>
                <a:path extrusionOk="0" h="137" w="138">
                  <a:moveTo>
                    <a:pt x="1" y="1"/>
                  </a:moveTo>
                  <a:lnTo>
                    <a:pt x="92" y="137"/>
                  </a:lnTo>
                  <a:lnTo>
                    <a:pt x="137"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2"/>
            <p:cNvSpPr/>
            <p:nvPr/>
          </p:nvSpPr>
          <p:spPr>
            <a:xfrm>
              <a:off x="1474563" y="3421624"/>
              <a:ext cx="5200" cy="1049"/>
            </a:xfrm>
            <a:custGeom>
              <a:rect b="b" l="l" r="r" t="t"/>
              <a:pathLst>
                <a:path extrusionOk="0" h="46" w="228">
                  <a:moveTo>
                    <a:pt x="0" y="0"/>
                  </a:moveTo>
                  <a:lnTo>
                    <a:pt x="91" y="46"/>
                  </a:lnTo>
                  <a:lnTo>
                    <a:pt x="182" y="46"/>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2"/>
            <p:cNvSpPr/>
            <p:nvPr/>
          </p:nvSpPr>
          <p:spPr>
            <a:xfrm>
              <a:off x="1547159" y="3300266"/>
              <a:ext cx="4174" cy="3125"/>
            </a:xfrm>
            <a:custGeom>
              <a:rect b="b" l="l" r="r" t="t"/>
              <a:pathLst>
                <a:path extrusionOk="0" h="137" w="183">
                  <a:moveTo>
                    <a:pt x="1" y="0"/>
                  </a:moveTo>
                  <a:lnTo>
                    <a:pt x="92" y="137"/>
                  </a:lnTo>
                  <a:lnTo>
                    <a:pt x="183"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2"/>
            <p:cNvSpPr/>
            <p:nvPr/>
          </p:nvSpPr>
          <p:spPr>
            <a:xfrm>
              <a:off x="1473514" y="3434077"/>
              <a:ext cx="6249" cy="4151"/>
            </a:xfrm>
            <a:custGeom>
              <a:rect b="b" l="l" r="r" t="t"/>
              <a:pathLst>
                <a:path extrusionOk="0" h="182" w="274">
                  <a:moveTo>
                    <a:pt x="182" y="0"/>
                  </a:moveTo>
                  <a:lnTo>
                    <a:pt x="46" y="137"/>
                  </a:lnTo>
                  <a:lnTo>
                    <a:pt x="1" y="182"/>
                  </a:lnTo>
                  <a:lnTo>
                    <a:pt x="1" y="182"/>
                  </a:lnTo>
                  <a:lnTo>
                    <a:pt x="137" y="137"/>
                  </a:lnTo>
                  <a:lnTo>
                    <a:pt x="228" y="91"/>
                  </a:lnTo>
                  <a:lnTo>
                    <a:pt x="273"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2"/>
            <p:cNvSpPr/>
            <p:nvPr/>
          </p:nvSpPr>
          <p:spPr>
            <a:xfrm>
              <a:off x="1472487" y="3422651"/>
              <a:ext cx="2075" cy="2098"/>
            </a:xfrm>
            <a:custGeom>
              <a:rect b="b" l="l" r="r" t="t"/>
              <a:pathLst>
                <a:path extrusionOk="0" h="92" w="91">
                  <a:moveTo>
                    <a:pt x="91" y="1"/>
                  </a:moveTo>
                  <a:lnTo>
                    <a:pt x="0" y="92"/>
                  </a:lnTo>
                  <a:lnTo>
                    <a:pt x="91" y="92"/>
                  </a:lnTo>
                  <a:cubicBezTo>
                    <a:pt x="91" y="46"/>
                    <a:pt x="91" y="46"/>
                    <a:pt x="91" y="1"/>
                  </a:cubicBez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2"/>
            <p:cNvSpPr/>
            <p:nvPr/>
          </p:nvSpPr>
          <p:spPr>
            <a:xfrm>
              <a:off x="913384" y="3333451"/>
              <a:ext cx="3125" cy="3125"/>
            </a:xfrm>
            <a:custGeom>
              <a:rect b="b" l="l" r="r" t="t"/>
              <a:pathLst>
                <a:path extrusionOk="0" h="137" w="137">
                  <a:moveTo>
                    <a:pt x="0" y="1"/>
                  </a:moveTo>
                  <a:lnTo>
                    <a:pt x="46" y="137"/>
                  </a:lnTo>
                  <a:lnTo>
                    <a:pt x="137"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2"/>
            <p:cNvSpPr/>
            <p:nvPr/>
          </p:nvSpPr>
          <p:spPr>
            <a:xfrm>
              <a:off x="1544057" y="3407096"/>
              <a:ext cx="2098" cy="2098"/>
            </a:xfrm>
            <a:custGeom>
              <a:rect b="b" l="l" r="r" t="t"/>
              <a:pathLst>
                <a:path extrusionOk="0" h="92" w="92">
                  <a:moveTo>
                    <a:pt x="91" y="1"/>
                  </a:moveTo>
                  <a:lnTo>
                    <a:pt x="0" y="92"/>
                  </a:lnTo>
                  <a:lnTo>
                    <a:pt x="46" y="92"/>
                  </a:lnTo>
                  <a:lnTo>
                    <a:pt x="91"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2"/>
            <p:cNvSpPr/>
            <p:nvPr/>
          </p:nvSpPr>
          <p:spPr>
            <a:xfrm>
              <a:off x="905082" y="3322047"/>
              <a:ext cx="6249" cy="6249"/>
            </a:xfrm>
            <a:custGeom>
              <a:rect b="b" l="l" r="r" t="t"/>
              <a:pathLst>
                <a:path extrusionOk="0" h="274" w="274">
                  <a:moveTo>
                    <a:pt x="92" y="0"/>
                  </a:moveTo>
                  <a:lnTo>
                    <a:pt x="1" y="91"/>
                  </a:lnTo>
                  <a:lnTo>
                    <a:pt x="92" y="182"/>
                  </a:lnTo>
                  <a:lnTo>
                    <a:pt x="273" y="273"/>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2"/>
            <p:cNvSpPr/>
            <p:nvPr/>
          </p:nvSpPr>
          <p:spPr>
            <a:xfrm>
              <a:off x="916486" y="3336552"/>
              <a:ext cx="6249" cy="9374"/>
            </a:xfrm>
            <a:custGeom>
              <a:rect b="b" l="l" r="r" t="t"/>
              <a:pathLst>
                <a:path extrusionOk="0" h="411" w="274">
                  <a:moveTo>
                    <a:pt x="92" y="1"/>
                  </a:moveTo>
                  <a:lnTo>
                    <a:pt x="1" y="137"/>
                  </a:lnTo>
                  <a:lnTo>
                    <a:pt x="274" y="410"/>
                  </a:lnTo>
                  <a:lnTo>
                    <a:pt x="274" y="274"/>
                  </a:lnTo>
                  <a:lnTo>
                    <a:pt x="274" y="137"/>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2"/>
            <p:cNvSpPr/>
            <p:nvPr/>
          </p:nvSpPr>
          <p:spPr>
            <a:xfrm>
              <a:off x="887452" y="3302341"/>
              <a:ext cx="12476" cy="15578"/>
            </a:xfrm>
            <a:custGeom>
              <a:rect b="b" l="l" r="r" t="t"/>
              <a:pathLst>
                <a:path extrusionOk="0" h="683" w="547">
                  <a:moveTo>
                    <a:pt x="137" y="0"/>
                  </a:moveTo>
                  <a:lnTo>
                    <a:pt x="0" y="137"/>
                  </a:lnTo>
                  <a:lnTo>
                    <a:pt x="0" y="228"/>
                  </a:lnTo>
                  <a:lnTo>
                    <a:pt x="137" y="319"/>
                  </a:lnTo>
                  <a:lnTo>
                    <a:pt x="364" y="637"/>
                  </a:lnTo>
                  <a:lnTo>
                    <a:pt x="546" y="682"/>
                  </a:lnTo>
                  <a:lnTo>
                    <a:pt x="546" y="364"/>
                  </a:lnTo>
                  <a:lnTo>
                    <a:pt x="319"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2"/>
            <p:cNvSpPr/>
            <p:nvPr/>
          </p:nvSpPr>
          <p:spPr>
            <a:xfrm>
              <a:off x="1510850" y="3383239"/>
              <a:ext cx="6249" cy="11427"/>
            </a:xfrm>
            <a:custGeom>
              <a:rect b="b" l="l" r="r" t="t"/>
              <a:pathLst>
                <a:path extrusionOk="0" h="501" w="274">
                  <a:moveTo>
                    <a:pt x="274" y="1"/>
                  </a:moveTo>
                  <a:lnTo>
                    <a:pt x="137" y="46"/>
                  </a:lnTo>
                  <a:lnTo>
                    <a:pt x="46" y="410"/>
                  </a:lnTo>
                  <a:lnTo>
                    <a:pt x="1" y="501"/>
                  </a:lnTo>
                  <a:lnTo>
                    <a:pt x="1" y="501"/>
                  </a:lnTo>
                  <a:lnTo>
                    <a:pt x="92" y="455"/>
                  </a:lnTo>
                  <a:lnTo>
                    <a:pt x="228" y="137"/>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2"/>
            <p:cNvSpPr/>
            <p:nvPr/>
          </p:nvSpPr>
          <p:spPr>
            <a:xfrm>
              <a:off x="1507748" y="3386364"/>
              <a:ext cx="2098" cy="7276"/>
            </a:xfrm>
            <a:custGeom>
              <a:rect b="b" l="l" r="r" t="t"/>
              <a:pathLst>
                <a:path extrusionOk="0" h="319" w="92">
                  <a:moveTo>
                    <a:pt x="0" y="0"/>
                  </a:moveTo>
                  <a:lnTo>
                    <a:pt x="46" y="136"/>
                  </a:lnTo>
                  <a:lnTo>
                    <a:pt x="46" y="273"/>
                  </a:lnTo>
                  <a:lnTo>
                    <a:pt x="91" y="318"/>
                  </a:lnTo>
                  <a:lnTo>
                    <a:pt x="91" y="13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2"/>
            <p:cNvSpPr/>
            <p:nvPr/>
          </p:nvSpPr>
          <p:spPr>
            <a:xfrm>
              <a:off x="887452" y="3279511"/>
              <a:ext cx="6249" cy="3147"/>
            </a:xfrm>
            <a:custGeom>
              <a:rect b="b" l="l" r="r" t="t"/>
              <a:pathLst>
                <a:path extrusionOk="0" h="138" w="274">
                  <a:moveTo>
                    <a:pt x="46" y="1"/>
                  </a:moveTo>
                  <a:lnTo>
                    <a:pt x="0" y="92"/>
                  </a:lnTo>
                  <a:lnTo>
                    <a:pt x="182" y="92"/>
                  </a:lnTo>
                  <a:lnTo>
                    <a:pt x="228" y="137"/>
                  </a:lnTo>
                  <a:lnTo>
                    <a:pt x="273"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2"/>
            <p:cNvSpPr/>
            <p:nvPr/>
          </p:nvSpPr>
          <p:spPr>
            <a:xfrm>
              <a:off x="1493219" y="3412296"/>
              <a:ext cx="3147" cy="2075"/>
            </a:xfrm>
            <a:custGeom>
              <a:rect b="b" l="l" r="r" t="t"/>
              <a:pathLst>
                <a:path extrusionOk="0" h="91" w="138">
                  <a:moveTo>
                    <a:pt x="92" y="0"/>
                  </a:moveTo>
                  <a:lnTo>
                    <a:pt x="1" y="91"/>
                  </a:lnTo>
                  <a:lnTo>
                    <a:pt x="1" y="91"/>
                  </a:lnTo>
                  <a:lnTo>
                    <a:pt x="137" y="45"/>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2"/>
            <p:cNvSpPr/>
            <p:nvPr/>
          </p:nvSpPr>
          <p:spPr>
            <a:xfrm>
              <a:off x="993256" y="3258779"/>
              <a:ext cx="8325" cy="10377"/>
            </a:xfrm>
            <a:custGeom>
              <a:rect b="b" l="l" r="r" t="t"/>
              <a:pathLst>
                <a:path extrusionOk="0" h="455" w="365">
                  <a:moveTo>
                    <a:pt x="273" y="0"/>
                  </a:moveTo>
                  <a:lnTo>
                    <a:pt x="182" y="91"/>
                  </a:lnTo>
                  <a:lnTo>
                    <a:pt x="46" y="91"/>
                  </a:lnTo>
                  <a:lnTo>
                    <a:pt x="0" y="227"/>
                  </a:lnTo>
                  <a:lnTo>
                    <a:pt x="137" y="273"/>
                  </a:lnTo>
                  <a:lnTo>
                    <a:pt x="228" y="455"/>
                  </a:lnTo>
                  <a:lnTo>
                    <a:pt x="319" y="455"/>
                  </a:lnTo>
                  <a:lnTo>
                    <a:pt x="364" y="182"/>
                  </a:lnTo>
                  <a:lnTo>
                    <a:pt x="273" y="91"/>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2"/>
            <p:cNvSpPr/>
            <p:nvPr/>
          </p:nvSpPr>
          <p:spPr>
            <a:xfrm>
              <a:off x="1490118" y="3415398"/>
              <a:ext cx="5200" cy="3125"/>
            </a:xfrm>
            <a:custGeom>
              <a:rect b="b" l="l" r="r" t="t"/>
              <a:pathLst>
                <a:path extrusionOk="0" h="137" w="228">
                  <a:moveTo>
                    <a:pt x="0" y="0"/>
                  </a:moveTo>
                  <a:lnTo>
                    <a:pt x="228" y="137"/>
                  </a:lnTo>
                  <a:lnTo>
                    <a:pt x="182"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2"/>
            <p:cNvSpPr/>
            <p:nvPr/>
          </p:nvSpPr>
          <p:spPr>
            <a:xfrm>
              <a:off x="960048" y="3260831"/>
              <a:ext cx="12476" cy="10400"/>
            </a:xfrm>
            <a:custGeom>
              <a:rect b="b" l="l" r="r" t="t"/>
              <a:pathLst>
                <a:path extrusionOk="0" h="456" w="547">
                  <a:moveTo>
                    <a:pt x="92" y="1"/>
                  </a:moveTo>
                  <a:lnTo>
                    <a:pt x="1" y="183"/>
                  </a:lnTo>
                  <a:lnTo>
                    <a:pt x="46" y="365"/>
                  </a:lnTo>
                  <a:lnTo>
                    <a:pt x="319" y="365"/>
                  </a:lnTo>
                  <a:lnTo>
                    <a:pt x="501" y="456"/>
                  </a:lnTo>
                  <a:lnTo>
                    <a:pt x="547" y="410"/>
                  </a:lnTo>
                  <a:lnTo>
                    <a:pt x="501" y="183"/>
                  </a:lnTo>
                  <a:lnTo>
                    <a:pt x="319"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2"/>
            <p:cNvSpPr/>
            <p:nvPr/>
          </p:nvSpPr>
          <p:spPr>
            <a:xfrm>
              <a:off x="860471" y="3255654"/>
              <a:ext cx="15600" cy="16627"/>
            </a:xfrm>
            <a:custGeom>
              <a:rect b="b" l="l" r="r" t="t"/>
              <a:pathLst>
                <a:path extrusionOk="0" h="729" w="684">
                  <a:moveTo>
                    <a:pt x="274" y="1"/>
                  </a:moveTo>
                  <a:lnTo>
                    <a:pt x="183" y="46"/>
                  </a:lnTo>
                  <a:lnTo>
                    <a:pt x="1" y="92"/>
                  </a:lnTo>
                  <a:lnTo>
                    <a:pt x="228" y="273"/>
                  </a:lnTo>
                  <a:lnTo>
                    <a:pt x="228" y="455"/>
                  </a:lnTo>
                  <a:lnTo>
                    <a:pt x="365" y="455"/>
                  </a:lnTo>
                  <a:lnTo>
                    <a:pt x="501" y="728"/>
                  </a:lnTo>
                  <a:lnTo>
                    <a:pt x="592" y="728"/>
                  </a:lnTo>
                  <a:lnTo>
                    <a:pt x="592" y="501"/>
                  </a:lnTo>
                  <a:lnTo>
                    <a:pt x="683" y="410"/>
                  </a:lnTo>
                  <a:lnTo>
                    <a:pt x="456" y="228"/>
                  </a:lnTo>
                  <a:lnTo>
                    <a:pt x="365"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2"/>
            <p:cNvSpPr/>
            <p:nvPr/>
          </p:nvSpPr>
          <p:spPr>
            <a:xfrm>
              <a:off x="939316" y="3244250"/>
              <a:ext cx="9351" cy="7276"/>
            </a:xfrm>
            <a:custGeom>
              <a:rect b="b" l="l" r="r" t="t"/>
              <a:pathLst>
                <a:path extrusionOk="0" h="319" w="410">
                  <a:moveTo>
                    <a:pt x="273" y="0"/>
                  </a:moveTo>
                  <a:lnTo>
                    <a:pt x="137" y="46"/>
                  </a:lnTo>
                  <a:lnTo>
                    <a:pt x="0" y="91"/>
                  </a:lnTo>
                  <a:lnTo>
                    <a:pt x="91" y="319"/>
                  </a:lnTo>
                  <a:lnTo>
                    <a:pt x="273" y="319"/>
                  </a:lnTo>
                  <a:lnTo>
                    <a:pt x="410" y="137"/>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2"/>
            <p:cNvSpPr/>
            <p:nvPr/>
          </p:nvSpPr>
          <p:spPr>
            <a:xfrm>
              <a:off x="833512" y="3227647"/>
              <a:ext cx="8325" cy="6249"/>
            </a:xfrm>
            <a:custGeom>
              <a:rect b="b" l="l" r="r" t="t"/>
              <a:pathLst>
                <a:path extrusionOk="0" h="274" w="365">
                  <a:moveTo>
                    <a:pt x="91" y="1"/>
                  </a:moveTo>
                  <a:lnTo>
                    <a:pt x="46" y="46"/>
                  </a:lnTo>
                  <a:lnTo>
                    <a:pt x="0" y="137"/>
                  </a:lnTo>
                  <a:lnTo>
                    <a:pt x="137" y="274"/>
                  </a:lnTo>
                  <a:lnTo>
                    <a:pt x="364" y="228"/>
                  </a:lnTo>
                  <a:lnTo>
                    <a:pt x="228"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2"/>
            <p:cNvSpPr/>
            <p:nvPr/>
          </p:nvSpPr>
          <p:spPr>
            <a:xfrm>
              <a:off x="860471" y="3242175"/>
              <a:ext cx="4174" cy="3125"/>
            </a:xfrm>
            <a:custGeom>
              <a:rect b="b" l="l" r="r" t="t"/>
              <a:pathLst>
                <a:path extrusionOk="0" h="137" w="183">
                  <a:moveTo>
                    <a:pt x="137" y="0"/>
                  </a:moveTo>
                  <a:lnTo>
                    <a:pt x="1" y="46"/>
                  </a:lnTo>
                  <a:lnTo>
                    <a:pt x="183"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2"/>
            <p:cNvSpPr/>
            <p:nvPr/>
          </p:nvSpPr>
          <p:spPr>
            <a:xfrm>
              <a:off x="882252" y="3291964"/>
              <a:ext cx="5223" cy="6249"/>
            </a:xfrm>
            <a:custGeom>
              <a:rect b="b" l="l" r="r" t="t"/>
              <a:pathLst>
                <a:path extrusionOk="0" h="274" w="229">
                  <a:moveTo>
                    <a:pt x="92" y="0"/>
                  </a:moveTo>
                  <a:lnTo>
                    <a:pt x="1" y="137"/>
                  </a:lnTo>
                  <a:lnTo>
                    <a:pt x="137" y="273"/>
                  </a:lnTo>
                  <a:lnTo>
                    <a:pt x="228" y="137"/>
                  </a:lnTo>
                  <a:lnTo>
                    <a:pt x="228"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2"/>
            <p:cNvSpPr/>
            <p:nvPr/>
          </p:nvSpPr>
          <p:spPr>
            <a:xfrm>
              <a:off x="985981" y="3258779"/>
              <a:ext cx="5223" cy="6226"/>
            </a:xfrm>
            <a:custGeom>
              <a:rect b="b" l="l" r="r" t="t"/>
              <a:pathLst>
                <a:path extrusionOk="0" h="273" w="229">
                  <a:moveTo>
                    <a:pt x="183" y="0"/>
                  </a:moveTo>
                  <a:lnTo>
                    <a:pt x="1" y="227"/>
                  </a:lnTo>
                  <a:lnTo>
                    <a:pt x="137" y="273"/>
                  </a:lnTo>
                  <a:lnTo>
                    <a:pt x="228" y="136"/>
                  </a:lnTo>
                  <a:lnTo>
                    <a:pt x="18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2"/>
            <p:cNvSpPr/>
            <p:nvPr/>
          </p:nvSpPr>
          <p:spPr>
            <a:xfrm>
              <a:off x="825210" y="3174756"/>
              <a:ext cx="200227" cy="219910"/>
            </a:xfrm>
            <a:custGeom>
              <a:rect b="b" l="l" r="r" t="t"/>
              <a:pathLst>
                <a:path extrusionOk="0" h="9642" w="8779">
                  <a:moveTo>
                    <a:pt x="137" y="0"/>
                  </a:moveTo>
                  <a:lnTo>
                    <a:pt x="1" y="91"/>
                  </a:lnTo>
                  <a:lnTo>
                    <a:pt x="1" y="137"/>
                  </a:lnTo>
                  <a:lnTo>
                    <a:pt x="46" y="409"/>
                  </a:lnTo>
                  <a:lnTo>
                    <a:pt x="228" y="819"/>
                  </a:lnTo>
                  <a:lnTo>
                    <a:pt x="364" y="864"/>
                  </a:lnTo>
                  <a:lnTo>
                    <a:pt x="683" y="1274"/>
                  </a:lnTo>
                  <a:lnTo>
                    <a:pt x="819" y="1274"/>
                  </a:lnTo>
                  <a:lnTo>
                    <a:pt x="1001" y="1546"/>
                  </a:lnTo>
                  <a:lnTo>
                    <a:pt x="1138" y="1592"/>
                  </a:lnTo>
                  <a:lnTo>
                    <a:pt x="1229" y="1546"/>
                  </a:lnTo>
                  <a:lnTo>
                    <a:pt x="1501" y="1728"/>
                  </a:lnTo>
                  <a:lnTo>
                    <a:pt x="1774" y="2183"/>
                  </a:lnTo>
                  <a:lnTo>
                    <a:pt x="2047" y="2456"/>
                  </a:lnTo>
                  <a:lnTo>
                    <a:pt x="2138" y="2456"/>
                  </a:lnTo>
                  <a:lnTo>
                    <a:pt x="2138" y="2683"/>
                  </a:lnTo>
                  <a:lnTo>
                    <a:pt x="2229" y="2729"/>
                  </a:lnTo>
                  <a:lnTo>
                    <a:pt x="2229" y="2956"/>
                  </a:lnTo>
                  <a:lnTo>
                    <a:pt x="2366" y="3047"/>
                  </a:lnTo>
                  <a:lnTo>
                    <a:pt x="2502" y="3047"/>
                  </a:lnTo>
                  <a:lnTo>
                    <a:pt x="2729" y="3320"/>
                  </a:lnTo>
                  <a:lnTo>
                    <a:pt x="2820" y="3366"/>
                  </a:lnTo>
                  <a:lnTo>
                    <a:pt x="2911" y="3366"/>
                  </a:lnTo>
                  <a:lnTo>
                    <a:pt x="2957" y="3411"/>
                  </a:lnTo>
                  <a:lnTo>
                    <a:pt x="2911" y="3548"/>
                  </a:lnTo>
                  <a:lnTo>
                    <a:pt x="3002" y="3639"/>
                  </a:lnTo>
                  <a:lnTo>
                    <a:pt x="3093" y="3866"/>
                  </a:lnTo>
                  <a:lnTo>
                    <a:pt x="3048" y="3911"/>
                  </a:lnTo>
                  <a:lnTo>
                    <a:pt x="3230" y="4321"/>
                  </a:lnTo>
                  <a:lnTo>
                    <a:pt x="3321" y="4548"/>
                  </a:lnTo>
                  <a:lnTo>
                    <a:pt x="3503" y="4639"/>
                  </a:lnTo>
                  <a:lnTo>
                    <a:pt x="3730" y="4776"/>
                  </a:lnTo>
                  <a:lnTo>
                    <a:pt x="3730" y="4912"/>
                  </a:lnTo>
                  <a:lnTo>
                    <a:pt x="3957" y="5276"/>
                  </a:lnTo>
                  <a:lnTo>
                    <a:pt x="4139" y="5412"/>
                  </a:lnTo>
                  <a:lnTo>
                    <a:pt x="4139" y="5776"/>
                  </a:lnTo>
                  <a:lnTo>
                    <a:pt x="4458" y="6367"/>
                  </a:lnTo>
                  <a:lnTo>
                    <a:pt x="4458" y="6595"/>
                  </a:lnTo>
                  <a:lnTo>
                    <a:pt x="4503" y="6777"/>
                  </a:lnTo>
                  <a:lnTo>
                    <a:pt x="4776" y="7004"/>
                  </a:lnTo>
                  <a:lnTo>
                    <a:pt x="5094" y="7368"/>
                  </a:lnTo>
                  <a:lnTo>
                    <a:pt x="5185" y="7550"/>
                  </a:lnTo>
                  <a:lnTo>
                    <a:pt x="5413" y="7595"/>
                  </a:lnTo>
                  <a:lnTo>
                    <a:pt x="5458" y="7686"/>
                  </a:lnTo>
                  <a:lnTo>
                    <a:pt x="5686" y="7823"/>
                  </a:lnTo>
                  <a:lnTo>
                    <a:pt x="5686" y="8050"/>
                  </a:lnTo>
                  <a:lnTo>
                    <a:pt x="5868" y="8141"/>
                  </a:lnTo>
                  <a:lnTo>
                    <a:pt x="6095" y="8368"/>
                  </a:lnTo>
                  <a:lnTo>
                    <a:pt x="6413" y="8596"/>
                  </a:lnTo>
                  <a:lnTo>
                    <a:pt x="6504" y="8778"/>
                  </a:lnTo>
                  <a:lnTo>
                    <a:pt x="6732" y="8823"/>
                  </a:lnTo>
                  <a:lnTo>
                    <a:pt x="7232" y="9233"/>
                  </a:lnTo>
                  <a:lnTo>
                    <a:pt x="7232" y="9414"/>
                  </a:lnTo>
                  <a:lnTo>
                    <a:pt x="7368" y="9460"/>
                  </a:lnTo>
                  <a:lnTo>
                    <a:pt x="7459" y="9642"/>
                  </a:lnTo>
                  <a:lnTo>
                    <a:pt x="7505" y="9596"/>
                  </a:lnTo>
                  <a:lnTo>
                    <a:pt x="7505" y="9414"/>
                  </a:lnTo>
                  <a:lnTo>
                    <a:pt x="7459" y="9324"/>
                  </a:lnTo>
                  <a:lnTo>
                    <a:pt x="7459" y="9278"/>
                  </a:lnTo>
                  <a:lnTo>
                    <a:pt x="7641" y="9278"/>
                  </a:lnTo>
                  <a:lnTo>
                    <a:pt x="7914" y="9596"/>
                  </a:lnTo>
                  <a:lnTo>
                    <a:pt x="8005" y="9505"/>
                  </a:lnTo>
                  <a:lnTo>
                    <a:pt x="8005" y="9324"/>
                  </a:lnTo>
                  <a:lnTo>
                    <a:pt x="8051" y="9187"/>
                  </a:lnTo>
                  <a:lnTo>
                    <a:pt x="8187" y="9233"/>
                  </a:lnTo>
                  <a:lnTo>
                    <a:pt x="8323" y="9460"/>
                  </a:lnTo>
                  <a:lnTo>
                    <a:pt x="8414" y="9505"/>
                  </a:lnTo>
                  <a:lnTo>
                    <a:pt x="8551" y="9369"/>
                  </a:lnTo>
                  <a:lnTo>
                    <a:pt x="8505" y="9051"/>
                  </a:lnTo>
                  <a:lnTo>
                    <a:pt x="8596" y="8596"/>
                  </a:lnTo>
                  <a:lnTo>
                    <a:pt x="8505" y="8323"/>
                  </a:lnTo>
                  <a:lnTo>
                    <a:pt x="8642" y="8005"/>
                  </a:lnTo>
                  <a:lnTo>
                    <a:pt x="8596" y="7868"/>
                  </a:lnTo>
                  <a:lnTo>
                    <a:pt x="8596" y="7595"/>
                  </a:lnTo>
                  <a:lnTo>
                    <a:pt x="8733" y="7550"/>
                  </a:lnTo>
                  <a:lnTo>
                    <a:pt x="8778" y="7459"/>
                  </a:lnTo>
                  <a:lnTo>
                    <a:pt x="8778" y="7277"/>
                  </a:lnTo>
                  <a:lnTo>
                    <a:pt x="8642" y="7231"/>
                  </a:lnTo>
                  <a:lnTo>
                    <a:pt x="8505" y="7095"/>
                  </a:lnTo>
                  <a:lnTo>
                    <a:pt x="8460" y="6913"/>
                  </a:lnTo>
                  <a:lnTo>
                    <a:pt x="8369" y="6868"/>
                  </a:lnTo>
                  <a:lnTo>
                    <a:pt x="8323" y="6777"/>
                  </a:lnTo>
                  <a:lnTo>
                    <a:pt x="8142" y="6686"/>
                  </a:lnTo>
                  <a:lnTo>
                    <a:pt x="7914" y="6731"/>
                  </a:lnTo>
                  <a:lnTo>
                    <a:pt x="7778" y="6686"/>
                  </a:lnTo>
                  <a:lnTo>
                    <a:pt x="7732" y="6458"/>
                  </a:lnTo>
                  <a:lnTo>
                    <a:pt x="7641" y="6322"/>
                  </a:lnTo>
                  <a:lnTo>
                    <a:pt x="7505" y="6367"/>
                  </a:lnTo>
                  <a:lnTo>
                    <a:pt x="7596" y="6231"/>
                  </a:lnTo>
                  <a:lnTo>
                    <a:pt x="7550" y="6049"/>
                  </a:lnTo>
                  <a:lnTo>
                    <a:pt x="7505" y="5640"/>
                  </a:lnTo>
                  <a:lnTo>
                    <a:pt x="7323" y="5731"/>
                  </a:lnTo>
                  <a:lnTo>
                    <a:pt x="7232" y="5640"/>
                  </a:lnTo>
                  <a:lnTo>
                    <a:pt x="6914" y="5640"/>
                  </a:lnTo>
                  <a:lnTo>
                    <a:pt x="6641" y="5458"/>
                  </a:lnTo>
                  <a:lnTo>
                    <a:pt x="6641" y="5321"/>
                  </a:lnTo>
                  <a:lnTo>
                    <a:pt x="6823" y="5276"/>
                  </a:lnTo>
                  <a:lnTo>
                    <a:pt x="7005" y="5139"/>
                  </a:lnTo>
                  <a:lnTo>
                    <a:pt x="6868" y="5094"/>
                  </a:lnTo>
                  <a:lnTo>
                    <a:pt x="6641" y="5094"/>
                  </a:lnTo>
                  <a:lnTo>
                    <a:pt x="6459" y="5139"/>
                  </a:lnTo>
                  <a:lnTo>
                    <a:pt x="6550" y="5048"/>
                  </a:lnTo>
                  <a:lnTo>
                    <a:pt x="6777" y="4866"/>
                  </a:lnTo>
                  <a:lnTo>
                    <a:pt x="7005" y="4866"/>
                  </a:lnTo>
                  <a:lnTo>
                    <a:pt x="6959" y="4685"/>
                  </a:lnTo>
                  <a:lnTo>
                    <a:pt x="6686" y="4412"/>
                  </a:lnTo>
                  <a:lnTo>
                    <a:pt x="6550" y="4412"/>
                  </a:lnTo>
                  <a:lnTo>
                    <a:pt x="6368" y="4503"/>
                  </a:lnTo>
                  <a:lnTo>
                    <a:pt x="6231" y="4639"/>
                  </a:lnTo>
                  <a:lnTo>
                    <a:pt x="6004" y="4639"/>
                  </a:lnTo>
                  <a:lnTo>
                    <a:pt x="6140" y="4594"/>
                  </a:lnTo>
                  <a:lnTo>
                    <a:pt x="6186" y="4548"/>
                  </a:lnTo>
                  <a:lnTo>
                    <a:pt x="6277" y="4503"/>
                  </a:lnTo>
                  <a:lnTo>
                    <a:pt x="6368" y="4412"/>
                  </a:lnTo>
                  <a:lnTo>
                    <a:pt x="6322" y="4321"/>
                  </a:lnTo>
                  <a:lnTo>
                    <a:pt x="6140" y="4230"/>
                  </a:lnTo>
                  <a:lnTo>
                    <a:pt x="5868" y="4230"/>
                  </a:lnTo>
                  <a:lnTo>
                    <a:pt x="5640" y="4093"/>
                  </a:lnTo>
                  <a:lnTo>
                    <a:pt x="5640" y="3957"/>
                  </a:lnTo>
                  <a:lnTo>
                    <a:pt x="5640" y="3775"/>
                  </a:lnTo>
                  <a:lnTo>
                    <a:pt x="5322" y="3411"/>
                  </a:lnTo>
                  <a:lnTo>
                    <a:pt x="5185" y="3411"/>
                  </a:lnTo>
                  <a:lnTo>
                    <a:pt x="5094" y="3457"/>
                  </a:lnTo>
                  <a:lnTo>
                    <a:pt x="4958" y="3320"/>
                  </a:lnTo>
                  <a:lnTo>
                    <a:pt x="4912" y="3047"/>
                  </a:lnTo>
                  <a:lnTo>
                    <a:pt x="4685" y="2820"/>
                  </a:lnTo>
                  <a:lnTo>
                    <a:pt x="4412" y="2638"/>
                  </a:lnTo>
                  <a:lnTo>
                    <a:pt x="4185" y="2638"/>
                  </a:lnTo>
                  <a:lnTo>
                    <a:pt x="4185" y="2729"/>
                  </a:lnTo>
                  <a:lnTo>
                    <a:pt x="4094" y="2638"/>
                  </a:lnTo>
                  <a:lnTo>
                    <a:pt x="4048" y="2411"/>
                  </a:lnTo>
                  <a:lnTo>
                    <a:pt x="3912" y="2547"/>
                  </a:lnTo>
                  <a:lnTo>
                    <a:pt x="3821" y="2411"/>
                  </a:lnTo>
                  <a:lnTo>
                    <a:pt x="3821" y="2183"/>
                  </a:lnTo>
                  <a:lnTo>
                    <a:pt x="3684" y="2001"/>
                  </a:lnTo>
                  <a:lnTo>
                    <a:pt x="3503" y="1956"/>
                  </a:lnTo>
                  <a:lnTo>
                    <a:pt x="3457" y="1865"/>
                  </a:lnTo>
                  <a:lnTo>
                    <a:pt x="3002" y="1546"/>
                  </a:lnTo>
                  <a:lnTo>
                    <a:pt x="2820" y="1546"/>
                  </a:lnTo>
                  <a:lnTo>
                    <a:pt x="2638" y="1319"/>
                  </a:lnTo>
                  <a:lnTo>
                    <a:pt x="2457" y="1319"/>
                  </a:lnTo>
                  <a:lnTo>
                    <a:pt x="2411" y="1183"/>
                  </a:lnTo>
                  <a:lnTo>
                    <a:pt x="2366" y="910"/>
                  </a:lnTo>
                  <a:lnTo>
                    <a:pt x="2184" y="864"/>
                  </a:lnTo>
                  <a:lnTo>
                    <a:pt x="2093" y="637"/>
                  </a:lnTo>
                  <a:lnTo>
                    <a:pt x="2047" y="637"/>
                  </a:lnTo>
                  <a:lnTo>
                    <a:pt x="1911" y="409"/>
                  </a:lnTo>
                  <a:lnTo>
                    <a:pt x="1729" y="364"/>
                  </a:lnTo>
                  <a:lnTo>
                    <a:pt x="1592" y="364"/>
                  </a:lnTo>
                  <a:lnTo>
                    <a:pt x="1456" y="409"/>
                  </a:lnTo>
                  <a:lnTo>
                    <a:pt x="1365" y="319"/>
                  </a:lnTo>
                  <a:lnTo>
                    <a:pt x="1183" y="319"/>
                  </a:lnTo>
                  <a:lnTo>
                    <a:pt x="956" y="409"/>
                  </a:lnTo>
                  <a:lnTo>
                    <a:pt x="819" y="319"/>
                  </a:lnTo>
                  <a:lnTo>
                    <a:pt x="455"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2"/>
            <p:cNvSpPr/>
            <p:nvPr/>
          </p:nvSpPr>
          <p:spPr>
            <a:xfrm>
              <a:off x="952796" y="3254628"/>
              <a:ext cx="8325" cy="9351"/>
            </a:xfrm>
            <a:custGeom>
              <a:rect b="b" l="l" r="r" t="t"/>
              <a:pathLst>
                <a:path extrusionOk="0" h="410" w="365">
                  <a:moveTo>
                    <a:pt x="46" y="0"/>
                  </a:moveTo>
                  <a:lnTo>
                    <a:pt x="1" y="46"/>
                  </a:lnTo>
                  <a:lnTo>
                    <a:pt x="183" y="318"/>
                  </a:lnTo>
                  <a:lnTo>
                    <a:pt x="274" y="409"/>
                  </a:lnTo>
                  <a:lnTo>
                    <a:pt x="364" y="228"/>
                  </a:lnTo>
                  <a:lnTo>
                    <a:pt x="274"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2"/>
            <p:cNvSpPr/>
            <p:nvPr/>
          </p:nvSpPr>
          <p:spPr>
            <a:xfrm>
              <a:off x="1534706" y="3389466"/>
              <a:ext cx="2098" cy="2098"/>
            </a:xfrm>
            <a:custGeom>
              <a:rect b="b" l="l" r="r" t="t"/>
              <a:pathLst>
                <a:path extrusionOk="0" h="92" w="92">
                  <a:moveTo>
                    <a:pt x="46" y="0"/>
                  </a:moveTo>
                  <a:lnTo>
                    <a:pt x="1" y="91"/>
                  </a:lnTo>
                  <a:lnTo>
                    <a:pt x="1" y="91"/>
                  </a:lnTo>
                  <a:lnTo>
                    <a:pt x="92" y="46"/>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2"/>
            <p:cNvSpPr/>
            <p:nvPr/>
          </p:nvSpPr>
          <p:spPr>
            <a:xfrm>
              <a:off x="997407" y="3284711"/>
              <a:ext cx="10400" cy="7276"/>
            </a:xfrm>
            <a:custGeom>
              <a:rect b="b" l="l" r="r" t="t"/>
              <a:pathLst>
                <a:path extrusionOk="0" h="319" w="456">
                  <a:moveTo>
                    <a:pt x="46" y="0"/>
                  </a:moveTo>
                  <a:lnTo>
                    <a:pt x="0" y="182"/>
                  </a:lnTo>
                  <a:lnTo>
                    <a:pt x="46" y="273"/>
                  </a:lnTo>
                  <a:lnTo>
                    <a:pt x="182" y="227"/>
                  </a:lnTo>
                  <a:lnTo>
                    <a:pt x="364" y="318"/>
                  </a:lnTo>
                  <a:lnTo>
                    <a:pt x="455" y="273"/>
                  </a:lnTo>
                  <a:lnTo>
                    <a:pt x="182" y="45"/>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2"/>
            <p:cNvSpPr/>
            <p:nvPr/>
          </p:nvSpPr>
          <p:spPr>
            <a:xfrm>
              <a:off x="1614578" y="3435104"/>
              <a:ext cx="6249" cy="5200"/>
            </a:xfrm>
            <a:custGeom>
              <a:rect b="b" l="l" r="r" t="t"/>
              <a:pathLst>
                <a:path extrusionOk="0" h="228" w="274">
                  <a:moveTo>
                    <a:pt x="137" y="1"/>
                  </a:moveTo>
                  <a:lnTo>
                    <a:pt x="46" y="46"/>
                  </a:lnTo>
                  <a:lnTo>
                    <a:pt x="1" y="182"/>
                  </a:lnTo>
                  <a:lnTo>
                    <a:pt x="46" y="182"/>
                  </a:lnTo>
                  <a:lnTo>
                    <a:pt x="228" y="228"/>
                  </a:lnTo>
                  <a:lnTo>
                    <a:pt x="274" y="18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2"/>
            <p:cNvSpPr/>
            <p:nvPr/>
          </p:nvSpPr>
          <p:spPr>
            <a:xfrm>
              <a:off x="1536782" y="3385315"/>
              <a:ext cx="8325" cy="9351"/>
            </a:xfrm>
            <a:custGeom>
              <a:rect b="b" l="l" r="r" t="t"/>
              <a:pathLst>
                <a:path extrusionOk="0" h="410" w="365">
                  <a:moveTo>
                    <a:pt x="137" y="1"/>
                  </a:moveTo>
                  <a:lnTo>
                    <a:pt x="46" y="137"/>
                  </a:lnTo>
                  <a:lnTo>
                    <a:pt x="1" y="137"/>
                  </a:lnTo>
                  <a:lnTo>
                    <a:pt x="92" y="182"/>
                  </a:lnTo>
                  <a:lnTo>
                    <a:pt x="92" y="228"/>
                  </a:lnTo>
                  <a:lnTo>
                    <a:pt x="137" y="228"/>
                  </a:lnTo>
                  <a:lnTo>
                    <a:pt x="46" y="319"/>
                  </a:lnTo>
                  <a:lnTo>
                    <a:pt x="92" y="410"/>
                  </a:lnTo>
                  <a:lnTo>
                    <a:pt x="137" y="410"/>
                  </a:lnTo>
                  <a:lnTo>
                    <a:pt x="228" y="319"/>
                  </a:lnTo>
                  <a:lnTo>
                    <a:pt x="319" y="319"/>
                  </a:lnTo>
                  <a:lnTo>
                    <a:pt x="365" y="228"/>
                  </a:lnTo>
                  <a:lnTo>
                    <a:pt x="365" y="92"/>
                  </a:lnTo>
                  <a:lnTo>
                    <a:pt x="319" y="92"/>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2"/>
            <p:cNvSpPr/>
            <p:nvPr/>
          </p:nvSpPr>
          <p:spPr>
            <a:xfrm>
              <a:off x="1534706" y="3395692"/>
              <a:ext cx="5223" cy="6249"/>
            </a:xfrm>
            <a:custGeom>
              <a:rect b="b" l="l" r="r" t="t"/>
              <a:pathLst>
                <a:path extrusionOk="0" h="274" w="229">
                  <a:moveTo>
                    <a:pt x="1" y="0"/>
                  </a:moveTo>
                  <a:lnTo>
                    <a:pt x="1" y="91"/>
                  </a:lnTo>
                  <a:lnTo>
                    <a:pt x="92" y="228"/>
                  </a:lnTo>
                  <a:lnTo>
                    <a:pt x="183" y="273"/>
                  </a:lnTo>
                  <a:lnTo>
                    <a:pt x="228" y="228"/>
                  </a:lnTo>
                  <a:lnTo>
                    <a:pt x="92" y="137"/>
                  </a:lnTo>
                  <a:lnTo>
                    <a:pt x="92" y="46"/>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2"/>
            <p:cNvSpPr/>
            <p:nvPr/>
          </p:nvSpPr>
          <p:spPr>
            <a:xfrm>
              <a:off x="994282" y="3292990"/>
              <a:ext cx="6249" cy="5223"/>
            </a:xfrm>
            <a:custGeom>
              <a:rect b="b" l="l" r="r" t="t"/>
              <a:pathLst>
                <a:path extrusionOk="0" h="229" w="274">
                  <a:moveTo>
                    <a:pt x="92" y="1"/>
                  </a:moveTo>
                  <a:lnTo>
                    <a:pt x="1" y="92"/>
                  </a:lnTo>
                  <a:lnTo>
                    <a:pt x="137" y="228"/>
                  </a:lnTo>
                  <a:lnTo>
                    <a:pt x="274" y="137"/>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2"/>
            <p:cNvSpPr/>
            <p:nvPr/>
          </p:nvSpPr>
          <p:spPr>
            <a:xfrm>
              <a:off x="1537831" y="3393617"/>
              <a:ext cx="8325" cy="7276"/>
            </a:xfrm>
            <a:custGeom>
              <a:rect b="b" l="l" r="r" t="t"/>
              <a:pathLst>
                <a:path extrusionOk="0" h="319" w="365">
                  <a:moveTo>
                    <a:pt x="228" y="0"/>
                  </a:moveTo>
                  <a:lnTo>
                    <a:pt x="91" y="46"/>
                  </a:lnTo>
                  <a:lnTo>
                    <a:pt x="0" y="137"/>
                  </a:lnTo>
                  <a:lnTo>
                    <a:pt x="46" y="182"/>
                  </a:lnTo>
                  <a:lnTo>
                    <a:pt x="182" y="273"/>
                  </a:lnTo>
                  <a:lnTo>
                    <a:pt x="273" y="319"/>
                  </a:lnTo>
                  <a:lnTo>
                    <a:pt x="319" y="228"/>
                  </a:lnTo>
                  <a:lnTo>
                    <a:pt x="364" y="137"/>
                  </a:lnTo>
                  <a:lnTo>
                    <a:pt x="319" y="137"/>
                  </a:lnTo>
                  <a:lnTo>
                    <a:pt x="319"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2"/>
            <p:cNvSpPr/>
            <p:nvPr/>
          </p:nvSpPr>
          <p:spPr>
            <a:xfrm>
              <a:off x="1541982" y="3384288"/>
              <a:ext cx="3125" cy="2098"/>
            </a:xfrm>
            <a:custGeom>
              <a:rect b="b" l="l" r="r" t="t"/>
              <a:pathLst>
                <a:path extrusionOk="0" h="92" w="137">
                  <a:moveTo>
                    <a:pt x="0" y="0"/>
                  </a:moveTo>
                  <a:lnTo>
                    <a:pt x="91" y="91"/>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2"/>
            <p:cNvSpPr/>
            <p:nvPr/>
          </p:nvSpPr>
          <p:spPr>
            <a:xfrm>
              <a:off x="1540933" y="3401919"/>
              <a:ext cx="3147" cy="4174"/>
            </a:xfrm>
            <a:custGeom>
              <a:rect b="b" l="l" r="r" t="t"/>
              <a:pathLst>
                <a:path extrusionOk="0" h="183" w="138">
                  <a:moveTo>
                    <a:pt x="46" y="0"/>
                  </a:moveTo>
                  <a:lnTo>
                    <a:pt x="1" y="46"/>
                  </a:lnTo>
                  <a:lnTo>
                    <a:pt x="1" y="91"/>
                  </a:lnTo>
                  <a:lnTo>
                    <a:pt x="92" y="182"/>
                  </a:lnTo>
                  <a:lnTo>
                    <a:pt x="137" y="137"/>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2"/>
            <p:cNvSpPr/>
            <p:nvPr/>
          </p:nvSpPr>
          <p:spPr>
            <a:xfrm>
              <a:off x="952796" y="3381164"/>
              <a:ext cx="4174" cy="4174"/>
            </a:xfrm>
            <a:custGeom>
              <a:rect b="b" l="l" r="r" t="t"/>
              <a:pathLst>
                <a:path extrusionOk="0" h="183" w="183">
                  <a:moveTo>
                    <a:pt x="92" y="1"/>
                  </a:moveTo>
                  <a:lnTo>
                    <a:pt x="1" y="46"/>
                  </a:lnTo>
                  <a:lnTo>
                    <a:pt x="183" y="183"/>
                  </a:lnTo>
                  <a:lnTo>
                    <a:pt x="183"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2"/>
            <p:cNvSpPr/>
            <p:nvPr/>
          </p:nvSpPr>
          <p:spPr>
            <a:xfrm>
              <a:off x="1533680" y="3399843"/>
              <a:ext cx="7276" cy="12453"/>
            </a:xfrm>
            <a:custGeom>
              <a:rect b="b" l="l" r="r" t="t"/>
              <a:pathLst>
                <a:path extrusionOk="0" h="546" w="319">
                  <a:moveTo>
                    <a:pt x="0" y="0"/>
                  </a:moveTo>
                  <a:lnTo>
                    <a:pt x="0" y="46"/>
                  </a:lnTo>
                  <a:lnTo>
                    <a:pt x="0" y="228"/>
                  </a:lnTo>
                  <a:lnTo>
                    <a:pt x="91" y="273"/>
                  </a:lnTo>
                  <a:lnTo>
                    <a:pt x="137" y="364"/>
                  </a:lnTo>
                  <a:lnTo>
                    <a:pt x="137" y="364"/>
                  </a:lnTo>
                  <a:lnTo>
                    <a:pt x="46" y="319"/>
                  </a:lnTo>
                  <a:lnTo>
                    <a:pt x="0" y="319"/>
                  </a:lnTo>
                  <a:lnTo>
                    <a:pt x="0" y="455"/>
                  </a:lnTo>
                  <a:lnTo>
                    <a:pt x="91" y="546"/>
                  </a:lnTo>
                  <a:lnTo>
                    <a:pt x="137" y="501"/>
                  </a:lnTo>
                  <a:lnTo>
                    <a:pt x="319" y="364"/>
                  </a:lnTo>
                  <a:lnTo>
                    <a:pt x="319" y="319"/>
                  </a:lnTo>
                  <a:lnTo>
                    <a:pt x="273" y="273"/>
                  </a:lnTo>
                  <a:lnTo>
                    <a:pt x="228" y="137"/>
                  </a:lnTo>
                  <a:lnTo>
                    <a:pt x="46" y="46"/>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2"/>
            <p:cNvSpPr/>
            <p:nvPr/>
          </p:nvSpPr>
          <p:spPr>
            <a:xfrm>
              <a:off x="1595921" y="3421624"/>
              <a:ext cx="25955" cy="17653"/>
            </a:xfrm>
            <a:custGeom>
              <a:rect b="b" l="l" r="r" t="t"/>
              <a:pathLst>
                <a:path extrusionOk="0" h="774" w="1138">
                  <a:moveTo>
                    <a:pt x="682" y="0"/>
                  </a:moveTo>
                  <a:lnTo>
                    <a:pt x="500" y="91"/>
                  </a:lnTo>
                  <a:lnTo>
                    <a:pt x="409" y="319"/>
                  </a:lnTo>
                  <a:lnTo>
                    <a:pt x="319" y="455"/>
                  </a:lnTo>
                  <a:lnTo>
                    <a:pt x="0" y="773"/>
                  </a:lnTo>
                  <a:lnTo>
                    <a:pt x="591" y="773"/>
                  </a:lnTo>
                  <a:lnTo>
                    <a:pt x="728" y="728"/>
                  </a:lnTo>
                  <a:lnTo>
                    <a:pt x="819" y="592"/>
                  </a:lnTo>
                  <a:lnTo>
                    <a:pt x="955" y="546"/>
                  </a:lnTo>
                  <a:lnTo>
                    <a:pt x="1001" y="455"/>
                  </a:lnTo>
                  <a:lnTo>
                    <a:pt x="1046" y="364"/>
                  </a:lnTo>
                  <a:lnTo>
                    <a:pt x="1092" y="319"/>
                  </a:lnTo>
                  <a:lnTo>
                    <a:pt x="1137" y="182"/>
                  </a:lnTo>
                  <a:lnTo>
                    <a:pt x="1137" y="137"/>
                  </a:lnTo>
                  <a:lnTo>
                    <a:pt x="1001" y="46"/>
                  </a:lnTo>
                  <a:lnTo>
                    <a:pt x="955"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2"/>
            <p:cNvSpPr/>
            <p:nvPr/>
          </p:nvSpPr>
          <p:spPr>
            <a:xfrm>
              <a:off x="1120841" y="3235948"/>
              <a:ext cx="3125" cy="3125"/>
            </a:xfrm>
            <a:custGeom>
              <a:rect b="b" l="l" r="r" t="t"/>
              <a:pathLst>
                <a:path extrusionOk="0" h="137" w="137">
                  <a:moveTo>
                    <a:pt x="91" y="0"/>
                  </a:moveTo>
                  <a:lnTo>
                    <a:pt x="0" y="137"/>
                  </a:lnTo>
                  <a:lnTo>
                    <a:pt x="137"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2"/>
            <p:cNvSpPr/>
            <p:nvPr/>
          </p:nvSpPr>
          <p:spPr>
            <a:xfrm>
              <a:off x="1122917" y="3231798"/>
              <a:ext cx="1049" cy="3125"/>
            </a:xfrm>
            <a:custGeom>
              <a:rect b="b" l="l" r="r" t="t"/>
              <a:pathLst>
                <a:path extrusionOk="0" h="137" w="46">
                  <a:moveTo>
                    <a:pt x="46" y="1"/>
                  </a:moveTo>
                  <a:lnTo>
                    <a:pt x="0" y="92"/>
                  </a:lnTo>
                  <a:lnTo>
                    <a:pt x="46" y="137"/>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2"/>
            <p:cNvSpPr/>
            <p:nvPr/>
          </p:nvSpPr>
          <p:spPr>
            <a:xfrm>
              <a:off x="1123943" y="3235948"/>
              <a:ext cx="3147" cy="2098"/>
            </a:xfrm>
            <a:custGeom>
              <a:rect b="b" l="l" r="r" t="t"/>
              <a:pathLst>
                <a:path extrusionOk="0" h="92" w="138">
                  <a:moveTo>
                    <a:pt x="1" y="0"/>
                  </a:moveTo>
                  <a:lnTo>
                    <a:pt x="46" y="91"/>
                  </a:lnTo>
                  <a:lnTo>
                    <a:pt x="137" y="46"/>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2"/>
            <p:cNvSpPr/>
            <p:nvPr/>
          </p:nvSpPr>
          <p:spPr>
            <a:xfrm>
              <a:off x="1215242" y="3142597"/>
              <a:ext cx="5200" cy="3125"/>
            </a:xfrm>
            <a:custGeom>
              <a:rect b="b" l="l" r="r" t="t"/>
              <a:pathLst>
                <a:path extrusionOk="0" h="137" w="228">
                  <a:moveTo>
                    <a:pt x="227" y="0"/>
                  </a:moveTo>
                  <a:lnTo>
                    <a:pt x="0" y="137"/>
                  </a:lnTo>
                  <a:lnTo>
                    <a:pt x="91" y="137"/>
                  </a:lnTo>
                  <a:lnTo>
                    <a:pt x="182" y="46"/>
                  </a:lnTo>
                  <a:lnTo>
                    <a:pt x="22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2"/>
            <p:cNvSpPr/>
            <p:nvPr/>
          </p:nvSpPr>
          <p:spPr>
            <a:xfrm>
              <a:off x="1221445" y="3142597"/>
              <a:ext cx="5223" cy="4174"/>
            </a:xfrm>
            <a:custGeom>
              <a:rect b="b" l="l" r="r" t="t"/>
              <a:pathLst>
                <a:path extrusionOk="0" h="183" w="229">
                  <a:moveTo>
                    <a:pt x="137" y="0"/>
                  </a:moveTo>
                  <a:lnTo>
                    <a:pt x="1" y="137"/>
                  </a:lnTo>
                  <a:lnTo>
                    <a:pt x="46" y="182"/>
                  </a:lnTo>
                  <a:lnTo>
                    <a:pt x="228" y="137"/>
                  </a:lnTo>
                  <a:lnTo>
                    <a:pt x="228"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2"/>
            <p:cNvSpPr/>
            <p:nvPr/>
          </p:nvSpPr>
          <p:spPr>
            <a:xfrm>
              <a:off x="913384" y="3175782"/>
              <a:ext cx="4174" cy="6249"/>
            </a:xfrm>
            <a:custGeom>
              <a:rect b="b" l="l" r="r" t="t"/>
              <a:pathLst>
                <a:path extrusionOk="0" h="274" w="183">
                  <a:moveTo>
                    <a:pt x="0" y="1"/>
                  </a:moveTo>
                  <a:lnTo>
                    <a:pt x="46" y="183"/>
                  </a:lnTo>
                  <a:lnTo>
                    <a:pt x="137" y="274"/>
                  </a:lnTo>
                  <a:lnTo>
                    <a:pt x="182" y="228"/>
                  </a:lnTo>
                  <a:lnTo>
                    <a:pt x="137" y="137"/>
                  </a:lnTo>
                  <a:lnTo>
                    <a:pt x="46"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2"/>
            <p:cNvSpPr/>
            <p:nvPr/>
          </p:nvSpPr>
          <p:spPr>
            <a:xfrm>
              <a:off x="1124992" y="3231798"/>
              <a:ext cx="5200" cy="5200"/>
            </a:xfrm>
            <a:custGeom>
              <a:rect b="b" l="l" r="r" t="t"/>
              <a:pathLst>
                <a:path extrusionOk="0" h="228" w="228">
                  <a:moveTo>
                    <a:pt x="46" y="1"/>
                  </a:moveTo>
                  <a:lnTo>
                    <a:pt x="0" y="46"/>
                  </a:lnTo>
                  <a:lnTo>
                    <a:pt x="0" y="92"/>
                  </a:lnTo>
                  <a:lnTo>
                    <a:pt x="91" y="228"/>
                  </a:lnTo>
                  <a:lnTo>
                    <a:pt x="228" y="18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2"/>
            <p:cNvSpPr/>
            <p:nvPr/>
          </p:nvSpPr>
          <p:spPr>
            <a:xfrm>
              <a:off x="978728" y="3082431"/>
              <a:ext cx="6249" cy="10400"/>
            </a:xfrm>
            <a:custGeom>
              <a:rect b="b" l="l" r="r" t="t"/>
              <a:pathLst>
                <a:path extrusionOk="0" h="456" w="274">
                  <a:moveTo>
                    <a:pt x="137" y="0"/>
                  </a:moveTo>
                  <a:lnTo>
                    <a:pt x="1" y="91"/>
                  </a:lnTo>
                  <a:lnTo>
                    <a:pt x="92" y="228"/>
                  </a:lnTo>
                  <a:lnTo>
                    <a:pt x="46" y="319"/>
                  </a:lnTo>
                  <a:lnTo>
                    <a:pt x="137" y="455"/>
                  </a:lnTo>
                  <a:lnTo>
                    <a:pt x="228" y="410"/>
                  </a:lnTo>
                  <a:lnTo>
                    <a:pt x="274" y="137"/>
                  </a:lnTo>
                  <a:lnTo>
                    <a:pt x="183"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2"/>
            <p:cNvSpPr/>
            <p:nvPr/>
          </p:nvSpPr>
          <p:spPr>
            <a:xfrm>
              <a:off x="903007" y="3154001"/>
              <a:ext cx="3147" cy="4174"/>
            </a:xfrm>
            <a:custGeom>
              <a:rect b="b" l="l" r="r" t="t"/>
              <a:pathLst>
                <a:path extrusionOk="0" h="183" w="138">
                  <a:moveTo>
                    <a:pt x="46" y="1"/>
                  </a:moveTo>
                  <a:lnTo>
                    <a:pt x="1" y="46"/>
                  </a:lnTo>
                  <a:lnTo>
                    <a:pt x="92" y="183"/>
                  </a:lnTo>
                  <a:lnTo>
                    <a:pt x="137" y="137"/>
                  </a:lnTo>
                  <a:lnTo>
                    <a:pt x="137"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2"/>
            <p:cNvSpPr/>
            <p:nvPr/>
          </p:nvSpPr>
          <p:spPr>
            <a:xfrm>
              <a:off x="945543" y="3050273"/>
              <a:ext cx="4174" cy="5223"/>
            </a:xfrm>
            <a:custGeom>
              <a:rect b="b" l="l" r="r" t="t"/>
              <a:pathLst>
                <a:path extrusionOk="0" h="229" w="183">
                  <a:moveTo>
                    <a:pt x="0" y="1"/>
                  </a:moveTo>
                  <a:lnTo>
                    <a:pt x="0" y="137"/>
                  </a:lnTo>
                  <a:lnTo>
                    <a:pt x="137" y="228"/>
                  </a:lnTo>
                  <a:lnTo>
                    <a:pt x="182" y="183"/>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2"/>
            <p:cNvSpPr/>
            <p:nvPr/>
          </p:nvSpPr>
          <p:spPr>
            <a:xfrm>
              <a:off x="906131" y="3094884"/>
              <a:ext cx="3125" cy="2098"/>
            </a:xfrm>
            <a:custGeom>
              <a:rect b="b" l="l" r="r" t="t"/>
              <a:pathLst>
                <a:path extrusionOk="0" h="92" w="137">
                  <a:moveTo>
                    <a:pt x="136" y="0"/>
                  </a:moveTo>
                  <a:lnTo>
                    <a:pt x="0" y="46"/>
                  </a:lnTo>
                  <a:lnTo>
                    <a:pt x="91" y="91"/>
                  </a:lnTo>
                  <a:lnTo>
                    <a:pt x="13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2"/>
            <p:cNvSpPr/>
            <p:nvPr/>
          </p:nvSpPr>
          <p:spPr>
            <a:xfrm>
              <a:off x="908184" y="3099035"/>
              <a:ext cx="3147" cy="6249"/>
            </a:xfrm>
            <a:custGeom>
              <a:rect b="b" l="l" r="r" t="t"/>
              <a:pathLst>
                <a:path extrusionOk="0" h="274" w="138">
                  <a:moveTo>
                    <a:pt x="92" y="0"/>
                  </a:moveTo>
                  <a:lnTo>
                    <a:pt x="1" y="46"/>
                  </a:lnTo>
                  <a:lnTo>
                    <a:pt x="1" y="182"/>
                  </a:lnTo>
                  <a:lnTo>
                    <a:pt x="92" y="273"/>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2"/>
            <p:cNvSpPr/>
            <p:nvPr/>
          </p:nvSpPr>
          <p:spPr>
            <a:xfrm>
              <a:off x="878124" y="3128069"/>
              <a:ext cx="3125" cy="7276"/>
            </a:xfrm>
            <a:custGeom>
              <a:rect b="b" l="l" r="r" t="t"/>
              <a:pathLst>
                <a:path extrusionOk="0" h="319" w="137">
                  <a:moveTo>
                    <a:pt x="46" y="1"/>
                  </a:moveTo>
                  <a:lnTo>
                    <a:pt x="0" y="92"/>
                  </a:lnTo>
                  <a:lnTo>
                    <a:pt x="46" y="183"/>
                  </a:lnTo>
                  <a:lnTo>
                    <a:pt x="46" y="319"/>
                  </a:lnTo>
                  <a:lnTo>
                    <a:pt x="137" y="18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2"/>
            <p:cNvSpPr/>
            <p:nvPr/>
          </p:nvSpPr>
          <p:spPr>
            <a:xfrm>
              <a:off x="891603" y="3137397"/>
              <a:ext cx="2098" cy="3147"/>
            </a:xfrm>
            <a:custGeom>
              <a:rect b="b" l="l" r="r" t="t"/>
              <a:pathLst>
                <a:path extrusionOk="0" h="138" w="92">
                  <a:moveTo>
                    <a:pt x="0" y="1"/>
                  </a:moveTo>
                  <a:lnTo>
                    <a:pt x="46" y="137"/>
                  </a:lnTo>
                  <a:lnTo>
                    <a:pt x="91" y="9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2"/>
            <p:cNvSpPr/>
            <p:nvPr/>
          </p:nvSpPr>
          <p:spPr>
            <a:xfrm>
              <a:off x="774395" y="2922687"/>
              <a:ext cx="5200" cy="6249"/>
            </a:xfrm>
            <a:custGeom>
              <a:rect b="b" l="l" r="r" t="t"/>
              <a:pathLst>
                <a:path extrusionOk="0" h="274" w="228">
                  <a:moveTo>
                    <a:pt x="91" y="1"/>
                  </a:moveTo>
                  <a:lnTo>
                    <a:pt x="0" y="46"/>
                  </a:lnTo>
                  <a:lnTo>
                    <a:pt x="46" y="183"/>
                  </a:lnTo>
                  <a:lnTo>
                    <a:pt x="182" y="273"/>
                  </a:lnTo>
                  <a:lnTo>
                    <a:pt x="227"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2"/>
            <p:cNvSpPr/>
            <p:nvPr/>
          </p:nvSpPr>
          <p:spPr>
            <a:xfrm>
              <a:off x="541006" y="3095910"/>
              <a:ext cx="7276" cy="6249"/>
            </a:xfrm>
            <a:custGeom>
              <a:rect b="b" l="l" r="r" t="t"/>
              <a:pathLst>
                <a:path extrusionOk="0" h="274" w="319">
                  <a:moveTo>
                    <a:pt x="273" y="1"/>
                  </a:moveTo>
                  <a:lnTo>
                    <a:pt x="0" y="46"/>
                  </a:lnTo>
                  <a:lnTo>
                    <a:pt x="0" y="137"/>
                  </a:lnTo>
                  <a:lnTo>
                    <a:pt x="228" y="274"/>
                  </a:lnTo>
                  <a:lnTo>
                    <a:pt x="228" y="183"/>
                  </a:lnTo>
                  <a:lnTo>
                    <a:pt x="273" y="183"/>
                  </a:lnTo>
                  <a:lnTo>
                    <a:pt x="318" y="46"/>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2"/>
            <p:cNvSpPr/>
            <p:nvPr/>
          </p:nvSpPr>
          <p:spPr>
            <a:xfrm>
              <a:off x="548259" y="3097986"/>
              <a:ext cx="10400" cy="7298"/>
            </a:xfrm>
            <a:custGeom>
              <a:rect b="b" l="l" r="r" t="t"/>
              <a:pathLst>
                <a:path extrusionOk="0" h="320" w="456">
                  <a:moveTo>
                    <a:pt x="91" y="1"/>
                  </a:moveTo>
                  <a:lnTo>
                    <a:pt x="46" y="46"/>
                  </a:lnTo>
                  <a:lnTo>
                    <a:pt x="91" y="46"/>
                  </a:lnTo>
                  <a:lnTo>
                    <a:pt x="0" y="92"/>
                  </a:lnTo>
                  <a:lnTo>
                    <a:pt x="0" y="137"/>
                  </a:lnTo>
                  <a:lnTo>
                    <a:pt x="182" y="183"/>
                  </a:lnTo>
                  <a:lnTo>
                    <a:pt x="228" y="274"/>
                  </a:lnTo>
                  <a:lnTo>
                    <a:pt x="364" y="274"/>
                  </a:lnTo>
                  <a:lnTo>
                    <a:pt x="455" y="319"/>
                  </a:lnTo>
                  <a:lnTo>
                    <a:pt x="410" y="228"/>
                  </a:lnTo>
                  <a:lnTo>
                    <a:pt x="228" y="137"/>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2"/>
            <p:cNvSpPr/>
            <p:nvPr/>
          </p:nvSpPr>
          <p:spPr>
            <a:xfrm>
              <a:off x="538931" y="3103186"/>
              <a:ext cx="40461" cy="67442"/>
            </a:xfrm>
            <a:custGeom>
              <a:rect b="b" l="l" r="r" t="t"/>
              <a:pathLst>
                <a:path extrusionOk="0" h="2957" w="1774">
                  <a:moveTo>
                    <a:pt x="364" y="0"/>
                  </a:moveTo>
                  <a:lnTo>
                    <a:pt x="364" y="46"/>
                  </a:lnTo>
                  <a:lnTo>
                    <a:pt x="409" y="91"/>
                  </a:lnTo>
                  <a:lnTo>
                    <a:pt x="364" y="137"/>
                  </a:lnTo>
                  <a:lnTo>
                    <a:pt x="319" y="137"/>
                  </a:lnTo>
                  <a:lnTo>
                    <a:pt x="364" y="182"/>
                  </a:lnTo>
                  <a:lnTo>
                    <a:pt x="319" y="273"/>
                  </a:lnTo>
                  <a:lnTo>
                    <a:pt x="273" y="455"/>
                  </a:lnTo>
                  <a:lnTo>
                    <a:pt x="228" y="409"/>
                  </a:lnTo>
                  <a:lnTo>
                    <a:pt x="137" y="318"/>
                  </a:lnTo>
                  <a:lnTo>
                    <a:pt x="0" y="318"/>
                  </a:lnTo>
                  <a:lnTo>
                    <a:pt x="0" y="364"/>
                  </a:lnTo>
                  <a:lnTo>
                    <a:pt x="91" y="409"/>
                  </a:lnTo>
                  <a:lnTo>
                    <a:pt x="137" y="500"/>
                  </a:lnTo>
                  <a:lnTo>
                    <a:pt x="182" y="682"/>
                  </a:lnTo>
                  <a:lnTo>
                    <a:pt x="182" y="864"/>
                  </a:lnTo>
                  <a:lnTo>
                    <a:pt x="137" y="955"/>
                  </a:lnTo>
                  <a:lnTo>
                    <a:pt x="91" y="1319"/>
                  </a:lnTo>
                  <a:lnTo>
                    <a:pt x="91" y="1410"/>
                  </a:lnTo>
                  <a:lnTo>
                    <a:pt x="46" y="1455"/>
                  </a:lnTo>
                  <a:lnTo>
                    <a:pt x="137" y="1774"/>
                  </a:lnTo>
                  <a:lnTo>
                    <a:pt x="91" y="1865"/>
                  </a:lnTo>
                  <a:lnTo>
                    <a:pt x="228" y="2274"/>
                  </a:lnTo>
                  <a:lnTo>
                    <a:pt x="319" y="2683"/>
                  </a:lnTo>
                  <a:lnTo>
                    <a:pt x="455" y="2865"/>
                  </a:lnTo>
                  <a:lnTo>
                    <a:pt x="637" y="2956"/>
                  </a:lnTo>
                  <a:lnTo>
                    <a:pt x="819" y="2911"/>
                  </a:lnTo>
                  <a:lnTo>
                    <a:pt x="1092" y="2911"/>
                  </a:lnTo>
                  <a:lnTo>
                    <a:pt x="1319" y="2820"/>
                  </a:lnTo>
                  <a:lnTo>
                    <a:pt x="1592" y="2547"/>
                  </a:lnTo>
                  <a:lnTo>
                    <a:pt x="1683" y="2320"/>
                  </a:lnTo>
                  <a:lnTo>
                    <a:pt x="1728" y="2183"/>
                  </a:lnTo>
                  <a:lnTo>
                    <a:pt x="1728" y="2047"/>
                  </a:lnTo>
                  <a:lnTo>
                    <a:pt x="1774" y="2001"/>
                  </a:lnTo>
                  <a:lnTo>
                    <a:pt x="1774" y="1774"/>
                  </a:lnTo>
                  <a:lnTo>
                    <a:pt x="1683" y="1683"/>
                  </a:lnTo>
                  <a:lnTo>
                    <a:pt x="1728" y="1546"/>
                  </a:lnTo>
                  <a:lnTo>
                    <a:pt x="1637" y="1455"/>
                  </a:lnTo>
                  <a:lnTo>
                    <a:pt x="1501" y="1092"/>
                  </a:lnTo>
                  <a:lnTo>
                    <a:pt x="1365" y="864"/>
                  </a:lnTo>
                  <a:lnTo>
                    <a:pt x="1228" y="864"/>
                  </a:lnTo>
                  <a:lnTo>
                    <a:pt x="1137" y="819"/>
                  </a:lnTo>
                  <a:lnTo>
                    <a:pt x="1274" y="773"/>
                  </a:lnTo>
                  <a:lnTo>
                    <a:pt x="1228" y="682"/>
                  </a:lnTo>
                  <a:lnTo>
                    <a:pt x="1183" y="637"/>
                  </a:lnTo>
                  <a:lnTo>
                    <a:pt x="1092" y="455"/>
                  </a:lnTo>
                  <a:lnTo>
                    <a:pt x="1001" y="455"/>
                  </a:lnTo>
                  <a:lnTo>
                    <a:pt x="955" y="318"/>
                  </a:lnTo>
                  <a:lnTo>
                    <a:pt x="910" y="273"/>
                  </a:lnTo>
                  <a:lnTo>
                    <a:pt x="910" y="182"/>
                  </a:lnTo>
                  <a:lnTo>
                    <a:pt x="682" y="91"/>
                  </a:lnTo>
                  <a:lnTo>
                    <a:pt x="637" y="137"/>
                  </a:lnTo>
                  <a:lnTo>
                    <a:pt x="546" y="91"/>
                  </a:lnTo>
                  <a:lnTo>
                    <a:pt x="546" y="46"/>
                  </a:lnTo>
                  <a:lnTo>
                    <a:pt x="364"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2"/>
            <p:cNvSpPr/>
            <p:nvPr/>
          </p:nvSpPr>
          <p:spPr>
            <a:xfrm>
              <a:off x="538931" y="3123918"/>
              <a:ext cx="3125" cy="8325"/>
            </a:xfrm>
            <a:custGeom>
              <a:rect b="b" l="l" r="r" t="t"/>
              <a:pathLst>
                <a:path extrusionOk="0" h="365" w="137">
                  <a:moveTo>
                    <a:pt x="137" y="1"/>
                  </a:moveTo>
                  <a:lnTo>
                    <a:pt x="46" y="46"/>
                  </a:lnTo>
                  <a:lnTo>
                    <a:pt x="46" y="92"/>
                  </a:lnTo>
                  <a:lnTo>
                    <a:pt x="91" y="46"/>
                  </a:lnTo>
                  <a:lnTo>
                    <a:pt x="137" y="1"/>
                  </a:lnTo>
                  <a:close/>
                  <a:moveTo>
                    <a:pt x="46" y="92"/>
                  </a:moveTo>
                  <a:lnTo>
                    <a:pt x="46" y="183"/>
                  </a:lnTo>
                  <a:lnTo>
                    <a:pt x="0" y="365"/>
                  </a:lnTo>
                  <a:lnTo>
                    <a:pt x="91" y="183"/>
                  </a:lnTo>
                  <a:lnTo>
                    <a:pt x="46" y="92"/>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2"/>
            <p:cNvSpPr/>
            <p:nvPr/>
          </p:nvSpPr>
          <p:spPr>
            <a:xfrm>
              <a:off x="676870" y="2865646"/>
              <a:ext cx="2098" cy="5200"/>
            </a:xfrm>
            <a:custGeom>
              <a:rect b="b" l="l" r="r" t="t"/>
              <a:pathLst>
                <a:path extrusionOk="0" h="228" w="92">
                  <a:moveTo>
                    <a:pt x="1" y="0"/>
                  </a:moveTo>
                  <a:lnTo>
                    <a:pt x="1" y="137"/>
                  </a:lnTo>
                  <a:lnTo>
                    <a:pt x="92" y="228"/>
                  </a:lnTo>
                  <a:lnTo>
                    <a:pt x="92"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2"/>
            <p:cNvSpPr/>
            <p:nvPr/>
          </p:nvSpPr>
          <p:spPr>
            <a:xfrm>
              <a:off x="671693" y="2861495"/>
              <a:ext cx="3147" cy="7276"/>
            </a:xfrm>
            <a:custGeom>
              <a:rect b="b" l="l" r="r" t="t"/>
              <a:pathLst>
                <a:path extrusionOk="0" h="319" w="138">
                  <a:moveTo>
                    <a:pt x="92" y="0"/>
                  </a:moveTo>
                  <a:lnTo>
                    <a:pt x="1" y="228"/>
                  </a:lnTo>
                  <a:lnTo>
                    <a:pt x="1" y="319"/>
                  </a:lnTo>
                  <a:lnTo>
                    <a:pt x="46" y="273"/>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2"/>
            <p:cNvSpPr/>
            <p:nvPr/>
          </p:nvSpPr>
          <p:spPr>
            <a:xfrm>
              <a:off x="684146" y="2866672"/>
              <a:ext cx="1049" cy="3147"/>
            </a:xfrm>
            <a:custGeom>
              <a:rect b="b" l="l" r="r" t="t"/>
              <a:pathLst>
                <a:path extrusionOk="0" h="138" w="46">
                  <a:moveTo>
                    <a:pt x="0" y="1"/>
                  </a:moveTo>
                  <a:lnTo>
                    <a:pt x="0" y="137"/>
                  </a:lnTo>
                  <a:lnTo>
                    <a:pt x="46"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2"/>
            <p:cNvSpPr/>
            <p:nvPr/>
          </p:nvSpPr>
          <p:spPr>
            <a:xfrm>
              <a:off x="679995" y="2864597"/>
              <a:ext cx="2098" cy="4174"/>
            </a:xfrm>
            <a:custGeom>
              <a:rect b="b" l="l" r="r" t="t"/>
              <a:pathLst>
                <a:path extrusionOk="0" h="183" w="92">
                  <a:moveTo>
                    <a:pt x="91" y="1"/>
                  </a:moveTo>
                  <a:lnTo>
                    <a:pt x="0" y="46"/>
                  </a:lnTo>
                  <a:lnTo>
                    <a:pt x="0" y="137"/>
                  </a:lnTo>
                  <a:lnTo>
                    <a:pt x="91" y="183"/>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2"/>
            <p:cNvSpPr/>
            <p:nvPr/>
          </p:nvSpPr>
          <p:spPr>
            <a:xfrm>
              <a:off x="730810" y="2846967"/>
              <a:ext cx="2098" cy="4174"/>
            </a:xfrm>
            <a:custGeom>
              <a:rect b="b" l="l" r="r" t="t"/>
              <a:pathLst>
                <a:path extrusionOk="0" h="183" w="92">
                  <a:moveTo>
                    <a:pt x="46" y="1"/>
                  </a:moveTo>
                  <a:lnTo>
                    <a:pt x="1" y="46"/>
                  </a:lnTo>
                  <a:lnTo>
                    <a:pt x="1" y="183"/>
                  </a:lnTo>
                  <a:lnTo>
                    <a:pt x="92" y="183"/>
                  </a:lnTo>
                  <a:lnTo>
                    <a:pt x="92"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2"/>
            <p:cNvSpPr/>
            <p:nvPr/>
          </p:nvSpPr>
          <p:spPr>
            <a:xfrm>
              <a:off x="723557" y="2845940"/>
              <a:ext cx="6249" cy="10377"/>
            </a:xfrm>
            <a:custGeom>
              <a:rect b="b" l="l" r="r" t="t"/>
              <a:pathLst>
                <a:path extrusionOk="0" h="455" w="274">
                  <a:moveTo>
                    <a:pt x="1" y="0"/>
                  </a:moveTo>
                  <a:cubicBezTo>
                    <a:pt x="1" y="0"/>
                    <a:pt x="1" y="46"/>
                    <a:pt x="1" y="46"/>
                  </a:cubicBezTo>
                  <a:lnTo>
                    <a:pt x="92" y="228"/>
                  </a:lnTo>
                  <a:lnTo>
                    <a:pt x="92" y="364"/>
                  </a:lnTo>
                  <a:lnTo>
                    <a:pt x="182" y="455"/>
                  </a:lnTo>
                  <a:lnTo>
                    <a:pt x="273" y="228"/>
                  </a:lnTo>
                  <a:lnTo>
                    <a:pt x="228" y="137"/>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2"/>
            <p:cNvSpPr/>
            <p:nvPr/>
          </p:nvSpPr>
          <p:spPr>
            <a:xfrm>
              <a:off x="717331" y="2844891"/>
              <a:ext cx="5223" cy="8325"/>
            </a:xfrm>
            <a:custGeom>
              <a:rect b="b" l="l" r="r" t="t"/>
              <a:pathLst>
                <a:path extrusionOk="0" h="365" w="229">
                  <a:moveTo>
                    <a:pt x="137" y="1"/>
                  </a:moveTo>
                  <a:lnTo>
                    <a:pt x="1" y="46"/>
                  </a:lnTo>
                  <a:lnTo>
                    <a:pt x="1" y="137"/>
                  </a:lnTo>
                  <a:lnTo>
                    <a:pt x="92" y="364"/>
                  </a:lnTo>
                  <a:lnTo>
                    <a:pt x="228" y="364"/>
                  </a:lnTo>
                  <a:lnTo>
                    <a:pt x="228" y="137"/>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2"/>
            <p:cNvSpPr/>
            <p:nvPr/>
          </p:nvSpPr>
          <p:spPr>
            <a:xfrm>
              <a:off x="2121817" y="3715180"/>
              <a:ext cx="8325" cy="7276"/>
            </a:xfrm>
            <a:custGeom>
              <a:rect b="b" l="l" r="r" t="t"/>
              <a:pathLst>
                <a:path extrusionOk="0" h="319" w="365">
                  <a:moveTo>
                    <a:pt x="0" y="0"/>
                  </a:moveTo>
                  <a:lnTo>
                    <a:pt x="46" y="182"/>
                  </a:lnTo>
                  <a:lnTo>
                    <a:pt x="182" y="318"/>
                  </a:lnTo>
                  <a:lnTo>
                    <a:pt x="273" y="227"/>
                  </a:lnTo>
                  <a:lnTo>
                    <a:pt x="319" y="227"/>
                  </a:lnTo>
                  <a:lnTo>
                    <a:pt x="364" y="46"/>
                  </a:lnTo>
                  <a:lnTo>
                    <a:pt x="228"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2"/>
            <p:cNvSpPr/>
            <p:nvPr/>
          </p:nvSpPr>
          <p:spPr>
            <a:xfrm>
              <a:off x="2111439" y="3697527"/>
              <a:ext cx="7276" cy="11449"/>
            </a:xfrm>
            <a:custGeom>
              <a:rect b="b" l="l" r="r" t="t"/>
              <a:pathLst>
                <a:path extrusionOk="0" h="502" w="319">
                  <a:moveTo>
                    <a:pt x="137" y="1"/>
                  </a:moveTo>
                  <a:lnTo>
                    <a:pt x="1" y="92"/>
                  </a:lnTo>
                  <a:lnTo>
                    <a:pt x="1" y="183"/>
                  </a:lnTo>
                  <a:lnTo>
                    <a:pt x="1" y="274"/>
                  </a:lnTo>
                  <a:lnTo>
                    <a:pt x="46" y="410"/>
                  </a:lnTo>
                  <a:lnTo>
                    <a:pt x="228" y="501"/>
                  </a:lnTo>
                  <a:lnTo>
                    <a:pt x="319" y="410"/>
                  </a:lnTo>
                  <a:lnTo>
                    <a:pt x="183" y="319"/>
                  </a:lnTo>
                  <a:lnTo>
                    <a:pt x="228" y="183"/>
                  </a:lnTo>
                  <a:lnTo>
                    <a:pt x="228" y="46"/>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2"/>
            <p:cNvSpPr/>
            <p:nvPr/>
          </p:nvSpPr>
          <p:spPr>
            <a:xfrm>
              <a:off x="2057500" y="3684047"/>
              <a:ext cx="47736" cy="52936"/>
            </a:xfrm>
            <a:custGeom>
              <a:rect b="b" l="l" r="r" t="t"/>
              <a:pathLst>
                <a:path extrusionOk="0" h="2321" w="2093">
                  <a:moveTo>
                    <a:pt x="46" y="1"/>
                  </a:moveTo>
                  <a:lnTo>
                    <a:pt x="1" y="137"/>
                  </a:lnTo>
                  <a:lnTo>
                    <a:pt x="92" y="228"/>
                  </a:lnTo>
                  <a:lnTo>
                    <a:pt x="92" y="410"/>
                  </a:lnTo>
                  <a:lnTo>
                    <a:pt x="319" y="819"/>
                  </a:lnTo>
                  <a:lnTo>
                    <a:pt x="501" y="910"/>
                  </a:lnTo>
                  <a:lnTo>
                    <a:pt x="501" y="1047"/>
                  </a:lnTo>
                  <a:lnTo>
                    <a:pt x="546" y="1183"/>
                  </a:lnTo>
                  <a:lnTo>
                    <a:pt x="683" y="1183"/>
                  </a:lnTo>
                  <a:lnTo>
                    <a:pt x="728" y="1320"/>
                  </a:lnTo>
                  <a:lnTo>
                    <a:pt x="910" y="1456"/>
                  </a:lnTo>
                  <a:lnTo>
                    <a:pt x="1001" y="1683"/>
                  </a:lnTo>
                  <a:lnTo>
                    <a:pt x="1183" y="1683"/>
                  </a:lnTo>
                  <a:lnTo>
                    <a:pt x="1229" y="1911"/>
                  </a:lnTo>
                  <a:lnTo>
                    <a:pt x="1411" y="1911"/>
                  </a:lnTo>
                  <a:lnTo>
                    <a:pt x="1456" y="2093"/>
                  </a:lnTo>
                  <a:lnTo>
                    <a:pt x="1592" y="2184"/>
                  </a:lnTo>
                  <a:lnTo>
                    <a:pt x="1774" y="2138"/>
                  </a:lnTo>
                  <a:lnTo>
                    <a:pt x="1911" y="2275"/>
                  </a:lnTo>
                  <a:lnTo>
                    <a:pt x="2002" y="2229"/>
                  </a:lnTo>
                  <a:lnTo>
                    <a:pt x="2093" y="2320"/>
                  </a:lnTo>
                  <a:lnTo>
                    <a:pt x="2093" y="2047"/>
                  </a:lnTo>
                  <a:lnTo>
                    <a:pt x="2002" y="2002"/>
                  </a:lnTo>
                  <a:lnTo>
                    <a:pt x="1683" y="1820"/>
                  </a:lnTo>
                  <a:lnTo>
                    <a:pt x="1502" y="1456"/>
                  </a:lnTo>
                  <a:lnTo>
                    <a:pt x="1365" y="1365"/>
                  </a:lnTo>
                  <a:lnTo>
                    <a:pt x="1274" y="1411"/>
                  </a:lnTo>
                  <a:lnTo>
                    <a:pt x="1138" y="1138"/>
                  </a:lnTo>
                  <a:lnTo>
                    <a:pt x="819" y="728"/>
                  </a:lnTo>
                  <a:lnTo>
                    <a:pt x="728" y="683"/>
                  </a:lnTo>
                  <a:lnTo>
                    <a:pt x="637" y="546"/>
                  </a:lnTo>
                  <a:lnTo>
                    <a:pt x="410" y="410"/>
                  </a:lnTo>
                  <a:lnTo>
                    <a:pt x="410" y="274"/>
                  </a:lnTo>
                  <a:lnTo>
                    <a:pt x="319" y="137"/>
                  </a:lnTo>
                  <a:lnTo>
                    <a:pt x="274" y="274"/>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32"/>
            <p:cNvSpPr/>
            <p:nvPr/>
          </p:nvSpPr>
          <p:spPr>
            <a:xfrm>
              <a:off x="2100036" y="3693376"/>
              <a:ext cx="6249" cy="5223"/>
            </a:xfrm>
            <a:custGeom>
              <a:rect b="b" l="l" r="r" t="t"/>
              <a:pathLst>
                <a:path extrusionOk="0" h="229" w="274">
                  <a:moveTo>
                    <a:pt x="137" y="1"/>
                  </a:moveTo>
                  <a:lnTo>
                    <a:pt x="137" y="92"/>
                  </a:lnTo>
                  <a:lnTo>
                    <a:pt x="0" y="228"/>
                  </a:lnTo>
                  <a:lnTo>
                    <a:pt x="182" y="228"/>
                  </a:lnTo>
                  <a:lnTo>
                    <a:pt x="273" y="92"/>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32"/>
            <p:cNvSpPr/>
            <p:nvPr/>
          </p:nvSpPr>
          <p:spPr>
            <a:xfrm>
              <a:off x="1675793" y="3483866"/>
              <a:ext cx="4174" cy="4174"/>
            </a:xfrm>
            <a:custGeom>
              <a:rect b="b" l="l" r="r" t="t"/>
              <a:pathLst>
                <a:path extrusionOk="0" h="183" w="183">
                  <a:moveTo>
                    <a:pt x="0" y="0"/>
                  </a:moveTo>
                  <a:lnTo>
                    <a:pt x="0" y="182"/>
                  </a:lnTo>
                  <a:lnTo>
                    <a:pt x="91" y="137"/>
                  </a:lnTo>
                  <a:lnTo>
                    <a:pt x="182"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2"/>
            <p:cNvSpPr/>
            <p:nvPr/>
          </p:nvSpPr>
          <p:spPr>
            <a:xfrm>
              <a:off x="1609401" y="4176758"/>
              <a:ext cx="5200" cy="4174"/>
            </a:xfrm>
            <a:custGeom>
              <a:rect b="b" l="l" r="r" t="t"/>
              <a:pathLst>
                <a:path extrusionOk="0" h="183" w="228">
                  <a:moveTo>
                    <a:pt x="0" y="1"/>
                  </a:moveTo>
                  <a:lnTo>
                    <a:pt x="46" y="137"/>
                  </a:lnTo>
                  <a:lnTo>
                    <a:pt x="137" y="182"/>
                  </a:lnTo>
                  <a:lnTo>
                    <a:pt x="228" y="91"/>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2"/>
            <p:cNvSpPr/>
            <p:nvPr/>
          </p:nvSpPr>
          <p:spPr>
            <a:xfrm>
              <a:off x="1606276" y="4169505"/>
              <a:ext cx="3147" cy="5200"/>
            </a:xfrm>
            <a:custGeom>
              <a:rect b="b" l="l" r="r" t="t"/>
              <a:pathLst>
                <a:path extrusionOk="0" h="228" w="138">
                  <a:moveTo>
                    <a:pt x="137" y="0"/>
                  </a:moveTo>
                  <a:lnTo>
                    <a:pt x="46" y="46"/>
                  </a:lnTo>
                  <a:lnTo>
                    <a:pt x="1" y="182"/>
                  </a:lnTo>
                  <a:lnTo>
                    <a:pt x="92" y="228"/>
                  </a:lnTo>
                  <a:lnTo>
                    <a:pt x="137" y="137"/>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2"/>
            <p:cNvSpPr/>
            <p:nvPr/>
          </p:nvSpPr>
          <p:spPr>
            <a:xfrm>
              <a:off x="1611476" y="4169505"/>
              <a:ext cx="2098" cy="4174"/>
            </a:xfrm>
            <a:custGeom>
              <a:rect b="b" l="l" r="r" t="t"/>
              <a:pathLst>
                <a:path extrusionOk="0" h="183" w="92">
                  <a:moveTo>
                    <a:pt x="46" y="0"/>
                  </a:moveTo>
                  <a:lnTo>
                    <a:pt x="0" y="46"/>
                  </a:lnTo>
                  <a:lnTo>
                    <a:pt x="0" y="182"/>
                  </a:lnTo>
                  <a:lnTo>
                    <a:pt x="91"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2"/>
            <p:cNvSpPr/>
            <p:nvPr/>
          </p:nvSpPr>
          <p:spPr>
            <a:xfrm>
              <a:off x="1599023" y="4177784"/>
              <a:ext cx="68491" cy="89246"/>
            </a:xfrm>
            <a:custGeom>
              <a:rect b="b" l="l" r="r" t="t"/>
              <a:pathLst>
                <a:path extrusionOk="0" h="3913" w="3003">
                  <a:moveTo>
                    <a:pt x="273" y="1"/>
                  </a:moveTo>
                  <a:lnTo>
                    <a:pt x="183" y="46"/>
                  </a:lnTo>
                  <a:lnTo>
                    <a:pt x="183" y="228"/>
                  </a:lnTo>
                  <a:lnTo>
                    <a:pt x="137" y="274"/>
                  </a:lnTo>
                  <a:lnTo>
                    <a:pt x="137" y="456"/>
                  </a:lnTo>
                  <a:lnTo>
                    <a:pt x="183" y="774"/>
                  </a:lnTo>
                  <a:lnTo>
                    <a:pt x="137" y="956"/>
                  </a:lnTo>
                  <a:lnTo>
                    <a:pt x="137" y="1320"/>
                  </a:lnTo>
                  <a:lnTo>
                    <a:pt x="183" y="1593"/>
                  </a:lnTo>
                  <a:lnTo>
                    <a:pt x="137" y="1820"/>
                  </a:lnTo>
                  <a:lnTo>
                    <a:pt x="228" y="1866"/>
                  </a:lnTo>
                  <a:lnTo>
                    <a:pt x="228" y="1957"/>
                  </a:lnTo>
                  <a:lnTo>
                    <a:pt x="364" y="2093"/>
                  </a:lnTo>
                  <a:lnTo>
                    <a:pt x="183" y="2093"/>
                  </a:lnTo>
                  <a:lnTo>
                    <a:pt x="46" y="1957"/>
                  </a:lnTo>
                  <a:lnTo>
                    <a:pt x="1" y="2139"/>
                  </a:lnTo>
                  <a:lnTo>
                    <a:pt x="1" y="2411"/>
                  </a:lnTo>
                  <a:lnTo>
                    <a:pt x="92" y="2502"/>
                  </a:lnTo>
                  <a:lnTo>
                    <a:pt x="92" y="2593"/>
                  </a:lnTo>
                  <a:lnTo>
                    <a:pt x="92" y="3003"/>
                  </a:lnTo>
                  <a:lnTo>
                    <a:pt x="137" y="3094"/>
                  </a:lnTo>
                  <a:lnTo>
                    <a:pt x="137" y="3139"/>
                  </a:lnTo>
                  <a:lnTo>
                    <a:pt x="137" y="3366"/>
                  </a:lnTo>
                  <a:lnTo>
                    <a:pt x="319" y="3412"/>
                  </a:lnTo>
                  <a:lnTo>
                    <a:pt x="228" y="3503"/>
                  </a:lnTo>
                  <a:lnTo>
                    <a:pt x="228" y="3685"/>
                  </a:lnTo>
                  <a:lnTo>
                    <a:pt x="273" y="3730"/>
                  </a:lnTo>
                  <a:lnTo>
                    <a:pt x="410" y="3685"/>
                  </a:lnTo>
                  <a:lnTo>
                    <a:pt x="546" y="3776"/>
                  </a:lnTo>
                  <a:lnTo>
                    <a:pt x="683" y="3639"/>
                  </a:lnTo>
                  <a:lnTo>
                    <a:pt x="683" y="3730"/>
                  </a:lnTo>
                  <a:lnTo>
                    <a:pt x="728" y="3912"/>
                  </a:lnTo>
                  <a:lnTo>
                    <a:pt x="865" y="3912"/>
                  </a:lnTo>
                  <a:lnTo>
                    <a:pt x="1001" y="3685"/>
                  </a:lnTo>
                  <a:lnTo>
                    <a:pt x="1001" y="3503"/>
                  </a:lnTo>
                  <a:lnTo>
                    <a:pt x="1092" y="3276"/>
                  </a:lnTo>
                  <a:lnTo>
                    <a:pt x="1183" y="3366"/>
                  </a:lnTo>
                  <a:lnTo>
                    <a:pt x="1229" y="3276"/>
                  </a:lnTo>
                  <a:lnTo>
                    <a:pt x="1365" y="3185"/>
                  </a:lnTo>
                  <a:lnTo>
                    <a:pt x="1456" y="3003"/>
                  </a:lnTo>
                  <a:lnTo>
                    <a:pt x="1456" y="3185"/>
                  </a:lnTo>
                  <a:lnTo>
                    <a:pt x="1547" y="3230"/>
                  </a:lnTo>
                  <a:lnTo>
                    <a:pt x="1638" y="3094"/>
                  </a:lnTo>
                  <a:lnTo>
                    <a:pt x="1774" y="3048"/>
                  </a:lnTo>
                  <a:lnTo>
                    <a:pt x="1865" y="3139"/>
                  </a:lnTo>
                  <a:lnTo>
                    <a:pt x="1865" y="3276"/>
                  </a:lnTo>
                  <a:lnTo>
                    <a:pt x="1729" y="3230"/>
                  </a:lnTo>
                  <a:lnTo>
                    <a:pt x="1729" y="3457"/>
                  </a:lnTo>
                  <a:lnTo>
                    <a:pt x="1865" y="3366"/>
                  </a:lnTo>
                  <a:lnTo>
                    <a:pt x="1956" y="3366"/>
                  </a:lnTo>
                  <a:lnTo>
                    <a:pt x="2138" y="3094"/>
                  </a:lnTo>
                  <a:lnTo>
                    <a:pt x="2138" y="3003"/>
                  </a:lnTo>
                  <a:lnTo>
                    <a:pt x="2002" y="2912"/>
                  </a:lnTo>
                  <a:lnTo>
                    <a:pt x="2093" y="2775"/>
                  </a:lnTo>
                  <a:lnTo>
                    <a:pt x="2093" y="2593"/>
                  </a:lnTo>
                  <a:lnTo>
                    <a:pt x="2229" y="2593"/>
                  </a:lnTo>
                  <a:lnTo>
                    <a:pt x="2320" y="2548"/>
                  </a:lnTo>
                  <a:lnTo>
                    <a:pt x="2320" y="2184"/>
                  </a:lnTo>
                  <a:lnTo>
                    <a:pt x="2411" y="2139"/>
                  </a:lnTo>
                  <a:lnTo>
                    <a:pt x="2502" y="1957"/>
                  </a:lnTo>
                  <a:lnTo>
                    <a:pt x="2547" y="2184"/>
                  </a:lnTo>
                  <a:lnTo>
                    <a:pt x="2547" y="2320"/>
                  </a:lnTo>
                  <a:lnTo>
                    <a:pt x="2638" y="2139"/>
                  </a:lnTo>
                  <a:lnTo>
                    <a:pt x="2638" y="2002"/>
                  </a:lnTo>
                  <a:lnTo>
                    <a:pt x="2684" y="1911"/>
                  </a:lnTo>
                  <a:lnTo>
                    <a:pt x="2638" y="1729"/>
                  </a:lnTo>
                  <a:lnTo>
                    <a:pt x="2775" y="1547"/>
                  </a:lnTo>
                  <a:lnTo>
                    <a:pt x="2775" y="1274"/>
                  </a:lnTo>
                  <a:lnTo>
                    <a:pt x="2911" y="1092"/>
                  </a:lnTo>
                  <a:lnTo>
                    <a:pt x="2957" y="683"/>
                  </a:lnTo>
                  <a:lnTo>
                    <a:pt x="3002" y="547"/>
                  </a:lnTo>
                  <a:lnTo>
                    <a:pt x="2820" y="410"/>
                  </a:lnTo>
                  <a:lnTo>
                    <a:pt x="2775" y="410"/>
                  </a:lnTo>
                  <a:lnTo>
                    <a:pt x="2684" y="547"/>
                  </a:lnTo>
                  <a:lnTo>
                    <a:pt x="2638" y="501"/>
                  </a:lnTo>
                  <a:lnTo>
                    <a:pt x="2547" y="501"/>
                  </a:lnTo>
                  <a:lnTo>
                    <a:pt x="2457" y="592"/>
                  </a:lnTo>
                  <a:lnTo>
                    <a:pt x="2366" y="683"/>
                  </a:lnTo>
                  <a:lnTo>
                    <a:pt x="1865" y="638"/>
                  </a:lnTo>
                  <a:lnTo>
                    <a:pt x="1774" y="683"/>
                  </a:lnTo>
                  <a:lnTo>
                    <a:pt x="1774" y="820"/>
                  </a:lnTo>
                  <a:lnTo>
                    <a:pt x="1638" y="729"/>
                  </a:lnTo>
                  <a:lnTo>
                    <a:pt x="1501" y="729"/>
                  </a:lnTo>
                  <a:lnTo>
                    <a:pt x="1410" y="820"/>
                  </a:lnTo>
                  <a:lnTo>
                    <a:pt x="1229" y="683"/>
                  </a:lnTo>
                  <a:lnTo>
                    <a:pt x="1047" y="501"/>
                  </a:lnTo>
                  <a:lnTo>
                    <a:pt x="728" y="365"/>
                  </a:lnTo>
                  <a:lnTo>
                    <a:pt x="728" y="92"/>
                  </a:lnTo>
                  <a:lnTo>
                    <a:pt x="683" y="183"/>
                  </a:lnTo>
                  <a:lnTo>
                    <a:pt x="683" y="274"/>
                  </a:lnTo>
                  <a:lnTo>
                    <a:pt x="546" y="183"/>
                  </a:lnTo>
                  <a:lnTo>
                    <a:pt x="410" y="92"/>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2"/>
            <p:cNvSpPr/>
            <p:nvPr/>
          </p:nvSpPr>
          <p:spPr>
            <a:xfrm>
              <a:off x="1648812" y="4239000"/>
              <a:ext cx="2098" cy="3125"/>
            </a:xfrm>
            <a:custGeom>
              <a:rect b="b" l="l" r="r" t="t"/>
              <a:pathLst>
                <a:path extrusionOk="0" h="137" w="92">
                  <a:moveTo>
                    <a:pt x="1" y="0"/>
                  </a:moveTo>
                  <a:lnTo>
                    <a:pt x="1" y="137"/>
                  </a:lnTo>
                  <a:lnTo>
                    <a:pt x="92" y="91"/>
                  </a:lnTo>
                  <a:lnTo>
                    <a:pt x="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2"/>
            <p:cNvSpPr/>
            <p:nvPr/>
          </p:nvSpPr>
          <p:spPr>
            <a:xfrm>
              <a:off x="1595921" y="4144599"/>
              <a:ext cx="9351" cy="18702"/>
            </a:xfrm>
            <a:custGeom>
              <a:rect b="b" l="l" r="r" t="t"/>
              <a:pathLst>
                <a:path extrusionOk="0" h="820" w="410">
                  <a:moveTo>
                    <a:pt x="273" y="1"/>
                  </a:moveTo>
                  <a:lnTo>
                    <a:pt x="182" y="92"/>
                  </a:lnTo>
                  <a:lnTo>
                    <a:pt x="91" y="228"/>
                  </a:lnTo>
                  <a:lnTo>
                    <a:pt x="91" y="364"/>
                  </a:lnTo>
                  <a:lnTo>
                    <a:pt x="0" y="501"/>
                  </a:lnTo>
                  <a:lnTo>
                    <a:pt x="46" y="637"/>
                  </a:lnTo>
                  <a:lnTo>
                    <a:pt x="46" y="728"/>
                  </a:lnTo>
                  <a:lnTo>
                    <a:pt x="137" y="819"/>
                  </a:lnTo>
                  <a:lnTo>
                    <a:pt x="273" y="683"/>
                  </a:lnTo>
                  <a:lnTo>
                    <a:pt x="319" y="592"/>
                  </a:lnTo>
                  <a:lnTo>
                    <a:pt x="409" y="455"/>
                  </a:lnTo>
                  <a:lnTo>
                    <a:pt x="364" y="319"/>
                  </a:lnTo>
                  <a:lnTo>
                    <a:pt x="364" y="92"/>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2"/>
            <p:cNvSpPr/>
            <p:nvPr/>
          </p:nvSpPr>
          <p:spPr>
            <a:xfrm>
              <a:off x="1626005" y="4253528"/>
              <a:ext cx="5200" cy="10377"/>
            </a:xfrm>
            <a:custGeom>
              <a:rect b="b" l="l" r="r" t="t"/>
              <a:pathLst>
                <a:path extrusionOk="0" h="455" w="228">
                  <a:moveTo>
                    <a:pt x="182" y="0"/>
                  </a:moveTo>
                  <a:lnTo>
                    <a:pt x="91" y="45"/>
                  </a:lnTo>
                  <a:lnTo>
                    <a:pt x="91" y="182"/>
                  </a:lnTo>
                  <a:lnTo>
                    <a:pt x="0" y="364"/>
                  </a:lnTo>
                  <a:lnTo>
                    <a:pt x="91" y="455"/>
                  </a:lnTo>
                  <a:lnTo>
                    <a:pt x="137" y="227"/>
                  </a:lnTo>
                  <a:lnTo>
                    <a:pt x="227" y="91"/>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2"/>
            <p:cNvSpPr/>
            <p:nvPr/>
          </p:nvSpPr>
          <p:spPr>
            <a:xfrm>
              <a:off x="1665416" y="4172607"/>
              <a:ext cx="9351" cy="5200"/>
            </a:xfrm>
            <a:custGeom>
              <a:rect b="b" l="l" r="r" t="t"/>
              <a:pathLst>
                <a:path extrusionOk="0" h="228" w="410">
                  <a:moveTo>
                    <a:pt x="273" y="1"/>
                  </a:moveTo>
                  <a:lnTo>
                    <a:pt x="91" y="46"/>
                  </a:lnTo>
                  <a:lnTo>
                    <a:pt x="0" y="92"/>
                  </a:lnTo>
                  <a:lnTo>
                    <a:pt x="46" y="183"/>
                  </a:lnTo>
                  <a:lnTo>
                    <a:pt x="273" y="228"/>
                  </a:lnTo>
                  <a:lnTo>
                    <a:pt x="410" y="228"/>
                  </a:lnTo>
                  <a:lnTo>
                    <a:pt x="410" y="183"/>
                  </a:lnTo>
                  <a:lnTo>
                    <a:pt x="27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2"/>
            <p:cNvSpPr/>
            <p:nvPr/>
          </p:nvSpPr>
          <p:spPr>
            <a:xfrm>
              <a:off x="1634284" y="4115565"/>
              <a:ext cx="3147" cy="3125"/>
            </a:xfrm>
            <a:custGeom>
              <a:rect b="b" l="l" r="r" t="t"/>
              <a:pathLst>
                <a:path extrusionOk="0" h="137" w="138">
                  <a:moveTo>
                    <a:pt x="92" y="0"/>
                  </a:moveTo>
                  <a:lnTo>
                    <a:pt x="1" y="46"/>
                  </a:lnTo>
                  <a:lnTo>
                    <a:pt x="92" y="137"/>
                  </a:lnTo>
                  <a:lnTo>
                    <a:pt x="137"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2"/>
            <p:cNvSpPr/>
            <p:nvPr/>
          </p:nvSpPr>
          <p:spPr>
            <a:xfrm>
              <a:off x="1566865" y="3546085"/>
              <a:ext cx="10400" cy="10400"/>
            </a:xfrm>
            <a:custGeom>
              <a:rect b="b" l="l" r="r" t="t"/>
              <a:pathLst>
                <a:path extrusionOk="0" h="456" w="456">
                  <a:moveTo>
                    <a:pt x="274" y="1"/>
                  </a:moveTo>
                  <a:lnTo>
                    <a:pt x="183" y="46"/>
                  </a:lnTo>
                  <a:lnTo>
                    <a:pt x="183" y="92"/>
                  </a:lnTo>
                  <a:lnTo>
                    <a:pt x="46" y="92"/>
                  </a:lnTo>
                  <a:lnTo>
                    <a:pt x="92" y="137"/>
                  </a:lnTo>
                  <a:lnTo>
                    <a:pt x="46" y="183"/>
                  </a:lnTo>
                  <a:lnTo>
                    <a:pt x="92" y="365"/>
                  </a:lnTo>
                  <a:lnTo>
                    <a:pt x="1" y="410"/>
                  </a:lnTo>
                  <a:lnTo>
                    <a:pt x="92" y="456"/>
                  </a:lnTo>
                  <a:lnTo>
                    <a:pt x="183" y="410"/>
                  </a:lnTo>
                  <a:lnTo>
                    <a:pt x="410" y="410"/>
                  </a:lnTo>
                  <a:lnTo>
                    <a:pt x="456" y="319"/>
                  </a:lnTo>
                  <a:lnTo>
                    <a:pt x="410" y="274"/>
                  </a:lnTo>
                  <a:lnTo>
                    <a:pt x="319" y="274"/>
                  </a:lnTo>
                  <a:lnTo>
                    <a:pt x="319" y="228"/>
                  </a:lnTo>
                  <a:lnTo>
                    <a:pt x="410" y="137"/>
                  </a:lnTo>
                  <a:lnTo>
                    <a:pt x="410" y="92"/>
                  </a:lnTo>
                  <a:lnTo>
                    <a:pt x="274" y="137"/>
                  </a:lnTo>
                  <a:lnTo>
                    <a:pt x="27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2"/>
            <p:cNvSpPr/>
            <p:nvPr/>
          </p:nvSpPr>
          <p:spPr>
            <a:xfrm>
              <a:off x="1114615" y="3489043"/>
              <a:ext cx="728198" cy="650401"/>
            </a:xfrm>
            <a:custGeom>
              <a:rect b="b" l="l" r="r" t="t"/>
              <a:pathLst>
                <a:path extrusionOk="0" h="28517" w="31928">
                  <a:moveTo>
                    <a:pt x="24923" y="1"/>
                  </a:moveTo>
                  <a:lnTo>
                    <a:pt x="24742" y="91"/>
                  </a:lnTo>
                  <a:lnTo>
                    <a:pt x="24651" y="228"/>
                  </a:lnTo>
                  <a:lnTo>
                    <a:pt x="24651" y="501"/>
                  </a:lnTo>
                  <a:lnTo>
                    <a:pt x="24560" y="728"/>
                  </a:lnTo>
                  <a:lnTo>
                    <a:pt x="24560" y="774"/>
                  </a:lnTo>
                  <a:lnTo>
                    <a:pt x="24514" y="956"/>
                  </a:lnTo>
                  <a:lnTo>
                    <a:pt x="24423" y="956"/>
                  </a:lnTo>
                  <a:lnTo>
                    <a:pt x="24332" y="1228"/>
                  </a:lnTo>
                  <a:lnTo>
                    <a:pt x="24196" y="1410"/>
                  </a:lnTo>
                  <a:lnTo>
                    <a:pt x="24332" y="1501"/>
                  </a:lnTo>
                  <a:lnTo>
                    <a:pt x="24469" y="1638"/>
                  </a:lnTo>
                  <a:lnTo>
                    <a:pt x="24378" y="1683"/>
                  </a:lnTo>
                  <a:lnTo>
                    <a:pt x="24287" y="1683"/>
                  </a:lnTo>
                  <a:lnTo>
                    <a:pt x="24196" y="1820"/>
                  </a:lnTo>
                  <a:lnTo>
                    <a:pt x="24105" y="2002"/>
                  </a:lnTo>
                  <a:lnTo>
                    <a:pt x="24241" y="2184"/>
                  </a:lnTo>
                  <a:lnTo>
                    <a:pt x="24241" y="2320"/>
                  </a:lnTo>
                  <a:lnTo>
                    <a:pt x="24150" y="2274"/>
                  </a:lnTo>
                  <a:lnTo>
                    <a:pt x="24059" y="2320"/>
                  </a:lnTo>
                  <a:lnTo>
                    <a:pt x="23968" y="2729"/>
                  </a:lnTo>
                  <a:lnTo>
                    <a:pt x="24059" y="3002"/>
                  </a:lnTo>
                  <a:lnTo>
                    <a:pt x="24014" y="3275"/>
                  </a:lnTo>
                  <a:lnTo>
                    <a:pt x="24059" y="3502"/>
                  </a:lnTo>
                  <a:lnTo>
                    <a:pt x="24059" y="3730"/>
                  </a:lnTo>
                  <a:lnTo>
                    <a:pt x="23923" y="3866"/>
                  </a:lnTo>
                  <a:lnTo>
                    <a:pt x="23923" y="4003"/>
                  </a:lnTo>
                  <a:lnTo>
                    <a:pt x="23741" y="4276"/>
                  </a:lnTo>
                  <a:lnTo>
                    <a:pt x="23696" y="4730"/>
                  </a:lnTo>
                  <a:lnTo>
                    <a:pt x="23559" y="4912"/>
                  </a:lnTo>
                  <a:lnTo>
                    <a:pt x="23605" y="5049"/>
                  </a:lnTo>
                  <a:lnTo>
                    <a:pt x="23514" y="5322"/>
                  </a:lnTo>
                  <a:lnTo>
                    <a:pt x="23377" y="5458"/>
                  </a:lnTo>
                  <a:lnTo>
                    <a:pt x="23377" y="5776"/>
                  </a:lnTo>
                  <a:lnTo>
                    <a:pt x="23104" y="5958"/>
                  </a:lnTo>
                  <a:lnTo>
                    <a:pt x="22604" y="6140"/>
                  </a:lnTo>
                  <a:lnTo>
                    <a:pt x="22422" y="6004"/>
                  </a:lnTo>
                  <a:lnTo>
                    <a:pt x="22195" y="6004"/>
                  </a:lnTo>
                  <a:lnTo>
                    <a:pt x="22104" y="5867"/>
                  </a:lnTo>
                  <a:lnTo>
                    <a:pt x="21876" y="5685"/>
                  </a:lnTo>
                  <a:lnTo>
                    <a:pt x="21876" y="5595"/>
                  </a:lnTo>
                  <a:lnTo>
                    <a:pt x="21831" y="5504"/>
                  </a:lnTo>
                  <a:lnTo>
                    <a:pt x="21785" y="5367"/>
                  </a:lnTo>
                  <a:lnTo>
                    <a:pt x="21603" y="5322"/>
                  </a:lnTo>
                  <a:lnTo>
                    <a:pt x="21422" y="5231"/>
                  </a:lnTo>
                  <a:lnTo>
                    <a:pt x="21194" y="5231"/>
                  </a:lnTo>
                  <a:lnTo>
                    <a:pt x="20967" y="5094"/>
                  </a:lnTo>
                  <a:lnTo>
                    <a:pt x="20921" y="4958"/>
                  </a:lnTo>
                  <a:lnTo>
                    <a:pt x="20739" y="4730"/>
                  </a:lnTo>
                  <a:lnTo>
                    <a:pt x="20557" y="4730"/>
                  </a:lnTo>
                  <a:lnTo>
                    <a:pt x="20330" y="4594"/>
                  </a:lnTo>
                  <a:lnTo>
                    <a:pt x="20330" y="4503"/>
                  </a:lnTo>
                  <a:lnTo>
                    <a:pt x="20239" y="4458"/>
                  </a:lnTo>
                  <a:lnTo>
                    <a:pt x="20148" y="4412"/>
                  </a:lnTo>
                  <a:lnTo>
                    <a:pt x="19966" y="4412"/>
                  </a:lnTo>
                  <a:lnTo>
                    <a:pt x="19830" y="4367"/>
                  </a:lnTo>
                  <a:lnTo>
                    <a:pt x="19875" y="4321"/>
                  </a:lnTo>
                  <a:lnTo>
                    <a:pt x="19648" y="4139"/>
                  </a:lnTo>
                  <a:lnTo>
                    <a:pt x="19648" y="4003"/>
                  </a:lnTo>
                  <a:lnTo>
                    <a:pt x="19420" y="3775"/>
                  </a:lnTo>
                  <a:lnTo>
                    <a:pt x="19284" y="3775"/>
                  </a:lnTo>
                  <a:lnTo>
                    <a:pt x="19102" y="3548"/>
                  </a:lnTo>
                  <a:lnTo>
                    <a:pt x="19102" y="3366"/>
                  </a:lnTo>
                  <a:lnTo>
                    <a:pt x="19284" y="3139"/>
                  </a:lnTo>
                  <a:lnTo>
                    <a:pt x="19284" y="2911"/>
                  </a:lnTo>
                  <a:lnTo>
                    <a:pt x="19466" y="2820"/>
                  </a:lnTo>
                  <a:lnTo>
                    <a:pt x="19511" y="2593"/>
                  </a:lnTo>
                  <a:lnTo>
                    <a:pt x="19557" y="2456"/>
                  </a:lnTo>
                  <a:lnTo>
                    <a:pt x="19420" y="2547"/>
                  </a:lnTo>
                  <a:lnTo>
                    <a:pt x="19329" y="2320"/>
                  </a:lnTo>
                  <a:lnTo>
                    <a:pt x="19466" y="2229"/>
                  </a:lnTo>
                  <a:lnTo>
                    <a:pt x="19466" y="2047"/>
                  </a:lnTo>
                  <a:lnTo>
                    <a:pt x="19557" y="2047"/>
                  </a:lnTo>
                  <a:lnTo>
                    <a:pt x="19648" y="2002"/>
                  </a:lnTo>
                  <a:lnTo>
                    <a:pt x="19693" y="2093"/>
                  </a:lnTo>
                  <a:lnTo>
                    <a:pt x="19830" y="2093"/>
                  </a:lnTo>
                  <a:lnTo>
                    <a:pt x="20012" y="2002"/>
                  </a:lnTo>
                  <a:lnTo>
                    <a:pt x="20103" y="1820"/>
                  </a:lnTo>
                  <a:lnTo>
                    <a:pt x="19966" y="1729"/>
                  </a:lnTo>
                  <a:lnTo>
                    <a:pt x="20057" y="1638"/>
                  </a:lnTo>
                  <a:lnTo>
                    <a:pt x="20148" y="1683"/>
                  </a:lnTo>
                  <a:lnTo>
                    <a:pt x="20239" y="1410"/>
                  </a:lnTo>
                  <a:lnTo>
                    <a:pt x="20330" y="1365"/>
                  </a:lnTo>
                  <a:lnTo>
                    <a:pt x="20466" y="1183"/>
                  </a:lnTo>
                  <a:lnTo>
                    <a:pt x="20466" y="1137"/>
                  </a:lnTo>
                  <a:lnTo>
                    <a:pt x="20285" y="1047"/>
                  </a:lnTo>
                  <a:lnTo>
                    <a:pt x="20194" y="1183"/>
                  </a:lnTo>
                  <a:lnTo>
                    <a:pt x="20103" y="1137"/>
                  </a:lnTo>
                  <a:lnTo>
                    <a:pt x="20057" y="865"/>
                  </a:lnTo>
                  <a:lnTo>
                    <a:pt x="19921" y="910"/>
                  </a:lnTo>
                  <a:lnTo>
                    <a:pt x="19739" y="1137"/>
                  </a:lnTo>
                  <a:lnTo>
                    <a:pt x="19830" y="1183"/>
                  </a:lnTo>
                  <a:lnTo>
                    <a:pt x="19830" y="1274"/>
                  </a:lnTo>
                  <a:lnTo>
                    <a:pt x="19739" y="1365"/>
                  </a:lnTo>
                  <a:lnTo>
                    <a:pt x="19602" y="1274"/>
                  </a:lnTo>
                  <a:lnTo>
                    <a:pt x="19557" y="1183"/>
                  </a:lnTo>
                  <a:lnTo>
                    <a:pt x="19511" y="1092"/>
                  </a:lnTo>
                  <a:lnTo>
                    <a:pt x="19420" y="1183"/>
                  </a:lnTo>
                  <a:lnTo>
                    <a:pt x="19329" y="1228"/>
                  </a:lnTo>
                  <a:lnTo>
                    <a:pt x="19329" y="1137"/>
                  </a:lnTo>
                  <a:lnTo>
                    <a:pt x="19420" y="1001"/>
                  </a:lnTo>
                  <a:lnTo>
                    <a:pt x="19466" y="956"/>
                  </a:lnTo>
                  <a:lnTo>
                    <a:pt x="19329" y="1001"/>
                  </a:lnTo>
                  <a:lnTo>
                    <a:pt x="19284" y="1092"/>
                  </a:lnTo>
                  <a:lnTo>
                    <a:pt x="19102" y="1137"/>
                  </a:lnTo>
                  <a:lnTo>
                    <a:pt x="19057" y="1228"/>
                  </a:lnTo>
                  <a:lnTo>
                    <a:pt x="18966" y="1228"/>
                  </a:lnTo>
                  <a:lnTo>
                    <a:pt x="18920" y="1183"/>
                  </a:lnTo>
                  <a:lnTo>
                    <a:pt x="18784" y="1137"/>
                  </a:lnTo>
                  <a:lnTo>
                    <a:pt x="18738" y="1092"/>
                  </a:lnTo>
                  <a:lnTo>
                    <a:pt x="18647" y="910"/>
                  </a:lnTo>
                  <a:lnTo>
                    <a:pt x="18556" y="910"/>
                  </a:lnTo>
                  <a:lnTo>
                    <a:pt x="18374" y="1001"/>
                  </a:lnTo>
                  <a:lnTo>
                    <a:pt x="18238" y="956"/>
                  </a:lnTo>
                  <a:lnTo>
                    <a:pt x="18192" y="1001"/>
                  </a:lnTo>
                  <a:lnTo>
                    <a:pt x="18101" y="865"/>
                  </a:lnTo>
                  <a:lnTo>
                    <a:pt x="18056" y="865"/>
                  </a:lnTo>
                  <a:lnTo>
                    <a:pt x="17965" y="683"/>
                  </a:lnTo>
                  <a:lnTo>
                    <a:pt x="17783" y="774"/>
                  </a:lnTo>
                  <a:lnTo>
                    <a:pt x="17601" y="728"/>
                  </a:lnTo>
                  <a:lnTo>
                    <a:pt x="17419" y="683"/>
                  </a:lnTo>
                  <a:lnTo>
                    <a:pt x="17419" y="546"/>
                  </a:lnTo>
                  <a:lnTo>
                    <a:pt x="17283" y="410"/>
                  </a:lnTo>
                  <a:lnTo>
                    <a:pt x="17237" y="410"/>
                  </a:lnTo>
                  <a:lnTo>
                    <a:pt x="17237" y="501"/>
                  </a:lnTo>
                  <a:lnTo>
                    <a:pt x="17010" y="546"/>
                  </a:lnTo>
                  <a:lnTo>
                    <a:pt x="16919" y="410"/>
                  </a:lnTo>
                  <a:lnTo>
                    <a:pt x="16828" y="364"/>
                  </a:lnTo>
                  <a:lnTo>
                    <a:pt x="16601" y="228"/>
                  </a:lnTo>
                  <a:lnTo>
                    <a:pt x="16555" y="319"/>
                  </a:lnTo>
                  <a:lnTo>
                    <a:pt x="16464" y="228"/>
                  </a:lnTo>
                  <a:lnTo>
                    <a:pt x="16328" y="319"/>
                  </a:lnTo>
                  <a:lnTo>
                    <a:pt x="16464" y="455"/>
                  </a:lnTo>
                  <a:lnTo>
                    <a:pt x="16419" y="501"/>
                  </a:lnTo>
                  <a:lnTo>
                    <a:pt x="16601" y="546"/>
                  </a:lnTo>
                  <a:lnTo>
                    <a:pt x="16737" y="455"/>
                  </a:lnTo>
                  <a:lnTo>
                    <a:pt x="16964" y="637"/>
                  </a:lnTo>
                  <a:lnTo>
                    <a:pt x="16919" y="774"/>
                  </a:lnTo>
                  <a:lnTo>
                    <a:pt x="16964" y="1001"/>
                  </a:lnTo>
                  <a:lnTo>
                    <a:pt x="16828" y="1047"/>
                  </a:lnTo>
                  <a:lnTo>
                    <a:pt x="16737" y="1228"/>
                  </a:lnTo>
                  <a:lnTo>
                    <a:pt x="16692" y="1092"/>
                  </a:lnTo>
                  <a:lnTo>
                    <a:pt x="16555" y="1047"/>
                  </a:lnTo>
                  <a:lnTo>
                    <a:pt x="16464" y="1137"/>
                  </a:lnTo>
                  <a:lnTo>
                    <a:pt x="16009" y="1183"/>
                  </a:lnTo>
                  <a:lnTo>
                    <a:pt x="15827" y="1047"/>
                  </a:lnTo>
                  <a:lnTo>
                    <a:pt x="15782" y="1092"/>
                  </a:lnTo>
                  <a:lnTo>
                    <a:pt x="15600" y="1137"/>
                  </a:lnTo>
                  <a:lnTo>
                    <a:pt x="15646" y="1319"/>
                  </a:lnTo>
                  <a:lnTo>
                    <a:pt x="15646" y="1319"/>
                  </a:lnTo>
                  <a:lnTo>
                    <a:pt x="15464" y="1274"/>
                  </a:lnTo>
                  <a:lnTo>
                    <a:pt x="15509" y="1501"/>
                  </a:lnTo>
                  <a:lnTo>
                    <a:pt x="15464" y="1410"/>
                  </a:lnTo>
                  <a:lnTo>
                    <a:pt x="15282" y="1365"/>
                  </a:lnTo>
                  <a:lnTo>
                    <a:pt x="15236" y="1456"/>
                  </a:lnTo>
                  <a:lnTo>
                    <a:pt x="15282" y="1547"/>
                  </a:lnTo>
                  <a:lnTo>
                    <a:pt x="15282" y="1638"/>
                  </a:lnTo>
                  <a:lnTo>
                    <a:pt x="15054" y="1547"/>
                  </a:lnTo>
                  <a:lnTo>
                    <a:pt x="14963" y="1683"/>
                  </a:lnTo>
                  <a:lnTo>
                    <a:pt x="15054" y="1774"/>
                  </a:lnTo>
                  <a:lnTo>
                    <a:pt x="14963" y="1820"/>
                  </a:lnTo>
                  <a:lnTo>
                    <a:pt x="14827" y="1865"/>
                  </a:lnTo>
                  <a:lnTo>
                    <a:pt x="14827" y="1956"/>
                  </a:lnTo>
                  <a:lnTo>
                    <a:pt x="14963" y="2093"/>
                  </a:lnTo>
                  <a:lnTo>
                    <a:pt x="15009" y="2184"/>
                  </a:lnTo>
                  <a:lnTo>
                    <a:pt x="14872" y="2093"/>
                  </a:lnTo>
                  <a:lnTo>
                    <a:pt x="14736" y="2184"/>
                  </a:lnTo>
                  <a:lnTo>
                    <a:pt x="14600" y="2184"/>
                  </a:lnTo>
                  <a:lnTo>
                    <a:pt x="14463" y="2411"/>
                  </a:lnTo>
                  <a:lnTo>
                    <a:pt x="14327" y="2684"/>
                  </a:lnTo>
                  <a:lnTo>
                    <a:pt x="14236" y="2729"/>
                  </a:lnTo>
                  <a:lnTo>
                    <a:pt x="14190" y="2911"/>
                  </a:lnTo>
                  <a:lnTo>
                    <a:pt x="14054" y="3002"/>
                  </a:lnTo>
                  <a:lnTo>
                    <a:pt x="14190" y="3093"/>
                  </a:lnTo>
                  <a:lnTo>
                    <a:pt x="14463" y="3139"/>
                  </a:lnTo>
                  <a:lnTo>
                    <a:pt x="14327" y="3184"/>
                  </a:lnTo>
                  <a:lnTo>
                    <a:pt x="14281" y="3321"/>
                  </a:lnTo>
                  <a:lnTo>
                    <a:pt x="14600" y="3411"/>
                  </a:lnTo>
                  <a:lnTo>
                    <a:pt x="14463" y="3457"/>
                  </a:lnTo>
                  <a:lnTo>
                    <a:pt x="14281" y="3457"/>
                  </a:lnTo>
                  <a:lnTo>
                    <a:pt x="14190" y="3366"/>
                  </a:lnTo>
                  <a:lnTo>
                    <a:pt x="14236" y="3457"/>
                  </a:lnTo>
                  <a:lnTo>
                    <a:pt x="14327" y="3548"/>
                  </a:lnTo>
                  <a:lnTo>
                    <a:pt x="14327" y="3730"/>
                  </a:lnTo>
                  <a:lnTo>
                    <a:pt x="14463" y="3912"/>
                  </a:lnTo>
                  <a:lnTo>
                    <a:pt x="14281" y="3730"/>
                  </a:lnTo>
                  <a:lnTo>
                    <a:pt x="14145" y="3502"/>
                  </a:lnTo>
                  <a:lnTo>
                    <a:pt x="14008" y="3502"/>
                  </a:lnTo>
                  <a:lnTo>
                    <a:pt x="14008" y="3593"/>
                  </a:lnTo>
                  <a:lnTo>
                    <a:pt x="13917" y="3684"/>
                  </a:lnTo>
                  <a:lnTo>
                    <a:pt x="13917" y="3548"/>
                  </a:lnTo>
                  <a:lnTo>
                    <a:pt x="13553" y="3366"/>
                  </a:lnTo>
                  <a:lnTo>
                    <a:pt x="13326" y="3411"/>
                  </a:lnTo>
                  <a:lnTo>
                    <a:pt x="13417" y="3502"/>
                  </a:lnTo>
                  <a:lnTo>
                    <a:pt x="13326" y="3593"/>
                  </a:lnTo>
                  <a:lnTo>
                    <a:pt x="13235" y="3502"/>
                  </a:lnTo>
                  <a:lnTo>
                    <a:pt x="13190" y="3502"/>
                  </a:lnTo>
                  <a:lnTo>
                    <a:pt x="13099" y="3593"/>
                  </a:lnTo>
                  <a:lnTo>
                    <a:pt x="13235" y="3730"/>
                  </a:lnTo>
                  <a:lnTo>
                    <a:pt x="13190" y="3821"/>
                  </a:lnTo>
                  <a:lnTo>
                    <a:pt x="13144" y="3775"/>
                  </a:lnTo>
                  <a:lnTo>
                    <a:pt x="13099" y="3775"/>
                  </a:lnTo>
                  <a:lnTo>
                    <a:pt x="13099" y="3866"/>
                  </a:lnTo>
                  <a:lnTo>
                    <a:pt x="12917" y="3957"/>
                  </a:lnTo>
                  <a:lnTo>
                    <a:pt x="12689" y="4003"/>
                  </a:lnTo>
                  <a:lnTo>
                    <a:pt x="12689" y="4003"/>
                  </a:lnTo>
                  <a:lnTo>
                    <a:pt x="12871" y="3912"/>
                  </a:lnTo>
                  <a:lnTo>
                    <a:pt x="13008" y="3775"/>
                  </a:lnTo>
                  <a:lnTo>
                    <a:pt x="13008" y="3502"/>
                  </a:lnTo>
                  <a:lnTo>
                    <a:pt x="13099" y="3366"/>
                  </a:lnTo>
                  <a:lnTo>
                    <a:pt x="13053" y="3230"/>
                  </a:lnTo>
                  <a:lnTo>
                    <a:pt x="12917" y="3230"/>
                  </a:lnTo>
                  <a:lnTo>
                    <a:pt x="12689" y="2820"/>
                  </a:lnTo>
                  <a:lnTo>
                    <a:pt x="12553" y="2638"/>
                  </a:lnTo>
                  <a:lnTo>
                    <a:pt x="12326" y="2593"/>
                  </a:lnTo>
                  <a:lnTo>
                    <a:pt x="12189" y="2502"/>
                  </a:lnTo>
                  <a:lnTo>
                    <a:pt x="12098" y="2547"/>
                  </a:lnTo>
                  <a:lnTo>
                    <a:pt x="12144" y="2638"/>
                  </a:lnTo>
                  <a:lnTo>
                    <a:pt x="12053" y="2638"/>
                  </a:lnTo>
                  <a:lnTo>
                    <a:pt x="11962" y="2820"/>
                  </a:lnTo>
                  <a:lnTo>
                    <a:pt x="11871" y="2820"/>
                  </a:lnTo>
                  <a:lnTo>
                    <a:pt x="11871" y="2729"/>
                  </a:lnTo>
                  <a:lnTo>
                    <a:pt x="11734" y="2729"/>
                  </a:lnTo>
                  <a:lnTo>
                    <a:pt x="11689" y="2866"/>
                  </a:lnTo>
                  <a:lnTo>
                    <a:pt x="11598" y="2638"/>
                  </a:lnTo>
                  <a:lnTo>
                    <a:pt x="11507" y="2593"/>
                  </a:lnTo>
                  <a:lnTo>
                    <a:pt x="11507" y="2729"/>
                  </a:lnTo>
                  <a:lnTo>
                    <a:pt x="11598" y="2775"/>
                  </a:lnTo>
                  <a:lnTo>
                    <a:pt x="11461" y="2911"/>
                  </a:lnTo>
                  <a:lnTo>
                    <a:pt x="11370" y="3048"/>
                  </a:lnTo>
                  <a:lnTo>
                    <a:pt x="11461" y="3184"/>
                  </a:lnTo>
                  <a:lnTo>
                    <a:pt x="11279" y="3275"/>
                  </a:lnTo>
                  <a:lnTo>
                    <a:pt x="11189" y="3139"/>
                  </a:lnTo>
                  <a:lnTo>
                    <a:pt x="11098" y="3139"/>
                  </a:lnTo>
                  <a:lnTo>
                    <a:pt x="11098" y="3048"/>
                  </a:lnTo>
                  <a:lnTo>
                    <a:pt x="11189" y="2911"/>
                  </a:lnTo>
                  <a:lnTo>
                    <a:pt x="11098" y="2911"/>
                  </a:lnTo>
                  <a:lnTo>
                    <a:pt x="11007" y="3093"/>
                  </a:lnTo>
                  <a:lnTo>
                    <a:pt x="10870" y="3139"/>
                  </a:lnTo>
                  <a:lnTo>
                    <a:pt x="10779" y="3230"/>
                  </a:lnTo>
                  <a:lnTo>
                    <a:pt x="10734" y="3411"/>
                  </a:lnTo>
                  <a:lnTo>
                    <a:pt x="11007" y="3502"/>
                  </a:lnTo>
                  <a:lnTo>
                    <a:pt x="10779" y="3639"/>
                  </a:lnTo>
                  <a:lnTo>
                    <a:pt x="10643" y="3548"/>
                  </a:lnTo>
                  <a:lnTo>
                    <a:pt x="10461" y="3684"/>
                  </a:lnTo>
                  <a:lnTo>
                    <a:pt x="10506" y="3821"/>
                  </a:lnTo>
                  <a:lnTo>
                    <a:pt x="10688" y="3821"/>
                  </a:lnTo>
                  <a:lnTo>
                    <a:pt x="10643" y="3957"/>
                  </a:lnTo>
                  <a:lnTo>
                    <a:pt x="10506" y="4003"/>
                  </a:lnTo>
                  <a:lnTo>
                    <a:pt x="10370" y="3821"/>
                  </a:lnTo>
                  <a:lnTo>
                    <a:pt x="10233" y="3957"/>
                  </a:lnTo>
                  <a:lnTo>
                    <a:pt x="10052" y="3957"/>
                  </a:lnTo>
                  <a:lnTo>
                    <a:pt x="10097" y="4094"/>
                  </a:lnTo>
                  <a:lnTo>
                    <a:pt x="10142" y="4185"/>
                  </a:lnTo>
                  <a:lnTo>
                    <a:pt x="10142" y="4321"/>
                  </a:lnTo>
                  <a:lnTo>
                    <a:pt x="10233" y="4276"/>
                  </a:lnTo>
                  <a:lnTo>
                    <a:pt x="10142" y="4412"/>
                  </a:lnTo>
                  <a:lnTo>
                    <a:pt x="10188" y="4548"/>
                  </a:lnTo>
                  <a:lnTo>
                    <a:pt x="10097" y="4594"/>
                  </a:lnTo>
                  <a:lnTo>
                    <a:pt x="10006" y="4730"/>
                  </a:lnTo>
                  <a:lnTo>
                    <a:pt x="10279" y="4776"/>
                  </a:lnTo>
                  <a:lnTo>
                    <a:pt x="10097" y="4867"/>
                  </a:lnTo>
                  <a:lnTo>
                    <a:pt x="10052" y="4912"/>
                  </a:lnTo>
                  <a:lnTo>
                    <a:pt x="9915" y="4912"/>
                  </a:lnTo>
                  <a:lnTo>
                    <a:pt x="9824" y="4776"/>
                  </a:lnTo>
                  <a:lnTo>
                    <a:pt x="9688" y="4685"/>
                  </a:lnTo>
                  <a:lnTo>
                    <a:pt x="9597" y="4821"/>
                  </a:lnTo>
                  <a:lnTo>
                    <a:pt x="9506" y="4685"/>
                  </a:lnTo>
                  <a:lnTo>
                    <a:pt x="9369" y="4594"/>
                  </a:lnTo>
                  <a:lnTo>
                    <a:pt x="9278" y="4685"/>
                  </a:lnTo>
                  <a:lnTo>
                    <a:pt x="9460" y="4821"/>
                  </a:lnTo>
                  <a:lnTo>
                    <a:pt x="9369" y="4867"/>
                  </a:lnTo>
                  <a:lnTo>
                    <a:pt x="9324" y="5003"/>
                  </a:lnTo>
                  <a:lnTo>
                    <a:pt x="9460" y="5140"/>
                  </a:lnTo>
                  <a:lnTo>
                    <a:pt x="9642" y="5140"/>
                  </a:lnTo>
                  <a:lnTo>
                    <a:pt x="9551" y="5276"/>
                  </a:lnTo>
                  <a:lnTo>
                    <a:pt x="9551" y="5413"/>
                  </a:lnTo>
                  <a:lnTo>
                    <a:pt x="9506" y="5367"/>
                  </a:lnTo>
                  <a:lnTo>
                    <a:pt x="9415" y="5367"/>
                  </a:lnTo>
                  <a:lnTo>
                    <a:pt x="9415" y="5549"/>
                  </a:lnTo>
                  <a:lnTo>
                    <a:pt x="9369" y="5731"/>
                  </a:lnTo>
                  <a:lnTo>
                    <a:pt x="9324" y="5913"/>
                  </a:lnTo>
                  <a:lnTo>
                    <a:pt x="9096" y="5367"/>
                  </a:lnTo>
                  <a:lnTo>
                    <a:pt x="8915" y="5049"/>
                  </a:lnTo>
                  <a:lnTo>
                    <a:pt x="8824" y="4912"/>
                  </a:lnTo>
                  <a:lnTo>
                    <a:pt x="8869" y="4730"/>
                  </a:lnTo>
                  <a:lnTo>
                    <a:pt x="8869" y="4730"/>
                  </a:lnTo>
                  <a:lnTo>
                    <a:pt x="8824" y="4821"/>
                  </a:lnTo>
                  <a:lnTo>
                    <a:pt x="8642" y="4958"/>
                  </a:lnTo>
                  <a:lnTo>
                    <a:pt x="8596" y="5140"/>
                  </a:lnTo>
                  <a:lnTo>
                    <a:pt x="8460" y="5185"/>
                  </a:lnTo>
                  <a:lnTo>
                    <a:pt x="8460" y="5276"/>
                  </a:lnTo>
                  <a:lnTo>
                    <a:pt x="8278" y="5276"/>
                  </a:lnTo>
                  <a:lnTo>
                    <a:pt x="8187" y="5367"/>
                  </a:lnTo>
                  <a:lnTo>
                    <a:pt x="8096" y="5504"/>
                  </a:lnTo>
                  <a:lnTo>
                    <a:pt x="8096" y="5685"/>
                  </a:lnTo>
                  <a:lnTo>
                    <a:pt x="8096" y="6095"/>
                  </a:lnTo>
                  <a:lnTo>
                    <a:pt x="8187" y="6140"/>
                  </a:lnTo>
                  <a:lnTo>
                    <a:pt x="8187" y="6277"/>
                  </a:lnTo>
                  <a:lnTo>
                    <a:pt x="8050" y="6368"/>
                  </a:lnTo>
                  <a:lnTo>
                    <a:pt x="7959" y="6550"/>
                  </a:lnTo>
                  <a:lnTo>
                    <a:pt x="7732" y="6595"/>
                  </a:lnTo>
                  <a:lnTo>
                    <a:pt x="7732" y="6686"/>
                  </a:lnTo>
                  <a:lnTo>
                    <a:pt x="7550" y="6822"/>
                  </a:lnTo>
                  <a:lnTo>
                    <a:pt x="7596" y="7004"/>
                  </a:lnTo>
                  <a:lnTo>
                    <a:pt x="7459" y="7095"/>
                  </a:lnTo>
                  <a:lnTo>
                    <a:pt x="7232" y="7459"/>
                  </a:lnTo>
                  <a:lnTo>
                    <a:pt x="6732" y="7732"/>
                  </a:lnTo>
                  <a:lnTo>
                    <a:pt x="6322" y="7778"/>
                  </a:lnTo>
                  <a:lnTo>
                    <a:pt x="6186" y="7823"/>
                  </a:lnTo>
                  <a:lnTo>
                    <a:pt x="5913" y="7868"/>
                  </a:lnTo>
                  <a:lnTo>
                    <a:pt x="5731" y="7914"/>
                  </a:lnTo>
                  <a:lnTo>
                    <a:pt x="5549" y="7868"/>
                  </a:lnTo>
                  <a:lnTo>
                    <a:pt x="5276" y="7959"/>
                  </a:lnTo>
                  <a:lnTo>
                    <a:pt x="5276" y="8096"/>
                  </a:lnTo>
                  <a:lnTo>
                    <a:pt x="5094" y="8187"/>
                  </a:lnTo>
                  <a:lnTo>
                    <a:pt x="4594" y="8141"/>
                  </a:lnTo>
                  <a:lnTo>
                    <a:pt x="4458" y="8232"/>
                  </a:lnTo>
                  <a:lnTo>
                    <a:pt x="4412" y="8369"/>
                  </a:lnTo>
                  <a:lnTo>
                    <a:pt x="4094" y="8505"/>
                  </a:lnTo>
                  <a:lnTo>
                    <a:pt x="3821" y="8505"/>
                  </a:lnTo>
                  <a:lnTo>
                    <a:pt x="3684" y="8460"/>
                  </a:lnTo>
                  <a:lnTo>
                    <a:pt x="3593" y="8460"/>
                  </a:lnTo>
                  <a:lnTo>
                    <a:pt x="3548" y="8369"/>
                  </a:lnTo>
                  <a:lnTo>
                    <a:pt x="3411" y="8414"/>
                  </a:lnTo>
                  <a:lnTo>
                    <a:pt x="3275" y="8642"/>
                  </a:lnTo>
                  <a:lnTo>
                    <a:pt x="2911" y="8687"/>
                  </a:lnTo>
                  <a:lnTo>
                    <a:pt x="2911" y="8778"/>
                  </a:lnTo>
                  <a:lnTo>
                    <a:pt x="2820" y="8778"/>
                  </a:lnTo>
                  <a:lnTo>
                    <a:pt x="2547" y="9005"/>
                  </a:lnTo>
                  <a:lnTo>
                    <a:pt x="2184" y="9142"/>
                  </a:lnTo>
                  <a:lnTo>
                    <a:pt x="1729" y="9278"/>
                  </a:lnTo>
                  <a:lnTo>
                    <a:pt x="1547" y="9551"/>
                  </a:lnTo>
                  <a:lnTo>
                    <a:pt x="1547" y="9824"/>
                  </a:lnTo>
                  <a:lnTo>
                    <a:pt x="1365" y="9961"/>
                  </a:lnTo>
                  <a:lnTo>
                    <a:pt x="1228" y="9915"/>
                  </a:lnTo>
                  <a:lnTo>
                    <a:pt x="1319" y="9824"/>
                  </a:lnTo>
                  <a:lnTo>
                    <a:pt x="1274" y="9688"/>
                  </a:lnTo>
                  <a:lnTo>
                    <a:pt x="1365" y="9460"/>
                  </a:lnTo>
                  <a:lnTo>
                    <a:pt x="1365" y="9324"/>
                  </a:lnTo>
                  <a:lnTo>
                    <a:pt x="1092" y="9551"/>
                  </a:lnTo>
                  <a:lnTo>
                    <a:pt x="1047" y="9779"/>
                  </a:lnTo>
                  <a:lnTo>
                    <a:pt x="865" y="10097"/>
                  </a:lnTo>
                  <a:lnTo>
                    <a:pt x="956" y="10370"/>
                  </a:lnTo>
                  <a:lnTo>
                    <a:pt x="910" y="10552"/>
                  </a:lnTo>
                  <a:lnTo>
                    <a:pt x="910" y="10916"/>
                  </a:lnTo>
                  <a:lnTo>
                    <a:pt x="592" y="11279"/>
                  </a:lnTo>
                  <a:lnTo>
                    <a:pt x="501" y="11825"/>
                  </a:lnTo>
                  <a:lnTo>
                    <a:pt x="546" y="12098"/>
                  </a:lnTo>
                  <a:lnTo>
                    <a:pt x="501" y="12462"/>
                  </a:lnTo>
                  <a:lnTo>
                    <a:pt x="819" y="12962"/>
                  </a:lnTo>
                  <a:lnTo>
                    <a:pt x="819" y="13144"/>
                  </a:lnTo>
                  <a:lnTo>
                    <a:pt x="910" y="13281"/>
                  </a:lnTo>
                  <a:lnTo>
                    <a:pt x="819" y="13508"/>
                  </a:lnTo>
                  <a:lnTo>
                    <a:pt x="865" y="13690"/>
                  </a:lnTo>
                  <a:lnTo>
                    <a:pt x="728" y="13781"/>
                  </a:lnTo>
                  <a:lnTo>
                    <a:pt x="637" y="13644"/>
                  </a:lnTo>
                  <a:lnTo>
                    <a:pt x="637" y="13372"/>
                  </a:lnTo>
                  <a:lnTo>
                    <a:pt x="546" y="13508"/>
                  </a:lnTo>
                  <a:lnTo>
                    <a:pt x="501" y="13462"/>
                  </a:lnTo>
                  <a:lnTo>
                    <a:pt x="501" y="13190"/>
                  </a:lnTo>
                  <a:lnTo>
                    <a:pt x="319" y="12871"/>
                  </a:lnTo>
                  <a:lnTo>
                    <a:pt x="228" y="13053"/>
                  </a:lnTo>
                  <a:lnTo>
                    <a:pt x="273" y="13372"/>
                  </a:lnTo>
                  <a:lnTo>
                    <a:pt x="501" y="13599"/>
                  </a:lnTo>
                  <a:lnTo>
                    <a:pt x="637" y="13917"/>
                  </a:lnTo>
                  <a:lnTo>
                    <a:pt x="410" y="13963"/>
                  </a:lnTo>
                  <a:lnTo>
                    <a:pt x="228" y="13690"/>
                  </a:lnTo>
                  <a:lnTo>
                    <a:pt x="182" y="13417"/>
                  </a:lnTo>
                  <a:lnTo>
                    <a:pt x="91" y="13553"/>
                  </a:lnTo>
                  <a:lnTo>
                    <a:pt x="0" y="13599"/>
                  </a:lnTo>
                  <a:lnTo>
                    <a:pt x="182" y="13872"/>
                  </a:lnTo>
                  <a:lnTo>
                    <a:pt x="455" y="14190"/>
                  </a:lnTo>
                  <a:lnTo>
                    <a:pt x="592" y="14645"/>
                  </a:lnTo>
                  <a:lnTo>
                    <a:pt x="546" y="15464"/>
                  </a:lnTo>
                  <a:lnTo>
                    <a:pt x="683" y="15600"/>
                  </a:lnTo>
                  <a:lnTo>
                    <a:pt x="774" y="16055"/>
                  </a:lnTo>
                  <a:lnTo>
                    <a:pt x="1001" y="16646"/>
                  </a:lnTo>
                  <a:lnTo>
                    <a:pt x="910" y="16873"/>
                  </a:lnTo>
                  <a:lnTo>
                    <a:pt x="956" y="17738"/>
                  </a:lnTo>
                  <a:lnTo>
                    <a:pt x="910" y="17874"/>
                  </a:lnTo>
                  <a:lnTo>
                    <a:pt x="1001" y="18147"/>
                  </a:lnTo>
                  <a:lnTo>
                    <a:pt x="1001" y="18420"/>
                  </a:lnTo>
                  <a:lnTo>
                    <a:pt x="1183" y="18784"/>
                  </a:lnTo>
                  <a:lnTo>
                    <a:pt x="1183" y="18966"/>
                  </a:lnTo>
                  <a:lnTo>
                    <a:pt x="1001" y="19102"/>
                  </a:lnTo>
                  <a:lnTo>
                    <a:pt x="1092" y="19193"/>
                  </a:lnTo>
                  <a:lnTo>
                    <a:pt x="1047" y="19375"/>
                  </a:lnTo>
                  <a:lnTo>
                    <a:pt x="1001" y="19739"/>
                  </a:lnTo>
                  <a:lnTo>
                    <a:pt x="865" y="19875"/>
                  </a:lnTo>
                  <a:lnTo>
                    <a:pt x="910" y="19966"/>
                  </a:lnTo>
                  <a:lnTo>
                    <a:pt x="865" y="20193"/>
                  </a:lnTo>
                  <a:lnTo>
                    <a:pt x="728" y="20284"/>
                  </a:lnTo>
                  <a:lnTo>
                    <a:pt x="774" y="20466"/>
                  </a:lnTo>
                  <a:lnTo>
                    <a:pt x="501" y="20694"/>
                  </a:lnTo>
                  <a:lnTo>
                    <a:pt x="410" y="20603"/>
                  </a:lnTo>
                  <a:lnTo>
                    <a:pt x="182" y="20876"/>
                  </a:lnTo>
                  <a:lnTo>
                    <a:pt x="182" y="21376"/>
                  </a:lnTo>
                  <a:lnTo>
                    <a:pt x="319" y="21467"/>
                  </a:lnTo>
                  <a:lnTo>
                    <a:pt x="410" y="21467"/>
                  </a:lnTo>
                  <a:lnTo>
                    <a:pt x="774" y="21831"/>
                  </a:lnTo>
                  <a:lnTo>
                    <a:pt x="774" y="21967"/>
                  </a:lnTo>
                  <a:lnTo>
                    <a:pt x="819" y="22013"/>
                  </a:lnTo>
                  <a:lnTo>
                    <a:pt x="1001" y="22058"/>
                  </a:lnTo>
                  <a:lnTo>
                    <a:pt x="1092" y="22149"/>
                  </a:lnTo>
                  <a:lnTo>
                    <a:pt x="1319" y="22195"/>
                  </a:lnTo>
                  <a:lnTo>
                    <a:pt x="1410" y="22149"/>
                  </a:lnTo>
                  <a:lnTo>
                    <a:pt x="1456" y="22240"/>
                  </a:lnTo>
                  <a:lnTo>
                    <a:pt x="1638" y="22240"/>
                  </a:lnTo>
                  <a:lnTo>
                    <a:pt x="1820" y="22195"/>
                  </a:lnTo>
                  <a:lnTo>
                    <a:pt x="1865" y="22331"/>
                  </a:lnTo>
                  <a:lnTo>
                    <a:pt x="1956" y="22240"/>
                  </a:lnTo>
                  <a:lnTo>
                    <a:pt x="2002" y="22286"/>
                  </a:lnTo>
                  <a:lnTo>
                    <a:pt x="2229" y="22240"/>
                  </a:lnTo>
                  <a:lnTo>
                    <a:pt x="2456" y="22240"/>
                  </a:lnTo>
                  <a:lnTo>
                    <a:pt x="2456" y="22149"/>
                  </a:lnTo>
                  <a:lnTo>
                    <a:pt x="2593" y="22104"/>
                  </a:lnTo>
                  <a:lnTo>
                    <a:pt x="2729" y="21922"/>
                  </a:lnTo>
                  <a:lnTo>
                    <a:pt x="2957" y="21967"/>
                  </a:lnTo>
                  <a:lnTo>
                    <a:pt x="2957" y="21785"/>
                  </a:lnTo>
                  <a:lnTo>
                    <a:pt x="3093" y="21740"/>
                  </a:lnTo>
                  <a:lnTo>
                    <a:pt x="3230" y="21740"/>
                  </a:lnTo>
                  <a:lnTo>
                    <a:pt x="3366" y="21831"/>
                  </a:lnTo>
                  <a:lnTo>
                    <a:pt x="3457" y="21694"/>
                  </a:lnTo>
                  <a:lnTo>
                    <a:pt x="3548" y="21694"/>
                  </a:lnTo>
                  <a:lnTo>
                    <a:pt x="3593" y="21649"/>
                  </a:lnTo>
                  <a:lnTo>
                    <a:pt x="3639" y="21467"/>
                  </a:lnTo>
                  <a:lnTo>
                    <a:pt x="4094" y="21194"/>
                  </a:lnTo>
                  <a:lnTo>
                    <a:pt x="4276" y="21239"/>
                  </a:lnTo>
                  <a:lnTo>
                    <a:pt x="4367" y="21285"/>
                  </a:lnTo>
                  <a:lnTo>
                    <a:pt x="4503" y="21194"/>
                  </a:lnTo>
                  <a:lnTo>
                    <a:pt x="4958" y="21103"/>
                  </a:lnTo>
                  <a:lnTo>
                    <a:pt x="5003" y="21194"/>
                  </a:lnTo>
                  <a:lnTo>
                    <a:pt x="5276" y="21149"/>
                  </a:lnTo>
                  <a:lnTo>
                    <a:pt x="5367" y="21194"/>
                  </a:lnTo>
                  <a:lnTo>
                    <a:pt x="5458" y="21194"/>
                  </a:lnTo>
                  <a:lnTo>
                    <a:pt x="5640" y="21149"/>
                  </a:lnTo>
                  <a:lnTo>
                    <a:pt x="5685" y="21285"/>
                  </a:lnTo>
                  <a:lnTo>
                    <a:pt x="5776" y="21285"/>
                  </a:lnTo>
                  <a:lnTo>
                    <a:pt x="5913" y="21239"/>
                  </a:lnTo>
                  <a:lnTo>
                    <a:pt x="6004" y="21330"/>
                  </a:lnTo>
                  <a:lnTo>
                    <a:pt x="6140" y="21239"/>
                  </a:lnTo>
                  <a:lnTo>
                    <a:pt x="6413" y="21239"/>
                  </a:lnTo>
                  <a:lnTo>
                    <a:pt x="6413" y="21376"/>
                  </a:lnTo>
                  <a:lnTo>
                    <a:pt x="6459" y="21376"/>
                  </a:lnTo>
                  <a:lnTo>
                    <a:pt x="6641" y="21239"/>
                  </a:lnTo>
                  <a:lnTo>
                    <a:pt x="6822" y="21285"/>
                  </a:lnTo>
                  <a:lnTo>
                    <a:pt x="7004" y="21149"/>
                  </a:lnTo>
                  <a:lnTo>
                    <a:pt x="7095" y="20921"/>
                  </a:lnTo>
                  <a:lnTo>
                    <a:pt x="7186" y="20921"/>
                  </a:lnTo>
                  <a:lnTo>
                    <a:pt x="7368" y="20739"/>
                  </a:lnTo>
                  <a:lnTo>
                    <a:pt x="7459" y="20466"/>
                  </a:lnTo>
                  <a:lnTo>
                    <a:pt x="7641" y="20284"/>
                  </a:lnTo>
                  <a:lnTo>
                    <a:pt x="7869" y="20239"/>
                  </a:lnTo>
                  <a:lnTo>
                    <a:pt x="7959" y="20284"/>
                  </a:lnTo>
                  <a:lnTo>
                    <a:pt x="8278" y="20193"/>
                  </a:lnTo>
                  <a:lnTo>
                    <a:pt x="8733" y="19921"/>
                  </a:lnTo>
                  <a:lnTo>
                    <a:pt x="8960" y="19693"/>
                  </a:lnTo>
                  <a:lnTo>
                    <a:pt x="9096" y="19648"/>
                  </a:lnTo>
                  <a:lnTo>
                    <a:pt x="9324" y="19648"/>
                  </a:lnTo>
                  <a:lnTo>
                    <a:pt x="9597" y="19739"/>
                  </a:lnTo>
                  <a:lnTo>
                    <a:pt x="9779" y="19739"/>
                  </a:lnTo>
                  <a:lnTo>
                    <a:pt x="9961" y="19693"/>
                  </a:lnTo>
                  <a:lnTo>
                    <a:pt x="10279" y="19693"/>
                  </a:lnTo>
                  <a:lnTo>
                    <a:pt x="10688" y="19557"/>
                  </a:lnTo>
                  <a:lnTo>
                    <a:pt x="10961" y="19511"/>
                  </a:lnTo>
                  <a:lnTo>
                    <a:pt x="11143" y="19375"/>
                  </a:lnTo>
                  <a:lnTo>
                    <a:pt x="11279" y="19375"/>
                  </a:lnTo>
                  <a:lnTo>
                    <a:pt x="11507" y="19193"/>
                  </a:lnTo>
                  <a:lnTo>
                    <a:pt x="11825" y="19147"/>
                  </a:lnTo>
                  <a:lnTo>
                    <a:pt x="12689" y="19102"/>
                  </a:lnTo>
                  <a:lnTo>
                    <a:pt x="13008" y="19193"/>
                  </a:lnTo>
                  <a:lnTo>
                    <a:pt x="13190" y="19193"/>
                  </a:lnTo>
                  <a:lnTo>
                    <a:pt x="13417" y="19102"/>
                  </a:lnTo>
                  <a:lnTo>
                    <a:pt x="13599" y="19147"/>
                  </a:lnTo>
                  <a:lnTo>
                    <a:pt x="13872" y="19375"/>
                  </a:lnTo>
                  <a:lnTo>
                    <a:pt x="14054" y="19693"/>
                  </a:lnTo>
                  <a:lnTo>
                    <a:pt x="14190" y="19739"/>
                  </a:lnTo>
                  <a:lnTo>
                    <a:pt x="14281" y="19648"/>
                  </a:lnTo>
                  <a:lnTo>
                    <a:pt x="14372" y="19602"/>
                  </a:lnTo>
                  <a:lnTo>
                    <a:pt x="14463" y="19693"/>
                  </a:lnTo>
                  <a:lnTo>
                    <a:pt x="14554" y="19648"/>
                  </a:lnTo>
                  <a:lnTo>
                    <a:pt x="14736" y="19693"/>
                  </a:lnTo>
                  <a:lnTo>
                    <a:pt x="14872" y="19875"/>
                  </a:lnTo>
                  <a:lnTo>
                    <a:pt x="15054" y="19921"/>
                  </a:lnTo>
                  <a:lnTo>
                    <a:pt x="15145" y="19875"/>
                  </a:lnTo>
                  <a:lnTo>
                    <a:pt x="15509" y="20103"/>
                  </a:lnTo>
                  <a:lnTo>
                    <a:pt x="15464" y="20239"/>
                  </a:lnTo>
                  <a:lnTo>
                    <a:pt x="15600" y="20284"/>
                  </a:lnTo>
                  <a:lnTo>
                    <a:pt x="15691" y="20375"/>
                  </a:lnTo>
                  <a:lnTo>
                    <a:pt x="15646" y="20512"/>
                  </a:lnTo>
                  <a:lnTo>
                    <a:pt x="15509" y="20512"/>
                  </a:lnTo>
                  <a:lnTo>
                    <a:pt x="15509" y="20603"/>
                  </a:lnTo>
                  <a:lnTo>
                    <a:pt x="15646" y="20921"/>
                  </a:lnTo>
                  <a:lnTo>
                    <a:pt x="15782" y="20921"/>
                  </a:lnTo>
                  <a:lnTo>
                    <a:pt x="15964" y="21103"/>
                  </a:lnTo>
                  <a:lnTo>
                    <a:pt x="16009" y="21330"/>
                  </a:lnTo>
                  <a:lnTo>
                    <a:pt x="15964" y="21512"/>
                  </a:lnTo>
                  <a:lnTo>
                    <a:pt x="16146" y="21876"/>
                  </a:lnTo>
                  <a:lnTo>
                    <a:pt x="16100" y="22058"/>
                  </a:lnTo>
                  <a:lnTo>
                    <a:pt x="16146" y="22149"/>
                  </a:lnTo>
                  <a:lnTo>
                    <a:pt x="16146" y="22376"/>
                  </a:lnTo>
                  <a:lnTo>
                    <a:pt x="16055" y="22467"/>
                  </a:lnTo>
                  <a:lnTo>
                    <a:pt x="15964" y="22422"/>
                  </a:lnTo>
                  <a:lnTo>
                    <a:pt x="15918" y="22467"/>
                  </a:lnTo>
                  <a:lnTo>
                    <a:pt x="16055" y="22649"/>
                  </a:lnTo>
                  <a:lnTo>
                    <a:pt x="16146" y="22695"/>
                  </a:lnTo>
                  <a:lnTo>
                    <a:pt x="16237" y="22877"/>
                  </a:lnTo>
                  <a:lnTo>
                    <a:pt x="16373" y="22831"/>
                  </a:lnTo>
                  <a:lnTo>
                    <a:pt x="16510" y="22922"/>
                  </a:lnTo>
                  <a:lnTo>
                    <a:pt x="16510" y="22786"/>
                  </a:lnTo>
                  <a:lnTo>
                    <a:pt x="16419" y="22649"/>
                  </a:lnTo>
                  <a:lnTo>
                    <a:pt x="16510" y="22558"/>
                  </a:lnTo>
                  <a:lnTo>
                    <a:pt x="16601" y="22422"/>
                  </a:lnTo>
                  <a:lnTo>
                    <a:pt x="16737" y="22376"/>
                  </a:lnTo>
                  <a:lnTo>
                    <a:pt x="16783" y="22240"/>
                  </a:lnTo>
                  <a:lnTo>
                    <a:pt x="16919" y="22195"/>
                  </a:lnTo>
                  <a:lnTo>
                    <a:pt x="16964" y="22058"/>
                  </a:lnTo>
                  <a:lnTo>
                    <a:pt x="17101" y="21876"/>
                  </a:lnTo>
                  <a:lnTo>
                    <a:pt x="17465" y="21694"/>
                  </a:lnTo>
                  <a:lnTo>
                    <a:pt x="17510" y="21603"/>
                  </a:lnTo>
                  <a:lnTo>
                    <a:pt x="17556" y="21603"/>
                  </a:lnTo>
                  <a:lnTo>
                    <a:pt x="17829" y="21467"/>
                  </a:lnTo>
                  <a:lnTo>
                    <a:pt x="17874" y="21239"/>
                  </a:lnTo>
                  <a:lnTo>
                    <a:pt x="18101" y="20921"/>
                  </a:lnTo>
                  <a:lnTo>
                    <a:pt x="18329" y="20876"/>
                  </a:lnTo>
                  <a:lnTo>
                    <a:pt x="18420" y="20739"/>
                  </a:lnTo>
                  <a:lnTo>
                    <a:pt x="18374" y="20557"/>
                  </a:lnTo>
                  <a:lnTo>
                    <a:pt x="18374" y="20375"/>
                  </a:lnTo>
                  <a:lnTo>
                    <a:pt x="18511" y="20603"/>
                  </a:lnTo>
                  <a:lnTo>
                    <a:pt x="18511" y="20785"/>
                  </a:lnTo>
                  <a:lnTo>
                    <a:pt x="18511" y="21012"/>
                  </a:lnTo>
                  <a:lnTo>
                    <a:pt x="18420" y="21149"/>
                  </a:lnTo>
                  <a:lnTo>
                    <a:pt x="18329" y="21512"/>
                  </a:lnTo>
                  <a:lnTo>
                    <a:pt x="18011" y="21740"/>
                  </a:lnTo>
                  <a:lnTo>
                    <a:pt x="17965" y="21922"/>
                  </a:lnTo>
                  <a:lnTo>
                    <a:pt x="17874" y="22058"/>
                  </a:lnTo>
                  <a:lnTo>
                    <a:pt x="17874" y="22240"/>
                  </a:lnTo>
                  <a:lnTo>
                    <a:pt x="17692" y="22513"/>
                  </a:lnTo>
                  <a:lnTo>
                    <a:pt x="17738" y="22558"/>
                  </a:lnTo>
                  <a:lnTo>
                    <a:pt x="17601" y="22968"/>
                  </a:lnTo>
                  <a:lnTo>
                    <a:pt x="17237" y="22922"/>
                  </a:lnTo>
                  <a:lnTo>
                    <a:pt x="17146" y="23150"/>
                  </a:lnTo>
                  <a:lnTo>
                    <a:pt x="17055" y="23286"/>
                  </a:lnTo>
                  <a:lnTo>
                    <a:pt x="17055" y="23377"/>
                  </a:lnTo>
                  <a:lnTo>
                    <a:pt x="17283" y="23286"/>
                  </a:lnTo>
                  <a:lnTo>
                    <a:pt x="17510" y="23195"/>
                  </a:lnTo>
                  <a:lnTo>
                    <a:pt x="17783" y="23286"/>
                  </a:lnTo>
                  <a:lnTo>
                    <a:pt x="18056" y="22831"/>
                  </a:lnTo>
                  <a:lnTo>
                    <a:pt x="18147" y="22422"/>
                  </a:lnTo>
                  <a:lnTo>
                    <a:pt x="18374" y="22195"/>
                  </a:lnTo>
                  <a:lnTo>
                    <a:pt x="18420" y="22286"/>
                  </a:lnTo>
                  <a:lnTo>
                    <a:pt x="18420" y="22649"/>
                  </a:lnTo>
                  <a:lnTo>
                    <a:pt x="18511" y="22877"/>
                  </a:lnTo>
                  <a:lnTo>
                    <a:pt x="18420" y="22922"/>
                  </a:lnTo>
                  <a:lnTo>
                    <a:pt x="18465" y="23286"/>
                  </a:lnTo>
                  <a:lnTo>
                    <a:pt x="18283" y="23604"/>
                  </a:lnTo>
                  <a:lnTo>
                    <a:pt x="17965" y="23741"/>
                  </a:lnTo>
                  <a:lnTo>
                    <a:pt x="18011" y="23832"/>
                  </a:lnTo>
                  <a:lnTo>
                    <a:pt x="18420" y="23832"/>
                  </a:lnTo>
                  <a:lnTo>
                    <a:pt x="18511" y="23741"/>
                  </a:lnTo>
                  <a:lnTo>
                    <a:pt x="18647" y="23695"/>
                  </a:lnTo>
                  <a:lnTo>
                    <a:pt x="18829" y="23559"/>
                  </a:lnTo>
                  <a:lnTo>
                    <a:pt x="18966" y="23604"/>
                  </a:lnTo>
                  <a:lnTo>
                    <a:pt x="19057" y="23604"/>
                  </a:lnTo>
                  <a:lnTo>
                    <a:pt x="18966" y="23741"/>
                  </a:lnTo>
                  <a:lnTo>
                    <a:pt x="18920" y="23832"/>
                  </a:lnTo>
                  <a:lnTo>
                    <a:pt x="18738" y="23832"/>
                  </a:lnTo>
                  <a:lnTo>
                    <a:pt x="18738" y="23923"/>
                  </a:lnTo>
                  <a:lnTo>
                    <a:pt x="18875" y="24150"/>
                  </a:lnTo>
                  <a:lnTo>
                    <a:pt x="18920" y="24287"/>
                  </a:lnTo>
                  <a:lnTo>
                    <a:pt x="19011" y="24560"/>
                  </a:lnTo>
                  <a:lnTo>
                    <a:pt x="19057" y="24878"/>
                  </a:lnTo>
                  <a:lnTo>
                    <a:pt x="19011" y="25242"/>
                  </a:lnTo>
                  <a:lnTo>
                    <a:pt x="18829" y="25424"/>
                  </a:lnTo>
                  <a:lnTo>
                    <a:pt x="18829" y="25560"/>
                  </a:lnTo>
                  <a:lnTo>
                    <a:pt x="18829" y="25833"/>
                  </a:lnTo>
                  <a:lnTo>
                    <a:pt x="18966" y="25924"/>
                  </a:lnTo>
                  <a:lnTo>
                    <a:pt x="19057" y="26151"/>
                  </a:lnTo>
                  <a:lnTo>
                    <a:pt x="19102" y="26424"/>
                  </a:lnTo>
                  <a:lnTo>
                    <a:pt x="19375" y="26788"/>
                  </a:lnTo>
                  <a:lnTo>
                    <a:pt x="19602" y="26833"/>
                  </a:lnTo>
                  <a:lnTo>
                    <a:pt x="19739" y="26970"/>
                  </a:lnTo>
                  <a:lnTo>
                    <a:pt x="19830" y="27152"/>
                  </a:lnTo>
                  <a:lnTo>
                    <a:pt x="20012" y="27152"/>
                  </a:lnTo>
                  <a:lnTo>
                    <a:pt x="20012" y="27061"/>
                  </a:lnTo>
                  <a:lnTo>
                    <a:pt x="20148" y="27061"/>
                  </a:lnTo>
                  <a:lnTo>
                    <a:pt x="20330" y="27106"/>
                  </a:lnTo>
                  <a:lnTo>
                    <a:pt x="20512" y="27288"/>
                  </a:lnTo>
                  <a:lnTo>
                    <a:pt x="20694" y="27334"/>
                  </a:lnTo>
                  <a:lnTo>
                    <a:pt x="20876" y="27516"/>
                  </a:lnTo>
                  <a:lnTo>
                    <a:pt x="20921" y="27698"/>
                  </a:lnTo>
                  <a:lnTo>
                    <a:pt x="21058" y="27743"/>
                  </a:lnTo>
                  <a:lnTo>
                    <a:pt x="21240" y="27925"/>
                  </a:lnTo>
                  <a:lnTo>
                    <a:pt x="21331" y="27925"/>
                  </a:lnTo>
                  <a:lnTo>
                    <a:pt x="21422" y="27834"/>
                  </a:lnTo>
                  <a:lnTo>
                    <a:pt x="21694" y="27698"/>
                  </a:lnTo>
                  <a:lnTo>
                    <a:pt x="21785" y="27561"/>
                  </a:lnTo>
                  <a:lnTo>
                    <a:pt x="22013" y="27516"/>
                  </a:lnTo>
                  <a:lnTo>
                    <a:pt x="22195" y="27334"/>
                  </a:lnTo>
                  <a:lnTo>
                    <a:pt x="22331" y="27379"/>
                  </a:lnTo>
                  <a:lnTo>
                    <a:pt x="22422" y="27288"/>
                  </a:lnTo>
                  <a:lnTo>
                    <a:pt x="22377" y="27197"/>
                  </a:lnTo>
                  <a:lnTo>
                    <a:pt x="22195" y="27152"/>
                  </a:lnTo>
                  <a:lnTo>
                    <a:pt x="22240" y="27061"/>
                  </a:lnTo>
                  <a:lnTo>
                    <a:pt x="22559" y="26833"/>
                  </a:lnTo>
                  <a:lnTo>
                    <a:pt x="22831" y="27015"/>
                  </a:lnTo>
                  <a:lnTo>
                    <a:pt x="22831" y="27197"/>
                  </a:lnTo>
                  <a:lnTo>
                    <a:pt x="22513" y="27379"/>
                  </a:lnTo>
                  <a:lnTo>
                    <a:pt x="22604" y="27516"/>
                  </a:lnTo>
                  <a:lnTo>
                    <a:pt x="22695" y="27561"/>
                  </a:lnTo>
                  <a:lnTo>
                    <a:pt x="22786" y="27425"/>
                  </a:lnTo>
                  <a:lnTo>
                    <a:pt x="22922" y="27334"/>
                  </a:lnTo>
                  <a:lnTo>
                    <a:pt x="23104" y="27425"/>
                  </a:lnTo>
                  <a:lnTo>
                    <a:pt x="23059" y="27561"/>
                  </a:lnTo>
                  <a:lnTo>
                    <a:pt x="22968" y="27561"/>
                  </a:lnTo>
                  <a:lnTo>
                    <a:pt x="22831" y="27698"/>
                  </a:lnTo>
                  <a:lnTo>
                    <a:pt x="23059" y="27925"/>
                  </a:lnTo>
                  <a:lnTo>
                    <a:pt x="23104" y="28198"/>
                  </a:lnTo>
                  <a:lnTo>
                    <a:pt x="23195" y="28152"/>
                  </a:lnTo>
                  <a:lnTo>
                    <a:pt x="23286" y="28152"/>
                  </a:lnTo>
                  <a:lnTo>
                    <a:pt x="23286" y="28334"/>
                  </a:lnTo>
                  <a:lnTo>
                    <a:pt x="23423" y="28516"/>
                  </a:lnTo>
                  <a:lnTo>
                    <a:pt x="23514" y="28289"/>
                  </a:lnTo>
                  <a:lnTo>
                    <a:pt x="23514" y="28107"/>
                  </a:lnTo>
                  <a:lnTo>
                    <a:pt x="23377" y="28198"/>
                  </a:lnTo>
                  <a:lnTo>
                    <a:pt x="23377" y="28107"/>
                  </a:lnTo>
                  <a:lnTo>
                    <a:pt x="23468" y="27970"/>
                  </a:lnTo>
                  <a:lnTo>
                    <a:pt x="23832" y="28016"/>
                  </a:lnTo>
                  <a:lnTo>
                    <a:pt x="23923" y="28061"/>
                  </a:lnTo>
                  <a:lnTo>
                    <a:pt x="23968" y="27970"/>
                  </a:lnTo>
                  <a:lnTo>
                    <a:pt x="24150" y="27698"/>
                  </a:lnTo>
                  <a:lnTo>
                    <a:pt x="24560" y="27470"/>
                  </a:lnTo>
                  <a:lnTo>
                    <a:pt x="24787" y="27243"/>
                  </a:lnTo>
                  <a:lnTo>
                    <a:pt x="24651" y="27243"/>
                  </a:lnTo>
                  <a:lnTo>
                    <a:pt x="24586" y="27275"/>
                  </a:lnTo>
                  <a:lnTo>
                    <a:pt x="24586" y="27275"/>
                  </a:lnTo>
                  <a:lnTo>
                    <a:pt x="24469" y="27197"/>
                  </a:lnTo>
                  <a:lnTo>
                    <a:pt x="24832" y="27197"/>
                  </a:lnTo>
                  <a:lnTo>
                    <a:pt x="25151" y="27106"/>
                  </a:lnTo>
                  <a:lnTo>
                    <a:pt x="25742" y="27015"/>
                  </a:lnTo>
                  <a:lnTo>
                    <a:pt x="26242" y="27106"/>
                  </a:lnTo>
                  <a:lnTo>
                    <a:pt x="26470" y="26970"/>
                  </a:lnTo>
                  <a:lnTo>
                    <a:pt x="26470" y="26833"/>
                  </a:lnTo>
                  <a:lnTo>
                    <a:pt x="26606" y="26833"/>
                  </a:lnTo>
                  <a:lnTo>
                    <a:pt x="26743" y="26743"/>
                  </a:lnTo>
                  <a:lnTo>
                    <a:pt x="26879" y="26470"/>
                  </a:lnTo>
                  <a:lnTo>
                    <a:pt x="26834" y="26151"/>
                  </a:lnTo>
                  <a:lnTo>
                    <a:pt x="26834" y="25969"/>
                  </a:lnTo>
                  <a:lnTo>
                    <a:pt x="27106" y="25697"/>
                  </a:lnTo>
                  <a:lnTo>
                    <a:pt x="27106" y="25242"/>
                  </a:lnTo>
                  <a:lnTo>
                    <a:pt x="27197" y="25060"/>
                  </a:lnTo>
                  <a:lnTo>
                    <a:pt x="27288" y="24741"/>
                  </a:lnTo>
                  <a:lnTo>
                    <a:pt x="27425" y="24650"/>
                  </a:lnTo>
                  <a:lnTo>
                    <a:pt x="27425" y="24514"/>
                  </a:lnTo>
                  <a:lnTo>
                    <a:pt x="27880" y="23877"/>
                  </a:lnTo>
                  <a:lnTo>
                    <a:pt x="28016" y="23877"/>
                  </a:lnTo>
                  <a:lnTo>
                    <a:pt x="28107" y="23559"/>
                  </a:lnTo>
                  <a:lnTo>
                    <a:pt x="28289" y="23286"/>
                  </a:lnTo>
                  <a:lnTo>
                    <a:pt x="28425" y="22968"/>
                  </a:lnTo>
                  <a:lnTo>
                    <a:pt x="28607" y="22786"/>
                  </a:lnTo>
                  <a:lnTo>
                    <a:pt x="28607" y="22604"/>
                  </a:lnTo>
                  <a:lnTo>
                    <a:pt x="28744" y="22513"/>
                  </a:lnTo>
                  <a:lnTo>
                    <a:pt x="28880" y="22195"/>
                  </a:lnTo>
                  <a:lnTo>
                    <a:pt x="28744" y="22104"/>
                  </a:lnTo>
                  <a:lnTo>
                    <a:pt x="29017" y="22013"/>
                  </a:lnTo>
                  <a:lnTo>
                    <a:pt x="29199" y="21740"/>
                  </a:lnTo>
                  <a:lnTo>
                    <a:pt x="29290" y="21649"/>
                  </a:lnTo>
                  <a:lnTo>
                    <a:pt x="29380" y="21376"/>
                  </a:lnTo>
                  <a:lnTo>
                    <a:pt x="29653" y="21330"/>
                  </a:lnTo>
                  <a:lnTo>
                    <a:pt x="29790" y="21239"/>
                  </a:lnTo>
                  <a:lnTo>
                    <a:pt x="29562" y="21239"/>
                  </a:lnTo>
                  <a:lnTo>
                    <a:pt x="29608" y="21149"/>
                  </a:lnTo>
                  <a:lnTo>
                    <a:pt x="29881" y="21149"/>
                  </a:lnTo>
                  <a:lnTo>
                    <a:pt x="30154" y="20967"/>
                  </a:lnTo>
                  <a:lnTo>
                    <a:pt x="30199" y="20785"/>
                  </a:lnTo>
                  <a:lnTo>
                    <a:pt x="30154" y="20694"/>
                  </a:lnTo>
                  <a:lnTo>
                    <a:pt x="30199" y="20512"/>
                  </a:lnTo>
                  <a:lnTo>
                    <a:pt x="30472" y="20330"/>
                  </a:lnTo>
                  <a:lnTo>
                    <a:pt x="30472" y="20148"/>
                  </a:lnTo>
                  <a:lnTo>
                    <a:pt x="30654" y="20057"/>
                  </a:lnTo>
                  <a:lnTo>
                    <a:pt x="30836" y="19784"/>
                  </a:lnTo>
                  <a:lnTo>
                    <a:pt x="30790" y="19648"/>
                  </a:lnTo>
                  <a:lnTo>
                    <a:pt x="30881" y="19375"/>
                  </a:lnTo>
                  <a:lnTo>
                    <a:pt x="30836" y="19329"/>
                  </a:lnTo>
                  <a:lnTo>
                    <a:pt x="30836" y="19193"/>
                  </a:lnTo>
                  <a:lnTo>
                    <a:pt x="31063" y="18647"/>
                  </a:lnTo>
                  <a:lnTo>
                    <a:pt x="31109" y="18374"/>
                  </a:lnTo>
                  <a:lnTo>
                    <a:pt x="31382" y="17874"/>
                  </a:lnTo>
                  <a:lnTo>
                    <a:pt x="31382" y="17692"/>
                  </a:lnTo>
                  <a:lnTo>
                    <a:pt x="31564" y="17283"/>
                  </a:lnTo>
                  <a:lnTo>
                    <a:pt x="31745" y="17101"/>
                  </a:lnTo>
                  <a:lnTo>
                    <a:pt x="31836" y="16919"/>
                  </a:lnTo>
                  <a:lnTo>
                    <a:pt x="31791" y="16692"/>
                  </a:lnTo>
                  <a:lnTo>
                    <a:pt x="31927" y="16510"/>
                  </a:lnTo>
                  <a:lnTo>
                    <a:pt x="31791" y="16146"/>
                  </a:lnTo>
                  <a:lnTo>
                    <a:pt x="31791" y="15964"/>
                  </a:lnTo>
                  <a:lnTo>
                    <a:pt x="31700" y="15646"/>
                  </a:lnTo>
                  <a:lnTo>
                    <a:pt x="31654" y="15555"/>
                  </a:lnTo>
                  <a:lnTo>
                    <a:pt x="31654" y="15373"/>
                  </a:lnTo>
                  <a:lnTo>
                    <a:pt x="31700" y="15327"/>
                  </a:lnTo>
                  <a:lnTo>
                    <a:pt x="31700" y="15145"/>
                  </a:lnTo>
                  <a:lnTo>
                    <a:pt x="31836" y="14872"/>
                  </a:lnTo>
                  <a:lnTo>
                    <a:pt x="31836" y="14827"/>
                  </a:lnTo>
                  <a:lnTo>
                    <a:pt x="31836" y="14372"/>
                  </a:lnTo>
                  <a:lnTo>
                    <a:pt x="31927" y="14190"/>
                  </a:lnTo>
                  <a:lnTo>
                    <a:pt x="31836" y="14099"/>
                  </a:lnTo>
                  <a:lnTo>
                    <a:pt x="31791" y="13963"/>
                  </a:lnTo>
                  <a:lnTo>
                    <a:pt x="31791" y="13644"/>
                  </a:lnTo>
                  <a:lnTo>
                    <a:pt x="31745" y="13599"/>
                  </a:lnTo>
                  <a:lnTo>
                    <a:pt x="31836" y="13417"/>
                  </a:lnTo>
                  <a:lnTo>
                    <a:pt x="31654" y="13372"/>
                  </a:lnTo>
                  <a:lnTo>
                    <a:pt x="31564" y="13190"/>
                  </a:lnTo>
                  <a:lnTo>
                    <a:pt x="31609" y="13053"/>
                  </a:lnTo>
                  <a:lnTo>
                    <a:pt x="31427" y="12871"/>
                  </a:lnTo>
                  <a:lnTo>
                    <a:pt x="31291" y="12644"/>
                  </a:lnTo>
                  <a:lnTo>
                    <a:pt x="31245" y="12416"/>
                  </a:lnTo>
                  <a:lnTo>
                    <a:pt x="31154" y="12235"/>
                  </a:lnTo>
                  <a:lnTo>
                    <a:pt x="31063" y="12235"/>
                  </a:lnTo>
                  <a:lnTo>
                    <a:pt x="30927" y="12280"/>
                  </a:lnTo>
                  <a:lnTo>
                    <a:pt x="30836" y="12189"/>
                  </a:lnTo>
                  <a:lnTo>
                    <a:pt x="30790" y="11962"/>
                  </a:lnTo>
                  <a:lnTo>
                    <a:pt x="30699" y="11916"/>
                  </a:lnTo>
                  <a:lnTo>
                    <a:pt x="30699" y="11825"/>
                  </a:lnTo>
                  <a:lnTo>
                    <a:pt x="30517" y="11643"/>
                  </a:lnTo>
                  <a:lnTo>
                    <a:pt x="30427" y="11552"/>
                  </a:lnTo>
                  <a:lnTo>
                    <a:pt x="30472" y="11461"/>
                  </a:lnTo>
                  <a:lnTo>
                    <a:pt x="30336" y="11234"/>
                  </a:lnTo>
                  <a:lnTo>
                    <a:pt x="30472" y="11052"/>
                  </a:lnTo>
                  <a:lnTo>
                    <a:pt x="30517" y="10825"/>
                  </a:lnTo>
                  <a:lnTo>
                    <a:pt x="30472" y="10688"/>
                  </a:lnTo>
                  <a:lnTo>
                    <a:pt x="30517" y="10552"/>
                  </a:lnTo>
                  <a:lnTo>
                    <a:pt x="30381" y="10506"/>
                  </a:lnTo>
                  <a:lnTo>
                    <a:pt x="30381" y="10552"/>
                  </a:lnTo>
                  <a:lnTo>
                    <a:pt x="30427" y="10643"/>
                  </a:lnTo>
                  <a:lnTo>
                    <a:pt x="30336" y="10734"/>
                  </a:lnTo>
                  <a:lnTo>
                    <a:pt x="30017" y="10415"/>
                  </a:lnTo>
                  <a:lnTo>
                    <a:pt x="29926" y="10233"/>
                  </a:lnTo>
                  <a:lnTo>
                    <a:pt x="29835" y="10233"/>
                  </a:lnTo>
                  <a:lnTo>
                    <a:pt x="29835" y="10370"/>
                  </a:lnTo>
                  <a:lnTo>
                    <a:pt x="29835" y="10461"/>
                  </a:lnTo>
                  <a:lnTo>
                    <a:pt x="29881" y="10734"/>
                  </a:lnTo>
                  <a:lnTo>
                    <a:pt x="29744" y="10506"/>
                  </a:lnTo>
                  <a:lnTo>
                    <a:pt x="29653" y="10597"/>
                  </a:lnTo>
                  <a:lnTo>
                    <a:pt x="29653" y="10461"/>
                  </a:lnTo>
                  <a:lnTo>
                    <a:pt x="29562" y="10324"/>
                  </a:lnTo>
                  <a:lnTo>
                    <a:pt x="29562" y="9870"/>
                  </a:lnTo>
                  <a:lnTo>
                    <a:pt x="29608" y="9824"/>
                  </a:lnTo>
                  <a:lnTo>
                    <a:pt x="29608" y="9733"/>
                  </a:lnTo>
                  <a:lnTo>
                    <a:pt x="29426" y="9642"/>
                  </a:lnTo>
                  <a:lnTo>
                    <a:pt x="29517" y="9506"/>
                  </a:lnTo>
                  <a:lnTo>
                    <a:pt x="29380" y="9415"/>
                  </a:lnTo>
                  <a:lnTo>
                    <a:pt x="29426" y="9278"/>
                  </a:lnTo>
                  <a:lnTo>
                    <a:pt x="29153" y="9051"/>
                  </a:lnTo>
                  <a:lnTo>
                    <a:pt x="29108" y="8915"/>
                  </a:lnTo>
                  <a:lnTo>
                    <a:pt x="29062" y="8733"/>
                  </a:lnTo>
                  <a:lnTo>
                    <a:pt x="29244" y="8733"/>
                  </a:lnTo>
                  <a:lnTo>
                    <a:pt x="29244" y="8596"/>
                  </a:lnTo>
                  <a:lnTo>
                    <a:pt x="29108" y="8369"/>
                  </a:lnTo>
                  <a:lnTo>
                    <a:pt x="29017" y="8414"/>
                  </a:lnTo>
                  <a:lnTo>
                    <a:pt x="28880" y="8369"/>
                  </a:lnTo>
                  <a:lnTo>
                    <a:pt x="28744" y="8141"/>
                  </a:lnTo>
                  <a:lnTo>
                    <a:pt x="28607" y="8141"/>
                  </a:lnTo>
                  <a:lnTo>
                    <a:pt x="28471" y="8005"/>
                  </a:lnTo>
                  <a:lnTo>
                    <a:pt x="28380" y="8096"/>
                  </a:lnTo>
                  <a:lnTo>
                    <a:pt x="28334" y="8005"/>
                  </a:lnTo>
                  <a:lnTo>
                    <a:pt x="28153" y="7959"/>
                  </a:lnTo>
                  <a:lnTo>
                    <a:pt x="28016" y="8050"/>
                  </a:lnTo>
                  <a:lnTo>
                    <a:pt x="28107" y="7914"/>
                  </a:lnTo>
                  <a:lnTo>
                    <a:pt x="28289" y="7868"/>
                  </a:lnTo>
                  <a:lnTo>
                    <a:pt x="28289" y="7778"/>
                  </a:lnTo>
                  <a:lnTo>
                    <a:pt x="28243" y="7687"/>
                  </a:lnTo>
                  <a:lnTo>
                    <a:pt x="27925" y="7687"/>
                  </a:lnTo>
                  <a:lnTo>
                    <a:pt x="27880" y="7596"/>
                  </a:lnTo>
                  <a:lnTo>
                    <a:pt x="27789" y="7596"/>
                  </a:lnTo>
                  <a:lnTo>
                    <a:pt x="27470" y="7414"/>
                  </a:lnTo>
                  <a:lnTo>
                    <a:pt x="27334" y="7095"/>
                  </a:lnTo>
                  <a:lnTo>
                    <a:pt x="27288" y="6822"/>
                  </a:lnTo>
                  <a:lnTo>
                    <a:pt x="27197" y="6641"/>
                  </a:lnTo>
                  <a:lnTo>
                    <a:pt x="27197" y="6459"/>
                  </a:lnTo>
                  <a:lnTo>
                    <a:pt x="27288" y="6459"/>
                  </a:lnTo>
                  <a:lnTo>
                    <a:pt x="27334" y="6140"/>
                  </a:lnTo>
                  <a:lnTo>
                    <a:pt x="27243" y="5731"/>
                  </a:lnTo>
                  <a:lnTo>
                    <a:pt x="27152" y="5504"/>
                  </a:lnTo>
                  <a:lnTo>
                    <a:pt x="27243" y="5458"/>
                  </a:lnTo>
                  <a:lnTo>
                    <a:pt x="27152" y="5367"/>
                  </a:lnTo>
                  <a:lnTo>
                    <a:pt x="27016" y="5367"/>
                  </a:lnTo>
                  <a:lnTo>
                    <a:pt x="26879" y="5049"/>
                  </a:lnTo>
                  <a:lnTo>
                    <a:pt x="26879" y="4685"/>
                  </a:lnTo>
                  <a:lnTo>
                    <a:pt x="26925" y="4639"/>
                  </a:lnTo>
                  <a:lnTo>
                    <a:pt x="26925" y="4548"/>
                  </a:lnTo>
                  <a:lnTo>
                    <a:pt x="26879" y="4458"/>
                  </a:lnTo>
                  <a:lnTo>
                    <a:pt x="26834" y="3957"/>
                  </a:lnTo>
                  <a:lnTo>
                    <a:pt x="26879" y="3821"/>
                  </a:lnTo>
                  <a:lnTo>
                    <a:pt x="26834" y="3684"/>
                  </a:lnTo>
                  <a:lnTo>
                    <a:pt x="26879" y="3639"/>
                  </a:lnTo>
                  <a:lnTo>
                    <a:pt x="26925" y="3502"/>
                  </a:lnTo>
                  <a:lnTo>
                    <a:pt x="26606" y="3230"/>
                  </a:lnTo>
                  <a:lnTo>
                    <a:pt x="26470" y="3139"/>
                  </a:lnTo>
                  <a:lnTo>
                    <a:pt x="26515" y="3048"/>
                  </a:lnTo>
                  <a:lnTo>
                    <a:pt x="26333" y="2866"/>
                  </a:lnTo>
                  <a:lnTo>
                    <a:pt x="26151" y="3002"/>
                  </a:lnTo>
                  <a:lnTo>
                    <a:pt x="26060" y="2957"/>
                  </a:lnTo>
                  <a:lnTo>
                    <a:pt x="25969" y="3093"/>
                  </a:lnTo>
                  <a:lnTo>
                    <a:pt x="25879" y="3139"/>
                  </a:lnTo>
                  <a:lnTo>
                    <a:pt x="25697" y="2866"/>
                  </a:lnTo>
                  <a:lnTo>
                    <a:pt x="25697" y="2729"/>
                  </a:lnTo>
                  <a:lnTo>
                    <a:pt x="25606" y="2502"/>
                  </a:lnTo>
                  <a:lnTo>
                    <a:pt x="25651" y="2229"/>
                  </a:lnTo>
                  <a:lnTo>
                    <a:pt x="25651" y="1865"/>
                  </a:lnTo>
                  <a:lnTo>
                    <a:pt x="25560" y="1911"/>
                  </a:lnTo>
                  <a:lnTo>
                    <a:pt x="25515" y="1729"/>
                  </a:lnTo>
                  <a:lnTo>
                    <a:pt x="25560" y="1592"/>
                  </a:lnTo>
                  <a:lnTo>
                    <a:pt x="25469" y="1456"/>
                  </a:lnTo>
                  <a:lnTo>
                    <a:pt x="25469" y="1319"/>
                  </a:lnTo>
                  <a:lnTo>
                    <a:pt x="25378" y="1274"/>
                  </a:lnTo>
                  <a:lnTo>
                    <a:pt x="25378" y="1047"/>
                  </a:lnTo>
                  <a:lnTo>
                    <a:pt x="25469" y="956"/>
                  </a:lnTo>
                  <a:lnTo>
                    <a:pt x="25378" y="910"/>
                  </a:lnTo>
                  <a:lnTo>
                    <a:pt x="25242" y="910"/>
                  </a:lnTo>
                  <a:lnTo>
                    <a:pt x="25151" y="819"/>
                  </a:lnTo>
                  <a:lnTo>
                    <a:pt x="25196" y="455"/>
                  </a:lnTo>
                  <a:lnTo>
                    <a:pt x="25151" y="364"/>
                  </a:lnTo>
                  <a:lnTo>
                    <a:pt x="25105" y="137"/>
                  </a:lnTo>
                  <a:lnTo>
                    <a:pt x="24923" y="91"/>
                  </a:lnTo>
                  <a:lnTo>
                    <a:pt x="2492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2"/>
            <p:cNvSpPr/>
            <p:nvPr/>
          </p:nvSpPr>
          <p:spPr>
            <a:xfrm>
              <a:off x="1495295" y="4030493"/>
              <a:ext cx="29080" cy="10400"/>
            </a:xfrm>
            <a:custGeom>
              <a:rect b="b" l="l" r="r" t="t"/>
              <a:pathLst>
                <a:path extrusionOk="0" h="456" w="1275">
                  <a:moveTo>
                    <a:pt x="637" y="1"/>
                  </a:moveTo>
                  <a:lnTo>
                    <a:pt x="228" y="137"/>
                  </a:lnTo>
                  <a:lnTo>
                    <a:pt x="46" y="228"/>
                  </a:lnTo>
                  <a:lnTo>
                    <a:pt x="1" y="319"/>
                  </a:lnTo>
                  <a:lnTo>
                    <a:pt x="137" y="410"/>
                  </a:lnTo>
                  <a:lnTo>
                    <a:pt x="501" y="410"/>
                  </a:lnTo>
                  <a:lnTo>
                    <a:pt x="592" y="365"/>
                  </a:lnTo>
                  <a:lnTo>
                    <a:pt x="683" y="456"/>
                  </a:lnTo>
                  <a:lnTo>
                    <a:pt x="728" y="456"/>
                  </a:lnTo>
                  <a:lnTo>
                    <a:pt x="774" y="410"/>
                  </a:lnTo>
                  <a:lnTo>
                    <a:pt x="865" y="410"/>
                  </a:lnTo>
                  <a:lnTo>
                    <a:pt x="910" y="319"/>
                  </a:lnTo>
                  <a:lnTo>
                    <a:pt x="1183" y="365"/>
                  </a:lnTo>
                  <a:lnTo>
                    <a:pt x="1274" y="274"/>
                  </a:lnTo>
                  <a:lnTo>
                    <a:pt x="1183" y="228"/>
                  </a:lnTo>
                  <a:lnTo>
                    <a:pt x="1092" y="274"/>
                  </a:lnTo>
                  <a:lnTo>
                    <a:pt x="956" y="274"/>
                  </a:lnTo>
                  <a:lnTo>
                    <a:pt x="1001" y="183"/>
                  </a:lnTo>
                  <a:lnTo>
                    <a:pt x="910" y="183"/>
                  </a:lnTo>
                  <a:lnTo>
                    <a:pt x="865" y="137"/>
                  </a:lnTo>
                  <a:lnTo>
                    <a:pt x="910" y="1"/>
                  </a:lnTo>
                  <a:lnTo>
                    <a:pt x="774" y="46"/>
                  </a:lnTo>
                  <a:lnTo>
                    <a:pt x="6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2"/>
            <p:cNvSpPr/>
            <p:nvPr/>
          </p:nvSpPr>
          <p:spPr>
            <a:xfrm>
              <a:off x="1667491" y="4180909"/>
              <a:ext cx="2098" cy="2098"/>
            </a:xfrm>
            <a:custGeom>
              <a:rect b="b" l="l" r="r" t="t"/>
              <a:pathLst>
                <a:path extrusionOk="0" h="92" w="92">
                  <a:moveTo>
                    <a:pt x="0" y="0"/>
                  </a:moveTo>
                  <a:lnTo>
                    <a:pt x="46"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2"/>
            <p:cNvSpPr/>
            <p:nvPr/>
          </p:nvSpPr>
          <p:spPr>
            <a:xfrm>
              <a:off x="1666442" y="4159128"/>
              <a:ext cx="8325" cy="11427"/>
            </a:xfrm>
            <a:custGeom>
              <a:rect b="b" l="l" r="r" t="t"/>
              <a:pathLst>
                <a:path extrusionOk="0" h="501" w="365">
                  <a:moveTo>
                    <a:pt x="1" y="0"/>
                  </a:moveTo>
                  <a:lnTo>
                    <a:pt x="46" y="137"/>
                  </a:lnTo>
                  <a:lnTo>
                    <a:pt x="1" y="319"/>
                  </a:lnTo>
                  <a:lnTo>
                    <a:pt x="46" y="410"/>
                  </a:lnTo>
                  <a:lnTo>
                    <a:pt x="92" y="501"/>
                  </a:lnTo>
                  <a:lnTo>
                    <a:pt x="365" y="364"/>
                  </a:lnTo>
                  <a:lnTo>
                    <a:pt x="365" y="228"/>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2"/>
            <p:cNvSpPr/>
            <p:nvPr/>
          </p:nvSpPr>
          <p:spPr>
            <a:xfrm>
              <a:off x="1652963" y="4129045"/>
              <a:ext cx="3125" cy="1049"/>
            </a:xfrm>
            <a:custGeom>
              <a:rect b="b" l="l" r="r" t="t"/>
              <a:pathLst>
                <a:path extrusionOk="0" h="46" w="137">
                  <a:moveTo>
                    <a:pt x="1" y="0"/>
                  </a:moveTo>
                  <a:lnTo>
                    <a:pt x="92" y="46"/>
                  </a:lnTo>
                  <a:lnTo>
                    <a:pt x="137"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2"/>
            <p:cNvSpPr/>
            <p:nvPr/>
          </p:nvSpPr>
          <p:spPr>
            <a:xfrm>
              <a:off x="1558563" y="3504598"/>
              <a:ext cx="2098" cy="2098"/>
            </a:xfrm>
            <a:custGeom>
              <a:rect b="b" l="l" r="r" t="t"/>
              <a:pathLst>
                <a:path extrusionOk="0" h="92" w="92">
                  <a:moveTo>
                    <a:pt x="92" y="1"/>
                  </a:moveTo>
                  <a:lnTo>
                    <a:pt x="1" y="92"/>
                  </a:lnTo>
                  <a:lnTo>
                    <a:pt x="92"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2"/>
            <p:cNvSpPr/>
            <p:nvPr/>
          </p:nvSpPr>
          <p:spPr>
            <a:xfrm>
              <a:off x="1617703" y="3612477"/>
              <a:ext cx="3125" cy="3147"/>
            </a:xfrm>
            <a:custGeom>
              <a:rect b="b" l="l" r="r" t="t"/>
              <a:pathLst>
                <a:path extrusionOk="0" h="138" w="137">
                  <a:moveTo>
                    <a:pt x="137" y="1"/>
                  </a:moveTo>
                  <a:lnTo>
                    <a:pt x="0" y="92"/>
                  </a:lnTo>
                  <a:lnTo>
                    <a:pt x="46" y="137"/>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2"/>
            <p:cNvSpPr/>
            <p:nvPr/>
          </p:nvSpPr>
          <p:spPr>
            <a:xfrm>
              <a:off x="1572065" y="3492145"/>
              <a:ext cx="6226" cy="7298"/>
            </a:xfrm>
            <a:custGeom>
              <a:rect b="b" l="l" r="r" t="t"/>
              <a:pathLst>
                <a:path extrusionOk="0" h="320" w="273">
                  <a:moveTo>
                    <a:pt x="182" y="1"/>
                  </a:moveTo>
                  <a:lnTo>
                    <a:pt x="46" y="183"/>
                  </a:lnTo>
                  <a:lnTo>
                    <a:pt x="0" y="274"/>
                  </a:lnTo>
                  <a:lnTo>
                    <a:pt x="91" y="319"/>
                  </a:lnTo>
                  <a:lnTo>
                    <a:pt x="137" y="228"/>
                  </a:lnTo>
                  <a:lnTo>
                    <a:pt x="273" y="92"/>
                  </a:lnTo>
                  <a:lnTo>
                    <a:pt x="18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2"/>
            <p:cNvSpPr/>
            <p:nvPr/>
          </p:nvSpPr>
          <p:spPr>
            <a:xfrm>
              <a:off x="1812707" y="3751466"/>
              <a:ext cx="5200" cy="9374"/>
            </a:xfrm>
            <a:custGeom>
              <a:rect b="b" l="l" r="r" t="t"/>
              <a:pathLst>
                <a:path extrusionOk="0" h="411" w="228">
                  <a:moveTo>
                    <a:pt x="0" y="1"/>
                  </a:moveTo>
                  <a:lnTo>
                    <a:pt x="0" y="46"/>
                  </a:lnTo>
                  <a:lnTo>
                    <a:pt x="137" y="274"/>
                  </a:lnTo>
                  <a:lnTo>
                    <a:pt x="182" y="410"/>
                  </a:lnTo>
                  <a:lnTo>
                    <a:pt x="228" y="274"/>
                  </a:lnTo>
                  <a:lnTo>
                    <a:pt x="182" y="183"/>
                  </a:lnTo>
                  <a:lnTo>
                    <a:pt x="182" y="92"/>
                  </a:lnTo>
                  <a:lnTo>
                    <a:pt x="91" y="46"/>
                  </a:lnTo>
                  <a:lnTo>
                    <a:pt x="0"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2"/>
            <p:cNvSpPr/>
            <p:nvPr/>
          </p:nvSpPr>
          <p:spPr>
            <a:xfrm>
              <a:off x="1736986" y="3639459"/>
              <a:ext cx="4174" cy="9351"/>
            </a:xfrm>
            <a:custGeom>
              <a:rect b="b" l="l" r="r" t="t"/>
              <a:pathLst>
                <a:path extrusionOk="0" h="410" w="183">
                  <a:moveTo>
                    <a:pt x="137" y="0"/>
                  </a:moveTo>
                  <a:lnTo>
                    <a:pt x="0" y="46"/>
                  </a:lnTo>
                  <a:lnTo>
                    <a:pt x="91" y="182"/>
                  </a:lnTo>
                  <a:lnTo>
                    <a:pt x="46" y="318"/>
                  </a:lnTo>
                  <a:lnTo>
                    <a:pt x="137" y="409"/>
                  </a:lnTo>
                  <a:lnTo>
                    <a:pt x="182" y="273"/>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2"/>
            <p:cNvSpPr/>
            <p:nvPr/>
          </p:nvSpPr>
          <p:spPr>
            <a:xfrm>
              <a:off x="1805454" y="3724508"/>
              <a:ext cx="2098" cy="2098"/>
            </a:xfrm>
            <a:custGeom>
              <a:rect b="b" l="l" r="r" t="t"/>
              <a:pathLst>
                <a:path extrusionOk="0" h="92" w="92">
                  <a:moveTo>
                    <a:pt x="91" y="0"/>
                  </a:moveTo>
                  <a:lnTo>
                    <a:pt x="0" y="91"/>
                  </a:lnTo>
                  <a:lnTo>
                    <a:pt x="91"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2"/>
            <p:cNvSpPr/>
            <p:nvPr/>
          </p:nvSpPr>
          <p:spPr>
            <a:xfrm>
              <a:off x="1613552" y="3602100"/>
              <a:ext cx="9351" cy="6249"/>
            </a:xfrm>
            <a:custGeom>
              <a:rect b="b" l="l" r="r" t="t"/>
              <a:pathLst>
                <a:path extrusionOk="0" h="274" w="410">
                  <a:moveTo>
                    <a:pt x="228" y="1"/>
                  </a:moveTo>
                  <a:lnTo>
                    <a:pt x="46" y="92"/>
                  </a:lnTo>
                  <a:cubicBezTo>
                    <a:pt x="46" y="92"/>
                    <a:pt x="0" y="183"/>
                    <a:pt x="0" y="183"/>
                  </a:cubicBezTo>
                  <a:lnTo>
                    <a:pt x="46" y="274"/>
                  </a:lnTo>
                  <a:lnTo>
                    <a:pt x="137" y="228"/>
                  </a:lnTo>
                  <a:lnTo>
                    <a:pt x="273" y="92"/>
                  </a:lnTo>
                  <a:lnTo>
                    <a:pt x="410" y="92"/>
                  </a:lnTo>
                  <a:lnTo>
                    <a:pt x="410" y="46"/>
                  </a:lnTo>
                  <a:lnTo>
                    <a:pt x="228"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2"/>
            <p:cNvSpPr/>
            <p:nvPr/>
          </p:nvSpPr>
          <p:spPr>
            <a:xfrm>
              <a:off x="1567914" y="3500447"/>
              <a:ext cx="2098" cy="2098"/>
            </a:xfrm>
            <a:custGeom>
              <a:rect b="b" l="l" r="r" t="t"/>
              <a:pathLst>
                <a:path extrusionOk="0" h="92" w="92">
                  <a:moveTo>
                    <a:pt x="91" y="1"/>
                  </a:moveTo>
                  <a:lnTo>
                    <a:pt x="0" y="46"/>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2"/>
            <p:cNvSpPr/>
            <p:nvPr/>
          </p:nvSpPr>
          <p:spPr>
            <a:xfrm>
              <a:off x="1553386" y="3507723"/>
              <a:ext cx="6249" cy="4174"/>
            </a:xfrm>
            <a:custGeom>
              <a:rect b="b" l="l" r="r" t="t"/>
              <a:pathLst>
                <a:path extrusionOk="0" h="183" w="274">
                  <a:moveTo>
                    <a:pt x="137" y="0"/>
                  </a:moveTo>
                  <a:lnTo>
                    <a:pt x="0" y="91"/>
                  </a:lnTo>
                  <a:lnTo>
                    <a:pt x="0" y="182"/>
                  </a:lnTo>
                  <a:lnTo>
                    <a:pt x="91" y="91"/>
                  </a:lnTo>
                  <a:lnTo>
                    <a:pt x="228" y="91"/>
                  </a:lnTo>
                  <a:lnTo>
                    <a:pt x="273"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2"/>
            <p:cNvSpPr/>
            <p:nvPr/>
          </p:nvSpPr>
          <p:spPr>
            <a:xfrm>
              <a:off x="1499446" y="3491119"/>
              <a:ext cx="4174" cy="7276"/>
            </a:xfrm>
            <a:custGeom>
              <a:rect b="b" l="l" r="r" t="t"/>
              <a:pathLst>
                <a:path extrusionOk="0" h="319" w="183">
                  <a:moveTo>
                    <a:pt x="182" y="0"/>
                  </a:moveTo>
                  <a:lnTo>
                    <a:pt x="46" y="46"/>
                  </a:lnTo>
                  <a:lnTo>
                    <a:pt x="1" y="137"/>
                  </a:lnTo>
                  <a:lnTo>
                    <a:pt x="91" y="319"/>
                  </a:lnTo>
                  <a:lnTo>
                    <a:pt x="91" y="182"/>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2"/>
            <p:cNvSpPr/>
            <p:nvPr/>
          </p:nvSpPr>
          <p:spPr>
            <a:xfrm>
              <a:off x="1166479" y="3679896"/>
              <a:ext cx="3125" cy="6249"/>
            </a:xfrm>
            <a:custGeom>
              <a:rect b="b" l="l" r="r" t="t"/>
              <a:pathLst>
                <a:path extrusionOk="0" h="274" w="137">
                  <a:moveTo>
                    <a:pt x="137" y="1"/>
                  </a:moveTo>
                  <a:lnTo>
                    <a:pt x="0" y="183"/>
                  </a:lnTo>
                  <a:lnTo>
                    <a:pt x="46" y="274"/>
                  </a:lnTo>
                  <a:lnTo>
                    <a:pt x="137" y="183"/>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2"/>
            <p:cNvSpPr/>
            <p:nvPr/>
          </p:nvSpPr>
          <p:spPr>
            <a:xfrm>
              <a:off x="1113588" y="3772221"/>
              <a:ext cx="2075" cy="8325"/>
            </a:xfrm>
            <a:custGeom>
              <a:rect b="b" l="l" r="r" t="t"/>
              <a:pathLst>
                <a:path extrusionOk="0" h="365" w="91">
                  <a:moveTo>
                    <a:pt x="91" y="0"/>
                  </a:moveTo>
                  <a:lnTo>
                    <a:pt x="0" y="364"/>
                  </a:lnTo>
                  <a:lnTo>
                    <a:pt x="91" y="228"/>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2"/>
            <p:cNvSpPr/>
            <p:nvPr/>
          </p:nvSpPr>
          <p:spPr>
            <a:xfrm>
              <a:off x="1548208" y="3511874"/>
              <a:ext cx="4151" cy="2098"/>
            </a:xfrm>
            <a:custGeom>
              <a:rect b="b" l="l" r="r" t="t"/>
              <a:pathLst>
                <a:path extrusionOk="0" h="92" w="182">
                  <a:moveTo>
                    <a:pt x="182" y="0"/>
                  </a:moveTo>
                  <a:lnTo>
                    <a:pt x="0" y="46"/>
                  </a:lnTo>
                  <a:lnTo>
                    <a:pt x="46" y="91"/>
                  </a:lnTo>
                  <a:lnTo>
                    <a:pt x="182" y="46"/>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2"/>
            <p:cNvSpPr/>
            <p:nvPr/>
          </p:nvSpPr>
          <p:spPr>
            <a:xfrm>
              <a:off x="1575167" y="3583444"/>
              <a:ext cx="3125" cy="5200"/>
            </a:xfrm>
            <a:custGeom>
              <a:rect b="b" l="l" r="r" t="t"/>
              <a:pathLst>
                <a:path extrusionOk="0" h="228" w="137">
                  <a:moveTo>
                    <a:pt x="46" y="0"/>
                  </a:moveTo>
                  <a:lnTo>
                    <a:pt x="1" y="137"/>
                  </a:lnTo>
                  <a:lnTo>
                    <a:pt x="46" y="228"/>
                  </a:lnTo>
                  <a:lnTo>
                    <a:pt x="137" y="137"/>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2"/>
            <p:cNvSpPr/>
            <p:nvPr/>
          </p:nvSpPr>
          <p:spPr>
            <a:xfrm>
              <a:off x="1110464" y="3783625"/>
              <a:ext cx="4174" cy="11427"/>
            </a:xfrm>
            <a:custGeom>
              <a:rect b="b" l="l" r="r" t="t"/>
              <a:pathLst>
                <a:path extrusionOk="0" h="501" w="183">
                  <a:moveTo>
                    <a:pt x="92" y="1"/>
                  </a:moveTo>
                  <a:lnTo>
                    <a:pt x="1" y="183"/>
                  </a:lnTo>
                  <a:lnTo>
                    <a:pt x="137" y="501"/>
                  </a:lnTo>
                  <a:lnTo>
                    <a:pt x="182" y="228"/>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2"/>
            <p:cNvSpPr/>
            <p:nvPr/>
          </p:nvSpPr>
          <p:spPr>
            <a:xfrm>
              <a:off x="1564789" y="3502523"/>
              <a:ext cx="2098" cy="2098"/>
            </a:xfrm>
            <a:custGeom>
              <a:rect b="b" l="l" r="r" t="t"/>
              <a:pathLst>
                <a:path extrusionOk="0" h="92" w="92">
                  <a:moveTo>
                    <a:pt x="1" y="1"/>
                  </a:moveTo>
                  <a:lnTo>
                    <a:pt x="46" y="92"/>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2"/>
            <p:cNvSpPr/>
            <p:nvPr/>
          </p:nvSpPr>
          <p:spPr>
            <a:xfrm>
              <a:off x="1343853" y="3574092"/>
              <a:ext cx="4174" cy="3147"/>
            </a:xfrm>
            <a:custGeom>
              <a:rect b="b" l="l" r="r" t="t"/>
              <a:pathLst>
                <a:path extrusionOk="0" h="138" w="183">
                  <a:moveTo>
                    <a:pt x="91" y="1"/>
                  </a:moveTo>
                  <a:lnTo>
                    <a:pt x="1" y="46"/>
                  </a:lnTo>
                  <a:lnTo>
                    <a:pt x="91" y="137"/>
                  </a:lnTo>
                  <a:lnTo>
                    <a:pt x="182" y="137"/>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2"/>
            <p:cNvSpPr/>
            <p:nvPr/>
          </p:nvSpPr>
          <p:spPr>
            <a:xfrm>
              <a:off x="1461061" y="3495270"/>
              <a:ext cx="20778" cy="14551"/>
            </a:xfrm>
            <a:custGeom>
              <a:rect b="b" l="l" r="r" t="t"/>
              <a:pathLst>
                <a:path extrusionOk="0" h="638" w="911">
                  <a:moveTo>
                    <a:pt x="1" y="0"/>
                  </a:moveTo>
                  <a:lnTo>
                    <a:pt x="1" y="46"/>
                  </a:lnTo>
                  <a:lnTo>
                    <a:pt x="46" y="228"/>
                  </a:lnTo>
                  <a:lnTo>
                    <a:pt x="183" y="410"/>
                  </a:lnTo>
                  <a:lnTo>
                    <a:pt x="274" y="546"/>
                  </a:lnTo>
                  <a:lnTo>
                    <a:pt x="501" y="637"/>
                  </a:lnTo>
                  <a:lnTo>
                    <a:pt x="774" y="319"/>
                  </a:lnTo>
                  <a:lnTo>
                    <a:pt x="819" y="364"/>
                  </a:lnTo>
                  <a:lnTo>
                    <a:pt x="865" y="273"/>
                  </a:lnTo>
                  <a:lnTo>
                    <a:pt x="910" y="228"/>
                  </a:lnTo>
                  <a:lnTo>
                    <a:pt x="865" y="137"/>
                  </a:lnTo>
                  <a:lnTo>
                    <a:pt x="819" y="46"/>
                  </a:lnTo>
                  <a:lnTo>
                    <a:pt x="728" y="46"/>
                  </a:lnTo>
                  <a:lnTo>
                    <a:pt x="637" y="91"/>
                  </a:lnTo>
                  <a:lnTo>
                    <a:pt x="456" y="91"/>
                  </a:lnTo>
                  <a:lnTo>
                    <a:pt x="365" y="228"/>
                  </a:lnTo>
                  <a:lnTo>
                    <a:pt x="274" y="182"/>
                  </a:lnTo>
                  <a:lnTo>
                    <a:pt x="228" y="91"/>
                  </a:lnTo>
                  <a:lnTo>
                    <a:pt x="137" y="91"/>
                  </a:lnTo>
                  <a:lnTo>
                    <a:pt x="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2"/>
            <p:cNvSpPr/>
            <p:nvPr/>
          </p:nvSpPr>
          <p:spPr>
            <a:xfrm>
              <a:off x="1562714" y="3545059"/>
              <a:ext cx="4174" cy="5200"/>
            </a:xfrm>
            <a:custGeom>
              <a:rect b="b" l="l" r="r" t="t"/>
              <a:pathLst>
                <a:path extrusionOk="0" h="228" w="183">
                  <a:moveTo>
                    <a:pt x="92" y="0"/>
                  </a:moveTo>
                  <a:lnTo>
                    <a:pt x="1" y="91"/>
                  </a:lnTo>
                  <a:lnTo>
                    <a:pt x="1" y="182"/>
                  </a:lnTo>
                  <a:lnTo>
                    <a:pt x="46" y="137"/>
                  </a:lnTo>
                  <a:lnTo>
                    <a:pt x="92" y="228"/>
                  </a:lnTo>
                  <a:lnTo>
                    <a:pt x="183" y="91"/>
                  </a:lnTo>
                  <a:lnTo>
                    <a:pt x="9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2"/>
            <p:cNvSpPr/>
            <p:nvPr/>
          </p:nvSpPr>
          <p:spPr>
            <a:xfrm>
              <a:off x="1678895" y="3474515"/>
              <a:ext cx="2098" cy="2098"/>
            </a:xfrm>
            <a:custGeom>
              <a:rect b="b" l="l" r="r" t="t"/>
              <a:pathLst>
                <a:path extrusionOk="0" h="92" w="92">
                  <a:moveTo>
                    <a:pt x="1" y="1"/>
                  </a:moveTo>
                  <a:lnTo>
                    <a:pt x="46"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2"/>
            <p:cNvSpPr/>
            <p:nvPr/>
          </p:nvSpPr>
          <p:spPr>
            <a:xfrm>
              <a:off x="1342827" y="3581368"/>
              <a:ext cx="2098" cy="6249"/>
            </a:xfrm>
            <a:custGeom>
              <a:rect b="b" l="l" r="r" t="t"/>
              <a:pathLst>
                <a:path extrusionOk="0" h="274" w="92">
                  <a:moveTo>
                    <a:pt x="0" y="0"/>
                  </a:moveTo>
                  <a:lnTo>
                    <a:pt x="0" y="228"/>
                  </a:lnTo>
                  <a:lnTo>
                    <a:pt x="91" y="273"/>
                  </a:lnTo>
                  <a:lnTo>
                    <a:pt x="91" y="137"/>
                  </a:lnTo>
                  <a:lnTo>
                    <a:pt x="0"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2"/>
            <p:cNvSpPr/>
            <p:nvPr/>
          </p:nvSpPr>
          <p:spPr>
            <a:xfrm>
              <a:off x="1840714" y="3781549"/>
              <a:ext cx="8325" cy="25955"/>
            </a:xfrm>
            <a:custGeom>
              <a:rect b="b" l="l" r="r" t="t"/>
              <a:pathLst>
                <a:path extrusionOk="0" h="1138" w="365">
                  <a:moveTo>
                    <a:pt x="273" y="1"/>
                  </a:moveTo>
                  <a:lnTo>
                    <a:pt x="228" y="137"/>
                  </a:lnTo>
                  <a:lnTo>
                    <a:pt x="273" y="228"/>
                  </a:lnTo>
                  <a:lnTo>
                    <a:pt x="182" y="410"/>
                  </a:lnTo>
                  <a:lnTo>
                    <a:pt x="46" y="547"/>
                  </a:lnTo>
                  <a:lnTo>
                    <a:pt x="46" y="683"/>
                  </a:lnTo>
                  <a:lnTo>
                    <a:pt x="0" y="865"/>
                  </a:lnTo>
                  <a:lnTo>
                    <a:pt x="91" y="1092"/>
                  </a:lnTo>
                  <a:lnTo>
                    <a:pt x="182" y="1138"/>
                  </a:lnTo>
                  <a:lnTo>
                    <a:pt x="137" y="956"/>
                  </a:lnTo>
                  <a:lnTo>
                    <a:pt x="182" y="637"/>
                  </a:lnTo>
                  <a:lnTo>
                    <a:pt x="364" y="410"/>
                  </a:lnTo>
                  <a:lnTo>
                    <a:pt x="364" y="183"/>
                  </a:lnTo>
                  <a:lnTo>
                    <a:pt x="364"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2"/>
            <p:cNvSpPr/>
            <p:nvPr/>
          </p:nvSpPr>
          <p:spPr>
            <a:xfrm>
              <a:off x="1455883" y="3497345"/>
              <a:ext cx="9351" cy="8325"/>
            </a:xfrm>
            <a:custGeom>
              <a:rect b="b" l="l" r="r" t="t"/>
              <a:pathLst>
                <a:path extrusionOk="0" h="365" w="410">
                  <a:moveTo>
                    <a:pt x="182" y="0"/>
                  </a:moveTo>
                  <a:lnTo>
                    <a:pt x="91" y="46"/>
                  </a:lnTo>
                  <a:lnTo>
                    <a:pt x="91" y="91"/>
                  </a:lnTo>
                  <a:lnTo>
                    <a:pt x="91" y="182"/>
                  </a:lnTo>
                  <a:lnTo>
                    <a:pt x="137" y="182"/>
                  </a:lnTo>
                  <a:lnTo>
                    <a:pt x="137" y="228"/>
                  </a:lnTo>
                  <a:lnTo>
                    <a:pt x="46" y="182"/>
                  </a:lnTo>
                  <a:lnTo>
                    <a:pt x="0" y="228"/>
                  </a:lnTo>
                  <a:lnTo>
                    <a:pt x="0" y="319"/>
                  </a:lnTo>
                  <a:lnTo>
                    <a:pt x="182" y="364"/>
                  </a:lnTo>
                  <a:lnTo>
                    <a:pt x="228" y="319"/>
                  </a:lnTo>
                  <a:lnTo>
                    <a:pt x="410" y="364"/>
                  </a:lnTo>
                  <a:lnTo>
                    <a:pt x="410" y="319"/>
                  </a:lnTo>
                  <a:lnTo>
                    <a:pt x="273" y="273"/>
                  </a:lnTo>
                  <a:lnTo>
                    <a:pt x="182"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2"/>
            <p:cNvSpPr/>
            <p:nvPr/>
          </p:nvSpPr>
          <p:spPr>
            <a:xfrm>
              <a:off x="1840714" y="3845867"/>
              <a:ext cx="2098" cy="6249"/>
            </a:xfrm>
            <a:custGeom>
              <a:rect b="b" l="l" r="r" t="t"/>
              <a:pathLst>
                <a:path extrusionOk="0" h="274" w="92">
                  <a:moveTo>
                    <a:pt x="46" y="1"/>
                  </a:moveTo>
                  <a:lnTo>
                    <a:pt x="0" y="273"/>
                  </a:lnTo>
                  <a:lnTo>
                    <a:pt x="91" y="182"/>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2"/>
            <p:cNvSpPr/>
            <p:nvPr/>
          </p:nvSpPr>
          <p:spPr>
            <a:xfrm>
              <a:off x="1358381" y="3559587"/>
              <a:ext cx="2098" cy="2098"/>
            </a:xfrm>
            <a:custGeom>
              <a:rect b="b" l="l" r="r" t="t"/>
              <a:pathLst>
                <a:path extrusionOk="0" h="92" w="92">
                  <a:moveTo>
                    <a:pt x="46" y="0"/>
                  </a:moveTo>
                  <a:lnTo>
                    <a:pt x="0" y="46"/>
                  </a:lnTo>
                  <a:lnTo>
                    <a:pt x="91" y="91"/>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2"/>
            <p:cNvSpPr/>
            <p:nvPr/>
          </p:nvSpPr>
          <p:spPr>
            <a:xfrm>
              <a:off x="2179908" y="4106214"/>
              <a:ext cx="1049" cy="1072"/>
            </a:xfrm>
            <a:custGeom>
              <a:rect b="b" l="l" r="r" t="t"/>
              <a:pathLst>
                <a:path extrusionOk="0" h="47" w="46">
                  <a:moveTo>
                    <a:pt x="0" y="1"/>
                  </a:moveTo>
                  <a:lnTo>
                    <a:pt x="46" y="46"/>
                  </a:lnTo>
                  <a:lnTo>
                    <a:pt x="46"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2"/>
            <p:cNvSpPr/>
            <p:nvPr/>
          </p:nvSpPr>
          <p:spPr>
            <a:xfrm>
              <a:off x="2184058" y="4102063"/>
              <a:ext cx="4174" cy="7298"/>
            </a:xfrm>
            <a:custGeom>
              <a:rect b="b" l="l" r="r" t="t"/>
              <a:pathLst>
                <a:path extrusionOk="0" h="320" w="183">
                  <a:moveTo>
                    <a:pt x="91" y="1"/>
                  </a:moveTo>
                  <a:lnTo>
                    <a:pt x="0" y="183"/>
                  </a:lnTo>
                  <a:lnTo>
                    <a:pt x="91" y="319"/>
                  </a:lnTo>
                  <a:lnTo>
                    <a:pt x="137" y="274"/>
                  </a:lnTo>
                  <a:lnTo>
                    <a:pt x="137" y="228"/>
                  </a:lnTo>
                  <a:lnTo>
                    <a:pt x="182" y="183"/>
                  </a:lnTo>
                  <a:lnTo>
                    <a:pt x="137"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2"/>
            <p:cNvSpPr/>
            <p:nvPr/>
          </p:nvSpPr>
          <p:spPr>
            <a:xfrm>
              <a:off x="1941318" y="4367611"/>
              <a:ext cx="3147" cy="3147"/>
            </a:xfrm>
            <a:custGeom>
              <a:rect b="b" l="l" r="r" t="t"/>
              <a:pathLst>
                <a:path extrusionOk="0" h="138" w="138">
                  <a:moveTo>
                    <a:pt x="1" y="1"/>
                  </a:moveTo>
                  <a:lnTo>
                    <a:pt x="1" y="46"/>
                  </a:lnTo>
                  <a:lnTo>
                    <a:pt x="1" y="92"/>
                  </a:lnTo>
                  <a:lnTo>
                    <a:pt x="92" y="137"/>
                  </a:lnTo>
                  <a:lnTo>
                    <a:pt x="137"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2"/>
            <p:cNvSpPr/>
            <p:nvPr/>
          </p:nvSpPr>
          <p:spPr>
            <a:xfrm>
              <a:off x="2111439" y="4240026"/>
              <a:ext cx="4174" cy="1072"/>
            </a:xfrm>
            <a:custGeom>
              <a:rect b="b" l="l" r="r" t="t"/>
              <a:pathLst>
                <a:path extrusionOk="0" h="47" w="183">
                  <a:moveTo>
                    <a:pt x="183" y="1"/>
                  </a:moveTo>
                  <a:lnTo>
                    <a:pt x="1" y="46"/>
                  </a:lnTo>
                  <a:lnTo>
                    <a:pt x="183" y="46"/>
                  </a:lnTo>
                  <a:lnTo>
                    <a:pt x="18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2"/>
            <p:cNvSpPr/>
            <p:nvPr/>
          </p:nvSpPr>
          <p:spPr>
            <a:xfrm>
              <a:off x="2114564" y="4240026"/>
              <a:ext cx="3125" cy="2098"/>
            </a:xfrm>
            <a:custGeom>
              <a:rect b="b" l="l" r="r" t="t"/>
              <a:pathLst>
                <a:path extrusionOk="0" h="92" w="137">
                  <a:moveTo>
                    <a:pt x="137" y="1"/>
                  </a:moveTo>
                  <a:lnTo>
                    <a:pt x="46" y="46"/>
                  </a:lnTo>
                  <a:lnTo>
                    <a:pt x="0" y="92"/>
                  </a:lnTo>
                  <a:lnTo>
                    <a:pt x="91" y="92"/>
                  </a:lnTo>
                  <a:lnTo>
                    <a:pt x="137"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2"/>
            <p:cNvSpPr/>
            <p:nvPr/>
          </p:nvSpPr>
          <p:spPr>
            <a:xfrm>
              <a:off x="2115590" y="4231724"/>
              <a:ext cx="5200" cy="7298"/>
            </a:xfrm>
            <a:custGeom>
              <a:rect b="b" l="l" r="r" t="t"/>
              <a:pathLst>
                <a:path extrusionOk="0" h="320" w="228">
                  <a:moveTo>
                    <a:pt x="92" y="1"/>
                  </a:moveTo>
                  <a:lnTo>
                    <a:pt x="1" y="137"/>
                  </a:lnTo>
                  <a:lnTo>
                    <a:pt x="1" y="228"/>
                  </a:lnTo>
                  <a:lnTo>
                    <a:pt x="1" y="319"/>
                  </a:lnTo>
                  <a:lnTo>
                    <a:pt x="46" y="274"/>
                  </a:lnTo>
                  <a:lnTo>
                    <a:pt x="92" y="183"/>
                  </a:lnTo>
                  <a:lnTo>
                    <a:pt x="182" y="137"/>
                  </a:lnTo>
                  <a:lnTo>
                    <a:pt x="228" y="46"/>
                  </a:lnTo>
                  <a:lnTo>
                    <a:pt x="92"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2"/>
            <p:cNvSpPr/>
            <p:nvPr/>
          </p:nvSpPr>
          <p:spPr>
            <a:xfrm>
              <a:off x="1963122" y="4409098"/>
              <a:ext cx="2075" cy="1072"/>
            </a:xfrm>
            <a:custGeom>
              <a:rect b="b" l="l" r="r" t="t"/>
              <a:pathLst>
                <a:path extrusionOk="0" h="47" w="91">
                  <a:moveTo>
                    <a:pt x="91" y="1"/>
                  </a:moveTo>
                  <a:lnTo>
                    <a:pt x="0" y="46"/>
                  </a:lnTo>
                  <a:lnTo>
                    <a:pt x="46" y="46"/>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2"/>
            <p:cNvSpPr/>
            <p:nvPr/>
          </p:nvSpPr>
          <p:spPr>
            <a:xfrm>
              <a:off x="1939243" y="4226547"/>
              <a:ext cx="183623" cy="179472"/>
            </a:xfrm>
            <a:custGeom>
              <a:rect b="b" l="l" r="r" t="t"/>
              <a:pathLst>
                <a:path extrusionOk="0" h="7869" w="8051">
                  <a:moveTo>
                    <a:pt x="7005" y="1"/>
                  </a:moveTo>
                  <a:lnTo>
                    <a:pt x="6777" y="137"/>
                  </a:lnTo>
                  <a:lnTo>
                    <a:pt x="6687" y="182"/>
                  </a:lnTo>
                  <a:lnTo>
                    <a:pt x="6550" y="319"/>
                  </a:lnTo>
                  <a:lnTo>
                    <a:pt x="6505" y="501"/>
                  </a:lnTo>
                  <a:lnTo>
                    <a:pt x="6368" y="865"/>
                  </a:lnTo>
                  <a:lnTo>
                    <a:pt x="6232" y="1047"/>
                  </a:lnTo>
                  <a:lnTo>
                    <a:pt x="6141" y="1092"/>
                  </a:lnTo>
                  <a:lnTo>
                    <a:pt x="5959" y="1274"/>
                  </a:lnTo>
                  <a:lnTo>
                    <a:pt x="5913" y="1410"/>
                  </a:lnTo>
                  <a:lnTo>
                    <a:pt x="5777" y="1456"/>
                  </a:lnTo>
                  <a:lnTo>
                    <a:pt x="5640" y="1456"/>
                  </a:lnTo>
                  <a:lnTo>
                    <a:pt x="5504" y="1547"/>
                  </a:lnTo>
                  <a:lnTo>
                    <a:pt x="5459" y="1683"/>
                  </a:lnTo>
                  <a:lnTo>
                    <a:pt x="5459" y="1865"/>
                  </a:lnTo>
                  <a:lnTo>
                    <a:pt x="5368" y="1911"/>
                  </a:lnTo>
                  <a:lnTo>
                    <a:pt x="5231" y="2047"/>
                  </a:lnTo>
                  <a:lnTo>
                    <a:pt x="5231" y="2229"/>
                  </a:lnTo>
                  <a:lnTo>
                    <a:pt x="5140" y="2320"/>
                  </a:lnTo>
                  <a:lnTo>
                    <a:pt x="5140" y="2411"/>
                  </a:lnTo>
                  <a:lnTo>
                    <a:pt x="4867" y="2775"/>
                  </a:lnTo>
                  <a:lnTo>
                    <a:pt x="4549" y="3002"/>
                  </a:lnTo>
                  <a:lnTo>
                    <a:pt x="4367" y="3048"/>
                  </a:lnTo>
                  <a:lnTo>
                    <a:pt x="4140" y="3139"/>
                  </a:lnTo>
                  <a:lnTo>
                    <a:pt x="4140" y="3230"/>
                  </a:lnTo>
                  <a:lnTo>
                    <a:pt x="4003" y="3230"/>
                  </a:lnTo>
                  <a:lnTo>
                    <a:pt x="3730" y="3366"/>
                  </a:lnTo>
                  <a:lnTo>
                    <a:pt x="3457" y="3639"/>
                  </a:lnTo>
                  <a:lnTo>
                    <a:pt x="3321" y="3684"/>
                  </a:lnTo>
                  <a:lnTo>
                    <a:pt x="3003" y="3821"/>
                  </a:lnTo>
                  <a:lnTo>
                    <a:pt x="3003" y="3912"/>
                  </a:lnTo>
                  <a:lnTo>
                    <a:pt x="3048" y="4048"/>
                  </a:lnTo>
                  <a:lnTo>
                    <a:pt x="3048" y="4230"/>
                  </a:lnTo>
                  <a:lnTo>
                    <a:pt x="2912" y="4094"/>
                  </a:lnTo>
                  <a:lnTo>
                    <a:pt x="2866" y="4048"/>
                  </a:lnTo>
                  <a:lnTo>
                    <a:pt x="2730" y="4094"/>
                  </a:lnTo>
                  <a:lnTo>
                    <a:pt x="2593" y="4139"/>
                  </a:lnTo>
                  <a:lnTo>
                    <a:pt x="2548" y="4094"/>
                  </a:lnTo>
                  <a:lnTo>
                    <a:pt x="2411" y="4094"/>
                  </a:lnTo>
                  <a:lnTo>
                    <a:pt x="2139" y="4321"/>
                  </a:lnTo>
                  <a:lnTo>
                    <a:pt x="2048" y="4412"/>
                  </a:lnTo>
                  <a:lnTo>
                    <a:pt x="1866" y="4594"/>
                  </a:lnTo>
                  <a:lnTo>
                    <a:pt x="1729" y="4594"/>
                  </a:lnTo>
                  <a:lnTo>
                    <a:pt x="1593" y="4776"/>
                  </a:lnTo>
                  <a:lnTo>
                    <a:pt x="1593" y="4958"/>
                  </a:lnTo>
                  <a:lnTo>
                    <a:pt x="1547" y="4867"/>
                  </a:lnTo>
                  <a:lnTo>
                    <a:pt x="1502" y="4821"/>
                  </a:lnTo>
                  <a:lnTo>
                    <a:pt x="1365" y="4912"/>
                  </a:lnTo>
                  <a:lnTo>
                    <a:pt x="1274" y="4958"/>
                  </a:lnTo>
                  <a:lnTo>
                    <a:pt x="1274" y="5185"/>
                  </a:lnTo>
                  <a:lnTo>
                    <a:pt x="1229" y="5231"/>
                  </a:lnTo>
                  <a:lnTo>
                    <a:pt x="1138" y="5185"/>
                  </a:lnTo>
                  <a:lnTo>
                    <a:pt x="911" y="5458"/>
                  </a:lnTo>
                  <a:lnTo>
                    <a:pt x="865" y="5458"/>
                  </a:lnTo>
                  <a:lnTo>
                    <a:pt x="774" y="5549"/>
                  </a:lnTo>
                  <a:lnTo>
                    <a:pt x="774" y="5822"/>
                  </a:lnTo>
                  <a:lnTo>
                    <a:pt x="729" y="5913"/>
                  </a:lnTo>
                  <a:lnTo>
                    <a:pt x="638" y="5776"/>
                  </a:lnTo>
                  <a:lnTo>
                    <a:pt x="592" y="5731"/>
                  </a:lnTo>
                  <a:lnTo>
                    <a:pt x="547" y="5822"/>
                  </a:lnTo>
                  <a:lnTo>
                    <a:pt x="456" y="5867"/>
                  </a:lnTo>
                  <a:lnTo>
                    <a:pt x="319" y="6095"/>
                  </a:lnTo>
                  <a:lnTo>
                    <a:pt x="365" y="6186"/>
                  </a:lnTo>
                  <a:lnTo>
                    <a:pt x="456" y="6322"/>
                  </a:lnTo>
                  <a:lnTo>
                    <a:pt x="501" y="6368"/>
                  </a:lnTo>
                  <a:lnTo>
                    <a:pt x="456" y="6459"/>
                  </a:lnTo>
                  <a:lnTo>
                    <a:pt x="319" y="6413"/>
                  </a:lnTo>
                  <a:lnTo>
                    <a:pt x="183" y="6459"/>
                  </a:lnTo>
                  <a:lnTo>
                    <a:pt x="1" y="6641"/>
                  </a:lnTo>
                  <a:lnTo>
                    <a:pt x="92" y="6686"/>
                  </a:lnTo>
                  <a:lnTo>
                    <a:pt x="137" y="6686"/>
                  </a:lnTo>
                  <a:lnTo>
                    <a:pt x="46" y="6732"/>
                  </a:lnTo>
                  <a:lnTo>
                    <a:pt x="46" y="6913"/>
                  </a:lnTo>
                  <a:lnTo>
                    <a:pt x="137" y="7004"/>
                  </a:lnTo>
                  <a:lnTo>
                    <a:pt x="228" y="7050"/>
                  </a:lnTo>
                  <a:lnTo>
                    <a:pt x="410" y="7050"/>
                  </a:lnTo>
                  <a:lnTo>
                    <a:pt x="456" y="7095"/>
                  </a:lnTo>
                  <a:lnTo>
                    <a:pt x="501" y="7141"/>
                  </a:lnTo>
                  <a:lnTo>
                    <a:pt x="547" y="7050"/>
                  </a:lnTo>
                  <a:lnTo>
                    <a:pt x="592" y="7004"/>
                  </a:lnTo>
                  <a:lnTo>
                    <a:pt x="729" y="7095"/>
                  </a:lnTo>
                  <a:lnTo>
                    <a:pt x="774" y="7186"/>
                  </a:lnTo>
                  <a:lnTo>
                    <a:pt x="729" y="7277"/>
                  </a:lnTo>
                  <a:lnTo>
                    <a:pt x="820" y="7323"/>
                  </a:lnTo>
                  <a:lnTo>
                    <a:pt x="956" y="7323"/>
                  </a:lnTo>
                  <a:lnTo>
                    <a:pt x="1002" y="7414"/>
                  </a:lnTo>
                  <a:lnTo>
                    <a:pt x="1002" y="7550"/>
                  </a:lnTo>
                  <a:lnTo>
                    <a:pt x="1183" y="7687"/>
                  </a:lnTo>
                  <a:lnTo>
                    <a:pt x="1274" y="7732"/>
                  </a:lnTo>
                  <a:lnTo>
                    <a:pt x="1138" y="7823"/>
                  </a:lnTo>
                  <a:lnTo>
                    <a:pt x="1183" y="7869"/>
                  </a:lnTo>
                  <a:lnTo>
                    <a:pt x="1411" y="7778"/>
                  </a:lnTo>
                  <a:lnTo>
                    <a:pt x="1411" y="7823"/>
                  </a:lnTo>
                  <a:lnTo>
                    <a:pt x="1547" y="7869"/>
                  </a:lnTo>
                  <a:lnTo>
                    <a:pt x="1729" y="7869"/>
                  </a:lnTo>
                  <a:lnTo>
                    <a:pt x="2002" y="7732"/>
                  </a:lnTo>
                  <a:lnTo>
                    <a:pt x="2229" y="7550"/>
                  </a:lnTo>
                  <a:lnTo>
                    <a:pt x="2411" y="7459"/>
                  </a:lnTo>
                  <a:lnTo>
                    <a:pt x="2411" y="7414"/>
                  </a:lnTo>
                  <a:lnTo>
                    <a:pt x="2366" y="7277"/>
                  </a:lnTo>
                  <a:lnTo>
                    <a:pt x="2366" y="7277"/>
                  </a:lnTo>
                  <a:lnTo>
                    <a:pt x="2457" y="7368"/>
                  </a:lnTo>
                  <a:lnTo>
                    <a:pt x="2411" y="7459"/>
                  </a:lnTo>
                  <a:lnTo>
                    <a:pt x="2411" y="7459"/>
                  </a:lnTo>
                  <a:lnTo>
                    <a:pt x="2639" y="7368"/>
                  </a:lnTo>
                  <a:lnTo>
                    <a:pt x="2684" y="7186"/>
                  </a:lnTo>
                  <a:lnTo>
                    <a:pt x="2775" y="7050"/>
                  </a:lnTo>
                  <a:lnTo>
                    <a:pt x="3003" y="6959"/>
                  </a:lnTo>
                  <a:lnTo>
                    <a:pt x="3230" y="6959"/>
                  </a:lnTo>
                  <a:lnTo>
                    <a:pt x="3276" y="6913"/>
                  </a:lnTo>
                  <a:lnTo>
                    <a:pt x="3276" y="6868"/>
                  </a:lnTo>
                  <a:lnTo>
                    <a:pt x="3139" y="6868"/>
                  </a:lnTo>
                  <a:lnTo>
                    <a:pt x="3230" y="6822"/>
                  </a:lnTo>
                  <a:lnTo>
                    <a:pt x="3230" y="6777"/>
                  </a:lnTo>
                  <a:lnTo>
                    <a:pt x="3366" y="6550"/>
                  </a:lnTo>
                  <a:lnTo>
                    <a:pt x="3503" y="6322"/>
                  </a:lnTo>
                  <a:lnTo>
                    <a:pt x="3548" y="6095"/>
                  </a:lnTo>
                  <a:lnTo>
                    <a:pt x="3685" y="5958"/>
                  </a:lnTo>
                  <a:lnTo>
                    <a:pt x="4049" y="5731"/>
                  </a:lnTo>
                  <a:lnTo>
                    <a:pt x="4094" y="5595"/>
                  </a:lnTo>
                  <a:lnTo>
                    <a:pt x="4140" y="5413"/>
                  </a:lnTo>
                  <a:lnTo>
                    <a:pt x="4276" y="5140"/>
                  </a:lnTo>
                  <a:lnTo>
                    <a:pt x="4367" y="5003"/>
                  </a:lnTo>
                  <a:lnTo>
                    <a:pt x="4367" y="4912"/>
                  </a:lnTo>
                  <a:lnTo>
                    <a:pt x="4503" y="4730"/>
                  </a:lnTo>
                  <a:lnTo>
                    <a:pt x="4640" y="4685"/>
                  </a:lnTo>
                  <a:lnTo>
                    <a:pt x="4685" y="4548"/>
                  </a:lnTo>
                  <a:lnTo>
                    <a:pt x="4776" y="4594"/>
                  </a:lnTo>
                  <a:lnTo>
                    <a:pt x="4867" y="4594"/>
                  </a:lnTo>
                  <a:lnTo>
                    <a:pt x="4913" y="4503"/>
                  </a:lnTo>
                  <a:lnTo>
                    <a:pt x="5049" y="4503"/>
                  </a:lnTo>
                  <a:lnTo>
                    <a:pt x="5140" y="4458"/>
                  </a:lnTo>
                  <a:lnTo>
                    <a:pt x="5231" y="4321"/>
                  </a:lnTo>
                  <a:lnTo>
                    <a:pt x="5231" y="4230"/>
                  </a:lnTo>
                  <a:lnTo>
                    <a:pt x="5140" y="4094"/>
                  </a:lnTo>
                  <a:lnTo>
                    <a:pt x="5277" y="4185"/>
                  </a:lnTo>
                  <a:lnTo>
                    <a:pt x="5322" y="4321"/>
                  </a:lnTo>
                  <a:lnTo>
                    <a:pt x="5459" y="4321"/>
                  </a:lnTo>
                  <a:lnTo>
                    <a:pt x="5459" y="4230"/>
                  </a:lnTo>
                  <a:lnTo>
                    <a:pt x="5595" y="4185"/>
                  </a:lnTo>
                  <a:lnTo>
                    <a:pt x="5686" y="4185"/>
                  </a:lnTo>
                  <a:lnTo>
                    <a:pt x="5686" y="4276"/>
                  </a:lnTo>
                  <a:lnTo>
                    <a:pt x="5550" y="4321"/>
                  </a:lnTo>
                  <a:lnTo>
                    <a:pt x="5731" y="4321"/>
                  </a:lnTo>
                  <a:lnTo>
                    <a:pt x="5822" y="4367"/>
                  </a:lnTo>
                  <a:lnTo>
                    <a:pt x="5868" y="4321"/>
                  </a:lnTo>
                  <a:lnTo>
                    <a:pt x="5868" y="4185"/>
                  </a:lnTo>
                  <a:lnTo>
                    <a:pt x="5913" y="4139"/>
                  </a:lnTo>
                  <a:lnTo>
                    <a:pt x="5959" y="4185"/>
                  </a:lnTo>
                  <a:lnTo>
                    <a:pt x="5913" y="4321"/>
                  </a:lnTo>
                  <a:lnTo>
                    <a:pt x="6004" y="4367"/>
                  </a:lnTo>
                  <a:lnTo>
                    <a:pt x="6050" y="4321"/>
                  </a:lnTo>
                  <a:lnTo>
                    <a:pt x="6095" y="4094"/>
                  </a:lnTo>
                  <a:lnTo>
                    <a:pt x="6004" y="4003"/>
                  </a:lnTo>
                  <a:lnTo>
                    <a:pt x="5913" y="3957"/>
                  </a:lnTo>
                  <a:lnTo>
                    <a:pt x="5959" y="3912"/>
                  </a:lnTo>
                  <a:lnTo>
                    <a:pt x="5913" y="3730"/>
                  </a:lnTo>
                  <a:lnTo>
                    <a:pt x="6004" y="3457"/>
                  </a:lnTo>
                  <a:lnTo>
                    <a:pt x="6095" y="3412"/>
                  </a:lnTo>
                  <a:lnTo>
                    <a:pt x="6323" y="3366"/>
                  </a:lnTo>
                  <a:lnTo>
                    <a:pt x="6550" y="3184"/>
                  </a:lnTo>
                  <a:lnTo>
                    <a:pt x="6596" y="3093"/>
                  </a:lnTo>
                  <a:lnTo>
                    <a:pt x="6777" y="2911"/>
                  </a:lnTo>
                  <a:lnTo>
                    <a:pt x="6823" y="2729"/>
                  </a:lnTo>
                  <a:lnTo>
                    <a:pt x="6959" y="2593"/>
                  </a:lnTo>
                  <a:lnTo>
                    <a:pt x="7096" y="2593"/>
                  </a:lnTo>
                  <a:lnTo>
                    <a:pt x="7050" y="2547"/>
                  </a:lnTo>
                  <a:lnTo>
                    <a:pt x="7369" y="2229"/>
                  </a:lnTo>
                  <a:lnTo>
                    <a:pt x="7369" y="2138"/>
                  </a:lnTo>
                  <a:lnTo>
                    <a:pt x="7778" y="1774"/>
                  </a:lnTo>
                  <a:lnTo>
                    <a:pt x="7960" y="1683"/>
                  </a:lnTo>
                  <a:lnTo>
                    <a:pt x="7869" y="1683"/>
                  </a:lnTo>
                  <a:lnTo>
                    <a:pt x="7824" y="1501"/>
                  </a:lnTo>
                  <a:lnTo>
                    <a:pt x="7778" y="1365"/>
                  </a:lnTo>
                  <a:lnTo>
                    <a:pt x="7778" y="1228"/>
                  </a:lnTo>
                  <a:lnTo>
                    <a:pt x="7824" y="1092"/>
                  </a:lnTo>
                  <a:lnTo>
                    <a:pt x="7869" y="1092"/>
                  </a:lnTo>
                  <a:lnTo>
                    <a:pt x="8005" y="910"/>
                  </a:lnTo>
                  <a:lnTo>
                    <a:pt x="7914" y="956"/>
                  </a:lnTo>
                  <a:lnTo>
                    <a:pt x="7778" y="956"/>
                  </a:lnTo>
                  <a:lnTo>
                    <a:pt x="7960" y="865"/>
                  </a:lnTo>
                  <a:lnTo>
                    <a:pt x="8051" y="683"/>
                  </a:lnTo>
                  <a:lnTo>
                    <a:pt x="8005" y="683"/>
                  </a:lnTo>
                  <a:lnTo>
                    <a:pt x="8005" y="592"/>
                  </a:lnTo>
                  <a:lnTo>
                    <a:pt x="7869" y="592"/>
                  </a:lnTo>
                  <a:lnTo>
                    <a:pt x="7778" y="774"/>
                  </a:lnTo>
                  <a:lnTo>
                    <a:pt x="7824" y="774"/>
                  </a:lnTo>
                  <a:lnTo>
                    <a:pt x="7914" y="819"/>
                  </a:lnTo>
                  <a:lnTo>
                    <a:pt x="7733" y="910"/>
                  </a:lnTo>
                  <a:lnTo>
                    <a:pt x="7687" y="819"/>
                  </a:lnTo>
                  <a:lnTo>
                    <a:pt x="7687" y="728"/>
                  </a:lnTo>
                  <a:lnTo>
                    <a:pt x="7505" y="728"/>
                  </a:lnTo>
                  <a:lnTo>
                    <a:pt x="7414" y="774"/>
                  </a:lnTo>
                  <a:lnTo>
                    <a:pt x="7323" y="910"/>
                  </a:lnTo>
                  <a:lnTo>
                    <a:pt x="7232" y="865"/>
                  </a:lnTo>
                  <a:lnTo>
                    <a:pt x="7141" y="637"/>
                  </a:lnTo>
                  <a:lnTo>
                    <a:pt x="7187" y="592"/>
                  </a:lnTo>
                  <a:lnTo>
                    <a:pt x="7278" y="501"/>
                  </a:lnTo>
                  <a:lnTo>
                    <a:pt x="7323" y="455"/>
                  </a:lnTo>
                  <a:lnTo>
                    <a:pt x="7278" y="410"/>
                  </a:lnTo>
                  <a:lnTo>
                    <a:pt x="7278" y="364"/>
                  </a:lnTo>
                  <a:lnTo>
                    <a:pt x="7232" y="319"/>
                  </a:lnTo>
                  <a:lnTo>
                    <a:pt x="7141" y="364"/>
                  </a:lnTo>
                  <a:lnTo>
                    <a:pt x="7096" y="319"/>
                  </a:lnTo>
                  <a:lnTo>
                    <a:pt x="7005" y="273"/>
                  </a:lnTo>
                  <a:lnTo>
                    <a:pt x="7050" y="137"/>
                  </a:lnTo>
                  <a:lnTo>
                    <a:pt x="714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2"/>
            <p:cNvSpPr/>
            <p:nvPr/>
          </p:nvSpPr>
          <p:spPr>
            <a:xfrm>
              <a:off x="1940292" y="4400819"/>
              <a:ext cx="17653" cy="19728"/>
            </a:xfrm>
            <a:custGeom>
              <a:rect b="b" l="l" r="r" t="t"/>
              <a:pathLst>
                <a:path extrusionOk="0" h="865" w="774">
                  <a:moveTo>
                    <a:pt x="546" y="0"/>
                  </a:moveTo>
                  <a:lnTo>
                    <a:pt x="410" y="46"/>
                  </a:lnTo>
                  <a:lnTo>
                    <a:pt x="364" y="137"/>
                  </a:lnTo>
                  <a:lnTo>
                    <a:pt x="410" y="318"/>
                  </a:lnTo>
                  <a:lnTo>
                    <a:pt x="364" y="455"/>
                  </a:lnTo>
                  <a:lnTo>
                    <a:pt x="228" y="455"/>
                  </a:lnTo>
                  <a:lnTo>
                    <a:pt x="228" y="591"/>
                  </a:lnTo>
                  <a:lnTo>
                    <a:pt x="182" y="637"/>
                  </a:lnTo>
                  <a:lnTo>
                    <a:pt x="0" y="773"/>
                  </a:lnTo>
                  <a:lnTo>
                    <a:pt x="46" y="864"/>
                  </a:lnTo>
                  <a:lnTo>
                    <a:pt x="91" y="864"/>
                  </a:lnTo>
                  <a:lnTo>
                    <a:pt x="228" y="728"/>
                  </a:lnTo>
                  <a:lnTo>
                    <a:pt x="410" y="728"/>
                  </a:lnTo>
                  <a:lnTo>
                    <a:pt x="501" y="682"/>
                  </a:lnTo>
                  <a:lnTo>
                    <a:pt x="683" y="637"/>
                  </a:lnTo>
                  <a:lnTo>
                    <a:pt x="728" y="637"/>
                  </a:lnTo>
                  <a:lnTo>
                    <a:pt x="774" y="591"/>
                  </a:lnTo>
                  <a:lnTo>
                    <a:pt x="774" y="546"/>
                  </a:lnTo>
                  <a:lnTo>
                    <a:pt x="683" y="500"/>
                  </a:lnTo>
                  <a:lnTo>
                    <a:pt x="637" y="409"/>
                  </a:lnTo>
                  <a:lnTo>
                    <a:pt x="774" y="409"/>
                  </a:lnTo>
                  <a:lnTo>
                    <a:pt x="774" y="364"/>
                  </a:lnTo>
                  <a:lnTo>
                    <a:pt x="728" y="318"/>
                  </a:lnTo>
                  <a:lnTo>
                    <a:pt x="683" y="137"/>
                  </a:lnTo>
                  <a:lnTo>
                    <a:pt x="546"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2"/>
            <p:cNvSpPr/>
            <p:nvPr/>
          </p:nvSpPr>
          <p:spPr>
            <a:xfrm>
              <a:off x="2175757" y="4122818"/>
              <a:ext cx="2098" cy="2098"/>
            </a:xfrm>
            <a:custGeom>
              <a:rect b="b" l="l" r="r" t="t"/>
              <a:pathLst>
                <a:path extrusionOk="0" h="92" w="92">
                  <a:moveTo>
                    <a:pt x="0" y="1"/>
                  </a:moveTo>
                  <a:lnTo>
                    <a:pt x="0" y="92"/>
                  </a:lnTo>
                  <a:lnTo>
                    <a:pt x="91" y="92"/>
                  </a:lnTo>
                  <a:lnTo>
                    <a:pt x="9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32"/>
            <p:cNvSpPr/>
            <p:nvPr/>
          </p:nvSpPr>
          <p:spPr>
            <a:xfrm>
              <a:off x="2126994" y="4043995"/>
              <a:ext cx="104800" cy="215759"/>
            </a:xfrm>
            <a:custGeom>
              <a:rect b="b" l="l" r="r" t="t"/>
              <a:pathLst>
                <a:path extrusionOk="0" h="9460" w="4595">
                  <a:moveTo>
                    <a:pt x="1229" y="0"/>
                  </a:moveTo>
                  <a:lnTo>
                    <a:pt x="1138" y="46"/>
                  </a:lnTo>
                  <a:lnTo>
                    <a:pt x="910" y="46"/>
                  </a:lnTo>
                  <a:lnTo>
                    <a:pt x="910" y="91"/>
                  </a:lnTo>
                  <a:lnTo>
                    <a:pt x="1001" y="182"/>
                  </a:lnTo>
                  <a:lnTo>
                    <a:pt x="1183" y="637"/>
                  </a:lnTo>
                  <a:lnTo>
                    <a:pt x="1229" y="773"/>
                  </a:lnTo>
                  <a:lnTo>
                    <a:pt x="1183" y="1046"/>
                  </a:lnTo>
                  <a:lnTo>
                    <a:pt x="1138" y="1092"/>
                  </a:lnTo>
                  <a:lnTo>
                    <a:pt x="1047" y="1092"/>
                  </a:lnTo>
                  <a:lnTo>
                    <a:pt x="1047" y="1137"/>
                  </a:lnTo>
                  <a:lnTo>
                    <a:pt x="1138" y="1455"/>
                  </a:lnTo>
                  <a:lnTo>
                    <a:pt x="1183" y="1501"/>
                  </a:lnTo>
                  <a:lnTo>
                    <a:pt x="1274" y="1410"/>
                  </a:lnTo>
                  <a:lnTo>
                    <a:pt x="1456" y="1410"/>
                  </a:lnTo>
                  <a:lnTo>
                    <a:pt x="1365" y="1455"/>
                  </a:lnTo>
                  <a:lnTo>
                    <a:pt x="1229" y="1592"/>
                  </a:lnTo>
                  <a:lnTo>
                    <a:pt x="1274" y="1774"/>
                  </a:lnTo>
                  <a:lnTo>
                    <a:pt x="1365" y="2001"/>
                  </a:lnTo>
                  <a:lnTo>
                    <a:pt x="1411" y="2411"/>
                  </a:lnTo>
                  <a:lnTo>
                    <a:pt x="1411" y="2638"/>
                  </a:lnTo>
                  <a:lnTo>
                    <a:pt x="1411" y="2820"/>
                  </a:lnTo>
                  <a:lnTo>
                    <a:pt x="1502" y="2774"/>
                  </a:lnTo>
                  <a:lnTo>
                    <a:pt x="1502" y="2638"/>
                  </a:lnTo>
                  <a:lnTo>
                    <a:pt x="1502" y="2547"/>
                  </a:lnTo>
                  <a:lnTo>
                    <a:pt x="1547" y="2501"/>
                  </a:lnTo>
                  <a:lnTo>
                    <a:pt x="1593" y="2592"/>
                  </a:lnTo>
                  <a:lnTo>
                    <a:pt x="1593" y="2729"/>
                  </a:lnTo>
                  <a:lnTo>
                    <a:pt x="1684" y="2729"/>
                  </a:lnTo>
                  <a:lnTo>
                    <a:pt x="1684" y="2638"/>
                  </a:lnTo>
                  <a:lnTo>
                    <a:pt x="1684" y="2592"/>
                  </a:lnTo>
                  <a:lnTo>
                    <a:pt x="1729" y="2592"/>
                  </a:lnTo>
                  <a:lnTo>
                    <a:pt x="1729" y="2683"/>
                  </a:lnTo>
                  <a:lnTo>
                    <a:pt x="1638" y="2865"/>
                  </a:lnTo>
                  <a:lnTo>
                    <a:pt x="1593" y="2956"/>
                  </a:lnTo>
                  <a:lnTo>
                    <a:pt x="1593" y="3047"/>
                  </a:lnTo>
                  <a:lnTo>
                    <a:pt x="1547" y="3093"/>
                  </a:lnTo>
                  <a:lnTo>
                    <a:pt x="1502" y="2956"/>
                  </a:lnTo>
                  <a:lnTo>
                    <a:pt x="1411" y="2956"/>
                  </a:lnTo>
                  <a:lnTo>
                    <a:pt x="1456" y="3229"/>
                  </a:lnTo>
                  <a:lnTo>
                    <a:pt x="1547" y="3548"/>
                  </a:lnTo>
                  <a:lnTo>
                    <a:pt x="1638" y="3548"/>
                  </a:lnTo>
                  <a:lnTo>
                    <a:pt x="1684" y="3502"/>
                  </a:lnTo>
                  <a:lnTo>
                    <a:pt x="1729" y="3638"/>
                  </a:lnTo>
                  <a:lnTo>
                    <a:pt x="1729" y="3684"/>
                  </a:lnTo>
                  <a:lnTo>
                    <a:pt x="1820" y="3775"/>
                  </a:lnTo>
                  <a:lnTo>
                    <a:pt x="1684" y="3866"/>
                  </a:lnTo>
                  <a:lnTo>
                    <a:pt x="1638" y="3911"/>
                  </a:lnTo>
                  <a:lnTo>
                    <a:pt x="1729" y="3957"/>
                  </a:lnTo>
                  <a:lnTo>
                    <a:pt x="1684" y="4093"/>
                  </a:lnTo>
                  <a:lnTo>
                    <a:pt x="1593" y="4366"/>
                  </a:lnTo>
                  <a:lnTo>
                    <a:pt x="1593" y="4503"/>
                  </a:lnTo>
                  <a:lnTo>
                    <a:pt x="1547" y="4548"/>
                  </a:lnTo>
                  <a:lnTo>
                    <a:pt x="1593" y="4639"/>
                  </a:lnTo>
                  <a:lnTo>
                    <a:pt x="1593" y="4685"/>
                  </a:lnTo>
                  <a:lnTo>
                    <a:pt x="1456" y="4685"/>
                  </a:lnTo>
                  <a:lnTo>
                    <a:pt x="1411" y="4821"/>
                  </a:lnTo>
                  <a:lnTo>
                    <a:pt x="1411" y="4912"/>
                  </a:lnTo>
                  <a:lnTo>
                    <a:pt x="1502" y="5003"/>
                  </a:lnTo>
                  <a:lnTo>
                    <a:pt x="1411" y="5048"/>
                  </a:lnTo>
                  <a:lnTo>
                    <a:pt x="1320" y="5048"/>
                  </a:lnTo>
                  <a:lnTo>
                    <a:pt x="1229" y="5230"/>
                  </a:lnTo>
                  <a:lnTo>
                    <a:pt x="1138" y="5776"/>
                  </a:lnTo>
                  <a:lnTo>
                    <a:pt x="1092" y="5912"/>
                  </a:lnTo>
                  <a:lnTo>
                    <a:pt x="1001" y="6003"/>
                  </a:lnTo>
                  <a:lnTo>
                    <a:pt x="865" y="6003"/>
                  </a:lnTo>
                  <a:lnTo>
                    <a:pt x="729" y="5958"/>
                  </a:lnTo>
                  <a:lnTo>
                    <a:pt x="592" y="5958"/>
                  </a:lnTo>
                  <a:lnTo>
                    <a:pt x="274" y="6140"/>
                  </a:lnTo>
                  <a:lnTo>
                    <a:pt x="137" y="6276"/>
                  </a:lnTo>
                  <a:lnTo>
                    <a:pt x="92" y="6458"/>
                  </a:lnTo>
                  <a:lnTo>
                    <a:pt x="137" y="6686"/>
                  </a:lnTo>
                  <a:lnTo>
                    <a:pt x="274" y="6822"/>
                  </a:lnTo>
                  <a:lnTo>
                    <a:pt x="501" y="6958"/>
                  </a:lnTo>
                  <a:lnTo>
                    <a:pt x="638" y="7186"/>
                  </a:lnTo>
                  <a:lnTo>
                    <a:pt x="819" y="7231"/>
                  </a:lnTo>
                  <a:lnTo>
                    <a:pt x="910" y="7322"/>
                  </a:lnTo>
                  <a:lnTo>
                    <a:pt x="956" y="7686"/>
                  </a:lnTo>
                  <a:lnTo>
                    <a:pt x="910" y="7732"/>
                  </a:lnTo>
                  <a:lnTo>
                    <a:pt x="910" y="7914"/>
                  </a:lnTo>
                  <a:lnTo>
                    <a:pt x="865" y="8095"/>
                  </a:lnTo>
                  <a:lnTo>
                    <a:pt x="547" y="8459"/>
                  </a:lnTo>
                  <a:lnTo>
                    <a:pt x="319" y="8687"/>
                  </a:lnTo>
                  <a:lnTo>
                    <a:pt x="92" y="8914"/>
                  </a:lnTo>
                  <a:lnTo>
                    <a:pt x="1" y="9005"/>
                  </a:lnTo>
                  <a:lnTo>
                    <a:pt x="46" y="9096"/>
                  </a:lnTo>
                  <a:lnTo>
                    <a:pt x="183" y="9142"/>
                  </a:lnTo>
                  <a:lnTo>
                    <a:pt x="228" y="9051"/>
                  </a:lnTo>
                  <a:lnTo>
                    <a:pt x="274" y="9051"/>
                  </a:lnTo>
                  <a:lnTo>
                    <a:pt x="274" y="9142"/>
                  </a:lnTo>
                  <a:lnTo>
                    <a:pt x="274" y="9232"/>
                  </a:lnTo>
                  <a:lnTo>
                    <a:pt x="319" y="9278"/>
                  </a:lnTo>
                  <a:lnTo>
                    <a:pt x="410" y="9232"/>
                  </a:lnTo>
                  <a:lnTo>
                    <a:pt x="456" y="9278"/>
                  </a:lnTo>
                  <a:lnTo>
                    <a:pt x="410" y="9414"/>
                  </a:lnTo>
                  <a:lnTo>
                    <a:pt x="456" y="9460"/>
                  </a:lnTo>
                  <a:lnTo>
                    <a:pt x="592" y="9460"/>
                  </a:lnTo>
                  <a:lnTo>
                    <a:pt x="865" y="9232"/>
                  </a:lnTo>
                  <a:lnTo>
                    <a:pt x="1138" y="9051"/>
                  </a:lnTo>
                  <a:lnTo>
                    <a:pt x="1365" y="8778"/>
                  </a:lnTo>
                  <a:lnTo>
                    <a:pt x="1593" y="8550"/>
                  </a:lnTo>
                  <a:lnTo>
                    <a:pt x="1866" y="8186"/>
                  </a:lnTo>
                  <a:lnTo>
                    <a:pt x="2002" y="8095"/>
                  </a:lnTo>
                  <a:lnTo>
                    <a:pt x="2093" y="8095"/>
                  </a:lnTo>
                  <a:lnTo>
                    <a:pt x="2138" y="8005"/>
                  </a:lnTo>
                  <a:lnTo>
                    <a:pt x="2184" y="7868"/>
                  </a:lnTo>
                  <a:lnTo>
                    <a:pt x="2229" y="7823"/>
                  </a:lnTo>
                  <a:lnTo>
                    <a:pt x="2411" y="7732"/>
                  </a:lnTo>
                  <a:lnTo>
                    <a:pt x="2502" y="7413"/>
                  </a:lnTo>
                  <a:lnTo>
                    <a:pt x="2639" y="7186"/>
                  </a:lnTo>
                  <a:lnTo>
                    <a:pt x="2639" y="7140"/>
                  </a:lnTo>
                  <a:lnTo>
                    <a:pt x="2730" y="7049"/>
                  </a:lnTo>
                  <a:lnTo>
                    <a:pt x="2639" y="6913"/>
                  </a:lnTo>
                  <a:lnTo>
                    <a:pt x="2366" y="6913"/>
                  </a:lnTo>
                  <a:lnTo>
                    <a:pt x="2502" y="6822"/>
                  </a:lnTo>
                  <a:lnTo>
                    <a:pt x="2593" y="6822"/>
                  </a:lnTo>
                  <a:lnTo>
                    <a:pt x="2957" y="6413"/>
                  </a:lnTo>
                  <a:lnTo>
                    <a:pt x="3093" y="6367"/>
                  </a:lnTo>
                  <a:lnTo>
                    <a:pt x="3366" y="6413"/>
                  </a:lnTo>
                  <a:lnTo>
                    <a:pt x="3503" y="6413"/>
                  </a:lnTo>
                  <a:lnTo>
                    <a:pt x="3457" y="6504"/>
                  </a:lnTo>
                  <a:lnTo>
                    <a:pt x="3503" y="6640"/>
                  </a:lnTo>
                  <a:lnTo>
                    <a:pt x="3594" y="6504"/>
                  </a:lnTo>
                  <a:lnTo>
                    <a:pt x="3685" y="6458"/>
                  </a:lnTo>
                  <a:lnTo>
                    <a:pt x="3503" y="6367"/>
                  </a:lnTo>
                  <a:lnTo>
                    <a:pt x="3548" y="6231"/>
                  </a:lnTo>
                  <a:lnTo>
                    <a:pt x="3639" y="5958"/>
                  </a:lnTo>
                  <a:lnTo>
                    <a:pt x="3730" y="5867"/>
                  </a:lnTo>
                  <a:lnTo>
                    <a:pt x="3867" y="5867"/>
                  </a:lnTo>
                  <a:lnTo>
                    <a:pt x="3912" y="5912"/>
                  </a:lnTo>
                  <a:lnTo>
                    <a:pt x="3958" y="5867"/>
                  </a:lnTo>
                  <a:lnTo>
                    <a:pt x="4049" y="5731"/>
                  </a:lnTo>
                  <a:lnTo>
                    <a:pt x="4276" y="5412"/>
                  </a:lnTo>
                  <a:lnTo>
                    <a:pt x="4276" y="5321"/>
                  </a:lnTo>
                  <a:lnTo>
                    <a:pt x="4230" y="5185"/>
                  </a:lnTo>
                  <a:lnTo>
                    <a:pt x="4321" y="5003"/>
                  </a:lnTo>
                  <a:lnTo>
                    <a:pt x="4412" y="4866"/>
                  </a:lnTo>
                  <a:lnTo>
                    <a:pt x="4594" y="4775"/>
                  </a:lnTo>
                  <a:lnTo>
                    <a:pt x="4549" y="4730"/>
                  </a:lnTo>
                  <a:lnTo>
                    <a:pt x="4367" y="4685"/>
                  </a:lnTo>
                  <a:lnTo>
                    <a:pt x="4276" y="4594"/>
                  </a:lnTo>
                  <a:lnTo>
                    <a:pt x="4367" y="4548"/>
                  </a:lnTo>
                  <a:lnTo>
                    <a:pt x="4367" y="4503"/>
                  </a:lnTo>
                  <a:lnTo>
                    <a:pt x="4185" y="4457"/>
                  </a:lnTo>
                  <a:lnTo>
                    <a:pt x="4003" y="4594"/>
                  </a:lnTo>
                  <a:lnTo>
                    <a:pt x="3730" y="4912"/>
                  </a:lnTo>
                  <a:lnTo>
                    <a:pt x="3548" y="4912"/>
                  </a:lnTo>
                  <a:lnTo>
                    <a:pt x="3412" y="4957"/>
                  </a:lnTo>
                  <a:lnTo>
                    <a:pt x="3275" y="4912"/>
                  </a:lnTo>
                  <a:lnTo>
                    <a:pt x="2957" y="4548"/>
                  </a:lnTo>
                  <a:lnTo>
                    <a:pt x="2866" y="4594"/>
                  </a:lnTo>
                  <a:lnTo>
                    <a:pt x="2730" y="4412"/>
                  </a:lnTo>
                  <a:lnTo>
                    <a:pt x="2684" y="4321"/>
                  </a:lnTo>
                  <a:lnTo>
                    <a:pt x="2775" y="4230"/>
                  </a:lnTo>
                  <a:lnTo>
                    <a:pt x="2821" y="4048"/>
                  </a:lnTo>
                  <a:lnTo>
                    <a:pt x="2684" y="3775"/>
                  </a:lnTo>
                  <a:lnTo>
                    <a:pt x="2684" y="3684"/>
                  </a:lnTo>
                  <a:lnTo>
                    <a:pt x="2639" y="3593"/>
                  </a:lnTo>
                  <a:lnTo>
                    <a:pt x="2639" y="3411"/>
                  </a:lnTo>
                  <a:lnTo>
                    <a:pt x="2684" y="3320"/>
                  </a:lnTo>
                  <a:lnTo>
                    <a:pt x="2639" y="3275"/>
                  </a:lnTo>
                  <a:lnTo>
                    <a:pt x="2593" y="3138"/>
                  </a:lnTo>
                  <a:lnTo>
                    <a:pt x="2548" y="3002"/>
                  </a:lnTo>
                  <a:lnTo>
                    <a:pt x="2502" y="3047"/>
                  </a:lnTo>
                  <a:lnTo>
                    <a:pt x="2366" y="3002"/>
                  </a:lnTo>
                  <a:lnTo>
                    <a:pt x="2320" y="3047"/>
                  </a:lnTo>
                  <a:lnTo>
                    <a:pt x="2457" y="3184"/>
                  </a:lnTo>
                  <a:lnTo>
                    <a:pt x="2457" y="3320"/>
                  </a:lnTo>
                  <a:lnTo>
                    <a:pt x="2457" y="3366"/>
                  </a:lnTo>
                  <a:lnTo>
                    <a:pt x="2320" y="3502"/>
                  </a:lnTo>
                  <a:lnTo>
                    <a:pt x="2366" y="3593"/>
                  </a:lnTo>
                  <a:lnTo>
                    <a:pt x="2457" y="3729"/>
                  </a:lnTo>
                  <a:lnTo>
                    <a:pt x="2457" y="3820"/>
                  </a:lnTo>
                  <a:lnTo>
                    <a:pt x="2320" y="3866"/>
                  </a:lnTo>
                  <a:lnTo>
                    <a:pt x="2229" y="3775"/>
                  </a:lnTo>
                  <a:lnTo>
                    <a:pt x="2229" y="3638"/>
                  </a:lnTo>
                  <a:lnTo>
                    <a:pt x="2047" y="3593"/>
                  </a:lnTo>
                  <a:lnTo>
                    <a:pt x="2047" y="3548"/>
                  </a:lnTo>
                  <a:lnTo>
                    <a:pt x="1911" y="3457"/>
                  </a:lnTo>
                  <a:lnTo>
                    <a:pt x="1820" y="3502"/>
                  </a:lnTo>
                  <a:lnTo>
                    <a:pt x="1820" y="3411"/>
                  </a:lnTo>
                  <a:lnTo>
                    <a:pt x="1956" y="3320"/>
                  </a:lnTo>
                  <a:lnTo>
                    <a:pt x="2002" y="3229"/>
                  </a:lnTo>
                  <a:lnTo>
                    <a:pt x="1866" y="3138"/>
                  </a:lnTo>
                  <a:lnTo>
                    <a:pt x="1956" y="2956"/>
                  </a:lnTo>
                  <a:lnTo>
                    <a:pt x="2093" y="2911"/>
                  </a:lnTo>
                  <a:lnTo>
                    <a:pt x="2093" y="2774"/>
                  </a:lnTo>
                  <a:lnTo>
                    <a:pt x="2047" y="2638"/>
                  </a:lnTo>
                  <a:lnTo>
                    <a:pt x="2093" y="2547"/>
                  </a:lnTo>
                  <a:lnTo>
                    <a:pt x="2047" y="2411"/>
                  </a:lnTo>
                  <a:lnTo>
                    <a:pt x="2047" y="2229"/>
                  </a:lnTo>
                  <a:lnTo>
                    <a:pt x="1866" y="2138"/>
                  </a:lnTo>
                  <a:lnTo>
                    <a:pt x="1911" y="2047"/>
                  </a:lnTo>
                  <a:lnTo>
                    <a:pt x="2002" y="2092"/>
                  </a:lnTo>
                  <a:lnTo>
                    <a:pt x="2138" y="2092"/>
                  </a:lnTo>
                  <a:lnTo>
                    <a:pt x="2138" y="1910"/>
                  </a:lnTo>
                  <a:lnTo>
                    <a:pt x="2229" y="1819"/>
                  </a:lnTo>
                  <a:lnTo>
                    <a:pt x="2229" y="1637"/>
                  </a:lnTo>
                  <a:lnTo>
                    <a:pt x="2138" y="1410"/>
                  </a:lnTo>
                  <a:lnTo>
                    <a:pt x="2184" y="1274"/>
                  </a:lnTo>
                  <a:lnTo>
                    <a:pt x="2093" y="1319"/>
                  </a:lnTo>
                  <a:lnTo>
                    <a:pt x="1911" y="1410"/>
                  </a:lnTo>
                  <a:lnTo>
                    <a:pt x="1775" y="1228"/>
                  </a:lnTo>
                  <a:lnTo>
                    <a:pt x="1866" y="1183"/>
                  </a:lnTo>
                  <a:lnTo>
                    <a:pt x="1775" y="1092"/>
                  </a:lnTo>
                  <a:lnTo>
                    <a:pt x="1729" y="1092"/>
                  </a:lnTo>
                  <a:lnTo>
                    <a:pt x="1775" y="1001"/>
                  </a:lnTo>
                  <a:lnTo>
                    <a:pt x="1911" y="910"/>
                  </a:lnTo>
                  <a:lnTo>
                    <a:pt x="1866" y="864"/>
                  </a:lnTo>
                  <a:lnTo>
                    <a:pt x="1729" y="819"/>
                  </a:lnTo>
                  <a:lnTo>
                    <a:pt x="1638" y="728"/>
                  </a:lnTo>
                  <a:lnTo>
                    <a:pt x="1547" y="773"/>
                  </a:lnTo>
                  <a:lnTo>
                    <a:pt x="1502" y="637"/>
                  </a:lnTo>
                  <a:lnTo>
                    <a:pt x="1593" y="637"/>
                  </a:lnTo>
                  <a:lnTo>
                    <a:pt x="1638" y="546"/>
                  </a:lnTo>
                  <a:lnTo>
                    <a:pt x="1547" y="500"/>
                  </a:lnTo>
                  <a:lnTo>
                    <a:pt x="1456" y="591"/>
                  </a:lnTo>
                  <a:lnTo>
                    <a:pt x="1456" y="637"/>
                  </a:lnTo>
                  <a:lnTo>
                    <a:pt x="1411" y="773"/>
                  </a:lnTo>
                  <a:lnTo>
                    <a:pt x="1274" y="728"/>
                  </a:lnTo>
                  <a:lnTo>
                    <a:pt x="1320" y="591"/>
                  </a:lnTo>
                  <a:lnTo>
                    <a:pt x="1274" y="500"/>
                  </a:lnTo>
                  <a:lnTo>
                    <a:pt x="1229" y="273"/>
                  </a:lnTo>
                  <a:lnTo>
                    <a:pt x="1229" y="137"/>
                  </a:lnTo>
                  <a:lnTo>
                    <a:pt x="1229" y="91"/>
                  </a:lnTo>
                  <a:lnTo>
                    <a:pt x="1274" y="91"/>
                  </a:lnTo>
                  <a:lnTo>
                    <a:pt x="1229"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32"/>
            <p:cNvSpPr/>
            <p:nvPr/>
          </p:nvSpPr>
          <p:spPr>
            <a:xfrm>
              <a:off x="238123" y="1186284"/>
              <a:ext cx="1641000" cy="2071468"/>
            </a:xfrm>
            <a:custGeom>
              <a:rect b="b" l="l" r="r" t="t"/>
              <a:pathLst>
                <a:path extrusionOk="0" h="90824" w="71950">
                  <a:moveTo>
                    <a:pt x="4866" y="1"/>
                  </a:moveTo>
                  <a:lnTo>
                    <a:pt x="4639" y="183"/>
                  </a:lnTo>
                  <a:lnTo>
                    <a:pt x="4639" y="319"/>
                  </a:lnTo>
                  <a:lnTo>
                    <a:pt x="4503" y="365"/>
                  </a:lnTo>
                  <a:lnTo>
                    <a:pt x="4593" y="546"/>
                  </a:lnTo>
                  <a:lnTo>
                    <a:pt x="4457" y="683"/>
                  </a:lnTo>
                  <a:lnTo>
                    <a:pt x="4412" y="956"/>
                  </a:lnTo>
                  <a:lnTo>
                    <a:pt x="4457" y="1138"/>
                  </a:lnTo>
                  <a:lnTo>
                    <a:pt x="4275" y="1365"/>
                  </a:lnTo>
                  <a:lnTo>
                    <a:pt x="4275" y="2093"/>
                  </a:lnTo>
                  <a:lnTo>
                    <a:pt x="4457" y="2275"/>
                  </a:lnTo>
                  <a:lnTo>
                    <a:pt x="4457" y="2457"/>
                  </a:lnTo>
                  <a:lnTo>
                    <a:pt x="4321" y="2457"/>
                  </a:lnTo>
                  <a:lnTo>
                    <a:pt x="4321" y="2639"/>
                  </a:lnTo>
                  <a:lnTo>
                    <a:pt x="4503" y="2820"/>
                  </a:lnTo>
                  <a:lnTo>
                    <a:pt x="4639" y="2820"/>
                  </a:lnTo>
                  <a:lnTo>
                    <a:pt x="4821" y="3048"/>
                  </a:lnTo>
                  <a:lnTo>
                    <a:pt x="5048" y="3093"/>
                  </a:lnTo>
                  <a:lnTo>
                    <a:pt x="4821" y="3230"/>
                  </a:lnTo>
                  <a:lnTo>
                    <a:pt x="4866" y="3457"/>
                  </a:lnTo>
                  <a:lnTo>
                    <a:pt x="4866" y="3548"/>
                  </a:lnTo>
                  <a:lnTo>
                    <a:pt x="5185" y="3594"/>
                  </a:lnTo>
                  <a:lnTo>
                    <a:pt x="5367" y="3503"/>
                  </a:lnTo>
                  <a:lnTo>
                    <a:pt x="5640" y="3594"/>
                  </a:lnTo>
                  <a:lnTo>
                    <a:pt x="5867" y="3639"/>
                  </a:lnTo>
                  <a:lnTo>
                    <a:pt x="5958" y="3730"/>
                  </a:lnTo>
                  <a:lnTo>
                    <a:pt x="5776" y="3821"/>
                  </a:lnTo>
                  <a:lnTo>
                    <a:pt x="5685" y="3776"/>
                  </a:lnTo>
                  <a:lnTo>
                    <a:pt x="5549" y="3821"/>
                  </a:lnTo>
                  <a:lnTo>
                    <a:pt x="5367" y="3685"/>
                  </a:lnTo>
                  <a:lnTo>
                    <a:pt x="5003" y="3866"/>
                  </a:lnTo>
                  <a:lnTo>
                    <a:pt x="4866" y="3776"/>
                  </a:lnTo>
                  <a:lnTo>
                    <a:pt x="4730" y="3866"/>
                  </a:lnTo>
                  <a:lnTo>
                    <a:pt x="4548" y="3821"/>
                  </a:lnTo>
                  <a:lnTo>
                    <a:pt x="4412" y="3821"/>
                  </a:lnTo>
                  <a:lnTo>
                    <a:pt x="4321" y="3957"/>
                  </a:lnTo>
                  <a:lnTo>
                    <a:pt x="4002" y="3957"/>
                  </a:lnTo>
                  <a:lnTo>
                    <a:pt x="3866" y="4048"/>
                  </a:lnTo>
                  <a:lnTo>
                    <a:pt x="3911" y="4139"/>
                  </a:lnTo>
                  <a:lnTo>
                    <a:pt x="4048" y="4185"/>
                  </a:lnTo>
                  <a:lnTo>
                    <a:pt x="4093" y="4321"/>
                  </a:lnTo>
                  <a:lnTo>
                    <a:pt x="4275" y="4276"/>
                  </a:lnTo>
                  <a:lnTo>
                    <a:pt x="4366" y="4367"/>
                  </a:lnTo>
                  <a:lnTo>
                    <a:pt x="4548" y="4230"/>
                  </a:lnTo>
                  <a:lnTo>
                    <a:pt x="4684" y="4458"/>
                  </a:lnTo>
                  <a:lnTo>
                    <a:pt x="4912" y="4594"/>
                  </a:lnTo>
                  <a:lnTo>
                    <a:pt x="5094" y="4912"/>
                  </a:lnTo>
                  <a:lnTo>
                    <a:pt x="4957" y="5231"/>
                  </a:lnTo>
                  <a:lnTo>
                    <a:pt x="4684" y="5322"/>
                  </a:lnTo>
                  <a:lnTo>
                    <a:pt x="4866" y="4958"/>
                  </a:lnTo>
                  <a:lnTo>
                    <a:pt x="4775" y="4867"/>
                  </a:lnTo>
                  <a:lnTo>
                    <a:pt x="4775" y="4640"/>
                  </a:lnTo>
                  <a:lnTo>
                    <a:pt x="4503" y="4640"/>
                  </a:lnTo>
                  <a:lnTo>
                    <a:pt x="4457" y="4594"/>
                  </a:lnTo>
                  <a:lnTo>
                    <a:pt x="4457" y="4503"/>
                  </a:lnTo>
                  <a:lnTo>
                    <a:pt x="4366" y="4458"/>
                  </a:lnTo>
                  <a:lnTo>
                    <a:pt x="4184" y="4549"/>
                  </a:lnTo>
                  <a:lnTo>
                    <a:pt x="4002" y="4549"/>
                  </a:lnTo>
                  <a:lnTo>
                    <a:pt x="3820" y="4731"/>
                  </a:lnTo>
                  <a:lnTo>
                    <a:pt x="4002" y="4776"/>
                  </a:lnTo>
                  <a:lnTo>
                    <a:pt x="3911" y="4867"/>
                  </a:lnTo>
                  <a:lnTo>
                    <a:pt x="3729" y="4867"/>
                  </a:lnTo>
                  <a:lnTo>
                    <a:pt x="3820" y="5003"/>
                  </a:lnTo>
                  <a:lnTo>
                    <a:pt x="3775" y="5094"/>
                  </a:lnTo>
                  <a:lnTo>
                    <a:pt x="3547" y="5276"/>
                  </a:lnTo>
                  <a:lnTo>
                    <a:pt x="3547" y="5094"/>
                  </a:lnTo>
                  <a:lnTo>
                    <a:pt x="3456" y="5094"/>
                  </a:lnTo>
                  <a:lnTo>
                    <a:pt x="3366" y="5185"/>
                  </a:lnTo>
                  <a:lnTo>
                    <a:pt x="3411" y="5367"/>
                  </a:lnTo>
                  <a:lnTo>
                    <a:pt x="3366" y="5549"/>
                  </a:lnTo>
                  <a:lnTo>
                    <a:pt x="3229" y="5549"/>
                  </a:lnTo>
                  <a:lnTo>
                    <a:pt x="3184" y="5276"/>
                  </a:lnTo>
                  <a:lnTo>
                    <a:pt x="3047" y="5140"/>
                  </a:lnTo>
                  <a:lnTo>
                    <a:pt x="3047" y="5185"/>
                  </a:lnTo>
                  <a:lnTo>
                    <a:pt x="3047" y="5367"/>
                  </a:lnTo>
                  <a:lnTo>
                    <a:pt x="2911" y="5595"/>
                  </a:lnTo>
                  <a:lnTo>
                    <a:pt x="2865" y="5822"/>
                  </a:lnTo>
                  <a:lnTo>
                    <a:pt x="2683" y="5686"/>
                  </a:lnTo>
                  <a:lnTo>
                    <a:pt x="2683" y="5595"/>
                  </a:lnTo>
                  <a:lnTo>
                    <a:pt x="2865" y="5231"/>
                  </a:lnTo>
                  <a:lnTo>
                    <a:pt x="2774" y="5094"/>
                  </a:lnTo>
                  <a:lnTo>
                    <a:pt x="2592" y="5049"/>
                  </a:lnTo>
                  <a:lnTo>
                    <a:pt x="2183" y="5231"/>
                  </a:lnTo>
                  <a:lnTo>
                    <a:pt x="2047" y="5185"/>
                  </a:lnTo>
                  <a:lnTo>
                    <a:pt x="1819" y="5322"/>
                  </a:lnTo>
                  <a:lnTo>
                    <a:pt x="1683" y="5322"/>
                  </a:lnTo>
                  <a:lnTo>
                    <a:pt x="1546" y="5231"/>
                  </a:lnTo>
                  <a:lnTo>
                    <a:pt x="1319" y="5231"/>
                  </a:lnTo>
                  <a:lnTo>
                    <a:pt x="1501" y="5413"/>
                  </a:lnTo>
                  <a:lnTo>
                    <a:pt x="1364" y="5549"/>
                  </a:lnTo>
                  <a:lnTo>
                    <a:pt x="1319" y="5504"/>
                  </a:lnTo>
                  <a:lnTo>
                    <a:pt x="1273" y="5413"/>
                  </a:lnTo>
                  <a:lnTo>
                    <a:pt x="1228" y="5413"/>
                  </a:lnTo>
                  <a:lnTo>
                    <a:pt x="1182" y="5549"/>
                  </a:lnTo>
                  <a:lnTo>
                    <a:pt x="1092" y="5595"/>
                  </a:lnTo>
                  <a:lnTo>
                    <a:pt x="1092" y="5959"/>
                  </a:lnTo>
                  <a:lnTo>
                    <a:pt x="1182" y="6049"/>
                  </a:lnTo>
                  <a:lnTo>
                    <a:pt x="1364" y="5868"/>
                  </a:lnTo>
                  <a:lnTo>
                    <a:pt x="1455" y="5959"/>
                  </a:lnTo>
                  <a:lnTo>
                    <a:pt x="1728" y="5777"/>
                  </a:lnTo>
                  <a:lnTo>
                    <a:pt x="1819" y="5822"/>
                  </a:lnTo>
                  <a:lnTo>
                    <a:pt x="1774" y="5959"/>
                  </a:lnTo>
                  <a:lnTo>
                    <a:pt x="1319" y="6140"/>
                  </a:lnTo>
                  <a:lnTo>
                    <a:pt x="1273" y="6322"/>
                  </a:lnTo>
                  <a:lnTo>
                    <a:pt x="1046" y="6459"/>
                  </a:lnTo>
                  <a:lnTo>
                    <a:pt x="728" y="6504"/>
                  </a:lnTo>
                  <a:lnTo>
                    <a:pt x="682" y="6641"/>
                  </a:lnTo>
                  <a:lnTo>
                    <a:pt x="728" y="6732"/>
                  </a:lnTo>
                  <a:lnTo>
                    <a:pt x="455" y="6777"/>
                  </a:lnTo>
                  <a:lnTo>
                    <a:pt x="318" y="6732"/>
                  </a:lnTo>
                  <a:lnTo>
                    <a:pt x="227" y="6732"/>
                  </a:lnTo>
                  <a:lnTo>
                    <a:pt x="182" y="6868"/>
                  </a:lnTo>
                  <a:lnTo>
                    <a:pt x="136" y="6914"/>
                  </a:lnTo>
                  <a:lnTo>
                    <a:pt x="0" y="6959"/>
                  </a:lnTo>
                  <a:lnTo>
                    <a:pt x="0" y="10643"/>
                  </a:lnTo>
                  <a:lnTo>
                    <a:pt x="45" y="10688"/>
                  </a:lnTo>
                  <a:lnTo>
                    <a:pt x="227" y="10688"/>
                  </a:lnTo>
                  <a:lnTo>
                    <a:pt x="364" y="10916"/>
                  </a:lnTo>
                  <a:lnTo>
                    <a:pt x="227" y="11189"/>
                  </a:lnTo>
                  <a:lnTo>
                    <a:pt x="0" y="11325"/>
                  </a:lnTo>
                  <a:lnTo>
                    <a:pt x="0" y="11871"/>
                  </a:lnTo>
                  <a:lnTo>
                    <a:pt x="45" y="11962"/>
                  </a:lnTo>
                  <a:lnTo>
                    <a:pt x="227" y="12007"/>
                  </a:lnTo>
                  <a:lnTo>
                    <a:pt x="0" y="12007"/>
                  </a:lnTo>
                  <a:lnTo>
                    <a:pt x="0" y="15919"/>
                  </a:lnTo>
                  <a:lnTo>
                    <a:pt x="45" y="16010"/>
                  </a:lnTo>
                  <a:lnTo>
                    <a:pt x="0" y="16191"/>
                  </a:lnTo>
                  <a:lnTo>
                    <a:pt x="182" y="16419"/>
                  </a:lnTo>
                  <a:lnTo>
                    <a:pt x="318" y="16555"/>
                  </a:lnTo>
                  <a:lnTo>
                    <a:pt x="591" y="16919"/>
                  </a:lnTo>
                  <a:lnTo>
                    <a:pt x="682" y="17237"/>
                  </a:lnTo>
                  <a:lnTo>
                    <a:pt x="910" y="17465"/>
                  </a:lnTo>
                  <a:lnTo>
                    <a:pt x="955" y="17601"/>
                  </a:lnTo>
                  <a:lnTo>
                    <a:pt x="773" y="17965"/>
                  </a:lnTo>
                  <a:lnTo>
                    <a:pt x="682" y="17965"/>
                  </a:lnTo>
                  <a:lnTo>
                    <a:pt x="546" y="17920"/>
                  </a:lnTo>
                  <a:lnTo>
                    <a:pt x="682" y="18147"/>
                  </a:lnTo>
                  <a:lnTo>
                    <a:pt x="955" y="18193"/>
                  </a:lnTo>
                  <a:lnTo>
                    <a:pt x="1137" y="18284"/>
                  </a:lnTo>
                  <a:lnTo>
                    <a:pt x="1410" y="18602"/>
                  </a:lnTo>
                  <a:lnTo>
                    <a:pt x="1683" y="18738"/>
                  </a:lnTo>
                  <a:lnTo>
                    <a:pt x="1728" y="18693"/>
                  </a:lnTo>
                  <a:lnTo>
                    <a:pt x="1865" y="18738"/>
                  </a:lnTo>
                  <a:lnTo>
                    <a:pt x="2092" y="18556"/>
                  </a:lnTo>
                  <a:lnTo>
                    <a:pt x="2365" y="18511"/>
                  </a:lnTo>
                  <a:lnTo>
                    <a:pt x="2683" y="18693"/>
                  </a:lnTo>
                  <a:lnTo>
                    <a:pt x="2911" y="18784"/>
                  </a:lnTo>
                  <a:lnTo>
                    <a:pt x="3047" y="18784"/>
                  </a:lnTo>
                  <a:lnTo>
                    <a:pt x="3138" y="18966"/>
                  </a:lnTo>
                  <a:lnTo>
                    <a:pt x="3184" y="19284"/>
                  </a:lnTo>
                  <a:lnTo>
                    <a:pt x="3093" y="19011"/>
                  </a:lnTo>
                  <a:lnTo>
                    <a:pt x="2956" y="18875"/>
                  </a:lnTo>
                  <a:lnTo>
                    <a:pt x="2729" y="18875"/>
                  </a:lnTo>
                  <a:lnTo>
                    <a:pt x="2365" y="18556"/>
                  </a:lnTo>
                  <a:lnTo>
                    <a:pt x="2183" y="18602"/>
                  </a:lnTo>
                  <a:lnTo>
                    <a:pt x="1956" y="18829"/>
                  </a:lnTo>
                  <a:lnTo>
                    <a:pt x="1956" y="19057"/>
                  </a:lnTo>
                  <a:lnTo>
                    <a:pt x="2001" y="19193"/>
                  </a:lnTo>
                  <a:lnTo>
                    <a:pt x="1683" y="18829"/>
                  </a:lnTo>
                  <a:lnTo>
                    <a:pt x="1364" y="18829"/>
                  </a:lnTo>
                  <a:lnTo>
                    <a:pt x="1182" y="18693"/>
                  </a:lnTo>
                  <a:lnTo>
                    <a:pt x="1182" y="18556"/>
                  </a:lnTo>
                  <a:lnTo>
                    <a:pt x="1046" y="18329"/>
                  </a:lnTo>
                  <a:lnTo>
                    <a:pt x="773" y="18284"/>
                  </a:lnTo>
                  <a:lnTo>
                    <a:pt x="546" y="18284"/>
                  </a:lnTo>
                  <a:lnTo>
                    <a:pt x="227" y="18102"/>
                  </a:lnTo>
                  <a:lnTo>
                    <a:pt x="318" y="18056"/>
                  </a:lnTo>
                  <a:lnTo>
                    <a:pt x="318" y="17874"/>
                  </a:lnTo>
                  <a:lnTo>
                    <a:pt x="409" y="17783"/>
                  </a:lnTo>
                  <a:lnTo>
                    <a:pt x="364" y="17647"/>
                  </a:lnTo>
                  <a:lnTo>
                    <a:pt x="364" y="17283"/>
                  </a:lnTo>
                  <a:lnTo>
                    <a:pt x="273" y="17010"/>
                  </a:lnTo>
                  <a:lnTo>
                    <a:pt x="136" y="16919"/>
                  </a:lnTo>
                  <a:lnTo>
                    <a:pt x="45" y="17147"/>
                  </a:lnTo>
                  <a:lnTo>
                    <a:pt x="0" y="17192"/>
                  </a:lnTo>
                  <a:lnTo>
                    <a:pt x="0" y="70812"/>
                  </a:lnTo>
                  <a:lnTo>
                    <a:pt x="136" y="70812"/>
                  </a:lnTo>
                  <a:lnTo>
                    <a:pt x="318" y="70631"/>
                  </a:lnTo>
                  <a:lnTo>
                    <a:pt x="500" y="70631"/>
                  </a:lnTo>
                  <a:lnTo>
                    <a:pt x="637" y="70676"/>
                  </a:lnTo>
                  <a:lnTo>
                    <a:pt x="773" y="70585"/>
                  </a:lnTo>
                  <a:lnTo>
                    <a:pt x="864" y="70585"/>
                  </a:lnTo>
                  <a:lnTo>
                    <a:pt x="910" y="70540"/>
                  </a:lnTo>
                  <a:lnTo>
                    <a:pt x="955" y="70585"/>
                  </a:lnTo>
                  <a:lnTo>
                    <a:pt x="1182" y="70585"/>
                  </a:lnTo>
                  <a:lnTo>
                    <a:pt x="1410" y="70540"/>
                  </a:lnTo>
                  <a:lnTo>
                    <a:pt x="1637" y="70540"/>
                  </a:lnTo>
                  <a:lnTo>
                    <a:pt x="1774" y="70631"/>
                  </a:lnTo>
                  <a:lnTo>
                    <a:pt x="1865" y="70812"/>
                  </a:lnTo>
                  <a:lnTo>
                    <a:pt x="1819" y="70949"/>
                  </a:lnTo>
                  <a:lnTo>
                    <a:pt x="1865" y="70994"/>
                  </a:lnTo>
                  <a:lnTo>
                    <a:pt x="1819" y="70994"/>
                  </a:lnTo>
                  <a:lnTo>
                    <a:pt x="1819" y="71040"/>
                  </a:lnTo>
                  <a:lnTo>
                    <a:pt x="1956" y="71040"/>
                  </a:lnTo>
                  <a:lnTo>
                    <a:pt x="2183" y="70949"/>
                  </a:lnTo>
                  <a:lnTo>
                    <a:pt x="2183" y="71131"/>
                  </a:lnTo>
                  <a:lnTo>
                    <a:pt x="2365" y="71313"/>
                  </a:lnTo>
                  <a:lnTo>
                    <a:pt x="2410" y="71586"/>
                  </a:lnTo>
                  <a:lnTo>
                    <a:pt x="2456" y="71631"/>
                  </a:lnTo>
                  <a:lnTo>
                    <a:pt x="2410" y="71768"/>
                  </a:lnTo>
                  <a:lnTo>
                    <a:pt x="2365" y="71768"/>
                  </a:lnTo>
                  <a:lnTo>
                    <a:pt x="2410" y="71813"/>
                  </a:lnTo>
                  <a:lnTo>
                    <a:pt x="2501" y="71813"/>
                  </a:lnTo>
                  <a:lnTo>
                    <a:pt x="2547" y="71995"/>
                  </a:lnTo>
                  <a:lnTo>
                    <a:pt x="2683" y="71949"/>
                  </a:lnTo>
                  <a:lnTo>
                    <a:pt x="2911" y="71949"/>
                  </a:lnTo>
                  <a:lnTo>
                    <a:pt x="3184" y="72086"/>
                  </a:lnTo>
                  <a:lnTo>
                    <a:pt x="3184" y="72177"/>
                  </a:lnTo>
                  <a:lnTo>
                    <a:pt x="3320" y="72086"/>
                  </a:lnTo>
                  <a:lnTo>
                    <a:pt x="3547" y="71949"/>
                  </a:lnTo>
                  <a:lnTo>
                    <a:pt x="3775" y="71949"/>
                  </a:lnTo>
                  <a:lnTo>
                    <a:pt x="3593" y="72040"/>
                  </a:lnTo>
                  <a:lnTo>
                    <a:pt x="3411" y="72222"/>
                  </a:lnTo>
                  <a:lnTo>
                    <a:pt x="3411" y="72404"/>
                  </a:lnTo>
                  <a:lnTo>
                    <a:pt x="3502" y="72450"/>
                  </a:lnTo>
                  <a:lnTo>
                    <a:pt x="3775" y="72723"/>
                  </a:lnTo>
                  <a:lnTo>
                    <a:pt x="4275" y="72905"/>
                  </a:lnTo>
                  <a:lnTo>
                    <a:pt x="4412" y="72814"/>
                  </a:lnTo>
                  <a:lnTo>
                    <a:pt x="4593" y="72814"/>
                  </a:lnTo>
                  <a:lnTo>
                    <a:pt x="4957" y="72677"/>
                  </a:lnTo>
                  <a:lnTo>
                    <a:pt x="4957" y="72632"/>
                  </a:lnTo>
                  <a:lnTo>
                    <a:pt x="4957" y="72586"/>
                  </a:lnTo>
                  <a:lnTo>
                    <a:pt x="5003" y="72586"/>
                  </a:lnTo>
                  <a:lnTo>
                    <a:pt x="5139" y="72632"/>
                  </a:lnTo>
                  <a:lnTo>
                    <a:pt x="5094" y="72768"/>
                  </a:lnTo>
                  <a:lnTo>
                    <a:pt x="5048" y="72768"/>
                  </a:lnTo>
                  <a:lnTo>
                    <a:pt x="4866" y="72996"/>
                  </a:lnTo>
                  <a:lnTo>
                    <a:pt x="4775" y="72996"/>
                  </a:lnTo>
                  <a:lnTo>
                    <a:pt x="4457" y="73223"/>
                  </a:lnTo>
                  <a:lnTo>
                    <a:pt x="4457" y="73314"/>
                  </a:lnTo>
                  <a:lnTo>
                    <a:pt x="4366" y="73268"/>
                  </a:lnTo>
                  <a:lnTo>
                    <a:pt x="4321" y="73268"/>
                  </a:lnTo>
                  <a:lnTo>
                    <a:pt x="4230" y="73314"/>
                  </a:lnTo>
                  <a:lnTo>
                    <a:pt x="4093" y="73314"/>
                  </a:lnTo>
                  <a:lnTo>
                    <a:pt x="4093" y="73132"/>
                  </a:lnTo>
                  <a:lnTo>
                    <a:pt x="4002" y="73177"/>
                  </a:lnTo>
                  <a:lnTo>
                    <a:pt x="3957" y="73132"/>
                  </a:lnTo>
                  <a:lnTo>
                    <a:pt x="3866" y="73132"/>
                  </a:lnTo>
                  <a:lnTo>
                    <a:pt x="3820" y="73223"/>
                  </a:lnTo>
                  <a:lnTo>
                    <a:pt x="3866" y="73314"/>
                  </a:lnTo>
                  <a:lnTo>
                    <a:pt x="4230" y="73678"/>
                  </a:lnTo>
                  <a:lnTo>
                    <a:pt x="4321" y="73723"/>
                  </a:lnTo>
                  <a:lnTo>
                    <a:pt x="4412" y="73723"/>
                  </a:lnTo>
                  <a:lnTo>
                    <a:pt x="4412" y="73769"/>
                  </a:lnTo>
                  <a:lnTo>
                    <a:pt x="4639" y="74133"/>
                  </a:lnTo>
                  <a:lnTo>
                    <a:pt x="5276" y="74633"/>
                  </a:lnTo>
                  <a:lnTo>
                    <a:pt x="5549" y="74678"/>
                  </a:lnTo>
                  <a:lnTo>
                    <a:pt x="5730" y="74633"/>
                  </a:lnTo>
                  <a:lnTo>
                    <a:pt x="6140" y="74360"/>
                  </a:lnTo>
                  <a:lnTo>
                    <a:pt x="6413" y="74223"/>
                  </a:lnTo>
                  <a:lnTo>
                    <a:pt x="6413" y="74133"/>
                  </a:lnTo>
                  <a:lnTo>
                    <a:pt x="6549" y="73996"/>
                  </a:lnTo>
                  <a:lnTo>
                    <a:pt x="6595" y="73723"/>
                  </a:lnTo>
                  <a:lnTo>
                    <a:pt x="6458" y="73587"/>
                  </a:lnTo>
                  <a:lnTo>
                    <a:pt x="6595" y="73268"/>
                  </a:lnTo>
                  <a:lnTo>
                    <a:pt x="6595" y="73086"/>
                  </a:lnTo>
                  <a:lnTo>
                    <a:pt x="6595" y="72996"/>
                  </a:lnTo>
                  <a:lnTo>
                    <a:pt x="6686" y="73132"/>
                  </a:lnTo>
                  <a:lnTo>
                    <a:pt x="6867" y="73132"/>
                  </a:lnTo>
                  <a:lnTo>
                    <a:pt x="6958" y="73177"/>
                  </a:lnTo>
                  <a:lnTo>
                    <a:pt x="7095" y="73086"/>
                  </a:lnTo>
                  <a:lnTo>
                    <a:pt x="7049" y="73177"/>
                  </a:lnTo>
                  <a:lnTo>
                    <a:pt x="6913" y="73314"/>
                  </a:lnTo>
                  <a:lnTo>
                    <a:pt x="6822" y="73268"/>
                  </a:lnTo>
                  <a:lnTo>
                    <a:pt x="6777" y="73314"/>
                  </a:lnTo>
                  <a:lnTo>
                    <a:pt x="6731" y="73450"/>
                  </a:lnTo>
                  <a:lnTo>
                    <a:pt x="6822" y="73587"/>
                  </a:lnTo>
                  <a:lnTo>
                    <a:pt x="6777" y="73769"/>
                  </a:lnTo>
                  <a:lnTo>
                    <a:pt x="6867" y="73769"/>
                  </a:lnTo>
                  <a:lnTo>
                    <a:pt x="7095" y="73723"/>
                  </a:lnTo>
                  <a:lnTo>
                    <a:pt x="7231" y="73769"/>
                  </a:lnTo>
                  <a:lnTo>
                    <a:pt x="7095" y="73769"/>
                  </a:lnTo>
                  <a:lnTo>
                    <a:pt x="7004" y="73860"/>
                  </a:lnTo>
                  <a:lnTo>
                    <a:pt x="6867" y="73951"/>
                  </a:lnTo>
                  <a:lnTo>
                    <a:pt x="6913" y="74314"/>
                  </a:lnTo>
                  <a:lnTo>
                    <a:pt x="7004" y="74405"/>
                  </a:lnTo>
                  <a:lnTo>
                    <a:pt x="7095" y="74633"/>
                  </a:lnTo>
                  <a:lnTo>
                    <a:pt x="7095" y="74860"/>
                  </a:lnTo>
                  <a:lnTo>
                    <a:pt x="7004" y="75042"/>
                  </a:lnTo>
                  <a:lnTo>
                    <a:pt x="7004" y="75179"/>
                  </a:lnTo>
                  <a:lnTo>
                    <a:pt x="7140" y="75224"/>
                  </a:lnTo>
                  <a:lnTo>
                    <a:pt x="7004" y="75315"/>
                  </a:lnTo>
                  <a:lnTo>
                    <a:pt x="7049" y="75588"/>
                  </a:lnTo>
                  <a:lnTo>
                    <a:pt x="7277" y="76043"/>
                  </a:lnTo>
                  <a:lnTo>
                    <a:pt x="7277" y="76179"/>
                  </a:lnTo>
                  <a:lnTo>
                    <a:pt x="7368" y="76270"/>
                  </a:lnTo>
                  <a:lnTo>
                    <a:pt x="7277" y="76316"/>
                  </a:lnTo>
                  <a:lnTo>
                    <a:pt x="7277" y="76497"/>
                  </a:lnTo>
                  <a:lnTo>
                    <a:pt x="7504" y="76770"/>
                  </a:lnTo>
                  <a:lnTo>
                    <a:pt x="7322" y="76770"/>
                  </a:lnTo>
                  <a:lnTo>
                    <a:pt x="7459" y="76998"/>
                  </a:lnTo>
                  <a:lnTo>
                    <a:pt x="7459" y="77225"/>
                  </a:lnTo>
                  <a:lnTo>
                    <a:pt x="7823" y="77907"/>
                  </a:lnTo>
                  <a:lnTo>
                    <a:pt x="7823" y="78317"/>
                  </a:lnTo>
                  <a:lnTo>
                    <a:pt x="7959" y="78680"/>
                  </a:lnTo>
                  <a:lnTo>
                    <a:pt x="8095" y="78771"/>
                  </a:lnTo>
                  <a:lnTo>
                    <a:pt x="8141" y="78999"/>
                  </a:lnTo>
                  <a:lnTo>
                    <a:pt x="8232" y="79044"/>
                  </a:lnTo>
                  <a:lnTo>
                    <a:pt x="8232" y="79181"/>
                  </a:lnTo>
                  <a:lnTo>
                    <a:pt x="8414" y="79499"/>
                  </a:lnTo>
                  <a:lnTo>
                    <a:pt x="8505" y="79499"/>
                  </a:lnTo>
                  <a:lnTo>
                    <a:pt x="8505" y="79590"/>
                  </a:lnTo>
                  <a:lnTo>
                    <a:pt x="8687" y="79817"/>
                  </a:lnTo>
                  <a:lnTo>
                    <a:pt x="8732" y="79863"/>
                  </a:lnTo>
                  <a:lnTo>
                    <a:pt x="8778" y="80136"/>
                  </a:lnTo>
                  <a:lnTo>
                    <a:pt x="8823" y="80272"/>
                  </a:lnTo>
                  <a:lnTo>
                    <a:pt x="8914" y="80454"/>
                  </a:lnTo>
                  <a:lnTo>
                    <a:pt x="8960" y="80682"/>
                  </a:lnTo>
                  <a:lnTo>
                    <a:pt x="9096" y="81045"/>
                  </a:lnTo>
                  <a:lnTo>
                    <a:pt x="9187" y="81182"/>
                  </a:lnTo>
                  <a:lnTo>
                    <a:pt x="9232" y="81500"/>
                  </a:lnTo>
                  <a:lnTo>
                    <a:pt x="9278" y="81591"/>
                  </a:lnTo>
                  <a:lnTo>
                    <a:pt x="9414" y="81773"/>
                  </a:lnTo>
                  <a:lnTo>
                    <a:pt x="9596" y="82000"/>
                  </a:lnTo>
                  <a:lnTo>
                    <a:pt x="9687" y="82046"/>
                  </a:lnTo>
                  <a:lnTo>
                    <a:pt x="9824" y="82228"/>
                  </a:lnTo>
                  <a:lnTo>
                    <a:pt x="10051" y="82501"/>
                  </a:lnTo>
                  <a:lnTo>
                    <a:pt x="10097" y="82774"/>
                  </a:lnTo>
                  <a:lnTo>
                    <a:pt x="10187" y="83001"/>
                  </a:lnTo>
                  <a:lnTo>
                    <a:pt x="10278" y="83001"/>
                  </a:lnTo>
                  <a:lnTo>
                    <a:pt x="10278" y="83183"/>
                  </a:lnTo>
                  <a:lnTo>
                    <a:pt x="10460" y="83501"/>
                  </a:lnTo>
                  <a:lnTo>
                    <a:pt x="10506" y="83820"/>
                  </a:lnTo>
                  <a:lnTo>
                    <a:pt x="10551" y="84138"/>
                  </a:lnTo>
                  <a:lnTo>
                    <a:pt x="10824" y="84729"/>
                  </a:lnTo>
                  <a:lnTo>
                    <a:pt x="11052" y="85002"/>
                  </a:lnTo>
                  <a:lnTo>
                    <a:pt x="11324" y="85184"/>
                  </a:lnTo>
                  <a:lnTo>
                    <a:pt x="11552" y="85184"/>
                  </a:lnTo>
                  <a:lnTo>
                    <a:pt x="11870" y="85002"/>
                  </a:lnTo>
                  <a:lnTo>
                    <a:pt x="11961" y="84775"/>
                  </a:lnTo>
                  <a:lnTo>
                    <a:pt x="11916" y="84729"/>
                  </a:lnTo>
                  <a:lnTo>
                    <a:pt x="11961" y="84684"/>
                  </a:lnTo>
                  <a:lnTo>
                    <a:pt x="11961" y="84593"/>
                  </a:lnTo>
                  <a:lnTo>
                    <a:pt x="12052" y="84456"/>
                  </a:lnTo>
                  <a:lnTo>
                    <a:pt x="12325" y="84365"/>
                  </a:lnTo>
                  <a:lnTo>
                    <a:pt x="12371" y="84365"/>
                  </a:lnTo>
                  <a:lnTo>
                    <a:pt x="12734" y="84229"/>
                  </a:lnTo>
                  <a:lnTo>
                    <a:pt x="12825" y="84274"/>
                  </a:lnTo>
                  <a:lnTo>
                    <a:pt x="12871" y="84365"/>
                  </a:lnTo>
                  <a:lnTo>
                    <a:pt x="12871" y="84274"/>
                  </a:lnTo>
                  <a:lnTo>
                    <a:pt x="12825" y="84229"/>
                  </a:lnTo>
                  <a:lnTo>
                    <a:pt x="12598" y="84138"/>
                  </a:lnTo>
                  <a:lnTo>
                    <a:pt x="12552" y="84002"/>
                  </a:lnTo>
                  <a:lnTo>
                    <a:pt x="12643" y="83911"/>
                  </a:lnTo>
                  <a:lnTo>
                    <a:pt x="12825" y="83638"/>
                  </a:lnTo>
                  <a:lnTo>
                    <a:pt x="12825" y="83592"/>
                  </a:lnTo>
                  <a:lnTo>
                    <a:pt x="12871" y="83410"/>
                  </a:lnTo>
                  <a:lnTo>
                    <a:pt x="13098" y="83410"/>
                  </a:lnTo>
                  <a:lnTo>
                    <a:pt x="13189" y="83456"/>
                  </a:lnTo>
                  <a:lnTo>
                    <a:pt x="13326" y="83365"/>
                  </a:lnTo>
                  <a:lnTo>
                    <a:pt x="13326" y="83183"/>
                  </a:lnTo>
                  <a:lnTo>
                    <a:pt x="13280" y="82546"/>
                  </a:lnTo>
                  <a:lnTo>
                    <a:pt x="13189" y="82410"/>
                  </a:lnTo>
                  <a:lnTo>
                    <a:pt x="13189" y="82091"/>
                  </a:lnTo>
                  <a:lnTo>
                    <a:pt x="13417" y="81728"/>
                  </a:lnTo>
                  <a:lnTo>
                    <a:pt x="13598" y="81227"/>
                  </a:lnTo>
                  <a:lnTo>
                    <a:pt x="13553" y="80818"/>
                  </a:lnTo>
                  <a:lnTo>
                    <a:pt x="13371" y="80773"/>
                  </a:lnTo>
                  <a:lnTo>
                    <a:pt x="13371" y="80136"/>
                  </a:lnTo>
                  <a:lnTo>
                    <a:pt x="13326" y="79908"/>
                  </a:lnTo>
                  <a:lnTo>
                    <a:pt x="13462" y="79772"/>
                  </a:lnTo>
                  <a:lnTo>
                    <a:pt x="13326" y="79408"/>
                  </a:lnTo>
                  <a:lnTo>
                    <a:pt x="13326" y="79090"/>
                  </a:lnTo>
                  <a:lnTo>
                    <a:pt x="13417" y="78953"/>
                  </a:lnTo>
                  <a:lnTo>
                    <a:pt x="13644" y="78680"/>
                  </a:lnTo>
                  <a:lnTo>
                    <a:pt x="13735" y="78680"/>
                  </a:lnTo>
                  <a:lnTo>
                    <a:pt x="13826" y="78817"/>
                  </a:lnTo>
                  <a:lnTo>
                    <a:pt x="13917" y="78817"/>
                  </a:lnTo>
                  <a:lnTo>
                    <a:pt x="14144" y="78544"/>
                  </a:lnTo>
                  <a:lnTo>
                    <a:pt x="14144" y="78362"/>
                  </a:lnTo>
                  <a:lnTo>
                    <a:pt x="14326" y="78226"/>
                  </a:lnTo>
                  <a:lnTo>
                    <a:pt x="14645" y="78317"/>
                  </a:lnTo>
                  <a:lnTo>
                    <a:pt x="14826" y="78180"/>
                  </a:lnTo>
                  <a:lnTo>
                    <a:pt x="14963" y="77998"/>
                  </a:lnTo>
                  <a:lnTo>
                    <a:pt x="14963" y="77816"/>
                  </a:lnTo>
                  <a:lnTo>
                    <a:pt x="14963" y="77634"/>
                  </a:lnTo>
                  <a:lnTo>
                    <a:pt x="15190" y="77453"/>
                  </a:lnTo>
                  <a:lnTo>
                    <a:pt x="15509" y="77362"/>
                  </a:lnTo>
                  <a:lnTo>
                    <a:pt x="15645" y="77180"/>
                  </a:lnTo>
                  <a:lnTo>
                    <a:pt x="15782" y="76998"/>
                  </a:lnTo>
                  <a:lnTo>
                    <a:pt x="16464" y="76406"/>
                  </a:lnTo>
                  <a:lnTo>
                    <a:pt x="16600" y="76043"/>
                  </a:lnTo>
                  <a:lnTo>
                    <a:pt x="17146" y="75542"/>
                  </a:lnTo>
                  <a:lnTo>
                    <a:pt x="17100" y="75497"/>
                  </a:lnTo>
                  <a:lnTo>
                    <a:pt x="17055" y="75542"/>
                  </a:lnTo>
                  <a:lnTo>
                    <a:pt x="16919" y="75633"/>
                  </a:lnTo>
                  <a:lnTo>
                    <a:pt x="16964" y="75406"/>
                  </a:lnTo>
                  <a:lnTo>
                    <a:pt x="17055" y="75406"/>
                  </a:lnTo>
                  <a:lnTo>
                    <a:pt x="17191" y="75270"/>
                  </a:lnTo>
                  <a:lnTo>
                    <a:pt x="17237" y="75270"/>
                  </a:lnTo>
                  <a:lnTo>
                    <a:pt x="17282" y="75315"/>
                  </a:lnTo>
                  <a:lnTo>
                    <a:pt x="17282" y="75406"/>
                  </a:lnTo>
                  <a:lnTo>
                    <a:pt x="17328" y="75451"/>
                  </a:lnTo>
                  <a:lnTo>
                    <a:pt x="17737" y="75224"/>
                  </a:lnTo>
                  <a:lnTo>
                    <a:pt x="17783" y="75133"/>
                  </a:lnTo>
                  <a:lnTo>
                    <a:pt x="18056" y="74951"/>
                  </a:lnTo>
                  <a:lnTo>
                    <a:pt x="18010" y="74815"/>
                  </a:lnTo>
                  <a:lnTo>
                    <a:pt x="18101" y="74815"/>
                  </a:lnTo>
                  <a:lnTo>
                    <a:pt x="18146" y="74678"/>
                  </a:lnTo>
                  <a:lnTo>
                    <a:pt x="18328" y="74542"/>
                  </a:lnTo>
                  <a:lnTo>
                    <a:pt x="18283" y="74496"/>
                  </a:lnTo>
                  <a:lnTo>
                    <a:pt x="18283" y="74451"/>
                  </a:lnTo>
                  <a:lnTo>
                    <a:pt x="18192" y="74269"/>
                  </a:lnTo>
                  <a:lnTo>
                    <a:pt x="18192" y="74178"/>
                  </a:lnTo>
                  <a:lnTo>
                    <a:pt x="18237" y="74042"/>
                  </a:lnTo>
                  <a:lnTo>
                    <a:pt x="18283" y="73905"/>
                  </a:lnTo>
                  <a:lnTo>
                    <a:pt x="18374" y="73814"/>
                  </a:lnTo>
                  <a:lnTo>
                    <a:pt x="18874" y="73632"/>
                  </a:lnTo>
                  <a:lnTo>
                    <a:pt x="18965" y="73541"/>
                  </a:lnTo>
                  <a:lnTo>
                    <a:pt x="19011" y="73405"/>
                  </a:lnTo>
                  <a:lnTo>
                    <a:pt x="19056" y="73314"/>
                  </a:lnTo>
                  <a:lnTo>
                    <a:pt x="19102" y="73223"/>
                  </a:lnTo>
                  <a:lnTo>
                    <a:pt x="19011" y="73177"/>
                  </a:lnTo>
                  <a:lnTo>
                    <a:pt x="18920" y="73132"/>
                  </a:lnTo>
                  <a:lnTo>
                    <a:pt x="18920" y="73086"/>
                  </a:lnTo>
                  <a:lnTo>
                    <a:pt x="19056" y="73086"/>
                  </a:lnTo>
                  <a:lnTo>
                    <a:pt x="19193" y="73223"/>
                  </a:lnTo>
                  <a:lnTo>
                    <a:pt x="19147" y="73314"/>
                  </a:lnTo>
                  <a:lnTo>
                    <a:pt x="19193" y="73541"/>
                  </a:lnTo>
                  <a:lnTo>
                    <a:pt x="19329" y="73587"/>
                  </a:lnTo>
                  <a:lnTo>
                    <a:pt x="19329" y="73541"/>
                  </a:lnTo>
                  <a:lnTo>
                    <a:pt x="19465" y="73541"/>
                  </a:lnTo>
                  <a:lnTo>
                    <a:pt x="19511" y="73496"/>
                  </a:lnTo>
                  <a:lnTo>
                    <a:pt x="19511" y="73541"/>
                  </a:lnTo>
                  <a:lnTo>
                    <a:pt x="19556" y="73450"/>
                  </a:lnTo>
                  <a:lnTo>
                    <a:pt x="19556" y="73359"/>
                  </a:lnTo>
                  <a:lnTo>
                    <a:pt x="19602" y="73450"/>
                  </a:lnTo>
                  <a:lnTo>
                    <a:pt x="19647" y="73632"/>
                  </a:lnTo>
                  <a:lnTo>
                    <a:pt x="19738" y="73678"/>
                  </a:lnTo>
                  <a:lnTo>
                    <a:pt x="19738" y="73632"/>
                  </a:lnTo>
                  <a:lnTo>
                    <a:pt x="19875" y="73723"/>
                  </a:lnTo>
                  <a:lnTo>
                    <a:pt x="19920" y="73587"/>
                  </a:lnTo>
                  <a:lnTo>
                    <a:pt x="19829" y="73405"/>
                  </a:lnTo>
                  <a:lnTo>
                    <a:pt x="19875" y="73405"/>
                  </a:lnTo>
                  <a:lnTo>
                    <a:pt x="19966" y="73359"/>
                  </a:lnTo>
                  <a:lnTo>
                    <a:pt x="20011" y="73541"/>
                  </a:lnTo>
                  <a:lnTo>
                    <a:pt x="20057" y="73587"/>
                  </a:lnTo>
                  <a:lnTo>
                    <a:pt x="20148" y="73587"/>
                  </a:lnTo>
                  <a:lnTo>
                    <a:pt x="20193" y="73496"/>
                  </a:lnTo>
                  <a:lnTo>
                    <a:pt x="20239" y="73450"/>
                  </a:lnTo>
                  <a:lnTo>
                    <a:pt x="20375" y="73541"/>
                  </a:lnTo>
                  <a:lnTo>
                    <a:pt x="20466" y="73496"/>
                  </a:lnTo>
                  <a:lnTo>
                    <a:pt x="20466" y="73359"/>
                  </a:lnTo>
                  <a:lnTo>
                    <a:pt x="20375" y="73177"/>
                  </a:lnTo>
                  <a:lnTo>
                    <a:pt x="20420" y="73177"/>
                  </a:lnTo>
                  <a:lnTo>
                    <a:pt x="20420" y="72996"/>
                  </a:lnTo>
                  <a:lnTo>
                    <a:pt x="20511" y="72905"/>
                  </a:lnTo>
                  <a:lnTo>
                    <a:pt x="20511" y="72950"/>
                  </a:lnTo>
                  <a:lnTo>
                    <a:pt x="20466" y="73223"/>
                  </a:lnTo>
                  <a:lnTo>
                    <a:pt x="20557" y="73359"/>
                  </a:lnTo>
                  <a:lnTo>
                    <a:pt x="20648" y="73223"/>
                  </a:lnTo>
                  <a:lnTo>
                    <a:pt x="20784" y="73177"/>
                  </a:lnTo>
                  <a:lnTo>
                    <a:pt x="20784" y="73177"/>
                  </a:lnTo>
                  <a:lnTo>
                    <a:pt x="20739" y="73223"/>
                  </a:lnTo>
                  <a:lnTo>
                    <a:pt x="20648" y="73268"/>
                  </a:lnTo>
                  <a:lnTo>
                    <a:pt x="20602" y="73405"/>
                  </a:lnTo>
                  <a:lnTo>
                    <a:pt x="20693" y="73496"/>
                  </a:lnTo>
                  <a:lnTo>
                    <a:pt x="20830" y="73223"/>
                  </a:lnTo>
                  <a:lnTo>
                    <a:pt x="21012" y="73177"/>
                  </a:lnTo>
                  <a:lnTo>
                    <a:pt x="21012" y="72950"/>
                  </a:lnTo>
                  <a:lnTo>
                    <a:pt x="20921" y="72814"/>
                  </a:lnTo>
                  <a:lnTo>
                    <a:pt x="20784" y="72768"/>
                  </a:lnTo>
                  <a:lnTo>
                    <a:pt x="20966" y="72677"/>
                  </a:lnTo>
                  <a:lnTo>
                    <a:pt x="20966" y="72586"/>
                  </a:lnTo>
                  <a:lnTo>
                    <a:pt x="20875" y="72450"/>
                  </a:lnTo>
                  <a:lnTo>
                    <a:pt x="20830" y="72177"/>
                  </a:lnTo>
                  <a:lnTo>
                    <a:pt x="20921" y="72404"/>
                  </a:lnTo>
                  <a:lnTo>
                    <a:pt x="21057" y="72541"/>
                  </a:lnTo>
                  <a:lnTo>
                    <a:pt x="21148" y="72541"/>
                  </a:lnTo>
                  <a:lnTo>
                    <a:pt x="21194" y="72586"/>
                  </a:lnTo>
                  <a:lnTo>
                    <a:pt x="21466" y="72723"/>
                  </a:lnTo>
                  <a:lnTo>
                    <a:pt x="21603" y="72632"/>
                  </a:lnTo>
                  <a:lnTo>
                    <a:pt x="21648" y="72632"/>
                  </a:lnTo>
                  <a:lnTo>
                    <a:pt x="21648" y="72586"/>
                  </a:lnTo>
                  <a:lnTo>
                    <a:pt x="21739" y="72586"/>
                  </a:lnTo>
                  <a:lnTo>
                    <a:pt x="21967" y="73132"/>
                  </a:lnTo>
                  <a:lnTo>
                    <a:pt x="22058" y="73223"/>
                  </a:lnTo>
                  <a:lnTo>
                    <a:pt x="22058" y="73314"/>
                  </a:lnTo>
                  <a:lnTo>
                    <a:pt x="22012" y="73496"/>
                  </a:lnTo>
                  <a:lnTo>
                    <a:pt x="22103" y="73541"/>
                  </a:lnTo>
                  <a:lnTo>
                    <a:pt x="22058" y="73769"/>
                  </a:lnTo>
                  <a:lnTo>
                    <a:pt x="22058" y="73814"/>
                  </a:lnTo>
                  <a:lnTo>
                    <a:pt x="22149" y="73723"/>
                  </a:lnTo>
                  <a:lnTo>
                    <a:pt x="22194" y="73678"/>
                  </a:lnTo>
                  <a:lnTo>
                    <a:pt x="22194" y="73814"/>
                  </a:lnTo>
                  <a:lnTo>
                    <a:pt x="22149" y="73905"/>
                  </a:lnTo>
                  <a:lnTo>
                    <a:pt x="22194" y="73996"/>
                  </a:lnTo>
                  <a:lnTo>
                    <a:pt x="22376" y="74178"/>
                  </a:lnTo>
                  <a:lnTo>
                    <a:pt x="22467" y="74451"/>
                  </a:lnTo>
                  <a:lnTo>
                    <a:pt x="22513" y="74451"/>
                  </a:lnTo>
                  <a:lnTo>
                    <a:pt x="22467" y="74269"/>
                  </a:lnTo>
                  <a:lnTo>
                    <a:pt x="22467" y="74223"/>
                  </a:lnTo>
                  <a:lnTo>
                    <a:pt x="22558" y="74405"/>
                  </a:lnTo>
                  <a:lnTo>
                    <a:pt x="22603" y="74633"/>
                  </a:lnTo>
                  <a:lnTo>
                    <a:pt x="22967" y="74951"/>
                  </a:lnTo>
                  <a:lnTo>
                    <a:pt x="22876" y="74815"/>
                  </a:lnTo>
                  <a:lnTo>
                    <a:pt x="22876" y="74724"/>
                  </a:lnTo>
                  <a:lnTo>
                    <a:pt x="23013" y="74815"/>
                  </a:lnTo>
                  <a:lnTo>
                    <a:pt x="23195" y="74815"/>
                  </a:lnTo>
                  <a:lnTo>
                    <a:pt x="23058" y="74951"/>
                  </a:lnTo>
                  <a:lnTo>
                    <a:pt x="23058" y="74997"/>
                  </a:lnTo>
                  <a:lnTo>
                    <a:pt x="23195" y="74997"/>
                  </a:lnTo>
                  <a:lnTo>
                    <a:pt x="23240" y="74906"/>
                  </a:lnTo>
                  <a:lnTo>
                    <a:pt x="23240" y="74997"/>
                  </a:lnTo>
                  <a:lnTo>
                    <a:pt x="23422" y="75042"/>
                  </a:lnTo>
                  <a:lnTo>
                    <a:pt x="23468" y="75133"/>
                  </a:lnTo>
                  <a:lnTo>
                    <a:pt x="23695" y="75179"/>
                  </a:lnTo>
                  <a:lnTo>
                    <a:pt x="23877" y="75406"/>
                  </a:lnTo>
                  <a:lnTo>
                    <a:pt x="23877" y="75542"/>
                  </a:lnTo>
                  <a:lnTo>
                    <a:pt x="23786" y="75588"/>
                  </a:lnTo>
                  <a:lnTo>
                    <a:pt x="23695" y="75497"/>
                  </a:lnTo>
                  <a:lnTo>
                    <a:pt x="23559" y="75542"/>
                  </a:lnTo>
                  <a:lnTo>
                    <a:pt x="23695" y="75679"/>
                  </a:lnTo>
                  <a:lnTo>
                    <a:pt x="23740" y="75679"/>
                  </a:lnTo>
                  <a:lnTo>
                    <a:pt x="23695" y="75724"/>
                  </a:lnTo>
                  <a:lnTo>
                    <a:pt x="23559" y="75679"/>
                  </a:lnTo>
                  <a:lnTo>
                    <a:pt x="23513" y="75542"/>
                  </a:lnTo>
                  <a:lnTo>
                    <a:pt x="23377" y="75542"/>
                  </a:lnTo>
                  <a:lnTo>
                    <a:pt x="23377" y="75633"/>
                  </a:lnTo>
                  <a:lnTo>
                    <a:pt x="23513" y="75770"/>
                  </a:lnTo>
                  <a:lnTo>
                    <a:pt x="23559" y="75861"/>
                  </a:lnTo>
                  <a:lnTo>
                    <a:pt x="23695" y="76043"/>
                  </a:lnTo>
                  <a:lnTo>
                    <a:pt x="23968" y="76088"/>
                  </a:lnTo>
                  <a:lnTo>
                    <a:pt x="23922" y="75815"/>
                  </a:lnTo>
                  <a:lnTo>
                    <a:pt x="23877" y="75679"/>
                  </a:lnTo>
                  <a:lnTo>
                    <a:pt x="23877" y="75679"/>
                  </a:lnTo>
                  <a:lnTo>
                    <a:pt x="24059" y="75815"/>
                  </a:lnTo>
                  <a:lnTo>
                    <a:pt x="24059" y="75952"/>
                  </a:lnTo>
                  <a:lnTo>
                    <a:pt x="24150" y="76088"/>
                  </a:lnTo>
                  <a:lnTo>
                    <a:pt x="24241" y="76225"/>
                  </a:lnTo>
                  <a:lnTo>
                    <a:pt x="24286" y="76452"/>
                  </a:lnTo>
                  <a:lnTo>
                    <a:pt x="24377" y="76543"/>
                  </a:lnTo>
                  <a:lnTo>
                    <a:pt x="24332" y="76543"/>
                  </a:lnTo>
                  <a:lnTo>
                    <a:pt x="24377" y="76634"/>
                  </a:lnTo>
                  <a:lnTo>
                    <a:pt x="24468" y="76679"/>
                  </a:lnTo>
                  <a:lnTo>
                    <a:pt x="24514" y="76998"/>
                  </a:lnTo>
                  <a:lnTo>
                    <a:pt x="24650" y="77316"/>
                  </a:lnTo>
                  <a:lnTo>
                    <a:pt x="24696" y="77407"/>
                  </a:lnTo>
                  <a:lnTo>
                    <a:pt x="24514" y="77543"/>
                  </a:lnTo>
                  <a:lnTo>
                    <a:pt x="24377" y="78317"/>
                  </a:lnTo>
                  <a:lnTo>
                    <a:pt x="24423" y="78499"/>
                  </a:lnTo>
                  <a:lnTo>
                    <a:pt x="24423" y="78544"/>
                  </a:lnTo>
                  <a:lnTo>
                    <a:pt x="24423" y="78635"/>
                  </a:lnTo>
                  <a:lnTo>
                    <a:pt x="24559" y="78408"/>
                  </a:lnTo>
                  <a:lnTo>
                    <a:pt x="24741" y="78271"/>
                  </a:lnTo>
                  <a:lnTo>
                    <a:pt x="24832" y="78044"/>
                  </a:lnTo>
                  <a:lnTo>
                    <a:pt x="24832" y="78317"/>
                  </a:lnTo>
                  <a:lnTo>
                    <a:pt x="24605" y="78499"/>
                  </a:lnTo>
                  <a:lnTo>
                    <a:pt x="24605" y="78726"/>
                  </a:lnTo>
                  <a:lnTo>
                    <a:pt x="24696" y="78726"/>
                  </a:lnTo>
                  <a:lnTo>
                    <a:pt x="24696" y="78590"/>
                  </a:lnTo>
                  <a:lnTo>
                    <a:pt x="24923" y="78499"/>
                  </a:lnTo>
                  <a:lnTo>
                    <a:pt x="25014" y="78590"/>
                  </a:lnTo>
                  <a:lnTo>
                    <a:pt x="25105" y="78590"/>
                  </a:lnTo>
                  <a:lnTo>
                    <a:pt x="25105" y="78544"/>
                  </a:lnTo>
                  <a:lnTo>
                    <a:pt x="25196" y="78544"/>
                  </a:lnTo>
                  <a:lnTo>
                    <a:pt x="25241" y="78499"/>
                  </a:lnTo>
                  <a:lnTo>
                    <a:pt x="25378" y="78544"/>
                  </a:lnTo>
                  <a:lnTo>
                    <a:pt x="25696" y="78317"/>
                  </a:lnTo>
                  <a:lnTo>
                    <a:pt x="25742" y="78180"/>
                  </a:lnTo>
                  <a:lnTo>
                    <a:pt x="25833" y="78226"/>
                  </a:lnTo>
                  <a:lnTo>
                    <a:pt x="25924" y="78226"/>
                  </a:lnTo>
                  <a:lnTo>
                    <a:pt x="26105" y="78135"/>
                  </a:lnTo>
                  <a:lnTo>
                    <a:pt x="26014" y="78089"/>
                  </a:lnTo>
                  <a:lnTo>
                    <a:pt x="26014" y="78044"/>
                  </a:lnTo>
                  <a:lnTo>
                    <a:pt x="25924" y="77907"/>
                  </a:lnTo>
                  <a:lnTo>
                    <a:pt x="26014" y="77907"/>
                  </a:lnTo>
                  <a:lnTo>
                    <a:pt x="26105" y="78044"/>
                  </a:lnTo>
                  <a:lnTo>
                    <a:pt x="26242" y="78044"/>
                  </a:lnTo>
                  <a:lnTo>
                    <a:pt x="26424" y="77862"/>
                  </a:lnTo>
                  <a:lnTo>
                    <a:pt x="26378" y="77771"/>
                  </a:lnTo>
                  <a:lnTo>
                    <a:pt x="26469" y="77725"/>
                  </a:lnTo>
                  <a:lnTo>
                    <a:pt x="26469" y="77543"/>
                  </a:lnTo>
                  <a:lnTo>
                    <a:pt x="26378" y="77498"/>
                  </a:lnTo>
                  <a:lnTo>
                    <a:pt x="26424" y="77407"/>
                  </a:lnTo>
                  <a:lnTo>
                    <a:pt x="26424" y="77316"/>
                  </a:lnTo>
                  <a:lnTo>
                    <a:pt x="26333" y="77225"/>
                  </a:lnTo>
                  <a:lnTo>
                    <a:pt x="26515" y="77316"/>
                  </a:lnTo>
                  <a:lnTo>
                    <a:pt x="26515" y="77407"/>
                  </a:lnTo>
                  <a:lnTo>
                    <a:pt x="26560" y="77407"/>
                  </a:lnTo>
                  <a:lnTo>
                    <a:pt x="26606" y="77498"/>
                  </a:lnTo>
                  <a:lnTo>
                    <a:pt x="26742" y="77816"/>
                  </a:lnTo>
                  <a:lnTo>
                    <a:pt x="26833" y="77907"/>
                  </a:lnTo>
                  <a:lnTo>
                    <a:pt x="26879" y="78089"/>
                  </a:lnTo>
                  <a:lnTo>
                    <a:pt x="27015" y="78089"/>
                  </a:lnTo>
                  <a:lnTo>
                    <a:pt x="27106" y="78044"/>
                  </a:lnTo>
                  <a:lnTo>
                    <a:pt x="27151" y="77953"/>
                  </a:lnTo>
                  <a:lnTo>
                    <a:pt x="27151" y="78044"/>
                  </a:lnTo>
                  <a:lnTo>
                    <a:pt x="27106" y="78089"/>
                  </a:lnTo>
                  <a:lnTo>
                    <a:pt x="27197" y="78271"/>
                  </a:lnTo>
                  <a:lnTo>
                    <a:pt x="27197" y="78408"/>
                  </a:lnTo>
                  <a:lnTo>
                    <a:pt x="27151" y="78408"/>
                  </a:lnTo>
                  <a:lnTo>
                    <a:pt x="27197" y="78544"/>
                  </a:lnTo>
                  <a:lnTo>
                    <a:pt x="27288" y="78635"/>
                  </a:lnTo>
                  <a:lnTo>
                    <a:pt x="27333" y="79226"/>
                  </a:lnTo>
                  <a:lnTo>
                    <a:pt x="27424" y="79226"/>
                  </a:lnTo>
                  <a:lnTo>
                    <a:pt x="27424" y="79499"/>
                  </a:lnTo>
                  <a:lnTo>
                    <a:pt x="27606" y="79636"/>
                  </a:lnTo>
                  <a:lnTo>
                    <a:pt x="27561" y="79681"/>
                  </a:lnTo>
                  <a:lnTo>
                    <a:pt x="27561" y="79817"/>
                  </a:lnTo>
                  <a:lnTo>
                    <a:pt x="27652" y="79999"/>
                  </a:lnTo>
                  <a:lnTo>
                    <a:pt x="27652" y="80318"/>
                  </a:lnTo>
                  <a:lnTo>
                    <a:pt x="27743" y="80454"/>
                  </a:lnTo>
                  <a:lnTo>
                    <a:pt x="27743" y="80591"/>
                  </a:lnTo>
                  <a:lnTo>
                    <a:pt x="27788" y="80591"/>
                  </a:lnTo>
                  <a:lnTo>
                    <a:pt x="27788" y="80318"/>
                  </a:lnTo>
                  <a:lnTo>
                    <a:pt x="27925" y="80500"/>
                  </a:lnTo>
                  <a:lnTo>
                    <a:pt x="27970" y="80682"/>
                  </a:lnTo>
                  <a:lnTo>
                    <a:pt x="28061" y="80773"/>
                  </a:lnTo>
                  <a:lnTo>
                    <a:pt x="28107" y="81273"/>
                  </a:lnTo>
                  <a:lnTo>
                    <a:pt x="28198" y="81318"/>
                  </a:lnTo>
                  <a:lnTo>
                    <a:pt x="28243" y="81455"/>
                  </a:lnTo>
                  <a:lnTo>
                    <a:pt x="28198" y="81546"/>
                  </a:lnTo>
                  <a:lnTo>
                    <a:pt x="28198" y="81773"/>
                  </a:lnTo>
                  <a:lnTo>
                    <a:pt x="28288" y="81864"/>
                  </a:lnTo>
                  <a:lnTo>
                    <a:pt x="28379" y="82000"/>
                  </a:lnTo>
                  <a:lnTo>
                    <a:pt x="28288" y="82091"/>
                  </a:lnTo>
                  <a:lnTo>
                    <a:pt x="28379" y="82319"/>
                  </a:lnTo>
                  <a:lnTo>
                    <a:pt x="28334" y="82410"/>
                  </a:lnTo>
                  <a:lnTo>
                    <a:pt x="28288" y="82410"/>
                  </a:lnTo>
                  <a:lnTo>
                    <a:pt x="28243" y="82637"/>
                  </a:lnTo>
                  <a:lnTo>
                    <a:pt x="28288" y="82683"/>
                  </a:lnTo>
                  <a:lnTo>
                    <a:pt x="28288" y="82819"/>
                  </a:lnTo>
                  <a:lnTo>
                    <a:pt x="28198" y="82956"/>
                  </a:lnTo>
                  <a:lnTo>
                    <a:pt x="28152" y="83001"/>
                  </a:lnTo>
                  <a:lnTo>
                    <a:pt x="28061" y="83001"/>
                  </a:lnTo>
                  <a:lnTo>
                    <a:pt x="28061" y="83092"/>
                  </a:lnTo>
                  <a:lnTo>
                    <a:pt x="28152" y="83183"/>
                  </a:lnTo>
                  <a:lnTo>
                    <a:pt x="28152" y="83410"/>
                  </a:lnTo>
                  <a:lnTo>
                    <a:pt x="28198" y="83638"/>
                  </a:lnTo>
                  <a:lnTo>
                    <a:pt x="28243" y="83410"/>
                  </a:lnTo>
                  <a:lnTo>
                    <a:pt x="28288" y="83228"/>
                  </a:lnTo>
                  <a:lnTo>
                    <a:pt x="28288" y="83274"/>
                  </a:lnTo>
                  <a:lnTo>
                    <a:pt x="28288" y="83547"/>
                  </a:lnTo>
                  <a:lnTo>
                    <a:pt x="28379" y="83547"/>
                  </a:lnTo>
                  <a:lnTo>
                    <a:pt x="28243" y="83683"/>
                  </a:lnTo>
                  <a:lnTo>
                    <a:pt x="28288" y="83774"/>
                  </a:lnTo>
                  <a:lnTo>
                    <a:pt x="28198" y="83911"/>
                  </a:lnTo>
                  <a:lnTo>
                    <a:pt x="28288" y="83956"/>
                  </a:lnTo>
                  <a:lnTo>
                    <a:pt x="28198" y="84047"/>
                  </a:lnTo>
                  <a:lnTo>
                    <a:pt x="28107" y="84047"/>
                  </a:lnTo>
                  <a:lnTo>
                    <a:pt x="28152" y="84365"/>
                  </a:lnTo>
                  <a:lnTo>
                    <a:pt x="28016" y="84411"/>
                  </a:lnTo>
                  <a:lnTo>
                    <a:pt x="28061" y="84638"/>
                  </a:lnTo>
                  <a:lnTo>
                    <a:pt x="28016" y="84684"/>
                  </a:lnTo>
                  <a:lnTo>
                    <a:pt x="28061" y="84957"/>
                  </a:lnTo>
                  <a:lnTo>
                    <a:pt x="28152" y="85093"/>
                  </a:lnTo>
                  <a:lnTo>
                    <a:pt x="28243" y="85093"/>
                  </a:lnTo>
                  <a:lnTo>
                    <a:pt x="28243" y="84957"/>
                  </a:lnTo>
                  <a:lnTo>
                    <a:pt x="28379" y="84866"/>
                  </a:lnTo>
                  <a:lnTo>
                    <a:pt x="28379" y="84957"/>
                  </a:lnTo>
                  <a:lnTo>
                    <a:pt x="28470" y="85002"/>
                  </a:lnTo>
                  <a:lnTo>
                    <a:pt x="28470" y="85139"/>
                  </a:lnTo>
                  <a:lnTo>
                    <a:pt x="28607" y="85139"/>
                  </a:lnTo>
                  <a:lnTo>
                    <a:pt x="28698" y="85457"/>
                  </a:lnTo>
                  <a:lnTo>
                    <a:pt x="28834" y="85457"/>
                  </a:lnTo>
                  <a:lnTo>
                    <a:pt x="29016" y="85684"/>
                  </a:lnTo>
                  <a:lnTo>
                    <a:pt x="29016" y="85821"/>
                  </a:lnTo>
                  <a:lnTo>
                    <a:pt x="29153" y="85821"/>
                  </a:lnTo>
                  <a:lnTo>
                    <a:pt x="29198" y="85957"/>
                  </a:lnTo>
                  <a:lnTo>
                    <a:pt x="29289" y="85957"/>
                  </a:lnTo>
                  <a:lnTo>
                    <a:pt x="29289" y="86048"/>
                  </a:lnTo>
                  <a:lnTo>
                    <a:pt x="29198" y="86139"/>
                  </a:lnTo>
                  <a:lnTo>
                    <a:pt x="29244" y="86185"/>
                  </a:lnTo>
                  <a:lnTo>
                    <a:pt x="29562" y="86458"/>
                  </a:lnTo>
                  <a:lnTo>
                    <a:pt x="29653" y="86548"/>
                  </a:lnTo>
                  <a:lnTo>
                    <a:pt x="29789" y="86821"/>
                  </a:lnTo>
                  <a:lnTo>
                    <a:pt x="29880" y="87458"/>
                  </a:lnTo>
                  <a:lnTo>
                    <a:pt x="29971" y="87685"/>
                  </a:lnTo>
                  <a:lnTo>
                    <a:pt x="30062" y="87913"/>
                  </a:lnTo>
                  <a:lnTo>
                    <a:pt x="30062" y="88140"/>
                  </a:lnTo>
                  <a:lnTo>
                    <a:pt x="30017" y="88186"/>
                  </a:lnTo>
                  <a:lnTo>
                    <a:pt x="30017" y="88368"/>
                  </a:lnTo>
                  <a:lnTo>
                    <a:pt x="30153" y="88504"/>
                  </a:lnTo>
                  <a:lnTo>
                    <a:pt x="30108" y="88550"/>
                  </a:lnTo>
                  <a:lnTo>
                    <a:pt x="30199" y="88686"/>
                  </a:lnTo>
                  <a:lnTo>
                    <a:pt x="30426" y="88822"/>
                  </a:lnTo>
                  <a:lnTo>
                    <a:pt x="30562" y="89050"/>
                  </a:lnTo>
                  <a:lnTo>
                    <a:pt x="30699" y="89141"/>
                  </a:lnTo>
                  <a:lnTo>
                    <a:pt x="30790" y="89277"/>
                  </a:lnTo>
                  <a:lnTo>
                    <a:pt x="30653" y="89368"/>
                  </a:lnTo>
                  <a:lnTo>
                    <a:pt x="30653" y="89505"/>
                  </a:lnTo>
                  <a:lnTo>
                    <a:pt x="30744" y="89596"/>
                  </a:lnTo>
                  <a:lnTo>
                    <a:pt x="31017" y="89687"/>
                  </a:lnTo>
                  <a:lnTo>
                    <a:pt x="31290" y="89868"/>
                  </a:lnTo>
                  <a:lnTo>
                    <a:pt x="31245" y="90050"/>
                  </a:lnTo>
                  <a:lnTo>
                    <a:pt x="31427" y="90232"/>
                  </a:lnTo>
                  <a:lnTo>
                    <a:pt x="31699" y="90232"/>
                  </a:lnTo>
                  <a:lnTo>
                    <a:pt x="31745" y="90278"/>
                  </a:lnTo>
                  <a:lnTo>
                    <a:pt x="31881" y="90414"/>
                  </a:lnTo>
                  <a:lnTo>
                    <a:pt x="32109" y="90551"/>
                  </a:lnTo>
                  <a:lnTo>
                    <a:pt x="32382" y="90596"/>
                  </a:lnTo>
                  <a:lnTo>
                    <a:pt x="32473" y="90733"/>
                  </a:lnTo>
                  <a:lnTo>
                    <a:pt x="32655" y="90778"/>
                  </a:lnTo>
                  <a:lnTo>
                    <a:pt x="32700" y="90733"/>
                  </a:lnTo>
                  <a:lnTo>
                    <a:pt x="32746" y="90824"/>
                  </a:lnTo>
                  <a:lnTo>
                    <a:pt x="32927" y="90733"/>
                  </a:lnTo>
                  <a:lnTo>
                    <a:pt x="32927" y="90687"/>
                  </a:lnTo>
                  <a:lnTo>
                    <a:pt x="32836" y="90687"/>
                  </a:lnTo>
                  <a:lnTo>
                    <a:pt x="32882" y="90642"/>
                  </a:lnTo>
                  <a:lnTo>
                    <a:pt x="32882" y="90551"/>
                  </a:lnTo>
                  <a:lnTo>
                    <a:pt x="32836" y="90505"/>
                  </a:lnTo>
                  <a:lnTo>
                    <a:pt x="32927" y="90551"/>
                  </a:lnTo>
                  <a:lnTo>
                    <a:pt x="32927" y="90642"/>
                  </a:lnTo>
                  <a:lnTo>
                    <a:pt x="32973" y="90733"/>
                  </a:lnTo>
                  <a:lnTo>
                    <a:pt x="33064" y="90733"/>
                  </a:lnTo>
                  <a:lnTo>
                    <a:pt x="33064" y="90551"/>
                  </a:lnTo>
                  <a:lnTo>
                    <a:pt x="32927" y="90232"/>
                  </a:lnTo>
                  <a:lnTo>
                    <a:pt x="32882" y="90187"/>
                  </a:lnTo>
                  <a:lnTo>
                    <a:pt x="32882" y="90141"/>
                  </a:lnTo>
                  <a:lnTo>
                    <a:pt x="32836" y="90096"/>
                  </a:lnTo>
                  <a:lnTo>
                    <a:pt x="32791" y="90050"/>
                  </a:lnTo>
                  <a:lnTo>
                    <a:pt x="32746" y="89778"/>
                  </a:lnTo>
                  <a:lnTo>
                    <a:pt x="32791" y="89732"/>
                  </a:lnTo>
                  <a:lnTo>
                    <a:pt x="32746" y="89641"/>
                  </a:lnTo>
                  <a:lnTo>
                    <a:pt x="32609" y="89641"/>
                  </a:lnTo>
                  <a:lnTo>
                    <a:pt x="32427" y="89505"/>
                  </a:lnTo>
                  <a:lnTo>
                    <a:pt x="32336" y="89277"/>
                  </a:lnTo>
                  <a:lnTo>
                    <a:pt x="32336" y="88913"/>
                  </a:lnTo>
                  <a:lnTo>
                    <a:pt x="32245" y="88777"/>
                  </a:lnTo>
                  <a:lnTo>
                    <a:pt x="32245" y="88641"/>
                  </a:lnTo>
                  <a:lnTo>
                    <a:pt x="32291" y="88595"/>
                  </a:lnTo>
                  <a:lnTo>
                    <a:pt x="32291" y="88186"/>
                  </a:lnTo>
                  <a:lnTo>
                    <a:pt x="32336" y="88095"/>
                  </a:lnTo>
                  <a:lnTo>
                    <a:pt x="32245" y="87776"/>
                  </a:lnTo>
                  <a:lnTo>
                    <a:pt x="32109" y="87504"/>
                  </a:lnTo>
                  <a:lnTo>
                    <a:pt x="31518" y="86912"/>
                  </a:lnTo>
                  <a:lnTo>
                    <a:pt x="31381" y="86685"/>
                  </a:lnTo>
                  <a:lnTo>
                    <a:pt x="31336" y="86730"/>
                  </a:lnTo>
                  <a:lnTo>
                    <a:pt x="31245" y="86776"/>
                  </a:lnTo>
                  <a:lnTo>
                    <a:pt x="31154" y="86776"/>
                  </a:lnTo>
                  <a:lnTo>
                    <a:pt x="31108" y="86730"/>
                  </a:lnTo>
                  <a:lnTo>
                    <a:pt x="30972" y="86639"/>
                  </a:lnTo>
                  <a:lnTo>
                    <a:pt x="30881" y="86503"/>
                  </a:lnTo>
                  <a:lnTo>
                    <a:pt x="30790" y="86276"/>
                  </a:lnTo>
                  <a:lnTo>
                    <a:pt x="30653" y="86230"/>
                  </a:lnTo>
                  <a:lnTo>
                    <a:pt x="30472" y="86185"/>
                  </a:lnTo>
                  <a:lnTo>
                    <a:pt x="30426" y="86230"/>
                  </a:lnTo>
                  <a:lnTo>
                    <a:pt x="30335" y="86185"/>
                  </a:lnTo>
                  <a:lnTo>
                    <a:pt x="30108" y="85957"/>
                  </a:lnTo>
                  <a:lnTo>
                    <a:pt x="29971" y="85866"/>
                  </a:lnTo>
                  <a:lnTo>
                    <a:pt x="29971" y="85730"/>
                  </a:lnTo>
                  <a:lnTo>
                    <a:pt x="29926" y="85684"/>
                  </a:lnTo>
                  <a:lnTo>
                    <a:pt x="29880" y="85821"/>
                  </a:lnTo>
                  <a:lnTo>
                    <a:pt x="29653" y="85730"/>
                  </a:lnTo>
                  <a:lnTo>
                    <a:pt x="29698" y="85593"/>
                  </a:lnTo>
                  <a:lnTo>
                    <a:pt x="29789" y="85502"/>
                  </a:lnTo>
                  <a:lnTo>
                    <a:pt x="29835" y="85593"/>
                  </a:lnTo>
                  <a:lnTo>
                    <a:pt x="29880" y="85502"/>
                  </a:lnTo>
                  <a:lnTo>
                    <a:pt x="29926" y="85457"/>
                  </a:lnTo>
                  <a:lnTo>
                    <a:pt x="29835" y="85139"/>
                  </a:lnTo>
                  <a:lnTo>
                    <a:pt x="29744" y="85093"/>
                  </a:lnTo>
                  <a:lnTo>
                    <a:pt x="29744" y="84957"/>
                  </a:lnTo>
                  <a:lnTo>
                    <a:pt x="29653" y="84820"/>
                  </a:lnTo>
                  <a:lnTo>
                    <a:pt x="29653" y="84729"/>
                  </a:lnTo>
                  <a:lnTo>
                    <a:pt x="29607" y="84775"/>
                  </a:lnTo>
                  <a:lnTo>
                    <a:pt x="29607" y="84866"/>
                  </a:lnTo>
                  <a:lnTo>
                    <a:pt x="29516" y="84866"/>
                  </a:lnTo>
                  <a:lnTo>
                    <a:pt x="29471" y="84684"/>
                  </a:lnTo>
                  <a:lnTo>
                    <a:pt x="29380" y="84684"/>
                  </a:lnTo>
                  <a:lnTo>
                    <a:pt x="29380" y="84502"/>
                  </a:lnTo>
                  <a:lnTo>
                    <a:pt x="29335" y="84411"/>
                  </a:lnTo>
                  <a:lnTo>
                    <a:pt x="29289" y="84229"/>
                  </a:lnTo>
                  <a:lnTo>
                    <a:pt x="29244" y="84184"/>
                  </a:lnTo>
                  <a:lnTo>
                    <a:pt x="29107" y="84138"/>
                  </a:lnTo>
                  <a:lnTo>
                    <a:pt x="29062" y="84138"/>
                  </a:lnTo>
                  <a:lnTo>
                    <a:pt x="28971" y="84184"/>
                  </a:lnTo>
                  <a:lnTo>
                    <a:pt x="28971" y="84274"/>
                  </a:lnTo>
                  <a:lnTo>
                    <a:pt x="28880" y="84274"/>
                  </a:lnTo>
                  <a:lnTo>
                    <a:pt x="28834" y="84229"/>
                  </a:lnTo>
                  <a:lnTo>
                    <a:pt x="28925" y="84093"/>
                  </a:lnTo>
                  <a:lnTo>
                    <a:pt x="28743" y="83865"/>
                  </a:lnTo>
                  <a:lnTo>
                    <a:pt x="28743" y="83729"/>
                  </a:lnTo>
                  <a:lnTo>
                    <a:pt x="28698" y="83592"/>
                  </a:lnTo>
                  <a:lnTo>
                    <a:pt x="28698" y="83501"/>
                  </a:lnTo>
                  <a:lnTo>
                    <a:pt x="28789" y="83410"/>
                  </a:lnTo>
                  <a:lnTo>
                    <a:pt x="28743" y="83365"/>
                  </a:lnTo>
                  <a:lnTo>
                    <a:pt x="28698" y="83365"/>
                  </a:lnTo>
                  <a:lnTo>
                    <a:pt x="28743" y="83183"/>
                  </a:lnTo>
                  <a:lnTo>
                    <a:pt x="28743" y="83047"/>
                  </a:lnTo>
                  <a:lnTo>
                    <a:pt x="28925" y="82774"/>
                  </a:lnTo>
                  <a:lnTo>
                    <a:pt x="28971" y="82182"/>
                  </a:lnTo>
                  <a:lnTo>
                    <a:pt x="29107" y="82000"/>
                  </a:lnTo>
                  <a:lnTo>
                    <a:pt x="29107" y="81864"/>
                  </a:lnTo>
                  <a:lnTo>
                    <a:pt x="29244" y="81728"/>
                  </a:lnTo>
                  <a:lnTo>
                    <a:pt x="29244" y="81500"/>
                  </a:lnTo>
                  <a:lnTo>
                    <a:pt x="29198" y="81455"/>
                  </a:lnTo>
                  <a:lnTo>
                    <a:pt x="29244" y="81318"/>
                  </a:lnTo>
                  <a:lnTo>
                    <a:pt x="29244" y="81182"/>
                  </a:lnTo>
                  <a:lnTo>
                    <a:pt x="29289" y="81045"/>
                  </a:lnTo>
                  <a:lnTo>
                    <a:pt x="29289" y="80864"/>
                  </a:lnTo>
                  <a:lnTo>
                    <a:pt x="29153" y="80818"/>
                  </a:lnTo>
                  <a:lnTo>
                    <a:pt x="29198" y="80727"/>
                  </a:lnTo>
                  <a:lnTo>
                    <a:pt x="29198" y="80682"/>
                  </a:lnTo>
                  <a:lnTo>
                    <a:pt x="29335" y="80682"/>
                  </a:lnTo>
                  <a:lnTo>
                    <a:pt x="29380" y="80636"/>
                  </a:lnTo>
                  <a:lnTo>
                    <a:pt x="29425" y="80682"/>
                  </a:lnTo>
                  <a:lnTo>
                    <a:pt x="29516" y="80682"/>
                  </a:lnTo>
                  <a:lnTo>
                    <a:pt x="29653" y="80591"/>
                  </a:lnTo>
                  <a:lnTo>
                    <a:pt x="29698" y="80636"/>
                  </a:lnTo>
                  <a:lnTo>
                    <a:pt x="29744" y="80636"/>
                  </a:lnTo>
                  <a:lnTo>
                    <a:pt x="29789" y="80682"/>
                  </a:lnTo>
                  <a:lnTo>
                    <a:pt x="29926" y="80682"/>
                  </a:lnTo>
                  <a:lnTo>
                    <a:pt x="29971" y="80773"/>
                  </a:lnTo>
                  <a:lnTo>
                    <a:pt x="29926" y="80864"/>
                  </a:lnTo>
                  <a:lnTo>
                    <a:pt x="29926" y="81045"/>
                  </a:lnTo>
                  <a:lnTo>
                    <a:pt x="29971" y="81182"/>
                  </a:lnTo>
                  <a:lnTo>
                    <a:pt x="29926" y="81227"/>
                  </a:lnTo>
                  <a:lnTo>
                    <a:pt x="29880" y="81364"/>
                  </a:lnTo>
                  <a:lnTo>
                    <a:pt x="30290" y="81364"/>
                  </a:lnTo>
                  <a:lnTo>
                    <a:pt x="30472" y="81409"/>
                  </a:lnTo>
                  <a:lnTo>
                    <a:pt x="30517" y="81455"/>
                  </a:lnTo>
                  <a:lnTo>
                    <a:pt x="30517" y="81409"/>
                  </a:lnTo>
                  <a:lnTo>
                    <a:pt x="30517" y="81364"/>
                  </a:lnTo>
                  <a:lnTo>
                    <a:pt x="30608" y="81273"/>
                  </a:lnTo>
                  <a:lnTo>
                    <a:pt x="30744" y="81318"/>
                  </a:lnTo>
                  <a:lnTo>
                    <a:pt x="30926" y="81546"/>
                  </a:lnTo>
                  <a:lnTo>
                    <a:pt x="31017" y="81591"/>
                  </a:lnTo>
                  <a:lnTo>
                    <a:pt x="31017" y="81682"/>
                  </a:lnTo>
                  <a:lnTo>
                    <a:pt x="31108" y="81682"/>
                  </a:lnTo>
                  <a:lnTo>
                    <a:pt x="31245" y="81819"/>
                  </a:lnTo>
                  <a:lnTo>
                    <a:pt x="31290" y="81864"/>
                  </a:lnTo>
                  <a:lnTo>
                    <a:pt x="31290" y="81819"/>
                  </a:lnTo>
                  <a:lnTo>
                    <a:pt x="31336" y="81728"/>
                  </a:lnTo>
                  <a:lnTo>
                    <a:pt x="31381" y="81728"/>
                  </a:lnTo>
                  <a:lnTo>
                    <a:pt x="31518" y="81864"/>
                  </a:lnTo>
                  <a:lnTo>
                    <a:pt x="31518" y="82000"/>
                  </a:lnTo>
                  <a:lnTo>
                    <a:pt x="31609" y="82091"/>
                  </a:lnTo>
                  <a:lnTo>
                    <a:pt x="31609" y="82273"/>
                  </a:lnTo>
                  <a:lnTo>
                    <a:pt x="31745" y="82410"/>
                  </a:lnTo>
                  <a:lnTo>
                    <a:pt x="31790" y="82410"/>
                  </a:lnTo>
                  <a:lnTo>
                    <a:pt x="31836" y="82501"/>
                  </a:lnTo>
                  <a:lnTo>
                    <a:pt x="31836" y="82637"/>
                  </a:lnTo>
                  <a:lnTo>
                    <a:pt x="31881" y="82728"/>
                  </a:lnTo>
                  <a:lnTo>
                    <a:pt x="31927" y="82865"/>
                  </a:lnTo>
                  <a:lnTo>
                    <a:pt x="32154" y="82865"/>
                  </a:lnTo>
                  <a:lnTo>
                    <a:pt x="32154" y="82728"/>
                  </a:lnTo>
                  <a:lnTo>
                    <a:pt x="32245" y="82637"/>
                  </a:lnTo>
                  <a:lnTo>
                    <a:pt x="32291" y="82592"/>
                  </a:lnTo>
                  <a:lnTo>
                    <a:pt x="32291" y="82683"/>
                  </a:lnTo>
                  <a:lnTo>
                    <a:pt x="32336" y="82819"/>
                  </a:lnTo>
                  <a:lnTo>
                    <a:pt x="32336" y="82910"/>
                  </a:lnTo>
                  <a:lnTo>
                    <a:pt x="32245" y="83001"/>
                  </a:lnTo>
                  <a:lnTo>
                    <a:pt x="32291" y="83092"/>
                  </a:lnTo>
                  <a:lnTo>
                    <a:pt x="32336" y="83137"/>
                  </a:lnTo>
                  <a:lnTo>
                    <a:pt x="32427" y="83137"/>
                  </a:lnTo>
                  <a:lnTo>
                    <a:pt x="32518" y="83047"/>
                  </a:lnTo>
                  <a:lnTo>
                    <a:pt x="32564" y="83001"/>
                  </a:lnTo>
                  <a:lnTo>
                    <a:pt x="32655" y="83047"/>
                  </a:lnTo>
                  <a:lnTo>
                    <a:pt x="32791" y="83092"/>
                  </a:lnTo>
                  <a:lnTo>
                    <a:pt x="32836" y="83092"/>
                  </a:lnTo>
                  <a:lnTo>
                    <a:pt x="32973" y="83183"/>
                  </a:lnTo>
                  <a:lnTo>
                    <a:pt x="33018" y="83228"/>
                  </a:lnTo>
                  <a:lnTo>
                    <a:pt x="33018" y="83365"/>
                  </a:lnTo>
                  <a:lnTo>
                    <a:pt x="33155" y="83410"/>
                  </a:lnTo>
                  <a:lnTo>
                    <a:pt x="33246" y="83410"/>
                  </a:lnTo>
                  <a:lnTo>
                    <a:pt x="33291" y="83456"/>
                  </a:lnTo>
                  <a:lnTo>
                    <a:pt x="33428" y="83410"/>
                  </a:lnTo>
                  <a:lnTo>
                    <a:pt x="33610" y="83410"/>
                  </a:lnTo>
                  <a:lnTo>
                    <a:pt x="33701" y="83365"/>
                  </a:lnTo>
                  <a:lnTo>
                    <a:pt x="33655" y="83456"/>
                  </a:lnTo>
                  <a:lnTo>
                    <a:pt x="33428" y="83638"/>
                  </a:lnTo>
                  <a:lnTo>
                    <a:pt x="33291" y="83820"/>
                  </a:lnTo>
                  <a:lnTo>
                    <a:pt x="33337" y="84093"/>
                  </a:lnTo>
                  <a:lnTo>
                    <a:pt x="33291" y="84184"/>
                  </a:lnTo>
                  <a:lnTo>
                    <a:pt x="33337" y="84184"/>
                  </a:lnTo>
                  <a:lnTo>
                    <a:pt x="33337" y="84229"/>
                  </a:lnTo>
                  <a:lnTo>
                    <a:pt x="33291" y="84456"/>
                  </a:lnTo>
                  <a:lnTo>
                    <a:pt x="33428" y="84502"/>
                  </a:lnTo>
                  <a:lnTo>
                    <a:pt x="33473" y="84502"/>
                  </a:lnTo>
                  <a:lnTo>
                    <a:pt x="33428" y="84593"/>
                  </a:lnTo>
                  <a:lnTo>
                    <a:pt x="33246" y="84638"/>
                  </a:lnTo>
                  <a:lnTo>
                    <a:pt x="33155" y="84729"/>
                  </a:lnTo>
                  <a:lnTo>
                    <a:pt x="33337" y="84729"/>
                  </a:lnTo>
                  <a:lnTo>
                    <a:pt x="33701" y="84593"/>
                  </a:lnTo>
                  <a:lnTo>
                    <a:pt x="33701" y="84547"/>
                  </a:lnTo>
                  <a:lnTo>
                    <a:pt x="33837" y="84456"/>
                  </a:lnTo>
                  <a:lnTo>
                    <a:pt x="33837" y="84274"/>
                  </a:lnTo>
                  <a:lnTo>
                    <a:pt x="33883" y="84229"/>
                  </a:lnTo>
                  <a:lnTo>
                    <a:pt x="33973" y="84229"/>
                  </a:lnTo>
                  <a:lnTo>
                    <a:pt x="34064" y="84184"/>
                  </a:lnTo>
                  <a:lnTo>
                    <a:pt x="34201" y="84047"/>
                  </a:lnTo>
                  <a:lnTo>
                    <a:pt x="34292" y="84047"/>
                  </a:lnTo>
                  <a:lnTo>
                    <a:pt x="34337" y="83956"/>
                  </a:lnTo>
                  <a:lnTo>
                    <a:pt x="34383" y="83911"/>
                  </a:lnTo>
                  <a:lnTo>
                    <a:pt x="34337" y="83865"/>
                  </a:lnTo>
                  <a:lnTo>
                    <a:pt x="34337" y="83729"/>
                  </a:lnTo>
                  <a:lnTo>
                    <a:pt x="34428" y="83729"/>
                  </a:lnTo>
                  <a:lnTo>
                    <a:pt x="34474" y="83820"/>
                  </a:lnTo>
                  <a:lnTo>
                    <a:pt x="34519" y="83820"/>
                  </a:lnTo>
                  <a:lnTo>
                    <a:pt x="34610" y="83729"/>
                  </a:lnTo>
                  <a:lnTo>
                    <a:pt x="34610" y="83683"/>
                  </a:lnTo>
                  <a:lnTo>
                    <a:pt x="34474" y="83501"/>
                  </a:lnTo>
                  <a:lnTo>
                    <a:pt x="34656" y="83638"/>
                  </a:lnTo>
                  <a:lnTo>
                    <a:pt x="34747" y="83592"/>
                  </a:lnTo>
                  <a:lnTo>
                    <a:pt x="34701" y="83456"/>
                  </a:lnTo>
                  <a:lnTo>
                    <a:pt x="34747" y="83365"/>
                  </a:lnTo>
                  <a:lnTo>
                    <a:pt x="34519" y="83274"/>
                  </a:lnTo>
                  <a:lnTo>
                    <a:pt x="34701" y="83274"/>
                  </a:lnTo>
                  <a:lnTo>
                    <a:pt x="34701" y="83228"/>
                  </a:lnTo>
                  <a:lnTo>
                    <a:pt x="34610" y="83137"/>
                  </a:lnTo>
                  <a:lnTo>
                    <a:pt x="34610" y="83137"/>
                  </a:lnTo>
                  <a:lnTo>
                    <a:pt x="34747" y="83183"/>
                  </a:lnTo>
                  <a:lnTo>
                    <a:pt x="34792" y="83137"/>
                  </a:lnTo>
                  <a:lnTo>
                    <a:pt x="34838" y="83047"/>
                  </a:lnTo>
                  <a:lnTo>
                    <a:pt x="34838" y="83137"/>
                  </a:lnTo>
                  <a:lnTo>
                    <a:pt x="34792" y="83228"/>
                  </a:lnTo>
                  <a:lnTo>
                    <a:pt x="34838" y="83274"/>
                  </a:lnTo>
                  <a:lnTo>
                    <a:pt x="34974" y="83228"/>
                  </a:lnTo>
                  <a:lnTo>
                    <a:pt x="35065" y="83274"/>
                  </a:lnTo>
                  <a:lnTo>
                    <a:pt x="35292" y="83228"/>
                  </a:lnTo>
                  <a:lnTo>
                    <a:pt x="35611" y="83047"/>
                  </a:lnTo>
                  <a:lnTo>
                    <a:pt x="35702" y="82956"/>
                  </a:lnTo>
                  <a:lnTo>
                    <a:pt x="35884" y="82956"/>
                  </a:lnTo>
                  <a:lnTo>
                    <a:pt x="35884" y="82819"/>
                  </a:lnTo>
                  <a:lnTo>
                    <a:pt x="36020" y="82683"/>
                  </a:lnTo>
                  <a:lnTo>
                    <a:pt x="36156" y="82637"/>
                  </a:lnTo>
                  <a:lnTo>
                    <a:pt x="36338" y="82455"/>
                  </a:lnTo>
                  <a:lnTo>
                    <a:pt x="36429" y="82410"/>
                  </a:lnTo>
                  <a:lnTo>
                    <a:pt x="36429" y="82228"/>
                  </a:lnTo>
                  <a:lnTo>
                    <a:pt x="36520" y="82182"/>
                  </a:lnTo>
                  <a:lnTo>
                    <a:pt x="36657" y="82091"/>
                  </a:lnTo>
                  <a:lnTo>
                    <a:pt x="36566" y="82046"/>
                  </a:lnTo>
                  <a:lnTo>
                    <a:pt x="36657" y="81864"/>
                  </a:lnTo>
                  <a:lnTo>
                    <a:pt x="36520" y="81728"/>
                  </a:lnTo>
                  <a:lnTo>
                    <a:pt x="36657" y="81637"/>
                  </a:lnTo>
                  <a:lnTo>
                    <a:pt x="36657" y="81546"/>
                  </a:lnTo>
                  <a:lnTo>
                    <a:pt x="36748" y="81455"/>
                  </a:lnTo>
                  <a:lnTo>
                    <a:pt x="36748" y="81409"/>
                  </a:lnTo>
                  <a:lnTo>
                    <a:pt x="36702" y="81318"/>
                  </a:lnTo>
                  <a:lnTo>
                    <a:pt x="36657" y="81182"/>
                  </a:lnTo>
                  <a:lnTo>
                    <a:pt x="36748" y="81136"/>
                  </a:lnTo>
                  <a:lnTo>
                    <a:pt x="36793" y="81227"/>
                  </a:lnTo>
                  <a:lnTo>
                    <a:pt x="36793" y="81273"/>
                  </a:lnTo>
                  <a:lnTo>
                    <a:pt x="36839" y="81273"/>
                  </a:lnTo>
                  <a:lnTo>
                    <a:pt x="36839" y="81136"/>
                  </a:lnTo>
                  <a:lnTo>
                    <a:pt x="36748" y="80954"/>
                  </a:lnTo>
                  <a:lnTo>
                    <a:pt x="36702" y="80864"/>
                  </a:lnTo>
                  <a:lnTo>
                    <a:pt x="36657" y="80818"/>
                  </a:lnTo>
                  <a:lnTo>
                    <a:pt x="36657" y="80773"/>
                  </a:lnTo>
                  <a:lnTo>
                    <a:pt x="36566" y="80545"/>
                  </a:lnTo>
                  <a:lnTo>
                    <a:pt x="36611" y="80500"/>
                  </a:lnTo>
                  <a:lnTo>
                    <a:pt x="36566" y="80363"/>
                  </a:lnTo>
                  <a:lnTo>
                    <a:pt x="36611" y="80272"/>
                  </a:lnTo>
                  <a:lnTo>
                    <a:pt x="36611" y="80136"/>
                  </a:lnTo>
                  <a:lnTo>
                    <a:pt x="36566" y="80090"/>
                  </a:lnTo>
                  <a:lnTo>
                    <a:pt x="36475" y="79817"/>
                  </a:lnTo>
                  <a:lnTo>
                    <a:pt x="36429" y="79772"/>
                  </a:lnTo>
                  <a:lnTo>
                    <a:pt x="36384" y="79499"/>
                  </a:lnTo>
                  <a:lnTo>
                    <a:pt x="36247" y="79317"/>
                  </a:lnTo>
                  <a:lnTo>
                    <a:pt x="36293" y="79226"/>
                  </a:lnTo>
                  <a:lnTo>
                    <a:pt x="36247" y="79181"/>
                  </a:lnTo>
                  <a:lnTo>
                    <a:pt x="36247" y="79090"/>
                  </a:lnTo>
                  <a:lnTo>
                    <a:pt x="36066" y="78908"/>
                  </a:lnTo>
                  <a:lnTo>
                    <a:pt x="36066" y="78817"/>
                  </a:lnTo>
                  <a:lnTo>
                    <a:pt x="36020" y="78817"/>
                  </a:lnTo>
                  <a:lnTo>
                    <a:pt x="35975" y="78680"/>
                  </a:lnTo>
                  <a:lnTo>
                    <a:pt x="35884" y="78453"/>
                  </a:lnTo>
                  <a:lnTo>
                    <a:pt x="35520" y="78226"/>
                  </a:lnTo>
                  <a:lnTo>
                    <a:pt x="35429" y="78044"/>
                  </a:lnTo>
                  <a:lnTo>
                    <a:pt x="35065" y="77771"/>
                  </a:lnTo>
                  <a:lnTo>
                    <a:pt x="34610" y="77543"/>
                  </a:lnTo>
                  <a:lnTo>
                    <a:pt x="34610" y="77498"/>
                  </a:lnTo>
                  <a:lnTo>
                    <a:pt x="34428" y="77362"/>
                  </a:lnTo>
                  <a:lnTo>
                    <a:pt x="34110" y="77134"/>
                  </a:lnTo>
                  <a:lnTo>
                    <a:pt x="34064" y="77043"/>
                  </a:lnTo>
                  <a:lnTo>
                    <a:pt x="34019" y="76861"/>
                  </a:lnTo>
                  <a:lnTo>
                    <a:pt x="34064" y="76816"/>
                  </a:lnTo>
                  <a:lnTo>
                    <a:pt x="34064" y="76725"/>
                  </a:lnTo>
                  <a:lnTo>
                    <a:pt x="33928" y="76543"/>
                  </a:lnTo>
                  <a:lnTo>
                    <a:pt x="33883" y="76543"/>
                  </a:lnTo>
                  <a:lnTo>
                    <a:pt x="33655" y="76316"/>
                  </a:lnTo>
                  <a:lnTo>
                    <a:pt x="33428" y="76179"/>
                  </a:lnTo>
                  <a:lnTo>
                    <a:pt x="33291" y="76134"/>
                  </a:lnTo>
                  <a:lnTo>
                    <a:pt x="33428" y="76088"/>
                  </a:lnTo>
                  <a:lnTo>
                    <a:pt x="33428" y="76043"/>
                  </a:lnTo>
                  <a:lnTo>
                    <a:pt x="33246" y="75861"/>
                  </a:lnTo>
                  <a:lnTo>
                    <a:pt x="33337" y="75724"/>
                  </a:lnTo>
                  <a:lnTo>
                    <a:pt x="33428" y="75497"/>
                  </a:lnTo>
                  <a:lnTo>
                    <a:pt x="33382" y="75406"/>
                  </a:lnTo>
                  <a:lnTo>
                    <a:pt x="33337" y="75406"/>
                  </a:lnTo>
                  <a:lnTo>
                    <a:pt x="33337" y="75224"/>
                  </a:lnTo>
                  <a:lnTo>
                    <a:pt x="33382" y="75179"/>
                  </a:lnTo>
                  <a:lnTo>
                    <a:pt x="33428" y="75042"/>
                  </a:lnTo>
                  <a:lnTo>
                    <a:pt x="33519" y="74997"/>
                  </a:lnTo>
                  <a:lnTo>
                    <a:pt x="33519" y="74951"/>
                  </a:lnTo>
                  <a:lnTo>
                    <a:pt x="33564" y="74997"/>
                  </a:lnTo>
                  <a:lnTo>
                    <a:pt x="33655" y="74997"/>
                  </a:lnTo>
                  <a:lnTo>
                    <a:pt x="33792" y="74815"/>
                  </a:lnTo>
                  <a:lnTo>
                    <a:pt x="33837" y="74769"/>
                  </a:lnTo>
                  <a:lnTo>
                    <a:pt x="33883" y="74724"/>
                  </a:lnTo>
                  <a:lnTo>
                    <a:pt x="33837" y="74633"/>
                  </a:lnTo>
                  <a:lnTo>
                    <a:pt x="33837" y="74587"/>
                  </a:lnTo>
                  <a:lnTo>
                    <a:pt x="33837" y="74451"/>
                  </a:lnTo>
                  <a:lnTo>
                    <a:pt x="33883" y="74360"/>
                  </a:lnTo>
                  <a:lnTo>
                    <a:pt x="33837" y="74269"/>
                  </a:lnTo>
                  <a:lnTo>
                    <a:pt x="33883" y="74223"/>
                  </a:lnTo>
                  <a:lnTo>
                    <a:pt x="33883" y="74087"/>
                  </a:lnTo>
                  <a:lnTo>
                    <a:pt x="33928" y="74133"/>
                  </a:lnTo>
                  <a:lnTo>
                    <a:pt x="34019" y="74178"/>
                  </a:lnTo>
                  <a:lnTo>
                    <a:pt x="34064" y="74178"/>
                  </a:lnTo>
                  <a:lnTo>
                    <a:pt x="34110" y="74087"/>
                  </a:lnTo>
                  <a:lnTo>
                    <a:pt x="34246" y="74042"/>
                  </a:lnTo>
                  <a:lnTo>
                    <a:pt x="34337" y="74133"/>
                  </a:lnTo>
                  <a:lnTo>
                    <a:pt x="34337" y="74042"/>
                  </a:lnTo>
                  <a:lnTo>
                    <a:pt x="34428" y="73996"/>
                  </a:lnTo>
                  <a:lnTo>
                    <a:pt x="34383" y="73905"/>
                  </a:lnTo>
                  <a:lnTo>
                    <a:pt x="34428" y="73814"/>
                  </a:lnTo>
                  <a:lnTo>
                    <a:pt x="34565" y="73769"/>
                  </a:lnTo>
                  <a:lnTo>
                    <a:pt x="34701" y="73814"/>
                  </a:lnTo>
                  <a:lnTo>
                    <a:pt x="34838" y="73723"/>
                  </a:lnTo>
                  <a:lnTo>
                    <a:pt x="34929" y="73723"/>
                  </a:lnTo>
                  <a:lnTo>
                    <a:pt x="35019" y="73678"/>
                  </a:lnTo>
                  <a:lnTo>
                    <a:pt x="35065" y="73587"/>
                  </a:lnTo>
                  <a:lnTo>
                    <a:pt x="35019" y="73541"/>
                  </a:lnTo>
                  <a:lnTo>
                    <a:pt x="35110" y="73541"/>
                  </a:lnTo>
                  <a:lnTo>
                    <a:pt x="35156" y="73496"/>
                  </a:lnTo>
                  <a:lnTo>
                    <a:pt x="35247" y="73541"/>
                  </a:lnTo>
                  <a:lnTo>
                    <a:pt x="35383" y="73496"/>
                  </a:lnTo>
                  <a:lnTo>
                    <a:pt x="35383" y="73405"/>
                  </a:lnTo>
                  <a:lnTo>
                    <a:pt x="35383" y="73223"/>
                  </a:lnTo>
                  <a:lnTo>
                    <a:pt x="35474" y="73405"/>
                  </a:lnTo>
                  <a:lnTo>
                    <a:pt x="35611" y="73541"/>
                  </a:lnTo>
                  <a:lnTo>
                    <a:pt x="35702" y="73541"/>
                  </a:lnTo>
                  <a:lnTo>
                    <a:pt x="35884" y="73678"/>
                  </a:lnTo>
                  <a:lnTo>
                    <a:pt x="35975" y="73632"/>
                  </a:lnTo>
                  <a:lnTo>
                    <a:pt x="36111" y="73678"/>
                  </a:lnTo>
                  <a:lnTo>
                    <a:pt x="36156" y="73541"/>
                  </a:lnTo>
                  <a:lnTo>
                    <a:pt x="36293" y="73632"/>
                  </a:lnTo>
                  <a:lnTo>
                    <a:pt x="36384" y="73587"/>
                  </a:lnTo>
                  <a:lnTo>
                    <a:pt x="36475" y="73632"/>
                  </a:lnTo>
                  <a:lnTo>
                    <a:pt x="36520" y="73678"/>
                  </a:lnTo>
                  <a:lnTo>
                    <a:pt x="36384" y="73678"/>
                  </a:lnTo>
                  <a:lnTo>
                    <a:pt x="36338" y="73814"/>
                  </a:lnTo>
                  <a:lnTo>
                    <a:pt x="36247" y="73996"/>
                  </a:lnTo>
                  <a:lnTo>
                    <a:pt x="36247" y="74087"/>
                  </a:lnTo>
                  <a:lnTo>
                    <a:pt x="36429" y="74314"/>
                  </a:lnTo>
                  <a:lnTo>
                    <a:pt x="36566" y="74405"/>
                  </a:lnTo>
                  <a:lnTo>
                    <a:pt x="36520" y="74496"/>
                  </a:lnTo>
                  <a:lnTo>
                    <a:pt x="36566" y="74633"/>
                  </a:lnTo>
                  <a:lnTo>
                    <a:pt x="36611" y="74633"/>
                  </a:lnTo>
                  <a:lnTo>
                    <a:pt x="36657" y="74496"/>
                  </a:lnTo>
                  <a:lnTo>
                    <a:pt x="36839" y="74542"/>
                  </a:lnTo>
                  <a:lnTo>
                    <a:pt x="36839" y="74587"/>
                  </a:lnTo>
                  <a:lnTo>
                    <a:pt x="36930" y="74587"/>
                  </a:lnTo>
                  <a:lnTo>
                    <a:pt x="37066" y="74405"/>
                  </a:lnTo>
                  <a:lnTo>
                    <a:pt x="37021" y="74360"/>
                  </a:lnTo>
                  <a:lnTo>
                    <a:pt x="36975" y="74314"/>
                  </a:lnTo>
                  <a:lnTo>
                    <a:pt x="36975" y="74269"/>
                  </a:lnTo>
                  <a:lnTo>
                    <a:pt x="36884" y="74133"/>
                  </a:lnTo>
                  <a:lnTo>
                    <a:pt x="36793" y="74133"/>
                  </a:lnTo>
                  <a:lnTo>
                    <a:pt x="36702" y="73996"/>
                  </a:lnTo>
                  <a:lnTo>
                    <a:pt x="36748" y="73905"/>
                  </a:lnTo>
                  <a:lnTo>
                    <a:pt x="36884" y="73814"/>
                  </a:lnTo>
                  <a:lnTo>
                    <a:pt x="36884" y="73723"/>
                  </a:lnTo>
                  <a:lnTo>
                    <a:pt x="36884" y="73632"/>
                  </a:lnTo>
                  <a:lnTo>
                    <a:pt x="36930" y="73632"/>
                  </a:lnTo>
                  <a:lnTo>
                    <a:pt x="36975" y="73587"/>
                  </a:lnTo>
                  <a:lnTo>
                    <a:pt x="36975" y="73632"/>
                  </a:lnTo>
                  <a:lnTo>
                    <a:pt x="37021" y="73678"/>
                  </a:lnTo>
                  <a:lnTo>
                    <a:pt x="37066" y="73723"/>
                  </a:lnTo>
                  <a:lnTo>
                    <a:pt x="37112" y="73769"/>
                  </a:lnTo>
                  <a:lnTo>
                    <a:pt x="37066" y="73769"/>
                  </a:lnTo>
                  <a:lnTo>
                    <a:pt x="37112" y="73814"/>
                  </a:lnTo>
                  <a:lnTo>
                    <a:pt x="37203" y="73723"/>
                  </a:lnTo>
                  <a:lnTo>
                    <a:pt x="37384" y="73678"/>
                  </a:lnTo>
                  <a:lnTo>
                    <a:pt x="37430" y="73587"/>
                  </a:lnTo>
                  <a:lnTo>
                    <a:pt x="37566" y="73632"/>
                  </a:lnTo>
                  <a:lnTo>
                    <a:pt x="37703" y="73541"/>
                  </a:lnTo>
                  <a:lnTo>
                    <a:pt x="37885" y="73450"/>
                  </a:lnTo>
                  <a:lnTo>
                    <a:pt x="37794" y="73359"/>
                  </a:lnTo>
                  <a:lnTo>
                    <a:pt x="37930" y="73359"/>
                  </a:lnTo>
                  <a:lnTo>
                    <a:pt x="38112" y="73314"/>
                  </a:lnTo>
                  <a:lnTo>
                    <a:pt x="38249" y="73359"/>
                  </a:lnTo>
                  <a:lnTo>
                    <a:pt x="38340" y="73359"/>
                  </a:lnTo>
                  <a:lnTo>
                    <a:pt x="38521" y="73268"/>
                  </a:lnTo>
                  <a:lnTo>
                    <a:pt x="38658" y="73132"/>
                  </a:lnTo>
                  <a:lnTo>
                    <a:pt x="38794" y="72996"/>
                  </a:lnTo>
                  <a:lnTo>
                    <a:pt x="38794" y="72905"/>
                  </a:lnTo>
                  <a:lnTo>
                    <a:pt x="38840" y="72950"/>
                  </a:lnTo>
                  <a:lnTo>
                    <a:pt x="38885" y="72996"/>
                  </a:lnTo>
                  <a:lnTo>
                    <a:pt x="38976" y="72950"/>
                  </a:lnTo>
                  <a:lnTo>
                    <a:pt x="39067" y="72814"/>
                  </a:lnTo>
                  <a:lnTo>
                    <a:pt x="39158" y="72768"/>
                  </a:lnTo>
                  <a:lnTo>
                    <a:pt x="39158" y="72586"/>
                  </a:lnTo>
                  <a:lnTo>
                    <a:pt x="39113" y="72450"/>
                  </a:lnTo>
                  <a:lnTo>
                    <a:pt x="39113" y="72313"/>
                  </a:lnTo>
                  <a:lnTo>
                    <a:pt x="39067" y="72222"/>
                  </a:lnTo>
                  <a:lnTo>
                    <a:pt x="39067" y="72222"/>
                  </a:lnTo>
                  <a:lnTo>
                    <a:pt x="39158" y="72313"/>
                  </a:lnTo>
                  <a:lnTo>
                    <a:pt x="39340" y="72404"/>
                  </a:lnTo>
                  <a:lnTo>
                    <a:pt x="39386" y="72495"/>
                  </a:lnTo>
                  <a:lnTo>
                    <a:pt x="39567" y="72677"/>
                  </a:lnTo>
                  <a:lnTo>
                    <a:pt x="39658" y="72632"/>
                  </a:lnTo>
                  <a:lnTo>
                    <a:pt x="39658" y="72632"/>
                  </a:lnTo>
                  <a:lnTo>
                    <a:pt x="39567" y="72723"/>
                  </a:lnTo>
                  <a:lnTo>
                    <a:pt x="39477" y="72814"/>
                  </a:lnTo>
                  <a:lnTo>
                    <a:pt x="39477" y="72859"/>
                  </a:lnTo>
                  <a:lnTo>
                    <a:pt x="39749" y="72723"/>
                  </a:lnTo>
                  <a:lnTo>
                    <a:pt x="39795" y="72541"/>
                  </a:lnTo>
                  <a:lnTo>
                    <a:pt x="39931" y="72495"/>
                  </a:lnTo>
                  <a:lnTo>
                    <a:pt x="40022" y="72450"/>
                  </a:lnTo>
                  <a:lnTo>
                    <a:pt x="40113" y="72495"/>
                  </a:lnTo>
                  <a:lnTo>
                    <a:pt x="40250" y="72495"/>
                  </a:lnTo>
                  <a:lnTo>
                    <a:pt x="40295" y="72404"/>
                  </a:lnTo>
                  <a:lnTo>
                    <a:pt x="40386" y="72359"/>
                  </a:lnTo>
                  <a:lnTo>
                    <a:pt x="40432" y="72268"/>
                  </a:lnTo>
                  <a:lnTo>
                    <a:pt x="40477" y="72359"/>
                  </a:lnTo>
                  <a:lnTo>
                    <a:pt x="40614" y="72495"/>
                  </a:lnTo>
                  <a:lnTo>
                    <a:pt x="40704" y="72450"/>
                  </a:lnTo>
                  <a:lnTo>
                    <a:pt x="40704" y="72313"/>
                  </a:lnTo>
                  <a:lnTo>
                    <a:pt x="40795" y="72313"/>
                  </a:lnTo>
                  <a:lnTo>
                    <a:pt x="40795" y="72359"/>
                  </a:lnTo>
                  <a:lnTo>
                    <a:pt x="40932" y="72359"/>
                  </a:lnTo>
                  <a:lnTo>
                    <a:pt x="40977" y="72268"/>
                  </a:lnTo>
                  <a:lnTo>
                    <a:pt x="41159" y="72222"/>
                  </a:lnTo>
                  <a:lnTo>
                    <a:pt x="41250" y="72131"/>
                  </a:lnTo>
                  <a:lnTo>
                    <a:pt x="41296" y="72086"/>
                  </a:lnTo>
                  <a:lnTo>
                    <a:pt x="41341" y="72177"/>
                  </a:lnTo>
                  <a:lnTo>
                    <a:pt x="41387" y="72086"/>
                  </a:lnTo>
                  <a:lnTo>
                    <a:pt x="41478" y="72131"/>
                  </a:lnTo>
                  <a:lnTo>
                    <a:pt x="41614" y="72040"/>
                  </a:lnTo>
                  <a:lnTo>
                    <a:pt x="41569" y="71949"/>
                  </a:lnTo>
                  <a:lnTo>
                    <a:pt x="41614" y="71859"/>
                  </a:lnTo>
                  <a:lnTo>
                    <a:pt x="41660" y="71677"/>
                  </a:lnTo>
                  <a:lnTo>
                    <a:pt x="41614" y="71540"/>
                  </a:lnTo>
                  <a:lnTo>
                    <a:pt x="41660" y="71540"/>
                  </a:lnTo>
                  <a:lnTo>
                    <a:pt x="41705" y="71449"/>
                  </a:lnTo>
                  <a:lnTo>
                    <a:pt x="41932" y="71449"/>
                  </a:lnTo>
                  <a:lnTo>
                    <a:pt x="41932" y="71495"/>
                  </a:lnTo>
                  <a:lnTo>
                    <a:pt x="42114" y="71495"/>
                  </a:lnTo>
                  <a:lnTo>
                    <a:pt x="42114" y="71313"/>
                  </a:lnTo>
                  <a:lnTo>
                    <a:pt x="42205" y="71313"/>
                  </a:lnTo>
                  <a:lnTo>
                    <a:pt x="42251" y="71222"/>
                  </a:lnTo>
                  <a:lnTo>
                    <a:pt x="42296" y="71176"/>
                  </a:lnTo>
                  <a:lnTo>
                    <a:pt x="42296" y="71267"/>
                  </a:lnTo>
                  <a:lnTo>
                    <a:pt x="42387" y="71222"/>
                  </a:lnTo>
                  <a:lnTo>
                    <a:pt x="42478" y="71085"/>
                  </a:lnTo>
                  <a:lnTo>
                    <a:pt x="42569" y="71176"/>
                  </a:lnTo>
                  <a:lnTo>
                    <a:pt x="42569" y="71040"/>
                  </a:lnTo>
                  <a:lnTo>
                    <a:pt x="42660" y="71040"/>
                  </a:lnTo>
                  <a:lnTo>
                    <a:pt x="42706" y="70903"/>
                  </a:lnTo>
                  <a:lnTo>
                    <a:pt x="42569" y="70858"/>
                  </a:lnTo>
                  <a:lnTo>
                    <a:pt x="42478" y="70903"/>
                  </a:lnTo>
                  <a:lnTo>
                    <a:pt x="42296" y="70767"/>
                  </a:lnTo>
                  <a:lnTo>
                    <a:pt x="42524" y="70722"/>
                  </a:lnTo>
                  <a:lnTo>
                    <a:pt x="42660" y="70585"/>
                  </a:lnTo>
                  <a:lnTo>
                    <a:pt x="42706" y="70631"/>
                  </a:lnTo>
                  <a:lnTo>
                    <a:pt x="42797" y="70540"/>
                  </a:lnTo>
                  <a:lnTo>
                    <a:pt x="43024" y="70676"/>
                  </a:lnTo>
                  <a:lnTo>
                    <a:pt x="43069" y="70540"/>
                  </a:lnTo>
                  <a:lnTo>
                    <a:pt x="42933" y="70494"/>
                  </a:lnTo>
                  <a:lnTo>
                    <a:pt x="42888" y="70403"/>
                  </a:lnTo>
                  <a:lnTo>
                    <a:pt x="42933" y="70312"/>
                  </a:lnTo>
                  <a:lnTo>
                    <a:pt x="43069" y="70403"/>
                  </a:lnTo>
                  <a:lnTo>
                    <a:pt x="43160" y="70312"/>
                  </a:lnTo>
                  <a:lnTo>
                    <a:pt x="43160" y="70267"/>
                  </a:lnTo>
                  <a:lnTo>
                    <a:pt x="43069" y="70267"/>
                  </a:lnTo>
                  <a:lnTo>
                    <a:pt x="43024" y="70130"/>
                  </a:lnTo>
                  <a:lnTo>
                    <a:pt x="42933" y="70039"/>
                  </a:lnTo>
                  <a:lnTo>
                    <a:pt x="43069" y="70039"/>
                  </a:lnTo>
                  <a:lnTo>
                    <a:pt x="43115" y="70085"/>
                  </a:lnTo>
                  <a:lnTo>
                    <a:pt x="43206" y="70085"/>
                  </a:lnTo>
                  <a:lnTo>
                    <a:pt x="43251" y="70176"/>
                  </a:lnTo>
                  <a:lnTo>
                    <a:pt x="43251" y="70039"/>
                  </a:lnTo>
                  <a:lnTo>
                    <a:pt x="43115" y="69948"/>
                  </a:lnTo>
                  <a:lnTo>
                    <a:pt x="43115" y="69812"/>
                  </a:lnTo>
                  <a:lnTo>
                    <a:pt x="43206" y="69812"/>
                  </a:lnTo>
                  <a:lnTo>
                    <a:pt x="43251" y="69721"/>
                  </a:lnTo>
                  <a:lnTo>
                    <a:pt x="43388" y="69812"/>
                  </a:lnTo>
                  <a:lnTo>
                    <a:pt x="43388" y="69948"/>
                  </a:lnTo>
                  <a:lnTo>
                    <a:pt x="43479" y="69948"/>
                  </a:lnTo>
                  <a:lnTo>
                    <a:pt x="43570" y="70085"/>
                  </a:lnTo>
                  <a:lnTo>
                    <a:pt x="43570" y="69857"/>
                  </a:lnTo>
                  <a:lnTo>
                    <a:pt x="43524" y="69766"/>
                  </a:lnTo>
                  <a:lnTo>
                    <a:pt x="43433" y="69766"/>
                  </a:lnTo>
                  <a:lnTo>
                    <a:pt x="43388" y="69676"/>
                  </a:lnTo>
                  <a:lnTo>
                    <a:pt x="43524" y="69630"/>
                  </a:lnTo>
                  <a:lnTo>
                    <a:pt x="43524" y="69539"/>
                  </a:lnTo>
                  <a:lnTo>
                    <a:pt x="43388" y="69494"/>
                  </a:lnTo>
                  <a:lnTo>
                    <a:pt x="43570" y="69357"/>
                  </a:lnTo>
                  <a:lnTo>
                    <a:pt x="43479" y="69266"/>
                  </a:lnTo>
                  <a:lnTo>
                    <a:pt x="43342" y="69266"/>
                  </a:lnTo>
                  <a:lnTo>
                    <a:pt x="43297" y="69312"/>
                  </a:lnTo>
                  <a:lnTo>
                    <a:pt x="43297" y="69312"/>
                  </a:lnTo>
                  <a:lnTo>
                    <a:pt x="43342" y="69175"/>
                  </a:lnTo>
                  <a:lnTo>
                    <a:pt x="43479" y="69084"/>
                  </a:lnTo>
                  <a:lnTo>
                    <a:pt x="43752" y="68948"/>
                  </a:lnTo>
                  <a:lnTo>
                    <a:pt x="43661" y="68857"/>
                  </a:lnTo>
                  <a:lnTo>
                    <a:pt x="43570" y="68948"/>
                  </a:lnTo>
                  <a:lnTo>
                    <a:pt x="43388" y="68811"/>
                  </a:lnTo>
                  <a:lnTo>
                    <a:pt x="43570" y="68811"/>
                  </a:lnTo>
                  <a:lnTo>
                    <a:pt x="43433" y="68629"/>
                  </a:lnTo>
                  <a:lnTo>
                    <a:pt x="43297" y="68629"/>
                  </a:lnTo>
                  <a:lnTo>
                    <a:pt x="43388" y="68584"/>
                  </a:lnTo>
                  <a:lnTo>
                    <a:pt x="43342" y="68493"/>
                  </a:lnTo>
                  <a:lnTo>
                    <a:pt x="43433" y="68493"/>
                  </a:lnTo>
                  <a:lnTo>
                    <a:pt x="43479" y="68357"/>
                  </a:lnTo>
                  <a:lnTo>
                    <a:pt x="43524" y="68402"/>
                  </a:lnTo>
                  <a:lnTo>
                    <a:pt x="43615" y="68357"/>
                  </a:lnTo>
                  <a:lnTo>
                    <a:pt x="43570" y="68539"/>
                  </a:lnTo>
                  <a:lnTo>
                    <a:pt x="43706" y="68539"/>
                  </a:lnTo>
                  <a:lnTo>
                    <a:pt x="43888" y="68311"/>
                  </a:lnTo>
                  <a:lnTo>
                    <a:pt x="43888" y="68220"/>
                  </a:lnTo>
                  <a:lnTo>
                    <a:pt x="44070" y="68220"/>
                  </a:lnTo>
                  <a:lnTo>
                    <a:pt x="43979" y="68084"/>
                  </a:lnTo>
                  <a:lnTo>
                    <a:pt x="43843" y="68084"/>
                  </a:lnTo>
                  <a:lnTo>
                    <a:pt x="43888" y="67947"/>
                  </a:lnTo>
                  <a:lnTo>
                    <a:pt x="43979" y="68084"/>
                  </a:lnTo>
                  <a:lnTo>
                    <a:pt x="44115" y="67993"/>
                  </a:lnTo>
                  <a:lnTo>
                    <a:pt x="44115" y="67856"/>
                  </a:lnTo>
                  <a:lnTo>
                    <a:pt x="44161" y="67811"/>
                  </a:lnTo>
                  <a:lnTo>
                    <a:pt x="44115" y="67720"/>
                  </a:lnTo>
                  <a:lnTo>
                    <a:pt x="44115" y="67583"/>
                  </a:lnTo>
                  <a:lnTo>
                    <a:pt x="44206" y="67538"/>
                  </a:lnTo>
                  <a:lnTo>
                    <a:pt x="44161" y="67447"/>
                  </a:lnTo>
                  <a:lnTo>
                    <a:pt x="44161" y="67356"/>
                  </a:lnTo>
                  <a:lnTo>
                    <a:pt x="44025" y="67265"/>
                  </a:lnTo>
                  <a:lnTo>
                    <a:pt x="44206" y="67356"/>
                  </a:lnTo>
                  <a:lnTo>
                    <a:pt x="44297" y="67265"/>
                  </a:lnTo>
                  <a:lnTo>
                    <a:pt x="44434" y="66992"/>
                  </a:lnTo>
                  <a:lnTo>
                    <a:pt x="44570" y="66992"/>
                  </a:lnTo>
                  <a:lnTo>
                    <a:pt x="44570" y="67083"/>
                  </a:lnTo>
                  <a:lnTo>
                    <a:pt x="44616" y="67174"/>
                  </a:lnTo>
                  <a:lnTo>
                    <a:pt x="44661" y="66992"/>
                  </a:lnTo>
                  <a:lnTo>
                    <a:pt x="44752" y="66947"/>
                  </a:lnTo>
                  <a:lnTo>
                    <a:pt x="44661" y="66765"/>
                  </a:lnTo>
                  <a:lnTo>
                    <a:pt x="44525" y="66765"/>
                  </a:lnTo>
                  <a:lnTo>
                    <a:pt x="44479" y="66719"/>
                  </a:lnTo>
                  <a:lnTo>
                    <a:pt x="44525" y="66628"/>
                  </a:lnTo>
                  <a:lnTo>
                    <a:pt x="44661" y="66674"/>
                  </a:lnTo>
                  <a:lnTo>
                    <a:pt x="44707" y="66583"/>
                  </a:lnTo>
                  <a:lnTo>
                    <a:pt x="44661" y="66492"/>
                  </a:lnTo>
                  <a:lnTo>
                    <a:pt x="44570" y="66446"/>
                  </a:lnTo>
                  <a:lnTo>
                    <a:pt x="44661" y="66355"/>
                  </a:lnTo>
                  <a:lnTo>
                    <a:pt x="44707" y="66355"/>
                  </a:lnTo>
                  <a:lnTo>
                    <a:pt x="44752" y="66310"/>
                  </a:lnTo>
                  <a:lnTo>
                    <a:pt x="44661" y="66219"/>
                  </a:lnTo>
                  <a:lnTo>
                    <a:pt x="44388" y="66219"/>
                  </a:lnTo>
                  <a:lnTo>
                    <a:pt x="44388" y="66174"/>
                  </a:lnTo>
                  <a:lnTo>
                    <a:pt x="44570" y="65992"/>
                  </a:lnTo>
                  <a:lnTo>
                    <a:pt x="44707" y="66037"/>
                  </a:lnTo>
                  <a:lnTo>
                    <a:pt x="44798" y="66037"/>
                  </a:lnTo>
                  <a:lnTo>
                    <a:pt x="44798" y="65946"/>
                  </a:lnTo>
                  <a:lnTo>
                    <a:pt x="44889" y="65992"/>
                  </a:lnTo>
                  <a:lnTo>
                    <a:pt x="44889" y="66037"/>
                  </a:lnTo>
                  <a:lnTo>
                    <a:pt x="45025" y="65946"/>
                  </a:lnTo>
                  <a:lnTo>
                    <a:pt x="44934" y="65855"/>
                  </a:lnTo>
                  <a:lnTo>
                    <a:pt x="44934" y="65628"/>
                  </a:lnTo>
                  <a:lnTo>
                    <a:pt x="44843" y="65582"/>
                  </a:lnTo>
                  <a:lnTo>
                    <a:pt x="44752" y="65673"/>
                  </a:lnTo>
                  <a:lnTo>
                    <a:pt x="44798" y="65719"/>
                  </a:lnTo>
                  <a:lnTo>
                    <a:pt x="44798" y="65810"/>
                  </a:lnTo>
                  <a:lnTo>
                    <a:pt x="44616" y="65764"/>
                  </a:lnTo>
                  <a:lnTo>
                    <a:pt x="44388" y="65946"/>
                  </a:lnTo>
                  <a:lnTo>
                    <a:pt x="44297" y="65901"/>
                  </a:lnTo>
                  <a:lnTo>
                    <a:pt x="44297" y="65764"/>
                  </a:lnTo>
                  <a:lnTo>
                    <a:pt x="44525" y="65719"/>
                  </a:lnTo>
                  <a:lnTo>
                    <a:pt x="44889" y="65400"/>
                  </a:lnTo>
                  <a:lnTo>
                    <a:pt x="44843" y="65355"/>
                  </a:lnTo>
                  <a:lnTo>
                    <a:pt x="44707" y="65355"/>
                  </a:lnTo>
                  <a:lnTo>
                    <a:pt x="44616" y="65264"/>
                  </a:lnTo>
                  <a:lnTo>
                    <a:pt x="44570" y="65309"/>
                  </a:lnTo>
                  <a:lnTo>
                    <a:pt x="44297" y="64991"/>
                  </a:lnTo>
                  <a:lnTo>
                    <a:pt x="44115" y="64946"/>
                  </a:lnTo>
                  <a:lnTo>
                    <a:pt x="43888" y="65173"/>
                  </a:lnTo>
                  <a:lnTo>
                    <a:pt x="43752" y="65128"/>
                  </a:lnTo>
                  <a:lnTo>
                    <a:pt x="43615" y="64900"/>
                  </a:lnTo>
                  <a:lnTo>
                    <a:pt x="43433" y="64946"/>
                  </a:lnTo>
                  <a:lnTo>
                    <a:pt x="43297" y="65082"/>
                  </a:lnTo>
                  <a:lnTo>
                    <a:pt x="43206" y="65219"/>
                  </a:lnTo>
                  <a:lnTo>
                    <a:pt x="43251" y="65037"/>
                  </a:lnTo>
                  <a:lnTo>
                    <a:pt x="43433" y="64855"/>
                  </a:lnTo>
                  <a:lnTo>
                    <a:pt x="43524" y="64855"/>
                  </a:lnTo>
                  <a:lnTo>
                    <a:pt x="43615" y="64809"/>
                  </a:lnTo>
                  <a:lnTo>
                    <a:pt x="43843" y="64900"/>
                  </a:lnTo>
                  <a:lnTo>
                    <a:pt x="43979" y="64809"/>
                  </a:lnTo>
                  <a:lnTo>
                    <a:pt x="43979" y="64673"/>
                  </a:lnTo>
                  <a:lnTo>
                    <a:pt x="44070" y="64627"/>
                  </a:lnTo>
                  <a:lnTo>
                    <a:pt x="44161" y="64627"/>
                  </a:lnTo>
                  <a:lnTo>
                    <a:pt x="44343" y="64400"/>
                  </a:lnTo>
                  <a:lnTo>
                    <a:pt x="44570" y="64400"/>
                  </a:lnTo>
                  <a:lnTo>
                    <a:pt x="44570" y="64263"/>
                  </a:lnTo>
                  <a:lnTo>
                    <a:pt x="44388" y="63945"/>
                  </a:lnTo>
                  <a:lnTo>
                    <a:pt x="43979" y="63718"/>
                  </a:lnTo>
                  <a:lnTo>
                    <a:pt x="43706" y="63536"/>
                  </a:lnTo>
                  <a:lnTo>
                    <a:pt x="43388" y="63263"/>
                  </a:lnTo>
                  <a:lnTo>
                    <a:pt x="43206" y="63217"/>
                  </a:lnTo>
                  <a:lnTo>
                    <a:pt x="42978" y="63399"/>
                  </a:lnTo>
                  <a:lnTo>
                    <a:pt x="42842" y="63399"/>
                  </a:lnTo>
                  <a:lnTo>
                    <a:pt x="42615" y="63217"/>
                  </a:lnTo>
                  <a:lnTo>
                    <a:pt x="42615" y="63126"/>
                  </a:lnTo>
                  <a:lnTo>
                    <a:pt x="42524" y="63081"/>
                  </a:lnTo>
                  <a:lnTo>
                    <a:pt x="42342" y="63172"/>
                  </a:lnTo>
                  <a:lnTo>
                    <a:pt x="42160" y="63126"/>
                  </a:lnTo>
                  <a:lnTo>
                    <a:pt x="41978" y="63172"/>
                  </a:lnTo>
                  <a:lnTo>
                    <a:pt x="41751" y="63445"/>
                  </a:lnTo>
                  <a:lnTo>
                    <a:pt x="41932" y="63081"/>
                  </a:lnTo>
                  <a:lnTo>
                    <a:pt x="42069" y="63035"/>
                  </a:lnTo>
                  <a:lnTo>
                    <a:pt x="42296" y="63035"/>
                  </a:lnTo>
                  <a:lnTo>
                    <a:pt x="42342" y="62990"/>
                  </a:lnTo>
                  <a:lnTo>
                    <a:pt x="42433" y="63035"/>
                  </a:lnTo>
                  <a:lnTo>
                    <a:pt x="42660" y="62990"/>
                  </a:lnTo>
                  <a:lnTo>
                    <a:pt x="42751" y="63217"/>
                  </a:lnTo>
                  <a:lnTo>
                    <a:pt x="42842" y="63308"/>
                  </a:lnTo>
                  <a:lnTo>
                    <a:pt x="43024" y="63308"/>
                  </a:lnTo>
                  <a:lnTo>
                    <a:pt x="43115" y="63172"/>
                  </a:lnTo>
                  <a:lnTo>
                    <a:pt x="43388" y="63217"/>
                  </a:lnTo>
                  <a:lnTo>
                    <a:pt x="43524" y="63308"/>
                  </a:lnTo>
                  <a:lnTo>
                    <a:pt x="43661" y="63308"/>
                  </a:lnTo>
                  <a:lnTo>
                    <a:pt x="43843" y="63490"/>
                  </a:lnTo>
                  <a:lnTo>
                    <a:pt x="44070" y="63354"/>
                  </a:lnTo>
                  <a:lnTo>
                    <a:pt x="44388" y="63490"/>
                  </a:lnTo>
                  <a:lnTo>
                    <a:pt x="44479" y="63399"/>
                  </a:lnTo>
                  <a:lnTo>
                    <a:pt x="44343" y="63172"/>
                  </a:lnTo>
                  <a:lnTo>
                    <a:pt x="44252" y="63126"/>
                  </a:lnTo>
                  <a:lnTo>
                    <a:pt x="44070" y="62899"/>
                  </a:lnTo>
                  <a:lnTo>
                    <a:pt x="44070" y="62854"/>
                  </a:lnTo>
                  <a:lnTo>
                    <a:pt x="43979" y="62808"/>
                  </a:lnTo>
                  <a:lnTo>
                    <a:pt x="43797" y="62808"/>
                  </a:lnTo>
                  <a:lnTo>
                    <a:pt x="43661" y="62717"/>
                  </a:lnTo>
                  <a:lnTo>
                    <a:pt x="43433" y="62444"/>
                  </a:lnTo>
                  <a:lnTo>
                    <a:pt x="43433" y="62217"/>
                  </a:lnTo>
                  <a:lnTo>
                    <a:pt x="43160" y="61989"/>
                  </a:lnTo>
                  <a:lnTo>
                    <a:pt x="43115" y="61762"/>
                  </a:lnTo>
                  <a:lnTo>
                    <a:pt x="42978" y="61717"/>
                  </a:lnTo>
                  <a:lnTo>
                    <a:pt x="43069" y="61489"/>
                  </a:lnTo>
                  <a:lnTo>
                    <a:pt x="42978" y="61489"/>
                  </a:lnTo>
                  <a:lnTo>
                    <a:pt x="42751" y="60989"/>
                  </a:lnTo>
                  <a:lnTo>
                    <a:pt x="42296" y="60761"/>
                  </a:lnTo>
                  <a:lnTo>
                    <a:pt x="42205" y="60852"/>
                  </a:lnTo>
                  <a:lnTo>
                    <a:pt x="42205" y="60716"/>
                  </a:lnTo>
                  <a:lnTo>
                    <a:pt x="41796" y="60534"/>
                  </a:lnTo>
                  <a:lnTo>
                    <a:pt x="41751" y="60534"/>
                  </a:lnTo>
                  <a:lnTo>
                    <a:pt x="41705" y="60125"/>
                  </a:lnTo>
                  <a:lnTo>
                    <a:pt x="41796" y="59852"/>
                  </a:lnTo>
                  <a:lnTo>
                    <a:pt x="41705" y="59670"/>
                  </a:lnTo>
                  <a:lnTo>
                    <a:pt x="41751" y="59443"/>
                  </a:lnTo>
                  <a:lnTo>
                    <a:pt x="41841" y="59488"/>
                  </a:lnTo>
                  <a:lnTo>
                    <a:pt x="41932" y="59443"/>
                  </a:lnTo>
                  <a:lnTo>
                    <a:pt x="42069" y="59215"/>
                  </a:lnTo>
                  <a:lnTo>
                    <a:pt x="42160" y="59261"/>
                  </a:lnTo>
                  <a:lnTo>
                    <a:pt x="42296" y="59124"/>
                  </a:lnTo>
                  <a:lnTo>
                    <a:pt x="42160" y="59033"/>
                  </a:lnTo>
                  <a:lnTo>
                    <a:pt x="42069" y="58897"/>
                  </a:lnTo>
                  <a:lnTo>
                    <a:pt x="42205" y="58760"/>
                  </a:lnTo>
                  <a:lnTo>
                    <a:pt x="42433" y="58806"/>
                  </a:lnTo>
                  <a:lnTo>
                    <a:pt x="42478" y="58624"/>
                  </a:lnTo>
                  <a:lnTo>
                    <a:pt x="42660" y="58578"/>
                  </a:lnTo>
                  <a:lnTo>
                    <a:pt x="42615" y="58442"/>
                  </a:lnTo>
                  <a:lnTo>
                    <a:pt x="42478" y="58351"/>
                  </a:lnTo>
                  <a:lnTo>
                    <a:pt x="42615" y="58306"/>
                  </a:lnTo>
                  <a:lnTo>
                    <a:pt x="42751" y="58442"/>
                  </a:lnTo>
                  <a:lnTo>
                    <a:pt x="42797" y="58306"/>
                  </a:lnTo>
                  <a:lnTo>
                    <a:pt x="42933" y="58351"/>
                  </a:lnTo>
                  <a:lnTo>
                    <a:pt x="43115" y="58215"/>
                  </a:lnTo>
                  <a:lnTo>
                    <a:pt x="43206" y="58215"/>
                  </a:lnTo>
                  <a:lnTo>
                    <a:pt x="43388" y="57987"/>
                  </a:lnTo>
                  <a:lnTo>
                    <a:pt x="43433" y="58078"/>
                  </a:lnTo>
                  <a:lnTo>
                    <a:pt x="43479" y="57987"/>
                  </a:lnTo>
                  <a:lnTo>
                    <a:pt x="43524" y="58078"/>
                  </a:lnTo>
                  <a:lnTo>
                    <a:pt x="43706" y="58215"/>
                  </a:lnTo>
                  <a:lnTo>
                    <a:pt x="43888" y="58033"/>
                  </a:lnTo>
                  <a:lnTo>
                    <a:pt x="43888" y="57987"/>
                  </a:lnTo>
                  <a:lnTo>
                    <a:pt x="43797" y="57942"/>
                  </a:lnTo>
                  <a:lnTo>
                    <a:pt x="43752" y="57760"/>
                  </a:lnTo>
                  <a:lnTo>
                    <a:pt x="43888" y="57714"/>
                  </a:lnTo>
                  <a:lnTo>
                    <a:pt x="43934" y="57714"/>
                  </a:lnTo>
                  <a:lnTo>
                    <a:pt x="43797" y="57532"/>
                  </a:lnTo>
                  <a:lnTo>
                    <a:pt x="43843" y="57441"/>
                  </a:lnTo>
                  <a:lnTo>
                    <a:pt x="44025" y="57396"/>
                  </a:lnTo>
                  <a:lnTo>
                    <a:pt x="43888" y="57351"/>
                  </a:lnTo>
                  <a:lnTo>
                    <a:pt x="43706" y="57396"/>
                  </a:lnTo>
                  <a:lnTo>
                    <a:pt x="43479" y="57396"/>
                  </a:lnTo>
                  <a:lnTo>
                    <a:pt x="43524" y="57305"/>
                  </a:lnTo>
                  <a:lnTo>
                    <a:pt x="43342" y="57305"/>
                  </a:lnTo>
                  <a:lnTo>
                    <a:pt x="43251" y="57396"/>
                  </a:lnTo>
                  <a:lnTo>
                    <a:pt x="42751" y="57396"/>
                  </a:lnTo>
                  <a:lnTo>
                    <a:pt x="42660" y="57305"/>
                  </a:lnTo>
                  <a:lnTo>
                    <a:pt x="42569" y="57305"/>
                  </a:lnTo>
                  <a:lnTo>
                    <a:pt x="42478" y="57123"/>
                  </a:lnTo>
                  <a:lnTo>
                    <a:pt x="42387" y="57123"/>
                  </a:lnTo>
                  <a:lnTo>
                    <a:pt x="42342" y="57032"/>
                  </a:lnTo>
                  <a:lnTo>
                    <a:pt x="41978" y="57214"/>
                  </a:lnTo>
                  <a:lnTo>
                    <a:pt x="41796" y="57214"/>
                  </a:lnTo>
                  <a:lnTo>
                    <a:pt x="41841" y="57260"/>
                  </a:lnTo>
                  <a:lnTo>
                    <a:pt x="41841" y="57396"/>
                  </a:lnTo>
                  <a:lnTo>
                    <a:pt x="41751" y="57487"/>
                  </a:lnTo>
                  <a:lnTo>
                    <a:pt x="41523" y="57578"/>
                  </a:lnTo>
                  <a:lnTo>
                    <a:pt x="41569" y="57623"/>
                  </a:lnTo>
                  <a:lnTo>
                    <a:pt x="41614" y="57714"/>
                  </a:lnTo>
                  <a:lnTo>
                    <a:pt x="41523" y="57851"/>
                  </a:lnTo>
                  <a:lnTo>
                    <a:pt x="41478" y="57942"/>
                  </a:lnTo>
                  <a:lnTo>
                    <a:pt x="41296" y="57851"/>
                  </a:lnTo>
                  <a:lnTo>
                    <a:pt x="41159" y="57942"/>
                  </a:lnTo>
                  <a:lnTo>
                    <a:pt x="40932" y="57942"/>
                  </a:lnTo>
                  <a:lnTo>
                    <a:pt x="40750" y="57532"/>
                  </a:lnTo>
                  <a:lnTo>
                    <a:pt x="40750" y="57305"/>
                  </a:lnTo>
                  <a:lnTo>
                    <a:pt x="40704" y="57169"/>
                  </a:lnTo>
                  <a:lnTo>
                    <a:pt x="40477" y="57169"/>
                  </a:lnTo>
                  <a:lnTo>
                    <a:pt x="40386" y="57214"/>
                  </a:lnTo>
                  <a:lnTo>
                    <a:pt x="40386" y="57123"/>
                  </a:lnTo>
                  <a:lnTo>
                    <a:pt x="40295" y="57123"/>
                  </a:lnTo>
                  <a:lnTo>
                    <a:pt x="40250" y="57214"/>
                  </a:lnTo>
                  <a:lnTo>
                    <a:pt x="40159" y="57169"/>
                  </a:lnTo>
                  <a:lnTo>
                    <a:pt x="40159" y="57214"/>
                  </a:lnTo>
                  <a:lnTo>
                    <a:pt x="40068" y="57032"/>
                  </a:lnTo>
                  <a:lnTo>
                    <a:pt x="40022" y="56941"/>
                  </a:lnTo>
                  <a:lnTo>
                    <a:pt x="39749" y="56759"/>
                  </a:lnTo>
                  <a:lnTo>
                    <a:pt x="39567" y="56623"/>
                  </a:lnTo>
                  <a:lnTo>
                    <a:pt x="39567" y="56486"/>
                  </a:lnTo>
                  <a:lnTo>
                    <a:pt x="39477" y="56259"/>
                  </a:lnTo>
                  <a:lnTo>
                    <a:pt x="39567" y="56214"/>
                  </a:lnTo>
                  <a:lnTo>
                    <a:pt x="39567" y="56123"/>
                  </a:lnTo>
                  <a:lnTo>
                    <a:pt x="39567" y="56032"/>
                  </a:lnTo>
                  <a:lnTo>
                    <a:pt x="39613" y="55895"/>
                  </a:lnTo>
                  <a:lnTo>
                    <a:pt x="39704" y="55804"/>
                  </a:lnTo>
                  <a:lnTo>
                    <a:pt x="39704" y="55713"/>
                  </a:lnTo>
                  <a:lnTo>
                    <a:pt x="40022" y="55850"/>
                  </a:lnTo>
                  <a:lnTo>
                    <a:pt x="40250" y="55850"/>
                  </a:lnTo>
                  <a:lnTo>
                    <a:pt x="40477" y="55804"/>
                  </a:lnTo>
                  <a:lnTo>
                    <a:pt x="40568" y="55668"/>
                  </a:lnTo>
                  <a:lnTo>
                    <a:pt x="40477" y="55577"/>
                  </a:lnTo>
                  <a:lnTo>
                    <a:pt x="40614" y="55577"/>
                  </a:lnTo>
                  <a:lnTo>
                    <a:pt x="40568" y="55395"/>
                  </a:lnTo>
                  <a:lnTo>
                    <a:pt x="40523" y="55349"/>
                  </a:lnTo>
                  <a:lnTo>
                    <a:pt x="40614" y="55258"/>
                  </a:lnTo>
                  <a:lnTo>
                    <a:pt x="40704" y="54849"/>
                  </a:lnTo>
                  <a:lnTo>
                    <a:pt x="40977" y="54713"/>
                  </a:lnTo>
                  <a:lnTo>
                    <a:pt x="41114" y="54667"/>
                  </a:lnTo>
                  <a:lnTo>
                    <a:pt x="41250" y="54485"/>
                  </a:lnTo>
                  <a:lnTo>
                    <a:pt x="41341" y="54440"/>
                  </a:lnTo>
                  <a:lnTo>
                    <a:pt x="41387" y="54121"/>
                  </a:lnTo>
                  <a:lnTo>
                    <a:pt x="41523" y="53940"/>
                  </a:lnTo>
                  <a:lnTo>
                    <a:pt x="41569" y="53758"/>
                  </a:lnTo>
                  <a:lnTo>
                    <a:pt x="41614" y="53758"/>
                  </a:lnTo>
                  <a:lnTo>
                    <a:pt x="41705" y="53576"/>
                  </a:lnTo>
                  <a:lnTo>
                    <a:pt x="41887" y="53576"/>
                  </a:lnTo>
                  <a:lnTo>
                    <a:pt x="41978" y="53621"/>
                  </a:lnTo>
                  <a:lnTo>
                    <a:pt x="42114" y="53621"/>
                  </a:lnTo>
                  <a:lnTo>
                    <a:pt x="42160" y="53439"/>
                  </a:lnTo>
                  <a:lnTo>
                    <a:pt x="42433" y="53758"/>
                  </a:lnTo>
                  <a:lnTo>
                    <a:pt x="42751" y="53940"/>
                  </a:lnTo>
                  <a:lnTo>
                    <a:pt x="42797" y="54076"/>
                  </a:lnTo>
                  <a:lnTo>
                    <a:pt x="42706" y="54121"/>
                  </a:lnTo>
                  <a:lnTo>
                    <a:pt x="42660" y="54258"/>
                  </a:lnTo>
                  <a:lnTo>
                    <a:pt x="42478" y="54485"/>
                  </a:lnTo>
                  <a:lnTo>
                    <a:pt x="42478" y="54667"/>
                  </a:lnTo>
                  <a:lnTo>
                    <a:pt x="42342" y="54667"/>
                  </a:lnTo>
                  <a:lnTo>
                    <a:pt x="42342" y="54713"/>
                  </a:lnTo>
                  <a:lnTo>
                    <a:pt x="42296" y="54940"/>
                  </a:lnTo>
                  <a:lnTo>
                    <a:pt x="42478" y="55122"/>
                  </a:lnTo>
                  <a:lnTo>
                    <a:pt x="42478" y="55213"/>
                  </a:lnTo>
                  <a:lnTo>
                    <a:pt x="42387" y="55258"/>
                  </a:lnTo>
                  <a:lnTo>
                    <a:pt x="42387" y="55349"/>
                  </a:lnTo>
                  <a:lnTo>
                    <a:pt x="42478" y="55440"/>
                  </a:lnTo>
                  <a:lnTo>
                    <a:pt x="42660" y="55349"/>
                  </a:lnTo>
                  <a:lnTo>
                    <a:pt x="42842" y="55213"/>
                  </a:lnTo>
                  <a:lnTo>
                    <a:pt x="42751" y="55349"/>
                  </a:lnTo>
                  <a:lnTo>
                    <a:pt x="42615" y="55486"/>
                  </a:lnTo>
                  <a:lnTo>
                    <a:pt x="42615" y="55531"/>
                  </a:lnTo>
                  <a:lnTo>
                    <a:pt x="42706" y="55577"/>
                  </a:lnTo>
                  <a:lnTo>
                    <a:pt x="42706" y="55668"/>
                  </a:lnTo>
                  <a:lnTo>
                    <a:pt x="42660" y="55713"/>
                  </a:lnTo>
                  <a:lnTo>
                    <a:pt x="42478" y="55668"/>
                  </a:lnTo>
                  <a:lnTo>
                    <a:pt x="42387" y="55804"/>
                  </a:lnTo>
                  <a:lnTo>
                    <a:pt x="42251" y="55804"/>
                  </a:lnTo>
                  <a:lnTo>
                    <a:pt x="42160" y="55941"/>
                  </a:lnTo>
                  <a:lnTo>
                    <a:pt x="42296" y="55986"/>
                  </a:lnTo>
                  <a:lnTo>
                    <a:pt x="42342" y="56123"/>
                  </a:lnTo>
                  <a:lnTo>
                    <a:pt x="42433" y="56123"/>
                  </a:lnTo>
                  <a:lnTo>
                    <a:pt x="42524" y="55986"/>
                  </a:lnTo>
                  <a:lnTo>
                    <a:pt x="42615" y="55986"/>
                  </a:lnTo>
                  <a:lnTo>
                    <a:pt x="42751" y="55804"/>
                  </a:lnTo>
                  <a:lnTo>
                    <a:pt x="42978" y="55713"/>
                  </a:lnTo>
                  <a:lnTo>
                    <a:pt x="42978" y="55622"/>
                  </a:lnTo>
                  <a:lnTo>
                    <a:pt x="42933" y="55486"/>
                  </a:lnTo>
                  <a:lnTo>
                    <a:pt x="43115" y="55349"/>
                  </a:lnTo>
                  <a:lnTo>
                    <a:pt x="43479" y="55077"/>
                  </a:lnTo>
                  <a:lnTo>
                    <a:pt x="43570" y="55077"/>
                  </a:lnTo>
                  <a:lnTo>
                    <a:pt x="43615" y="54940"/>
                  </a:lnTo>
                  <a:lnTo>
                    <a:pt x="43797" y="54940"/>
                  </a:lnTo>
                  <a:lnTo>
                    <a:pt x="43979" y="54758"/>
                  </a:lnTo>
                  <a:lnTo>
                    <a:pt x="44070" y="54849"/>
                  </a:lnTo>
                  <a:lnTo>
                    <a:pt x="44161" y="54804"/>
                  </a:lnTo>
                  <a:lnTo>
                    <a:pt x="44343" y="54804"/>
                  </a:lnTo>
                  <a:lnTo>
                    <a:pt x="44570" y="54531"/>
                  </a:lnTo>
                  <a:lnTo>
                    <a:pt x="44616" y="54667"/>
                  </a:lnTo>
                  <a:lnTo>
                    <a:pt x="44661" y="54713"/>
                  </a:lnTo>
                  <a:lnTo>
                    <a:pt x="44752" y="54986"/>
                  </a:lnTo>
                  <a:lnTo>
                    <a:pt x="44889" y="54940"/>
                  </a:lnTo>
                  <a:lnTo>
                    <a:pt x="44889" y="54804"/>
                  </a:lnTo>
                  <a:lnTo>
                    <a:pt x="45071" y="54895"/>
                  </a:lnTo>
                  <a:lnTo>
                    <a:pt x="45116" y="54986"/>
                  </a:lnTo>
                  <a:lnTo>
                    <a:pt x="45389" y="54986"/>
                  </a:lnTo>
                  <a:lnTo>
                    <a:pt x="45480" y="54849"/>
                  </a:lnTo>
                  <a:lnTo>
                    <a:pt x="45571" y="54849"/>
                  </a:lnTo>
                  <a:lnTo>
                    <a:pt x="45525" y="54986"/>
                  </a:lnTo>
                  <a:lnTo>
                    <a:pt x="45434" y="55031"/>
                  </a:lnTo>
                  <a:lnTo>
                    <a:pt x="45525" y="55213"/>
                  </a:lnTo>
                  <a:lnTo>
                    <a:pt x="45343" y="55531"/>
                  </a:lnTo>
                  <a:lnTo>
                    <a:pt x="45343" y="55895"/>
                  </a:lnTo>
                  <a:lnTo>
                    <a:pt x="45389" y="55986"/>
                  </a:lnTo>
                  <a:lnTo>
                    <a:pt x="45707" y="55986"/>
                  </a:lnTo>
                  <a:lnTo>
                    <a:pt x="45844" y="55895"/>
                  </a:lnTo>
                  <a:lnTo>
                    <a:pt x="45707" y="56032"/>
                  </a:lnTo>
                  <a:lnTo>
                    <a:pt x="45480" y="56077"/>
                  </a:lnTo>
                  <a:lnTo>
                    <a:pt x="45389" y="56304"/>
                  </a:lnTo>
                  <a:lnTo>
                    <a:pt x="45343" y="56623"/>
                  </a:lnTo>
                  <a:lnTo>
                    <a:pt x="45343" y="56759"/>
                  </a:lnTo>
                  <a:lnTo>
                    <a:pt x="45389" y="56805"/>
                  </a:lnTo>
                  <a:lnTo>
                    <a:pt x="45525" y="56714"/>
                  </a:lnTo>
                  <a:lnTo>
                    <a:pt x="45707" y="56759"/>
                  </a:lnTo>
                  <a:lnTo>
                    <a:pt x="45571" y="56987"/>
                  </a:lnTo>
                  <a:lnTo>
                    <a:pt x="45616" y="57123"/>
                  </a:lnTo>
                  <a:lnTo>
                    <a:pt x="45798" y="56987"/>
                  </a:lnTo>
                  <a:lnTo>
                    <a:pt x="45889" y="57032"/>
                  </a:lnTo>
                  <a:lnTo>
                    <a:pt x="46026" y="56850"/>
                  </a:lnTo>
                  <a:lnTo>
                    <a:pt x="45980" y="56759"/>
                  </a:lnTo>
                  <a:lnTo>
                    <a:pt x="46071" y="56714"/>
                  </a:lnTo>
                  <a:lnTo>
                    <a:pt x="46253" y="56896"/>
                  </a:lnTo>
                  <a:lnTo>
                    <a:pt x="46253" y="56941"/>
                  </a:lnTo>
                  <a:lnTo>
                    <a:pt x="46389" y="56805"/>
                  </a:lnTo>
                  <a:lnTo>
                    <a:pt x="46662" y="56850"/>
                  </a:lnTo>
                  <a:lnTo>
                    <a:pt x="46526" y="56896"/>
                  </a:lnTo>
                  <a:lnTo>
                    <a:pt x="46844" y="57169"/>
                  </a:lnTo>
                  <a:lnTo>
                    <a:pt x="47072" y="57441"/>
                  </a:lnTo>
                  <a:lnTo>
                    <a:pt x="47163" y="57487"/>
                  </a:lnTo>
                  <a:lnTo>
                    <a:pt x="47117" y="57578"/>
                  </a:lnTo>
                  <a:lnTo>
                    <a:pt x="47208" y="57714"/>
                  </a:lnTo>
                  <a:lnTo>
                    <a:pt x="47299" y="57851"/>
                  </a:lnTo>
                  <a:lnTo>
                    <a:pt x="47026" y="57760"/>
                  </a:lnTo>
                  <a:lnTo>
                    <a:pt x="46981" y="57714"/>
                  </a:lnTo>
                  <a:lnTo>
                    <a:pt x="46935" y="57851"/>
                  </a:lnTo>
                  <a:lnTo>
                    <a:pt x="46799" y="57805"/>
                  </a:lnTo>
                  <a:lnTo>
                    <a:pt x="46617" y="58033"/>
                  </a:lnTo>
                  <a:lnTo>
                    <a:pt x="46981" y="58215"/>
                  </a:lnTo>
                  <a:lnTo>
                    <a:pt x="47072" y="58169"/>
                  </a:lnTo>
                  <a:lnTo>
                    <a:pt x="47163" y="58351"/>
                  </a:lnTo>
                  <a:lnTo>
                    <a:pt x="47163" y="58669"/>
                  </a:lnTo>
                  <a:lnTo>
                    <a:pt x="47254" y="58715"/>
                  </a:lnTo>
                  <a:lnTo>
                    <a:pt x="47299" y="58669"/>
                  </a:lnTo>
                  <a:lnTo>
                    <a:pt x="47436" y="58942"/>
                  </a:lnTo>
                  <a:lnTo>
                    <a:pt x="47208" y="59124"/>
                  </a:lnTo>
                  <a:lnTo>
                    <a:pt x="47163" y="59215"/>
                  </a:lnTo>
                  <a:lnTo>
                    <a:pt x="47299" y="59306"/>
                  </a:lnTo>
                  <a:lnTo>
                    <a:pt x="47299" y="59443"/>
                  </a:lnTo>
                  <a:lnTo>
                    <a:pt x="47208" y="59488"/>
                  </a:lnTo>
                  <a:lnTo>
                    <a:pt x="47208" y="59625"/>
                  </a:lnTo>
                  <a:lnTo>
                    <a:pt x="47299" y="59806"/>
                  </a:lnTo>
                  <a:lnTo>
                    <a:pt x="47163" y="59806"/>
                  </a:lnTo>
                  <a:lnTo>
                    <a:pt x="47390" y="60170"/>
                  </a:lnTo>
                  <a:lnTo>
                    <a:pt x="47481" y="60170"/>
                  </a:lnTo>
                  <a:lnTo>
                    <a:pt x="47526" y="60352"/>
                  </a:lnTo>
                  <a:lnTo>
                    <a:pt x="47572" y="60398"/>
                  </a:lnTo>
                  <a:lnTo>
                    <a:pt x="47572" y="60534"/>
                  </a:lnTo>
                  <a:lnTo>
                    <a:pt x="47708" y="60489"/>
                  </a:lnTo>
                  <a:lnTo>
                    <a:pt x="47708" y="60261"/>
                  </a:lnTo>
                  <a:lnTo>
                    <a:pt x="47799" y="60352"/>
                  </a:lnTo>
                  <a:lnTo>
                    <a:pt x="47890" y="60216"/>
                  </a:lnTo>
                  <a:lnTo>
                    <a:pt x="48254" y="59897"/>
                  </a:lnTo>
                  <a:lnTo>
                    <a:pt x="48391" y="59852"/>
                  </a:lnTo>
                  <a:lnTo>
                    <a:pt x="48436" y="59943"/>
                  </a:lnTo>
                  <a:lnTo>
                    <a:pt x="48527" y="59806"/>
                  </a:lnTo>
                  <a:lnTo>
                    <a:pt x="48618" y="59806"/>
                  </a:lnTo>
                  <a:lnTo>
                    <a:pt x="48709" y="59988"/>
                  </a:lnTo>
                  <a:lnTo>
                    <a:pt x="48845" y="59897"/>
                  </a:lnTo>
                  <a:lnTo>
                    <a:pt x="48891" y="59988"/>
                  </a:lnTo>
                  <a:lnTo>
                    <a:pt x="48982" y="59943"/>
                  </a:lnTo>
                  <a:lnTo>
                    <a:pt x="48936" y="59806"/>
                  </a:lnTo>
                  <a:lnTo>
                    <a:pt x="49118" y="59715"/>
                  </a:lnTo>
                  <a:lnTo>
                    <a:pt x="49300" y="59715"/>
                  </a:lnTo>
                  <a:lnTo>
                    <a:pt x="49528" y="59443"/>
                  </a:lnTo>
                  <a:lnTo>
                    <a:pt x="49482" y="59352"/>
                  </a:lnTo>
                  <a:lnTo>
                    <a:pt x="49573" y="59261"/>
                  </a:lnTo>
                  <a:lnTo>
                    <a:pt x="49528" y="58669"/>
                  </a:lnTo>
                  <a:lnTo>
                    <a:pt x="49482" y="58669"/>
                  </a:lnTo>
                  <a:lnTo>
                    <a:pt x="49437" y="58715"/>
                  </a:lnTo>
                  <a:lnTo>
                    <a:pt x="49437" y="58533"/>
                  </a:lnTo>
                  <a:lnTo>
                    <a:pt x="49300" y="57942"/>
                  </a:lnTo>
                  <a:lnTo>
                    <a:pt x="49164" y="57851"/>
                  </a:lnTo>
                  <a:lnTo>
                    <a:pt x="49164" y="57487"/>
                  </a:lnTo>
                  <a:lnTo>
                    <a:pt x="48709" y="56896"/>
                  </a:lnTo>
                  <a:lnTo>
                    <a:pt x="48254" y="56441"/>
                  </a:lnTo>
                  <a:lnTo>
                    <a:pt x="47981" y="55895"/>
                  </a:lnTo>
                  <a:lnTo>
                    <a:pt x="47890" y="55713"/>
                  </a:lnTo>
                  <a:lnTo>
                    <a:pt x="47299" y="55395"/>
                  </a:lnTo>
                  <a:lnTo>
                    <a:pt x="47208" y="55258"/>
                  </a:lnTo>
                  <a:lnTo>
                    <a:pt x="46935" y="55213"/>
                  </a:lnTo>
                  <a:lnTo>
                    <a:pt x="46890" y="54986"/>
                  </a:lnTo>
                  <a:lnTo>
                    <a:pt x="46981" y="54895"/>
                  </a:lnTo>
                  <a:lnTo>
                    <a:pt x="46890" y="54713"/>
                  </a:lnTo>
                  <a:lnTo>
                    <a:pt x="46890" y="54531"/>
                  </a:lnTo>
                  <a:lnTo>
                    <a:pt x="47117" y="54394"/>
                  </a:lnTo>
                  <a:lnTo>
                    <a:pt x="47163" y="54212"/>
                  </a:lnTo>
                  <a:lnTo>
                    <a:pt x="47345" y="54121"/>
                  </a:lnTo>
                  <a:lnTo>
                    <a:pt x="47481" y="54121"/>
                  </a:lnTo>
                  <a:lnTo>
                    <a:pt x="47526" y="54031"/>
                  </a:lnTo>
                  <a:lnTo>
                    <a:pt x="47663" y="53940"/>
                  </a:lnTo>
                  <a:lnTo>
                    <a:pt x="47617" y="53803"/>
                  </a:lnTo>
                  <a:lnTo>
                    <a:pt x="47981" y="53394"/>
                  </a:lnTo>
                  <a:lnTo>
                    <a:pt x="47936" y="53348"/>
                  </a:lnTo>
                  <a:lnTo>
                    <a:pt x="48163" y="53166"/>
                  </a:lnTo>
                  <a:lnTo>
                    <a:pt x="48209" y="52984"/>
                  </a:lnTo>
                  <a:lnTo>
                    <a:pt x="48118" y="52894"/>
                  </a:lnTo>
                  <a:lnTo>
                    <a:pt x="48072" y="52484"/>
                  </a:lnTo>
                  <a:lnTo>
                    <a:pt x="47936" y="52348"/>
                  </a:lnTo>
                  <a:lnTo>
                    <a:pt x="47936" y="52120"/>
                  </a:lnTo>
                  <a:lnTo>
                    <a:pt x="48027" y="51711"/>
                  </a:lnTo>
                  <a:lnTo>
                    <a:pt x="48027" y="51529"/>
                  </a:lnTo>
                  <a:lnTo>
                    <a:pt x="48118" y="51529"/>
                  </a:lnTo>
                  <a:lnTo>
                    <a:pt x="48391" y="51256"/>
                  </a:lnTo>
                  <a:lnTo>
                    <a:pt x="48482" y="51256"/>
                  </a:lnTo>
                  <a:lnTo>
                    <a:pt x="48527" y="51029"/>
                  </a:lnTo>
                  <a:lnTo>
                    <a:pt x="48709" y="50983"/>
                  </a:lnTo>
                  <a:lnTo>
                    <a:pt x="48800" y="51074"/>
                  </a:lnTo>
                  <a:lnTo>
                    <a:pt x="48845" y="50801"/>
                  </a:lnTo>
                  <a:lnTo>
                    <a:pt x="48982" y="50710"/>
                  </a:lnTo>
                  <a:lnTo>
                    <a:pt x="48982" y="50438"/>
                  </a:lnTo>
                  <a:lnTo>
                    <a:pt x="49118" y="50301"/>
                  </a:lnTo>
                  <a:lnTo>
                    <a:pt x="49118" y="50165"/>
                  </a:lnTo>
                  <a:lnTo>
                    <a:pt x="49164" y="50074"/>
                  </a:lnTo>
                  <a:lnTo>
                    <a:pt x="49346" y="50210"/>
                  </a:lnTo>
                  <a:lnTo>
                    <a:pt x="49528" y="50119"/>
                  </a:lnTo>
                  <a:lnTo>
                    <a:pt x="49619" y="50210"/>
                  </a:lnTo>
                  <a:lnTo>
                    <a:pt x="49619" y="50483"/>
                  </a:lnTo>
                  <a:lnTo>
                    <a:pt x="49891" y="50529"/>
                  </a:lnTo>
                  <a:lnTo>
                    <a:pt x="50119" y="50710"/>
                  </a:lnTo>
                  <a:lnTo>
                    <a:pt x="50210" y="50620"/>
                  </a:lnTo>
                  <a:lnTo>
                    <a:pt x="50301" y="50710"/>
                  </a:lnTo>
                  <a:lnTo>
                    <a:pt x="50483" y="50529"/>
                  </a:lnTo>
                  <a:lnTo>
                    <a:pt x="50710" y="50483"/>
                  </a:lnTo>
                  <a:lnTo>
                    <a:pt x="50756" y="50392"/>
                  </a:lnTo>
                  <a:lnTo>
                    <a:pt x="50846" y="50347"/>
                  </a:lnTo>
                  <a:lnTo>
                    <a:pt x="50983" y="50165"/>
                  </a:lnTo>
                  <a:lnTo>
                    <a:pt x="51256" y="49846"/>
                  </a:lnTo>
                  <a:lnTo>
                    <a:pt x="51210" y="49755"/>
                  </a:lnTo>
                  <a:lnTo>
                    <a:pt x="51392" y="49664"/>
                  </a:lnTo>
                  <a:lnTo>
                    <a:pt x="51392" y="49483"/>
                  </a:lnTo>
                  <a:lnTo>
                    <a:pt x="51347" y="49301"/>
                  </a:lnTo>
                  <a:lnTo>
                    <a:pt x="51347" y="49301"/>
                  </a:lnTo>
                  <a:lnTo>
                    <a:pt x="51438" y="49346"/>
                  </a:lnTo>
                  <a:lnTo>
                    <a:pt x="51483" y="49392"/>
                  </a:lnTo>
                  <a:lnTo>
                    <a:pt x="51665" y="49119"/>
                  </a:lnTo>
                  <a:lnTo>
                    <a:pt x="51574" y="48982"/>
                  </a:lnTo>
                  <a:lnTo>
                    <a:pt x="51665" y="48937"/>
                  </a:lnTo>
                  <a:lnTo>
                    <a:pt x="51620" y="48709"/>
                  </a:lnTo>
                  <a:lnTo>
                    <a:pt x="51802" y="48618"/>
                  </a:lnTo>
                  <a:lnTo>
                    <a:pt x="51802" y="48482"/>
                  </a:lnTo>
                  <a:lnTo>
                    <a:pt x="51983" y="48300"/>
                  </a:lnTo>
                  <a:lnTo>
                    <a:pt x="52029" y="48255"/>
                  </a:lnTo>
                  <a:lnTo>
                    <a:pt x="51983" y="48164"/>
                  </a:lnTo>
                  <a:lnTo>
                    <a:pt x="51983" y="47982"/>
                  </a:lnTo>
                  <a:lnTo>
                    <a:pt x="52074" y="47936"/>
                  </a:lnTo>
                  <a:lnTo>
                    <a:pt x="52256" y="47254"/>
                  </a:lnTo>
                  <a:lnTo>
                    <a:pt x="52393" y="47027"/>
                  </a:lnTo>
                  <a:lnTo>
                    <a:pt x="52393" y="46890"/>
                  </a:lnTo>
                  <a:lnTo>
                    <a:pt x="52575" y="46754"/>
                  </a:lnTo>
                  <a:lnTo>
                    <a:pt x="52620" y="46572"/>
                  </a:lnTo>
                  <a:lnTo>
                    <a:pt x="52802" y="46344"/>
                  </a:lnTo>
                  <a:lnTo>
                    <a:pt x="52802" y="46163"/>
                  </a:lnTo>
                  <a:lnTo>
                    <a:pt x="52757" y="46163"/>
                  </a:lnTo>
                  <a:lnTo>
                    <a:pt x="52666" y="45935"/>
                  </a:lnTo>
                  <a:lnTo>
                    <a:pt x="52848" y="45753"/>
                  </a:lnTo>
                  <a:lnTo>
                    <a:pt x="52757" y="45435"/>
                  </a:lnTo>
                  <a:lnTo>
                    <a:pt x="52893" y="45253"/>
                  </a:lnTo>
                  <a:lnTo>
                    <a:pt x="52893" y="45117"/>
                  </a:lnTo>
                  <a:lnTo>
                    <a:pt x="52848" y="45117"/>
                  </a:lnTo>
                  <a:lnTo>
                    <a:pt x="52939" y="44844"/>
                  </a:lnTo>
                  <a:lnTo>
                    <a:pt x="52939" y="44662"/>
                  </a:lnTo>
                  <a:lnTo>
                    <a:pt x="53075" y="44525"/>
                  </a:lnTo>
                  <a:lnTo>
                    <a:pt x="53120" y="44252"/>
                  </a:lnTo>
                  <a:lnTo>
                    <a:pt x="53075" y="44252"/>
                  </a:lnTo>
                  <a:lnTo>
                    <a:pt x="53030" y="43980"/>
                  </a:lnTo>
                  <a:lnTo>
                    <a:pt x="53120" y="43707"/>
                  </a:lnTo>
                  <a:lnTo>
                    <a:pt x="53166" y="43479"/>
                  </a:lnTo>
                  <a:lnTo>
                    <a:pt x="53393" y="43252"/>
                  </a:lnTo>
                  <a:lnTo>
                    <a:pt x="53393" y="43024"/>
                  </a:lnTo>
                  <a:lnTo>
                    <a:pt x="53302" y="42888"/>
                  </a:lnTo>
                  <a:lnTo>
                    <a:pt x="53302" y="42661"/>
                  </a:lnTo>
                  <a:lnTo>
                    <a:pt x="53348" y="42615"/>
                  </a:lnTo>
                  <a:lnTo>
                    <a:pt x="53348" y="42388"/>
                  </a:lnTo>
                  <a:lnTo>
                    <a:pt x="53211" y="42433"/>
                  </a:lnTo>
                  <a:lnTo>
                    <a:pt x="53166" y="42024"/>
                  </a:lnTo>
                  <a:lnTo>
                    <a:pt x="53166" y="41933"/>
                  </a:lnTo>
                  <a:lnTo>
                    <a:pt x="53120" y="41842"/>
                  </a:lnTo>
                  <a:lnTo>
                    <a:pt x="53166" y="41524"/>
                  </a:lnTo>
                  <a:lnTo>
                    <a:pt x="52939" y="41251"/>
                  </a:lnTo>
                  <a:lnTo>
                    <a:pt x="52848" y="41251"/>
                  </a:lnTo>
                  <a:lnTo>
                    <a:pt x="52757" y="41114"/>
                  </a:lnTo>
                  <a:lnTo>
                    <a:pt x="52848" y="41069"/>
                  </a:lnTo>
                  <a:lnTo>
                    <a:pt x="52984" y="40841"/>
                  </a:lnTo>
                  <a:lnTo>
                    <a:pt x="52939" y="40796"/>
                  </a:lnTo>
                  <a:lnTo>
                    <a:pt x="52802" y="40887"/>
                  </a:lnTo>
                  <a:lnTo>
                    <a:pt x="52666" y="40887"/>
                  </a:lnTo>
                  <a:lnTo>
                    <a:pt x="52529" y="40341"/>
                  </a:lnTo>
                  <a:lnTo>
                    <a:pt x="52529" y="40205"/>
                  </a:lnTo>
                  <a:lnTo>
                    <a:pt x="52484" y="40114"/>
                  </a:lnTo>
                  <a:lnTo>
                    <a:pt x="52484" y="39795"/>
                  </a:lnTo>
                  <a:lnTo>
                    <a:pt x="52529" y="39704"/>
                  </a:lnTo>
                  <a:lnTo>
                    <a:pt x="52393" y="39295"/>
                  </a:lnTo>
                  <a:lnTo>
                    <a:pt x="52484" y="39204"/>
                  </a:lnTo>
                  <a:lnTo>
                    <a:pt x="52393" y="39159"/>
                  </a:lnTo>
                  <a:lnTo>
                    <a:pt x="52438" y="39068"/>
                  </a:lnTo>
                  <a:lnTo>
                    <a:pt x="52438" y="38931"/>
                  </a:lnTo>
                  <a:lnTo>
                    <a:pt x="52393" y="38886"/>
                  </a:lnTo>
                  <a:lnTo>
                    <a:pt x="52484" y="38749"/>
                  </a:lnTo>
                  <a:lnTo>
                    <a:pt x="52393" y="38613"/>
                  </a:lnTo>
                  <a:lnTo>
                    <a:pt x="52438" y="38476"/>
                  </a:lnTo>
                  <a:lnTo>
                    <a:pt x="52529" y="38386"/>
                  </a:lnTo>
                  <a:lnTo>
                    <a:pt x="52393" y="38295"/>
                  </a:lnTo>
                  <a:lnTo>
                    <a:pt x="52347" y="38113"/>
                  </a:lnTo>
                  <a:lnTo>
                    <a:pt x="52438" y="38022"/>
                  </a:lnTo>
                  <a:lnTo>
                    <a:pt x="52393" y="37840"/>
                  </a:lnTo>
                  <a:lnTo>
                    <a:pt x="52302" y="37931"/>
                  </a:lnTo>
                  <a:lnTo>
                    <a:pt x="52165" y="37931"/>
                  </a:lnTo>
                  <a:lnTo>
                    <a:pt x="51983" y="37794"/>
                  </a:lnTo>
                  <a:lnTo>
                    <a:pt x="52029" y="37612"/>
                  </a:lnTo>
                  <a:lnTo>
                    <a:pt x="52120" y="37476"/>
                  </a:lnTo>
                  <a:lnTo>
                    <a:pt x="52074" y="37339"/>
                  </a:lnTo>
                  <a:lnTo>
                    <a:pt x="51893" y="37067"/>
                  </a:lnTo>
                  <a:lnTo>
                    <a:pt x="51756" y="37067"/>
                  </a:lnTo>
                  <a:lnTo>
                    <a:pt x="51620" y="36930"/>
                  </a:lnTo>
                  <a:lnTo>
                    <a:pt x="51711" y="36839"/>
                  </a:lnTo>
                  <a:lnTo>
                    <a:pt x="51711" y="36703"/>
                  </a:lnTo>
                  <a:lnTo>
                    <a:pt x="51802" y="36566"/>
                  </a:lnTo>
                  <a:lnTo>
                    <a:pt x="51665" y="36339"/>
                  </a:lnTo>
                  <a:lnTo>
                    <a:pt x="51574" y="36339"/>
                  </a:lnTo>
                  <a:lnTo>
                    <a:pt x="51483" y="36202"/>
                  </a:lnTo>
                  <a:lnTo>
                    <a:pt x="51347" y="36202"/>
                  </a:lnTo>
                  <a:lnTo>
                    <a:pt x="51301" y="36066"/>
                  </a:lnTo>
                  <a:lnTo>
                    <a:pt x="50983" y="35930"/>
                  </a:lnTo>
                  <a:lnTo>
                    <a:pt x="50892" y="35839"/>
                  </a:lnTo>
                  <a:lnTo>
                    <a:pt x="50665" y="35793"/>
                  </a:lnTo>
                  <a:lnTo>
                    <a:pt x="50574" y="35748"/>
                  </a:lnTo>
                  <a:lnTo>
                    <a:pt x="50483" y="35566"/>
                  </a:lnTo>
                  <a:lnTo>
                    <a:pt x="50346" y="35429"/>
                  </a:lnTo>
                  <a:lnTo>
                    <a:pt x="50164" y="35429"/>
                  </a:lnTo>
                  <a:lnTo>
                    <a:pt x="49982" y="35293"/>
                  </a:lnTo>
                  <a:lnTo>
                    <a:pt x="49800" y="35429"/>
                  </a:lnTo>
                  <a:lnTo>
                    <a:pt x="49664" y="35429"/>
                  </a:lnTo>
                  <a:lnTo>
                    <a:pt x="49573" y="35566"/>
                  </a:lnTo>
                  <a:lnTo>
                    <a:pt x="49482" y="35566"/>
                  </a:lnTo>
                  <a:lnTo>
                    <a:pt x="49437" y="35475"/>
                  </a:lnTo>
                  <a:lnTo>
                    <a:pt x="49437" y="35384"/>
                  </a:lnTo>
                  <a:lnTo>
                    <a:pt x="49300" y="35293"/>
                  </a:lnTo>
                  <a:lnTo>
                    <a:pt x="49164" y="35338"/>
                  </a:lnTo>
                  <a:lnTo>
                    <a:pt x="49209" y="35611"/>
                  </a:lnTo>
                  <a:lnTo>
                    <a:pt x="49346" y="35748"/>
                  </a:lnTo>
                  <a:lnTo>
                    <a:pt x="49300" y="35884"/>
                  </a:lnTo>
                  <a:lnTo>
                    <a:pt x="49391" y="36157"/>
                  </a:lnTo>
                  <a:lnTo>
                    <a:pt x="49300" y="36339"/>
                  </a:lnTo>
                  <a:lnTo>
                    <a:pt x="49209" y="36430"/>
                  </a:lnTo>
                  <a:lnTo>
                    <a:pt x="49209" y="36248"/>
                  </a:lnTo>
                  <a:lnTo>
                    <a:pt x="49255" y="36021"/>
                  </a:lnTo>
                  <a:lnTo>
                    <a:pt x="49118" y="35793"/>
                  </a:lnTo>
                  <a:lnTo>
                    <a:pt x="49073" y="35930"/>
                  </a:lnTo>
                  <a:lnTo>
                    <a:pt x="49118" y="36066"/>
                  </a:lnTo>
                  <a:lnTo>
                    <a:pt x="49027" y="36339"/>
                  </a:lnTo>
                  <a:lnTo>
                    <a:pt x="48845" y="36430"/>
                  </a:lnTo>
                  <a:lnTo>
                    <a:pt x="48482" y="36475"/>
                  </a:lnTo>
                  <a:lnTo>
                    <a:pt x="48436" y="36430"/>
                  </a:lnTo>
                  <a:lnTo>
                    <a:pt x="48572" y="36293"/>
                  </a:lnTo>
                  <a:lnTo>
                    <a:pt x="48663" y="36293"/>
                  </a:lnTo>
                  <a:lnTo>
                    <a:pt x="48663" y="36066"/>
                  </a:lnTo>
                  <a:lnTo>
                    <a:pt x="48709" y="35930"/>
                  </a:lnTo>
                  <a:lnTo>
                    <a:pt x="48800" y="35884"/>
                  </a:lnTo>
                  <a:lnTo>
                    <a:pt x="48618" y="35884"/>
                  </a:lnTo>
                  <a:lnTo>
                    <a:pt x="48527" y="35930"/>
                  </a:lnTo>
                  <a:lnTo>
                    <a:pt x="48482" y="35839"/>
                  </a:lnTo>
                  <a:lnTo>
                    <a:pt x="48345" y="35884"/>
                  </a:lnTo>
                  <a:lnTo>
                    <a:pt x="48300" y="36066"/>
                  </a:lnTo>
                  <a:lnTo>
                    <a:pt x="48209" y="36112"/>
                  </a:lnTo>
                  <a:lnTo>
                    <a:pt x="48163" y="36112"/>
                  </a:lnTo>
                  <a:lnTo>
                    <a:pt x="48027" y="36248"/>
                  </a:lnTo>
                  <a:lnTo>
                    <a:pt x="47845" y="36066"/>
                  </a:lnTo>
                  <a:lnTo>
                    <a:pt x="47845" y="35884"/>
                  </a:lnTo>
                  <a:lnTo>
                    <a:pt x="47799" y="35611"/>
                  </a:lnTo>
                  <a:lnTo>
                    <a:pt x="47617" y="35384"/>
                  </a:lnTo>
                  <a:lnTo>
                    <a:pt x="47617" y="34975"/>
                  </a:lnTo>
                  <a:lnTo>
                    <a:pt x="47436" y="35020"/>
                  </a:lnTo>
                  <a:lnTo>
                    <a:pt x="47390" y="35020"/>
                  </a:lnTo>
                  <a:lnTo>
                    <a:pt x="47254" y="35111"/>
                  </a:lnTo>
                  <a:lnTo>
                    <a:pt x="47117" y="35111"/>
                  </a:lnTo>
                  <a:lnTo>
                    <a:pt x="46935" y="35293"/>
                  </a:lnTo>
                  <a:lnTo>
                    <a:pt x="46753" y="35247"/>
                  </a:lnTo>
                  <a:lnTo>
                    <a:pt x="46617" y="35156"/>
                  </a:lnTo>
                  <a:lnTo>
                    <a:pt x="46480" y="35202"/>
                  </a:lnTo>
                  <a:lnTo>
                    <a:pt x="46344" y="35111"/>
                  </a:lnTo>
                  <a:lnTo>
                    <a:pt x="46253" y="34975"/>
                  </a:lnTo>
                  <a:lnTo>
                    <a:pt x="46299" y="34793"/>
                  </a:lnTo>
                  <a:lnTo>
                    <a:pt x="46344" y="34656"/>
                  </a:lnTo>
                  <a:lnTo>
                    <a:pt x="46526" y="34383"/>
                  </a:lnTo>
                  <a:lnTo>
                    <a:pt x="46526" y="34292"/>
                  </a:lnTo>
                  <a:lnTo>
                    <a:pt x="46753" y="34065"/>
                  </a:lnTo>
                  <a:lnTo>
                    <a:pt x="46753" y="33792"/>
                  </a:lnTo>
                  <a:lnTo>
                    <a:pt x="46981" y="33610"/>
                  </a:lnTo>
                  <a:lnTo>
                    <a:pt x="46981" y="33428"/>
                  </a:lnTo>
                  <a:lnTo>
                    <a:pt x="47072" y="33383"/>
                  </a:lnTo>
                  <a:lnTo>
                    <a:pt x="47072" y="33292"/>
                  </a:lnTo>
                  <a:lnTo>
                    <a:pt x="47208" y="33064"/>
                  </a:lnTo>
                  <a:lnTo>
                    <a:pt x="47254" y="32882"/>
                  </a:lnTo>
                  <a:lnTo>
                    <a:pt x="47345" y="32701"/>
                  </a:lnTo>
                  <a:lnTo>
                    <a:pt x="47299" y="32519"/>
                  </a:lnTo>
                  <a:lnTo>
                    <a:pt x="47345" y="32428"/>
                  </a:lnTo>
                  <a:lnTo>
                    <a:pt x="47345" y="32155"/>
                  </a:lnTo>
                  <a:lnTo>
                    <a:pt x="47436" y="31745"/>
                  </a:lnTo>
                  <a:lnTo>
                    <a:pt x="47481" y="31745"/>
                  </a:lnTo>
                  <a:lnTo>
                    <a:pt x="47526" y="31473"/>
                  </a:lnTo>
                  <a:lnTo>
                    <a:pt x="47663" y="31382"/>
                  </a:lnTo>
                  <a:lnTo>
                    <a:pt x="47617" y="31200"/>
                  </a:lnTo>
                  <a:lnTo>
                    <a:pt x="47845" y="30927"/>
                  </a:lnTo>
                  <a:lnTo>
                    <a:pt x="47845" y="30745"/>
                  </a:lnTo>
                  <a:lnTo>
                    <a:pt x="48027" y="30608"/>
                  </a:lnTo>
                  <a:lnTo>
                    <a:pt x="47936" y="30336"/>
                  </a:lnTo>
                  <a:lnTo>
                    <a:pt x="48027" y="30290"/>
                  </a:lnTo>
                  <a:lnTo>
                    <a:pt x="48027" y="30108"/>
                  </a:lnTo>
                  <a:lnTo>
                    <a:pt x="48118" y="30063"/>
                  </a:lnTo>
                  <a:lnTo>
                    <a:pt x="48209" y="30063"/>
                  </a:lnTo>
                  <a:lnTo>
                    <a:pt x="48163" y="29881"/>
                  </a:lnTo>
                  <a:lnTo>
                    <a:pt x="48118" y="29744"/>
                  </a:lnTo>
                  <a:lnTo>
                    <a:pt x="48118" y="29426"/>
                  </a:lnTo>
                  <a:lnTo>
                    <a:pt x="48072" y="29244"/>
                  </a:lnTo>
                  <a:lnTo>
                    <a:pt x="48209" y="29017"/>
                  </a:lnTo>
                  <a:lnTo>
                    <a:pt x="48436" y="28744"/>
                  </a:lnTo>
                  <a:lnTo>
                    <a:pt x="48482" y="28425"/>
                  </a:lnTo>
                  <a:lnTo>
                    <a:pt x="48254" y="28107"/>
                  </a:lnTo>
                  <a:lnTo>
                    <a:pt x="48300" y="27925"/>
                  </a:lnTo>
                  <a:lnTo>
                    <a:pt x="48436" y="27789"/>
                  </a:lnTo>
                  <a:lnTo>
                    <a:pt x="48482" y="27607"/>
                  </a:lnTo>
                  <a:lnTo>
                    <a:pt x="48800" y="27379"/>
                  </a:lnTo>
                  <a:lnTo>
                    <a:pt x="48845" y="27243"/>
                  </a:lnTo>
                  <a:lnTo>
                    <a:pt x="48936" y="27243"/>
                  </a:lnTo>
                  <a:lnTo>
                    <a:pt x="49027" y="27334"/>
                  </a:lnTo>
                  <a:lnTo>
                    <a:pt x="49209" y="27334"/>
                  </a:lnTo>
                  <a:lnTo>
                    <a:pt x="49482" y="27107"/>
                  </a:lnTo>
                  <a:lnTo>
                    <a:pt x="49709" y="27061"/>
                  </a:lnTo>
                  <a:lnTo>
                    <a:pt x="49937" y="26925"/>
                  </a:lnTo>
                  <a:lnTo>
                    <a:pt x="50119" y="26925"/>
                  </a:lnTo>
                  <a:lnTo>
                    <a:pt x="50301" y="26834"/>
                  </a:lnTo>
                  <a:lnTo>
                    <a:pt x="50574" y="26834"/>
                  </a:lnTo>
                  <a:lnTo>
                    <a:pt x="50619" y="26697"/>
                  </a:lnTo>
                  <a:lnTo>
                    <a:pt x="50756" y="26788"/>
                  </a:lnTo>
                  <a:lnTo>
                    <a:pt x="50710" y="26970"/>
                  </a:lnTo>
                  <a:lnTo>
                    <a:pt x="50801" y="27016"/>
                  </a:lnTo>
                  <a:lnTo>
                    <a:pt x="50983" y="27152"/>
                  </a:lnTo>
                  <a:lnTo>
                    <a:pt x="51028" y="26970"/>
                  </a:lnTo>
                  <a:lnTo>
                    <a:pt x="51165" y="26879"/>
                  </a:lnTo>
                  <a:lnTo>
                    <a:pt x="50937" y="26697"/>
                  </a:lnTo>
                  <a:lnTo>
                    <a:pt x="50937" y="26606"/>
                  </a:lnTo>
                  <a:lnTo>
                    <a:pt x="51119" y="26515"/>
                  </a:lnTo>
                  <a:lnTo>
                    <a:pt x="51438" y="26561"/>
                  </a:lnTo>
                  <a:lnTo>
                    <a:pt x="51574" y="26470"/>
                  </a:lnTo>
                  <a:lnTo>
                    <a:pt x="51893" y="26515"/>
                  </a:lnTo>
                  <a:lnTo>
                    <a:pt x="51938" y="26606"/>
                  </a:lnTo>
                  <a:lnTo>
                    <a:pt x="52029" y="26606"/>
                  </a:lnTo>
                  <a:lnTo>
                    <a:pt x="52120" y="26515"/>
                  </a:lnTo>
                  <a:lnTo>
                    <a:pt x="52211" y="26561"/>
                  </a:lnTo>
                  <a:lnTo>
                    <a:pt x="52211" y="26561"/>
                  </a:lnTo>
                  <a:lnTo>
                    <a:pt x="52165" y="26424"/>
                  </a:lnTo>
                  <a:lnTo>
                    <a:pt x="52302" y="26333"/>
                  </a:lnTo>
                  <a:lnTo>
                    <a:pt x="52529" y="26333"/>
                  </a:lnTo>
                  <a:lnTo>
                    <a:pt x="52666" y="26470"/>
                  </a:lnTo>
                  <a:lnTo>
                    <a:pt x="52939" y="26379"/>
                  </a:lnTo>
                  <a:lnTo>
                    <a:pt x="52939" y="26242"/>
                  </a:lnTo>
                  <a:lnTo>
                    <a:pt x="52848" y="26197"/>
                  </a:lnTo>
                  <a:lnTo>
                    <a:pt x="52802" y="26242"/>
                  </a:lnTo>
                  <a:lnTo>
                    <a:pt x="52620" y="26151"/>
                  </a:lnTo>
                  <a:lnTo>
                    <a:pt x="52711" y="25970"/>
                  </a:lnTo>
                  <a:lnTo>
                    <a:pt x="52757" y="26061"/>
                  </a:lnTo>
                  <a:lnTo>
                    <a:pt x="52984" y="25970"/>
                  </a:lnTo>
                  <a:lnTo>
                    <a:pt x="52757" y="25833"/>
                  </a:lnTo>
                  <a:lnTo>
                    <a:pt x="52802" y="25742"/>
                  </a:lnTo>
                  <a:lnTo>
                    <a:pt x="52893" y="25742"/>
                  </a:lnTo>
                  <a:lnTo>
                    <a:pt x="53075" y="25469"/>
                  </a:lnTo>
                  <a:lnTo>
                    <a:pt x="53302" y="25515"/>
                  </a:lnTo>
                  <a:lnTo>
                    <a:pt x="53439" y="25606"/>
                  </a:lnTo>
                  <a:lnTo>
                    <a:pt x="53575" y="25515"/>
                  </a:lnTo>
                  <a:lnTo>
                    <a:pt x="53848" y="25606"/>
                  </a:lnTo>
                  <a:lnTo>
                    <a:pt x="54076" y="25560"/>
                  </a:lnTo>
                  <a:lnTo>
                    <a:pt x="54076" y="25651"/>
                  </a:lnTo>
                  <a:lnTo>
                    <a:pt x="54167" y="25742"/>
                  </a:lnTo>
                  <a:lnTo>
                    <a:pt x="54257" y="25697"/>
                  </a:lnTo>
                  <a:lnTo>
                    <a:pt x="54212" y="25606"/>
                  </a:lnTo>
                  <a:lnTo>
                    <a:pt x="54439" y="25560"/>
                  </a:lnTo>
                  <a:lnTo>
                    <a:pt x="54667" y="25606"/>
                  </a:lnTo>
                  <a:lnTo>
                    <a:pt x="54803" y="25651"/>
                  </a:lnTo>
                  <a:lnTo>
                    <a:pt x="54940" y="25742"/>
                  </a:lnTo>
                  <a:lnTo>
                    <a:pt x="54985" y="25833"/>
                  </a:lnTo>
                  <a:lnTo>
                    <a:pt x="55167" y="25833"/>
                  </a:lnTo>
                  <a:lnTo>
                    <a:pt x="55304" y="25742"/>
                  </a:lnTo>
                  <a:lnTo>
                    <a:pt x="55440" y="25742"/>
                  </a:lnTo>
                  <a:lnTo>
                    <a:pt x="55485" y="25833"/>
                  </a:lnTo>
                  <a:lnTo>
                    <a:pt x="55167" y="26061"/>
                  </a:lnTo>
                  <a:lnTo>
                    <a:pt x="54940" y="26061"/>
                  </a:lnTo>
                  <a:lnTo>
                    <a:pt x="54894" y="26106"/>
                  </a:lnTo>
                  <a:lnTo>
                    <a:pt x="54894" y="26288"/>
                  </a:lnTo>
                  <a:lnTo>
                    <a:pt x="54758" y="26288"/>
                  </a:lnTo>
                  <a:lnTo>
                    <a:pt x="54712" y="26379"/>
                  </a:lnTo>
                  <a:lnTo>
                    <a:pt x="54803" y="26424"/>
                  </a:lnTo>
                  <a:lnTo>
                    <a:pt x="54894" y="26424"/>
                  </a:lnTo>
                  <a:lnTo>
                    <a:pt x="55122" y="26697"/>
                  </a:lnTo>
                  <a:lnTo>
                    <a:pt x="55213" y="26606"/>
                  </a:lnTo>
                  <a:lnTo>
                    <a:pt x="55440" y="26561"/>
                  </a:lnTo>
                  <a:lnTo>
                    <a:pt x="55531" y="26424"/>
                  </a:lnTo>
                  <a:lnTo>
                    <a:pt x="55485" y="26379"/>
                  </a:lnTo>
                  <a:lnTo>
                    <a:pt x="55667" y="26288"/>
                  </a:lnTo>
                  <a:lnTo>
                    <a:pt x="55531" y="26106"/>
                  </a:lnTo>
                  <a:lnTo>
                    <a:pt x="55622" y="26106"/>
                  </a:lnTo>
                  <a:lnTo>
                    <a:pt x="55849" y="26333"/>
                  </a:lnTo>
                  <a:lnTo>
                    <a:pt x="55940" y="26333"/>
                  </a:lnTo>
                  <a:lnTo>
                    <a:pt x="56031" y="26242"/>
                  </a:lnTo>
                  <a:lnTo>
                    <a:pt x="55940" y="26151"/>
                  </a:lnTo>
                  <a:lnTo>
                    <a:pt x="56077" y="26106"/>
                  </a:lnTo>
                  <a:lnTo>
                    <a:pt x="56122" y="25970"/>
                  </a:lnTo>
                  <a:lnTo>
                    <a:pt x="56168" y="25970"/>
                  </a:lnTo>
                  <a:lnTo>
                    <a:pt x="56213" y="25833"/>
                  </a:lnTo>
                  <a:lnTo>
                    <a:pt x="56168" y="25742"/>
                  </a:lnTo>
                  <a:lnTo>
                    <a:pt x="56259" y="25697"/>
                  </a:lnTo>
                  <a:lnTo>
                    <a:pt x="56350" y="25742"/>
                  </a:lnTo>
                  <a:lnTo>
                    <a:pt x="56486" y="25697"/>
                  </a:lnTo>
                  <a:lnTo>
                    <a:pt x="56577" y="25788"/>
                  </a:lnTo>
                  <a:lnTo>
                    <a:pt x="56577" y="25879"/>
                  </a:lnTo>
                  <a:lnTo>
                    <a:pt x="56713" y="25970"/>
                  </a:lnTo>
                  <a:lnTo>
                    <a:pt x="56895" y="25742"/>
                  </a:lnTo>
                  <a:lnTo>
                    <a:pt x="56804" y="25651"/>
                  </a:lnTo>
                  <a:lnTo>
                    <a:pt x="56804" y="25606"/>
                  </a:lnTo>
                  <a:lnTo>
                    <a:pt x="56941" y="25515"/>
                  </a:lnTo>
                  <a:lnTo>
                    <a:pt x="57077" y="25560"/>
                  </a:lnTo>
                  <a:lnTo>
                    <a:pt x="57168" y="25515"/>
                  </a:lnTo>
                  <a:lnTo>
                    <a:pt x="57259" y="25515"/>
                  </a:lnTo>
                  <a:lnTo>
                    <a:pt x="57305" y="25469"/>
                  </a:lnTo>
                  <a:lnTo>
                    <a:pt x="57168" y="25287"/>
                  </a:lnTo>
                  <a:lnTo>
                    <a:pt x="57168" y="25242"/>
                  </a:lnTo>
                  <a:lnTo>
                    <a:pt x="57168" y="25151"/>
                  </a:lnTo>
                  <a:lnTo>
                    <a:pt x="56986" y="25105"/>
                  </a:lnTo>
                  <a:lnTo>
                    <a:pt x="56895" y="25015"/>
                  </a:lnTo>
                  <a:lnTo>
                    <a:pt x="56895" y="25060"/>
                  </a:lnTo>
                  <a:lnTo>
                    <a:pt x="56895" y="25151"/>
                  </a:lnTo>
                  <a:lnTo>
                    <a:pt x="56804" y="25151"/>
                  </a:lnTo>
                  <a:lnTo>
                    <a:pt x="56668" y="25060"/>
                  </a:lnTo>
                  <a:lnTo>
                    <a:pt x="56622" y="25060"/>
                  </a:lnTo>
                  <a:lnTo>
                    <a:pt x="56668" y="25151"/>
                  </a:lnTo>
                  <a:lnTo>
                    <a:pt x="56486" y="25151"/>
                  </a:lnTo>
                  <a:lnTo>
                    <a:pt x="56441" y="25196"/>
                  </a:lnTo>
                  <a:lnTo>
                    <a:pt x="56304" y="25151"/>
                  </a:lnTo>
                  <a:lnTo>
                    <a:pt x="56350" y="25015"/>
                  </a:lnTo>
                  <a:lnTo>
                    <a:pt x="56441" y="24969"/>
                  </a:lnTo>
                  <a:lnTo>
                    <a:pt x="56213" y="24696"/>
                  </a:lnTo>
                  <a:lnTo>
                    <a:pt x="56350" y="24560"/>
                  </a:lnTo>
                  <a:lnTo>
                    <a:pt x="56213" y="24378"/>
                  </a:lnTo>
                  <a:lnTo>
                    <a:pt x="56259" y="24105"/>
                  </a:lnTo>
                  <a:lnTo>
                    <a:pt x="56259" y="23923"/>
                  </a:lnTo>
                  <a:lnTo>
                    <a:pt x="56395" y="23787"/>
                  </a:lnTo>
                  <a:lnTo>
                    <a:pt x="56395" y="23514"/>
                  </a:lnTo>
                  <a:lnTo>
                    <a:pt x="56577" y="23377"/>
                  </a:lnTo>
                  <a:lnTo>
                    <a:pt x="56577" y="23195"/>
                  </a:lnTo>
                  <a:lnTo>
                    <a:pt x="56531" y="23150"/>
                  </a:lnTo>
                  <a:lnTo>
                    <a:pt x="56668" y="23104"/>
                  </a:lnTo>
                  <a:lnTo>
                    <a:pt x="56486" y="22877"/>
                  </a:lnTo>
                  <a:lnTo>
                    <a:pt x="56577" y="22331"/>
                  </a:lnTo>
                  <a:lnTo>
                    <a:pt x="56668" y="22195"/>
                  </a:lnTo>
                  <a:lnTo>
                    <a:pt x="56531" y="21967"/>
                  </a:lnTo>
                  <a:lnTo>
                    <a:pt x="56486" y="21785"/>
                  </a:lnTo>
                  <a:lnTo>
                    <a:pt x="56395" y="21694"/>
                  </a:lnTo>
                  <a:lnTo>
                    <a:pt x="56395" y="21604"/>
                  </a:lnTo>
                  <a:lnTo>
                    <a:pt x="56531" y="21513"/>
                  </a:lnTo>
                  <a:lnTo>
                    <a:pt x="56531" y="21285"/>
                  </a:lnTo>
                  <a:lnTo>
                    <a:pt x="56622" y="21240"/>
                  </a:lnTo>
                  <a:lnTo>
                    <a:pt x="56804" y="20967"/>
                  </a:lnTo>
                  <a:lnTo>
                    <a:pt x="56986" y="20967"/>
                  </a:lnTo>
                  <a:lnTo>
                    <a:pt x="57077" y="20921"/>
                  </a:lnTo>
                  <a:lnTo>
                    <a:pt x="57168" y="20967"/>
                  </a:lnTo>
                  <a:lnTo>
                    <a:pt x="57259" y="20830"/>
                  </a:lnTo>
                  <a:lnTo>
                    <a:pt x="57578" y="20830"/>
                  </a:lnTo>
                  <a:lnTo>
                    <a:pt x="57578" y="20739"/>
                  </a:lnTo>
                  <a:lnTo>
                    <a:pt x="57714" y="20694"/>
                  </a:lnTo>
                  <a:lnTo>
                    <a:pt x="57759" y="20557"/>
                  </a:lnTo>
                  <a:lnTo>
                    <a:pt x="57805" y="20557"/>
                  </a:lnTo>
                  <a:lnTo>
                    <a:pt x="57850" y="20512"/>
                  </a:lnTo>
                  <a:lnTo>
                    <a:pt x="58032" y="20512"/>
                  </a:lnTo>
                  <a:lnTo>
                    <a:pt x="58078" y="20648"/>
                  </a:lnTo>
                  <a:lnTo>
                    <a:pt x="58169" y="20603"/>
                  </a:lnTo>
                  <a:lnTo>
                    <a:pt x="58214" y="20603"/>
                  </a:lnTo>
                  <a:lnTo>
                    <a:pt x="58305" y="20785"/>
                  </a:lnTo>
                  <a:lnTo>
                    <a:pt x="58351" y="20785"/>
                  </a:lnTo>
                  <a:lnTo>
                    <a:pt x="58487" y="20648"/>
                  </a:lnTo>
                  <a:lnTo>
                    <a:pt x="58487" y="20421"/>
                  </a:lnTo>
                  <a:lnTo>
                    <a:pt x="58578" y="20421"/>
                  </a:lnTo>
                  <a:lnTo>
                    <a:pt x="58624" y="20239"/>
                  </a:lnTo>
                  <a:lnTo>
                    <a:pt x="58669" y="20194"/>
                  </a:lnTo>
                  <a:lnTo>
                    <a:pt x="58715" y="20330"/>
                  </a:lnTo>
                  <a:lnTo>
                    <a:pt x="58896" y="20467"/>
                  </a:lnTo>
                  <a:lnTo>
                    <a:pt x="58896" y="20648"/>
                  </a:lnTo>
                  <a:lnTo>
                    <a:pt x="58851" y="20739"/>
                  </a:lnTo>
                  <a:lnTo>
                    <a:pt x="58942" y="20785"/>
                  </a:lnTo>
                  <a:lnTo>
                    <a:pt x="58987" y="20967"/>
                  </a:lnTo>
                  <a:lnTo>
                    <a:pt x="58896" y="21058"/>
                  </a:lnTo>
                  <a:lnTo>
                    <a:pt x="58942" y="21103"/>
                  </a:lnTo>
                  <a:lnTo>
                    <a:pt x="58987" y="21285"/>
                  </a:lnTo>
                  <a:lnTo>
                    <a:pt x="58942" y="21285"/>
                  </a:lnTo>
                  <a:lnTo>
                    <a:pt x="58942" y="21422"/>
                  </a:lnTo>
                  <a:lnTo>
                    <a:pt x="58987" y="21467"/>
                  </a:lnTo>
                  <a:lnTo>
                    <a:pt x="58942" y="21558"/>
                  </a:lnTo>
                  <a:lnTo>
                    <a:pt x="58896" y="21649"/>
                  </a:lnTo>
                  <a:lnTo>
                    <a:pt x="58942" y="21740"/>
                  </a:lnTo>
                  <a:lnTo>
                    <a:pt x="59078" y="21604"/>
                  </a:lnTo>
                  <a:lnTo>
                    <a:pt x="59124" y="21694"/>
                  </a:lnTo>
                  <a:lnTo>
                    <a:pt x="59306" y="21740"/>
                  </a:lnTo>
                  <a:lnTo>
                    <a:pt x="59306" y="22013"/>
                  </a:lnTo>
                  <a:lnTo>
                    <a:pt x="59397" y="21967"/>
                  </a:lnTo>
                  <a:lnTo>
                    <a:pt x="59397" y="21831"/>
                  </a:lnTo>
                  <a:lnTo>
                    <a:pt x="59533" y="21694"/>
                  </a:lnTo>
                  <a:lnTo>
                    <a:pt x="59670" y="21740"/>
                  </a:lnTo>
                  <a:lnTo>
                    <a:pt x="59715" y="21831"/>
                  </a:lnTo>
                  <a:lnTo>
                    <a:pt x="59579" y="22058"/>
                  </a:lnTo>
                  <a:lnTo>
                    <a:pt x="59715" y="22149"/>
                  </a:lnTo>
                  <a:lnTo>
                    <a:pt x="59761" y="22331"/>
                  </a:lnTo>
                  <a:lnTo>
                    <a:pt x="59897" y="22104"/>
                  </a:lnTo>
                  <a:lnTo>
                    <a:pt x="59988" y="22058"/>
                  </a:lnTo>
                  <a:lnTo>
                    <a:pt x="59988" y="21922"/>
                  </a:lnTo>
                  <a:lnTo>
                    <a:pt x="60033" y="21831"/>
                  </a:lnTo>
                  <a:lnTo>
                    <a:pt x="60079" y="21422"/>
                  </a:lnTo>
                  <a:lnTo>
                    <a:pt x="60170" y="21331"/>
                  </a:lnTo>
                  <a:lnTo>
                    <a:pt x="60079" y="21240"/>
                  </a:lnTo>
                  <a:lnTo>
                    <a:pt x="60170" y="21103"/>
                  </a:lnTo>
                  <a:lnTo>
                    <a:pt x="60215" y="20967"/>
                  </a:lnTo>
                  <a:lnTo>
                    <a:pt x="60124" y="20921"/>
                  </a:lnTo>
                  <a:lnTo>
                    <a:pt x="60170" y="20876"/>
                  </a:lnTo>
                  <a:lnTo>
                    <a:pt x="60215" y="20830"/>
                  </a:lnTo>
                  <a:lnTo>
                    <a:pt x="60261" y="20603"/>
                  </a:lnTo>
                  <a:lnTo>
                    <a:pt x="60170" y="20512"/>
                  </a:lnTo>
                  <a:lnTo>
                    <a:pt x="60215" y="20285"/>
                  </a:lnTo>
                  <a:lnTo>
                    <a:pt x="60352" y="20148"/>
                  </a:lnTo>
                  <a:lnTo>
                    <a:pt x="60579" y="20103"/>
                  </a:lnTo>
                  <a:lnTo>
                    <a:pt x="60625" y="20239"/>
                  </a:lnTo>
                  <a:lnTo>
                    <a:pt x="60761" y="20330"/>
                  </a:lnTo>
                  <a:lnTo>
                    <a:pt x="60807" y="20239"/>
                  </a:lnTo>
                  <a:lnTo>
                    <a:pt x="60716" y="20148"/>
                  </a:lnTo>
                  <a:lnTo>
                    <a:pt x="60761" y="19966"/>
                  </a:lnTo>
                  <a:lnTo>
                    <a:pt x="60488" y="19875"/>
                  </a:lnTo>
                  <a:lnTo>
                    <a:pt x="60443" y="19511"/>
                  </a:lnTo>
                  <a:lnTo>
                    <a:pt x="60306" y="19466"/>
                  </a:lnTo>
                  <a:lnTo>
                    <a:pt x="60306" y="19375"/>
                  </a:lnTo>
                  <a:lnTo>
                    <a:pt x="60170" y="19284"/>
                  </a:lnTo>
                  <a:lnTo>
                    <a:pt x="60124" y="19057"/>
                  </a:lnTo>
                  <a:lnTo>
                    <a:pt x="60170" y="18966"/>
                  </a:lnTo>
                  <a:lnTo>
                    <a:pt x="60124" y="18784"/>
                  </a:lnTo>
                  <a:lnTo>
                    <a:pt x="59942" y="18647"/>
                  </a:lnTo>
                  <a:lnTo>
                    <a:pt x="59988" y="18511"/>
                  </a:lnTo>
                  <a:lnTo>
                    <a:pt x="59897" y="18465"/>
                  </a:lnTo>
                  <a:lnTo>
                    <a:pt x="60124" y="18238"/>
                  </a:lnTo>
                  <a:lnTo>
                    <a:pt x="60261" y="18238"/>
                  </a:lnTo>
                  <a:lnTo>
                    <a:pt x="60443" y="18056"/>
                  </a:lnTo>
                  <a:lnTo>
                    <a:pt x="60625" y="18102"/>
                  </a:lnTo>
                  <a:lnTo>
                    <a:pt x="60716" y="18011"/>
                  </a:lnTo>
                  <a:lnTo>
                    <a:pt x="60943" y="18193"/>
                  </a:lnTo>
                  <a:lnTo>
                    <a:pt x="61125" y="18193"/>
                  </a:lnTo>
                  <a:lnTo>
                    <a:pt x="61216" y="18238"/>
                  </a:lnTo>
                  <a:lnTo>
                    <a:pt x="61398" y="18284"/>
                  </a:lnTo>
                  <a:lnTo>
                    <a:pt x="61489" y="18238"/>
                  </a:lnTo>
                  <a:lnTo>
                    <a:pt x="61307" y="18374"/>
                  </a:lnTo>
                  <a:lnTo>
                    <a:pt x="61398" y="18420"/>
                  </a:lnTo>
                  <a:lnTo>
                    <a:pt x="61216" y="18511"/>
                  </a:lnTo>
                  <a:lnTo>
                    <a:pt x="61034" y="18465"/>
                  </a:lnTo>
                  <a:lnTo>
                    <a:pt x="60852" y="18693"/>
                  </a:lnTo>
                  <a:lnTo>
                    <a:pt x="60807" y="18784"/>
                  </a:lnTo>
                  <a:lnTo>
                    <a:pt x="60898" y="19011"/>
                  </a:lnTo>
                  <a:lnTo>
                    <a:pt x="60898" y="19148"/>
                  </a:lnTo>
                  <a:lnTo>
                    <a:pt x="60989" y="19239"/>
                  </a:lnTo>
                  <a:lnTo>
                    <a:pt x="61034" y="19375"/>
                  </a:lnTo>
                  <a:lnTo>
                    <a:pt x="61216" y="19557"/>
                  </a:lnTo>
                  <a:lnTo>
                    <a:pt x="61216" y="19648"/>
                  </a:lnTo>
                  <a:lnTo>
                    <a:pt x="61261" y="19648"/>
                  </a:lnTo>
                  <a:lnTo>
                    <a:pt x="61216" y="19739"/>
                  </a:lnTo>
                  <a:lnTo>
                    <a:pt x="61352" y="19784"/>
                  </a:lnTo>
                  <a:lnTo>
                    <a:pt x="61398" y="20012"/>
                  </a:lnTo>
                  <a:lnTo>
                    <a:pt x="61398" y="20103"/>
                  </a:lnTo>
                  <a:lnTo>
                    <a:pt x="61352" y="20148"/>
                  </a:lnTo>
                  <a:lnTo>
                    <a:pt x="61398" y="20557"/>
                  </a:lnTo>
                  <a:lnTo>
                    <a:pt x="61443" y="20557"/>
                  </a:lnTo>
                  <a:lnTo>
                    <a:pt x="61489" y="20467"/>
                  </a:lnTo>
                  <a:lnTo>
                    <a:pt x="61534" y="20467"/>
                  </a:lnTo>
                  <a:lnTo>
                    <a:pt x="61625" y="20648"/>
                  </a:lnTo>
                  <a:lnTo>
                    <a:pt x="61716" y="20739"/>
                  </a:lnTo>
                  <a:lnTo>
                    <a:pt x="61625" y="20967"/>
                  </a:lnTo>
                  <a:lnTo>
                    <a:pt x="61580" y="21285"/>
                  </a:lnTo>
                  <a:lnTo>
                    <a:pt x="61716" y="21376"/>
                  </a:lnTo>
                  <a:lnTo>
                    <a:pt x="61807" y="21285"/>
                  </a:lnTo>
                  <a:lnTo>
                    <a:pt x="61989" y="21331"/>
                  </a:lnTo>
                  <a:lnTo>
                    <a:pt x="62035" y="21376"/>
                  </a:lnTo>
                  <a:lnTo>
                    <a:pt x="61989" y="21513"/>
                  </a:lnTo>
                  <a:lnTo>
                    <a:pt x="61898" y="21513"/>
                  </a:lnTo>
                  <a:lnTo>
                    <a:pt x="61716" y="21604"/>
                  </a:lnTo>
                  <a:lnTo>
                    <a:pt x="61671" y="21604"/>
                  </a:lnTo>
                  <a:lnTo>
                    <a:pt x="61489" y="21785"/>
                  </a:lnTo>
                  <a:lnTo>
                    <a:pt x="61489" y="21922"/>
                  </a:lnTo>
                  <a:lnTo>
                    <a:pt x="61307" y="22058"/>
                  </a:lnTo>
                  <a:lnTo>
                    <a:pt x="61261" y="22149"/>
                  </a:lnTo>
                  <a:lnTo>
                    <a:pt x="61125" y="22195"/>
                  </a:lnTo>
                  <a:lnTo>
                    <a:pt x="61125" y="22331"/>
                  </a:lnTo>
                  <a:lnTo>
                    <a:pt x="61034" y="22468"/>
                  </a:lnTo>
                  <a:lnTo>
                    <a:pt x="61079" y="22650"/>
                  </a:lnTo>
                  <a:lnTo>
                    <a:pt x="61216" y="22604"/>
                  </a:lnTo>
                  <a:lnTo>
                    <a:pt x="61216" y="22831"/>
                  </a:lnTo>
                  <a:lnTo>
                    <a:pt x="61034" y="23059"/>
                  </a:lnTo>
                  <a:lnTo>
                    <a:pt x="61079" y="23195"/>
                  </a:lnTo>
                  <a:lnTo>
                    <a:pt x="61170" y="23241"/>
                  </a:lnTo>
                  <a:lnTo>
                    <a:pt x="61125" y="23559"/>
                  </a:lnTo>
                  <a:lnTo>
                    <a:pt x="61170" y="23832"/>
                  </a:lnTo>
                  <a:lnTo>
                    <a:pt x="61079" y="23923"/>
                  </a:lnTo>
                  <a:lnTo>
                    <a:pt x="60898" y="24014"/>
                  </a:lnTo>
                  <a:lnTo>
                    <a:pt x="60898" y="24150"/>
                  </a:lnTo>
                  <a:lnTo>
                    <a:pt x="60943" y="24241"/>
                  </a:lnTo>
                  <a:lnTo>
                    <a:pt x="60898" y="24560"/>
                  </a:lnTo>
                  <a:lnTo>
                    <a:pt x="60852" y="24605"/>
                  </a:lnTo>
                  <a:lnTo>
                    <a:pt x="60898" y="24742"/>
                  </a:lnTo>
                  <a:lnTo>
                    <a:pt x="61034" y="24878"/>
                  </a:lnTo>
                  <a:lnTo>
                    <a:pt x="60898" y="24878"/>
                  </a:lnTo>
                  <a:lnTo>
                    <a:pt x="60852" y="25151"/>
                  </a:lnTo>
                  <a:lnTo>
                    <a:pt x="60943" y="25242"/>
                  </a:lnTo>
                  <a:lnTo>
                    <a:pt x="60943" y="25424"/>
                  </a:lnTo>
                  <a:lnTo>
                    <a:pt x="60807" y="25606"/>
                  </a:lnTo>
                  <a:lnTo>
                    <a:pt x="60898" y="25742"/>
                  </a:lnTo>
                  <a:lnTo>
                    <a:pt x="60898" y="26061"/>
                  </a:lnTo>
                  <a:lnTo>
                    <a:pt x="60989" y="26379"/>
                  </a:lnTo>
                  <a:lnTo>
                    <a:pt x="60716" y="26834"/>
                  </a:lnTo>
                  <a:lnTo>
                    <a:pt x="60852" y="27016"/>
                  </a:lnTo>
                  <a:lnTo>
                    <a:pt x="60716" y="26970"/>
                  </a:lnTo>
                  <a:lnTo>
                    <a:pt x="60443" y="27016"/>
                  </a:lnTo>
                  <a:lnTo>
                    <a:pt x="60443" y="27334"/>
                  </a:lnTo>
                  <a:lnTo>
                    <a:pt x="60488" y="27470"/>
                  </a:lnTo>
                  <a:lnTo>
                    <a:pt x="60306" y="27652"/>
                  </a:lnTo>
                  <a:lnTo>
                    <a:pt x="59988" y="27516"/>
                  </a:lnTo>
                  <a:lnTo>
                    <a:pt x="59852" y="27652"/>
                  </a:lnTo>
                  <a:lnTo>
                    <a:pt x="59852" y="27743"/>
                  </a:lnTo>
                  <a:lnTo>
                    <a:pt x="60079" y="27743"/>
                  </a:lnTo>
                  <a:lnTo>
                    <a:pt x="60352" y="28153"/>
                  </a:lnTo>
                  <a:lnTo>
                    <a:pt x="60352" y="28562"/>
                  </a:lnTo>
                  <a:lnTo>
                    <a:pt x="60261" y="28653"/>
                  </a:lnTo>
                  <a:lnTo>
                    <a:pt x="60352" y="28744"/>
                  </a:lnTo>
                  <a:lnTo>
                    <a:pt x="60261" y="28835"/>
                  </a:lnTo>
                  <a:lnTo>
                    <a:pt x="60215" y="29108"/>
                  </a:lnTo>
                  <a:lnTo>
                    <a:pt x="60033" y="29290"/>
                  </a:lnTo>
                  <a:lnTo>
                    <a:pt x="59988" y="29608"/>
                  </a:lnTo>
                  <a:lnTo>
                    <a:pt x="60124" y="29926"/>
                  </a:lnTo>
                  <a:lnTo>
                    <a:pt x="60215" y="30472"/>
                  </a:lnTo>
                  <a:lnTo>
                    <a:pt x="60397" y="30790"/>
                  </a:lnTo>
                  <a:lnTo>
                    <a:pt x="60397" y="31109"/>
                  </a:lnTo>
                  <a:lnTo>
                    <a:pt x="60761" y="31882"/>
                  </a:lnTo>
                  <a:lnTo>
                    <a:pt x="61170" y="32746"/>
                  </a:lnTo>
                  <a:lnTo>
                    <a:pt x="61625" y="33428"/>
                  </a:lnTo>
                  <a:lnTo>
                    <a:pt x="61807" y="33656"/>
                  </a:lnTo>
                  <a:lnTo>
                    <a:pt x="61853" y="33883"/>
                  </a:lnTo>
                  <a:lnTo>
                    <a:pt x="62398" y="34565"/>
                  </a:lnTo>
                  <a:lnTo>
                    <a:pt x="63035" y="35657"/>
                  </a:lnTo>
                  <a:lnTo>
                    <a:pt x="63308" y="35793"/>
                  </a:lnTo>
                  <a:lnTo>
                    <a:pt x="63490" y="35839"/>
                  </a:lnTo>
                  <a:lnTo>
                    <a:pt x="63626" y="35748"/>
                  </a:lnTo>
                  <a:lnTo>
                    <a:pt x="63581" y="35884"/>
                  </a:lnTo>
                  <a:lnTo>
                    <a:pt x="63444" y="35975"/>
                  </a:lnTo>
                  <a:lnTo>
                    <a:pt x="63308" y="35930"/>
                  </a:lnTo>
                  <a:lnTo>
                    <a:pt x="63535" y="36293"/>
                  </a:lnTo>
                  <a:lnTo>
                    <a:pt x="63854" y="36976"/>
                  </a:lnTo>
                  <a:lnTo>
                    <a:pt x="63899" y="37249"/>
                  </a:lnTo>
                  <a:lnTo>
                    <a:pt x="64036" y="37476"/>
                  </a:lnTo>
                  <a:lnTo>
                    <a:pt x="64354" y="37521"/>
                  </a:lnTo>
                  <a:lnTo>
                    <a:pt x="64399" y="37612"/>
                  </a:lnTo>
                  <a:lnTo>
                    <a:pt x="64399" y="37794"/>
                  </a:lnTo>
                  <a:lnTo>
                    <a:pt x="64445" y="37931"/>
                  </a:lnTo>
                  <a:lnTo>
                    <a:pt x="64399" y="38067"/>
                  </a:lnTo>
                  <a:lnTo>
                    <a:pt x="64581" y="37703"/>
                  </a:lnTo>
                  <a:lnTo>
                    <a:pt x="64672" y="37385"/>
                  </a:lnTo>
                  <a:lnTo>
                    <a:pt x="64718" y="37339"/>
                  </a:lnTo>
                  <a:lnTo>
                    <a:pt x="64718" y="37158"/>
                  </a:lnTo>
                  <a:lnTo>
                    <a:pt x="64945" y="37021"/>
                  </a:lnTo>
                  <a:lnTo>
                    <a:pt x="64945" y="36839"/>
                  </a:lnTo>
                  <a:lnTo>
                    <a:pt x="64945" y="36794"/>
                  </a:lnTo>
                  <a:lnTo>
                    <a:pt x="64991" y="36657"/>
                  </a:lnTo>
                  <a:lnTo>
                    <a:pt x="65036" y="36293"/>
                  </a:lnTo>
                  <a:lnTo>
                    <a:pt x="64945" y="36157"/>
                  </a:lnTo>
                  <a:lnTo>
                    <a:pt x="64991" y="35930"/>
                  </a:lnTo>
                  <a:lnTo>
                    <a:pt x="65127" y="35793"/>
                  </a:lnTo>
                  <a:lnTo>
                    <a:pt x="64945" y="35657"/>
                  </a:lnTo>
                  <a:lnTo>
                    <a:pt x="64854" y="35702"/>
                  </a:lnTo>
                  <a:lnTo>
                    <a:pt x="64763" y="35702"/>
                  </a:lnTo>
                  <a:lnTo>
                    <a:pt x="64809" y="35566"/>
                  </a:lnTo>
                  <a:lnTo>
                    <a:pt x="64718" y="35338"/>
                  </a:lnTo>
                  <a:lnTo>
                    <a:pt x="64809" y="35384"/>
                  </a:lnTo>
                  <a:lnTo>
                    <a:pt x="64854" y="35293"/>
                  </a:lnTo>
                  <a:lnTo>
                    <a:pt x="64718" y="35111"/>
                  </a:lnTo>
                  <a:lnTo>
                    <a:pt x="64763" y="35020"/>
                  </a:lnTo>
                  <a:lnTo>
                    <a:pt x="64809" y="34838"/>
                  </a:lnTo>
                  <a:lnTo>
                    <a:pt x="64809" y="34838"/>
                  </a:lnTo>
                  <a:lnTo>
                    <a:pt x="64627" y="34884"/>
                  </a:lnTo>
                  <a:lnTo>
                    <a:pt x="64536" y="34793"/>
                  </a:lnTo>
                  <a:lnTo>
                    <a:pt x="64627" y="34611"/>
                  </a:lnTo>
                  <a:lnTo>
                    <a:pt x="64763" y="34747"/>
                  </a:lnTo>
                  <a:lnTo>
                    <a:pt x="64991" y="34520"/>
                  </a:lnTo>
                  <a:lnTo>
                    <a:pt x="65127" y="34565"/>
                  </a:lnTo>
                  <a:lnTo>
                    <a:pt x="65264" y="34429"/>
                  </a:lnTo>
                  <a:lnTo>
                    <a:pt x="65400" y="34338"/>
                  </a:lnTo>
                  <a:lnTo>
                    <a:pt x="65446" y="34383"/>
                  </a:lnTo>
                  <a:lnTo>
                    <a:pt x="65627" y="34429"/>
                  </a:lnTo>
                  <a:lnTo>
                    <a:pt x="65536" y="34247"/>
                  </a:lnTo>
                  <a:lnTo>
                    <a:pt x="65309" y="34156"/>
                  </a:lnTo>
                  <a:lnTo>
                    <a:pt x="65309" y="33929"/>
                  </a:lnTo>
                  <a:lnTo>
                    <a:pt x="65082" y="33838"/>
                  </a:lnTo>
                  <a:lnTo>
                    <a:pt x="64945" y="33337"/>
                  </a:lnTo>
                  <a:lnTo>
                    <a:pt x="65036" y="32973"/>
                  </a:lnTo>
                  <a:lnTo>
                    <a:pt x="64900" y="32837"/>
                  </a:lnTo>
                  <a:lnTo>
                    <a:pt x="64991" y="32701"/>
                  </a:lnTo>
                  <a:lnTo>
                    <a:pt x="65036" y="32519"/>
                  </a:lnTo>
                  <a:lnTo>
                    <a:pt x="65173" y="32200"/>
                  </a:lnTo>
                  <a:lnTo>
                    <a:pt x="65127" y="32109"/>
                  </a:lnTo>
                  <a:lnTo>
                    <a:pt x="65218" y="32155"/>
                  </a:lnTo>
                  <a:lnTo>
                    <a:pt x="65491" y="31973"/>
                  </a:lnTo>
                  <a:lnTo>
                    <a:pt x="65536" y="32064"/>
                  </a:lnTo>
                  <a:lnTo>
                    <a:pt x="65991" y="31882"/>
                  </a:lnTo>
                  <a:lnTo>
                    <a:pt x="65991" y="31700"/>
                  </a:lnTo>
                  <a:lnTo>
                    <a:pt x="66082" y="31564"/>
                  </a:lnTo>
                  <a:lnTo>
                    <a:pt x="65900" y="31473"/>
                  </a:lnTo>
                  <a:lnTo>
                    <a:pt x="65627" y="31063"/>
                  </a:lnTo>
                  <a:lnTo>
                    <a:pt x="65536" y="31063"/>
                  </a:lnTo>
                  <a:lnTo>
                    <a:pt x="65127" y="30472"/>
                  </a:lnTo>
                  <a:lnTo>
                    <a:pt x="65127" y="30336"/>
                  </a:lnTo>
                  <a:lnTo>
                    <a:pt x="64991" y="30245"/>
                  </a:lnTo>
                  <a:lnTo>
                    <a:pt x="64991" y="29653"/>
                  </a:lnTo>
                  <a:lnTo>
                    <a:pt x="65036" y="29608"/>
                  </a:lnTo>
                  <a:lnTo>
                    <a:pt x="64945" y="29335"/>
                  </a:lnTo>
                  <a:lnTo>
                    <a:pt x="65082" y="29153"/>
                  </a:lnTo>
                  <a:lnTo>
                    <a:pt x="65082" y="29017"/>
                  </a:lnTo>
                  <a:lnTo>
                    <a:pt x="64900" y="29017"/>
                  </a:lnTo>
                  <a:lnTo>
                    <a:pt x="64854" y="28926"/>
                  </a:lnTo>
                  <a:lnTo>
                    <a:pt x="64991" y="28698"/>
                  </a:lnTo>
                  <a:lnTo>
                    <a:pt x="65127" y="28698"/>
                  </a:lnTo>
                  <a:lnTo>
                    <a:pt x="65127" y="28562"/>
                  </a:lnTo>
                  <a:lnTo>
                    <a:pt x="65082" y="28516"/>
                  </a:lnTo>
                  <a:lnTo>
                    <a:pt x="65218" y="28425"/>
                  </a:lnTo>
                  <a:lnTo>
                    <a:pt x="65218" y="28562"/>
                  </a:lnTo>
                  <a:lnTo>
                    <a:pt x="65218" y="28744"/>
                  </a:lnTo>
                  <a:lnTo>
                    <a:pt x="65127" y="28926"/>
                  </a:lnTo>
                  <a:lnTo>
                    <a:pt x="65173" y="29153"/>
                  </a:lnTo>
                  <a:lnTo>
                    <a:pt x="65400" y="29244"/>
                  </a:lnTo>
                  <a:lnTo>
                    <a:pt x="65627" y="29381"/>
                  </a:lnTo>
                  <a:lnTo>
                    <a:pt x="65718" y="29335"/>
                  </a:lnTo>
                  <a:lnTo>
                    <a:pt x="65718" y="29153"/>
                  </a:lnTo>
                  <a:lnTo>
                    <a:pt x="65809" y="29017"/>
                  </a:lnTo>
                  <a:lnTo>
                    <a:pt x="65673" y="28789"/>
                  </a:lnTo>
                  <a:lnTo>
                    <a:pt x="65309" y="28471"/>
                  </a:lnTo>
                  <a:lnTo>
                    <a:pt x="65309" y="28107"/>
                  </a:lnTo>
                  <a:lnTo>
                    <a:pt x="65173" y="28016"/>
                  </a:lnTo>
                  <a:lnTo>
                    <a:pt x="65127" y="27971"/>
                  </a:lnTo>
                  <a:lnTo>
                    <a:pt x="65082" y="28016"/>
                  </a:lnTo>
                  <a:lnTo>
                    <a:pt x="64945" y="28153"/>
                  </a:lnTo>
                  <a:lnTo>
                    <a:pt x="64945" y="28198"/>
                  </a:lnTo>
                  <a:lnTo>
                    <a:pt x="64854" y="28289"/>
                  </a:lnTo>
                  <a:lnTo>
                    <a:pt x="64718" y="28153"/>
                  </a:lnTo>
                  <a:lnTo>
                    <a:pt x="64718" y="27880"/>
                  </a:lnTo>
                  <a:lnTo>
                    <a:pt x="64581" y="27698"/>
                  </a:lnTo>
                  <a:lnTo>
                    <a:pt x="64445" y="27425"/>
                  </a:lnTo>
                  <a:lnTo>
                    <a:pt x="64581" y="27243"/>
                  </a:lnTo>
                  <a:lnTo>
                    <a:pt x="64627" y="27198"/>
                  </a:lnTo>
                  <a:lnTo>
                    <a:pt x="64581" y="27107"/>
                  </a:lnTo>
                  <a:lnTo>
                    <a:pt x="64672" y="26925"/>
                  </a:lnTo>
                  <a:lnTo>
                    <a:pt x="64581" y="26834"/>
                  </a:lnTo>
                  <a:lnTo>
                    <a:pt x="64627" y="26743"/>
                  </a:lnTo>
                  <a:lnTo>
                    <a:pt x="64581" y="26606"/>
                  </a:lnTo>
                  <a:lnTo>
                    <a:pt x="64490" y="26515"/>
                  </a:lnTo>
                  <a:lnTo>
                    <a:pt x="64354" y="26561"/>
                  </a:lnTo>
                  <a:lnTo>
                    <a:pt x="64081" y="26333"/>
                  </a:lnTo>
                  <a:lnTo>
                    <a:pt x="63945" y="26333"/>
                  </a:lnTo>
                  <a:lnTo>
                    <a:pt x="63808" y="26424"/>
                  </a:lnTo>
                  <a:lnTo>
                    <a:pt x="63808" y="26515"/>
                  </a:lnTo>
                  <a:lnTo>
                    <a:pt x="64036" y="26788"/>
                  </a:lnTo>
                  <a:lnTo>
                    <a:pt x="63990" y="26925"/>
                  </a:lnTo>
                  <a:lnTo>
                    <a:pt x="63945" y="26970"/>
                  </a:lnTo>
                  <a:lnTo>
                    <a:pt x="63717" y="26879"/>
                  </a:lnTo>
                  <a:lnTo>
                    <a:pt x="63535" y="26606"/>
                  </a:lnTo>
                  <a:lnTo>
                    <a:pt x="63353" y="26424"/>
                  </a:lnTo>
                  <a:lnTo>
                    <a:pt x="63262" y="26379"/>
                  </a:lnTo>
                  <a:lnTo>
                    <a:pt x="63308" y="26288"/>
                  </a:lnTo>
                  <a:lnTo>
                    <a:pt x="63172" y="26015"/>
                  </a:lnTo>
                  <a:lnTo>
                    <a:pt x="63172" y="25833"/>
                  </a:lnTo>
                  <a:lnTo>
                    <a:pt x="63172" y="25742"/>
                  </a:lnTo>
                  <a:lnTo>
                    <a:pt x="63126" y="25560"/>
                  </a:lnTo>
                  <a:lnTo>
                    <a:pt x="63172" y="25469"/>
                  </a:lnTo>
                  <a:lnTo>
                    <a:pt x="63081" y="25242"/>
                  </a:lnTo>
                  <a:lnTo>
                    <a:pt x="63172" y="25105"/>
                  </a:lnTo>
                  <a:lnTo>
                    <a:pt x="63172" y="24969"/>
                  </a:lnTo>
                  <a:lnTo>
                    <a:pt x="63217" y="24787"/>
                  </a:lnTo>
                  <a:lnTo>
                    <a:pt x="63217" y="24605"/>
                  </a:lnTo>
                  <a:lnTo>
                    <a:pt x="63126" y="24651"/>
                  </a:lnTo>
                  <a:lnTo>
                    <a:pt x="62990" y="24469"/>
                  </a:lnTo>
                  <a:lnTo>
                    <a:pt x="62990" y="24423"/>
                  </a:lnTo>
                  <a:lnTo>
                    <a:pt x="63081" y="24378"/>
                  </a:lnTo>
                  <a:lnTo>
                    <a:pt x="63262" y="24469"/>
                  </a:lnTo>
                  <a:lnTo>
                    <a:pt x="63262" y="24423"/>
                  </a:lnTo>
                  <a:lnTo>
                    <a:pt x="63126" y="24332"/>
                  </a:lnTo>
                  <a:lnTo>
                    <a:pt x="63035" y="24196"/>
                  </a:lnTo>
                  <a:lnTo>
                    <a:pt x="63081" y="24105"/>
                  </a:lnTo>
                  <a:lnTo>
                    <a:pt x="63126" y="24105"/>
                  </a:lnTo>
                  <a:lnTo>
                    <a:pt x="63081" y="23968"/>
                  </a:lnTo>
                  <a:lnTo>
                    <a:pt x="62990" y="23878"/>
                  </a:lnTo>
                  <a:lnTo>
                    <a:pt x="62808" y="23832"/>
                  </a:lnTo>
                  <a:lnTo>
                    <a:pt x="62762" y="23696"/>
                  </a:lnTo>
                  <a:lnTo>
                    <a:pt x="62853" y="23650"/>
                  </a:lnTo>
                  <a:lnTo>
                    <a:pt x="62808" y="23468"/>
                  </a:lnTo>
                  <a:lnTo>
                    <a:pt x="62671" y="23332"/>
                  </a:lnTo>
                  <a:lnTo>
                    <a:pt x="62671" y="23195"/>
                  </a:lnTo>
                  <a:lnTo>
                    <a:pt x="62717" y="23059"/>
                  </a:lnTo>
                  <a:lnTo>
                    <a:pt x="62808" y="22968"/>
                  </a:lnTo>
                  <a:lnTo>
                    <a:pt x="62717" y="22831"/>
                  </a:lnTo>
                  <a:lnTo>
                    <a:pt x="62717" y="22741"/>
                  </a:lnTo>
                  <a:lnTo>
                    <a:pt x="62853" y="22741"/>
                  </a:lnTo>
                  <a:lnTo>
                    <a:pt x="62990" y="22831"/>
                  </a:lnTo>
                  <a:lnTo>
                    <a:pt x="63081" y="22786"/>
                  </a:lnTo>
                  <a:lnTo>
                    <a:pt x="63172" y="22559"/>
                  </a:lnTo>
                  <a:lnTo>
                    <a:pt x="63308" y="22559"/>
                  </a:lnTo>
                  <a:lnTo>
                    <a:pt x="63353" y="22650"/>
                  </a:lnTo>
                  <a:lnTo>
                    <a:pt x="63444" y="22650"/>
                  </a:lnTo>
                  <a:lnTo>
                    <a:pt x="63581" y="22831"/>
                  </a:lnTo>
                  <a:lnTo>
                    <a:pt x="63717" y="22468"/>
                  </a:lnTo>
                  <a:lnTo>
                    <a:pt x="63581" y="22422"/>
                  </a:lnTo>
                  <a:lnTo>
                    <a:pt x="63581" y="22240"/>
                  </a:lnTo>
                  <a:lnTo>
                    <a:pt x="63717" y="22195"/>
                  </a:lnTo>
                  <a:lnTo>
                    <a:pt x="63899" y="21831"/>
                  </a:lnTo>
                  <a:lnTo>
                    <a:pt x="63945" y="21649"/>
                  </a:lnTo>
                  <a:lnTo>
                    <a:pt x="64036" y="21831"/>
                  </a:lnTo>
                  <a:lnTo>
                    <a:pt x="64218" y="21876"/>
                  </a:lnTo>
                  <a:lnTo>
                    <a:pt x="64218" y="22058"/>
                  </a:lnTo>
                  <a:lnTo>
                    <a:pt x="64399" y="22604"/>
                  </a:lnTo>
                  <a:lnTo>
                    <a:pt x="64490" y="22695"/>
                  </a:lnTo>
                  <a:lnTo>
                    <a:pt x="64581" y="22650"/>
                  </a:lnTo>
                  <a:lnTo>
                    <a:pt x="64627" y="22240"/>
                  </a:lnTo>
                  <a:lnTo>
                    <a:pt x="64672" y="22104"/>
                  </a:lnTo>
                  <a:lnTo>
                    <a:pt x="64672" y="21922"/>
                  </a:lnTo>
                  <a:lnTo>
                    <a:pt x="64763" y="21785"/>
                  </a:lnTo>
                  <a:lnTo>
                    <a:pt x="64627" y="21558"/>
                  </a:lnTo>
                  <a:lnTo>
                    <a:pt x="64763" y="21649"/>
                  </a:lnTo>
                  <a:lnTo>
                    <a:pt x="64900" y="21513"/>
                  </a:lnTo>
                  <a:lnTo>
                    <a:pt x="64991" y="21240"/>
                  </a:lnTo>
                  <a:lnTo>
                    <a:pt x="65127" y="21240"/>
                  </a:lnTo>
                  <a:lnTo>
                    <a:pt x="65309" y="21012"/>
                  </a:lnTo>
                  <a:lnTo>
                    <a:pt x="65446" y="20967"/>
                  </a:lnTo>
                  <a:lnTo>
                    <a:pt x="65536" y="21012"/>
                  </a:lnTo>
                  <a:lnTo>
                    <a:pt x="65809" y="20876"/>
                  </a:lnTo>
                  <a:lnTo>
                    <a:pt x="66037" y="20921"/>
                  </a:lnTo>
                  <a:lnTo>
                    <a:pt x="66446" y="21149"/>
                  </a:lnTo>
                  <a:lnTo>
                    <a:pt x="66492" y="21285"/>
                  </a:lnTo>
                  <a:lnTo>
                    <a:pt x="66628" y="21331"/>
                  </a:lnTo>
                  <a:lnTo>
                    <a:pt x="66764" y="21285"/>
                  </a:lnTo>
                  <a:lnTo>
                    <a:pt x="66810" y="21331"/>
                  </a:lnTo>
                  <a:lnTo>
                    <a:pt x="66764" y="21376"/>
                  </a:lnTo>
                  <a:lnTo>
                    <a:pt x="66992" y="21649"/>
                  </a:lnTo>
                  <a:lnTo>
                    <a:pt x="67083" y="21558"/>
                  </a:lnTo>
                  <a:lnTo>
                    <a:pt x="67219" y="21694"/>
                  </a:lnTo>
                  <a:lnTo>
                    <a:pt x="67401" y="21649"/>
                  </a:lnTo>
                  <a:lnTo>
                    <a:pt x="67538" y="21694"/>
                  </a:lnTo>
                  <a:lnTo>
                    <a:pt x="67492" y="21558"/>
                  </a:lnTo>
                  <a:lnTo>
                    <a:pt x="67265" y="21285"/>
                  </a:lnTo>
                  <a:lnTo>
                    <a:pt x="67356" y="21194"/>
                  </a:lnTo>
                  <a:lnTo>
                    <a:pt x="67310" y="21058"/>
                  </a:lnTo>
                  <a:lnTo>
                    <a:pt x="67174" y="21058"/>
                  </a:lnTo>
                  <a:lnTo>
                    <a:pt x="67219" y="20876"/>
                  </a:lnTo>
                  <a:lnTo>
                    <a:pt x="67310" y="20739"/>
                  </a:lnTo>
                  <a:lnTo>
                    <a:pt x="67356" y="20376"/>
                  </a:lnTo>
                  <a:lnTo>
                    <a:pt x="67447" y="20103"/>
                  </a:lnTo>
                  <a:lnTo>
                    <a:pt x="67401" y="19966"/>
                  </a:lnTo>
                  <a:lnTo>
                    <a:pt x="67583" y="19739"/>
                  </a:lnTo>
                  <a:lnTo>
                    <a:pt x="67538" y="19648"/>
                  </a:lnTo>
                  <a:lnTo>
                    <a:pt x="67629" y="19557"/>
                  </a:lnTo>
                  <a:lnTo>
                    <a:pt x="67492" y="19284"/>
                  </a:lnTo>
                  <a:lnTo>
                    <a:pt x="67401" y="19239"/>
                  </a:lnTo>
                  <a:lnTo>
                    <a:pt x="67401" y="19148"/>
                  </a:lnTo>
                  <a:lnTo>
                    <a:pt x="67629" y="19148"/>
                  </a:lnTo>
                  <a:lnTo>
                    <a:pt x="67720" y="18966"/>
                  </a:lnTo>
                  <a:lnTo>
                    <a:pt x="67492" y="18829"/>
                  </a:lnTo>
                  <a:lnTo>
                    <a:pt x="67401" y="18738"/>
                  </a:lnTo>
                  <a:lnTo>
                    <a:pt x="67492" y="18693"/>
                  </a:lnTo>
                  <a:lnTo>
                    <a:pt x="67583" y="18784"/>
                  </a:lnTo>
                  <a:lnTo>
                    <a:pt x="67674" y="18738"/>
                  </a:lnTo>
                  <a:lnTo>
                    <a:pt x="67720" y="18602"/>
                  </a:lnTo>
                  <a:lnTo>
                    <a:pt x="67629" y="18511"/>
                  </a:lnTo>
                  <a:lnTo>
                    <a:pt x="67810" y="18374"/>
                  </a:lnTo>
                  <a:lnTo>
                    <a:pt x="67810" y="18238"/>
                  </a:lnTo>
                  <a:lnTo>
                    <a:pt x="67674" y="18147"/>
                  </a:lnTo>
                  <a:lnTo>
                    <a:pt x="67810" y="18056"/>
                  </a:lnTo>
                  <a:lnTo>
                    <a:pt x="67901" y="18102"/>
                  </a:lnTo>
                  <a:lnTo>
                    <a:pt x="67992" y="17965"/>
                  </a:lnTo>
                  <a:lnTo>
                    <a:pt x="67992" y="17920"/>
                  </a:lnTo>
                  <a:lnTo>
                    <a:pt x="67947" y="17829"/>
                  </a:lnTo>
                  <a:lnTo>
                    <a:pt x="68083" y="17783"/>
                  </a:lnTo>
                  <a:lnTo>
                    <a:pt x="68220" y="17601"/>
                  </a:lnTo>
                  <a:lnTo>
                    <a:pt x="68174" y="17465"/>
                  </a:lnTo>
                  <a:lnTo>
                    <a:pt x="68220" y="17328"/>
                  </a:lnTo>
                  <a:lnTo>
                    <a:pt x="68311" y="17419"/>
                  </a:lnTo>
                  <a:lnTo>
                    <a:pt x="68447" y="17237"/>
                  </a:lnTo>
                  <a:lnTo>
                    <a:pt x="68356" y="17010"/>
                  </a:lnTo>
                  <a:lnTo>
                    <a:pt x="68356" y="16783"/>
                  </a:lnTo>
                  <a:lnTo>
                    <a:pt x="68493" y="16828"/>
                  </a:lnTo>
                  <a:lnTo>
                    <a:pt x="68584" y="16783"/>
                  </a:lnTo>
                  <a:lnTo>
                    <a:pt x="68857" y="16464"/>
                  </a:lnTo>
                  <a:lnTo>
                    <a:pt x="68720" y="16419"/>
                  </a:lnTo>
                  <a:lnTo>
                    <a:pt x="68720" y="16282"/>
                  </a:lnTo>
                  <a:lnTo>
                    <a:pt x="68902" y="16282"/>
                  </a:lnTo>
                  <a:lnTo>
                    <a:pt x="69175" y="16010"/>
                  </a:lnTo>
                  <a:lnTo>
                    <a:pt x="69038" y="15964"/>
                  </a:lnTo>
                  <a:lnTo>
                    <a:pt x="69084" y="15873"/>
                  </a:lnTo>
                  <a:lnTo>
                    <a:pt x="69311" y="15873"/>
                  </a:lnTo>
                  <a:lnTo>
                    <a:pt x="69539" y="15737"/>
                  </a:lnTo>
                  <a:lnTo>
                    <a:pt x="69493" y="15600"/>
                  </a:lnTo>
                  <a:lnTo>
                    <a:pt x="69539" y="15555"/>
                  </a:lnTo>
                  <a:lnTo>
                    <a:pt x="69630" y="15600"/>
                  </a:lnTo>
                  <a:lnTo>
                    <a:pt x="69630" y="15737"/>
                  </a:lnTo>
                  <a:lnTo>
                    <a:pt x="69812" y="15782"/>
                  </a:lnTo>
                  <a:lnTo>
                    <a:pt x="69903" y="15691"/>
                  </a:lnTo>
                  <a:lnTo>
                    <a:pt x="70084" y="15828"/>
                  </a:lnTo>
                  <a:lnTo>
                    <a:pt x="70676" y="15828"/>
                  </a:lnTo>
                  <a:lnTo>
                    <a:pt x="70767" y="15919"/>
                  </a:lnTo>
                  <a:lnTo>
                    <a:pt x="70858" y="15873"/>
                  </a:lnTo>
                  <a:lnTo>
                    <a:pt x="70767" y="15691"/>
                  </a:lnTo>
                  <a:lnTo>
                    <a:pt x="70585" y="15600"/>
                  </a:lnTo>
                  <a:lnTo>
                    <a:pt x="70585" y="15509"/>
                  </a:lnTo>
                  <a:lnTo>
                    <a:pt x="70721" y="15464"/>
                  </a:lnTo>
                  <a:lnTo>
                    <a:pt x="70676" y="15009"/>
                  </a:lnTo>
                  <a:lnTo>
                    <a:pt x="70494" y="14645"/>
                  </a:lnTo>
                  <a:lnTo>
                    <a:pt x="70312" y="14600"/>
                  </a:lnTo>
                  <a:lnTo>
                    <a:pt x="70084" y="14327"/>
                  </a:lnTo>
                  <a:lnTo>
                    <a:pt x="70221" y="14190"/>
                  </a:lnTo>
                  <a:lnTo>
                    <a:pt x="69994" y="14008"/>
                  </a:lnTo>
                  <a:lnTo>
                    <a:pt x="69630" y="13917"/>
                  </a:lnTo>
                  <a:lnTo>
                    <a:pt x="69311" y="13690"/>
                  </a:lnTo>
                  <a:lnTo>
                    <a:pt x="69175" y="13463"/>
                  </a:lnTo>
                  <a:lnTo>
                    <a:pt x="69129" y="13599"/>
                  </a:lnTo>
                  <a:lnTo>
                    <a:pt x="68993" y="13554"/>
                  </a:lnTo>
                  <a:lnTo>
                    <a:pt x="68947" y="13599"/>
                  </a:lnTo>
                  <a:lnTo>
                    <a:pt x="68902" y="13781"/>
                  </a:lnTo>
                  <a:lnTo>
                    <a:pt x="68766" y="13872"/>
                  </a:lnTo>
                  <a:lnTo>
                    <a:pt x="68675" y="13736"/>
                  </a:lnTo>
                  <a:lnTo>
                    <a:pt x="68720" y="13599"/>
                  </a:lnTo>
                  <a:lnTo>
                    <a:pt x="68857" y="13463"/>
                  </a:lnTo>
                  <a:lnTo>
                    <a:pt x="68766" y="13281"/>
                  </a:lnTo>
                  <a:lnTo>
                    <a:pt x="68766" y="13235"/>
                  </a:lnTo>
                  <a:lnTo>
                    <a:pt x="68902" y="13235"/>
                  </a:lnTo>
                  <a:lnTo>
                    <a:pt x="68993" y="13372"/>
                  </a:lnTo>
                  <a:lnTo>
                    <a:pt x="68675" y="12871"/>
                  </a:lnTo>
                  <a:lnTo>
                    <a:pt x="68447" y="12690"/>
                  </a:lnTo>
                  <a:lnTo>
                    <a:pt x="68447" y="12917"/>
                  </a:lnTo>
                  <a:lnTo>
                    <a:pt x="68447" y="12962"/>
                  </a:lnTo>
                  <a:lnTo>
                    <a:pt x="68356" y="13008"/>
                  </a:lnTo>
                  <a:lnTo>
                    <a:pt x="68038" y="12690"/>
                  </a:lnTo>
                  <a:lnTo>
                    <a:pt x="68083" y="12553"/>
                  </a:lnTo>
                  <a:lnTo>
                    <a:pt x="68220" y="12599"/>
                  </a:lnTo>
                  <a:lnTo>
                    <a:pt x="68220" y="12599"/>
                  </a:lnTo>
                  <a:lnTo>
                    <a:pt x="68174" y="12462"/>
                  </a:lnTo>
                  <a:lnTo>
                    <a:pt x="67720" y="12098"/>
                  </a:lnTo>
                  <a:lnTo>
                    <a:pt x="67674" y="12098"/>
                  </a:lnTo>
                  <a:lnTo>
                    <a:pt x="67720" y="12189"/>
                  </a:lnTo>
                  <a:lnTo>
                    <a:pt x="67629" y="12326"/>
                  </a:lnTo>
                  <a:lnTo>
                    <a:pt x="67401" y="12371"/>
                  </a:lnTo>
                  <a:lnTo>
                    <a:pt x="67219" y="12189"/>
                  </a:lnTo>
                  <a:lnTo>
                    <a:pt x="67037" y="12144"/>
                  </a:lnTo>
                  <a:lnTo>
                    <a:pt x="66810" y="11825"/>
                  </a:lnTo>
                  <a:lnTo>
                    <a:pt x="66810" y="11734"/>
                  </a:lnTo>
                  <a:lnTo>
                    <a:pt x="66719" y="11643"/>
                  </a:lnTo>
                  <a:lnTo>
                    <a:pt x="66583" y="11689"/>
                  </a:lnTo>
                  <a:lnTo>
                    <a:pt x="66355" y="11916"/>
                  </a:lnTo>
                  <a:lnTo>
                    <a:pt x="66355" y="12007"/>
                  </a:lnTo>
                  <a:lnTo>
                    <a:pt x="66219" y="11962"/>
                  </a:lnTo>
                  <a:lnTo>
                    <a:pt x="66082" y="12007"/>
                  </a:lnTo>
                  <a:lnTo>
                    <a:pt x="66082" y="12326"/>
                  </a:lnTo>
                  <a:lnTo>
                    <a:pt x="66173" y="12417"/>
                  </a:lnTo>
                  <a:lnTo>
                    <a:pt x="66037" y="12371"/>
                  </a:lnTo>
                  <a:lnTo>
                    <a:pt x="65946" y="12098"/>
                  </a:lnTo>
                  <a:lnTo>
                    <a:pt x="65991" y="11871"/>
                  </a:lnTo>
                  <a:lnTo>
                    <a:pt x="65764" y="11734"/>
                  </a:lnTo>
                  <a:lnTo>
                    <a:pt x="65673" y="11507"/>
                  </a:lnTo>
                  <a:lnTo>
                    <a:pt x="65718" y="11507"/>
                  </a:lnTo>
                  <a:lnTo>
                    <a:pt x="65900" y="11643"/>
                  </a:lnTo>
                  <a:lnTo>
                    <a:pt x="65900" y="11507"/>
                  </a:lnTo>
                  <a:lnTo>
                    <a:pt x="66082" y="11507"/>
                  </a:lnTo>
                  <a:lnTo>
                    <a:pt x="66219" y="11598"/>
                  </a:lnTo>
                  <a:lnTo>
                    <a:pt x="66446" y="11416"/>
                  </a:lnTo>
                  <a:lnTo>
                    <a:pt x="66355" y="11280"/>
                  </a:lnTo>
                  <a:lnTo>
                    <a:pt x="65946" y="11098"/>
                  </a:lnTo>
                  <a:lnTo>
                    <a:pt x="65809" y="11280"/>
                  </a:lnTo>
                  <a:lnTo>
                    <a:pt x="65582" y="11280"/>
                  </a:lnTo>
                  <a:lnTo>
                    <a:pt x="65446" y="11189"/>
                  </a:lnTo>
                  <a:lnTo>
                    <a:pt x="65582" y="11189"/>
                  </a:lnTo>
                  <a:lnTo>
                    <a:pt x="65764" y="11007"/>
                  </a:lnTo>
                  <a:lnTo>
                    <a:pt x="65900" y="10961"/>
                  </a:lnTo>
                  <a:lnTo>
                    <a:pt x="65991" y="11052"/>
                  </a:lnTo>
                  <a:lnTo>
                    <a:pt x="66219" y="11098"/>
                  </a:lnTo>
                  <a:lnTo>
                    <a:pt x="66401" y="11189"/>
                  </a:lnTo>
                  <a:lnTo>
                    <a:pt x="66628" y="11462"/>
                  </a:lnTo>
                  <a:lnTo>
                    <a:pt x="66810" y="11462"/>
                  </a:lnTo>
                  <a:lnTo>
                    <a:pt x="66901" y="11598"/>
                  </a:lnTo>
                  <a:lnTo>
                    <a:pt x="66992" y="11643"/>
                  </a:lnTo>
                  <a:lnTo>
                    <a:pt x="67174" y="11507"/>
                  </a:lnTo>
                  <a:lnTo>
                    <a:pt x="67265" y="11643"/>
                  </a:lnTo>
                  <a:lnTo>
                    <a:pt x="67629" y="11371"/>
                  </a:lnTo>
                  <a:lnTo>
                    <a:pt x="67674" y="11416"/>
                  </a:lnTo>
                  <a:lnTo>
                    <a:pt x="67629" y="11553"/>
                  </a:lnTo>
                  <a:lnTo>
                    <a:pt x="67629" y="11553"/>
                  </a:lnTo>
                  <a:lnTo>
                    <a:pt x="67765" y="11462"/>
                  </a:lnTo>
                  <a:lnTo>
                    <a:pt x="67765" y="11280"/>
                  </a:lnTo>
                  <a:lnTo>
                    <a:pt x="67947" y="10961"/>
                  </a:lnTo>
                  <a:lnTo>
                    <a:pt x="67901" y="10870"/>
                  </a:lnTo>
                  <a:lnTo>
                    <a:pt x="67901" y="10643"/>
                  </a:lnTo>
                  <a:lnTo>
                    <a:pt x="67856" y="10325"/>
                  </a:lnTo>
                  <a:lnTo>
                    <a:pt x="67992" y="9824"/>
                  </a:lnTo>
                  <a:lnTo>
                    <a:pt x="67992" y="9460"/>
                  </a:lnTo>
                  <a:lnTo>
                    <a:pt x="67810" y="9324"/>
                  </a:lnTo>
                  <a:lnTo>
                    <a:pt x="67765" y="9097"/>
                  </a:lnTo>
                  <a:lnTo>
                    <a:pt x="67538" y="8915"/>
                  </a:lnTo>
                  <a:lnTo>
                    <a:pt x="67447" y="8687"/>
                  </a:lnTo>
                  <a:lnTo>
                    <a:pt x="67492" y="8687"/>
                  </a:lnTo>
                  <a:lnTo>
                    <a:pt x="67674" y="8869"/>
                  </a:lnTo>
                  <a:lnTo>
                    <a:pt x="67629" y="8687"/>
                  </a:lnTo>
                  <a:lnTo>
                    <a:pt x="67447" y="8551"/>
                  </a:lnTo>
                  <a:lnTo>
                    <a:pt x="67265" y="8642"/>
                  </a:lnTo>
                  <a:lnTo>
                    <a:pt x="66901" y="8551"/>
                  </a:lnTo>
                  <a:lnTo>
                    <a:pt x="66492" y="8005"/>
                  </a:lnTo>
                  <a:lnTo>
                    <a:pt x="66355" y="7960"/>
                  </a:lnTo>
                  <a:lnTo>
                    <a:pt x="66401" y="7869"/>
                  </a:lnTo>
                  <a:lnTo>
                    <a:pt x="66628" y="7869"/>
                  </a:lnTo>
                  <a:lnTo>
                    <a:pt x="66719" y="7687"/>
                  </a:lnTo>
                  <a:lnTo>
                    <a:pt x="66583" y="7550"/>
                  </a:lnTo>
                  <a:lnTo>
                    <a:pt x="66401" y="7550"/>
                  </a:lnTo>
                  <a:lnTo>
                    <a:pt x="66310" y="7505"/>
                  </a:lnTo>
                  <a:lnTo>
                    <a:pt x="66446" y="7414"/>
                  </a:lnTo>
                  <a:lnTo>
                    <a:pt x="66355" y="7186"/>
                  </a:lnTo>
                  <a:lnTo>
                    <a:pt x="66537" y="7414"/>
                  </a:lnTo>
                  <a:lnTo>
                    <a:pt x="66810" y="7550"/>
                  </a:lnTo>
                  <a:lnTo>
                    <a:pt x="66855" y="7414"/>
                  </a:lnTo>
                  <a:lnTo>
                    <a:pt x="66764" y="7323"/>
                  </a:lnTo>
                  <a:lnTo>
                    <a:pt x="66764" y="7186"/>
                  </a:lnTo>
                  <a:lnTo>
                    <a:pt x="66719" y="7050"/>
                  </a:lnTo>
                  <a:lnTo>
                    <a:pt x="66810" y="7005"/>
                  </a:lnTo>
                  <a:lnTo>
                    <a:pt x="66855" y="7096"/>
                  </a:lnTo>
                  <a:lnTo>
                    <a:pt x="66946" y="7186"/>
                  </a:lnTo>
                  <a:lnTo>
                    <a:pt x="67083" y="7232"/>
                  </a:lnTo>
                  <a:lnTo>
                    <a:pt x="67128" y="7641"/>
                  </a:lnTo>
                  <a:lnTo>
                    <a:pt x="67128" y="7778"/>
                  </a:lnTo>
                  <a:lnTo>
                    <a:pt x="67492" y="8051"/>
                  </a:lnTo>
                  <a:lnTo>
                    <a:pt x="67629" y="7960"/>
                  </a:lnTo>
                  <a:lnTo>
                    <a:pt x="67810" y="8051"/>
                  </a:lnTo>
                  <a:lnTo>
                    <a:pt x="67810" y="8323"/>
                  </a:lnTo>
                  <a:lnTo>
                    <a:pt x="67992" y="8323"/>
                  </a:lnTo>
                  <a:lnTo>
                    <a:pt x="68265" y="7914"/>
                  </a:lnTo>
                  <a:lnTo>
                    <a:pt x="68311" y="7732"/>
                  </a:lnTo>
                  <a:lnTo>
                    <a:pt x="68265" y="7550"/>
                  </a:lnTo>
                  <a:lnTo>
                    <a:pt x="68265" y="7232"/>
                  </a:lnTo>
                  <a:lnTo>
                    <a:pt x="68220" y="7096"/>
                  </a:lnTo>
                  <a:lnTo>
                    <a:pt x="68311" y="7232"/>
                  </a:lnTo>
                  <a:lnTo>
                    <a:pt x="68356" y="7459"/>
                  </a:lnTo>
                  <a:lnTo>
                    <a:pt x="68447" y="7414"/>
                  </a:lnTo>
                  <a:lnTo>
                    <a:pt x="68584" y="7277"/>
                  </a:lnTo>
                  <a:lnTo>
                    <a:pt x="68857" y="7232"/>
                  </a:lnTo>
                  <a:lnTo>
                    <a:pt x="68857" y="7050"/>
                  </a:lnTo>
                  <a:lnTo>
                    <a:pt x="69129" y="7141"/>
                  </a:lnTo>
                  <a:lnTo>
                    <a:pt x="69129" y="7186"/>
                  </a:lnTo>
                  <a:lnTo>
                    <a:pt x="69175" y="7232"/>
                  </a:lnTo>
                  <a:lnTo>
                    <a:pt x="69539" y="7550"/>
                  </a:lnTo>
                  <a:lnTo>
                    <a:pt x="69584" y="7596"/>
                  </a:lnTo>
                  <a:lnTo>
                    <a:pt x="69675" y="7778"/>
                  </a:lnTo>
                  <a:lnTo>
                    <a:pt x="69630" y="7869"/>
                  </a:lnTo>
                  <a:lnTo>
                    <a:pt x="69721" y="7914"/>
                  </a:lnTo>
                  <a:lnTo>
                    <a:pt x="70084" y="7823"/>
                  </a:lnTo>
                  <a:lnTo>
                    <a:pt x="70130" y="7869"/>
                  </a:lnTo>
                  <a:lnTo>
                    <a:pt x="70130" y="7960"/>
                  </a:lnTo>
                  <a:lnTo>
                    <a:pt x="70175" y="7960"/>
                  </a:lnTo>
                  <a:lnTo>
                    <a:pt x="70312" y="7823"/>
                  </a:lnTo>
                  <a:lnTo>
                    <a:pt x="70221" y="7687"/>
                  </a:lnTo>
                  <a:lnTo>
                    <a:pt x="70266" y="7641"/>
                  </a:lnTo>
                  <a:lnTo>
                    <a:pt x="70357" y="7641"/>
                  </a:lnTo>
                  <a:lnTo>
                    <a:pt x="70312" y="7414"/>
                  </a:lnTo>
                  <a:lnTo>
                    <a:pt x="70312" y="7414"/>
                  </a:lnTo>
                  <a:lnTo>
                    <a:pt x="70448" y="7459"/>
                  </a:lnTo>
                  <a:lnTo>
                    <a:pt x="70494" y="7550"/>
                  </a:lnTo>
                  <a:lnTo>
                    <a:pt x="70448" y="7687"/>
                  </a:lnTo>
                  <a:lnTo>
                    <a:pt x="70630" y="7687"/>
                  </a:lnTo>
                  <a:lnTo>
                    <a:pt x="70767" y="7596"/>
                  </a:lnTo>
                  <a:lnTo>
                    <a:pt x="71131" y="7596"/>
                  </a:lnTo>
                  <a:lnTo>
                    <a:pt x="71221" y="7687"/>
                  </a:lnTo>
                  <a:lnTo>
                    <a:pt x="71358" y="7687"/>
                  </a:lnTo>
                  <a:lnTo>
                    <a:pt x="71403" y="7732"/>
                  </a:lnTo>
                  <a:lnTo>
                    <a:pt x="71494" y="7732"/>
                  </a:lnTo>
                  <a:lnTo>
                    <a:pt x="71585" y="7641"/>
                  </a:lnTo>
                  <a:lnTo>
                    <a:pt x="71494" y="7323"/>
                  </a:lnTo>
                  <a:lnTo>
                    <a:pt x="71585" y="7368"/>
                  </a:lnTo>
                  <a:lnTo>
                    <a:pt x="71722" y="7641"/>
                  </a:lnTo>
                  <a:lnTo>
                    <a:pt x="71949" y="7550"/>
                  </a:lnTo>
                  <a:lnTo>
                    <a:pt x="71949" y="7414"/>
                  </a:lnTo>
                  <a:lnTo>
                    <a:pt x="71858" y="7186"/>
                  </a:lnTo>
                  <a:lnTo>
                    <a:pt x="71722" y="7232"/>
                  </a:lnTo>
                  <a:lnTo>
                    <a:pt x="71540" y="7141"/>
                  </a:lnTo>
                  <a:lnTo>
                    <a:pt x="71631" y="6959"/>
                  </a:lnTo>
                  <a:lnTo>
                    <a:pt x="71813" y="7050"/>
                  </a:lnTo>
                  <a:lnTo>
                    <a:pt x="71904" y="7005"/>
                  </a:lnTo>
                  <a:lnTo>
                    <a:pt x="71904" y="6823"/>
                  </a:lnTo>
                  <a:lnTo>
                    <a:pt x="71767" y="6777"/>
                  </a:lnTo>
                  <a:lnTo>
                    <a:pt x="71631" y="6732"/>
                  </a:lnTo>
                  <a:lnTo>
                    <a:pt x="71540" y="6823"/>
                  </a:lnTo>
                  <a:lnTo>
                    <a:pt x="71540" y="6959"/>
                  </a:lnTo>
                  <a:lnTo>
                    <a:pt x="71449" y="6823"/>
                  </a:lnTo>
                  <a:lnTo>
                    <a:pt x="71267" y="6868"/>
                  </a:lnTo>
                  <a:lnTo>
                    <a:pt x="71312" y="6686"/>
                  </a:lnTo>
                  <a:lnTo>
                    <a:pt x="71221" y="6550"/>
                  </a:lnTo>
                  <a:lnTo>
                    <a:pt x="71085" y="6595"/>
                  </a:lnTo>
                  <a:lnTo>
                    <a:pt x="71085" y="6732"/>
                  </a:lnTo>
                  <a:lnTo>
                    <a:pt x="70994" y="6641"/>
                  </a:lnTo>
                  <a:lnTo>
                    <a:pt x="70994" y="6504"/>
                  </a:lnTo>
                  <a:lnTo>
                    <a:pt x="71176" y="6413"/>
                  </a:lnTo>
                  <a:lnTo>
                    <a:pt x="71131" y="6186"/>
                  </a:lnTo>
                  <a:lnTo>
                    <a:pt x="71040" y="6140"/>
                  </a:lnTo>
                  <a:lnTo>
                    <a:pt x="71221" y="6004"/>
                  </a:lnTo>
                  <a:lnTo>
                    <a:pt x="71131" y="5822"/>
                  </a:lnTo>
                  <a:lnTo>
                    <a:pt x="71131" y="5686"/>
                  </a:lnTo>
                  <a:lnTo>
                    <a:pt x="70949" y="5504"/>
                  </a:lnTo>
                  <a:lnTo>
                    <a:pt x="70721" y="5549"/>
                  </a:lnTo>
                  <a:lnTo>
                    <a:pt x="70539" y="5731"/>
                  </a:lnTo>
                  <a:lnTo>
                    <a:pt x="70539" y="5731"/>
                  </a:lnTo>
                  <a:lnTo>
                    <a:pt x="70585" y="5458"/>
                  </a:lnTo>
                  <a:lnTo>
                    <a:pt x="70721" y="5413"/>
                  </a:lnTo>
                  <a:lnTo>
                    <a:pt x="70539" y="5185"/>
                  </a:lnTo>
                  <a:lnTo>
                    <a:pt x="70539" y="5049"/>
                  </a:lnTo>
                  <a:lnTo>
                    <a:pt x="70448" y="5049"/>
                  </a:lnTo>
                  <a:lnTo>
                    <a:pt x="70357" y="5185"/>
                  </a:lnTo>
                  <a:lnTo>
                    <a:pt x="70266" y="5049"/>
                  </a:lnTo>
                  <a:lnTo>
                    <a:pt x="70130" y="5003"/>
                  </a:lnTo>
                  <a:lnTo>
                    <a:pt x="69903" y="5003"/>
                  </a:lnTo>
                  <a:lnTo>
                    <a:pt x="70084" y="4867"/>
                  </a:lnTo>
                  <a:lnTo>
                    <a:pt x="70312" y="4867"/>
                  </a:lnTo>
                  <a:lnTo>
                    <a:pt x="70494" y="4731"/>
                  </a:lnTo>
                  <a:lnTo>
                    <a:pt x="70539" y="4822"/>
                  </a:lnTo>
                  <a:lnTo>
                    <a:pt x="70676" y="4549"/>
                  </a:lnTo>
                  <a:lnTo>
                    <a:pt x="70858" y="4503"/>
                  </a:lnTo>
                  <a:lnTo>
                    <a:pt x="70903" y="4367"/>
                  </a:lnTo>
                  <a:lnTo>
                    <a:pt x="70812" y="4230"/>
                  </a:lnTo>
                  <a:lnTo>
                    <a:pt x="70448" y="4139"/>
                  </a:lnTo>
                  <a:lnTo>
                    <a:pt x="70721" y="4094"/>
                  </a:lnTo>
                  <a:lnTo>
                    <a:pt x="70994" y="4094"/>
                  </a:lnTo>
                  <a:lnTo>
                    <a:pt x="71085" y="4003"/>
                  </a:lnTo>
                  <a:lnTo>
                    <a:pt x="70994" y="3821"/>
                  </a:lnTo>
                  <a:lnTo>
                    <a:pt x="70812" y="3776"/>
                  </a:lnTo>
                  <a:lnTo>
                    <a:pt x="70721" y="3594"/>
                  </a:lnTo>
                  <a:lnTo>
                    <a:pt x="70585" y="3639"/>
                  </a:lnTo>
                  <a:lnTo>
                    <a:pt x="70585" y="3548"/>
                  </a:lnTo>
                  <a:lnTo>
                    <a:pt x="70630" y="3321"/>
                  </a:lnTo>
                  <a:lnTo>
                    <a:pt x="70494" y="2911"/>
                  </a:lnTo>
                  <a:lnTo>
                    <a:pt x="70539" y="2820"/>
                  </a:lnTo>
                  <a:lnTo>
                    <a:pt x="70585" y="2684"/>
                  </a:lnTo>
                  <a:lnTo>
                    <a:pt x="70630" y="2548"/>
                  </a:lnTo>
                  <a:lnTo>
                    <a:pt x="70448" y="2502"/>
                  </a:lnTo>
                  <a:lnTo>
                    <a:pt x="70312" y="2684"/>
                  </a:lnTo>
                  <a:lnTo>
                    <a:pt x="70175" y="2775"/>
                  </a:lnTo>
                  <a:lnTo>
                    <a:pt x="70175" y="2593"/>
                  </a:lnTo>
                  <a:lnTo>
                    <a:pt x="70039" y="2548"/>
                  </a:lnTo>
                  <a:lnTo>
                    <a:pt x="70039" y="2684"/>
                  </a:lnTo>
                  <a:lnTo>
                    <a:pt x="69903" y="2729"/>
                  </a:lnTo>
                  <a:lnTo>
                    <a:pt x="69903" y="2639"/>
                  </a:lnTo>
                  <a:lnTo>
                    <a:pt x="69903" y="2502"/>
                  </a:lnTo>
                  <a:lnTo>
                    <a:pt x="69448" y="2411"/>
                  </a:lnTo>
                  <a:lnTo>
                    <a:pt x="69311" y="2457"/>
                  </a:lnTo>
                  <a:lnTo>
                    <a:pt x="69084" y="2411"/>
                  </a:lnTo>
                  <a:lnTo>
                    <a:pt x="68947" y="2275"/>
                  </a:lnTo>
                  <a:lnTo>
                    <a:pt x="68947" y="2229"/>
                  </a:lnTo>
                  <a:lnTo>
                    <a:pt x="68766" y="2184"/>
                  </a:lnTo>
                  <a:lnTo>
                    <a:pt x="68720" y="2184"/>
                  </a:lnTo>
                  <a:lnTo>
                    <a:pt x="68629" y="2093"/>
                  </a:lnTo>
                  <a:lnTo>
                    <a:pt x="68493" y="2093"/>
                  </a:lnTo>
                  <a:lnTo>
                    <a:pt x="68356" y="2320"/>
                  </a:lnTo>
                  <a:lnTo>
                    <a:pt x="68220" y="2366"/>
                  </a:lnTo>
                  <a:lnTo>
                    <a:pt x="68129" y="2411"/>
                  </a:lnTo>
                  <a:lnTo>
                    <a:pt x="68038" y="2457"/>
                  </a:lnTo>
                  <a:lnTo>
                    <a:pt x="68265" y="2457"/>
                  </a:lnTo>
                  <a:lnTo>
                    <a:pt x="68174" y="2593"/>
                  </a:lnTo>
                  <a:lnTo>
                    <a:pt x="67992" y="2684"/>
                  </a:lnTo>
                  <a:lnTo>
                    <a:pt x="67947" y="2684"/>
                  </a:lnTo>
                  <a:lnTo>
                    <a:pt x="67992" y="2866"/>
                  </a:lnTo>
                  <a:lnTo>
                    <a:pt x="68129" y="2957"/>
                  </a:lnTo>
                  <a:lnTo>
                    <a:pt x="68083" y="3048"/>
                  </a:lnTo>
                  <a:lnTo>
                    <a:pt x="67901" y="3002"/>
                  </a:lnTo>
                  <a:lnTo>
                    <a:pt x="67810" y="2684"/>
                  </a:lnTo>
                  <a:lnTo>
                    <a:pt x="67810" y="2593"/>
                  </a:lnTo>
                  <a:lnTo>
                    <a:pt x="67720" y="2639"/>
                  </a:lnTo>
                  <a:lnTo>
                    <a:pt x="67492" y="2911"/>
                  </a:lnTo>
                  <a:lnTo>
                    <a:pt x="67401" y="3139"/>
                  </a:lnTo>
                  <a:lnTo>
                    <a:pt x="67219" y="3275"/>
                  </a:lnTo>
                  <a:lnTo>
                    <a:pt x="67265" y="3366"/>
                  </a:lnTo>
                  <a:lnTo>
                    <a:pt x="67447" y="3230"/>
                  </a:lnTo>
                  <a:lnTo>
                    <a:pt x="67583" y="3230"/>
                  </a:lnTo>
                  <a:lnTo>
                    <a:pt x="67629" y="3366"/>
                  </a:lnTo>
                  <a:lnTo>
                    <a:pt x="67810" y="3503"/>
                  </a:lnTo>
                  <a:lnTo>
                    <a:pt x="68083" y="3685"/>
                  </a:lnTo>
                  <a:lnTo>
                    <a:pt x="68129" y="3866"/>
                  </a:lnTo>
                  <a:lnTo>
                    <a:pt x="67992" y="4003"/>
                  </a:lnTo>
                  <a:lnTo>
                    <a:pt x="68038" y="4139"/>
                  </a:lnTo>
                  <a:lnTo>
                    <a:pt x="68265" y="4094"/>
                  </a:lnTo>
                  <a:lnTo>
                    <a:pt x="68447" y="4003"/>
                  </a:lnTo>
                  <a:lnTo>
                    <a:pt x="68584" y="4139"/>
                  </a:lnTo>
                  <a:lnTo>
                    <a:pt x="68584" y="4276"/>
                  </a:lnTo>
                  <a:lnTo>
                    <a:pt x="68675" y="4549"/>
                  </a:lnTo>
                  <a:lnTo>
                    <a:pt x="68720" y="4594"/>
                  </a:lnTo>
                  <a:lnTo>
                    <a:pt x="68538" y="4458"/>
                  </a:lnTo>
                  <a:lnTo>
                    <a:pt x="68447" y="4230"/>
                  </a:lnTo>
                  <a:lnTo>
                    <a:pt x="68356" y="4185"/>
                  </a:lnTo>
                  <a:lnTo>
                    <a:pt x="68265" y="4321"/>
                  </a:lnTo>
                  <a:lnTo>
                    <a:pt x="68311" y="4503"/>
                  </a:lnTo>
                  <a:lnTo>
                    <a:pt x="68402" y="4549"/>
                  </a:lnTo>
                  <a:lnTo>
                    <a:pt x="68356" y="4594"/>
                  </a:lnTo>
                  <a:lnTo>
                    <a:pt x="68220" y="4549"/>
                  </a:lnTo>
                  <a:lnTo>
                    <a:pt x="68083" y="4321"/>
                  </a:lnTo>
                  <a:lnTo>
                    <a:pt x="67901" y="4321"/>
                  </a:lnTo>
                  <a:lnTo>
                    <a:pt x="67720" y="4458"/>
                  </a:lnTo>
                  <a:lnTo>
                    <a:pt x="67629" y="4412"/>
                  </a:lnTo>
                  <a:lnTo>
                    <a:pt x="67538" y="4230"/>
                  </a:lnTo>
                  <a:lnTo>
                    <a:pt x="67629" y="4139"/>
                  </a:lnTo>
                  <a:lnTo>
                    <a:pt x="67538" y="3957"/>
                  </a:lnTo>
                  <a:lnTo>
                    <a:pt x="67401" y="3866"/>
                  </a:lnTo>
                  <a:lnTo>
                    <a:pt x="67356" y="3685"/>
                  </a:lnTo>
                  <a:lnTo>
                    <a:pt x="67083" y="3594"/>
                  </a:lnTo>
                  <a:lnTo>
                    <a:pt x="66810" y="3139"/>
                  </a:lnTo>
                  <a:lnTo>
                    <a:pt x="66628" y="2957"/>
                  </a:lnTo>
                  <a:lnTo>
                    <a:pt x="66673" y="2866"/>
                  </a:lnTo>
                  <a:lnTo>
                    <a:pt x="66583" y="2775"/>
                  </a:lnTo>
                  <a:lnTo>
                    <a:pt x="66446" y="2729"/>
                  </a:lnTo>
                  <a:lnTo>
                    <a:pt x="66446" y="2729"/>
                  </a:lnTo>
                  <a:lnTo>
                    <a:pt x="66492" y="2820"/>
                  </a:lnTo>
                  <a:lnTo>
                    <a:pt x="66446" y="2957"/>
                  </a:lnTo>
                  <a:lnTo>
                    <a:pt x="66355" y="2911"/>
                  </a:lnTo>
                  <a:lnTo>
                    <a:pt x="66310" y="2729"/>
                  </a:lnTo>
                  <a:lnTo>
                    <a:pt x="65991" y="2548"/>
                  </a:lnTo>
                  <a:lnTo>
                    <a:pt x="65627" y="2548"/>
                  </a:lnTo>
                  <a:lnTo>
                    <a:pt x="65673" y="2684"/>
                  </a:lnTo>
                  <a:lnTo>
                    <a:pt x="65809" y="2729"/>
                  </a:lnTo>
                  <a:lnTo>
                    <a:pt x="66128" y="2866"/>
                  </a:lnTo>
                  <a:lnTo>
                    <a:pt x="65900" y="2957"/>
                  </a:lnTo>
                  <a:lnTo>
                    <a:pt x="65627" y="2820"/>
                  </a:lnTo>
                  <a:lnTo>
                    <a:pt x="65491" y="2684"/>
                  </a:lnTo>
                  <a:lnTo>
                    <a:pt x="65491" y="2548"/>
                  </a:lnTo>
                  <a:lnTo>
                    <a:pt x="65446" y="2502"/>
                  </a:lnTo>
                  <a:lnTo>
                    <a:pt x="65173" y="2502"/>
                  </a:lnTo>
                  <a:lnTo>
                    <a:pt x="65264" y="2548"/>
                  </a:lnTo>
                  <a:lnTo>
                    <a:pt x="65264" y="2639"/>
                  </a:lnTo>
                  <a:lnTo>
                    <a:pt x="65036" y="2684"/>
                  </a:lnTo>
                  <a:lnTo>
                    <a:pt x="64900" y="2548"/>
                  </a:lnTo>
                  <a:lnTo>
                    <a:pt x="64945" y="2457"/>
                  </a:lnTo>
                  <a:lnTo>
                    <a:pt x="64718" y="2411"/>
                  </a:lnTo>
                  <a:lnTo>
                    <a:pt x="64627" y="2457"/>
                  </a:lnTo>
                  <a:lnTo>
                    <a:pt x="64672" y="2593"/>
                  </a:lnTo>
                  <a:lnTo>
                    <a:pt x="64536" y="2548"/>
                  </a:lnTo>
                  <a:lnTo>
                    <a:pt x="64490" y="2411"/>
                  </a:lnTo>
                  <a:lnTo>
                    <a:pt x="64263" y="2411"/>
                  </a:lnTo>
                  <a:lnTo>
                    <a:pt x="64309" y="2548"/>
                  </a:lnTo>
                  <a:lnTo>
                    <a:pt x="64309" y="2548"/>
                  </a:lnTo>
                  <a:lnTo>
                    <a:pt x="63626" y="2411"/>
                  </a:lnTo>
                  <a:lnTo>
                    <a:pt x="63444" y="2502"/>
                  </a:lnTo>
                  <a:lnTo>
                    <a:pt x="63172" y="2411"/>
                  </a:lnTo>
                  <a:lnTo>
                    <a:pt x="63172" y="2275"/>
                  </a:lnTo>
                  <a:lnTo>
                    <a:pt x="62944" y="2229"/>
                  </a:lnTo>
                  <a:lnTo>
                    <a:pt x="62899" y="2275"/>
                  </a:lnTo>
                  <a:lnTo>
                    <a:pt x="62899" y="2366"/>
                  </a:lnTo>
                  <a:lnTo>
                    <a:pt x="62808" y="2320"/>
                  </a:lnTo>
                  <a:lnTo>
                    <a:pt x="62671" y="2275"/>
                  </a:lnTo>
                  <a:lnTo>
                    <a:pt x="62535" y="2138"/>
                  </a:lnTo>
                  <a:lnTo>
                    <a:pt x="62444" y="2184"/>
                  </a:lnTo>
                  <a:lnTo>
                    <a:pt x="62489" y="2320"/>
                  </a:lnTo>
                  <a:lnTo>
                    <a:pt x="62035" y="2320"/>
                  </a:lnTo>
                  <a:lnTo>
                    <a:pt x="61989" y="2457"/>
                  </a:lnTo>
                  <a:lnTo>
                    <a:pt x="61762" y="2457"/>
                  </a:lnTo>
                  <a:lnTo>
                    <a:pt x="61261" y="2275"/>
                  </a:lnTo>
                  <a:lnTo>
                    <a:pt x="61307" y="2229"/>
                  </a:lnTo>
                  <a:lnTo>
                    <a:pt x="61580" y="2320"/>
                  </a:lnTo>
                  <a:lnTo>
                    <a:pt x="61716" y="2366"/>
                  </a:lnTo>
                  <a:lnTo>
                    <a:pt x="61716" y="2320"/>
                  </a:lnTo>
                  <a:lnTo>
                    <a:pt x="61261" y="2002"/>
                  </a:lnTo>
                  <a:lnTo>
                    <a:pt x="60716" y="1956"/>
                  </a:lnTo>
                  <a:lnTo>
                    <a:pt x="60488" y="2002"/>
                  </a:lnTo>
                  <a:lnTo>
                    <a:pt x="60397" y="1956"/>
                  </a:lnTo>
                  <a:lnTo>
                    <a:pt x="60488" y="1865"/>
                  </a:lnTo>
                  <a:lnTo>
                    <a:pt x="60397" y="1774"/>
                  </a:lnTo>
                  <a:lnTo>
                    <a:pt x="60215" y="1820"/>
                  </a:lnTo>
                  <a:lnTo>
                    <a:pt x="60261" y="1865"/>
                  </a:lnTo>
                  <a:lnTo>
                    <a:pt x="60170" y="1911"/>
                  </a:lnTo>
                  <a:lnTo>
                    <a:pt x="59988" y="1820"/>
                  </a:lnTo>
                  <a:lnTo>
                    <a:pt x="59488" y="1638"/>
                  </a:lnTo>
                  <a:lnTo>
                    <a:pt x="59215" y="1683"/>
                  </a:lnTo>
                  <a:lnTo>
                    <a:pt x="59124" y="1774"/>
                  </a:lnTo>
                  <a:lnTo>
                    <a:pt x="58987" y="1774"/>
                  </a:lnTo>
                  <a:lnTo>
                    <a:pt x="58942" y="1638"/>
                  </a:lnTo>
                  <a:lnTo>
                    <a:pt x="58760" y="1729"/>
                  </a:lnTo>
                  <a:lnTo>
                    <a:pt x="58487" y="1729"/>
                  </a:lnTo>
                  <a:lnTo>
                    <a:pt x="58351" y="1592"/>
                  </a:lnTo>
                  <a:lnTo>
                    <a:pt x="58214" y="1592"/>
                  </a:lnTo>
                  <a:lnTo>
                    <a:pt x="58032" y="1638"/>
                  </a:lnTo>
                  <a:lnTo>
                    <a:pt x="57941" y="1592"/>
                  </a:lnTo>
                  <a:lnTo>
                    <a:pt x="57850" y="1729"/>
                  </a:lnTo>
                  <a:lnTo>
                    <a:pt x="57805" y="1865"/>
                  </a:lnTo>
                  <a:lnTo>
                    <a:pt x="57759" y="1683"/>
                  </a:lnTo>
                  <a:lnTo>
                    <a:pt x="57077" y="1865"/>
                  </a:lnTo>
                  <a:lnTo>
                    <a:pt x="57077" y="2047"/>
                  </a:lnTo>
                  <a:lnTo>
                    <a:pt x="56941" y="1956"/>
                  </a:lnTo>
                  <a:lnTo>
                    <a:pt x="56850" y="2138"/>
                  </a:lnTo>
                  <a:lnTo>
                    <a:pt x="56804" y="2184"/>
                  </a:lnTo>
                  <a:lnTo>
                    <a:pt x="56713" y="2047"/>
                  </a:lnTo>
                  <a:lnTo>
                    <a:pt x="56486" y="2093"/>
                  </a:lnTo>
                  <a:lnTo>
                    <a:pt x="56531" y="2229"/>
                  </a:lnTo>
                  <a:lnTo>
                    <a:pt x="56395" y="2229"/>
                  </a:lnTo>
                  <a:lnTo>
                    <a:pt x="56259" y="2275"/>
                  </a:lnTo>
                  <a:lnTo>
                    <a:pt x="56077" y="2138"/>
                  </a:lnTo>
                  <a:lnTo>
                    <a:pt x="55895" y="2184"/>
                  </a:lnTo>
                  <a:lnTo>
                    <a:pt x="55849" y="2320"/>
                  </a:lnTo>
                  <a:lnTo>
                    <a:pt x="55485" y="2320"/>
                  </a:lnTo>
                  <a:lnTo>
                    <a:pt x="55076" y="2366"/>
                  </a:lnTo>
                  <a:lnTo>
                    <a:pt x="54940" y="2275"/>
                  </a:lnTo>
                  <a:lnTo>
                    <a:pt x="54576" y="2366"/>
                  </a:lnTo>
                  <a:lnTo>
                    <a:pt x="54576" y="2411"/>
                  </a:lnTo>
                  <a:lnTo>
                    <a:pt x="54803" y="2548"/>
                  </a:lnTo>
                  <a:lnTo>
                    <a:pt x="54894" y="2820"/>
                  </a:lnTo>
                  <a:lnTo>
                    <a:pt x="54985" y="2866"/>
                  </a:lnTo>
                  <a:lnTo>
                    <a:pt x="55031" y="3048"/>
                  </a:lnTo>
                  <a:lnTo>
                    <a:pt x="55167" y="3275"/>
                  </a:lnTo>
                  <a:lnTo>
                    <a:pt x="55076" y="3366"/>
                  </a:lnTo>
                  <a:lnTo>
                    <a:pt x="55076" y="3594"/>
                  </a:lnTo>
                  <a:lnTo>
                    <a:pt x="55167" y="3594"/>
                  </a:lnTo>
                  <a:lnTo>
                    <a:pt x="55304" y="3457"/>
                  </a:lnTo>
                  <a:lnTo>
                    <a:pt x="55622" y="3594"/>
                  </a:lnTo>
                  <a:lnTo>
                    <a:pt x="55667" y="3730"/>
                  </a:lnTo>
                  <a:lnTo>
                    <a:pt x="55804" y="3776"/>
                  </a:lnTo>
                  <a:lnTo>
                    <a:pt x="56077" y="4048"/>
                  </a:lnTo>
                  <a:lnTo>
                    <a:pt x="56122" y="4276"/>
                  </a:lnTo>
                  <a:lnTo>
                    <a:pt x="56350" y="4367"/>
                  </a:lnTo>
                  <a:lnTo>
                    <a:pt x="56531" y="4549"/>
                  </a:lnTo>
                  <a:lnTo>
                    <a:pt x="56486" y="4685"/>
                  </a:lnTo>
                  <a:lnTo>
                    <a:pt x="56577" y="4776"/>
                  </a:lnTo>
                  <a:lnTo>
                    <a:pt x="56486" y="4822"/>
                  </a:lnTo>
                  <a:lnTo>
                    <a:pt x="56577" y="5003"/>
                  </a:lnTo>
                  <a:lnTo>
                    <a:pt x="56531" y="5049"/>
                  </a:lnTo>
                  <a:lnTo>
                    <a:pt x="56395" y="5003"/>
                  </a:lnTo>
                  <a:lnTo>
                    <a:pt x="56213" y="5140"/>
                  </a:lnTo>
                  <a:lnTo>
                    <a:pt x="56259" y="5276"/>
                  </a:lnTo>
                  <a:lnTo>
                    <a:pt x="56077" y="5276"/>
                  </a:lnTo>
                  <a:lnTo>
                    <a:pt x="55940" y="5367"/>
                  </a:lnTo>
                  <a:lnTo>
                    <a:pt x="55667" y="5367"/>
                  </a:lnTo>
                  <a:lnTo>
                    <a:pt x="55576" y="5231"/>
                  </a:lnTo>
                  <a:lnTo>
                    <a:pt x="55576" y="5094"/>
                  </a:lnTo>
                  <a:lnTo>
                    <a:pt x="55304" y="4731"/>
                  </a:lnTo>
                  <a:lnTo>
                    <a:pt x="55167" y="4685"/>
                  </a:lnTo>
                  <a:lnTo>
                    <a:pt x="55122" y="4731"/>
                  </a:lnTo>
                  <a:lnTo>
                    <a:pt x="54758" y="4640"/>
                  </a:lnTo>
                  <a:lnTo>
                    <a:pt x="54485" y="4685"/>
                  </a:lnTo>
                  <a:lnTo>
                    <a:pt x="54394" y="4640"/>
                  </a:lnTo>
                  <a:lnTo>
                    <a:pt x="54167" y="4367"/>
                  </a:lnTo>
                  <a:lnTo>
                    <a:pt x="54167" y="4185"/>
                  </a:lnTo>
                  <a:lnTo>
                    <a:pt x="54030" y="4048"/>
                  </a:lnTo>
                  <a:lnTo>
                    <a:pt x="53803" y="4048"/>
                  </a:lnTo>
                  <a:lnTo>
                    <a:pt x="53803" y="3957"/>
                  </a:lnTo>
                  <a:lnTo>
                    <a:pt x="53712" y="3776"/>
                  </a:lnTo>
                  <a:lnTo>
                    <a:pt x="53439" y="3685"/>
                  </a:lnTo>
                  <a:lnTo>
                    <a:pt x="53348" y="3776"/>
                  </a:lnTo>
                  <a:lnTo>
                    <a:pt x="53348" y="3957"/>
                  </a:lnTo>
                  <a:lnTo>
                    <a:pt x="53348" y="4139"/>
                  </a:lnTo>
                  <a:lnTo>
                    <a:pt x="53393" y="4276"/>
                  </a:lnTo>
                  <a:lnTo>
                    <a:pt x="53211" y="4549"/>
                  </a:lnTo>
                  <a:lnTo>
                    <a:pt x="53120" y="4685"/>
                  </a:lnTo>
                  <a:lnTo>
                    <a:pt x="53030" y="4594"/>
                  </a:lnTo>
                  <a:lnTo>
                    <a:pt x="52984" y="4503"/>
                  </a:lnTo>
                  <a:lnTo>
                    <a:pt x="52939" y="4503"/>
                  </a:lnTo>
                  <a:lnTo>
                    <a:pt x="52757" y="4594"/>
                  </a:lnTo>
                  <a:lnTo>
                    <a:pt x="52438" y="4594"/>
                  </a:lnTo>
                  <a:lnTo>
                    <a:pt x="52165" y="4685"/>
                  </a:lnTo>
                  <a:lnTo>
                    <a:pt x="52029" y="4640"/>
                  </a:lnTo>
                  <a:lnTo>
                    <a:pt x="51847" y="4822"/>
                  </a:lnTo>
                  <a:lnTo>
                    <a:pt x="51574" y="4867"/>
                  </a:lnTo>
                  <a:lnTo>
                    <a:pt x="51438" y="4822"/>
                  </a:lnTo>
                  <a:lnTo>
                    <a:pt x="51301" y="4685"/>
                  </a:lnTo>
                  <a:lnTo>
                    <a:pt x="51210" y="4640"/>
                  </a:lnTo>
                  <a:lnTo>
                    <a:pt x="51119" y="4731"/>
                  </a:lnTo>
                  <a:lnTo>
                    <a:pt x="51165" y="4822"/>
                  </a:lnTo>
                  <a:lnTo>
                    <a:pt x="50892" y="4958"/>
                  </a:lnTo>
                  <a:lnTo>
                    <a:pt x="50756" y="5049"/>
                  </a:lnTo>
                  <a:lnTo>
                    <a:pt x="50437" y="5094"/>
                  </a:lnTo>
                  <a:lnTo>
                    <a:pt x="50210" y="5322"/>
                  </a:lnTo>
                  <a:lnTo>
                    <a:pt x="50210" y="5640"/>
                  </a:lnTo>
                  <a:lnTo>
                    <a:pt x="50210" y="6004"/>
                  </a:lnTo>
                  <a:lnTo>
                    <a:pt x="50528" y="6413"/>
                  </a:lnTo>
                  <a:lnTo>
                    <a:pt x="50574" y="6641"/>
                  </a:lnTo>
                  <a:lnTo>
                    <a:pt x="50574" y="6641"/>
                  </a:lnTo>
                  <a:lnTo>
                    <a:pt x="50346" y="6368"/>
                  </a:lnTo>
                  <a:lnTo>
                    <a:pt x="50164" y="6186"/>
                  </a:lnTo>
                  <a:lnTo>
                    <a:pt x="50028" y="6231"/>
                  </a:lnTo>
                  <a:lnTo>
                    <a:pt x="49891" y="6140"/>
                  </a:lnTo>
                  <a:lnTo>
                    <a:pt x="49891" y="6277"/>
                  </a:lnTo>
                  <a:lnTo>
                    <a:pt x="50073" y="6322"/>
                  </a:lnTo>
                  <a:lnTo>
                    <a:pt x="50119" y="6595"/>
                  </a:lnTo>
                  <a:lnTo>
                    <a:pt x="50119" y="6686"/>
                  </a:lnTo>
                  <a:lnTo>
                    <a:pt x="49891" y="6368"/>
                  </a:lnTo>
                  <a:lnTo>
                    <a:pt x="49755" y="6368"/>
                  </a:lnTo>
                  <a:lnTo>
                    <a:pt x="49709" y="6095"/>
                  </a:lnTo>
                  <a:lnTo>
                    <a:pt x="49437" y="5822"/>
                  </a:lnTo>
                  <a:lnTo>
                    <a:pt x="49346" y="5640"/>
                  </a:lnTo>
                  <a:lnTo>
                    <a:pt x="49209" y="5640"/>
                  </a:lnTo>
                  <a:lnTo>
                    <a:pt x="49255" y="5913"/>
                  </a:lnTo>
                  <a:lnTo>
                    <a:pt x="49209" y="6049"/>
                  </a:lnTo>
                  <a:lnTo>
                    <a:pt x="49164" y="5868"/>
                  </a:lnTo>
                  <a:lnTo>
                    <a:pt x="48982" y="5731"/>
                  </a:lnTo>
                  <a:lnTo>
                    <a:pt x="48754" y="5777"/>
                  </a:lnTo>
                  <a:lnTo>
                    <a:pt x="48754" y="5913"/>
                  </a:lnTo>
                  <a:lnTo>
                    <a:pt x="48663" y="5777"/>
                  </a:lnTo>
                  <a:lnTo>
                    <a:pt x="48436" y="5777"/>
                  </a:lnTo>
                  <a:lnTo>
                    <a:pt x="48254" y="6004"/>
                  </a:lnTo>
                  <a:lnTo>
                    <a:pt x="48072" y="6049"/>
                  </a:lnTo>
                  <a:lnTo>
                    <a:pt x="48163" y="5868"/>
                  </a:lnTo>
                  <a:lnTo>
                    <a:pt x="48163" y="5731"/>
                  </a:lnTo>
                  <a:lnTo>
                    <a:pt x="47981" y="5413"/>
                  </a:lnTo>
                  <a:lnTo>
                    <a:pt x="47981" y="5185"/>
                  </a:lnTo>
                  <a:lnTo>
                    <a:pt x="47936" y="5094"/>
                  </a:lnTo>
                  <a:lnTo>
                    <a:pt x="47890" y="4958"/>
                  </a:lnTo>
                  <a:lnTo>
                    <a:pt x="47754" y="4685"/>
                  </a:lnTo>
                  <a:lnTo>
                    <a:pt x="47481" y="4367"/>
                  </a:lnTo>
                  <a:lnTo>
                    <a:pt x="47163" y="4185"/>
                  </a:lnTo>
                  <a:lnTo>
                    <a:pt x="46799" y="3821"/>
                  </a:lnTo>
                  <a:lnTo>
                    <a:pt x="46026" y="3548"/>
                  </a:lnTo>
                  <a:lnTo>
                    <a:pt x="45616" y="3548"/>
                  </a:lnTo>
                  <a:lnTo>
                    <a:pt x="45434" y="3594"/>
                  </a:lnTo>
                  <a:lnTo>
                    <a:pt x="45071" y="3821"/>
                  </a:lnTo>
                  <a:lnTo>
                    <a:pt x="45071" y="3866"/>
                  </a:lnTo>
                  <a:lnTo>
                    <a:pt x="44889" y="3866"/>
                  </a:lnTo>
                  <a:lnTo>
                    <a:pt x="44616" y="3957"/>
                  </a:lnTo>
                  <a:lnTo>
                    <a:pt x="44025" y="4230"/>
                  </a:lnTo>
                  <a:lnTo>
                    <a:pt x="43797" y="4321"/>
                  </a:lnTo>
                  <a:lnTo>
                    <a:pt x="43524" y="4549"/>
                  </a:lnTo>
                  <a:lnTo>
                    <a:pt x="43388" y="4640"/>
                  </a:lnTo>
                  <a:lnTo>
                    <a:pt x="43069" y="4867"/>
                  </a:lnTo>
                  <a:lnTo>
                    <a:pt x="42888" y="4958"/>
                  </a:lnTo>
                  <a:lnTo>
                    <a:pt x="42660" y="5140"/>
                  </a:lnTo>
                  <a:lnTo>
                    <a:pt x="42387" y="5231"/>
                  </a:lnTo>
                  <a:lnTo>
                    <a:pt x="42205" y="5140"/>
                  </a:lnTo>
                  <a:lnTo>
                    <a:pt x="41841" y="5185"/>
                  </a:lnTo>
                  <a:lnTo>
                    <a:pt x="41614" y="5322"/>
                  </a:lnTo>
                  <a:lnTo>
                    <a:pt x="41796" y="5140"/>
                  </a:lnTo>
                  <a:lnTo>
                    <a:pt x="42069" y="5003"/>
                  </a:lnTo>
                  <a:lnTo>
                    <a:pt x="42114" y="4867"/>
                  </a:lnTo>
                  <a:lnTo>
                    <a:pt x="41887" y="4594"/>
                  </a:lnTo>
                  <a:lnTo>
                    <a:pt x="41478" y="4503"/>
                  </a:lnTo>
                  <a:lnTo>
                    <a:pt x="41114" y="4230"/>
                  </a:lnTo>
                  <a:lnTo>
                    <a:pt x="40977" y="4185"/>
                  </a:lnTo>
                  <a:lnTo>
                    <a:pt x="40886" y="4230"/>
                  </a:lnTo>
                  <a:lnTo>
                    <a:pt x="40750" y="4549"/>
                  </a:lnTo>
                  <a:lnTo>
                    <a:pt x="40750" y="4731"/>
                  </a:lnTo>
                  <a:lnTo>
                    <a:pt x="40704" y="4640"/>
                  </a:lnTo>
                  <a:lnTo>
                    <a:pt x="40614" y="4640"/>
                  </a:lnTo>
                  <a:lnTo>
                    <a:pt x="40523" y="4867"/>
                  </a:lnTo>
                  <a:lnTo>
                    <a:pt x="40386" y="4912"/>
                  </a:lnTo>
                  <a:lnTo>
                    <a:pt x="40341" y="4822"/>
                  </a:lnTo>
                  <a:lnTo>
                    <a:pt x="40432" y="4594"/>
                  </a:lnTo>
                  <a:lnTo>
                    <a:pt x="40477" y="4503"/>
                  </a:lnTo>
                  <a:lnTo>
                    <a:pt x="40432" y="4321"/>
                  </a:lnTo>
                  <a:lnTo>
                    <a:pt x="40204" y="4185"/>
                  </a:lnTo>
                  <a:lnTo>
                    <a:pt x="40022" y="4367"/>
                  </a:lnTo>
                  <a:lnTo>
                    <a:pt x="40068" y="4503"/>
                  </a:lnTo>
                  <a:lnTo>
                    <a:pt x="39977" y="4685"/>
                  </a:lnTo>
                  <a:lnTo>
                    <a:pt x="39886" y="4549"/>
                  </a:lnTo>
                  <a:lnTo>
                    <a:pt x="39840" y="4367"/>
                  </a:lnTo>
                  <a:lnTo>
                    <a:pt x="39749" y="4185"/>
                  </a:lnTo>
                  <a:lnTo>
                    <a:pt x="39658" y="3957"/>
                  </a:lnTo>
                  <a:lnTo>
                    <a:pt x="39522" y="4139"/>
                  </a:lnTo>
                  <a:lnTo>
                    <a:pt x="39249" y="4139"/>
                  </a:lnTo>
                  <a:lnTo>
                    <a:pt x="39067" y="4230"/>
                  </a:lnTo>
                  <a:lnTo>
                    <a:pt x="38976" y="4185"/>
                  </a:lnTo>
                  <a:lnTo>
                    <a:pt x="39113" y="4094"/>
                  </a:lnTo>
                  <a:lnTo>
                    <a:pt x="39067" y="3957"/>
                  </a:lnTo>
                  <a:lnTo>
                    <a:pt x="39067" y="3776"/>
                  </a:lnTo>
                  <a:lnTo>
                    <a:pt x="39022" y="3594"/>
                  </a:lnTo>
                  <a:lnTo>
                    <a:pt x="39067" y="3548"/>
                  </a:lnTo>
                  <a:lnTo>
                    <a:pt x="39340" y="3776"/>
                  </a:lnTo>
                  <a:lnTo>
                    <a:pt x="39477" y="3685"/>
                  </a:lnTo>
                  <a:lnTo>
                    <a:pt x="39477" y="3503"/>
                  </a:lnTo>
                  <a:lnTo>
                    <a:pt x="39204" y="3184"/>
                  </a:lnTo>
                  <a:lnTo>
                    <a:pt x="38703" y="2957"/>
                  </a:lnTo>
                  <a:lnTo>
                    <a:pt x="38249" y="2911"/>
                  </a:lnTo>
                  <a:lnTo>
                    <a:pt x="37794" y="3048"/>
                  </a:lnTo>
                  <a:lnTo>
                    <a:pt x="37384" y="3139"/>
                  </a:lnTo>
                  <a:lnTo>
                    <a:pt x="37112" y="3366"/>
                  </a:lnTo>
                  <a:lnTo>
                    <a:pt x="37157" y="4185"/>
                  </a:lnTo>
                  <a:lnTo>
                    <a:pt x="37157" y="4367"/>
                  </a:lnTo>
                  <a:lnTo>
                    <a:pt x="37203" y="4549"/>
                  </a:lnTo>
                  <a:lnTo>
                    <a:pt x="37066" y="4776"/>
                  </a:lnTo>
                  <a:lnTo>
                    <a:pt x="37066" y="4958"/>
                  </a:lnTo>
                  <a:lnTo>
                    <a:pt x="36839" y="5140"/>
                  </a:lnTo>
                  <a:lnTo>
                    <a:pt x="36702" y="5140"/>
                  </a:lnTo>
                  <a:lnTo>
                    <a:pt x="36657" y="5049"/>
                  </a:lnTo>
                  <a:lnTo>
                    <a:pt x="36657" y="4958"/>
                  </a:lnTo>
                  <a:lnTo>
                    <a:pt x="36475" y="4822"/>
                  </a:lnTo>
                  <a:lnTo>
                    <a:pt x="36566" y="4731"/>
                  </a:lnTo>
                  <a:lnTo>
                    <a:pt x="36702" y="4776"/>
                  </a:lnTo>
                  <a:lnTo>
                    <a:pt x="36793" y="4549"/>
                  </a:lnTo>
                  <a:lnTo>
                    <a:pt x="36748" y="4185"/>
                  </a:lnTo>
                  <a:lnTo>
                    <a:pt x="36566" y="4139"/>
                  </a:lnTo>
                  <a:lnTo>
                    <a:pt x="36475" y="3866"/>
                  </a:lnTo>
                  <a:lnTo>
                    <a:pt x="36475" y="3866"/>
                  </a:lnTo>
                  <a:lnTo>
                    <a:pt x="36566" y="3912"/>
                  </a:lnTo>
                  <a:lnTo>
                    <a:pt x="36748" y="3776"/>
                  </a:lnTo>
                  <a:lnTo>
                    <a:pt x="36748" y="3912"/>
                  </a:lnTo>
                  <a:lnTo>
                    <a:pt x="36930" y="4048"/>
                  </a:lnTo>
                  <a:lnTo>
                    <a:pt x="37021" y="4321"/>
                  </a:lnTo>
                  <a:lnTo>
                    <a:pt x="37066" y="4230"/>
                  </a:lnTo>
                  <a:lnTo>
                    <a:pt x="37021" y="3821"/>
                  </a:lnTo>
                  <a:lnTo>
                    <a:pt x="36975" y="3548"/>
                  </a:lnTo>
                  <a:lnTo>
                    <a:pt x="36429" y="3776"/>
                  </a:lnTo>
                  <a:lnTo>
                    <a:pt x="36020" y="4048"/>
                  </a:lnTo>
                  <a:lnTo>
                    <a:pt x="35975" y="4185"/>
                  </a:lnTo>
                  <a:lnTo>
                    <a:pt x="35747" y="4367"/>
                  </a:lnTo>
                  <a:lnTo>
                    <a:pt x="35611" y="4276"/>
                  </a:lnTo>
                  <a:lnTo>
                    <a:pt x="35611" y="4139"/>
                  </a:lnTo>
                  <a:lnTo>
                    <a:pt x="35747" y="4094"/>
                  </a:lnTo>
                  <a:lnTo>
                    <a:pt x="35611" y="3912"/>
                  </a:lnTo>
                  <a:lnTo>
                    <a:pt x="35702" y="3594"/>
                  </a:lnTo>
                  <a:lnTo>
                    <a:pt x="35884" y="3639"/>
                  </a:lnTo>
                  <a:lnTo>
                    <a:pt x="35975" y="3639"/>
                  </a:lnTo>
                  <a:lnTo>
                    <a:pt x="36111" y="3685"/>
                  </a:lnTo>
                  <a:lnTo>
                    <a:pt x="36657" y="3457"/>
                  </a:lnTo>
                  <a:lnTo>
                    <a:pt x="36884" y="3412"/>
                  </a:lnTo>
                  <a:lnTo>
                    <a:pt x="36475" y="3412"/>
                  </a:lnTo>
                  <a:lnTo>
                    <a:pt x="36247" y="3457"/>
                  </a:lnTo>
                  <a:lnTo>
                    <a:pt x="35929" y="3412"/>
                  </a:lnTo>
                  <a:lnTo>
                    <a:pt x="35247" y="3412"/>
                  </a:lnTo>
                  <a:lnTo>
                    <a:pt x="35110" y="3503"/>
                  </a:lnTo>
                  <a:lnTo>
                    <a:pt x="34201" y="3594"/>
                  </a:lnTo>
                  <a:lnTo>
                    <a:pt x="33655" y="3594"/>
                  </a:lnTo>
                  <a:lnTo>
                    <a:pt x="33337" y="3639"/>
                  </a:lnTo>
                  <a:lnTo>
                    <a:pt x="32973" y="3503"/>
                  </a:lnTo>
                  <a:lnTo>
                    <a:pt x="32655" y="3548"/>
                  </a:lnTo>
                  <a:lnTo>
                    <a:pt x="32427" y="3639"/>
                  </a:lnTo>
                  <a:lnTo>
                    <a:pt x="32609" y="3866"/>
                  </a:lnTo>
                  <a:lnTo>
                    <a:pt x="32882" y="3866"/>
                  </a:lnTo>
                  <a:lnTo>
                    <a:pt x="33018" y="3912"/>
                  </a:lnTo>
                  <a:lnTo>
                    <a:pt x="33155" y="3866"/>
                  </a:lnTo>
                  <a:lnTo>
                    <a:pt x="33337" y="4048"/>
                  </a:lnTo>
                  <a:lnTo>
                    <a:pt x="33337" y="4185"/>
                  </a:lnTo>
                  <a:lnTo>
                    <a:pt x="33064" y="4458"/>
                  </a:lnTo>
                  <a:lnTo>
                    <a:pt x="32882" y="4412"/>
                  </a:lnTo>
                  <a:lnTo>
                    <a:pt x="32609" y="4549"/>
                  </a:lnTo>
                  <a:lnTo>
                    <a:pt x="32564" y="4731"/>
                  </a:lnTo>
                  <a:lnTo>
                    <a:pt x="32473" y="4912"/>
                  </a:lnTo>
                  <a:lnTo>
                    <a:pt x="32655" y="5185"/>
                  </a:lnTo>
                  <a:lnTo>
                    <a:pt x="32927" y="5276"/>
                  </a:lnTo>
                  <a:lnTo>
                    <a:pt x="32973" y="5094"/>
                  </a:lnTo>
                  <a:lnTo>
                    <a:pt x="33109" y="4958"/>
                  </a:lnTo>
                  <a:lnTo>
                    <a:pt x="33428" y="4867"/>
                  </a:lnTo>
                  <a:lnTo>
                    <a:pt x="33428" y="4867"/>
                  </a:lnTo>
                  <a:lnTo>
                    <a:pt x="33382" y="5140"/>
                  </a:lnTo>
                  <a:lnTo>
                    <a:pt x="33109" y="5140"/>
                  </a:lnTo>
                  <a:lnTo>
                    <a:pt x="33246" y="5322"/>
                  </a:lnTo>
                  <a:lnTo>
                    <a:pt x="33200" y="5367"/>
                  </a:lnTo>
                  <a:lnTo>
                    <a:pt x="33246" y="5504"/>
                  </a:lnTo>
                  <a:lnTo>
                    <a:pt x="33064" y="5640"/>
                  </a:lnTo>
                  <a:lnTo>
                    <a:pt x="33246" y="5686"/>
                  </a:lnTo>
                  <a:lnTo>
                    <a:pt x="33382" y="5595"/>
                  </a:lnTo>
                  <a:lnTo>
                    <a:pt x="33473" y="5731"/>
                  </a:lnTo>
                  <a:lnTo>
                    <a:pt x="33428" y="5913"/>
                  </a:lnTo>
                  <a:lnTo>
                    <a:pt x="33655" y="6095"/>
                  </a:lnTo>
                  <a:lnTo>
                    <a:pt x="33837" y="6140"/>
                  </a:lnTo>
                  <a:lnTo>
                    <a:pt x="34064" y="6413"/>
                  </a:lnTo>
                  <a:lnTo>
                    <a:pt x="34019" y="6550"/>
                  </a:lnTo>
                  <a:lnTo>
                    <a:pt x="33928" y="6459"/>
                  </a:lnTo>
                  <a:lnTo>
                    <a:pt x="33746" y="6550"/>
                  </a:lnTo>
                  <a:lnTo>
                    <a:pt x="33792" y="6732"/>
                  </a:lnTo>
                  <a:lnTo>
                    <a:pt x="33701" y="6777"/>
                  </a:lnTo>
                  <a:lnTo>
                    <a:pt x="33610" y="6686"/>
                  </a:lnTo>
                  <a:lnTo>
                    <a:pt x="33519" y="6732"/>
                  </a:lnTo>
                  <a:lnTo>
                    <a:pt x="33428" y="6550"/>
                  </a:lnTo>
                  <a:lnTo>
                    <a:pt x="33200" y="6368"/>
                  </a:lnTo>
                  <a:lnTo>
                    <a:pt x="33064" y="6413"/>
                  </a:lnTo>
                  <a:lnTo>
                    <a:pt x="33155" y="6550"/>
                  </a:lnTo>
                  <a:lnTo>
                    <a:pt x="33018" y="6641"/>
                  </a:lnTo>
                  <a:lnTo>
                    <a:pt x="32927" y="6550"/>
                  </a:lnTo>
                  <a:lnTo>
                    <a:pt x="32836" y="6641"/>
                  </a:lnTo>
                  <a:lnTo>
                    <a:pt x="32882" y="6823"/>
                  </a:lnTo>
                  <a:lnTo>
                    <a:pt x="32927" y="7050"/>
                  </a:lnTo>
                  <a:lnTo>
                    <a:pt x="33109" y="7141"/>
                  </a:lnTo>
                  <a:lnTo>
                    <a:pt x="33291" y="7005"/>
                  </a:lnTo>
                  <a:lnTo>
                    <a:pt x="33473" y="7141"/>
                  </a:lnTo>
                  <a:lnTo>
                    <a:pt x="33337" y="7277"/>
                  </a:lnTo>
                  <a:lnTo>
                    <a:pt x="33519" y="7368"/>
                  </a:lnTo>
                  <a:lnTo>
                    <a:pt x="33337" y="7459"/>
                  </a:lnTo>
                  <a:lnTo>
                    <a:pt x="33155" y="7414"/>
                  </a:lnTo>
                  <a:lnTo>
                    <a:pt x="33155" y="7505"/>
                  </a:lnTo>
                  <a:lnTo>
                    <a:pt x="33382" y="7596"/>
                  </a:lnTo>
                  <a:lnTo>
                    <a:pt x="33018" y="7596"/>
                  </a:lnTo>
                  <a:lnTo>
                    <a:pt x="32927" y="7459"/>
                  </a:lnTo>
                  <a:lnTo>
                    <a:pt x="32655" y="7459"/>
                  </a:lnTo>
                  <a:lnTo>
                    <a:pt x="32564" y="7277"/>
                  </a:lnTo>
                  <a:lnTo>
                    <a:pt x="32382" y="7232"/>
                  </a:lnTo>
                  <a:lnTo>
                    <a:pt x="32200" y="7050"/>
                  </a:lnTo>
                  <a:lnTo>
                    <a:pt x="31927" y="7050"/>
                  </a:lnTo>
                  <a:lnTo>
                    <a:pt x="31790" y="6959"/>
                  </a:lnTo>
                  <a:lnTo>
                    <a:pt x="31654" y="6959"/>
                  </a:lnTo>
                  <a:lnTo>
                    <a:pt x="31563" y="6914"/>
                  </a:lnTo>
                  <a:lnTo>
                    <a:pt x="31017" y="7141"/>
                  </a:lnTo>
                  <a:lnTo>
                    <a:pt x="31017" y="7277"/>
                  </a:lnTo>
                  <a:lnTo>
                    <a:pt x="30926" y="7368"/>
                  </a:lnTo>
                  <a:lnTo>
                    <a:pt x="31063" y="7505"/>
                  </a:lnTo>
                  <a:lnTo>
                    <a:pt x="31017" y="7596"/>
                  </a:lnTo>
                  <a:lnTo>
                    <a:pt x="31154" y="7778"/>
                  </a:lnTo>
                  <a:lnTo>
                    <a:pt x="31108" y="7823"/>
                  </a:lnTo>
                  <a:lnTo>
                    <a:pt x="30972" y="7687"/>
                  </a:lnTo>
                  <a:lnTo>
                    <a:pt x="30835" y="7732"/>
                  </a:lnTo>
                  <a:lnTo>
                    <a:pt x="30699" y="7687"/>
                  </a:lnTo>
                  <a:lnTo>
                    <a:pt x="30062" y="7778"/>
                  </a:lnTo>
                  <a:lnTo>
                    <a:pt x="29789" y="7732"/>
                  </a:lnTo>
                  <a:lnTo>
                    <a:pt x="29607" y="7550"/>
                  </a:lnTo>
                  <a:lnTo>
                    <a:pt x="29425" y="7505"/>
                  </a:lnTo>
                  <a:lnTo>
                    <a:pt x="29244" y="7323"/>
                  </a:lnTo>
                  <a:lnTo>
                    <a:pt x="29153" y="7096"/>
                  </a:lnTo>
                  <a:lnTo>
                    <a:pt x="28971" y="7050"/>
                  </a:lnTo>
                  <a:lnTo>
                    <a:pt x="29016" y="7141"/>
                  </a:lnTo>
                  <a:lnTo>
                    <a:pt x="29107" y="7414"/>
                  </a:lnTo>
                  <a:lnTo>
                    <a:pt x="29198" y="7823"/>
                  </a:lnTo>
                  <a:lnTo>
                    <a:pt x="29380" y="8323"/>
                  </a:lnTo>
                  <a:lnTo>
                    <a:pt x="29562" y="8687"/>
                  </a:lnTo>
                  <a:lnTo>
                    <a:pt x="29744" y="9551"/>
                  </a:lnTo>
                  <a:lnTo>
                    <a:pt x="29698" y="9733"/>
                  </a:lnTo>
                  <a:lnTo>
                    <a:pt x="29607" y="9733"/>
                  </a:lnTo>
                  <a:lnTo>
                    <a:pt x="29516" y="9597"/>
                  </a:lnTo>
                  <a:lnTo>
                    <a:pt x="29471" y="9460"/>
                  </a:lnTo>
                  <a:lnTo>
                    <a:pt x="29335" y="9324"/>
                  </a:lnTo>
                  <a:lnTo>
                    <a:pt x="29244" y="9370"/>
                  </a:lnTo>
                  <a:lnTo>
                    <a:pt x="29289" y="9460"/>
                  </a:lnTo>
                  <a:lnTo>
                    <a:pt x="29244" y="9597"/>
                  </a:lnTo>
                  <a:lnTo>
                    <a:pt x="29016" y="9551"/>
                  </a:lnTo>
                  <a:lnTo>
                    <a:pt x="28789" y="9279"/>
                  </a:lnTo>
                  <a:lnTo>
                    <a:pt x="28379" y="9233"/>
                  </a:lnTo>
                  <a:lnTo>
                    <a:pt x="28243" y="9006"/>
                  </a:lnTo>
                  <a:lnTo>
                    <a:pt x="28107" y="8960"/>
                  </a:lnTo>
                  <a:lnTo>
                    <a:pt x="27606" y="8505"/>
                  </a:lnTo>
                  <a:lnTo>
                    <a:pt x="27470" y="8505"/>
                  </a:lnTo>
                  <a:lnTo>
                    <a:pt x="27379" y="8551"/>
                  </a:lnTo>
                  <a:lnTo>
                    <a:pt x="27242" y="8551"/>
                  </a:lnTo>
                  <a:lnTo>
                    <a:pt x="27151" y="8460"/>
                  </a:lnTo>
                  <a:lnTo>
                    <a:pt x="27470" y="8142"/>
                  </a:lnTo>
                  <a:lnTo>
                    <a:pt x="27606" y="8187"/>
                  </a:lnTo>
                  <a:lnTo>
                    <a:pt x="27515" y="8096"/>
                  </a:lnTo>
                  <a:lnTo>
                    <a:pt x="27333" y="8005"/>
                  </a:lnTo>
                  <a:lnTo>
                    <a:pt x="27151" y="7823"/>
                  </a:lnTo>
                  <a:lnTo>
                    <a:pt x="27106" y="7823"/>
                  </a:lnTo>
                  <a:lnTo>
                    <a:pt x="27151" y="7914"/>
                  </a:lnTo>
                  <a:lnTo>
                    <a:pt x="27288" y="8051"/>
                  </a:lnTo>
                  <a:lnTo>
                    <a:pt x="27288" y="8233"/>
                  </a:lnTo>
                  <a:lnTo>
                    <a:pt x="27106" y="8369"/>
                  </a:lnTo>
                  <a:lnTo>
                    <a:pt x="26788" y="8278"/>
                  </a:lnTo>
                  <a:lnTo>
                    <a:pt x="26515" y="8051"/>
                  </a:lnTo>
                  <a:lnTo>
                    <a:pt x="26469" y="7960"/>
                  </a:lnTo>
                  <a:lnTo>
                    <a:pt x="26151" y="7914"/>
                  </a:lnTo>
                  <a:lnTo>
                    <a:pt x="26060" y="7732"/>
                  </a:lnTo>
                  <a:lnTo>
                    <a:pt x="25924" y="7641"/>
                  </a:lnTo>
                  <a:lnTo>
                    <a:pt x="26287" y="7641"/>
                  </a:lnTo>
                  <a:lnTo>
                    <a:pt x="26606" y="7732"/>
                  </a:lnTo>
                  <a:lnTo>
                    <a:pt x="26742" y="7823"/>
                  </a:lnTo>
                  <a:lnTo>
                    <a:pt x="26924" y="7778"/>
                  </a:lnTo>
                  <a:lnTo>
                    <a:pt x="27061" y="7505"/>
                  </a:lnTo>
                  <a:lnTo>
                    <a:pt x="27061" y="7368"/>
                  </a:lnTo>
                  <a:lnTo>
                    <a:pt x="26924" y="7459"/>
                  </a:lnTo>
                  <a:lnTo>
                    <a:pt x="26879" y="7323"/>
                  </a:lnTo>
                  <a:lnTo>
                    <a:pt x="26742" y="7368"/>
                  </a:lnTo>
                  <a:lnTo>
                    <a:pt x="26788" y="7096"/>
                  </a:lnTo>
                  <a:lnTo>
                    <a:pt x="26606" y="6914"/>
                  </a:lnTo>
                  <a:lnTo>
                    <a:pt x="26469" y="7005"/>
                  </a:lnTo>
                  <a:lnTo>
                    <a:pt x="26469" y="6868"/>
                  </a:lnTo>
                  <a:lnTo>
                    <a:pt x="26378" y="6777"/>
                  </a:lnTo>
                  <a:lnTo>
                    <a:pt x="26242" y="6868"/>
                  </a:lnTo>
                  <a:lnTo>
                    <a:pt x="26196" y="6959"/>
                  </a:lnTo>
                  <a:lnTo>
                    <a:pt x="25924" y="6914"/>
                  </a:lnTo>
                  <a:lnTo>
                    <a:pt x="25924" y="6686"/>
                  </a:lnTo>
                  <a:lnTo>
                    <a:pt x="26196" y="6413"/>
                  </a:lnTo>
                  <a:lnTo>
                    <a:pt x="26196" y="6322"/>
                  </a:lnTo>
                  <a:lnTo>
                    <a:pt x="26060" y="6322"/>
                  </a:lnTo>
                  <a:lnTo>
                    <a:pt x="25833" y="6504"/>
                  </a:lnTo>
                  <a:lnTo>
                    <a:pt x="25833" y="6322"/>
                  </a:lnTo>
                  <a:lnTo>
                    <a:pt x="25924" y="6186"/>
                  </a:lnTo>
                  <a:lnTo>
                    <a:pt x="25878" y="6049"/>
                  </a:lnTo>
                  <a:lnTo>
                    <a:pt x="25833" y="6049"/>
                  </a:lnTo>
                  <a:lnTo>
                    <a:pt x="25742" y="6095"/>
                  </a:lnTo>
                  <a:lnTo>
                    <a:pt x="25696" y="5959"/>
                  </a:lnTo>
                  <a:lnTo>
                    <a:pt x="25560" y="5959"/>
                  </a:lnTo>
                  <a:lnTo>
                    <a:pt x="25514" y="5868"/>
                  </a:lnTo>
                  <a:lnTo>
                    <a:pt x="25378" y="5777"/>
                  </a:lnTo>
                  <a:lnTo>
                    <a:pt x="25469" y="5595"/>
                  </a:lnTo>
                  <a:lnTo>
                    <a:pt x="25423" y="5504"/>
                  </a:lnTo>
                  <a:lnTo>
                    <a:pt x="25332" y="5595"/>
                  </a:lnTo>
                  <a:lnTo>
                    <a:pt x="25196" y="5777"/>
                  </a:lnTo>
                  <a:lnTo>
                    <a:pt x="25150" y="5458"/>
                  </a:lnTo>
                  <a:lnTo>
                    <a:pt x="25014" y="5367"/>
                  </a:lnTo>
                  <a:lnTo>
                    <a:pt x="24877" y="5458"/>
                  </a:lnTo>
                  <a:lnTo>
                    <a:pt x="24787" y="5458"/>
                  </a:lnTo>
                  <a:lnTo>
                    <a:pt x="24696" y="5231"/>
                  </a:lnTo>
                  <a:lnTo>
                    <a:pt x="24559" y="5367"/>
                  </a:lnTo>
                  <a:lnTo>
                    <a:pt x="24514" y="5367"/>
                  </a:lnTo>
                  <a:lnTo>
                    <a:pt x="24468" y="5458"/>
                  </a:lnTo>
                  <a:lnTo>
                    <a:pt x="24423" y="5276"/>
                  </a:lnTo>
                  <a:lnTo>
                    <a:pt x="24377" y="5140"/>
                  </a:lnTo>
                  <a:lnTo>
                    <a:pt x="24195" y="5140"/>
                  </a:lnTo>
                  <a:lnTo>
                    <a:pt x="24104" y="5185"/>
                  </a:lnTo>
                  <a:lnTo>
                    <a:pt x="24013" y="5140"/>
                  </a:lnTo>
                  <a:lnTo>
                    <a:pt x="23786" y="5185"/>
                  </a:lnTo>
                  <a:lnTo>
                    <a:pt x="23650" y="5185"/>
                  </a:lnTo>
                  <a:lnTo>
                    <a:pt x="23604" y="5276"/>
                  </a:lnTo>
                  <a:lnTo>
                    <a:pt x="23695" y="5322"/>
                  </a:lnTo>
                  <a:lnTo>
                    <a:pt x="23740" y="5504"/>
                  </a:lnTo>
                  <a:lnTo>
                    <a:pt x="23650" y="5458"/>
                  </a:lnTo>
                  <a:lnTo>
                    <a:pt x="23559" y="5504"/>
                  </a:lnTo>
                  <a:lnTo>
                    <a:pt x="23559" y="5640"/>
                  </a:lnTo>
                  <a:lnTo>
                    <a:pt x="23513" y="5595"/>
                  </a:lnTo>
                  <a:lnTo>
                    <a:pt x="23331" y="5640"/>
                  </a:lnTo>
                  <a:lnTo>
                    <a:pt x="23286" y="5595"/>
                  </a:lnTo>
                  <a:lnTo>
                    <a:pt x="23331" y="5458"/>
                  </a:lnTo>
                  <a:lnTo>
                    <a:pt x="23468" y="5367"/>
                  </a:lnTo>
                  <a:lnTo>
                    <a:pt x="23377" y="5231"/>
                  </a:lnTo>
                  <a:lnTo>
                    <a:pt x="23195" y="5185"/>
                  </a:lnTo>
                  <a:lnTo>
                    <a:pt x="23195" y="5185"/>
                  </a:lnTo>
                  <a:lnTo>
                    <a:pt x="23240" y="5367"/>
                  </a:lnTo>
                  <a:lnTo>
                    <a:pt x="23104" y="5413"/>
                  </a:lnTo>
                  <a:lnTo>
                    <a:pt x="23013" y="5276"/>
                  </a:lnTo>
                  <a:lnTo>
                    <a:pt x="22876" y="5231"/>
                  </a:lnTo>
                  <a:lnTo>
                    <a:pt x="22740" y="5094"/>
                  </a:lnTo>
                  <a:lnTo>
                    <a:pt x="22694" y="5185"/>
                  </a:lnTo>
                  <a:lnTo>
                    <a:pt x="22558" y="5231"/>
                  </a:lnTo>
                  <a:lnTo>
                    <a:pt x="22376" y="5231"/>
                  </a:lnTo>
                  <a:lnTo>
                    <a:pt x="22331" y="5140"/>
                  </a:lnTo>
                  <a:lnTo>
                    <a:pt x="22285" y="5276"/>
                  </a:lnTo>
                  <a:lnTo>
                    <a:pt x="22194" y="5322"/>
                  </a:lnTo>
                  <a:lnTo>
                    <a:pt x="22012" y="5185"/>
                  </a:lnTo>
                  <a:lnTo>
                    <a:pt x="21876" y="5185"/>
                  </a:lnTo>
                  <a:lnTo>
                    <a:pt x="21921" y="5322"/>
                  </a:lnTo>
                  <a:lnTo>
                    <a:pt x="21921" y="5413"/>
                  </a:lnTo>
                  <a:lnTo>
                    <a:pt x="21739" y="5549"/>
                  </a:lnTo>
                  <a:lnTo>
                    <a:pt x="21694" y="5504"/>
                  </a:lnTo>
                  <a:lnTo>
                    <a:pt x="21648" y="5413"/>
                  </a:lnTo>
                  <a:lnTo>
                    <a:pt x="21557" y="5549"/>
                  </a:lnTo>
                  <a:lnTo>
                    <a:pt x="21603" y="5777"/>
                  </a:lnTo>
                  <a:lnTo>
                    <a:pt x="21694" y="5868"/>
                  </a:lnTo>
                  <a:lnTo>
                    <a:pt x="21739" y="6049"/>
                  </a:lnTo>
                  <a:lnTo>
                    <a:pt x="21830" y="6095"/>
                  </a:lnTo>
                  <a:lnTo>
                    <a:pt x="21876" y="6277"/>
                  </a:lnTo>
                  <a:lnTo>
                    <a:pt x="22058" y="6322"/>
                  </a:lnTo>
                  <a:lnTo>
                    <a:pt x="22103" y="6459"/>
                  </a:lnTo>
                  <a:lnTo>
                    <a:pt x="22103" y="6595"/>
                  </a:lnTo>
                  <a:lnTo>
                    <a:pt x="22240" y="6732"/>
                  </a:lnTo>
                  <a:lnTo>
                    <a:pt x="22285" y="6868"/>
                  </a:lnTo>
                  <a:lnTo>
                    <a:pt x="22194" y="7005"/>
                  </a:lnTo>
                  <a:lnTo>
                    <a:pt x="22103" y="6959"/>
                  </a:lnTo>
                  <a:lnTo>
                    <a:pt x="22058" y="6868"/>
                  </a:lnTo>
                  <a:lnTo>
                    <a:pt x="21830" y="6914"/>
                  </a:lnTo>
                  <a:lnTo>
                    <a:pt x="21694" y="6868"/>
                  </a:lnTo>
                  <a:lnTo>
                    <a:pt x="21557" y="6914"/>
                  </a:lnTo>
                  <a:lnTo>
                    <a:pt x="21603" y="7005"/>
                  </a:lnTo>
                  <a:lnTo>
                    <a:pt x="21512" y="7186"/>
                  </a:lnTo>
                  <a:lnTo>
                    <a:pt x="21330" y="7186"/>
                  </a:lnTo>
                  <a:lnTo>
                    <a:pt x="21239" y="7141"/>
                  </a:lnTo>
                  <a:lnTo>
                    <a:pt x="20875" y="7323"/>
                  </a:lnTo>
                  <a:lnTo>
                    <a:pt x="20375" y="7414"/>
                  </a:lnTo>
                  <a:lnTo>
                    <a:pt x="20193" y="7368"/>
                  </a:lnTo>
                  <a:lnTo>
                    <a:pt x="19875" y="7368"/>
                  </a:lnTo>
                  <a:lnTo>
                    <a:pt x="19738" y="7323"/>
                  </a:lnTo>
                  <a:lnTo>
                    <a:pt x="19011" y="7323"/>
                  </a:lnTo>
                  <a:lnTo>
                    <a:pt x="18829" y="7141"/>
                  </a:lnTo>
                  <a:lnTo>
                    <a:pt x="18738" y="6823"/>
                  </a:lnTo>
                  <a:lnTo>
                    <a:pt x="18829" y="6641"/>
                  </a:lnTo>
                  <a:lnTo>
                    <a:pt x="18874" y="6641"/>
                  </a:lnTo>
                  <a:lnTo>
                    <a:pt x="18920" y="6504"/>
                  </a:lnTo>
                  <a:lnTo>
                    <a:pt x="18692" y="6413"/>
                  </a:lnTo>
                  <a:lnTo>
                    <a:pt x="18465" y="6413"/>
                  </a:lnTo>
                  <a:lnTo>
                    <a:pt x="17965" y="6641"/>
                  </a:lnTo>
                  <a:lnTo>
                    <a:pt x="17328" y="6641"/>
                  </a:lnTo>
                  <a:lnTo>
                    <a:pt x="16782" y="6777"/>
                  </a:lnTo>
                  <a:lnTo>
                    <a:pt x="16464" y="6868"/>
                  </a:lnTo>
                  <a:lnTo>
                    <a:pt x="16418" y="6959"/>
                  </a:lnTo>
                  <a:lnTo>
                    <a:pt x="16282" y="6959"/>
                  </a:lnTo>
                  <a:lnTo>
                    <a:pt x="16236" y="7096"/>
                  </a:lnTo>
                  <a:lnTo>
                    <a:pt x="16054" y="7186"/>
                  </a:lnTo>
                  <a:lnTo>
                    <a:pt x="15827" y="7368"/>
                  </a:lnTo>
                  <a:lnTo>
                    <a:pt x="15963" y="7550"/>
                  </a:lnTo>
                  <a:lnTo>
                    <a:pt x="16054" y="7596"/>
                  </a:lnTo>
                  <a:lnTo>
                    <a:pt x="16191" y="7550"/>
                  </a:lnTo>
                  <a:lnTo>
                    <a:pt x="16236" y="7596"/>
                  </a:lnTo>
                  <a:lnTo>
                    <a:pt x="16191" y="7732"/>
                  </a:lnTo>
                  <a:lnTo>
                    <a:pt x="16100" y="7732"/>
                  </a:lnTo>
                  <a:lnTo>
                    <a:pt x="15963" y="7869"/>
                  </a:lnTo>
                  <a:lnTo>
                    <a:pt x="15963" y="7960"/>
                  </a:lnTo>
                  <a:lnTo>
                    <a:pt x="15918" y="7914"/>
                  </a:lnTo>
                  <a:lnTo>
                    <a:pt x="15872" y="7596"/>
                  </a:lnTo>
                  <a:lnTo>
                    <a:pt x="15645" y="7459"/>
                  </a:lnTo>
                  <a:lnTo>
                    <a:pt x="15645" y="7323"/>
                  </a:lnTo>
                  <a:lnTo>
                    <a:pt x="15645" y="7232"/>
                  </a:lnTo>
                  <a:lnTo>
                    <a:pt x="15509" y="7050"/>
                  </a:lnTo>
                  <a:lnTo>
                    <a:pt x="15372" y="7050"/>
                  </a:lnTo>
                  <a:lnTo>
                    <a:pt x="15054" y="6732"/>
                  </a:lnTo>
                  <a:lnTo>
                    <a:pt x="15008" y="6732"/>
                  </a:lnTo>
                  <a:lnTo>
                    <a:pt x="15008" y="6823"/>
                  </a:lnTo>
                  <a:lnTo>
                    <a:pt x="15236" y="7096"/>
                  </a:lnTo>
                  <a:lnTo>
                    <a:pt x="15281" y="7277"/>
                  </a:lnTo>
                  <a:lnTo>
                    <a:pt x="15145" y="7414"/>
                  </a:lnTo>
                  <a:lnTo>
                    <a:pt x="14826" y="7459"/>
                  </a:lnTo>
                  <a:lnTo>
                    <a:pt x="14735" y="7550"/>
                  </a:lnTo>
                  <a:lnTo>
                    <a:pt x="14508" y="7505"/>
                  </a:lnTo>
                  <a:lnTo>
                    <a:pt x="14099" y="7186"/>
                  </a:lnTo>
                  <a:lnTo>
                    <a:pt x="14053" y="7005"/>
                  </a:lnTo>
                  <a:lnTo>
                    <a:pt x="14144" y="6914"/>
                  </a:lnTo>
                  <a:lnTo>
                    <a:pt x="14144" y="6777"/>
                  </a:lnTo>
                  <a:lnTo>
                    <a:pt x="13917" y="6868"/>
                  </a:lnTo>
                  <a:lnTo>
                    <a:pt x="13917" y="7050"/>
                  </a:lnTo>
                  <a:lnTo>
                    <a:pt x="13826" y="7186"/>
                  </a:lnTo>
                  <a:lnTo>
                    <a:pt x="13553" y="7005"/>
                  </a:lnTo>
                  <a:lnTo>
                    <a:pt x="13326" y="7005"/>
                  </a:lnTo>
                  <a:lnTo>
                    <a:pt x="13144" y="7141"/>
                  </a:lnTo>
                  <a:lnTo>
                    <a:pt x="13189" y="7414"/>
                  </a:lnTo>
                  <a:lnTo>
                    <a:pt x="13053" y="7596"/>
                  </a:lnTo>
                  <a:lnTo>
                    <a:pt x="13189" y="7778"/>
                  </a:lnTo>
                  <a:lnTo>
                    <a:pt x="13371" y="7869"/>
                  </a:lnTo>
                  <a:lnTo>
                    <a:pt x="13598" y="7687"/>
                  </a:lnTo>
                  <a:lnTo>
                    <a:pt x="13598" y="7596"/>
                  </a:lnTo>
                  <a:lnTo>
                    <a:pt x="13917" y="7414"/>
                  </a:lnTo>
                  <a:lnTo>
                    <a:pt x="13962" y="7550"/>
                  </a:lnTo>
                  <a:lnTo>
                    <a:pt x="13962" y="7732"/>
                  </a:lnTo>
                  <a:lnTo>
                    <a:pt x="13689" y="7960"/>
                  </a:lnTo>
                  <a:lnTo>
                    <a:pt x="13780" y="8051"/>
                  </a:lnTo>
                  <a:lnTo>
                    <a:pt x="13644" y="8233"/>
                  </a:lnTo>
                  <a:lnTo>
                    <a:pt x="13462" y="8323"/>
                  </a:lnTo>
                  <a:lnTo>
                    <a:pt x="13280" y="8187"/>
                  </a:lnTo>
                  <a:lnTo>
                    <a:pt x="13280" y="8278"/>
                  </a:lnTo>
                  <a:lnTo>
                    <a:pt x="13371" y="8460"/>
                  </a:lnTo>
                  <a:lnTo>
                    <a:pt x="13280" y="8642"/>
                  </a:lnTo>
                  <a:lnTo>
                    <a:pt x="13007" y="8824"/>
                  </a:lnTo>
                  <a:lnTo>
                    <a:pt x="13098" y="8960"/>
                  </a:lnTo>
                  <a:lnTo>
                    <a:pt x="13007" y="9006"/>
                  </a:lnTo>
                  <a:lnTo>
                    <a:pt x="12916" y="9051"/>
                  </a:lnTo>
                  <a:lnTo>
                    <a:pt x="12689" y="9233"/>
                  </a:lnTo>
                  <a:lnTo>
                    <a:pt x="12371" y="9279"/>
                  </a:lnTo>
                  <a:lnTo>
                    <a:pt x="12098" y="9279"/>
                  </a:lnTo>
                  <a:lnTo>
                    <a:pt x="12007" y="9460"/>
                  </a:lnTo>
                  <a:lnTo>
                    <a:pt x="12098" y="9688"/>
                  </a:lnTo>
                  <a:lnTo>
                    <a:pt x="12371" y="9961"/>
                  </a:lnTo>
                  <a:lnTo>
                    <a:pt x="12507" y="10006"/>
                  </a:lnTo>
                  <a:lnTo>
                    <a:pt x="12371" y="10006"/>
                  </a:lnTo>
                  <a:lnTo>
                    <a:pt x="12143" y="10052"/>
                  </a:lnTo>
                  <a:lnTo>
                    <a:pt x="12098" y="10143"/>
                  </a:lnTo>
                  <a:lnTo>
                    <a:pt x="12143" y="10188"/>
                  </a:lnTo>
                  <a:lnTo>
                    <a:pt x="12098" y="10370"/>
                  </a:lnTo>
                  <a:lnTo>
                    <a:pt x="11916" y="10506"/>
                  </a:lnTo>
                  <a:lnTo>
                    <a:pt x="11779" y="10506"/>
                  </a:lnTo>
                  <a:lnTo>
                    <a:pt x="11734" y="10643"/>
                  </a:lnTo>
                  <a:lnTo>
                    <a:pt x="11779" y="10461"/>
                  </a:lnTo>
                  <a:lnTo>
                    <a:pt x="11870" y="10370"/>
                  </a:lnTo>
                  <a:lnTo>
                    <a:pt x="12007" y="9961"/>
                  </a:lnTo>
                  <a:lnTo>
                    <a:pt x="11870" y="9870"/>
                  </a:lnTo>
                  <a:lnTo>
                    <a:pt x="11870" y="9733"/>
                  </a:lnTo>
                  <a:lnTo>
                    <a:pt x="11916" y="9642"/>
                  </a:lnTo>
                  <a:lnTo>
                    <a:pt x="11916" y="9460"/>
                  </a:lnTo>
                  <a:lnTo>
                    <a:pt x="11825" y="9233"/>
                  </a:lnTo>
                  <a:lnTo>
                    <a:pt x="11916" y="9051"/>
                  </a:lnTo>
                  <a:lnTo>
                    <a:pt x="12098" y="8960"/>
                  </a:lnTo>
                  <a:lnTo>
                    <a:pt x="12143" y="8778"/>
                  </a:lnTo>
                  <a:lnTo>
                    <a:pt x="12052" y="8460"/>
                  </a:lnTo>
                  <a:lnTo>
                    <a:pt x="12007" y="8414"/>
                  </a:lnTo>
                  <a:lnTo>
                    <a:pt x="12052" y="8278"/>
                  </a:lnTo>
                  <a:lnTo>
                    <a:pt x="12143" y="8278"/>
                  </a:lnTo>
                  <a:lnTo>
                    <a:pt x="12234" y="8323"/>
                  </a:lnTo>
                  <a:lnTo>
                    <a:pt x="12461" y="8233"/>
                  </a:lnTo>
                  <a:lnTo>
                    <a:pt x="12598" y="7869"/>
                  </a:lnTo>
                  <a:lnTo>
                    <a:pt x="12552" y="7732"/>
                  </a:lnTo>
                  <a:lnTo>
                    <a:pt x="12461" y="7596"/>
                  </a:lnTo>
                  <a:lnTo>
                    <a:pt x="12552" y="7186"/>
                  </a:lnTo>
                  <a:lnTo>
                    <a:pt x="12689" y="7005"/>
                  </a:lnTo>
                  <a:lnTo>
                    <a:pt x="12825" y="6732"/>
                  </a:lnTo>
                  <a:lnTo>
                    <a:pt x="12734" y="6504"/>
                  </a:lnTo>
                  <a:lnTo>
                    <a:pt x="12689" y="6504"/>
                  </a:lnTo>
                  <a:lnTo>
                    <a:pt x="12598" y="6641"/>
                  </a:lnTo>
                  <a:lnTo>
                    <a:pt x="12461" y="6641"/>
                  </a:lnTo>
                  <a:lnTo>
                    <a:pt x="12280" y="6595"/>
                  </a:lnTo>
                  <a:lnTo>
                    <a:pt x="12461" y="6595"/>
                  </a:lnTo>
                  <a:lnTo>
                    <a:pt x="12643" y="6413"/>
                  </a:lnTo>
                  <a:lnTo>
                    <a:pt x="12780" y="6368"/>
                  </a:lnTo>
                  <a:lnTo>
                    <a:pt x="12825" y="6186"/>
                  </a:lnTo>
                  <a:lnTo>
                    <a:pt x="12825" y="6095"/>
                  </a:lnTo>
                  <a:lnTo>
                    <a:pt x="12916" y="6004"/>
                  </a:lnTo>
                  <a:lnTo>
                    <a:pt x="13053" y="5731"/>
                  </a:lnTo>
                  <a:lnTo>
                    <a:pt x="13007" y="5640"/>
                  </a:lnTo>
                  <a:lnTo>
                    <a:pt x="13053" y="5504"/>
                  </a:lnTo>
                  <a:lnTo>
                    <a:pt x="13235" y="5413"/>
                  </a:lnTo>
                  <a:lnTo>
                    <a:pt x="13235" y="5276"/>
                  </a:lnTo>
                  <a:lnTo>
                    <a:pt x="13144" y="5185"/>
                  </a:lnTo>
                  <a:lnTo>
                    <a:pt x="13144" y="5094"/>
                  </a:lnTo>
                  <a:lnTo>
                    <a:pt x="13235" y="4912"/>
                  </a:lnTo>
                  <a:lnTo>
                    <a:pt x="13189" y="4731"/>
                  </a:lnTo>
                  <a:lnTo>
                    <a:pt x="13280" y="4640"/>
                  </a:lnTo>
                  <a:lnTo>
                    <a:pt x="13326" y="4594"/>
                  </a:lnTo>
                  <a:lnTo>
                    <a:pt x="13462" y="4321"/>
                  </a:lnTo>
                  <a:lnTo>
                    <a:pt x="13462" y="4048"/>
                  </a:lnTo>
                  <a:lnTo>
                    <a:pt x="13417" y="3776"/>
                  </a:lnTo>
                  <a:lnTo>
                    <a:pt x="13280" y="3503"/>
                  </a:lnTo>
                  <a:lnTo>
                    <a:pt x="13326" y="3412"/>
                  </a:lnTo>
                  <a:lnTo>
                    <a:pt x="13280" y="3321"/>
                  </a:lnTo>
                  <a:lnTo>
                    <a:pt x="13189" y="3275"/>
                  </a:lnTo>
                  <a:lnTo>
                    <a:pt x="13098" y="3321"/>
                  </a:lnTo>
                  <a:lnTo>
                    <a:pt x="13007" y="3275"/>
                  </a:lnTo>
                  <a:lnTo>
                    <a:pt x="12916" y="3139"/>
                  </a:lnTo>
                  <a:lnTo>
                    <a:pt x="12871" y="3139"/>
                  </a:lnTo>
                  <a:lnTo>
                    <a:pt x="12780" y="3321"/>
                  </a:lnTo>
                  <a:lnTo>
                    <a:pt x="12734" y="3366"/>
                  </a:lnTo>
                  <a:lnTo>
                    <a:pt x="12643" y="3321"/>
                  </a:lnTo>
                  <a:lnTo>
                    <a:pt x="12507" y="3139"/>
                  </a:lnTo>
                  <a:lnTo>
                    <a:pt x="12552" y="3093"/>
                  </a:lnTo>
                  <a:lnTo>
                    <a:pt x="12507" y="3048"/>
                  </a:lnTo>
                  <a:lnTo>
                    <a:pt x="12280" y="3002"/>
                  </a:lnTo>
                  <a:lnTo>
                    <a:pt x="12189" y="2866"/>
                  </a:lnTo>
                  <a:lnTo>
                    <a:pt x="12189" y="2820"/>
                  </a:lnTo>
                  <a:lnTo>
                    <a:pt x="12416" y="2820"/>
                  </a:lnTo>
                  <a:lnTo>
                    <a:pt x="12689" y="2911"/>
                  </a:lnTo>
                  <a:lnTo>
                    <a:pt x="12825" y="3002"/>
                  </a:lnTo>
                  <a:lnTo>
                    <a:pt x="12871" y="2957"/>
                  </a:lnTo>
                  <a:lnTo>
                    <a:pt x="12962" y="2911"/>
                  </a:lnTo>
                  <a:lnTo>
                    <a:pt x="13007" y="3048"/>
                  </a:lnTo>
                  <a:lnTo>
                    <a:pt x="13053" y="3093"/>
                  </a:lnTo>
                  <a:lnTo>
                    <a:pt x="13098" y="3139"/>
                  </a:lnTo>
                  <a:lnTo>
                    <a:pt x="13098" y="3002"/>
                  </a:lnTo>
                  <a:lnTo>
                    <a:pt x="13007" y="2820"/>
                  </a:lnTo>
                  <a:lnTo>
                    <a:pt x="12962" y="2684"/>
                  </a:lnTo>
                  <a:lnTo>
                    <a:pt x="12871" y="2548"/>
                  </a:lnTo>
                  <a:lnTo>
                    <a:pt x="12780" y="2457"/>
                  </a:lnTo>
                  <a:lnTo>
                    <a:pt x="12689" y="2502"/>
                  </a:lnTo>
                  <a:lnTo>
                    <a:pt x="12598" y="2548"/>
                  </a:lnTo>
                  <a:lnTo>
                    <a:pt x="12507" y="2502"/>
                  </a:lnTo>
                  <a:lnTo>
                    <a:pt x="12461" y="2320"/>
                  </a:lnTo>
                  <a:lnTo>
                    <a:pt x="12234" y="2093"/>
                  </a:lnTo>
                  <a:lnTo>
                    <a:pt x="12234" y="1956"/>
                  </a:lnTo>
                  <a:lnTo>
                    <a:pt x="12143" y="1865"/>
                  </a:lnTo>
                  <a:lnTo>
                    <a:pt x="12052" y="1729"/>
                  </a:lnTo>
                  <a:lnTo>
                    <a:pt x="11916" y="1729"/>
                  </a:lnTo>
                  <a:lnTo>
                    <a:pt x="11779" y="1820"/>
                  </a:lnTo>
                  <a:lnTo>
                    <a:pt x="11825" y="1956"/>
                  </a:lnTo>
                  <a:lnTo>
                    <a:pt x="11961" y="1956"/>
                  </a:lnTo>
                  <a:lnTo>
                    <a:pt x="12052" y="2047"/>
                  </a:lnTo>
                  <a:lnTo>
                    <a:pt x="12007" y="2138"/>
                  </a:lnTo>
                  <a:lnTo>
                    <a:pt x="11916" y="2184"/>
                  </a:lnTo>
                  <a:lnTo>
                    <a:pt x="11916" y="2320"/>
                  </a:lnTo>
                  <a:lnTo>
                    <a:pt x="11870" y="2366"/>
                  </a:lnTo>
                  <a:lnTo>
                    <a:pt x="11597" y="2047"/>
                  </a:lnTo>
                  <a:lnTo>
                    <a:pt x="11597" y="1911"/>
                  </a:lnTo>
                  <a:lnTo>
                    <a:pt x="11506" y="1729"/>
                  </a:lnTo>
                  <a:lnTo>
                    <a:pt x="11370" y="1729"/>
                  </a:lnTo>
                  <a:lnTo>
                    <a:pt x="10779" y="1365"/>
                  </a:lnTo>
                  <a:lnTo>
                    <a:pt x="10597" y="1320"/>
                  </a:lnTo>
                  <a:lnTo>
                    <a:pt x="10551" y="1274"/>
                  </a:lnTo>
                  <a:lnTo>
                    <a:pt x="10233" y="1274"/>
                  </a:lnTo>
                  <a:lnTo>
                    <a:pt x="10187" y="1183"/>
                  </a:lnTo>
                  <a:lnTo>
                    <a:pt x="10233" y="1092"/>
                  </a:lnTo>
                  <a:lnTo>
                    <a:pt x="10233" y="1001"/>
                  </a:lnTo>
                  <a:lnTo>
                    <a:pt x="10051" y="1001"/>
                  </a:lnTo>
                  <a:lnTo>
                    <a:pt x="9960" y="956"/>
                  </a:lnTo>
                  <a:lnTo>
                    <a:pt x="9824" y="1001"/>
                  </a:lnTo>
                  <a:lnTo>
                    <a:pt x="9687" y="1092"/>
                  </a:lnTo>
                  <a:lnTo>
                    <a:pt x="9642" y="1092"/>
                  </a:lnTo>
                  <a:lnTo>
                    <a:pt x="9505" y="1229"/>
                  </a:lnTo>
                  <a:lnTo>
                    <a:pt x="9460" y="1365"/>
                  </a:lnTo>
                  <a:lnTo>
                    <a:pt x="9232" y="1365"/>
                  </a:lnTo>
                  <a:lnTo>
                    <a:pt x="9096" y="1320"/>
                  </a:lnTo>
                  <a:lnTo>
                    <a:pt x="8914" y="1547"/>
                  </a:lnTo>
                  <a:lnTo>
                    <a:pt x="8641" y="1592"/>
                  </a:lnTo>
                  <a:lnTo>
                    <a:pt x="8550" y="1638"/>
                  </a:lnTo>
                  <a:lnTo>
                    <a:pt x="8459" y="1592"/>
                  </a:lnTo>
                  <a:lnTo>
                    <a:pt x="8323" y="1592"/>
                  </a:lnTo>
                  <a:lnTo>
                    <a:pt x="8277" y="1638"/>
                  </a:lnTo>
                  <a:lnTo>
                    <a:pt x="8277" y="1820"/>
                  </a:lnTo>
                  <a:lnTo>
                    <a:pt x="8414" y="1865"/>
                  </a:lnTo>
                  <a:lnTo>
                    <a:pt x="8505" y="1865"/>
                  </a:lnTo>
                  <a:lnTo>
                    <a:pt x="8550" y="2093"/>
                  </a:lnTo>
                  <a:lnTo>
                    <a:pt x="8596" y="2366"/>
                  </a:lnTo>
                  <a:lnTo>
                    <a:pt x="8505" y="2593"/>
                  </a:lnTo>
                  <a:lnTo>
                    <a:pt x="8232" y="2593"/>
                  </a:lnTo>
                  <a:lnTo>
                    <a:pt x="8050" y="2775"/>
                  </a:lnTo>
                  <a:lnTo>
                    <a:pt x="7732" y="2866"/>
                  </a:lnTo>
                  <a:lnTo>
                    <a:pt x="7641" y="2820"/>
                  </a:lnTo>
                  <a:lnTo>
                    <a:pt x="7777" y="2729"/>
                  </a:lnTo>
                  <a:lnTo>
                    <a:pt x="7913" y="2684"/>
                  </a:lnTo>
                  <a:lnTo>
                    <a:pt x="7913" y="2502"/>
                  </a:lnTo>
                  <a:lnTo>
                    <a:pt x="7732" y="2184"/>
                  </a:lnTo>
                  <a:lnTo>
                    <a:pt x="7823" y="1956"/>
                  </a:lnTo>
                  <a:lnTo>
                    <a:pt x="7823" y="1774"/>
                  </a:lnTo>
                  <a:lnTo>
                    <a:pt x="7913" y="1683"/>
                  </a:lnTo>
                  <a:lnTo>
                    <a:pt x="7823" y="1456"/>
                  </a:lnTo>
                  <a:lnTo>
                    <a:pt x="7823" y="1274"/>
                  </a:lnTo>
                  <a:lnTo>
                    <a:pt x="7595" y="1092"/>
                  </a:lnTo>
                  <a:lnTo>
                    <a:pt x="7459" y="1138"/>
                  </a:lnTo>
                  <a:lnTo>
                    <a:pt x="7368" y="1092"/>
                  </a:lnTo>
                  <a:lnTo>
                    <a:pt x="7277" y="1092"/>
                  </a:lnTo>
                  <a:lnTo>
                    <a:pt x="7231" y="1274"/>
                  </a:lnTo>
                  <a:lnTo>
                    <a:pt x="7049" y="1274"/>
                  </a:lnTo>
                  <a:lnTo>
                    <a:pt x="6958" y="1229"/>
                  </a:lnTo>
                  <a:lnTo>
                    <a:pt x="6777" y="1320"/>
                  </a:lnTo>
                  <a:lnTo>
                    <a:pt x="6640" y="1502"/>
                  </a:lnTo>
                  <a:lnTo>
                    <a:pt x="6504" y="1502"/>
                  </a:lnTo>
                  <a:lnTo>
                    <a:pt x="6504" y="1411"/>
                  </a:lnTo>
                  <a:lnTo>
                    <a:pt x="6595" y="1229"/>
                  </a:lnTo>
                  <a:lnTo>
                    <a:pt x="6595" y="1138"/>
                  </a:lnTo>
                  <a:lnTo>
                    <a:pt x="6504" y="1092"/>
                  </a:lnTo>
                  <a:lnTo>
                    <a:pt x="6231" y="1502"/>
                  </a:lnTo>
                  <a:lnTo>
                    <a:pt x="5867" y="1638"/>
                  </a:lnTo>
                  <a:lnTo>
                    <a:pt x="5730" y="1592"/>
                  </a:lnTo>
                  <a:lnTo>
                    <a:pt x="5867" y="1365"/>
                  </a:lnTo>
                  <a:lnTo>
                    <a:pt x="6049" y="1365"/>
                  </a:lnTo>
                  <a:lnTo>
                    <a:pt x="6185" y="1092"/>
                  </a:lnTo>
                  <a:lnTo>
                    <a:pt x="6140" y="910"/>
                  </a:lnTo>
                  <a:lnTo>
                    <a:pt x="6231" y="774"/>
                  </a:lnTo>
                  <a:lnTo>
                    <a:pt x="6231" y="728"/>
                  </a:lnTo>
                  <a:lnTo>
                    <a:pt x="6413" y="637"/>
                  </a:lnTo>
                  <a:lnTo>
                    <a:pt x="6367" y="546"/>
                  </a:lnTo>
                  <a:lnTo>
                    <a:pt x="6140" y="501"/>
                  </a:lnTo>
                  <a:lnTo>
                    <a:pt x="6094" y="410"/>
                  </a:lnTo>
                  <a:lnTo>
                    <a:pt x="6049" y="183"/>
                  </a:lnTo>
                  <a:lnTo>
                    <a:pt x="6003" y="183"/>
                  </a:lnTo>
                  <a:lnTo>
                    <a:pt x="5776" y="365"/>
                  </a:lnTo>
                  <a:lnTo>
                    <a:pt x="5549" y="319"/>
                  </a:lnTo>
                  <a:lnTo>
                    <a:pt x="5458" y="92"/>
                  </a:lnTo>
                  <a:lnTo>
                    <a:pt x="5321" y="92"/>
                  </a:lnTo>
                  <a:lnTo>
                    <a:pt x="5185" y="228"/>
                  </a:lnTo>
                  <a:lnTo>
                    <a:pt x="5003"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2"/>
            <p:cNvSpPr/>
            <p:nvPr/>
          </p:nvSpPr>
          <p:spPr>
            <a:xfrm>
              <a:off x="6719056" y="2857344"/>
              <a:ext cx="2098" cy="7276"/>
            </a:xfrm>
            <a:custGeom>
              <a:rect b="b" l="l" r="r" t="t"/>
              <a:pathLst>
                <a:path extrusionOk="0" h="319" w="92">
                  <a:moveTo>
                    <a:pt x="91" y="0"/>
                  </a:moveTo>
                  <a:lnTo>
                    <a:pt x="46" y="46"/>
                  </a:lnTo>
                  <a:lnTo>
                    <a:pt x="0" y="182"/>
                  </a:lnTo>
                  <a:lnTo>
                    <a:pt x="91" y="319"/>
                  </a:lnTo>
                  <a:lnTo>
                    <a:pt x="91" y="0"/>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32"/>
            <p:cNvSpPr/>
            <p:nvPr/>
          </p:nvSpPr>
          <p:spPr>
            <a:xfrm>
              <a:off x="5099861" y="1186284"/>
              <a:ext cx="1621294" cy="2752956"/>
            </a:xfrm>
            <a:custGeom>
              <a:rect b="b" l="l" r="r" t="t"/>
              <a:pathLst>
                <a:path extrusionOk="0" h="120704" w="71086">
                  <a:moveTo>
                    <a:pt x="17101" y="35520"/>
                  </a:moveTo>
                  <a:lnTo>
                    <a:pt x="17010" y="35611"/>
                  </a:lnTo>
                  <a:lnTo>
                    <a:pt x="17055" y="35520"/>
                  </a:lnTo>
                  <a:close/>
                  <a:moveTo>
                    <a:pt x="19693" y="37339"/>
                  </a:moveTo>
                  <a:lnTo>
                    <a:pt x="19738" y="37385"/>
                  </a:lnTo>
                  <a:lnTo>
                    <a:pt x="19920" y="37567"/>
                  </a:lnTo>
                  <a:lnTo>
                    <a:pt x="19957" y="37749"/>
                  </a:lnTo>
                  <a:lnTo>
                    <a:pt x="19920" y="37749"/>
                  </a:lnTo>
                  <a:lnTo>
                    <a:pt x="19829" y="37567"/>
                  </a:lnTo>
                  <a:lnTo>
                    <a:pt x="19693" y="37476"/>
                  </a:lnTo>
                  <a:lnTo>
                    <a:pt x="19693" y="37339"/>
                  </a:lnTo>
                  <a:close/>
                  <a:moveTo>
                    <a:pt x="10415" y="49664"/>
                  </a:moveTo>
                  <a:lnTo>
                    <a:pt x="10461" y="49801"/>
                  </a:lnTo>
                  <a:lnTo>
                    <a:pt x="10506" y="49664"/>
                  </a:lnTo>
                  <a:close/>
                  <a:moveTo>
                    <a:pt x="50346" y="50756"/>
                  </a:moveTo>
                  <a:lnTo>
                    <a:pt x="50346" y="50756"/>
                  </a:lnTo>
                  <a:lnTo>
                    <a:pt x="50346" y="50756"/>
                  </a:lnTo>
                  <a:close/>
                  <a:moveTo>
                    <a:pt x="42160" y="50165"/>
                  </a:moveTo>
                  <a:lnTo>
                    <a:pt x="42205" y="50256"/>
                  </a:lnTo>
                  <a:lnTo>
                    <a:pt x="42160" y="50392"/>
                  </a:lnTo>
                  <a:lnTo>
                    <a:pt x="41751" y="50574"/>
                  </a:lnTo>
                  <a:lnTo>
                    <a:pt x="41569" y="50710"/>
                  </a:lnTo>
                  <a:lnTo>
                    <a:pt x="41660" y="50801"/>
                  </a:lnTo>
                  <a:lnTo>
                    <a:pt x="41751" y="50801"/>
                  </a:lnTo>
                  <a:lnTo>
                    <a:pt x="41660" y="50892"/>
                  </a:lnTo>
                  <a:lnTo>
                    <a:pt x="41205" y="50892"/>
                  </a:lnTo>
                  <a:lnTo>
                    <a:pt x="41296" y="51120"/>
                  </a:lnTo>
                  <a:lnTo>
                    <a:pt x="41432" y="51256"/>
                  </a:lnTo>
                  <a:lnTo>
                    <a:pt x="41523" y="51165"/>
                  </a:lnTo>
                  <a:lnTo>
                    <a:pt x="41523" y="51256"/>
                  </a:lnTo>
                  <a:lnTo>
                    <a:pt x="41705" y="51302"/>
                  </a:lnTo>
                  <a:lnTo>
                    <a:pt x="41705" y="51393"/>
                  </a:lnTo>
                  <a:lnTo>
                    <a:pt x="41614" y="51393"/>
                  </a:lnTo>
                  <a:lnTo>
                    <a:pt x="41523" y="51484"/>
                  </a:lnTo>
                  <a:lnTo>
                    <a:pt x="41432" y="51484"/>
                  </a:lnTo>
                  <a:lnTo>
                    <a:pt x="41341" y="51529"/>
                  </a:lnTo>
                  <a:lnTo>
                    <a:pt x="41341" y="51620"/>
                  </a:lnTo>
                  <a:lnTo>
                    <a:pt x="41205" y="51757"/>
                  </a:lnTo>
                  <a:lnTo>
                    <a:pt x="41205" y="51938"/>
                  </a:lnTo>
                  <a:lnTo>
                    <a:pt x="41250" y="51984"/>
                  </a:lnTo>
                  <a:lnTo>
                    <a:pt x="41250" y="52211"/>
                  </a:lnTo>
                  <a:lnTo>
                    <a:pt x="41023" y="52211"/>
                  </a:lnTo>
                  <a:lnTo>
                    <a:pt x="40932" y="52120"/>
                  </a:lnTo>
                  <a:lnTo>
                    <a:pt x="40750" y="52075"/>
                  </a:lnTo>
                  <a:lnTo>
                    <a:pt x="40750" y="52166"/>
                  </a:lnTo>
                  <a:lnTo>
                    <a:pt x="40796" y="52257"/>
                  </a:lnTo>
                  <a:lnTo>
                    <a:pt x="40659" y="52302"/>
                  </a:lnTo>
                  <a:lnTo>
                    <a:pt x="40568" y="52393"/>
                  </a:lnTo>
                  <a:lnTo>
                    <a:pt x="40841" y="52393"/>
                  </a:lnTo>
                  <a:lnTo>
                    <a:pt x="41068" y="52575"/>
                  </a:lnTo>
                  <a:lnTo>
                    <a:pt x="41068" y="52712"/>
                  </a:lnTo>
                  <a:lnTo>
                    <a:pt x="41250" y="52894"/>
                  </a:lnTo>
                  <a:lnTo>
                    <a:pt x="41523" y="52894"/>
                  </a:lnTo>
                  <a:lnTo>
                    <a:pt x="41842" y="53075"/>
                  </a:lnTo>
                  <a:lnTo>
                    <a:pt x="42069" y="53121"/>
                  </a:lnTo>
                  <a:lnTo>
                    <a:pt x="42569" y="53485"/>
                  </a:lnTo>
                  <a:lnTo>
                    <a:pt x="42660" y="53712"/>
                  </a:lnTo>
                  <a:lnTo>
                    <a:pt x="42797" y="53758"/>
                  </a:lnTo>
                  <a:lnTo>
                    <a:pt x="42842" y="53849"/>
                  </a:lnTo>
                  <a:lnTo>
                    <a:pt x="42979" y="53940"/>
                  </a:lnTo>
                  <a:lnTo>
                    <a:pt x="43115" y="53940"/>
                  </a:lnTo>
                  <a:lnTo>
                    <a:pt x="43161" y="54076"/>
                  </a:lnTo>
                  <a:lnTo>
                    <a:pt x="43297" y="54121"/>
                  </a:lnTo>
                  <a:lnTo>
                    <a:pt x="43388" y="54121"/>
                  </a:lnTo>
                  <a:lnTo>
                    <a:pt x="43524" y="54303"/>
                  </a:lnTo>
                  <a:lnTo>
                    <a:pt x="43706" y="54303"/>
                  </a:lnTo>
                  <a:lnTo>
                    <a:pt x="43752" y="54349"/>
                  </a:lnTo>
                  <a:lnTo>
                    <a:pt x="43843" y="54303"/>
                  </a:lnTo>
                  <a:lnTo>
                    <a:pt x="44070" y="54485"/>
                  </a:lnTo>
                  <a:lnTo>
                    <a:pt x="44070" y="54576"/>
                  </a:lnTo>
                  <a:lnTo>
                    <a:pt x="44252" y="54576"/>
                  </a:lnTo>
                  <a:lnTo>
                    <a:pt x="44434" y="54849"/>
                  </a:lnTo>
                  <a:lnTo>
                    <a:pt x="44525" y="54940"/>
                  </a:lnTo>
                  <a:lnTo>
                    <a:pt x="44570" y="55304"/>
                  </a:lnTo>
                  <a:lnTo>
                    <a:pt x="44707" y="55531"/>
                  </a:lnTo>
                  <a:lnTo>
                    <a:pt x="44616" y="55622"/>
                  </a:lnTo>
                  <a:lnTo>
                    <a:pt x="44661" y="55759"/>
                  </a:lnTo>
                  <a:lnTo>
                    <a:pt x="44661" y="55804"/>
                  </a:lnTo>
                  <a:lnTo>
                    <a:pt x="44616" y="55850"/>
                  </a:lnTo>
                  <a:lnTo>
                    <a:pt x="44525" y="56077"/>
                  </a:lnTo>
                  <a:lnTo>
                    <a:pt x="44298" y="56168"/>
                  </a:lnTo>
                  <a:lnTo>
                    <a:pt x="44025" y="56304"/>
                  </a:lnTo>
                  <a:lnTo>
                    <a:pt x="43979" y="56441"/>
                  </a:lnTo>
                  <a:lnTo>
                    <a:pt x="43752" y="56441"/>
                  </a:lnTo>
                  <a:lnTo>
                    <a:pt x="43661" y="56532"/>
                  </a:lnTo>
                  <a:lnTo>
                    <a:pt x="43342" y="56441"/>
                  </a:lnTo>
                  <a:lnTo>
                    <a:pt x="43206" y="56395"/>
                  </a:lnTo>
                  <a:lnTo>
                    <a:pt x="43115" y="56395"/>
                  </a:lnTo>
                  <a:lnTo>
                    <a:pt x="43070" y="56350"/>
                  </a:lnTo>
                  <a:lnTo>
                    <a:pt x="42933" y="56395"/>
                  </a:lnTo>
                  <a:lnTo>
                    <a:pt x="42615" y="56395"/>
                  </a:lnTo>
                  <a:lnTo>
                    <a:pt x="42296" y="56532"/>
                  </a:lnTo>
                  <a:lnTo>
                    <a:pt x="42024" y="56486"/>
                  </a:lnTo>
                  <a:lnTo>
                    <a:pt x="41842" y="56350"/>
                  </a:lnTo>
                  <a:lnTo>
                    <a:pt x="41751" y="56441"/>
                  </a:lnTo>
                  <a:lnTo>
                    <a:pt x="41432" y="56259"/>
                  </a:lnTo>
                  <a:lnTo>
                    <a:pt x="41296" y="56259"/>
                  </a:lnTo>
                  <a:lnTo>
                    <a:pt x="40978" y="56077"/>
                  </a:lnTo>
                  <a:lnTo>
                    <a:pt x="40932" y="56077"/>
                  </a:lnTo>
                  <a:lnTo>
                    <a:pt x="40841" y="56214"/>
                  </a:lnTo>
                  <a:lnTo>
                    <a:pt x="40705" y="56214"/>
                  </a:lnTo>
                  <a:lnTo>
                    <a:pt x="40568" y="55986"/>
                  </a:lnTo>
                  <a:lnTo>
                    <a:pt x="40523" y="55804"/>
                  </a:lnTo>
                  <a:lnTo>
                    <a:pt x="40386" y="55713"/>
                  </a:lnTo>
                  <a:lnTo>
                    <a:pt x="40295" y="55713"/>
                  </a:lnTo>
                  <a:lnTo>
                    <a:pt x="40113" y="55895"/>
                  </a:lnTo>
                  <a:lnTo>
                    <a:pt x="40068" y="55850"/>
                  </a:lnTo>
                  <a:lnTo>
                    <a:pt x="39977" y="55895"/>
                  </a:lnTo>
                  <a:lnTo>
                    <a:pt x="39704" y="55668"/>
                  </a:lnTo>
                  <a:lnTo>
                    <a:pt x="39704" y="55486"/>
                  </a:lnTo>
                  <a:lnTo>
                    <a:pt x="39659" y="55486"/>
                  </a:lnTo>
                  <a:lnTo>
                    <a:pt x="39431" y="55577"/>
                  </a:lnTo>
                  <a:lnTo>
                    <a:pt x="39204" y="55577"/>
                  </a:lnTo>
                  <a:lnTo>
                    <a:pt x="39067" y="55531"/>
                  </a:lnTo>
                  <a:lnTo>
                    <a:pt x="38931" y="55577"/>
                  </a:lnTo>
                  <a:lnTo>
                    <a:pt x="38522" y="55577"/>
                  </a:lnTo>
                  <a:lnTo>
                    <a:pt x="38340" y="55622"/>
                  </a:lnTo>
                  <a:lnTo>
                    <a:pt x="37976" y="55804"/>
                  </a:lnTo>
                  <a:lnTo>
                    <a:pt x="37794" y="55804"/>
                  </a:lnTo>
                  <a:lnTo>
                    <a:pt x="37521" y="55850"/>
                  </a:lnTo>
                  <a:lnTo>
                    <a:pt x="37430" y="55941"/>
                  </a:lnTo>
                  <a:lnTo>
                    <a:pt x="37294" y="55986"/>
                  </a:lnTo>
                  <a:lnTo>
                    <a:pt x="37157" y="56123"/>
                  </a:lnTo>
                  <a:lnTo>
                    <a:pt x="37066" y="56168"/>
                  </a:lnTo>
                  <a:lnTo>
                    <a:pt x="37021" y="56350"/>
                  </a:lnTo>
                  <a:lnTo>
                    <a:pt x="36930" y="56441"/>
                  </a:lnTo>
                  <a:lnTo>
                    <a:pt x="36930" y="56486"/>
                  </a:lnTo>
                  <a:lnTo>
                    <a:pt x="36657" y="56486"/>
                  </a:lnTo>
                  <a:lnTo>
                    <a:pt x="36202" y="56350"/>
                  </a:lnTo>
                  <a:lnTo>
                    <a:pt x="36111" y="56350"/>
                  </a:lnTo>
                  <a:lnTo>
                    <a:pt x="35975" y="56441"/>
                  </a:lnTo>
                  <a:lnTo>
                    <a:pt x="35838" y="56395"/>
                  </a:lnTo>
                  <a:lnTo>
                    <a:pt x="35565" y="56441"/>
                  </a:lnTo>
                  <a:lnTo>
                    <a:pt x="35474" y="56395"/>
                  </a:lnTo>
                  <a:lnTo>
                    <a:pt x="35247" y="56441"/>
                  </a:lnTo>
                  <a:lnTo>
                    <a:pt x="35210" y="56553"/>
                  </a:lnTo>
                  <a:lnTo>
                    <a:pt x="35111" y="56486"/>
                  </a:lnTo>
                  <a:lnTo>
                    <a:pt x="34929" y="56304"/>
                  </a:lnTo>
                  <a:lnTo>
                    <a:pt x="34747" y="56304"/>
                  </a:lnTo>
                  <a:lnTo>
                    <a:pt x="34519" y="56077"/>
                  </a:lnTo>
                  <a:lnTo>
                    <a:pt x="34519" y="55804"/>
                  </a:lnTo>
                  <a:lnTo>
                    <a:pt x="34383" y="55622"/>
                  </a:lnTo>
                  <a:lnTo>
                    <a:pt x="34201" y="55395"/>
                  </a:lnTo>
                  <a:lnTo>
                    <a:pt x="34110" y="55395"/>
                  </a:lnTo>
                  <a:lnTo>
                    <a:pt x="34065" y="55304"/>
                  </a:lnTo>
                  <a:lnTo>
                    <a:pt x="34292" y="55122"/>
                  </a:lnTo>
                  <a:lnTo>
                    <a:pt x="34337" y="54986"/>
                  </a:lnTo>
                  <a:lnTo>
                    <a:pt x="34292" y="54622"/>
                  </a:lnTo>
                  <a:lnTo>
                    <a:pt x="34519" y="54440"/>
                  </a:lnTo>
                  <a:lnTo>
                    <a:pt x="34656" y="54440"/>
                  </a:lnTo>
                  <a:lnTo>
                    <a:pt x="34747" y="54303"/>
                  </a:lnTo>
                  <a:lnTo>
                    <a:pt x="34792" y="54031"/>
                  </a:lnTo>
                  <a:lnTo>
                    <a:pt x="34792" y="53985"/>
                  </a:lnTo>
                  <a:lnTo>
                    <a:pt x="34747" y="53803"/>
                  </a:lnTo>
                  <a:lnTo>
                    <a:pt x="34838" y="53667"/>
                  </a:lnTo>
                  <a:lnTo>
                    <a:pt x="34838" y="53394"/>
                  </a:lnTo>
                  <a:lnTo>
                    <a:pt x="34747" y="53303"/>
                  </a:lnTo>
                  <a:lnTo>
                    <a:pt x="34838" y="53166"/>
                  </a:lnTo>
                  <a:lnTo>
                    <a:pt x="34883" y="53030"/>
                  </a:lnTo>
                  <a:lnTo>
                    <a:pt x="35202" y="53030"/>
                  </a:lnTo>
                  <a:lnTo>
                    <a:pt x="35338" y="52984"/>
                  </a:lnTo>
                  <a:lnTo>
                    <a:pt x="35474" y="52803"/>
                  </a:lnTo>
                  <a:lnTo>
                    <a:pt x="35474" y="52666"/>
                  </a:lnTo>
                  <a:lnTo>
                    <a:pt x="35383" y="52575"/>
                  </a:lnTo>
                  <a:lnTo>
                    <a:pt x="35474" y="52530"/>
                  </a:lnTo>
                  <a:lnTo>
                    <a:pt x="35474" y="52393"/>
                  </a:lnTo>
                  <a:lnTo>
                    <a:pt x="35429" y="52302"/>
                  </a:lnTo>
                  <a:lnTo>
                    <a:pt x="35429" y="52166"/>
                  </a:lnTo>
                  <a:lnTo>
                    <a:pt x="35429" y="52075"/>
                  </a:lnTo>
                  <a:lnTo>
                    <a:pt x="35474" y="52166"/>
                  </a:lnTo>
                  <a:lnTo>
                    <a:pt x="35565" y="52166"/>
                  </a:lnTo>
                  <a:lnTo>
                    <a:pt x="35884" y="51802"/>
                  </a:lnTo>
                  <a:lnTo>
                    <a:pt x="35838" y="51711"/>
                  </a:lnTo>
                  <a:lnTo>
                    <a:pt x="35929" y="51711"/>
                  </a:lnTo>
                  <a:lnTo>
                    <a:pt x="36066" y="51484"/>
                  </a:lnTo>
                  <a:lnTo>
                    <a:pt x="36066" y="51302"/>
                  </a:lnTo>
                  <a:lnTo>
                    <a:pt x="36202" y="51211"/>
                  </a:lnTo>
                  <a:lnTo>
                    <a:pt x="36384" y="51211"/>
                  </a:lnTo>
                  <a:lnTo>
                    <a:pt x="36520" y="51029"/>
                  </a:lnTo>
                  <a:lnTo>
                    <a:pt x="36611" y="51074"/>
                  </a:lnTo>
                  <a:lnTo>
                    <a:pt x="36611" y="51120"/>
                  </a:lnTo>
                  <a:lnTo>
                    <a:pt x="36793" y="51120"/>
                  </a:lnTo>
                  <a:lnTo>
                    <a:pt x="36839" y="51029"/>
                  </a:lnTo>
                  <a:lnTo>
                    <a:pt x="36930" y="50938"/>
                  </a:lnTo>
                  <a:lnTo>
                    <a:pt x="36975" y="51029"/>
                  </a:lnTo>
                  <a:lnTo>
                    <a:pt x="37066" y="51120"/>
                  </a:lnTo>
                  <a:lnTo>
                    <a:pt x="37203" y="51120"/>
                  </a:lnTo>
                  <a:lnTo>
                    <a:pt x="37430" y="51074"/>
                  </a:lnTo>
                  <a:lnTo>
                    <a:pt x="37248" y="51165"/>
                  </a:lnTo>
                  <a:lnTo>
                    <a:pt x="37157" y="51256"/>
                  </a:lnTo>
                  <a:lnTo>
                    <a:pt x="37021" y="51211"/>
                  </a:lnTo>
                  <a:lnTo>
                    <a:pt x="36566" y="51211"/>
                  </a:lnTo>
                  <a:lnTo>
                    <a:pt x="36611" y="51347"/>
                  </a:lnTo>
                  <a:lnTo>
                    <a:pt x="36930" y="51347"/>
                  </a:lnTo>
                  <a:lnTo>
                    <a:pt x="37157" y="51393"/>
                  </a:lnTo>
                  <a:lnTo>
                    <a:pt x="37112" y="51484"/>
                  </a:lnTo>
                  <a:lnTo>
                    <a:pt x="37021" y="51529"/>
                  </a:lnTo>
                  <a:lnTo>
                    <a:pt x="37157" y="51620"/>
                  </a:lnTo>
                  <a:lnTo>
                    <a:pt x="37248" y="51620"/>
                  </a:lnTo>
                  <a:lnTo>
                    <a:pt x="37385" y="51711"/>
                  </a:lnTo>
                  <a:lnTo>
                    <a:pt x="37567" y="51620"/>
                  </a:lnTo>
                  <a:lnTo>
                    <a:pt x="37748" y="51575"/>
                  </a:lnTo>
                  <a:lnTo>
                    <a:pt x="37930" y="51666"/>
                  </a:lnTo>
                  <a:lnTo>
                    <a:pt x="38067" y="51757"/>
                  </a:lnTo>
                  <a:lnTo>
                    <a:pt x="38112" y="51620"/>
                  </a:lnTo>
                  <a:lnTo>
                    <a:pt x="38203" y="51666"/>
                  </a:lnTo>
                  <a:lnTo>
                    <a:pt x="38249" y="51847"/>
                  </a:lnTo>
                  <a:lnTo>
                    <a:pt x="38340" y="51984"/>
                  </a:lnTo>
                  <a:lnTo>
                    <a:pt x="38249" y="51984"/>
                  </a:lnTo>
                  <a:lnTo>
                    <a:pt x="38021" y="52029"/>
                  </a:lnTo>
                  <a:lnTo>
                    <a:pt x="37748" y="52211"/>
                  </a:lnTo>
                  <a:lnTo>
                    <a:pt x="37567" y="52484"/>
                  </a:lnTo>
                  <a:lnTo>
                    <a:pt x="37703" y="52530"/>
                  </a:lnTo>
                  <a:lnTo>
                    <a:pt x="37839" y="52439"/>
                  </a:lnTo>
                  <a:lnTo>
                    <a:pt x="38021" y="52530"/>
                  </a:lnTo>
                  <a:lnTo>
                    <a:pt x="38112" y="52530"/>
                  </a:lnTo>
                  <a:lnTo>
                    <a:pt x="38340" y="52712"/>
                  </a:lnTo>
                  <a:lnTo>
                    <a:pt x="38340" y="52848"/>
                  </a:lnTo>
                  <a:lnTo>
                    <a:pt x="38249" y="53121"/>
                  </a:lnTo>
                  <a:lnTo>
                    <a:pt x="38203" y="53166"/>
                  </a:lnTo>
                  <a:lnTo>
                    <a:pt x="38340" y="53303"/>
                  </a:lnTo>
                  <a:lnTo>
                    <a:pt x="38613" y="53303"/>
                  </a:lnTo>
                  <a:lnTo>
                    <a:pt x="38931" y="53166"/>
                  </a:lnTo>
                  <a:lnTo>
                    <a:pt x="39295" y="52894"/>
                  </a:lnTo>
                  <a:lnTo>
                    <a:pt x="39522" y="52894"/>
                  </a:lnTo>
                  <a:lnTo>
                    <a:pt x="39659" y="52712"/>
                  </a:lnTo>
                  <a:lnTo>
                    <a:pt x="39841" y="52575"/>
                  </a:lnTo>
                  <a:lnTo>
                    <a:pt x="40159" y="52666"/>
                  </a:lnTo>
                  <a:lnTo>
                    <a:pt x="40432" y="52621"/>
                  </a:lnTo>
                  <a:lnTo>
                    <a:pt x="40523" y="52484"/>
                  </a:lnTo>
                  <a:lnTo>
                    <a:pt x="40477" y="52348"/>
                  </a:lnTo>
                  <a:lnTo>
                    <a:pt x="40523" y="52302"/>
                  </a:lnTo>
                  <a:lnTo>
                    <a:pt x="40614" y="52211"/>
                  </a:lnTo>
                  <a:lnTo>
                    <a:pt x="40159" y="52211"/>
                  </a:lnTo>
                  <a:lnTo>
                    <a:pt x="40068" y="52348"/>
                  </a:lnTo>
                  <a:lnTo>
                    <a:pt x="39931" y="52257"/>
                  </a:lnTo>
                  <a:lnTo>
                    <a:pt x="39841" y="52257"/>
                  </a:lnTo>
                  <a:lnTo>
                    <a:pt x="39704" y="52393"/>
                  </a:lnTo>
                  <a:lnTo>
                    <a:pt x="39613" y="52348"/>
                  </a:lnTo>
                  <a:lnTo>
                    <a:pt x="39249" y="51938"/>
                  </a:lnTo>
                  <a:lnTo>
                    <a:pt x="39158" y="51711"/>
                  </a:lnTo>
                  <a:lnTo>
                    <a:pt x="39067" y="51575"/>
                  </a:lnTo>
                  <a:lnTo>
                    <a:pt x="38976" y="51620"/>
                  </a:lnTo>
                  <a:lnTo>
                    <a:pt x="39067" y="51802"/>
                  </a:lnTo>
                  <a:lnTo>
                    <a:pt x="39340" y="52166"/>
                  </a:lnTo>
                  <a:lnTo>
                    <a:pt x="39613" y="52393"/>
                  </a:lnTo>
                  <a:lnTo>
                    <a:pt x="39522" y="52439"/>
                  </a:lnTo>
                  <a:lnTo>
                    <a:pt x="39340" y="52393"/>
                  </a:lnTo>
                  <a:lnTo>
                    <a:pt x="39249" y="52302"/>
                  </a:lnTo>
                  <a:lnTo>
                    <a:pt x="39204" y="52120"/>
                  </a:lnTo>
                  <a:lnTo>
                    <a:pt x="39113" y="52075"/>
                  </a:lnTo>
                  <a:lnTo>
                    <a:pt x="39022" y="52166"/>
                  </a:lnTo>
                  <a:lnTo>
                    <a:pt x="39067" y="52029"/>
                  </a:lnTo>
                  <a:lnTo>
                    <a:pt x="38976" y="52029"/>
                  </a:lnTo>
                  <a:lnTo>
                    <a:pt x="38931" y="52075"/>
                  </a:lnTo>
                  <a:lnTo>
                    <a:pt x="38931" y="51938"/>
                  </a:lnTo>
                  <a:lnTo>
                    <a:pt x="38976" y="51847"/>
                  </a:lnTo>
                  <a:lnTo>
                    <a:pt x="38931" y="51757"/>
                  </a:lnTo>
                  <a:lnTo>
                    <a:pt x="38840" y="51802"/>
                  </a:lnTo>
                  <a:lnTo>
                    <a:pt x="38749" y="51757"/>
                  </a:lnTo>
                  <a:lnTo>
                    <a:pt x="38658" y="51620"/>
                  </a:lnTo>
                  <a:lnTo>
                    <a:pt x="38385" y="51620"/>
                  </a:lnTo>
                  <a:lnTo>
                    <a:pt x="38294" y="51575"/>
                  </a:lnTo>
                  <a:lnTo>
                    <a:pt x="38294" y="51484"/>
                  </a:lnTo>
                  <a:lnTo>
                    <a:pt x="38476" y="51484"/>
                  </a:lnTo>
                  <a:lnTo>
                    <a:pt x="38567" y="51393"/>
                  </a:lnTo>
                  <a:lnTo>
                    <a:pt x="38704" y="51484"/>
                  </a:lnTo>
                  <a:lnTo>
                    <a:pt x="38840" y="51484"/>
                  </a:lnTo>
                  <a:lnTo>
                    <a:pt x="38840" y="51393"/>
                  </a:lnTo>
                  <a:lnTo>
                    <a:pt x="39022" y="51393"/>
                  </a:lnTo>
                  <a:lnTo>
                    <a:pt x="39249" y="51165"/>
                  </a:lnTo>
                  <a:lnTo>
                    <a:pt x="39295" y="51074"/>
                  </a:lnTo>
                  <a:lnTo>
                    <a:pt x="39340" y="51120"/>
                  </a:lnTo>
                  <a:lnTo>
                    <a:pt x="39340" y="51165"/>
                  </a:lnTo>
                  <a:lnTo>
                    <a:pt x="39204" y="51347"/>
                  </a:lnTo>
                  <a:lnTo>
                    <a:pt x="39158" y="51393"/>
                  </a:lnTo>
                  <a:lnTo>
                    <a:pt x="39158" y="51484"/>
                  </a:lnTo>
                  <a:lnTo>
                    <a:pt x="39295" y="51393"/>
                  </a:lnTo>
                  <a:lnTo>
                    <a:pt x="39431" y="51165"/>
                  </a:lnTo>
                  <a:lnTo>
                    <a:pt x="39477" y="51074"/>
                  </a:lnTo>
                  <a:lnTo>
                    <a:pt x="39386" y="50938"/>
                  </a:lnTo>
                  <a:lnTo>
                    <a:pt x="39340" y="50847"/>
                  </a:lnTo>
                  <a:lnTo>
                    <a:pt x="39431" y="50847"/>
                  </a:lnTo>
                  <a:lnTo>
                    <a:pt x="39522" y="51029"/>
                  </a:lnTo>
                  <a:lnTo>
                    <a:pt x="39613" y="51029"/>
                  </a:lnTo>
                  <a:lnTo>
                    <a:pt x="39795" y="50938"/>
                  </a:lnTo>
                  <a:lnTo>
                    <a:pt x="39977" y="50983"/>
                  </a:lnTo>
                  <a:lnTo>
                    <a:pt x="40113" y="50847"/>
                  </a:lnTo>
                  <a:lnTo>
                    <a:pt x="40341" y="50847"/>
                  </a:lnTo>
                  <a:lnTo>
                    <a:pt x="40523" y="50710"/>
                  </a:lnTo>
                  <a:lnTo>
                    <a:pt x="40614" y="50574"/>
                  </a:lnTo>
                  <a:lnTo>
                    <a:pt x="40796" y="50574"/>
                  </a:lnTo>
                  <a:lnTo>
                    <a:pt x="40841" y="50438"/>
                  </a:lnTo>
                  <a:lnTo>
                    <a:pt x="40932" y="50347"/>
                  </a:lnTo>
                  <a:lnTo>
                    <a:pt x="41159" y="50347"/>
                  </a:lnTo>
                  <a:lnTo>
                    <a:pt x="41341" y="50256"/>
                  </a:lnTo>
                  <a:lnTo>
                    <a:pt x="41432" y="50256"/>
                  </a:lnTo>
                  <a:lnTo>
                    <a:pt x="41432" y="50347"/>
                  </a:lnTo>
                  <a:lnTo>
                    <a:pt x="41569" y="50301"/>
                  </a:lnTo>
                  <a:lnTo>
                    <a:pt x="41796" y="50301"/>
                  </a:lnTo>
                  <a:lnTo>
                    <a:pt x="41933" y="50165"/>
                  </a:lnTo>
                  <a:close/>
                  <a:moveTo>
                    <a:pt x="14300" y="57247"/>
                  </a:moveTo>
                  <a:lnTo>
                    <a:pt x="14281" y="57260"/>
                  </a:lnTo>
                  <a:lnTo>
                    <a:pt x="14326" y="57260"/>
                  </a:lnTo>
                  <a:lnTo>
                    <a:pt x="14300" y="57247"/>
                  </a:lnTo>
                  <a:close/>
                  <a:moveTo>
                    <a:pt x="35247" y="56634"/>
                  </a:moveTo>
                  <a:lnTo>
                    <a:pt x="35383" y="56805"/>
                  </a:lnTo>
                  <a:lnTo>
                    <a:pt x="36020" y="56805"/>
                  </a:lnTo>
                  <a:lnTo>
                    <a:pt x="35975" y="56896"/>
                  </a:lnTo>
                  <a:lnTo>
                    <a:pt x="35656" y="56896"/>
                  </a:lnTo>
                  <a:lnTo>
                    <a:pt x="35383" y="56987"/>
                  </a:lnTo>
                  <a:lnTo>
                    <a:pt x="35293" y="57123"/>
                  </a:lnTo>
                  <a:lnTo>
                    <a:pt x="35338" y="57169"/>
                  </a:lnTo>
                  <a:lnTo>
                    <a:pt x="35474" y="57123"/>
                  </a:lnTo>
                  <a:lnTo>
                    <a:pt x="35565" y="57214"/>
                  </a:lnTo>
                  <a:lnTo>
                    <a:pt x="35429" y="57260"/>
                  </a:lnTo>
                  <a:lnTo>
                    <a:pt x="35065" y="57260"/>
                  </a:lnTo>
                  <a:lnTo>
                    <a:pt x="34929" y="57169"/>
                  </a:lnTo>
                  <a:lnTo>
                    <a:pt x="34701" y="57260"/>
                  </a:lnTo>
                  <a:lnTo>
                    <a:pt x="34610" y="57123"/>
                  </a:lnTo>
                  <a:lnTo>
                    <a:pt x="34519" y="57123"/>
                  </a:lnTo>
                  <a:lnTo>
                    <a:pt x="34383" y="57305"/>
                  </a:lnTo>
                  <a:lnTo>
                    <a:pt x="34246" y="57305"/>
                  </a:lnTo>
                  <a:lnTo>
                    <a:pt x="34065" y="57169"/>
                  </a:lnTo>
                  <a:lnTo>
                    <a:pt x="33917" y="57169"/>
                  </a:lnTo>
                  <a:lnTo>
                    <a:pt x="34019" y="57123"/>
                  </a:lnTo>
                  <a:lnTo>
                    <a:pt x="34110" y="56896"/>
                  </a:lnTo>
                  <a:lnTo>
                    <a:pt x="34292" y="56805"/>
                  </a:lnTo>
                  <a:lnTo>
                    <a:pt x="34565" y="56805"/>
                  </a:lnTo>
                  <a:lnTo>
                    <a:pt x="34610" y="56759"/>
                  </a:lnTo>
                  <a:lnTo>
                    <a:pt x="34792" y="56759"/>
                  </a:lnTo>
                  <a:lnTo>
                    <a:pt x="34929" y="56805"/>
                  </a:lnTo>
                  <a:lnTo>
                    <a:pt x="35111" y="56805"/>
                  </a:lnTo>
                  <a:lnTo>
                    <a:pt x="35247" y="56668"/>
                  </a:lnTo>
                  <a:lnTo>
                    <a:pt x="35247" y="56634"/>
                  </a:lnTo>
                  <a:close/>
                  <a:moveTo>
                    <a:pt x="30426" y="59170"/>
                  </a:moveTo>
                  <a:lnTo>
                    <a:pt x="30608" y="59306"/>
                  </a:lnTo>
                  <a:lnTo>
                    <a:pt x="30745" y="59261"/>
                  </a:lnTo>
                  <a:lnTo>
                    <a:pt x="30745" y="59352"/>
                  </a:lnTo>
                  <a:lnTo>
                    <a:pt x="30835" y="59352"/>
                  </a:lnTo>
                  <a:lnTo>
                    <a:pt x="30926" y="59397"/>
                  </a:lnTo>
                  <a:lnTo>
                    <a:pt x="31108" y="59397"/>
                  </a:lnTo>
                  <a:lnTo>
                    <a:pt x="30972" y="59488"/>
                  </a:lnTo>
                  <a:lnTo>
                    <a:pt x="30881" y="59579"/>
                  </a:lnTo>
                  <a:lnTo>
                    <a:pt x="30790" y="59488"/>
                  </a:lnTo>
                  <a:lnTo>
                    <a:pt x="30608" y="59488"/>
                  </a:lnTo>
                  <a:lnTo>
                    <a:pt x="30335" y="59261"/>
                  </a:lnTo>
                  <a:lnTo>
                    <a:pt x="30208" y="59293"/>
                  </a:lnTo>
                  <a:lnTo>
                    <a:pt x="30290" y="59170"/>
                  </a:lnTo>
                  <a:close/>
                  <a:moveTo>
                    <a:pt x="51711" y="50119"/>
                  </a:moveTo>
                  <a:lnTo>
                    <a:pt x="51711" y="50256"/>
                  </a:lnTo>
                  <a:lnTo>
                    <a:pt x="51756" y="50347"/>
                  </a:lnTo>
                  <a:lnTo>
                    <a:pt x="51847" y="50301"/>
                  </a:lnTo>
                  <a:lnTo>
                    <a:pt x="51938" y="50301"/>
                  </a:lnTo>
                  <a:lnTo>
                    <a:pt x="51938" y="50347"/>
                  </a:lnTo>
                  <a:lnTo>
                    <a:pt x="52029" y="50392"/>
                  </a:lnTo>
                  <a:lnTo>
                    <a:pt x="52120" y="50347"/>
                  </a:lnTo>
                  <a:lnTo>
                    <a:pt x="52120" y="50301"/>
                  </a:lnTo>
                  <a:lnTo>
                    <a:pt x="52211" y="50256"/>
                  </a:lnTo>
                  <a:lnTo>
                    <a:pt x="52211" y="50210"/>
                  </a:lnTo>
                  <a:lnTo>
                    <a:pt x="52666" y="50210"/>
                  </a:lnTo>
                  <a:lnTo>
                    <a:pt x="52666" y="50256"/>
                  </a:lnTo>
                  <a:lnTo>
                    <a:pt x="52757" y="50347"/>
                  </a:lnTo>
                  <a:lnTo>
                    <a:pt x="52848" y="50347"/>
                  </a:lnTo>
                  <a:lnTo>
                    <a:pt x="52848" y="50392"/>
                  </a:lnTo>
                  <a:lnTo>
                    <a:pt x="52757" y="50529"/>
                  </a:lnTo>
                  <a:lnTo>
                    <a:pt x="52802" y="50620"/>
                  </a:lnTo>
                  <a:lnTo>
                    <a:pt x="52939" y="50710"/>
                  </a:lnTo>
                  <a:lnTo>
                    <a:pt x="52939" y="50847"/>
                  </a:lnTo>
                  <a:lnTo>
                    <a:pt x="52848" y="51029"/>
                  </a:lnTo>
                  <a:lnTo>
                    <a:pt x="52893" y="51074"/>
                  </a:lnTo>
                  <a:lnTo>
                    <a:pt x="52939" y="51165"/>
                  </a:lnTo>
                  <a:lnTo>
                    <a:pt x="52984" y="51211"/>
                  </a:lnTo>
                  <a:lnTo>
                    <a:pt x="52939" y="51256"/>
                  </a:lnTo>
                  <a:lnTo>
                    <a:pt x="52802" y="51302"/>
                  </a:lnTo>
                  <a:lnTo>
                    <a:pt x="52802" y="51484"/>
                  </a:lnTo>
                  <a:lnTo>
                    <a:pt x="52893" y="51711"/>
                  </a:lnTo>
                  <a:lnTo>
                    <a:pt x="53030" y="51757"/>
                  </a:lnTo>
                  <a:lnTo>
                    <a:pt x="53166" y="51802"/>
                  </a:lnTo>
                  <a:lnTo>
                    <a:pt x="53166" y="51847"/>
                  </a:lnTo>
                  <a:lnTo>
                    <a:pt x="52984" y="51938"/>
                  </a:lnTo>
                  <a:lnTo>
                    <a:pt x="52848" y="51938"/>
                  </a:lnTo>
                  <a:lnTo>
                    <a:pt x="52711" y="51802"/>
                  </a:lnTo>
                  <a:lnTo>
                    <a:pt x="52620" y="51802"/>
                  </a:lnTo>
                  <a:lnTo>
                    <a:pt x="52529" y="51847"/>
                  </a:lnTo>
                  <a:lnTo>
                    <a:pt x="52484" y="51802"/>
                  </a:lnTo>
                  <a:lnTo>
                    <a:pt x="52347" y="51802"/>
                  </a:lnTo>
                  <a:lnTo>
                    <a:pt x="52211" y="51847"/>
                  </a:lnTo>
                  <a:lnTo>
                    <a:pt x="52075" y="51757"/>
                  </a:lnTo>
                  <a:lnTo>
                    <a:pt x="51938" y="51802"/>
                  </a:lnTo>
                  <a:lnTo>
                    <a:pt x="51756" y="51847"/>
                  </a:lnTo>
                  <a:lnTo>
                    <a:pt x="51665" y="51984"/>
                  </a:lnTo>
                  <a:lnTo>
                    <a:pt x="51665" y="52029"/>
                  </a:lnTo>
                  <a:lnTo>
                    <a:pt x="51665" y="52166"/>
                  </a:lnTo>
                  <a:lnTo>
                    <a:pt x="51574" y="52211"/>
                  </a:lnTo>
                  <a:lnTo>
                    <a:pt x="51574" y="52302"/>
                  </a:lnTo>
                  <a:lnTo>
                    <a:pt x="51756" y="52484"/>
                  </a:lnTo>
                  <a:lnTo>
                    <a:pt x="51756" y="52575"/>
                  </a:lnTo>
                  <a:lnTo>
                    <a:pt x="51938" y="52575"/>
                  </a:lnTo>
                  <a:lnTo>
                    <a:pt x="51984" y="52666"/>
                  </a:lnTo>
                  <a:lnTo>
                    <a:pt x="51938" y="52712"/>
                  </a:lnTo>
                  <a:lnTo>
                    <a:pt x="51802" y="52666"/>
                  </a:lnTo>
                  <a:lnTo>
                    <a:pt x="51756" y="52712"/>
                  </a:lnTo>
                  <a:lnTo>
                    <a:pt x="51665" y="52757"/>
                  </a:lnTo>
                  <a:lnTo>
                    <a:pt x="51574" y="52712"/>
                  </a:lnTo>
                  <a:lnTo>
                    <a:pt x="51120" y="52712"/>
                  </a:lnTo>
                  <a:lnTo>
                    <a:pt x="51029" y="52803"/>
                  </a:lnTo>
                  <a:lnTo>
                    <a:pt x="51029" y="52848"/>
                  </a:lnTo>
                  <a:lnTo>
                    <a:pt x="51165" y="52984"/>
                  </a:lnTo>
                  <a:lnTo>
                    <a:pt x="51256" y="52984"/>
                  </a:lnTo>
                  <a:lnTo>
                    <a:pt x="51392" y="53030"/>
                  </a:lnTo>
                  <a:lnTo>
                    <a:pt x="51483" y="53166"/>
                  </a:lnTo>
                  <a:lnTo>
                    <a:pt x="51574" y="53212"/>
                  </a:lnTo>
                  <a:lnTo>
                    <a:pt x="51620" y="53394"/>
                  </a:lnTo>
                  <a:lnTo>
                    <a:pt x="51665" y="53394"/>
                  </a:lnTo>
                  <a:lnTo>
                    <a:pt x="51711" y="53485"/>
                  </a:lnTo>
                  <a:lnTo>
                    <a:pt x="51938" y="53712"/>
                  </a:lnTo>
                  <a:lnTo>
                    <a:pt x="51938" y="53894"/>
                  </a:lnTo>
                  <a:lnTo>
                    <a:pt x="51938" y="54076"/>
                  </a:lnTo>
                  <a:lnTo>
                    <a:pt x="52029" y="54076"/>
                  </a:lnTo>
                  <a:lnTo>
                    <a:pt x="52166" y="54031"/>
                  </a:lnTo>
                  <a:lnTo>
                    <a:pt x="52211" y="54031"/>
                  </a:lnTo>
                  <a:lnTo>
                    <a:pt x="52302" y="54076"/>
                  </a:lnTo>
                  <a:lnTo>
                    <a:pt x="52347" y="54212"/>
                  </a:lnTo>
                  <a:lnTo>
                    <a:pt x="52438" y="54303"/>
                  </a:lnTo>
                  <a:lnTo>
                    <a:pt x="52484" y="54394"/>
                  </a:lnTo>
                  <a:lnTo>
                    <a:pt x="52575" y="54440"/>
                  </a:lnTo>
                  <a:lnTo>
                    <a:pt x="52666" y="54394"/>
                  </a:lnTo>
                  <a:lnTo>
                    <a:pt x="52802" y="54440"/>
                  </a:lnTo>
                  <a:lnTo>
                    <a:pt x="52939" y="54485"/>
                  </a:lnTo>
                  <a:lnTo>
                    <a:pt x="53121" y="54485"/>
                  </a:lnTo>
                  <a:lnTo>
                    <a:pt x="53166" y="54531"/>
                  </a:lnTo>
                  <a:lnTo>
                    <a:pt x="53166" y="54576"/>
                  </a:lnTo>
                  <a:lnTo>
                    <a:pt x="53166" y="54667"/>
                  </a:lnTo>
                  <a:lnTo>
                    <a:pt x="53166" y="54895"/>
                  </a:lnTo>
                  <a:lnTo>
                    <a:pt x="53075" y="55122"/>
                  </a:lnTo>
                  <a:lnTo>
                    <a:pt x="53121" y="55304"/>
                  </a:lnTo>
                  <a:lnTo>
                    <a:pt x="53121" y="55486"/>
                  </a:lnTo>
                  <a:lnTo>
                    <a:pt x="53121" y="55577"/>
                  </a:lnTo>
                  <a:lnTo>
                    <a:pt x="53257" y="55668"/>
                  </a:lnTo>
                  <a:lnTo>
                    <a:pt x="53303" y="55804"/>
                  </a:lnTo>
                  <a:lnTo>
                    <a:pt x="53439" y="55895"/>
                  </a:lnTo>
                  <a:lnTo>
                    <a:pt x="53484" y="56032"/>
                  </a:lnTo>
                  <a:lnTo>
                    <a:pt x="53666" y="56304"/>
                  </a:lnTo>
                  <a:lnTo>
                    <a:pt x="53621" y="56532"/>
                  </a:lnTo>
                  <a:lnTo>
                    <a:pt x="53530" y="56714"/>
                  </a:lnTo>
                  <a:lnTo>
                    <a:pt x="53530" y="57123"/>
                  </a:lnTo>
                  <a:lnTo>
                    <a:pt x="53621" y="57214"/>
                  </a:lnTo>
                  <a:lnTo>
                    <a:pt x="53666" y="57351"/>
                  </a:lnTo>
                  <a:lnTo>
                    <a:pt x="53939" y="57623"/>
                  </a:lnTo>
                  <a:lnTo>
                    <a:pt x="53939" y="57487"/>
                  </a:lnTo>
                  <a:lnTo>
                    <a:pt x="53894" y="57396"/>
                  </a:lnTo>
                  <a:lnTo>
                    <a:pt x="53894" y="57351"/>
                  </a:lnTo>
                  <a:lnTo>
                    <a:pt x="54167" y="57396"/>
                  </a:lnTo>
                  <a:lnTo>
                    <a:pt x="54258" y="57305"/>
                  </a:lnTo>
                  <a:lnTo>
                    <a:pt x="54349" y="57396"/>
                  </a:lnTo>
                  <a:lnTo>
                    <a:pt x="54303" y="57532"/>
                  </a:lnTo>
                  <a:lnTo>
                    <a:pt x="54349" y="57714"/>
                  </a:lnTo>
                  <a:lnTo>
                    <a:pt x="54440" y="57669"/>
                  </a:lnTo>
                  <a:lnTo>
                    <a:pt x="54531" y="57805"/>
                  </a:lnTo>
                  <a:lnTo>
                    <a:pt x="54485" y="57851"/>
                  </a:lnTo>
                  <a:lnTo>
                    <a:pt x="54258" y="57851"/>
                  </a:lnTo>
                  <a:lnTo>
                    <a:pt x="54212" y="57760"/>
                  </a:lnTo>
                  <a:lnTo>
                    <a:pt x="54030" y="57896"/>
                  </a:lnTo>
                  <a:lnTo>
                    <a:pt x="54030" y="58033"/>
                  </a:lnTo>
                  <a:lnTo>
                    <a:pt x="54121" y="58169"/>
                  </a:lnTo>
                  <a:lnTo>
                    <a:pt x="54121" y="57987"/>
                  </a:lnTo>
                  <a:lnTo>
                    <a:pt x="54212" y="57987"/>
                  </a:lnTo>
                  <a:lnTo>
                    <a:pt x="54303" y="58033"/>
                  </a:lnTo>
                  <a:lnTo>
                    <a:pt x="54394" y="58033"/>
                  </a:lnTo>
                  <a:lnTo>
                    <a:pt x="54485" y="58169"/>
                  </a:lnTo>
                  <a:lnTo>
                    <a:pt x="54712" y="58306"/>
                  </a:lnTo>
                  <a:lnTo>
                    <a:pt x="54758" y="58442"/>
                  </a:lnTo>
                  <a:lnTo>
                    <a:pt x="54758" y="58669"/>
                  </a:lnTo>
                  <a:lnTo>
                    <a:pt x="54758" y="58806"/>
                  </a:lnTo>
                  <a:lnTo>
                    <a:pt x="54758" y="59215"/>
                  </a:lnTo>
                  <a:lnTo>
                    <a:pt x="54849" y="59488"/>
                  </a:lnTo>
                  <a:lnTo>
                    <a:pt x="54985" y="59897"/>
                  </a:lnTo>
                  <a:lnTo>
                    <a:pt x="55076" y="60079"/>
                  </a:lnTo>
                  <a:lnTo>
                    <a:pt x="55167" y="60261"/>
                  </a:lnTo>
                  <a:lnTo>
                    <a:pt x="55076" y="60534"/>
                  </a:lnTo>
                  <a:lnTo>
                    <a:pt x="54894" y="60489"/>
                  </a:lnTo>
                  <a:lnTo>
                    <a:pt x="54440" y="60443"/>
                  </a:lnTo>
                  <a:lnTo>
                    <a:pt x="54076" y="60489"/>
                  </a:lnTo>
                  <a:lnTo>
                    <a:pt x="53530" y="60625"/>
                  </a:lnTo>
                  <a:lnTo>
                    <a:pt x="53303" y="60625"/>
                  </a:lnTo>
                  <a:lnTo>
                    <a:pt x="52802" y="60489"/>
                  </a:lnTo>
                  <a:lnTo>
                    <a:pt x="52620" y="60489"/>
                  </a:lnTo>
                  <a:lnTo>
                    <a:pt x="52211" y="60352"/>
                  </a:lnTo>
                  <a:lnTo>
                    <a:pt x="52120" y="60216"/>
                  </a:lnTo>
                  <a:lnTo>
                    <a:pt x="52075" y="60034"/>
                  </a:lnTo>
                  <a:lnTo>
                    <a:pt x="51938" y="60034"/>
                  </a:lnTo>
                  <a:lnTo>
                    <a:pt x="51756" y="59897"/>
                  </a:lnTo>
                  <a:lnTo>
                    <a:pt x="51574" y="59988"/>
                  </a:lnTo>
                  <a:lnTo>
                    <a:pt x="51438" y="59943"/>
                  </a:lnTo>
                  <a:lnTo>
                    <a:pt x="51256" y="59943"/>
                  </a:lnTo>
                  <a:lnTo>
                    <a:pt x="51074" y="59761"/>
                  </a:lnTo>
                  <a:lnTo>
                    <a:pt x="50983" y="59761"/>
                  </a:lnTo>
                  <a:lnTo>
                    <a:pt x="50938" y="59670"/>
                  </a:lnTo>
                  <a:lnTo>
                    <a:pt x="50938" y="59488"/>
                  </a:lnTo>
                  <a:lnTo>
                    <a:pt x="50938" y="59306"/>
                  </a:lnTo>
                  <a:lnTo>
                    <a:pt x="50847" y="59124"/>
                  </a:lnTo>
                  <a:lnTo>
                    <a:pt x="50847" y="58760"/>
                  </a:lnTo>
                  <a:lnTo>
                    <a:pt x="50801" y="58715"/>
                  </a:lnTo>
                  <a:lnTo>
                    <a:pt x="50801" y="58578"/>
                  </a:lnTo>
                  <a:lnTo>
                    <a:pt x="50756" y="58351"/>
                  </a:lnTo>
                  <a:lnTo>
                    <a:pt x="50801" y="58215"/>
                  </a:lnTo>
                  <a:lnTo>
                    <a:pt x="50847" y="58169"/>
                  </a:lnTo>
                  <a:lnTo>
                    <a:pt x="50938" y="58306"/>
                  </a:lnTo>
                  <a:lnTo>
                    <a:pt x="50892" y="58442"/>
                  </a:lnTo>
                  <a:lnTo>
                    <a:pt x="50938" y="58533"/>
                  </a:lnTo>
                  <a:lnTo>
                    <a:pt x="50983" y="58442"/>
                  </a:lnTo>
                  <a:lnTo>
                    <a:pt x="50983" y="58215"/>
                  </a:lnTo>
                  <a:lnTo>
                    <a:pt x="51074" y="58124"/>
                  </a:lnTo>
                  <a:lnTo>
                    <a:pt x="51074" y="58033"/>
                  </a:lnTo>
                  <a:lnTo>
                    <a:pt x="51029" y="57942"/>
                  </a:lnTo>
                  <a:lnTo>
                    <a:pt x="51029" y="57760"/>
                  </a:lnTo>
                  <a:lnTo>
                    <a:pt x="51120" y="57669"/>
                  </a:lnTo>
                  <a:lnTo>
                    <a:pt x="51074" y="57532"/>
                  </a:lnTo>
                  <a:lnTo>
                    <a:pt x="51074" y="57305"/>
                  </a:lnTo>
                  <a:lnTo>
                    <a:pt x="51301" y="57123"/>
                  </a:lnTo>
                  <a:lnTo>
                    <a:pt x="51529" y="57123"/>
                  </a:lnTo>
                  <a:lnTo>
                    <a:pt x="51620" y="57032"/>
                  </a:lnTo>
                  <a:lnTo>
                    <a:pt x="51756" y="57032"/>
                  </a:lnTo>
                  <a:lnTo>
                    <a:pt x="51620" y="56850"/>
                  </a:lnTo>
                  <a:lnTo>
                    <a:pt x="51438" y="56759"/>
                  </a:lnTo>
                  <a:lnTo>
                    <a:pt x="51210" y="56759"/>
                  </a:lnTo>
                  <a:lnTo>
                    <a:pt x="51029" y="56623"/>
                  </a:lnTo>
                  <a:lnTo>
                    <a:pt x="51029" y="56532"/>
                  </a:lnTo>
                  <a:lnTo>
                    <a:pt x="50756" y="56350"/>
                  </a:lnTo>
                  <a:lnTo>
                    <a:pt x="50665" y="56123"/>
                  </a:lnTo>
                  <a:lnTo>
                    <a:pt x="50665" y="55941"/>
                  </a:lnTo>
                  <a:lnTo>
                    <a:pt x="50392" y="55622"/>
                  </a:lnTo>
                  <a:lnTo>
                    <a:pt x="50255" y="55486"/>
                  </a:lnTo>
                  <a:lnTo>
                    <a:pt x="50164" y="55440"/>
                  </a:lnTo>
                  <a:lnTo>
                    <a:pt x="49755" y="55122"/>
                  </a:lnTo>
                  <a:lnTo>
                    <a:pt x="49437" y="54758"/>
                  </a:lnTo>
                  <a:lnTo>
                    <a:pt x="49391" y="54531"/>
                  </a:lnTo>
                  <a:lnTo>
                    <a:pt x="49255" y="54394"/>
                  </a:lnTo>
                  <a:lnTo>
                    <a:pt x="49255" y="54167"/>
                  </a:lnTo>
                  <a:lnTo>
                    <a:pt x="49209" y="54031"/>
                  </a:lnTo>
                  <a:lnTo>
                    <a:pt x="49209" y="53940"/>
                  </a:lnTo>
                  <a:lnTo>
                    <a:pt x="49118" y="53940"/>
                  </a:lnTo>
                  <a:lnTo>
                    <a:pt x="49118" y="53803"/>
                  </a:lnTo>
                  <a:lnTo>
                    <a:pt x="49209" y="53849"/>
                  </a:lnTo>
                  <a:lnTo>
                    <a:pt x="49255" y="53712"/>
                  </a:lnTo>
                  <a:lnTo>
                    <a:pt x="49300" y="53576"/>
                  </a:lnTo>
                  <a:lnTo>
                    <a:pt x="49209" y="53576"/>
                  </a:lnTo>
                  <a:lnTo>
                    <a:pt x="49118" y="53621"/>
                  </a:lnTo>
                  <a:lnTo>
                    <a:pt x="48936" y="53530"/>
                  </a:lnTo>
                  <a:lnTo>
                    <a:pt x="48936" y="53257"/>
                  </a:lnTo>
                  <a:lnTo>
                    <a:pt x="48800" y="53212"/>
                  </a:lnTo>
                  <a:lnTo>
                    <a:pt x="48709" y="53075"/>
                  </a:lnTo>
                  <a:lnTo>
                    <a:pt x="48482" y="53075"/>
                  </a:lnTo>
                  <a:lnTo>
                    <a:pt x="48391" y="52803"/>
                  </a:lnTo>
                  <a:lnTo>
                    <a:pt x="48436" y="52666"/>
                  </a:lnTo>
                  <a:lnTo>
                    <a:pt x="48527" y="52621"/>
                  </a:lnTo>
                  <a:lnTo>
                    <a:pt x="48527" y="52302"/>
                  </a:lnTo>
                  <a:lnTo>
                    <a:pt x="48573" y="52166"/>
                  </a:lnTo>
                  <a:lnTo>
                    <a:pt x="48618" y="52029"/>
                  </a:lnTo>
                  <a:lnTo>
                    <a:pt x="48709" y="51984"/>
                  </a:lnTo>
                  <a:lnTo>
                    <a:pt x="48755" y="51802"/>
                  </a:lnTo>
                  <a:lnTo>
                    <a:pt x="48846" y="51666"/>
                  </a:lnTo>
                  <a:lnTo>
                    <a:pt x="48846" y="51575"/>
                  </a:lnTo>
                  <a:lnTo>
                    <a:pt x="48891" y="51575"/>
                  </a:lnTo>
                  <a:lnTo>
                    <a:pt x="48982" y="51620"/>
                  </a:lnTo>
                  <a:lnTo>
                    <a:pt x="49073" y="51575"/>
                  </a:lnTo>
                  <a:lnTo>
                    <a:pt x="49073" y="51484"/>
                  </a:lnTo>
                  <a:lnTo>
                    <a:pt x="49164" y="51575"/>
                  </a:lnTo>
                  <a:lnTo>
                    <a:pt x="49209" y="51529"/>
                  </a:lnTo>
                  <a:lnTo>
                    <a:pt x="49346" y="51529"/>
                  </a:lnTo>
                  <a:lnTo>
                    <a:pt x="49437" y="51438"/>
                  </a:lnTo>
                  <a:lnTo>
                    <a:pt x="49437" y="51347"/>
                  </a:lnTo>
                  <a:lnTo>
                    <a:pt x="49346" y="51302"/>
                  </a:lnTo>
                  <a:lnTo>
                    <a:pt x="49391" y="51302"/>
                  </a:lnTo>
                  <a:cubicBezTo>
                    <a:pt x="49437" y="51347"/>
                    <a:pt x="49437" y="51347"/>
                    <a:pt x="49482" y="51347"/>
                  </a:cubicBezTo>
                  <a:lnTo>
                    <a:pt x="49619" y="51302"/>
                  </a:lnTo>
                  <a:lnTo>
                    <a:pt x="49664" y="51393"/>
                  </a:lnTo>
                  <a:lnTo>
                    <a:pt x="49755" y="51347"/>
                  </a:lnTo>
                  <a:lnTo>
                    <a:pt x="49710" y="51256"/>
                  </a:lnTo>
                  <a:lnTo>
                    <a:pt x="49482" y="51120"/>
                  </a:lnTo>
                  <a:lnTo>
                    <a:pt x="49573" y="51120"/>
                  </a:lnTo>
                  <a:lnTo>
                    <a:pt x="49710" y="51165"/>
                  </a:lnTo>
                  <a:lnTo>
                    <a:pt x="49892" y="51165"/>
                  </a:lnTo>
                  <a:lnTo>
                    <a:pt x="49892" y="51074"/>
                  </a:lnTo>
                  <a:lnTo>
                    <a:pt x="49846" y="51029"/>
                  </a:lnTo>
                  <a:lnTo>
                    <a:pt x="49937" y="51029"/>
                  </a:lnTo>
                  <a:lnTo>
                    <a:pt x="49937" y="50938"/>
                  </a:lnTo>
                  <a:lnTo>
                    <a:pt x="49846" y="50847"/>
                  </a:lnTo>
                  <a:lnTo>
                    <a:pt x="49983" y="50847"/>
                  </a:lnTo>
                  <a:lnTo>
                    <a:pt x="49983" y="50756"/>
                  </a:lnTo>
                  <a:lnTo>
                    <a:pt x="49983" y="50710"/>
                  </a:lnTo>
                  <a:lnTo>
                    <a:pt x="50028" y="50710"/>
                  </a:lnTo>
                  <a:lnTo>
                    <a:pt x="50073" y="50801"/>
                  </a:lnTo>
                  <a:lnTo>
                    <a:pt x="50164" y="50801"/>
                  </a:lnTo>
                  <a:lnTo>
                    <a:pt x="50210" y="50710"/>
                  </a:lnTo>
                  <a:lnTo>
                    <a:pt x="50301" y="50710"/>
                  </a:lnTo>
                  <a:lnTo>
                    <a:pt x="50346" y="50756"/>
                  </a:lnTo>
                  <a:lnTo>
                    <a:pt x="50392" y="50710"/>
                  </a:lnTo>
                  <a:lnTo>
                    <a:pt x="50437" y="50620"/>
                  </a:lnTo>
                  <a:lnTo>
                    <a:pt x="50528" y="50620"/>
                  </a:lnTo>
                  <a:lnTo>
                    <a:pt x="50665" y="50529"/>
                  </a:lnTo>
                  <a:lnTo>
                    <a:pt x="50710" y="50392"/>
                  </a:lnTo>
                  <a:lnTo>
                    <a:pt x="50801" y="50392"/>
                  </a:lnTo>
                  <a:lnTo>
                    <a:pt x="50892" y="50301"/>
                  </a:lnTo>
                  <a:lnTo>
                    <a:pt x="50983" y="50301"/>
                  </a:lnTo>
                  <a:lnTo>
                    <a:pt x="51029" y="50347"/>
                  </a:lnTo>
                  <a:lnTo>
                    <a:pt x="51074" y="50347"/>
                  </a:lnTo>
                  <a:lnTo>
                    <a:pt x="51120" y="50210"/>
                  </a:lnTo>
                  <a:lnTo>
                    <a:pt x="51210" y="50119"/>
                  </a:lnTo>
                  <a:lnTo>
                    <a:pt x="51438" y="50119"/>
                  </a:lnTo>
                  <a:lnTo>
                    <a:pt x="51483" y="50165"/>
                  </a:lnTo>
                  <a:lnTo>
                    <a:pt x="51620" y="50165"/>
                  </a:lnTo>
                  <a:lnTo>
                    <a:pt x="51665" y="50119"/>
                  </a:lnTo>
                  <a:close/>
                  <a:moveTo>
                    <a:pt x="69175" y="1"/>
                  </a:moveTo>
                  <a:lnTo>
                    <a:pt x="68993" y="228"/>
                  </a:lnTo>
                  <a:lnTo>
                    <a:pt x="68948" y="365"/>
                  </a:lnTo>
                  <a:lnTo>
                    <a:pt x="68811" y="410"/>
                  </a:lnTo>
                  <a:lnTo>
                    <a:pt x="68902" y="546"/>
                  </a:lnTo>
                  <a:lnTo>
                    <a:pt x="68720" y="683"/>
                  </a:lnTo>
                  <a:lnTo>
                    <a:pt x="68720" y="956"/>
                  </a:lnTo>
                  <a:lnTo>
                    <a:pt x="68766" y="1183"/>
                  </a:lnTo>
                  <a:lnTo>
                    <a:pt x="68584" y="1365"/>
                  </a:lnTo>
                  <a:lnTo>
                    <a:pt x="68584" y="2093"/>
                  </a:lnTo>
                  <a:lnTo>
                    <a:pt x="68811" y="2275"/>
                  </a:lnTo>
                  <a:lnTo>
                    <a:pt x="68811" y="2457"/>
                  </a:lnTo>
                  <a:lnTo>
                    <a:pt x="68629" y="2457"/>
                  </a:lnTo>
                  <a:lnTo>
                    <a:pt x="68675" y="2639"/>
                  </a:lnTo>
                  <a:lnTo>
                    <a:pt x="68811" y="2866"/>
                  </a:lnTo>
                  <a:lnTo>
                    <a:pt x="68993" y="2866"/>
                  </a:lnTo>
                  <a:lnTo>
                    <a:pt x="69175" y="3093"/>
                  </a:lnTo>
                  <a:lnTo>
                    <a:pt x="69357" y="3139"/>
                  </a:lnTo>
                  <a:lnTo>
                    <a:pt x="69130" y="3275"/>
                  </a:lnTo>
                  <a:lnTo>
                    <a:pt x="69221" y="3457"/>
                  </a:lnTo>
                  <a:lnTo>
                    <a:pt x="69221" y="3594"/>
                  </a:lnTo>
                  <a:lnTo>
                    <a:pt x="69493" y="3594"/>
                  </a:lnTo>
                  <a:lnTo>
                    <a:pt x="69721" y="3503"/>
                  </a:lnTo>
                  <a:lnTo>
                    <a:pt x="69948" y="3639"/>
                  </a:lnTo>
                  <a:lnTo>
                    <a:pt x="70221" y="3639"/>
                  </a:lnTo>
                  <a:lnTo>
                    <a:pt x="70267" y="3730"/>
                  </a:lnTo>
                  <a:lnTo>
                    <a:pt x="70130" y="3821"/>
                  </a:lnTo>
                  <a:lnTo>
                    <a:pt x="69948" y="3776"/>
                  </a:lnTo>
                  <a:lnTo>
                    <a:pt x="69812" y="3776"/>
                  </a:lnTo>
                  <a:lnTo>
                    <a:pt x="69630" y="3685"/>
                  </a:lnTo>
                  <a:lnTo>
                    <a:pt x="69266" y="3866"/>
                  </a:lnTo>
                  <a:lnTo>
                    <a:pt x="69175" y="3776"/>
                  </a:lnTo>
                  <a:lnTo>
                    <a:pt x="68993" y="3821"/>
                  </a:lnTo>
                  <a:lnTo>
                    <a:pt x="68720" y="3821"/>
                  </a:lnTo>
                  <a:lnTo>
                    <a:pt x="68584" y="3912"/>
                  </a:lnTo>
                  <a:lnTo>
                    <a:pt x="68265" y="3912"/>
                  </a:lnTo>
                  <a:lnTo>
                    <a:pt x="68129" y="4048"/>
                  </a:lnTo>
                  <a:lnTo>
                    <a:pt x="68174" y="4094"/>
                  </a:lnTo>
                  <a:lnTo>
                    <a:pt x="68311" y="4139"/>
                  </a:lnTo>
                  <a:lnTo>
                    <a:pt x="68356" y="4276"/>
                  </a:lnTo>
                  <a:lnTo>
                    <a:pt x="68538" y="4276"/>
                  </a:lnTo>
                  <a:lnTo>
                    <a:pt x="68629" y="4321"/>
                  </a:lnTo>
                  <a:lnTo>
                    <a:pt x="68811" y="4230"/>
                  </a:lnTo>
                  <a:lnTo>
                    <a:pt x="68948" y="4412"/>
                  </a:lnTo>
                  <a:lnTo>
                    <a:pt x="69175" y="4549"/>
                  </a:lnTo>
                  <a:lnTo>
                    <a:pt x="69357" y="4867"/>
                  </a:lnTo>
                  <a:lnTo>
                    <a:pt x="69175" y="5231"/>
                  </a:lnTo>
                  <a:lnTo>
                    <a:pt x="68948" y="5322"/>
                  </a:lnTo>
                  <a:lnTo>
                    <a:pt x="69084" y="4958"/>
                  </a:lnTo>
                  <a:lnTo>
                    <a:pt x="68993" y="4867"/>
                  </a:lnTo>
                  <a:lnTo>
                    <a:pt x="68993" y="4640"/>
                  </a:lnTo>
                  <a:lnTo>
                    <a:pt x="68766" y="4640"/>
                  </a:lnTo>
                  <a:lnTo>
                    <a:pt x="68720" y="4594"/>
                  </a:lnTo>
                  <a:lnTo>
                    <a:pt x="68720" y="4503"/>
                  </a:lnTo>
                  <a:lnTo>
                    <a:pt x="68629" y="4458"/>
                  </a:lnTo>
                  <a:lnTo>
                    <a:pt x="68447" y="4549"/>
                  </a:lnTo>
                  <a:lnTo>
                    <a:pt x="68265" y="4549"/>
                  </a:lnTo>
                  <a:lnTo>
                    <a:pt x="68084" y="4731"/>
                  </a:lnTo>
                  <a:lnTo>
                    <a:pt x="68265" y="4776"/>
                  </a:lnTo>
                  <a:lnTo>
                    <a:pt x="68174" y="4867"/>
                  </a:lnTo>
                  <a:lnTo>
                    <a:pt x="67993" y="4867"/>
                  </a:lnTo>
                  <a:lnTo>
                    <a:pt x="68084" y="5003"/>
                  </a:lnTo>
                  <a:lnTo>
                    <a:pt x="68038" y="5094"/>
                  </a:lnTo>
                  <a:lnTo>
                    <a:pt x="67811" y="5276"/>
                  </a:lnTo>
                  <a:lnTo>
                    <a:pt x="67811" y="5094"/>
                  </a:lnTo>
                  <a:lnTo>
                    <a:pt x="67720" y="5094"/>
                  </a:lnTo>
                  <a:lnTo>
                    <a:pt x="67629" y="5185"/>
                  </a:lnTo>
                  <a:lnTo>
                    <a:pt x="67674" y="5367"/>
                  </a:lnTo>
                  <a:lnTo>
                    <a:pt x="67629" y="5549"/>
                  </a:lnTo>
                  <a:lnTo>
                    <a:pt x="67492" y="5549"/>
                  </a:lnTo>
                  <a:lnTo>
                    <a:pt x="67447" y="5276"/>
                  </a:lnTo>
                  <a:lnTo>
                    <a:pt x="67310" y="5140"/>
                  </a:lnTo>
                  <a:lnTo>
                    <a:pt x="67265" y="5231"/>
                  </a:lnTo>
                  <a:lnTo>
                    <a:pt x="67310" y="5367"/>
                  </a:lnTo>
                  <a:lnTo>
                    <a:pt x="67174" y="5595"/>
                  </a:lnTo>
                  <a:lnTo>
                    <a:pt x="67128" y="5822"/>
                  </a:lnTo>
                  <a:lnTo>
                    <a:pt x="66947" y="5731"/>
                  </a:lnTo>
                  <a:lnTo>
                    <a:pt x="66947" y="5595"/>
                  </a:lnTo>
                  <a:lnTo>
                    <a:pt x="67128" y="5231"/>
                  </a:lnTo>
                  <a:lnTo>
                    <a:pt x="67037" y="5094"/>
                  </a:lnTo>
                  <a:lnTo>
                    <a:pt x="66856" y="5094"/>
                  </a:lnTo>
                  <a:lnTo>
                    <a:pt x="66446" y="5231"/>
                  </a:lnTo>
                  <a:lnTo>
                    <a:pt x="66264" y="5185"/>
                  </a:lnTo>
                  <a:lnTo>
                    <a:pt x="66082" y="5367"/>
                  </a:lnTo>
                  <a:lnTo>
                    <a:pt x="65991" y="5322"/>
                  </a:lnTo>
                  <a:lnTo>
                    <a:pt x="65810" y="5231"/>
                  </a:lnTo>
                  <a:lnTo>
                    <a:pt x="65628" y="5276"/>
                  </a:lnTo>
                  <a:lnTo>
                    <a:pt x="65810" y="5413"/>
                  </a:lnTo>
                  <a:lnTo>
                    <a:pt x="65673" y="5549"/>
                  </a:lnTo>
                  <a:lnTo>
                    <a:pt x="65628" y="5504"/>
                  </a:lnTo>
                  <a:lnTo>
                    <a:pt x="65628" y="5458"/>
                  </a:lnTo>
                  <a:lnTo>
                    <a:pt x="65582" y="5458"/>
                  </a:lnTo>
                  <a:lnTo>
                    <a:pt x="65491" y="5595"/>
                  </a:lnTo>
                  <a:lnTo>
                    <a:pt x="65400" y="5640"/>
                  </a:lnTo>
                  <a:lnTo>
                    <a:pt x="65400" y="6004"/>
                  </a:lnTo>
                  <a:lnTo>
                    <a:pt x="65491" y="6095"/>
                  </a:lnTo>
                  <a:lnTo>
                    <a:pt x="65673" y="5913"/>
                  </a:lnTo>
                  <a:lnTo>
                    <a:pt x="65764" y="6004"/>
                  </a:lnTo>
                  <a:lnTo>
                    <a:pt x="66037" y="5822"/>
                  </a:lnTo>
                  <a:lnTo>
                    <a:pt x="66128" y="5822"/>
                  </a:lnTo>
                  <a:lnTo>
                    <a:pt x="66128" y="6004"/>
                  </a:lnTo>
                  <a:lnTo>
                    <a:pt x="65673" y="6186"/>
                  </a:lnTo>
                  <a:lnTo>
                    <a:pt x="65582" y="6368"/>
                  </a:lnTo>
                  <a:lnTo>
                    <a:pt x="65400" y="6459"/>
                  </a:lnTo>
                  <a:lnTo>
                    <a:pt x="65036" y="6504"/>
                  </a:lnTo>
                  <a:lnTo>
                    <a:pt x="65036" y="6641"/>
                  </a:lnTo>
                  <a:lnTo>
                    <a:pt x="65127" y="6732"/>
                  </a:lnTo>
                  <a:lnTo>
                    <a:pt x="64854" y="6823"/>
                  </a:lnTo>
                  <a:lnTo>
                    <a:pt x="64673" y="6732"/>
                  </a:lnTo>
                  <a:lnTo>
                    <a:pt x="64627" y="6732"/>
                  </a:lnTo>
                  <a:lnTo>
                    <a:pt x="64582" y="6868"/>
                  </a:lnTo>
                  <a:lnTo>
                    <a:pt x="64491" y="6914"/>
                  </a:lnTo>
                  <a:lnTo>
                    <a:pt x="64263" y="7005"/>
                  </a:lnTo>
                  <a:lnTo>
                    <a:pt x="64218" y="7096"/>
                  </a:lnTo>
                  <a:lnTo>
                    <a:pt x="64309" y="7232"/>
                  </a:lnTo>
                  <a:lnTo>
                    <a:pt x="64218" y="7232"/>
                  </a:lnTo>
                  <a:lnTo>
                    <a:pt x="64172" y="7368"/>
                  </a:lnTo>
                  <a:lnTo>
                    <a:pt x="64127" y="7414"/>
                  </a:lnTo>
                  <a:lnTo>
                    <a:pt x="64036" y="7277"/>
                  </a:lnTo>
                  <a:lnTo>
                    <a:pt x="63990" y="7277"/>
                  </a:lnTo>
                  <a:lnTo>
                    <a:pt x="63808" y="7505"/>
                  </a:lnTo>
                  <a:lnTo>
                    <a:pt x="63808" y="7596"/>
                  </a:lnTo>
                  <a:lnTo>
                    <a:pt x="63763" y="7641"/>
                  </a:lnTo>
                  <a:lnTo>
                    <a:pt x="63763" y="7778"/>
                  </a:lnTo>
                  <a:lnTo>
                    <a:pt x="63626" y="7960"/>
                  </a:lnTo>
                  <a:lnTo>
                    <a:pt x="63626" y="8142"/>
                  </a:lnTo>
                  <a:lnTo>
                    <a:pt x="63399" y="8187"/>
                  </a:lnTo>
                  <a:lnTo>
                    <a:pt x="63126" y="8187"/>
                  </a:lnTo>
                  <a:lnTo>
                    <a:pt x="62990" y="8323"/>
                  </a:lnTo>
                  <a:lnTo>
                    <a:pt x="62990" y="8460"/>
                  </a:lnTo>
                  <a:lnTo>
                    <a:pt x="63126" y="8460"/>
                  </a:lnTo>
                  <a:lnTo>
                    <a:pt x="63172" y="8369"/>
                  </a:lnTo>
                  <a:lnTo>
                    <a:pt x="63581" y="8460"/>
                  </a:lnTo>
                  <a:lnTo>
                    <a:pt x="63490" y="8551"/>
                  </a:lnTo>
                  <a:lnTo>
                    <a:pt x="63308" y="8551"/>
                  </a:lnTo>
                  <a:lnTo>
                    <a:pt x="63263" y="8642"/>
                  </a:lnTo>
                  <a:lnTo>
                    <a:pt x="63399" y="8733"/>
                  </a:lnTo>
                  <a:lnTo>
                    <a:pt x="63354" y="9051"/>
                  </a:lnTo>
                  <a:lnTo>
                    <a:pt x="63217" y="9142"/>
                  </a:lnTo>
                  <a:lnTo>
                    <a:pt x="63263" y="9279"/>
                  </a:lnTo>
                  <a:lnTo>
                    <a:pt x="63217" y="9415"/>
                  </a:lnTo>
                  <a:lnTo>
                    <a:pt x="63035" y="9188"/>
                  </a:lnTo>
                  <a:lnTo>
                    <a:pt x="62899" y="9233"/>
                  </a:lnTo>
                  <a:lnTo>
                    <a:pt x="62717" y="8960"/>
                  </a:lnTo>
                  <a:lnTo>
                    <a:pt x="62626" y="8960"/>
                  </a:lnTo>
                  <a:lnTo>
                    <a:pt x="62580" y="9051"/>
                  </a:lnTo>
                  <a:lnTo>
                    <a:pt x="62671" y="9142"/>
                  </a:lnTo>
                  <a:lnTo>
                    <a:pt x="62671" y="9279"/>
                  </a:lnTo>
                  <a:lnTo>
                    <a:pt x="62580" y="9370"/>
                  </a:lnTo>
                  <a:lnTo>
                    <a:pt x="62717" y="9551"/>
                  </a:lnTo>
                  <a:lnTo>
                    <a:pt x="62853" y="9460"/>
                  </a:lnTo>
                  <a:lnTo>
                    <a:pt x="63126" y="9551"/>
                  </a:lnTo>
                  <a:lnTo>
                    <a:pt x="63308" y="9551"/>
                  </a:lnTo>
                  <a:lnTo>
                    <a:pt x="63308" y="9688"/>
                  </a:lnTo>
                  <a:lnTo>
                    <a:pt x="63490" y="9824"/>
                  </a:lnTo>
                  <a:lnTo>
                    <a:pt x="63626" y="9779"/>
                  </a:lnTo>
                  <a:lnTo>
                    <a:pt x="63717" y="9733"/>
                  </a:lnTo>
                  <a:lnTo>
                    <a:pt x="63763" y="9824"/>
                  </a:lnTo>
                  <a:lnTo>
                    <a:pt x="63626" y="9915"/>
                  </a:lnTo>
                  <a:lnTo>
                    <a:pt x="63399" y="9915"/>
                  </a:lnTo>
                  <a:lnTo>
                    <a:pt x="63263" y="9779"/>
                  </a:lnTo>
                  <a:lnTo>
                    <a:pt x="63172" y="9824"/>
                  </a:lnTo>
                  <a:lnTo>
                    <a:pt x="63172" y="9961"/>
                  </a:lnTo>
                  <a:lnTo>
                    <a:pt x="63081" y="10006"/>
                  </a:lnTo>
                  <a:lnTo>
                    <a:pt x="63308" y="10234"/>
                  </a:lnTo>
                  <a:lnTo>
                    <a:pt x="63399" y="10188"/>
                  </a:lnTo>
                  <a:lnTo>
                    <a:pt x="63672" y="10188"/>
                  </a:lnTo>
                  <a:lnTo>
                    <a:pt x="63763" y="10416"/>
                  </a:lnTo>
                  <a:lnTo>
                    <a:pt x="63854" y="10461"/>
                  </a:lnTo>
                  <a:lnTo>
                    <a:pt x="63945" y="10370"/>
                  </a:lnTo>
                  <a:lnTo>
                    <a:pt x="64172" y="10370"/>
                  </a:lnTo>
                  <a:lnTo>
                    <a:pt x="64127" y="10506"/>
                  </a:lnTo>
                  <a:lnTo>
                    <a:pt x="64354" y="10688"/>
                  </a:lnTo>
                  <a:lnTo>
                    <a:pt x="64536" y="10688"/>
                  </a:lnTo>
                  <a:lnTo>
                    <a:pt x="64673" y="10916"/>
                  </a:lnTo>
                  <a:lnTo>
                    <a:pt x="64536" y="11189"/>
                  </a:lnTo>
                  <a:lnTo>
                    <a:pt x="64218" y="11371"/>
                  </a:lnTo>
                  <a:lnTo>
                    <a:pt x="64127" y="11553"/>
                  </a:lnTo>
                  <a:lnTo>
                    <a:pt x="64127" y="11689"/>
                  </a:lnTo>
                  <a:lnTo>
                    <a:pt x="64400" y="11962"/>
                  </a:lnTo>
                  <a:lnTo>
                    <a:pt x="64582" y="12007"/>
                  </a:lnTo>
                  <a:lnTo>
                    <a:pt x="64263" y="12007"/>
                  </a:lnTo>
                  <a:lnTo>
                    <a:pt x="63945" y="11780"/>
                  </a:lnTo>
                  <a:lnTo>
                    <a:pt x="63945" y="11598"/>
                  </a:lnTo>
                  <a:lnTo>
                    <a:pt x="64081" y="11234"/>
                  </a:lnTo>
                  <a:lnTo>
                    <a:pt x="64218" y="11189"/>
                  </a:lnTo>
                  <a:lnTo>
                    <a:pt x="64218" y="11052"/>
                  </a:lnTo>
                  <a:lnTo>
                    <a:pt x="64309" y="10870"/>
                  </a:lnTo>
                  <a:lnTo>
                    <a:pt x="64218" y="10825"/>
                  </a:lnTo>
                  <a:lnTo>
                    <a:pt x="63672" y="11052"/>
                  </a:lnTo>
                  <a:lnTo>
                    <a:pt x="63399" y="11143"/>
                  </a:lnTo>
                  <a:lnTo>
                    <a:pt x="63308" y="11371"/>
                  </a:lnTo>
                  <a:lnTo>
                    <a:pt x="63126" y="11416"/>
                  </a:lnTo>
                  <a:lnTo>
                    <a:pt x="62944" y="11371"/>
                  </a:lnTo>
                  <a:lnTo>
                    <a:pt x="62762" y="11416"/>
                  </a:lnTo>
                  <a:lnTo>
                    <a:pt x="62535" y="11598"/>
                  </a:lnTo>
                  <a:lnTo>
                    <a:pt x="61898" y="11825"/>
                  </a:lnTo>
                  <a:lnTo>
                    <a:pt x="61489" y="11916"/>
                  </a:lnTo>
                  <a:lnTo>
                    <a:pt x="61307" y="11916"/>
                  </a:lnTo>
                  <a:lnTo>
                    <a:pt x="61080" y="12144"/>
                  </a:lnTo>
                  <a:lnTo>
                    <a:pt x="60852" y="12144"/>
                  </a:lnTo>
                  <a:lnTo>
                    <a:pt x="60761" y="12235"/>
                  </a:lnTo>
                  <a:lnTo>
                    <a:pt x="60943" y="12371"/>
                  </a:lnTo>
                  <a:lnTo>
                    <a:pt x="60943" y="12553"/>
                  </a:lnTo>
                  <a:lnTo>
                    <a:pt x="60852" y="12735"/>
                  </a:lnTo>
                  <a:lnTo>
                    <a:pt x="60943" y="12826"/>
                  </a:lnTo>
                  <a:lnTo>
                    <a:pt x="61080" y="12826"/>
                  </a:lnTo>
                  <a:lnTo>
                    <a:pt x="61125" y="12917"/>
                  </a:lnTo>
                  <a:lnTo>
                    <a:pt x="61034" y="13053"/>
                  </a:lnTo>
                  <a:lnTo>
                    <a:pt x="61352" y="13190"/>
                  </a:lnTo>
                  <a:lnTo>
                    <a:pt x="61534" y="13554"/>
                  </a:lnTo>
                  <a:lnTo>
                    <a:pt x="61534" y="13827"/>
                  </a:lnTo>
                  <a:lnTo>
                    <a:pt x="61625" y="13963"/>
                  </a:lnTo>
                  <a:lnTo>
                    <a:pt x="61671" y="13963"/>
                  </a:lnTo>
                  <a:lnTo>
                    <a:pt x="61716" y="14190"/>
                  </a:lnTo>
                  <a:lnTo>
                    <a:pt x="61944" y="14327"/>
                  </a:lnTo>
                  <a:lnTo>
                    <a:pt x="62717" y="14327"/>
                  </a:lnTo>
                  <a:lnTo>
                    <a:pt x="62899" y="14236"/>
                  </a:lnTo>
                  <a:lnTo>
                    <a:pt x="62899" y="14327"/>
                  </a:lnTo>
                  <a:lnTo>
                    <a:pt x="62944" y="14463"/>
                  </a:lnTo>
                  <a:lnTo>
                    <a:pt x="62944" y="14691"/>
                  </a:lnTo>
                  <a:lnTo>
                    <a:pt x="63217" y="14827"/>
                  </a:lnTo>
                  <a:lnTo>
                    <a:pt x="63308" y="15054"/>
                  </a:lnTo>
                  <a:lnTo>
                    <a:pt x="63763" y="15054"/>
                  </a:lnTo>
                  <a:lnTo>
                    <a:pt x="64036" y="15236"/>
                  </a:lnTo>
                  <a:lnTo>
                    <a:pt x="64127" y="15236"/>
                  </a:lnTo>
                  <a:lnTo>
                    <a:pt x="64309" y="15418"/>
                  </a:lnTo>
                  <a:lnTo>
                    <a:pt x="64354" y="15828"/>
                  </a:lnTo>
                  <a:lnTo>
                    <a:pt x="64400" y="15964"/>
                  </a:lnTo>
                  <a:lnTo>
                    <a:pt x="64354" y="16191"/>
                  </a:lnTo>
                  <a:lnTo>
                    <a:pt x="64536" y="16373"/>
                  </a:lnTo>
                  <a:lnTo>
                    <a:pt x="64673" y="16510"/>
                  </a:lnTo>
                  <a:lnTo>
                    <a:pt x="64945" y="16874"/>
                  </a:lnTo>
                  <a:lnTo>
                    <a:pt x="65036" y="17237"/>
                  </a:lnTo>
                  <a:lnTo>
                    <a:pt x="65264" y="17419"/>
                  </a:lnTo>
                  <a:lnTo>
                    <a:pt x="65309" y="17556"/>
                  </a:lnTo>
                  <a:lnTo>
                    <a:pt x="65127" y="17920"/>
                  </a:lnTo>
                  <a:lnTo>
                    <a:pt x="65036" y="17920"/>
                  </a:lnTo>
                  <a:lnTo>
                    <a:pt x="64900" y="17874"/>
                  </a:lnTo>
                  <a:lnTo>
                    <a:pt x="65036" y="18102"/>
                  </a:lnTo>
                  <a:lnTo>
                    <a:pt x="65309" y="18102"/>
                  </a:lnTo>
                  <a:lnTo>
                    <a:pt x="65491" y="18238"/>
                  </a:lnTo>
                  <a:lnTo>
                    <a:pt x="65764" y="18556"/>
                  </a:lnTo>
                  <a:lnTo>
                    <a:pt x="66037" y="18647"/>
                  </a:lnTo>
                  <a:lnTo>
                    <a:pt x="66082" y="18647"/>
                  </a:lnTo>
                  <a:lnTo>
                    <a:pt x="66219" y="18693"/>
                  </a:lnTo>
                  <a:lnTo>
                    <a:pt x="66446" y="18465"/>
                  </a:lnTo>
                  <a:lnTo>
                    <a:pt x="66719" y="18420"/>
                  </a:lnTo>
                  <a:lnTo>
                    <a:pt x="67037" y="18602"/>
                  </a:lnTo>
                  <a:lnTo>
                    <a:pt x="67219" y="18693"/>
                  </a:lnTo>
                  <a:lnTo>
                    <a:pt x="67401" y="18693"/>
                  </a:lnTo>
                  <a:lnTo>
                    <a:pt x="67492" y="18920"/>
                  </a:lnTo>
                  <a:lnTo>
                    <a:pt x="67538" y="19239"/>
                  </a:lnTo>
                  <a:lnTo>
                    <a:pt x="67447" y="18920"/>
                  </a:lnTo>
                  <a:lnTo>
                    <a:pt x="67310" y="18784"/>
                  </a:lnTo>
                  <a:lnTo>
                    <a:pt x="67083" y="18784"/>
                  </a:lnTo>
                  <a:lnTo>
                    <a:pt x="66719" y="18511"/>
                  </a:lnTo>
                  <a:lnTo>
                    <a:pt x="66537" y="18511"/>
                  </a:lnTo>
                  <a:lnTo>
                    <a:pt x="66310" y="18738"/>
                  </a:lnTo>
                  <a:lnTo>
                    <a:pt x="66310" y="18966"/>
                  </a:lnTo>
                  <a:lnTo>
                    <a:pt x="66310" y="19102"/>
                  </a:lnTo>
                  <a:lnTo>
                    <a:pt x="65991" y="18784"/>
                  </a:lnTo>
                  <a:lnTo>
                    <a:pt x="65673" y="18784"/>
                  </a:lnTo>
                  <a:lnTo>
                    <a:pt x="65491" y="18647"/>
                  </a:lnTo>
                  <a:lnTo>
                    <a:pt x="65491" y="18465"/>
                  </a:lnTo>
                  <a:lnTo>
                    <a:pt x="65355" y="18238"/>
                  </a:lnTo>
                  <a:lnTo>
                    <a:pt x="65082" y="18193"/>
                  </a:lnTo>
                  <a:lnTo>
                    <a:pt x="64854" y="18193"/>
                  </a:lnTo>
                  <a:lnTo>
                    <a:pt x="64536" y="18011"/>
                  </a:lnTo>
                  <a:lnTo>
                    <a:pt x="64627" y="17965"/>
                  </a:lnTo>
                  <a:lnTo>
                    <a:pt x="64627" y="17829"/>
                  </a:lnTo>
                  <a:lnTo>
                    <a:pt x="64718" y="17738"/>
                  </a:lnTo>
                  <a:lnTo>
                    <a:pt x="64673" y="17647"/>
                  </a:lnTo>
                  <a:lnTo>
                    <a:pt x="64673" y="17237"/>
                  </a:lnTo>
                  <a:lnTo>
                    <a:pt x="64582" y="16965"/>
                  </a:lnTo>
                  <a:lnTo>
                    <a:pt x="64445" y="16874"/>
                  </a:lnTo>
                  <a:lnTo>
                    <a:pt x="64354" y="17147"/>
                  </a:lnTo>
                  <a:lnTo>
                    <a:pt x="64263" y="17192"/>
                  </a:lnTo>
                  <a:lnTo>
                    <a:pt x="64263" y="17374"/>
                  </a:lnTo>
                  <a:lnTo>
                    <a:pt x="64172" y="17510"/>
                  </a:lnTo>
                  <a:lnTo>
                    <a:pt x="64218" y="17601"/>
                  </a:lnTo>
                  <a:lnTo>
                    <a:pt x="64172" y="17783"/>
                  </a:lnTo>
                  <a:lnTo>
                    <a:pt x="64081" y="17783"/>
                  </a:lnTo>
                  <a:lnTo>
                    <a:pt x="63990" y="17283"/>
                  </a:lnTo>
                  <a:lnTo>
                    <a:pt x="64127" y="17147"/>
                  </a:lnTo>
                  <a:lnTo>
                    <a:pt x="64127" y="16965"/>
                  </a:lnTo>
                  <a:lnTo>
                    <a:pt x="63854" y="16737"/>
                  </a:lnTo>
                  <a:lnTo>
                    <a:pt x="63854" y="16510"/>
                  </a:lnTo>
                  <a:lnTo>
                    <a:pt x="63763" y="16328"/>
                  </a:lnTo>
                  <a:lnTo>
                    <a:pt x="63763" y="16146"/>
                  </a:lnTo>
                  <a:lnTo>
                    <a:pt x="63990" y="15964"/>
                  </a:lnTo>
                  <a:lnTo>
                    <a:pt x="63990" y="15873"/>
                  </a:lnTo>
                  <a:lnTo>
                    <a:pt x="63945" y="15691"/>
                  </a:lnTo>
                  <a:lnTo>
                    <a:pt x="63990" y="15418"/>
                  </a:lnTo>
                  <a:lnTo>
                    <a:pt x="63763" y="15418"/>
                  </a:lnTo>
                  <a:lnTo>
                    <a:pt x="63626" y="15282"/>
                  </a:lnTo>
                  <a:lnTo>
                    <a:pt x="63308" y="15509"/>
                  </a:lnTo>
                  <a:lnTo>
                    <a:pt x="62853" y="15555"/>
                  </a:lnTo>
                  <a:lnTo>
                    <a:pt x="62626" y="15555"/>
                  </a:lnTo>
                  <a:lnTo>
                    <a:pt x="62308" y="15236"/>
                  </a:lnTo>
                  <a:lnTo>
                    <a:pt x="62126" y="15145"/>
                  </a:lnTo>
                  <a:lnTo>
                    <a:pt x="62080" y="14963"/>
                  </a:lnTo>
                  <a:lnTo>
                    <a:pt x="61625" y="14918"/>
                  </a:lnTo>
                  <a:lnTo>
                    <a:pt x="61443" y="14782"/>
                  </a:lnTo>
                  <a:lnTo>
                    <a:pt x="61216" y="14600"/>
                  </a:lnTo>
                  <a:lnTo>
                    <a:pt x="60670" y="14600"/>
                  </a:lnTo>
                  <a:lnTo>
                    <a:pt x="60488" y="14509"/>
                  </a:lnTo>
                  <a:lnTo>
                    <a:pt x="60306" y="14600"/>
                  </a:lnTo>
                  <a:lnTo>
                    <a:pt x="60125" y="14918"/>
                  </a:lnTo>
                  <a:lnTo>
                    <a:pt x="60125" y="15100"/>
                  </a:lnTo>
                  <a:lnTo>
                    <a:pt x="60034" y="15145"/>
                  </a:lnTo>
                  <a:lnTo>
                    <a:pt x="59943" y="15100"/>
                  </a:lnTo>
                  <a:lnTo>
                    <a:pt x="59943" y="15191"/>
                  </a:lnTo>
                  <a:lnTo>
                    <a:pt x="60034" y="15327"/>
                  </a:lnTo>
                  <a:lnTo>
                    <a:pt x="60306" y="15145"/>
                  </a:lnTo>
                  <a:lnTo>
                    <a:pt x="60579" y="15236"/>
                  </a:lnTo>
                  <a:lnTo>
                    <a:pt x="60716" y="15509"/>
                  </a:lnTo>
                  <a:lnTo>
                    <a:pt x="60534" y="15828"/>
                  </a:lnTo>
                  <a:lnTo>
                    <a:pt x="60352" y="15873"/>
                  </a:lnTo>
                  <a:lnTo>
                    <a:pt x="59988" y="15737"/>
                  </a:lnTo>
                  <a:lnTo>
                    <a:pt x="59761" y="15464"/>
                  </a:lnTo>
                  <a:lnTo>
                    <a:pt x="59624" y="15464"/>
                  </a:lnTo>
                  <a:lnTo>
                    <a:pt x="59397" y="15646"/>
                  </a:lnTo>
                  <a:lnTo>
                    <a:pt x="59351" y="15737"/>
                  </a:lnTo>
                  <a:lnTo>
                    <a:pt x="59215" y="15782"/>
                  </a:lnTo>
                  <a:lnTo>
                    <a:pt x="59442" y="16146"/>
                  </a:lnTo>
                  <a:lnTo>
                    <a:pt x="59579" y="16146"/>
                  </a:lnTo>
                  <a:lnTo>
                    <a:pt x="59624" y="16328"/>
                  </a:lnTo>
                  <a:lnTo>
                    <a:pt x="59897" y="16555"/>
                  </a:lnTo>
                  <a:lnTo>
                    <a:pt x="60170" y="16555"/>
                  </a:lnTo>
                  <a:lnTo>
                    <a:pt x="60306" y="16692"/>
                  </a:lnTo>
                  <a:lnTo>
                    <a:pt x="60716" y="16737"/>
                  </a:lnTo>
                  <a:lnTo>
                    <a:pt x="60807" y="16601"/>
                  </a:lnTo>
                  <a:lnTo>
                    <a:pt x="60852" y="16601"/>
                  </a:lnTo>
                  <a:lnTo>
                    <a:pt x="60898" y="16737"/>
                  </a:lnTo>
                  <a:lnTo>
                    <a:pt x="61171" y="16737"/>
                  </a:lnTo>
                  <a:lnTo>
                    <a:pt x="61262" y="16965"/>
                  </a:lnTo>
                  <a:lnTo>
                    <a:pt x="61352" y="17010"/>
                  </a:lnTo>
                  <a:lnTo>
                    <a:pt x="61398" y="17192"/>
                  </a:lnTo>
                  <a:lnTo>
                    <a:pt x="61716" y="17192"/>
                  </a:lnTo>
                  <a:lnTo>
                    <a:pt x="61853" y="17101"/>
                  </a:lnTo>
                  <a:lnTo>
                    <a:pt x="61762" y="17237"/>
                  </a:lnTo>
                  <a:lnTo>
                    <a:pt x="61443" y="17328"/>
                  </a:lnTo>
                  <a:lnTo>
                    <a:pt x="61216" y="17192"/>
                  </a:lnTo>
                  <a:lnTo>
                    <a:pt x="61080" y="17192"/>
                  </a:lnTo>
                  <a:lnTo>
                    <a:pt x="60852" y="16965"/>
                  </a:lnTo>
                  <a:lnTo>
                    <a:pt x="60716" y="16919"/>
                  </a:lnTo>
                  <a:lnTo>
                    <a:pt x="60579" y="17010"/>
                  </a:lnTo>
                  <a:lnTo>
                    <a:pt x="60397" y="17010"/>
                  </a:lnTo>
                  <a:lnTo>
                    <a:pt x="60215" y="17192"/>
                  </a:lnTo>
                  <a:lnTo>
                    <a:pt x="60170" y="17056"/>
                  </a:lnTo>
                  <a:lnTo>
                    <a:pt x="60034" y="16965"/>
                  </a:lnTo>
                  <a:lnTo>
                    <a:pt x="59897" y="17010"/>
                  </a:lnTo>
                  <a:lnTo>
                    <a:pt x="59624" y="17010"/>
                  </a:lnTo>
                  <a:lnTo>
                    <a:pt x="59397" y="16874"/>
                  </a:lnTo>
                  <a:lnTo>
                    <a:pt x="59215" y="16919"/>
                  </a:lnTo>
                  <a:lnTo>
                    <a:pt x="59124" y="16783"/>
                  </a:lnTo>
                  <a:lnTo>
                    <a:pt x="59260" y="16692"/>
                  </a:lnTo>
                  <a:lnTo>
                    <a:pt x="59260" y="16555"/>
                  </a:lnTo>
                  <a:lnTo>
                    <a:pt x="59124" y="16464"/>
                  </a:lnTo>
                  <a:lnTo>
                    <a:pt x="59124" y="16328"/>
                  </a:lnTo>
                  <a:lnTo>
                    <a:pt x="58851" y="16100"/>
                  </a:lnTo>
                  <a:lnTo>
                    <a:pt x="58760" y="15919"/>
                  </a:lnTo>
                  <a:lnTo>
                    <a:pt x="58851" y="15737"/>
                  </a:lnTo>
                  <a:lnTo>
                    <a:pt x="58715" y="15509"/>
                  </a:lnTo>
                  <a:lnTo>
                    <a:pt x="58715" y="15145"/>
                  </a:lnTo>
                  <a:lnTo>
                    <a:pt x="58533" y="15009"/>
                  </a:lnTo>
                  <a:lnTo>
                    <a:pt x="58533" y="14736"/>
                  </a:lnTo>
                  <a:lnTo>
                    <a:pt x="58487" y="14645"/>
                  </a:lnTo>
                  <a:lnTo>
                    <a:pt x="58351" y="14645"/>
                  </a:lnTo>
                  <a:lnTo>
                    <a:pt x="58351" y="14463"/>
                  </a:lnTo>
                  <a:lnTo>
                    <a:pt x="58123" y="14281"/>
                  </a:lnTo>
                  <a:lnTo>
                    <a:pt x="57987" y="14372"/>
                  </a:lnTo>
                  <a:lnTo>
                    <a:pt x="58351" y="15009"/>
                  </a:lnTo>
                  <a:lnTo>
                    <a:pt x="58442" y="15418"/>
                  </a:lnTo>
                  <a:lnTo>
                    <a:pt x="58351" y="15782"/>
                  </a:lnTo>
                  <a:lnTo>
                    <a:pt x="58032" y="16146"/>
                  </a:lnTo>
                  <a:lnTo>
                    <a:pt x="57851" y="16282"/>
                  </a:lnTo>
                  <a:lnTo>
                    <a:pt x="57851" y="16373"/>
                  </a:lnTo>
                  <a:lnTo>
                    <a:pt x="57941" y="16510"/>
                  </a:lnTo>
                  <a:lnTo>
                    <a:pt x="58032" y="16692"/>
                  </a:lnTo>
                  <a:lnTo>
                    <a:pt x="57896" y="17010"/>
                  </a:lnTo>
                  <a:lnTo>
                    <a:pt x="57896" y="17192"/>
                  </a:lnTo>
                  <a:lnTo>
                    <a:pt x="58214" y="17374"/>
                  </a:lnTo>
                  <a:lnTo>
                    <a:pt x="58578" y="17692"/>
                  </a:lnTo>
                  <a:lnTo>
                    <a:pt x="58624" y="17920"/>
                  </a:lnTo>
                  <a:lnTo>
                    <a:pt x="58851" y="17920"/>
                  </a:lnTo>
                  <a:lnTo>
                    <a:pt x="59033" y="18102"/>
                  </a:lnTo>
                  <a:lnTo>
                    <a:pt x="59169" y="18420"/>
                  </a:lnTo>
                  <a:lnTo>
                    <a:pt x="59169" y="18966"/>
                  </a:lnTo>
                  <a:lnTo>
                    <a:pt x="59124" y="19148"/>
                  </a:lnTo>
                  <a:lnTo>
                    <a:pt x="59306" y="19466"/>
                  </a:lnTo>
                  <a:lnTo>
                    <a:pt x="59260" y="19784"/>
                  </a:lnTo>
                  <a:lnTo>
                    <a:pt x="59351" y="20012"/>
                  </a:lnTo>
                  <a:lnTo>
                    <a:pt x="59670" y="20285"/>
                  </a:lnTo>
                  <a:lnTo>
                    <a:pt x="59670" y="20467"/>
                  </a:lnTo>
                  <a:lnTo>
                    <a:pt x="59670" y="20694"/>
                  </a:lnTo>
                  <a:lnTo>
                    <a:pt x="59761" y="20785"/>
                  </a:lnTo>
                  <a:lnTo>
                    <a:pt x="59943" y="20830"/>
                  </a:lnTo>
                  <a:lnTo>
                    <a:pt x="60215" y="20694"/>
                  </a:lnTo>
                  <a:lnTo>
                    <a:pt x="60488" y="20785"/>
                  </a:lnTo>
                  <a:lnTo>
                    <a:pt x="60579" y="20694"/>
                  </a:lnTo>
                  <a:lnTo>
                    <a:pt x="60625" y="20467"/>
                  </a:lnTo>
                  <a:lnTo>
                    <a:pt x="60852" y="20285"/>
                  </a:lnTo>
                  <a:lnTo>
                    <a:pt x="61034" y="20376"/>
                  </a:lnTo>
                  <a:lnTo>
                    <a:pt x="61171" y="20285"/>
                  </a:lnTo>
                  <a:lnTo>
                    <a:pt x="61443" y="20467"/>
                  </a:lnTo>
                  <a:lnTo>
                    <a:pt x="61625" y="20421"/>
                  </a:lnTo>
                  <a:lnTo>
                    <a:pt x="61716" y="20603"/>
                  </a:lnTo>
                  <a:lnTo>
                    <a:pt x="62126" y="20739"/>
                  </a:lnTo>
                  <a:lnTo>
                    <a:pt x="62399" y="20739"/>
                  </a:lnTo>
                  <a:lnTo>
                    <a:pt x="62580" y="20967"/>
                  </a:lnTo>
                  <a:lnTo>
                    <a:pt x="62580" y="21103"/>
                  </a:lnTo>
                  <a:lnTo>
                    <a:pt x="62808" y="21240"/>
                  </a:lnTo>
                  <a:lnTo>
                    <a:pt x="62853" y="21376"/>
                  </a:lnTo>
                  <a:lnTo>
                    <a:pt x="62899" y="21376"/>
                  </a:lnTo>
                  <a:lnTo>
                    <a:pt x="62944" y="21513"/>
                  </a:lnTo>
                  <a:lnTo>
                    <a:pt x="63035" y="21604"/>
                  </a:lnTo>
                  <a:lnTo>
                    <a:pt x="62944" y="21694"/>
                  </a:lnTo>
                  <a:lnTo>
                    <a:pt x="62762" y="21740"/>
                  </a:lnTo>
                  <a:lnTo>
                    <a:pt x="62762" y="22013"/>
                  </a:lnTo>
                  <a:lnTo>
                    <a:pt x="62899" y="22240"/>
                  </a:lnTo>
                  <a:lnTo>
                    <a:pt x="62990" y="22286"/>
                  </a:lnTo>
                  <a:lnTo>
                    <a:pt x="62944" y="22422"/>
                  </a:lnTo>
                  <a:lnTo>
                    <a:pt x="63035" y="22559"/>
                  </a:lnTo>
                  <a:lnTo>
                    <a:pt x="63217" y="22559"/>
                  </a:lnTo>
                  <a:lnTo>
                    <a:pt x="63308" y="22741"/>
                  </a:lnTo>
                  <a:lnTo>
                    <a:pt x="63536" y="22741"/>
                  </a:lnTo>
                  <a:lnTo>
                    <a:pt x="63672" y="22513"/>
                  </a:lnTo>
                  <a:lnTo>
                    <a:pt x="63717" y="22650"/>
                  </a:lnTo>
                  <a:lnTo>
                    <a:pt x="63854" y="22604"/>
                  </a:lnTo>
                  <a:lnTo>
                    <a:pt x="63990" y="22650"/>
                  </a:lnTo>
                  <a:lnTo>
                    <a:pt x="63899" y="22695"/>
                  </a:lnTo>
                  <a:lnTo>
                    <a:pt x="63854" y="22786"/>
                  </a:lnTo>
                  <a:lnTo>
                    <a:pt x="63581" y="22786"/>
                  </a:lnTo>
                  <a:lnTo>
                    <a:pt x="63445" y="22831"/>
                  </a:lnTo>
                  <a:lnTo>
                    <a:pt x="63263" y="22877"/>
                  </a:lnTo>
                  <a:lnTo>
                    <a:pt x="63035" y="22741"/>
                  </a:lnTo>
                  <a:lnTo>
                    <a:pt x="62853" y="22741"/>
                  </a:lnTo>
                  <a:lnTo>
                    <a:pt x="62717" y="22559"/>
                  </a:lnTo>
                  <a:lnTo>
                    <a:pt x="62808" y="22468"/>
                  </a:lnTo>
                  <a:lnTo>
                    <a:pt x="62808" y="22286"/>
                  </a:lnTo>
                  <a:lnTo>
                    <a:pt x="62626" y="22104"/>
                  </a:lnTo>
                  <a:lnTo>
                    <a:pt x="62580" y="21922"/>
                  </a:lnTo>
                  <a:lnTo>
                    <a:pt x="62444" y="21831"/>
                  </a:lnTo>
                  <a:lnTo>
                    <a:pt x="62489" y="21604"/>
                  </a:lnTo>
                  <a:lnTo>
                    <a:pt x="62308" y="21376"/>
                  </a:lnTo>
                  <a:lnTo>
                    <a:pt x="62217" y="21376"/>
                  </a:lnTo>
                  <a:lnTo>
                    <a:pt x="62171" y="21240"/>
                  </a:lnTo>
                  <a:lnTo>
                    <a:pt x="61898" y="21149"/>
                  </a:lnTo>
                  <a:lnTo>
                    <a:pt x="61898" y="20921"/>
                  </a:lnTo>
                  <a:lnTo>
                    <a:pt x="61625" y="20648"/>
                  </a:lnTo>
                  <a:lnTo>
                    <a:pt x="61443" y="20648"/>
                  </a:lnTo>
                  <a:lnTo>
                    <a:pt x="61080" y="20967"/>
                  </a:lnTo>
                  <a:lnTo>
                    <a:pt x="60898" y="21012"/>
                  </a:lnTo>
                  <a:lnTo>
                    <a:pt x="60761" y="21194"/>
                  </a:lnTo>
                  <a:lnTo>
                    <a:pt x="60534" y="21376"/>
                  </a:lnTo>
                  <a:lnTo>
                    <a:pt x="60534" y="21831"/>
                  </a:lnTo>
                  <a:lnTo>
                    <a:pt x="60625" y="21967"/>
                  </a:lnTo>
                  <a:lnTo>
                    <a:pt x="60943" y="22195"/>
                  </a:lnTo>
                  <a:lnTo>
                    <a:pt x="61171" y="22741"/>
                  </a:lnTo>
                  <a:lnTo>
                    <a:pt x="61171" y="22877"/>
                  </a:lnTo>
                  <a:lnTo>
                    <a:pt x="60943" y="23332"/>
                  </a:lnTo>
                  <a:lnTo>
                    <a:pt x="60898" y="23605"/>
                  </a:lnTo>
                  <a:lnTo>
                    <a:pt x="61034" y="23832"/>
                  </a:lnTo>
                  <a:lnTo>
                    <a:pt x="60898" y="24196"/>
                  </a:lnTo>
                  <a:lnTo>
                    <a:pt x="60898" y="24332"/>
                  </a:lnTo>
                  <a:lnTo>
                    <a:pt x="60670" y="24560"/>
                  </a:lnTo>
                  <a:lnTo>
                    <a:pt x="60670" y="24696"/>
                  </a:lnTo>
                  <a:lnTo>
                    <a:pt x="60534" y="24742"/>
                  </a:lnTo>
                  <a:lnTo>
                    <a:pt x="60443" y="24878"/>
                  </a:lnTo>
                  <a:lnTo>
                    <a:pt x="60443" y="25105"/>
                  </a:lnTo>
                  <a:lnTo>
                    <a:pt x="60534" y="25196"/>
                  </a:lnTo>
                  <a:lnTo>
                    <a:pt x="60534" y="25378"/>
                  </a:lnTo>
                  <a:lnTo>
                    <a:pt x="60261" y="25515"/>
                  </a:lnTo>
                  <a:lnTo>
                    <a:pt x="59988" y="25424"/>
                  </a:lnTo>
                  <a:lnTo>
                    <a:pt x="59897" y="25333"/>
                  </a:lnTo>
                  <a:lnTo>
                    <a:pt x="59624" y="25333"/>
                  </a:lnTo>
                  <a:lnTo>
                    <a:pt x="59351" y="25378"/>
                  </a:lnTo>
                  <a:lnTo>
                    <a:pt x="59078" y="25333"/>
                  </a:lnTo>
                  <a:lnTo>
                    <a:pt x="58533" y="25242"/>
                  </a:lnTo>
                  <a:lnTo>
                    <a:pt x="58305" y="25015"/>
                  </a:lnTo>
                  <a:lnTo>
                    <a:pt x="58260" y="24878"/>
                  </a:lnTo>
                  <a:lnTo>
                    <a:pt x="57987" y="24924"/>
                  </a:lnTo>
                  <a:lnTo>
                    <a:pt x="57896" y="25060"/>
                  </a:lnTo>
                  <a:lnTo>
                    <a:pt x="57851" y="25015"/>
                  </a:lnTo>
                  <a:lnTo>
                    <a:pt x="57760" y="25015"/>
                  </a:lnTo>
                  <a:lnTo>
                    <a:pt x="57851" y="24787"/>
                  </a:lnTo>
                  <a:lnTo>
                    <a:pt x="58078" y="24787"/>
                  </a:lnTo>
                  <a:lnTo>
                    <a:pt x="58533" y="24742"/>
                  </a:lnTo>
                  <a:lnTo>
                    <a:pt x="58624" y="24651"/>
                  </a:lnTo>
                  <a:lnTo>
                    <a:pt x="58988" y="24833"/>
                  </a:lnTo>
                  <a:lnTo>
                    <a:pt x="59078" y="24833"/>
                  </a:lnTo>
                  <a:lnTo>
                    <a:pt x="59124" y="24742"/>
                  </a:lnTo>
                  <a:lnTo>
                    <a:pt x="59306" y="24742"/>
                  </a:lnTo>
                  <a:lnTo>
                    <a:pt x="59306" y="24878"/>
                  </a:lnTo>
                  <a:lnTo>
                    <a:pt x="59078" y="25015"/>
                  </a:lnTo>
                  <a:lnTo>
                    <a:pt x="59215" y="25105"/>
                  </a:lnTo>
                  <a:lnTo>
                    <a:pt x="59533" y="25105"/>
                  </a:lnTo>
                  <a:lnTo>
                    <a:pt x="59624" y="24969"/>
                  </a:lnTo>
                  <a:lnTo>
                    <a:pt x="59806" y="24878"/>
                  </a:lnTo>
                  <a:lnTo>
                    <a:pt x="59806" y="24787"/>
                  </a:lnTo>
                  <a:lnTo>
                    <a:pt x="59624" y="24605"/>
                  </a:lnTo>
                  <a:lnTo>
                    <a:pt x="59624" y="24469"/>
                  </a:lnTo>
                  <a:lnTo>
                    <a:pt x="59852" y="24605"/>
                  </a:lnTo>
                  <a:lnTo>
                    <a:pt x="59897" y="24469"/>
                  </a:lnTo>
                  <a:lnTo>
                    <a:pt x="59897" y="24150"/>
                  </a:lnTo>
                  <a:lnTo>
                    <a:pt x="60079" y="24059"/>
                  </a:lnTo>
                  <a:lnTo>
                    <a:pt x="60079" y="23968"/>
                  </a:lnTo>
                  <a:lnTo>
                    <a:pt x="59988" y="23968"/>
                  </a:lnTo>
                  <a:lnTo>
                    <a:pt x="59943" y="23923"/>
                  </a:lnTo>
                  <a:lnTo>
                    <a:pt x="60125" y="23832"/>
                  </a:lnTo>
                  <a:lnTo>
                    <a:pt x="60125" y="23468"/>
                  </a:lnTo>
                  <a:lnTo>
                    <a:pt x="60034" y="23377"/>
                  </a:lnTo>
                  <a:lnTo>
                    <a:pt x="60170" y="23241"/>
                  </a:lnTo>
                  <a:lnTo>
                    <a:pt x="60170" y="23195"/>
                  </a:lnTo>
                  <a:lnTo>
                    <a:pt x="60306" y="23059"/>
                  </a:lnTo>
                  <a:lnTo>
                    <a:pt x="60306" y="22786"/>
                  </a:lnTo>
                  <a:lnTo>
                    <a:pt x="60125" y="22604"/>
                  </a:lnTo>
                  <a:lnTo>
                    <a:pt x="59988" y="22331"/>
                  </a:lnTo>
                  <a:lnTo>
                    <a:pt x="60034" y="22104"/>
                  </a:lnTo>
                  <a:lnTo>
                    <a:pt x="60034" y="21922"/>
                  </a:lnTo>
                  <a:lnTo>
                    <a:pt x="60125" y="21967"/>
                  </a:lnTo>
                  <a:lnTo>
                    <a:pt x="60125" y="21831"/>
                  </a:lnTo>
                  <a:lnTo>
                    <a:pt x="59897" y="21558"/>
                  </a:lnTo>
                  <a:lnTo>
                    <a:pt x="59761" y="21558"/>
                  </a:lnTo>
                  <a:lnTo>
                    <a:pt x="59670" y="21467"/>
                  </a:lnTo>
                  <a:lnTo>
                    <a:pt x="59397" y="21376"/>
                  </a:lnTo>
                  <a:lnTo>
                    <a:pt x="59078" y="20967"/>
                  </a:lnTo>
                  <a:lnTo>
                    <a:pt x="59033" y="20603"/>
                  </a:lnTo>
                  <a:lnTo>
                    <a:pt x="58942" y="20512"/>
                  </a:lnTo>
                  <a:lnTo>
                    <a:pt x="59033" y="20376"/>
                  </a:lnTo>
                  <a:lnTo>
                    <a:pt x="58851" y="20285"/>
                  </a:lnTo>
                  <a:lnTo>
                    <a:pt x="58760" y="20103"/>
                  </a:lnTo>
                  <a:lnTo>
                    <a:pt x="58806" y="19875"/>
                  </a:lnTo>
                  <a:lnTo>
                    <a:pt x="58578" y="19511"/>
                  </a:lnTo>
                  <a:lnTo>
                    <a:pt x="58578" y="19284"/>
                  </a:lnTo>
                  <a:lnTo>
                    <a:pt x="58396" y="19102"/>
                  </a:lnTo>
                  <a:lnTo>
                    <a:pt x="58442" y="19011"/>
                  </a:lnTo>
                  <a:lnTo>
                    <a:pt x="58442" y="18875"/>
                  </a:lnTo>
                  <a:lnTo>
                    <a:pt x="58305" y="18738"/>
                  </a:lnTo>
                  <a:lnTo>
                    <a:pt x="58260" y="18238"/>
                  </a:lnTo>
                  <a:lnTo>
                    <a:pt x="58123" y="18102"/>
                  </a:lnTo>
                  <a:lnTo>
                    <a:pt x="57941" y="17965"/>
                  </a:lnTo>
                  <a:lnTo>
                    <a:pt x="57896" y="17647"/>
                  </a:lnTo>
                  <a:lnTo>
                    <a:pt x="57805" y="17601"/>
                  </a:lnTo>
                  <a:lnTo>
                    <a:pt x="57669" y="17647"/>
                  </a:lnTo>
                  <a:lnTo>
                    <a:pt x="57669" y="17601"/>
                  </a:lnTo>
                  <a:lnTo>
                    <a:pt x="57487" y="17556"/>
                  </a:lnTo>
                  <a:lnTo>
                    <a:pt x="57396" y="17328"/>
                  </a:lnTo>
                  <a:lnTo>
                    <a:pt x="57214" y="17192"/>
                  </a:lnTo>
                  <a:lnTo>
                    <a:pt x="57168" y="17010"/>
                  </a:lnTo>
                  <a:lnTo>
                    <a:pt x="57259" y="16965"/>
                  </a:lnTo>
                  <a:lnTo>
                    <a:pt x="57305" y="16783"/>
                  </a:lnTo>
                  <a:lnTo>
                    <a:pt x="57214" y="16646"/>
                  </a:lnTo>
                  <a:lnTo>
                    <a:pt x="57259" y="16555"/>
                  </a:lnTo>
                  <a:lnTo>
                    <a:pt x="57168" y="16419"/>
                  </a:lnTo>
                  <a:lnTo>
                    <a:pt x="57259" y="16010"/>
                  </a:lnTo>
                  <a:lnTo>
                    <a:pt x="57123" y="15737"/>
                  </a:lnTo>
                  <a:lnTo>
                    <a:pt x="57123" y="15464"/>
                  </a:lnTo>
                  <a:lnTo>
                    <a:pt x="57077" y="15373"/>
                  </a:lnTo>
                  <a:lnTo>
                    <a:pt x="57077" y="15191"/>
                  </a:lnTo>
                  <a:lnTo>
                    <a:pt x="56941" y="15009"/>
                  </a:lnTo>
                  <a:lnTo>
                    <a:pt x="57077" y="14963"/>
                  </a:lnTo>
                  <a:lnTo>
                    <a:pt x="57032" y="14782"/>
                  </a:lnTo>
                  <a:lnTo>
                    <a:pt x="56623" y="14782"/>
                  </a:lnTo>
                  <a:lnTo>
                    <a:pt x="56168" y="14554"/>
                  </a:lnTo>
                  <a:lnTo>
                    <a:pt x="55986" y="14554"/>
                  </a:lnTo>
                  <a:lnTo>
                    <a:pt x="55895" y="14645"/>
                  </a:lnTo>
                  <a:lnTo>
                    <a:pt x="55758" y="14600"/>
                  </a:lnTo>
                  <a:lnTo>
                    <a:pt x="55622" y="14600"/>
                  </a:lnTo>
                  <a:lnTo>
                    <a:pt x="55395" y="14691"/>
                  </a:lnTo>
                  <a:lnTo>
                    <a:pt x="55167" y="14691"/>
                  </a:lnTo>
                  <a:lnTo>
                    <a:pt x="54985" y="14782"/>
                  </a:lnTo>
                  <a:lnTo>
                    <a:pt x="54940" y="14691"/>
                  </a:lnTo>
                  <a:lnTo>
                    <a:pt x="54985" y="14600"/>
                  </a:lnTo>
                  <a:lnTo>
                    <a:pt x="54849" y="14554"/>
                  </a:lnTo>
                  <a:lnTo>
                    <a:pt x="54758" y="14600"/>
                  </a:lnTo>
                  <a:lnTo>
                    <a:pt x="54758" y="14918"/>
                  </a:lnTo>
                  <a:lnTo>
                    <a:pt x="54712" y="15191"/>
                  </a:lnTo>
                  <a:lnTo>
                    <a:pt x="54849" y="15373"/>
                  </a:lnTo>
                  <a:lnTo>
                    <a:pt x="54758" y="15418"/>
                  </a:lnTo>
                  <a:lnTo>
                    <a:pt x="54712" y="15737"/>
                  </a:lnTo>
                  <a:lnTo>
                    <a:pt x="54803" y="15828"/>
                  </a:lnTo>
                  <a:lnTo>
                    <a:pt x="54803" y="16010"/>
                  </a:lnTo>
                  <a:lnTo>
                    <a:pt x="54849" y="16146"/>
                  </a:lnTo>
                  <a:lnTo>
                    <a:pt x="54803" y="16282"/>
                  </a:lnTo>
                  <a:lnTo>
                    <a:pt x="54803" y="16510"/>
                  </a:lnTo>
                  <a:lnTo>
                    <a:pt x="54894" y="16692"/>
                  </a:lnTo>
                  <a:lnTo>
                    <a:pt x="54803" y="16874"/>
                  </a:lnTo>
                  <a:lnTo>
                    <a:pt x="54803" y="17056"/>
                  </a:lnTo>
                  <a:lnTo>
                    <a:pt x="54894" y="17237"/>
                  </a:lnTo>
                  <a:lnTo>
                    <a:pt x="54849" y="17328"/>
                  </a:lnTo>
                  <a:lnTo>
                    <a:pt x="54667" y="17465"/>
                  </a:lnTo>
                  <a:lnTo>
                    <a:pt x="54394" y="17874"/>
                  </a:lnTo>
                  <a:lnTo>
                    <a:pt x="54258" y="17965"/>
                  </a:lnTo>
                  <a:lnTo>
                    <a:pt x="54303" y="18102"/>
                  </a:lnTo>
                  <a:lnTo>
                    <a:pt x="54394" y="18238"/>
                  </a:lnTo>
                  <a:lnTo>
                    <a:pt x="54303" y="18374"/>
                  </a:lnTo>
                  <a:lnTo>
                    <a:pt x="54303" y="18647"/>
                  </a:lnTo>
                  <a:lnTo>
                    <a:pt x="54485" y="18829"/>
                  </a:lnTo>
                  <a:lnTo>
                    <a:pt x="54621" y="18784"/>
                  </a:lnTo>
                  <a:lnTo>
                    <a:pt x="54712" y="18875"/>
                  </a:lnTo>
                  <a:lnTo>
                    <a:pt x="54849" y="19148"/>
                  </a:lnTo>
                  <a:lnTo>
                    <a:pt x="55031" y="19148"/>
                  </a:lnTo>
                  <a:lnTo>
                    <a:pt x="55167" y="19284"/>
                  </a:lnTo>
                  <a:lnTo>
                    <a:pt x="55031" y="19284"/>
                  </a:lnTo>
                  <a:lnTo>
                    <a:pt x="54940" y="19466"/>
                  </a:lnTo>
                  <a:lnTo>
                    <a:pt x="54940" y="19648"/>
                  </a:lnTo>
                  <a:lnTo>
                    <a:pt x="55167" y="19830"/>
                  </a:lnTo>
                  <a:lnTo>
                    <a:pt x="55167" y="20012"/>
                  </a:lnTo>
                  <a:lnTo>
                    <a:pt x="55031" y="20103"/>
                  </a:lnTo>
                  <a:lnTo>
                    <a:pt x="54940" y="20012"/>
                  </a:lnTo>
                  <a:lnTo>
                    <a:pt x="54940" y="20103"/>
                  </a:lnTo>
                  <a:lnTo>
                    <a:pt x="55076" y="20467"/>
                  </a:lnTo>
                  <a:lnTo>
                    <a:pt x="55167" y="20557"/>
                  </a:lnTo>
                  <a:lnTo>
                    <a:pt x="55258" y="20830"/>
                  </a:lnTo>
                  <a:lnTo>
                    <a:pt x="55304" y="20694"/>
                  </a:lnTo>
                  <a:lnTo>
                    <a:pt x="55440" y="20785"/>
                  </a:lnTo>
                  <a:lnTo>
                    <a:pt x="55668" y="20785"/>
                  </a:lnTo>
                  <a:lnTo>
                    <a:pt x="55804" y="20921"/>
                  </a:lnTo>
                  <a:lnTo>
                    <a:pt x="55986" y="20694"/>
                  </a:lnTo>
                  <a:lnTo>
                    <a:pt x="56031" y="20785"/>
                  </a:lnTo>
                  <a:lnTo>
                    <a:pt x="56031" y="21058"/>
                  </a:lnTo>
                  <a:lnTo>
                    <a:pt x="56168" y="21194"/>
                  </a:lnTo>
                  <a:lnTo>
                    <a:pt x="56259" y="21194"/>
                  </a:lnTo>
                  <a:lnTo>
                    <a:pt x="56577" y="21604"/>
                  </a:lnTo>
                  <a:lnTo>
                    <a:pt x="56759" y="21649"/>
                  </a:lnTo>
                  <a:lnTo>
                    <a:pt x="56850" y="21558"/>
                  </a:lnTo>
                  <a:lnTo>
                    <a:pt x="57032" y="21558"/>
                  </a:lnTo>
                  <a:lnTo>
                    <a:pt x="57032" y="21649"/>
                  </a:lnTo>
                  <a:lnTo>
                    <a:pt x="57168" y="21649"/>
                  </a:lnTo>
                  <a:lnTo>
                    <a:pt x="57032" y="21740"/>
                  </a:lnTo>
                  <a:lnTo>
                    <a:pt x="57032" y="22195"/>
                  </a:lnTo>
                  <a:lnTo>
                    <a:pt x="56986" y="22286"/>
                  </a:lnTo>
                  <a:lnTo>
                    <a:pt x="57077" y="22468"/>
                  </a:lnTo>
                  <a:lnTo>
                    <a:pt x="57032" y="22559"/>
                  </a:lnTo>
                  <a:lnTo>
                    <a:pt x="56895" y="22559"/>
                  </a:lnTo>
                  <a:lnTo>
                    <a:pt x="56941" y="22741"/>
                  </a:lnTo>
                  <a:lnTo>
                    <a:pt x="56941" y="22877"/>
                  </a:lnTo>
                  <a:lnTo>
                    <a:pt x="56759" y="22831"/>
                  </a:lnTo>
                  <a:lnTo>
                    <a:pt x="56577" y="22468"/>
                  </a:lnTo>
                  <a:lnTo>
                    <a:pt x="56350" y="22331"/>
                  </a:lnTo>
                  <a:lnTo>
                    <a:pt x="56122" y="22240"/>
                  </a:lnTo>
                  <a:lnTo>
                    <a:pt x="55986" y="22058"/>
                  </a:lnTo>
                  <a:lnTo>
                    <a:pt x="55849" y="21876"/>
                  </a:lnTo>
                  <a:lnTo>
                    <a:pt x="55395" y="21876"/>
                  </a:lnTo>
                  <a:lnTo>
                    <a:pt x="54985" y="21604"/>
                  </a:lnTo>
                  <a:lnTo>
                    <a:pt x="54712" y="21558"/>
                  </a:lnTo>
                  <a:lnTo>
                    <a:pt x="54667" y="21422"/>
                  </a:lnTo>
                  <a:lnTo>
                    <a:pt x="54531" y="21422"/>
                  </a:lnTo>
                  <a:lnTo>
                    <a:pt x="54440" y="21285"/>
                  </a:lnTo>
                  <a:lnTo>
                    <a:pt x="54167" y="21376"/>
                  </a:lnTo>
                  <a:lnTo>
                    <a:pt x="54030" y="21513"/>
                  </a:lnTo>
                  <a:lnTo>
                    <a:pt x="53939" y="21331"/>
                  </a:lnTo>
                  <a:lnTo>
                    <a:pt x="54030" y="21240"/>
                  </a:lnTo>
                  <a:lnTo>
                    <a:pt x="53985" y="21149"/>
                  </a:lnTo>
                  <a:lnTo>
                    <a:pt x="53484" y="20967"/>
                  </a:lnTo>
                  <a:lnTo>
                    <a:pt x="53257" y="20785"/>
                  </a:lnTo>
                  <a:lnTo>
                    <a:pt x="52484" y="20785"/>
                  </a:lnTo>
                  <a:lnTo>
                    <a:pt x="51847" y="20830"/>
                  </a:lnTo>
                  <a:lnTo>
                    <a:pt x="51711" y="20785"/>
                  </a:lnTo>
                  <a:lnTo>
                    <a:pt x="51574" y="20830"/>
                  </a:lnTo>
                  <a:lnTo>
                    <a:pt x="51438" y="20739"/>
                  </a:lnTo>
                  <a:lnTo>
                    <a:pt x="51347" y="20785"/>
                  </a:lnTo>
                  <a:lnTo>
                    <a:pt x="51210" y="20785"/>
                  </a:lnTo>
                  <a:lnTo>
                    <a:pt x="51120" y="20876"/>
                  </a:lnTo>
                  <a:lnTo>
                    <a:pt x="51210" y="21012"/>
                  </a:lnTo>
                  <a:lnTo>
                    <a:pt x="51210" y="21149"/>
                  </a:lnTo>
                  <a:lnTo>
                    <a:pt x="51029" y="21240"/>
                  </a:lnTo>
                  <a:lnTo>
                    <a:pt x="51029" y="21285"/>
                  </a:lnTo>
                  <a:lnTo>
                    <a:pt x="51165" y="21467"/>
                  </a:lnTo>
                  <a:lnTo>
                    <a:pt x="51256" y="21513"/>
                  </a:lnTo>
                  <a:lnTo>
                    <a:pt x="51347" y="21831"/>
                  </a:lnTo>
                  <a:lnTo>
                    <a:pt x="51438" y="21967"/>
                  </a:lnTo>
                  <a:lnTo>
                    <a:pt x="51438" y="21831"/>
                  </a:lnTo>
                  <a:lnTo>
                    <a:pt x="51574" y="21831"/>
                  </a:lnTo>
                  <a:lnTo>
                    <a:pt x="51665" y="22058"/>
                  </a:lnTo>
                  <a:lnTo>
                    <a:pt x="51665" y="22195"/>
                  </a:lnTo>
                  <a:lnTo>
                    <a:pt x="51847" y="22286"/>
                  </a:lnTo>
                  <a:lnTo>
                    <a:pt x="52075" y="22513"/>
                  </a:lnTo>
                  <a:lnTo>
                    <a:pt x="51847" y="22468"/>
                  </a:lnTo>
                  <a:lnTo>
                    <a:pt x="51802" y="22377"/>
                  </a:lnTo>
                  <a:lnTo>
                    <a:pt x="51665" y="22377"/>
                  </a:lnTo>
                  <a:lnTo>
                    <a:pt x="51620" y="22650"/>
                  </a:lnTo>
                  <a:lnTo>
                    <a:pt x="51438" y="22786"/>
                  </a:lnTo>
                  <a:lnTo>
                    <a:pt x="51256" y="22650"/>
                  </a:lnTo>
                  <a:lnTo>
                    <a:pt x="51120" y="22741"/>
                  </a:lnTo>
                  <a:lnTo>
                    <a:pt x="51120" y="22831"/>
                  </a:lnTo>
                  <a:lnTo>
                    <a:pt x="51301" y="23059"/>
                  </a:lnTo>
                  <a:lnTo>
                    <a:pt x="51347" y="23104"/>
                  </a:lnTo>
                  <a:lnTo>
                    <a:pt x="51347" y="23195"/>
                  </a:lnTo>
                  <a:lnTo>
                    <a:pt x="51256" y="23286"/>
                  </a:lnTo>
                  <a:lnTo>
                    <a:pt x="50847" y="23286"/>
                  </a:lnTo>
                  <a:lnTo>
                    <a:pt x="50756" y="23195"/>
                  </a:lnTo>
                  <a:lnTo>
                    <a:pt x="50801" y="23059"/>
                  </a:lnTo>
                  <a:lnTo>
                    <a:pt x="50710" y="22877"/>
                  </a:lnTo>
                  <a:lnTo>
                    <a:pt x="50847" y="22786"/>
                  </a:lnTo>
                  <a:lnTo>
                    <a:pt x="50847" y="22695"/>
                  </a:lnTo>
                  <a:lnTo>
                    <a:pt x="50710" y="22513"/>
                  </a:lnTo>
                  <a:lnTo>
                    <a:pt x="50574" y="22468"/>
                  </a:lnTo>
                  <a:lnTo>
                    <a:pt x="50710" y="22331"/>
                  </a:lnTo>
                  <a:lnTo>
                    <a:pt x="50665" y="22286"/>
                  </a:lnTo>
                  <a:lnTo>
                    <a:pt x="50528" y="22331"/>
                  </a:lnTo>
                  <a:lnTo>
                    <a:pt x="50483" y="22331"/>
                  </a:lnTo>
                  <a:lnTo>
                    <a:pt x="50255" y="22559"/>
                  </a:lnTo>
                  <a:lnTo>
                    <a:pt x="50119" y="22559"/>
                  </a:lnTo>
                  <a:lnTo>
                    <a:pt x="49983" y="22695"/>
                  </a:lnTo>
                  <a:lnTo>
                    <a:pt x="49983" y="22786"/>
                  </a:lnTo>
                  <a:lnTo>
                    <a:pt x="49801" y="22786"/>
                  </a:lnTo>
                  <a:lnTo>
                    <a:pt x="49710" y="22877"/>
                  </a:lnTo>
                  <a:lnTo>
                    <a:pt x="49710" y="22968"/>
                  </a:lnTo>
                  <a:lnTo>
                    <a:pt x="49573" y="23059"/>
                  </a:lnTo>
                  <a:lnTo>
                    <a:pt x="49209" y="23059"/>
                  </a:lnTo>
                  <a:lnTo>
                    <a:pt x="49118" y="23013"/>
                  </a:lnTo>
                  <a:lnTo>
                    <a:pt x="49027" y="23059"/>
                  </a:lnTo>
                  <a:lnTo>
                    <a:pt x="48936" y="23059"/>
                  </a:lnTo>
                  <a:lnTo>
                    <a:pt x="48846" y="22968"/>
                  </a:lnTo>
                  <a:lnTo>
                    <a:pt x="48618" y="23104"/>
                  </a:lnTo>
                  <a:lnTo>
                    <a:pt x="48573" y="23195"/>
                  </a:lnTo>
                  <a:lnTo>
                    <a:pt x="48436" y="23195"/>
                  </a:lnTo>
                  <a:lnTo>
                    <a:pt x="48300" y="23332"/>
                  </a:lnTo>
                  <a:lnTo>
                    <a:pt x="48300" y="23423"/>
                  </a:lnTo>
                  <a:lnTo>
                    <a:pt x="48391" y="23514"/>
                  </a:lnTo>
                  <a:lnTo>
                    <a:pt x="48345" y="23605"/>
                  </a:lnTo>
                  <a:lnTo>
                    <a:pt x="48391" y="23696"/>
                  </a:lnTo>
                  <a:lnTo>
                    <a:pt x="48345" y="23741"/>
                  </a:lnTo>
                  <a:lnTo>
                    <a:pt x="48209" y="23650"/>
                  </a:lnTo>
                  <a:lnTo>
                    <a:pt x="48163" y="23559"/>
                  </a:lnTo>
                  <a:lnTo>
                    <a:pt x="48072" y="23559"/>
                  </a:lnTo>
                  <a:lnTo>
                    <a:pt x="47890" y="23741"/>
                  </a:lnTo>
                  <a:lnTo>
                    <a:pt x="47845" y="23923"/>
                  </a:lnTo>
                  <a:lnTo>
                    <a:pt x="47845" y="23741"/>
                  </a:lnTo>
                  <a:lnTo>
                    <a:pt x="47663" y="23696"/>
                  </a:lnTo>
                  <a:lnTo>
                    <a:pt x="47527" y="23741"/>
                  </a:lnTo>
                  <a:lnTo>
                    <a:pt x="47208" y="23741"/>
                  </a:lnTo>
                  <a:lnTo>
                    <a:pt x="47163" y="23650"/>
                  </a:lnTo>
                  <a:lnTo>
                    <a:pt x="47345" y="23468"/>
                  </a:lnTo>
                  <a:lnTo>
                    <a:pt x="47481" y="23468"/>
                  </a:lnTo>
                  <a:lnTo>
                    <a:pt x="47572" y="23377"/>
                  </a:lnTo>
                  <a:lnTo>
                    <a:pt x="47436" y="23195"/>
                  </a:lnTo>
                  <a:lnTo>
                    <a:pt x="47481" y="23150"/>
                  </a:lnTo>
                  <a:lnTo>
                    <a:pt x="47572" y="23059"/>
                  </a:lnTo>
                  <a:lnTo>
                    <a:pt x="47390" y="22922"/>
                  </a:lnTo>
                  <a:lnTo>
                    <a:pt x="47299" y="22968"/>
                  </a:lnTo>
                  <a:lnTo>
                    <a:pt x="47208" y="22968"/>
                  </a:lnTo>
                  <a:lnTo>
                    <a:pt x="47163" y="22877"/>
                  </a:lnTo>
                  <a:lnTo>
                    <a:pt x="47436" y="22741"/>
                  </a:lnTo>
                  <a:lnTo>
                    <a:pt x="47572" y="22741"/>
                  </a:lnTo>
                  <a:lnTo>
                    <a:pt x="47709" y="22650"/>
                  </a:lnTo>
                  <a:lnTo>
                    <a:pt x="47709" y="22604"/>
                  </a:lnTo>
                  <a:lnTo>
                    <a:pt x="47390" y="22650"/>
                  </a:lnTo>
                  <a:lnTo>
                    <a:pt x="46981" y="22831"/>
                  </a:lnTo>
                  <a:lnTo>
                    <a:pt x="46844" y="22922"/>
                  </a:lnTo>
                  <a:lnTo>
                    <a:pt x="46935" y="22968"/>
                  </a:lnTo>
                  <a:lnTo>
                    <a:pt x="46981" y="23150"/>
                  </a:lnTo>
                  <a:lnTo>
                    <a:pt x="47026" y="23241"/>
                  </a:lnTo>
                  <a:lnTo>
                    <a:pt x="46935" y="23332"/>
                  </a:lnTo>
                  <a:lnTo>
                    <a:pt x="46844" y="23332"/>
                  </a:lnTo>
                  <a:lnTo>
                    <a:pt x="46708" y="23195"/>
                  </a:lnTo>
                  <a:lnTo>
                    <a:pt x="46753" y="23104"/>
                  </a:lnTo>
                  <a:lnTo>
                    <a:pt x="46799" y="23059"/>
                  </a:lnTo>
                  <a:lnTo>
                    <a:pt x="46799" y="22968"/>
                  </a:lnTo>
                  <a:lnTo>
                    <a:pt x="46753" y="22968"/>
                  </a:lnTo>
                  <a:lnTo>
                    <a:pt x="46435" y="23286"/>
                  </a:lnTo>
                  <a:lnTo>
                    <a:pt x="46435" y="23332"/>
                  </a:lnTo>
                  <a:lnTo>
                    <a:pt x="46572" y="23468"/>
                  </a:lnTo>
                  <a:lnTo>
                    <a:pt x="46662" y="23514"/>
                  </a:lnTo>
                  <a:lnTo>
                    <a:pt x="46662" y="23605"/>
                  </a:lnTo>
                  <a:lnTo>
                    <a:pt x="46481" y="23787"/>
                  </a:lnTo>
                  <a:lnTo>
                    <a:pt x="46390" y="23741"/>
                  </a:lnTo>
                  <a:lnTo>
                    <a:pt x="46435" y="23650"/>
                  </a:lnTo>
                  <a:lnTo>
                    <a:pt x="46435" y="23514"/>
                  </a:lnTo>
                  <a:lnTo>
                    <a:pt x="46344" y="23514"/>
                  </a:lnTo>
                  <a:lnTo>
                    <a:pt x="46344" y="23423"/>
                  </a:lnTo>
                  <a:lnTo>
                    <a:pt x="46071" y="23514"/>
                  </a:lnTo>
                  <a:lnTo>
                    <a:pt x="46026" y="23605"/>
                  </a:lnTo>
                  <a:lnTo>
                    <a:pt x="45798" y="23696"/>
                  </a:lnTo>
                  <a:lnTo>
                    <a:pt x="45616" y="23650"/>
                  </a:lnTo>
                  <a:lnTo>
                    <a:pt x="45525" y="23741"/>
                  </a:lnTo>
                  <a:lnTo>
                    <a:pt x="45525" y="23832"/>
                  </a:lnTo>
                  <a:lnTo>
                    <a:pt x="45207" y="24196"/>
                  </a:lnTo>
                  <a:lnTo>
                    <a:pt x="45116" y="24196"/>
                  </a:lnTo>
                  <a:lnTo>
                    <a:pt x="44798" y="24560"/>
                  </a:lnTo>
                  <a:lnTo>
                    <a:pt x="44661" y="24651"/>
                  </a:lnTo>
                  <a:lnTo>
                    <a:pt x="44570" y="24514"/>
                  </a:lnTo>
                  <a:lnTo>
                    <a:pt x="44479" y="24514"/>
                  </a:lnTo>
                  <a:lnTo>
                    <a:pt x="44570" y="24696"/>
                  </a:lnTo>
                  <a:lnTo>
                    <a:pt x="44752" y="24833"/>
                  </a:lnTo>
                  <a:lnTo>
                    <a:pt x="44798" y="24969"/>
                  </a:lnTo>
                  <a:lnTo>
                    <a:pt x="44525" y="24878"/>
                  </a:lnTo>
                  <a:lnTo>
                    <a:pt x="44479" y="24969"/>
                  </a:lnTo>
                  <a:lnTo>
                    <a:pt x="44070" y="25015"/>
                  </a:lnTo>
                  <a:lnTo>
                    <a:pt x="43979" y="25060"/>
                  </a:lnTo>
                  <a:lnTo>
                    <a:pt x="44070" y="25242"/>
                  </a:lnTo>
                  <a:lnTo>
                    <a:pt x="44070" y="25378"/>
                  </a:lnTo>
                  <a:lnTo>
                    <a:pt x="43979" y="25560"/>
                  </a:lnTo>
                  <a:lnTo>
                    <a:pt x="44070" y="25788"/>
                  </a:lnTo>
                  <a:lnTo>
                    <a:pt x="43979" y="25970"/>
                  </a:lnTo>
                  <a:lnTo>
                    <a:pt x="43706" y="26106"/>
                  </a:lnTo>
                  <a:lnTo>
                    <a:pt x="43661" y="26151"/>
                  </a:lnTo>
                  <a:lnTo>
                    <a:pt x="43479" y="26151"/>
                  </a:lnTo>
                  <a:lnTo>
                    <a:pt x="43433" y="26288"/>
                  </a:lnTo>
                  <a:lnTo>
                    <a:pt x="43342" y="26106"/>
                  </a:lnTo>
                  <a:lnTo>
                    <a:pt x="43115" y="26242"/>
                  </a:lnTo>
                  <a:lnTo>
                    <a:pt x="42979" y="26242"/>
                  </a:lnTo>
                  <a:lnTo>
                    <a:pt x="42660" y="25833"/>
                  </a:lnTo>
                  <a:lnTo>
                    <a:pt x="42342" y="25560"/>
                  </a:lnTo>
                  <a:lnTo>
                    <a:pt x="42205" y="25469"/>
                  </a:lnTo>
                  <a:lnTo>
                    <a:pt x="42205" y="25242"/>
                  </a:lnTo>
                  <a:lnTo>
                    <a:pt x="42251" y="25151"/>
                  </a:lnTo>
                  <a:lnTo>
                    <a:pt x="42342" y="25196"/>
                  </a:lnTo>
                  <a:lnTo>
                    <a:pt x="42387" y="25105"/>
                  </a:lnTo>
                  <a:lnTo>
                    <a:pt x="42387" y="25015"/>
                  </a:lnTo>
                  <a:lnTo>
                    <a:pt x="42478" y="24924"/>
                  </a:lnTo>
                  <a:lnTo>
                    <a:pt x="42706" y="24924"/>
                  </a:lnTo>
                  <a:lnTo>
                    <a:pt x="42797" y="24833"/>
                  </a:lnTo>
                  <a:lnTo>
                    <a:pt x="43070" y="24833"/>
                  </a:lnTo>
                  <a:lnTo>
                    <a:pt x="43115" y="24696"/>
                  </a:lnTo>
                  <a:lnTo>
                    <a:pt x="42888" y="24423"/>
                  </a:lnTo>
                  <a:lnTo>
                    <a:pt x="42842" y="24287"/>
                  </a:lnTo>
                  <a:lnTo>
                    <a:pt x="42660" y="24287"/>
                  </a:lnTo>
                  <a:lnTo>
                    <a:pt x="42524" y="24105"/>
                  </a:lnTo>
                  <a:lnTo>
                    <a:pt x="42524" y="23923"/>
                  </a:lnTo>
                  <a:lnTo>
                    <a:pt x="42296" y="23832"/>
                  </a:lnTo>
                  <a:lnTo>
                    <a:pt x="41887" y="23787"/>
                  </a:lnTo>
                  <a:lnTo>
                    <a:pt x="41569" y="23787"/>
                  </a:lnTo>
                  <a:lnTo>
                    <a:pt x="41478" y="23832"/>
                  </a:lnTo>
                  <a:lnTo>
                    <a:pt x="41250" y="23832"/>
                  </a:lnTo>
                  <a:lnTo>
                    <a:pt x="40932" y="23605"/>
                  </a:lnTo>
                  <a:lnTo>
                    <a:pt x="40750" y="23605"/>
                  </a:lnTo>
                  <a:lnTo>
                    <a:pt x="40750" y="23696"/>
                  </a:lnTo>
                  <a:lnTo>
                    <a:pt x="41159" y="24014"/>
                  </a:lnTo>
                  <a:lnTo>
                    <a:pt x="41387" y="24196"/>
                  </a:lnTo>
                  <a:lnTo>
                    <a:pt x="41478" y="24514"/>
                  </a:lnTo>
                  <a:lnTo>
                    <a:pt x="41478" y="24696"/>
                  </a:lnTo>
                  <a:lnTo>
                    <a:pt x="41569" y="24787"/>
                  </a:lnTo>
                  <a:lnTo>
                    <a:pt x="41523" y="24878"/>
                  </a:lnTo>
                  <a:lnTo>
                    <a:pt x="41523" y="25015"/>
                  </a:lnTo>
                  <a:lnTo>
                    <a:pt x="41569" y="25105"/>
                  </a:lnTo>
                  <a:lnTo>
                    <a:pt x="41478" y="25196"/>
                  </a:lnTo>
                  <a:lnTo>
                    <a:pt x="41478" y="25560"/>
                  </a:lnTo>
                  <a:lnTo>
                    <a:pt x="41432" y="25742"/>
                  </a:lnTo>
                  <a:lnTo>
                    <a:pt x="41523" y="25924"/>
                  </a:lnTo>
                  <a:lnTo>
                    <a:pt x="41751" y="25924"/>
                  </a:lnTo>
                  <a:lnTo>
                    <a:pt x="41933" y="26061"/>
                  </a:lnTo>
                  <a:lnTo>
                    <a:pt x="42024" y="26197"/>
                  </a:lnTo>
                  <a:lnTo>
                    <a:pt x="41978" y="26242"/>
                  </a:lnTo>
                  <a:lnTo>
                    <a:pt x="42024" y="26379"/>
                  </a:lnTo>
                  <a:lnTo>
                    <a:pt x="41978" y="26424"/>
                  </a:lnTo>
                  <a:lnTo>
                    <a:pt x="41978" y="26515"/>
                  </a:lnTo>
                  <a:lnTo>
                    <a:pt x="42069" y="26606"/>
                  </a:lnTo>
                  <a:lnTo>
                    <a:pt x="42024" y="26697"/>
                  </a:lnTo>
                  <a:lnTo>
                    <a:pt x="42024" y="27061"/>
                  </a:lnTo>
                  <a:lnTo>
                    <a:pt x="41933" y="27152"/>
                  </a:lnTo>
                  <a:lnTo>
                    <a:pt x="42069" y="27379"/>
                  </a:lnTo>
                  <a:lnTo>
                    <a:pt x="42069" y="27652"/>
                  </a:lnTo>
                  <a:lnTo>
                    <a:pt x="41933" y="27561"/>
                  </a:lnTo>
                  <a:lnTo>
                    <a:pt x="41887" y="27379"/>
                  </a:lnTo>
                  <a:lnTo>
                    <a:pt x="41705" y="27198"/>
                  </a:lnTo>
                  <a:lnTo>
                    <a:pt x="41523" y="27516"/>
                  </a:lnTo>
                  <a:lnTo>
                    <a:pt x="41523" y="27334"/>
                  </a:lnTo>
                  <a:lnTo>
                    <a:pt x="41432" y="27198"/>
                  </a:lnTo>
                  <a:lnTo>
                    <a:pt x="40978" y="27198"/>
                  </a:lnTo>
                  <a:lnTo>
                    <a:pt x="40796" y="27107"/>
                  </a:lnTo>
                  <a:lnTo>
                    <a:pt x="40614" y="27061"/>
                  </a:lnTo>
                  <a:lnTo>
                    <a:pt x="40523" y="27152"/>
                  </a:lnTo>
                  <a:lnTo>
                    <a:pt x="40341" y="27516"/>
                  </a:lnTo>
                  <a:lnTo>
                    <a:pt x="40068" y="27743"/>
                  </a:lnTo>
                  <a:lnTo>
                    <a:pt x="39886" y="27789"/>
                  </a:lnTo>
                  <a:lnTo>
                    <a:pt x="39750" y="27925"/>
                  </a:lnTo>
                  <a:lnTo>
                    <a:pt x="39704" y="28107"/>
                  </a:lnTo>
                  <a:lnTo>
                    <a:pt x="39522" y="28335"/>
                  </a:lnTo>
                  <a:lnTo>
                    <a:pt x="39295" y="28516"/>
                  </a:lnTo>
                  <a:lnTo>
                    <a:pt x="39295" y="28653"/>
                  </a:lnTo>
                  <a:lnTo>
                    <a:pt x="39386" y="28880"/>
                  </a:lnTo>
                  <a:lnTo>
                    <a:pt x="39750" y="29244"/>
                  </a:lnTo>
                  <a:lnTo>
                    <a:pt x="39931" y="29562"/>
                  </a:lnTo>
                  <a:lnTo>
                    <a:pt x="39841" y="29699"/>
                  </a:lnTo>
                  <a:lnTo>
                    <a:pt x="39704" y="29699"/>
                  </a:lnTo>
                  <a:lnTo>
                    <a:pt x="39704" y="29881"/>
                  </a:lnTo>
                  <a:lnTo>
                    <a:pt x="39568" y="29972"/>
                  </a:lnTo>
                  <a:lnTo>
                    <a:pt x="39477" y="30108"/>
                  </a:lnTo>
                  <a:lnTo>
                    <a:pt x="39295" y="29926"/>
                  </a:lnTo>
                  <a:lnTo>
                    <a:pt x="38749" y="29699"/>
                  </a:lnTo>
                  <a:lnTo>
                    <a:pt x="38613" y="29699"/>
                  </a:lnTo>
                  <a:lnTo>
                    <a:pt x="38522" y="29562"/>
                  </a:lnTo>
                  <a:lnTo>
                    <a:pt x="38249" y="29562"/>
                  </a:lnTo>
                  <a:lnTo>
                    <a:pt x="38112" y="29472"/>
                  </a:lnTo>
                  <a:lnTo>
                    <a:pt x="38021" y="29290"/>
                  </a:lnTo>
                  <a:lnTo>
                    <a:pt x="37794" y="29244"/>
                  </a:lnTo>
                  <a:lnTo>
                    <a:pt x="37612" y="29108"/>
                  </a:lnTo>
                  <a:lnTo>
                    <a:pt x="37430" y="29108"/>
                  </a:lnTo>
                  <a:lnTo>
                    <a:pt x="37385" y="29244"/>
                  </a:lnTo>
                  <a:lnTo>
                    <a:pt x="37430" y="29335"/>
                  </a:lnTo>
                  <a:lnTo>
                    <a:pt x="37385" y="29426"/>
                  </a:lnTo>
                  <a:lnTo>
                    <a:pt x="37476" y="29517"/>
                  </a:lnTo>
                  <a:lnTo>
                    <a:pt x="37339" y="29608"/>
                  </a:lnTo>
                  <a:lnTo>
                    <a:pt x="37203" y="29608"/>
                  </a:lnTo>
                  <a:lnTo>
                    <a:pt x="37294" y="29835"/>
                  </a:lnTo>
                  <a:lnTo>
                    <a:pt x="37339" y="30017"/>
                  </a:lnTo>
                  <a:lnTo>
                    <a:pt x="37567" y="30108"/>
                  </a:lnTo>
                  <a:lnTo>
                    <a:pt x="37703" y="30290"/>
                  </a:lnTo>
                  <a:lnTo>
                    <a:pt x="37885" y="30381"/>
                  </a:lnTo>
                  <a:lnTo>
                    <a:pt x="38067" y="30336"/>
                  </a:lnTo>
                  <a:lnTo>
                    <a:pt x="38158" y="30336"/>
                  </a:lnTo>
                  <a:lnTo>
                    <a:pt x="38249" y="30245"/>
                  </a:lnTo>
                  <a:lnTo>
                    <a:pt x="38249" y="30336"/>
                  </a:lnTo>
                  <a:lnTo>
                    <a:pt x="38431" y="30427"/>
                  </a:lnTo>
                  <a:lnTo>
                    <a:pt x="38431" y="30472"/>
                  </a:lnTo>
                  <a:lnTo>
                    <a:pt x="38385" y="30563"/>
                  </a:lnTo>
                  <a:lnTo>
                    <a:pt x="38522" y="30654"/>
                  </a:lnTo>
                  <a:lnTo>
                    <a:pt x="38522" y="30927"/>
                  </a:lnTo>
                  <a:lnTo>
                    <a:pt x="38431" y="30972"/>
                  </a:lnTo>
                  <a:lnTo>
                    <a:pt x="38294" y="30972"/>
                  </a:lnTo>
                  <a:lnTo>
                    <a:pt x="38112" y="31154"/>
                  </a:lnTo>
                  <a:lnTo>
                    <a:pt x="38021" y="31154"/>
                  </a:lnTo>
                  <a:lnTo>
                    <a:pt x="37885" y="31018"/>
                  </a:lnTo>
                  <a:lnTo>
                    <a:pt x="37657" y="31018"/>
                  </a:lnTo>
                  <a:lnTo>
                    <a:pt x="37567" y="30927"/>
                  </a:lnTo>
                  <a:lnTo>
                    <a:pt x="37294" y="30927"/>
                  </a:lnTo>
                  <a:lnTo>
                    <a:pt x="37203" y="30836"/>
                  </a:lnTo>
                  <a:lnTo>
                    <a:pt x="37203" y="30654"/>
                  </a:lnTo>
                  <a:lnTo>
                    <a:pt x="37066" y="30563"/>
                  </a:lnTo>
                  <a:lnTo>
                    <a:pt x="36975" y="30427"/>
                  </a:lnTo>
                  <a:lnTo>
                    <a:pt x="36930" y="30427"/>
                  </a:lnTo>
                  <a:lnTo>
                    <a:pt x="36748" y="30518"/>
                  </a:lnTo>
                  <a:lnTo>
                    <a:pt x="36430" y="30427"/>
                  </a:lnTo>
                  <a:lnTo>
                    <a:pt x="36384" y="30290"/>
                  </a:lnTo>
                  <a:lnTo>
                    <a:pt x="36293" y="30199"/>
                  </a:lnTo>
                  <a:lnTo>
                    <a:pt x="36384" y="30063"/>
                  </a:lnTo>
                  <a:lnTo>
                    <a:pt x="36339" y="29881"/>
                  </a:lnTo>
                  <a:lnTo>
                    <a:pt x="36339" y="29699"/>
                  </a:lnTo>
                  <a:lnTo>
                    <a:pt x="36157" y="29608"/>
                  </a:lnTo>
                  <a:lnTo>
                    <a:pt x="36157" y="29472"/>
                  </a:lnTo>
                  <a:lnTo>
                    <a:pt x="35975" y="29244"/>
                  </a:lnTo>
                  <a:lnTo>
                    <a:pt x="35975" y="29062"/>
                  </a:lnTo>
                  <a:lnTo>
                    <a:pt x="35838" y="29062"/>
                  </a:lnTo>
                  <a:lnTo>
                    <a:pt x="35884" y="28880"/>
                  </a:lnTo>
                  <a:lnTo>
                    <a:pt x="35975" y="28880"/>
                  </a:lnTo>
                  <a:lnTo>
                    <a:pt x="36020" y="28607"/>
                  </a:lnTo>
                  <a:lnTo>
                    <a:pt x="36020" y="28471"/>
                  </a:lnTo>
                  <a:lnTo>
                    <a:pt x="35975" y="28471"/>
                  </a:lnTo>
                  <a:lnTo>
                    <a:pt x="35975" y="28335"/>
                  </a:lnTo>
                  <a:lnTo>
                    <a:pt x="36020" y="28244"/>
                  </a:lnTo>
                  <a:lnTo>
                    <a:pt x="35929" y="28244"/>
                  </a:lnTo>
                  <a:lnTo>
                    <a:pt x="35747" y="28016"/>
                  </a:lnTo>
                  <a:lnTo>
                    <a:pt x="35383" y="27834"/>
                  </a:lnTo>
                  <a:lnTo>
                    <a:pt x="35293" y="27925"/>
                  </a:lnTo>
                  <a:lnTo>
                    <a:pt x="35202" y="27834"/>
                  </a:lnTo>
                  <a:lnTo>
                    <a:pt x="35111" y="27834"/>
                  </a:lnTo>
                  <a:lnTo>
                    <a:pt x="35020" y="27880"/>
                  </a:lnTo>
                  <a:lnTo>
                    <a:pt x="34838" y="27880"/>
                  </a:lnTo>
                  <a:lnTo>
                    <a:pt x="34929" y="27789"/>
                  </a:lnTo>
                  <a:lnTo>
                    <a:pt x="35065" y="27789"/>
                  </a:lnTo>
                  <a:lnTo>
                    <a:pt x="35111" y="27652"/>
                  </a:lnTo>
                  <a:lnTo>
                    <a:pt x="34929" y="27652"/>
                  </a:lnTo>
                  <a:lnTo>
                    <a:pt x="34929" y="27516"/>
                  </a:lnTo>
                  <a:lnTo>
                    <a:pt x="35065" y="27470"/>
                  </a:lnTo>
                  <a:lnTo>
                    <a:pt x="34929" y="27379"/>
                  </a:lnTo>
                  <a:lnTo>
                    <a:pt x="34838" y="27425"/>
                  </a:lnTo>
                  <a:lnTo>
                    <a:pt x="34565" y="27516"/>
                  </a:lnTo>
                  <a:lnTo>
                    <a:pt x="34519" y="27470"/>
                  </a:lnTo>
                  <a:lnTo>
                    <a:pt x="34610" y="27379"/>
                  </a:lnTo>
                  <a:lnTo>
                    <a:pt x="34747" y="27288"/>
                  </a:lnTo>
                  <a:lnTo>
                    <a:pt x="34701" y="27243"/>
                  </a:lnTo>
                  <a:lnTo>
                    <a:pt x="34474" y="27198"/>
                  </a:lnTo>
                  <a:lnTo>
                    <a:pt x="34428" y="27061"/>
                  </a:lnTo>
                  <a:lnTo>
                    <a:pt x="34246" y="26925"/>
                  </a:lnTo>
                  <a:lnTo>
                    <a:pt x="34201" y="26697"/>
                  </a:lnTo>
                  <a:lnTo>
                    <a:pt x="34065" y="26606"/>
                  </a:lnTo>
                  <a:lnTo>
                    <a:pt x="34065" y="26561"/>
                  </a:lnTo>
                  <a:lnTo>
                    <a:pt x="34246" y="26561"/>
                  </a:lnTo>
                  <a:lnTo>
                    <a:pt x="34246" y="26606"/>
                  </a:lnTo>
                  <a:lnTo>
                    <a:pt x="34474" y="26606"/>
                  </a:lnTo>
                  <a:lnTo>
                    <a:pt x="34519" y="26743"/>
                  </a:lnTo>
                  <a:lnTo>
                    <a:pt x="34838" y="27016"/>
                  </a:lnTo>
                  <a:lnTo>
                    <a:pt x="34974" y="27016"/>
                  </a:lnTo>
                  <a:lnTo>
                    <a:pt x="34974" y="26970"/>
                  </a:lnTo>
                  <a:lnTo>
                    <a:pt x="35156" y="27107"/>
                  </a:lnTo>
                  <a:lnTo>
                    <a:pt x="35383" y="27107"/>
                  </a:lnTo>
                  <a:lnTo>
                    <a:pt x="35429" y="27016"/>
                  </a:lnTo>
                  <a:lnTo>
                    <a:pt x="35520" y="27152"/>
                  </a:lnTo>
                  <a:lnTo>
                    <a:pt x="35429" y="27198"/>
                  </a:lnTo>
                  <a:lnTo>
                    <a:pt x="35520" y="27243"/>
                  </a:lnTo>
                  <a:lnTo>
                    <a:pt x="35520" y="27334"/>
                  </a:lnTo>
                  <a:lnTo>
                    <a:pt x="35656" y="27334"/>
                  </a:lnTo>
                  <a:lnTo>
                    <a:pt x="35747" y="27243"/>
                  </a:lnTo>
                  <a:lnTo>
                    <a:pt x="35975" y="27243"/>
                  </a:lnTo>
                  <a:lnTo>
                    <a:pt x="35929" y="27288"/>
                  </a:lnTo>
                  <a:lnTo>
                    <a:pt x="36202" y="27288"/>
                  </a:lnTo>
                  <a:lnTo>
                    <a:pt x="36202" y="27379"/>
                  </a:lnTo>
                  <a:lnTo>
                    <a:pt x="36430" y="27607"/>
                  </a:lnTo>
                  <a:lnTo>
                    <a:pt x="36520" y="27516"/>
                  </a:lnTo>
                  <a:lnTo>
                    <a:pt x="36657" y="27561"/>
                  </a:lnTo>
                  <a:lnTo>
                    <a:pt x="36702" y="27607"/>
                  </a:lnTo>
                  <a:lnTo>
                    <a:pt x="36930" y="27607"/>
                  </a:lnTo>
                  <a:lnTo>
                    <a:pt x="37066" y="27652"/>
                  </a:lnTo>
                  <a:lnTo>
                    <a:pt x="37157" y="27561"/>
                  </a:lnTo>
                  <a:lnTo>
                    <a:pt x="37339" y="27698"/>
                  </a:lnTo>
                  <a:lnTo>
                    <a:pt x="37612" y="27789"/>
                  </a:lnTo>
                  <a:lnTo>
                    <a:pt x="38067" y="27789"/>
                  </a:lnTo>
                  <a:lnTo>
                    <a:pt x="38431" y="27743"/>
                  </a:lnTo>
                  <a:lnTo>
                    <a:pt x="38476" y="27698"/>
                  </a:lnTo>
                  <a:lnTo>
                    <a:pt x="38704" y="27698"/>
                  </a:lnTo>
                  <a:lnTo>
                    <a:pt x="38840" y="27607"/>
                  </a:lnTo>
                  <a:lnTo>
                    <a:pt x="39113" y="27561"/>
                  </a:lnTo>
                  <a:lnTo>
                    <a:pt x="39295" y="27425"/>
                  </a:lnTo>
                  <a:lnTo>
                    <a:pt x="39613" y="27016"/>
                  </a:lnTo>
                  <a:lnTo>
                    <a:pt x="39659" y="26925"/>
                  </a:lnTo>
                  <a:lnTo>
                    <a:pt x="39795" y="26697"/>
                  </a:lnTo>
                  <a:lnTo>
                    <a:pt x="39795" y="26561"/>
                  </a:lnTo>
                  <a:lnTo>
                    <a:pt x="39886" y="26470"/>
                  </a:lnTo>
                  <a:lnTo>
                    <a:pt x="39886" y="26242"/>
                  </a:lnTo>
                  <a:lnTo>
                    <a:pt x="39886" y="25833"/>
                  </a:lnTo>
                  <a:lnTo>
                    <a:pt x="39841" y="25788"/>
                  </a:lnTo>
                  <a:lnTo>
                    <a:pt x="39795" y="25788"/>
                  </a:lnTo>
                  <a:lnTo>
                    <a:pt x="39659" y="25560"/>
                  </a:lnTo>
                  <a:lnTo>
                    <a:pt x="39568" y="25515"/>
                  </a:lnTo>
                  <a:lnTo>
                    <a:pt x="39522" y="25333"/>
                  </a:lnTo>
                  <a:lnTo>
                    <a:pt x="39340" y="25151"/>
                  </a:lnTo>
                  <a:lnTo>
                    <a:pt x="39204" y="25105"/>
                  </a:lnTo>
                  <a:lnTo>
                    <a:pt x="39158" y="25196"/>
                  </a:lnTo>
                  <a:lnTo>
                    <a:pt x="38976" y="25105"/>
                  </a:lnTo>
                  <a:lnTo>
                    <a:pt x="38976" y="25015"/>
                  </a:lnTo>
                  <a:lnTo>
                    <a:pt x="38704" y="24878"/>
                  </a:lnTo>
                  <a:lnTo>
                    <a:pt x="38704" y="24742"/>
                  </a:lnTo>
                  <a:lnTo>
                    <a:pt x="38522" y="24560"/>
                  </a:lnTo>
                  <a:lnTo>
                    <a:pt x="38431" y="24560"/>
                  </a:lnTo>
                  <a:lnTo>
                    <a:pt x="38476" y="24651"/>
                  </a:lnTo>
                  <a:lnTo>
                    <a:pt x="38613" y="24833"/>
                  </a:lnTo>
                  <a:lnTo>
                    <a:pt x="38476" y="24878"/>
                  </a:lnTo>
                  <a:lnTo>
                    <a:pt x="38294" y="24696"/>
                  </a:lnTo>
                  <a:lnTo>
                    <a:pt x="38158" y="24696"/>
                  </a:lnTo>
                  <a:lnTo>
                    <a:pt x="37930" y="24469"/>
                  </a:lnTo>
                  <a:lnTo>
                    <a:pt x="37839" y="24469"/>
                  </a:lnTo>
                  <a:lnTo>
                    <a:pt x="37839" y="24560"/>
                  </a:lnTo>
                  <a:lnTo>
                    <a:pt x="37885" y="24651"/>
                  </a:lnTo>
                  <a:lnTo>
                    <a:pt x="37748" y="24651"/>
                  </a:lnTo>
                  <a:lnTo>
                    <a:pt x="37567" y="24378"/>
                  </a:lnTo>
                  <a:lnTo>
                    <a:pt x="37430" y="24332"/>
                  </a:lnTo>
                  <a:lnTo>
                    <a:pt x="37294" y="24196"/>
                  </a:lnTo>
                  <a:lnTo>
                    <a:pt x="36748" y="23832"/>
                  </a:lnTo>
                  <a:lnTo>
                    <a:pt x="35929" y="23377"/>
                  </a:lnTo>
                  <a:lnTo>
                    <a:pt x="35747" y="23286"/>
                  </a:lnTo>
                  <a:lnTo>
                    <a:pt x="35747" y="23377"/>
                  </a:lnTo>
                  <a:lnTo>
                    <a:pt x="35565" y="23286"/>
                  </a:lnTo>
                  <a:lnTo>
                    <a:pt x="35383" y="23241"/>
                  </a:lnTo>
                  <a:lnTo>
                    <a:pt x="35383" y="23286"/>
                  </a:lnTo>
                  <a:lnTo>
                    <a:pt x="35247" y="23377"/>
                  </a:lnTo>
                  <a:lnTo>
                    <a:pt x="35111" y="23332"/>
                  </a:lnTo>
                  <a:lnTo>
                    <a:pt x="34883" y="23332"/>
                  </a:lnTo>
                  <a:lnTo>
                    <a:pt x="34747" y="23150"/>
                  </a:lnTo>
                  <a:lnTo>
                    <a:pt x="34610" y="23104"/>
                  </a:lnTo>
                  <a:lnTo>
                    <a:pt x="34610" y="23150"/>
                  </a:lnTo>
                  <a:lnTo>
                    <a:pt x="34701" y="23241"/>
                  </a:lnTo>
                  <a:lnTo>
                    <a:pt x="34701" y="23332"/>
                  </a:lnTo>
                  <a:lnTo>
                    <a:pt x="34565" y="23241"/>
                  </a:lnTo>
                  <a:lnTo>
                    <a:pt x="34428" y="23241"/>
                  </a:lnTo>
                  <a:lnTo>
                    <a:pt x="34383" y="23332"/>
                  </a:lnTo>
                  <a:lnTo>
                    <a:pt x="34383" y="23423"/>
                  </a:lnTo>
                  <a:lnTo>
                    <a:pt x="34292" y="23605"/>
                  </a:lnTo>
                  <a:lnTo>
                    <a:pt x="34110" y="23605"/>
                  </a:lnTo>
                  <a:lnTo>
                    <a:pt x="34201" y="23468"/>
                  </a:lnTo>
                  <a:lnTo>
                    <a:pt x="34292" y="23423"/>
                  </a:lnTo>
                  <a:lnTo>
                    <a:pt x="34246" y="23332"/>
                  </a:lnTo>
                  <a:lnTo>
                    <a:pt x="34156" y="23332"/>
                  </a:lnTo>
                  <a:lnTo>
                    <a:pt x="34156" y="23241"/>
                  </a:lnTo>
                  <a:lnTo>
                    <a:pt x="34156" y="23195"/>
                  </a:lnTo>
                  <a:lnTo>
                    <a:pt x="34110" y="23150"/>
                  </a:lnTo>
                  <a:lnTo>
                    <a:pt x="34019" y="23241"/>
                  </a:lnTo>
                  <a:lnTo>
                    <a:pt x="33928" y="23377"/>
                  </a:lnTo>
                  <a:lnTo>
                    <a:pt x="33928" y="23286"/>
                  </a:lnTo>
                  <a:lnTo>
                    <a:pt x="33928" y="23241"/>
                  </a:lnTo>
                  <a:lnTo>
                    <a:pt x="33883" y="23195"/>
                  </a:lnTo>
                  <a:lnTo>
                    <a:pt x="33792" y="23286"/>
                  </a:lnTo>
                  <a:lnTo>
                    <a:pt x="33746" y="23286"/>
                  </a:lnTo>
                  <a:lnTo>
                    <a:pt x="33746" y="23150"/>
                  </a:lnTo>
                  <a:lnTo>
                    <a:pt x="33610" y="23104"/>
                  </a:lnTo>
                  <a:lnTo>
                    <a:pt x="33473" y="23241"/>
                  </a:lnTo>
                  <a:lnTo>
                    <a:pt x="33473" y="23059"/>
                  </a:lnTo>
                  <a:lnTo>
                    <a:pt x="33382" y="23059"/>
                  </a:lnTo>
                  <a:lnTo>
                    <a:pt x="33291" y="23150"/>
                  </a:lnTo>
                  <a:lnTo>
                    <a:pt x="33246" y="23013"/>
                  </a:lnTo>
                  <a:lnTo>
                    <a:pt x="33246" y="22831"/>
                  </a:lnTo>
                  <a:lnTo>
                    <a:pt x="33337" y="22695"/>
                  </a:lnTo>
                  <a:lnTo>
                    <a:pt x="33337" y="22831"/>
                  </a:lnTo>
                  <a:lnTo>
                    <a:pt x="33428" y="22922"/>
                  </a:lnTo>
                  <a:lnTo>
                    <a:pt x="33610" y="22922"/>
                  </a:lnTo>
                  <a:lnTo>
                    <a:pt x="33746" y="22968"/>
                  </a:lnTo>
                  <a:lnTo>
                    <a:pt x="33883" y="22877"/>
                  </a:lnTo>
                  <a:lnTo>
                    <a:pt x="33883" y="22786"/>
                  </a:lnTo>
                  <a:lnTo>
                    <a:pt x="33792" y="22741"/>
                  </a:lnTo>
                  <a:lnTo>
                    <a:pt x="33746" y="22695"/>
                  </a:lnTo>
                  <a:lnTo>
                    <a:pt x="33655" y="22650"/>
                  </a:lnTo>
                  <a:lnTo>
                    <a:pt x="33564" y="22695"/>
                  </a:lnTo>
                  <a:lnTo>
                    <a:pt x="33473" y="22604"/>
                  </a:lnTo>
                  <a:lnTo>
                    <a:pt x="33428" y="22513"/>
                  </a:lnTo>
                  <a:lnTo>
                    <a:pt x="33246" y="22422"/>
                  </a:lnTo>
                  <a:lnTo>
                    <a:pt x="33109" y="22422"/>
                  </a:lnTo>
                  <a:lnTo>
                    <a:pt x="33064" y="22468"/>
                  </a:lnTo>
                  <a:lnTo>
                    <a:pt x="33109" y="22559"/>
                  </a:lnTo>
                  <a:lnTo>
                    <a:pt x="33155" y="22559"/>
                  </a:lnTo>
                  <a:lnTo>
                    <a:pt x="33155" y="22650"/>
                  </a:lnTo>
                  <a:lnTo>
                    <a:pt x="32973" y="22650"/>
                  </a:lnTo>
                  <a:lnTo>
                    <a:pt x="32973" y="22695"/>
                  </a:lnTo>
                  <a:lnTo>
                    <a:pt x="33109" y="22786"/>
                  </a:lnTo>
                  <a:lnTo>
                    <a:pt x="33064" y="22831"/>
                  </a:lnTo>
                  <a:lnTo>
                    <a:pt x="32928" y="22831"/>
                  </a:lnTo>
                  <a:lnTo>
                    <a:pt x="32882" y="22922"/>
                  </a:lnTo>
                  <a:lnTo>
                    <a:pt x="32882" y="23150"/>
                  </a:lnTo>
                  <a:lnTo>
                    <a:pt x="32791" y="23013"/>
                  </a:lnTo>
                  <a:lnTo>
                    <a:pt x="32791" y="22877"/>
                  </a:lnTo>
                  <a:lnTo>
                    <a:pt x="32746" y="22831"/>
                  </a:lnTo>
                  <a:lnTo>
                    <a:pt x="32518" y="22831"/>
                  </a:lnTo>
                  <a:lnTo>
                    <a:pt x="32427" y="22741"/>
                  </a:lnTo>
                  <a:lnTo>
                    <a:pt x="32291" y="22741"/>
                  </a:lnTo>
                  <a:lnTo>
                    <a:pt x="32291" y="22831"/>
                  </a:lnTo>
                  <a:lnTo>
                    <a:pt x="32245" y="22786"/>
                  </a:lnTo>
                  <a:lnTo>
                    <a:pt x="32200" y="22695"/>
                  </a:lnTo>
                  <a:lnTo>
                    <a:pt x="32109" y="22695"/>
                  </a:lnTo>
                  <a:lnTo>
                    <a:pt x="32109" y="22786"/>
                  </a:lnTo>
                  <a:lnTo>
                    <a:pt x="32109" y="22968"/>
                  </a:lnTo>
                  <a:lnTo>
                    <a:pt x="32063" y="22922"/>
                  </a:lnTo>
                  <a:lnTo>
                    <a:pt x="31972" y="22786"/>
                  </a:lnTo>
                  <a:lnTo>
                    <a:pt x="31836" y="22877"/>
                  </a:lnTo>
                  <a:lnTo>
                    <a:pt x="31836" y="22968"/>
                  </a:lnTo>
                  <a:lnTo>
                    <a:pt x="31791" y="22831"/>
                  </a:lnTo>
                  <a:lnTo>
                    <a:pt x="31745" y="22650"/>
                  </a:lnTo>
                  <a:lnTo>
                    <a:pt x="31700" y="22650"/>
                  </a:lnTo>
                  <a:lnTo>
                    <a:pt x="31609" y="22513"/>
                  </a:lnTo>
                  <a:lnTo>
                    <a:pt x="31563" y="22468"/>
                  </a:lnTo>
                  <a:lnTo>
                    <a:pt x="31427" y="22468"/>
                  </a:lnTo>
                  <a:lnTo>
                    <a:pt x="31290" y="22377"/>
                  </a:lnTo>
                  <a:lnTo>
                    <a:pt x="31108" y="22377"/>
                  </a:lnTo>
                  <a:lnTo>
                    <a:pt x="31017" y="22240"/>
                  </a:lnTo>
                  <a:lnTo>
                    <a:pt x="31063" y="22240"/>
                  </a:lnTo>
                  <a:lnTo>
                    <a:pt x="31290" y="22286"/>
                  </a:lnTo>
                  <a:lnTo>
                    <a:pt x="31472" y="22286"/>
                  </a:lnTo>
                  <a:lnTo>
                    <a:pt x="31654" y="22331"/>
                  </a:lnTo>
                  <a:lnTo>
                    <a:pt x="31927" y="22377"/>
                  </a:lnTo>
                  <a:lnTo>
                    <a:pt x="32154" y="22286"/>
                  </a:lnTo>
                  <a:lnTo>
                    <a:pt x="32291" y="22013"/>
                  </a:lnTo>
                  <a:lnTo>
                    <a:pt x="32609" y="21922"/>
                  </a:lnTo>
                  <a:lnTo>
                    <a:pt x="32746" y="21831"/>
                  </a:lnTo>
                  <a:lnTo>
                    <a:pt x="32746" y="21694"/>
                  </a:lnTo>
                  <a:lnTo>
                    <a:pt x="32655" y="21649"/>
                  </a:lnTo>
                  <a:lnTo>
                    <a:pt x="32609" y="21604"/>
                  </a:lnTo>
                  <a:lnTo>
                    <a:pt x="32518" y="21558"/>
                  </a:lnTo>
                  <a:lnTo>
                    <a:pt x="32382" y="21558"/>
                  </a:lnTo>
                  <a:lnTo>
                    <a:pt x="32154" y="21422"/>
                  </a:lnTo>
                  <a:lnTo>
                    <a:pt x="32063" y="21422"/>
                  </a:lnTo>
                  <a:lnTo>
                    <a:pt x="31927" y="21558"/>
                  </a:lnTo>
                  <a:lnTo>
                    <a:pt x="31882" y="21558"/>
                  </a:lnTo>
                  <a:lnTo>
                    <a:pt x="31882" y="21467"/>
                  </a:lnTo>
                  <a:lnTo>
                    <a:pt x="31972" y="21422"/>
                  </a:lnTo>
                  <a:lnTo>
                    <a:pt x="31972" y="21285"/>
                  </a:lnTo>
                  <a:lnTo>
                    <a:pt x="31836" y="21240"/>
                  </a:lnTo>
                  <a:lnTo>
                    <a:pt x="31791" y="21194"/>
                  </a:lnTo>
                  <a:lnTo>
                    <a:pt x="31700" y="21194"/>
                  </a:lnTo>
                  <a:lnTo>
                    <a:pt x="31609" y="21376"/>
                  </a:lnTo>
                  <a:lnTo>
                    <a:pt x="31518" y="21376"/>
                  </a:lnTo>
                  <a:lnTo>
                    <a:pt x="31518" y="21240"/>
                  </a:lnTo>
                  <a:lnTo>
                    <a:pt x="31472" y="21240"/>
                  </a:lnTo>
                  <a:lnTo>
                    <a:pt x="31381" y="21331"/>
                  </a:lnTo>
                  <a:lnTo>
                    <a:pt x="31336" y="21331"/>
                  </a:lnTo>
                  <a:lnTo>
                    <a:pt x="31290" y="21285"/>
                  </a:lnTo>
                  <a:lnTo>
                    <a:pt x="31381" y="21240"/>
                  </a:lnTo>
                  <a:lnTo>
                    <a:pt x="31381" y="21149"/>
                  </a:lnTo>
                  <a:lnTo>
                    <a:pt x="31245" y="21058"/>
                  </a:lnTo>
                  <a:lnTo>
                    <a:pt x="31108" y="21058"/>
                  </a:lnTo>
                  <a:lnTo>
                    <a:pt x="31017" y="21103"/>
                  </a:lnTo>
                  <a:lnTo>
                    <a:pt x="31017" y="21331"/>
                  </a:lnTo>
                  <a:lnTo>
                    <a:pt x="30881" y="21331"/>
                  </a:lnTo>
                  <a:lnTo>
                    <a:pt x="30881" y="21422"/>
                  </a:lnTo>
                  <a:lnTo>
                    <a:pt x="30972" y="21649"/>
                  </a:lnTo>
                  <a:lnTo>
                    <a:pt x="30972" y="21740"/>
                  </a:lnTo>
                  <a:lnTo>
                    <a:pt x="30926" y="21831"/>
                  </a:lnTo>
                  <a:lnTo>
                    <a:pt x="30835" y="21694"/>
                  </a:lnTo>
                  <a:lnTo>
                    <a:pt x="30745" y="21694"/>
                  </a:lnTo>
                  <a:lnTo>
                    <a:pt x="30745" y="21740"/>
                  </a:lnTo>
                  <a:lnTo>
                    <a:pt x="30608" y="21740"/>
                  </a:lnTo>
                  <a:lnTo>
                    <a:pt x="30426" y="21831"/>
                  </a:lnTo>
                  <a:lnTo>
                    <a:pt x="30563" y="21604"/>
                  </a:lnTo>
                  <a:lnTo>
                    <a:pt x="30699" y="21604"/>
                  </a:lnTo>
                  <a:lnTo>
                    <a:pt x="30745" y="21467"/>
                  </a:lnTo>
                  <a:lnTo>
                    <a:pt x="30745" y="21376"/>
                  </a:lnTo>
                  <a:lnTo>
                    <a:pt x="30699" y="21376"/>
                  </a:lnTo>
                  <a:lnTo>
                    <a:pt x="30563" y="21513"/>
                  </a:lnTo>
                  <a:lnTo>
                    <a:pt x="30472" y="21513"/>
                  </a:lnTo>
                  <a:lnTo>
                    <a:pt x="30472" y="21422"/>
                  </a:lnTo>
                  <a:lnTo>
                    <a:pt x="30563" y="21376"/>
                  </a:lnTo>
                  <a:lnTo>
                    <a:pt x="30563" y="21285"/>
                  </a:lnTo>
                  <a:lnTo>
                    <a:pt x="30426" y="21240"/>
                  </a:lnTo>
                  <a:lnTo>
                    <a:pt x="30426" y="21194"/>
                  </a:lnTo>
                  <a:lnTo>
                    <a:pt x="30517" y="21149"/>
                  </a:lnTo>
                  <a:lnTo>
                    <a:pt x="30563" y="21194"/>
                  </a:lnTo>
                  <a:lnTo>
                    <a:pt x="30745" y="21194"/>
                  </a:lnTo>
                  <a:lnTo>
                    <a:pt x="30835" y="20967"/>
                  </a:lnTo>
                  <a:lnTo>
                    <a:pt x="30835" y="20830"/>
                  </a:lnTo>
                  <a:lnTo>
                    <a:pt x="30654" y="20876"/>
                  </a:lnTo>
                  <a:lnTo>
                    <a:pt x="30608" y="20830"/>
                  </a:lnTo>
                  <a:lnTo>
                    <a:pt x="30608" y="20739"/>
                  </a:lnTo>
                  <a:lnTo>
                    <a:pt x="30563" y="20603"/>
                  </a:lnTo>
                  <a:lnTo>
                    <a:pt x="30472" y="20694"/>
                  </a:lnTo>
                  <a:lnTo>
                    <a:pt x="30381" y="20694"/>
                  </a:lnTo>
                  <a:lnTo>
                    <a:pt x="30290" y="20648"/>
                  </a:lnTo>
                  <a:lnTo>
                    <a:pt x="30199" y="20739"/>
                  </a:lnTo>
                  <a:lnTo>
                    <a:pt x="30199" y="20830"/>
                  </a:lnTo>
                  <a:lnTo>
                    <a:pt x="30290" y="20921"/>
                  </a:lnTo>
                  <a:lnTo>
                    <a:pt x="30199" y="21012"/>
                  </a:lnTo>
                  <a:lnTo>
                    <a:pt x="30153" y="21012"/>
                  </a:lnTo>
                  <a:lnTo>
                    <a:pt x="30017" y="20876"/>
                  </a:lnTo>
                  <a:lnTo>
                    <a:pt x="29971" y="20921"/>
                  </a:lnTo>
                  <a:lnTo>
                    <a:pt x="29926" y="21058"/>
                  </a:lnTo>
                  <a:lnTo>
                    <a:pt x="29926" y="21149"/>
                  </a:lnTo>
                  <a:lnTo>
                    <a:pt x="30062" y="21149"/>
                  </a:lnTo>
                  <a:lnTo>
                    <a:pt x="30108" y="21194"/>
                  </a:lnTo>
                  <a:lnTo>
                    <a:pt x="30108" y="21240"/>
                  </a:lnTo>
                  <a:lnTo>
                    <a:pt x="30017" y="21285"/>
                  </a:lnTo>
                  <a:lnTo>
                    <a:pt x="30017" y="21422"/>
                  </a:lnTo>
                  <a:lnTo>
                    <a:pt x="29926" y="21467"/>
                  </a:lnTo>
                  <a:lnTo>
                    <a:pt x="29926" y="21558"/>
                  </a:lnTo>
                  <a:lnTo>
                    <a:pt x="29926" y="21604"/>
                  </a:lnTo>
                  <a:lnTo>
                    <a:pt x="29835" y="21649"/>
                  </a:lnTo>
                  <a:lnTo>
                    <a:pt x="29880" y="21831"/>
                  </a:lnTo>
                  <a:lnTo>
                    <a:pt x="29835" y="21876"/>
                  </a:lnTo>
                  <a:lnTo>
                    <a:pt x="29744" y="21785"/>
                  </a:lnTo>
                  <a:lnTo>
                    <a:pt x="29608" y="21831"/>
                  </a:lnTo>
                  <a:lnTo>
                    <a:pt x="29608" y="21876"/>
                  </a:lnTo>
                  <a:lnTo>
                    <a:pt x="29471" y="21922"/>
                  </a:lnTo>
                  <a:lnTo>
                    <a:pt x="29471" y="21785"/>
                  </a:lnTo>
                  <a:lnTo>
                    <a:pt x="29608" y="21513"/>
                  </a:lnTo>
                  <a:lnTo>
                    <a:pt x="29471" y="21467"/>
                  </a:lnTo>
                  <a:lnTo>
                    <a:pt x="29471" y="21376"/>
                  </a:lnTo>
                  <a:lnTo>
                    <a:pt x="29562" y="21285"/>
                  </a:lnTo>
                  <a:lnTo>
                    <a:pt x="29562" y="21058"/>
                  </a:lnTo>
                  <a:lnTo>
                    <a:pt x="29517" y="20967"/>
                  </a:lnTo>
                  <a:lnTo>
                    <a:pt x="29471" y="20967"/>
                  </a:lnTo>
                  <a:lnTo>
                    <a:pt x="29244" y="21331"/>
                  </a:lnTo>
                  <a:lnTo>
                    <a:pt x="29244" y="21513"/>
                  </a:lnTo>
                  <a:lnTo>
                    <a:pt x="29062" y="21785"/>
                  </a:lnTo>
                  <a:lnTo>
                    <a:pt x="29016" y="21967"/>
                  </a:lnTo>
                  <a:lnTo>
                    <a:pt x="29062" y="22058"/>
                  </a:lnTo>
                  <a:lnTo>
                    <a:pt x="29062" y="22195"/>
                  </a:lnTo>
                  <a:lnTo>
                    <a:pt x="28834" y="22422"/>
                  </a:lnTo>
                  <a:lnTo>
                    <a:pt x="28743" y="22468"/>
                  </a:lnTo>
                  <a:lnTo>
                    <a:pt x="28743" y="22331"/>
                  </a:lnTo>
                  <a:lnTo>
                    <a:pt x="28698" y="22240"/>
                  </a:lnTo>
                  <a:lnTo>
                    <a:pt x="28834" y="22058"/>
                  </a:lnTo>
                  <a:lnTo>
                    <a:pt x="28834" y="21922"/>
                  </a:lnTo>
                  <a:lnTo>
                    <a:pt x="28880" y="21785"/>
                  </a:lnTo>
                  <a:lnTo>
                    <a:pt x="28789" y="21649"/>
                  </a:lnTo>
                  <a:lnTo>
                    <a:pt x="29062" y="21422"/>
                  </a:lnTo>
                  <a:lnTo>
                    <a:pt x="29016" y="21240"/>
                  </a:lnTo>
                  <a:lnTo>
                    <a:pt x="29062" y="21240"/>
                  </a:lnTo>
                  <a:lnTo>
                    <a:pt x="29062" y="21149"/>
                  </a:lnTo>
                  <a:lnTo>
                    <a:pt x="28925" y="21149"/>
                  </a:lnTo>
                  <a:lnTo>
                    <a:pt x="28789" y="21012"/>
                  </a:lnTo>
                  <a:lnTo>
                    <a:pt x="28743" y="21012"/>
                  </a:lnTo>
                  <a:lnTo>
                    <a:pt x="28743" y="21149"/>
                  </a:lnTo>
                  <a:lnTo>
                    <a:pt x="28652" y="21240"/>
                  </a:lnTo>
                  <a:lnTo>
                    <a:pt x="28652" y="21149"/>
                  </a:lnTo>
                  <a:lnTo>
                    <a:pt x="28561" y="21012"/>
                  </a:lnTo>
                  <a:lnTo>
                    <a:pt x="28425" y="21012"/>
                  </a:lnTo>
                  <a:lnTo>
                    <a:pt x="28334" y="21058"/>
                  </a:lnTo>
                  <a:lnTo>
                    <a:pt x="28334" y="21285"/>
                  </a:lnTo>
                  <a:lnTo>
                    <a:pt x="28243" y="21376"/>
                  </a:lnTo>
                  <a:lnTo>
                    <a:pt x="28198" y="21285"/>
                  </a:lnTo>
                  <a:lnTo>
                    <a:pt x="28107" y="21240"/>
                  </a:lnTo>
                  <a:lnTo>
                    <a:pt x="28061" y="21285"/>
                  </a:lnTo>
                  <a:lnTo>
                    <a:pt x="28061" y="21376"/>
                  </a:lnTo>
                  <a:lnTo>
                    <a:pt x="28243" y="21467"/>
                  </a:lnTo>
                  <a:lnTo>
                    <a:pt x="28289" y="21604"/>
                  </a:lnTo>
                  <a:lnTo>
                    <a:pt x="28243" y="21649"/>
                  </a:lnTo>
                  <a:lnTo>
                    <a:pt x="28152" y="21558"/>
                  </a:lnTo>
                  <a:lnTo>
                    <a:pt x="28061" y="21649"/>
                  </a:lnTo>
                  <a:lnTo>
                    <a:pt x="28061" y="21740"/>
                  </a:lnTo>
                  <a:lnTo>
                    <a:pt x="28107" y="21831"/>
                  </a:lnTo>
                  <a:lnTo>
                    <a:pt x="28061" y="21876"/>
                  </a:lnTo>
                  <a:lnTo>
                    <a:pt x="27925" y="21785"/>
                  </a:lnTo>
                  <a:lnTo>
                    <a:pt x="27879" y="21785"/>
                  </a:lnTo>
                  <a:lnTo>
                    <a:pt x="27788" y="21922"/>
                  </a:lnTo>
                  <a:lnTo>
                    <a:pt x="27697" y="21967"/>
                  </a:lnTo>
                  <a:lnTo>
                    <a:pt x="27697" y="22058"/>
                  </a:lnTo>
                  <a:lnTo>
                    <a:pt x="27743" y="22104"/>
                  </a:lnTo>
                  <a:lnTo>
                    <a:pt x="27606" y="22195"/>
                  </a:lnTo>
                  <a:lnTo>
                    <a:pt x="27561" y="22286"/>
                  </a:lnTo>
                  <a:lnTo>
                    <a:pt x="27697" y="22422"/>
                  </a:lnTo>
                  <a:lnTo>
                    <a:pt x="27606" y="22513"/>
                  </a:lnTo>
                  <a:lnTo>
                    <a:pt x="27743" y="22559"/>
                  </a:lnTo>
                  <a:lnTo>
                    <a:pt x="27788" y="22604"/>
                  </a:lnTo>
                  <a:lnTo>
                    <a:pt x="27697" y="22695"/>
                  </a:lnTo>
                  <a:lnTo>
                    <a:pt x="27515" y="22695"/>
                  </a:lnTo>
                  <a:lnTo>
                    <a:pt x="27470" y="22468"/>
                  </a:lnTo>
                  <a:lnTo>
                    <a:pt x="27379" y="22468"/>
                  </a:lnTo>
                  <a:lnTo>
                    <a:pt x="27470" y="22377"/>
                  </a:lnTo>
                  <a:lnTo>
                    <a:pt x="27334" y="22331"/>
                  </a:lnTo>
                  <a:lnTo>
                    <a:pt x="27015" y="22331"/>
                  </a:lnTo>
                  <a:lnTo>
                    <a:pt x="26788" y="22149"/>
                  </a:lnTo>
                  <a:lnTo>
                    <a:pt x="26742" y="22149"/>
                  </a:lnTo>
                  <a:lnTo>
                    <a:pt x="26651" y="22240"/>
                  </a:lnTo>
                  <a:lnTo>
                    <a:pt x="26606" y="22104"/>
                  </a:lnTo>
                  <a:lnTo>
                    <a:pt x="26469" y="22240"/>
                  </a:lnTo>
                  <a:lnTo>
                    <a:pt x="26333" y="22286"/>
                  </a:lnTo>
                  <a:lnTo>
                    <a:pt x="26333" y="22331"/>
                  </a:lnTo>
                  <a:lnTo>
                    <a:pt x="26515" y="22513"/>
                  </a:lnTo>
                  <a:lnTo>
                    <a:pt x="26651" y="22513"/>
                  </a:lnTo>
                  <a:lnTo>
                    <a:pt x="26697" y="22604"/>
                  </a:lnTo>
                  <a:lnTo>
                    <a:pt x="26879" y="22604"/>
                  </a:lnTo>
                  <a:lnTo>
                    <a:pt x="26788" y="22741"/>
                  </a:lnTo>
                  <a:lnTo>
                    <a:pt x="26788" y="22922"/>
                  </a:lnTo>
                  <a:lnTo>
                    <a:pt x="26924" y="23059"/>
                  </a:lnTo>
                  <a:lnTo>
                    <a:pt x="26924" y="23195"/>
                  </a:lnTo>
                  <a:lnTo>
                    <a:pt x="26833" y="23104"/>
                  </a:lnTo>
                  <a:lnTo>
                    <a:pt x="26742" y="22922"/>
                  </a:lnTo>
                  <a:lnTo>
                    <a:pt x="26560" y="22877"/>
                  </a:lnTo>
                  <a:lnTo>
                    <a:pt x="26515" y="22741"/>
                  </a:lnTo>
                  <a:lnTo>
                    <a:pt x="26469" y="22877"/>
                  </a:lnTo>
                  <a:lnTo>
                    <a:pt x="26333" y="23013"/>
                  </a:lnTo>
                  <a:lnTo>
                    <a:pt x="26333" y="22786"/>
                  </a:lnTo>
                  <a:lnTo>
                    <a:pt x="26197" y="22922"/>
                  </a:lnTo>
                  <a:lnTo>
                    <a:pt x="26197" y="22968"/>
                  </a:lnTo>
                  <a:lnTo>
                    <a:pt x="26060" y="23059"/>
                  </a:lnTo>
                  <a:lnTo>
                    <a:pt x="26060" y="23195"/>
                  </a:lnTo>
                  <a:lnTo>
                    <a:pt x="26242" y="23241"/>
                  </a:lnTo>
                  <a:lnTo>
                    <a:pt x="26288" y="23423"/>
                  </a:lnTo>
                  <a:lnTo>
                    <a:pt x="26151" y="23423"/>
                  </a:lnTo>
                  <a:lnTo>
                    <a:pt x="26106" y="23332"/>
                  </a:lnTo>
                  <a:lnTo>
                    <a:pt x="25969" y="23514"/>
                  </a:lnTo>
                  <a:lnTo>
                    <a:pt x="25969" y="23605"/>
                  </a:lnTo>
                  <a:lnTo>
                    <a:pt x="25787" y="23741"/>
                  </a:lnTo>
                  <a:lnTo>
                    <a:pt x="25787" y="23696"/>
                  </a:lnTo>
                  <a:lnTo>
                    <a:pt x="25878" y="23605"/>
                  </a:lnTo>
                  <a:lnTo>
                    <a:pt x="25878" y="23468"/>
                  </a:lnTo>
                  <a:lnTo>
                    <a:pt x="25969" y="23241"/>
                  </a:lnTo>
                  <a:lnTo>
                    <a:pt x="25878" y="22786"/>
                  </a:lnTo>
                  <a:lnTo>
                    <a:pt x="25787" y="22877"/>
                  </a:lnTo>
                  <a:lnTo>
                    <a:pt x="25605" y="23150"/>
                  </a:lnTo>
                  <a:lnTo>
                    <a:pt x="25605" y="23377"/>
                  </a:lnTo>
                  <a:lnTo>
                    <a:pt x="25605" y="23423"/>
                  </a:lnTo>
                  <a:lnTo>
                    <a:pt x="25514" y="23605"/>
                  </a:lnTo>
                  <a:lnTo>
                    <a:pt x="25514" y="23423"/>
                  </a:lnTo>
                  <a:lnTo>
                    <a:pt x="25560" y="23286"/>
                  </a:lnTo>
                  <a:lnTo>
                    <a:pt x="25514" y="23059"/>
                  </a:lnTo>
                  <a:lnTo>
                    <a:pt x="25423" y="23059"/>
                  </a:lnTo>
                  <a:lnTo>
                    <a:pt x="25287" y="23150"/>
                  </a:lnTo>
                  <a:lnTo>
                    <a:pt x="25151" y="23377"/>
                  </a:lnTo>
                  <a:lnTo>
                    <a:pt x="25241" y="23514"/>
                  </a:lnTo>
                  <a:lnTo>
                    <a:pt x="25241" y="23650"/>
                  </a:lnTo>
                  <a:lnTo>
                    <a:pt x="25469" y="23787"/>
                  </a:lnTo>
                  <a:lnTo>
                    <a:pt x="25514" y="23923"/>
                  </a:lnTo>
                  <a:lnTo>
                    <a:pt x="25423" y="24105"/>
                  </a:lnTo>
                  <a:lnTo>
                    <a:pt x="25378" y="23878"/>
                  </a:lnTo>
                  <a:lnTo>
                    <a:pt x="25196" y="23787"/>
                  </a:lnTo>
                  <a:lnTo>
                    <a:pt x="25105" y="23514"/>
                  </a:lnTo>
                  <a:lnTo>
                    <a:pt x="25060" y="23468"/>
                  </a:lnTo>
                  <a:lnTo>
                    <a:pt x="24832" y="23559"/>
                  </a:lnTo>
                  <a:lnTo>
                    <a:pt x="24832" y="23650"/>
                  </a:lnTo>
                  <a:lnTo>
                    <a:pt x="25014" y="23832"/>
                  </a:lnTo>
                  <a:lnTo>
                    <a:pt x="25105" y="23832"/>
                  </a:lnTo>
                  <a:lnTo>
                    <a:pt x="25151" y="23878"/>
                  </a:lnTo>
                  <a:lnTo>
                    <a:pt x="25014" y="23878"/>
                  </a:lnTo>
                  <a:lnTo>
                    <a:pt x="24923" y="23923"/>
                  </a:lnTo>
                  <a:lnTo>
                    <a:pt x="24969" y="24059"/>
                  </a:lnTo>
                  <a:lnTo>
                    <a:pt x="24969" y="24059"/>
                  </a:lnTo>
                  <a:lnTo>
                    <a:pt x="24832" y="23968"/>
                  </a:lnTo>
                  <a:lnTo>
                    <a:pt x="24832" y="23787"/>
                  </a:lnTo>
                  <a:lnTo>
                    <a:pt x="24787" y="23741"/>
                  </a:lnTo>
                  <a:lnTo>
                    <a:pt x="24741" y="23650"/>
                  </a:lnTo>
                  <a:lnTo>
                    <a:pt x="24650" y="23696"/>
                  </a:lnTo>
                  <a:lnTo>
                    <a:pt x="24605" y="23878"/>
                  </a:lnTo>
                  <a:lnTo>
                    <a:pt x="24696" y="23968"/>
                  </a:lnTo>
                  <a:lnTo>
                    <a:pt x="24696" y="24150"/>
                  </a:lnTo>
                  <a:lnTo>
                    <a:pt x="24559" y="24105"/>
                  </a:lnTo>
                  <a:lnTo>
                    <a:pt x="24468" y="24150"/>
                  </a:lnTo>
                  <a:lnTo>
                    <a:pt x="24286" y="24287"/>
                  </a:lnTo>
                  <a:lnTo>
                    <a:pt x="24423" y="24287"/>
                  </a:lnTo>
                  <a:lnTo>
                    <a:pt x="24559" y="24423"/>
                  </a:lnTo>
                  <a:lnTo>
                    <a:pt x="24423" y="24423"/>
                  </a:lnTo>
                  <a:lnTo>
                    <a:pt x="24332" y="24469"/>
                  </a:lnTo>
                  <a:lnTo>
                    <a:pt x="24423" y="24560"/>
                  </a:lnTo>
                  <a:lnTo>
                    <a:pt x="24332" y="24605"/>
                  </a:lnTo>
                  <a:lnTo>
                    <a:pt x="24241" y="24605"/>
                  </a:lnTo>
                  <a:lnTo>
                    <a:pt x="24241" y="24651"/>
                  </a:lnTo>
                  <a:lnTo>
                    <a:pt x="24286" y="24696"/>
                  </a:lnTo>
                  <a:lnTo>
                    <a:pt x="24195" y="24696"/>
                  </a:lnTo>
                  <a:lnTo>
                    <a:pt x="24104" y="24605"/>
                  </a:lnTo>
                  <a:lnTo>
                    <a:pt x="24014" y="24605"/>
                  </a:lnTo>
                  <a:lnTo>
                    <a:pt x="23923" y="24742"/>
                  </a:lnTo>
                  <a:lnTo>
                    <a:pt x="23923" y="24833"/>
                  </a:lnTo>
                  <a:lnTo>
                    <a:pt x="23877" y="24878"/>
                  </a:lnTo>
                  <a:lnTo>
                    <a:pt x="23741" y="24878"/>
                  </a:lnTo>
                  <a:lnTo>
                    <a:pt x="23650" y="25015"/>
                  </a:lnTo>
                  <a:lnTo>
                    <a:pt x="23786" y="25060"/>
                  </a:lnTo>
                  <a:lnTo>
                    <a:pt x="24150" y="24969"/>
                  </a:lnTo>
                  <a:lnTo>
                    <a:pt x="24195" y="25015"/>
                  </a:lnTo>
                  <a:lnTo>
                    <a:pt x="24377" y="24924"/>
                  </a:lnTo>
                  <a:lnTo>
                    <a:pt x="24468" y="24924"/>
                  </a:lnTo>
                  <a:lnTo>
                    <a:pt x="24468" y="25060"/>
                  </a:lnTo>
                  <a:lnTo>
                    <a:pt x="24332" y="25151"/>
                  </a:lnTo>
                  <a:lnTo>
                    <a:pt x="24332" y="25378"/>
                  </a:lnTo>
                  <a:lnTo>
                    <a:pt x="24286" y="25424"/>
                  </a:lnTo>
                  <a:lnTo>
                    <a:pt x="24241" y="25333"/>
                  </a:lnTo>
                  <a:lnTo>
                    <a:pt x="24241" y="25242"/>
                  </a:lnTo>
                  <a:lnTo>
                    <a:pt x="24104" y="25242"/>
                  </a:lnTo>
                  <a:lnTo>
                    <a:pt x="24014" y="25196"/>
                  </a:lnTo>
                  <a:lnTo>
                    <a:pt x="23877" y="25196"/>
                  </a:lnTo>
                  <a:lnTo>
                    <a:pt x="23923" y="25242"/>
                  </a:lnTo>
                  <a:lnTo>
                    <a:pt x="23877" y="25333"/>
                  </a:lnTo>
                  <a:lnTo>
                    <a:pt x="23741" y="25287"/>
                  </a:lnTo>
                  <a:lnTo>
                    <a:pt x="23695" y="25287"/>
                  </a:lnTo>
                  <a:lnTo>
                    <a:pt x="23786" y="25333"/>
                  </a:lnTo>
                  <a:lnTo>
                    <a:pt x="23832" y="25469"/>
                  </a:lnTo>
                  <a:lnTo>
                    <a:pt x="23786" y="25469"/>
                  </a:lnTo>
                  <a:lnTo>
                    <a:pt x="23741" y="25560"/>
                  </a:lnTo>
                  <a:lnTo>
                    <a:pt x="23741" y="25697"/>
                  </a:lnTo>
                  <a:lnTo>
                    <a:pt x="23695" y="25788"/>
                  </a:lnTo>
                  <a:lnTo>
                    <a:pt x="23604" y="25651"/>
                  </a:lnTo>
                  <a:lnTo>
                    <a:pt x="23604" y="25515"/>
                  </a:lnTo>
                  <a:lnTo>
                    <a:pt x="23513" y="25378"/>
                  </a:lnTo>
                  <a:lnTo>
                    <a:pt x="23422" y="25469"/>
                  </a:lnTo>
                  <a:lnTo>
                    <a:pt x="23286" y="25515"/>
                  </a:lnTo>
                  <a:lnTo>
                    <a:pt x="23240" y="25424"/>
                  </a:lnTo>
                  <a:lnTo>
                    <a:pt x="23286" y="25378"/>
                  </a:lnTo>
                  <a:lnTo>
                    <a:pt x="23195" y="25378"/>
                  </a:lnTo>
                  <a:lnTo>
                    <a:pt x="23058" y="25515"/>
                  </a:lnTo>
                  <a:lnTo>
                    <a:pt x="23195" y="25606"/>
                  </a:lnTo>
                  <a:lnTo>
                    <a:pt x="23331" y="25606"/>
                  </a:lnTo>
                  <a:lnTo>
                    <a:pt x="23468" y="25697"/>
                  </a:lnTo>
                  <a:lnTo>
                    <a:pt x="23422" y="25833"/>
                  </a:lnTo>
                  <a:lnTo>
                    <a:pt x="23104" y="25879"/>
                  </a:lnTo>
                  <a:lnTo>
                    <a:pt x="23058" y="25788"/>
                  </a:lnTo>
                  <a:lnTo>
                    <a:pt x="22922" y="25788"/>
                  </a:lnTo>
                  <a:lnTo>
                    <a:pt x="22877" y="25970"/>
                  </a:lnTo>
                  <a:lnTo>
                    <a:pt x="22967" y="26061"/>
                  </a:lnTo>
                  <a:lnTo>
                    <a:pt x="22877" y="26151"/>
                  </a:lnTo>
                  <a:lnTo>
                    <a:pt x="23013" y="26151"/>
                  </a:lnTo>
                  <a:lnTo>
                    <a:pt x="23149" y="26015"/>
                  </a:lnTo>
                  <a:lnTo>
                    <a:pt x="23240" y="26015"/>
                  </a:lnTo>
                  <a:lnTo>
                    <a:pt x="23331" y="26106"/>
                  </a:lnTo>
                  <a:lnTo>
                    <a:pt x="23104" y="26106"/>
                  </a:lnTo>
                  <a:lnTo>
                    <a:pt x="23104" y="26242"/>
                  </a:lnTo>
                  <a:lnTo>
                    <a:pt x="23195" y="26379"/>
                  </a:lnTo>
                  <a:lnTo>
                    <a:pt x="23331" y="26470"/>
                  </a:lnTo>
                  <a:lnTo>
                    <a:pt x="23331" y="26606"/>
                  </a:lnTo>
                  <a:lnTo>
                    <a:pt x="23240" y="26515"/>
                  </a:lnTo>
                  <a:lnTo>
                    <a:pt x="23149" y="26515"/>
                  </a:lnTo>
                  <a:lnTo>
                    <a:pt x="23013" y="26333"/>
                  </a:lnTo>
                  <a:lnTo>
                    <a:pt x="22922" y="26333"/>
                  </a:lnTo>
                  <a:lnTo>
                    <a:pt x="22831" y="26470"/>
                  </a:lnTo>
                  <a:lnTo>
                    <a:pt x="22967" y="26515"/>
                  </a:lnTo>
                  <a:lnTo>
                    <a:pt x="22786" y="26515"/>
                  </a:lnTo>
                  <a:lnTo>
                    <a:pt x="22649" y="26652"/>
                  </a:lnTo>
                  <a:lnTo>
                    <a:pt x="22649" y="26743"/>
                  </a:lnTo>
                  <a:lnTo>
                    <a:pt x="22831" y="26788"/>
                  </a:lnTo>
                  <a:lnTo>
                    <a:pt x="22922" y="26697"/>
                  </a:lnTo>
                  <a:lnTo>
                    <a:pt x="23013" y="26788"/>
                  </a:lnTo>
                  <a:lnTo>
                    <a:pt x="23149" y="26743"/>
                  </a:lnTo>
                  <a:lnTo>
                    <a:pt x="23195" y="26879"/>
                  </a:lnTo>
                  <a:lnTo>
                    <a:pt x="23286" y="26925"/>
                  </a:lnTo>
                  <a:lnTo>
                    <a:pt x="23286" y="27016"/>
                  </a:lnTo>
                  <a:lnTo>
                    <a:pt x="23104" y="26879"/>
                  </a:lnTo>
                  <a:lnTo>
                    <a:pt x="22922" y="26879"/>
                  </a:lnTo>
                  <a:lnTo>
                    <a:pt x="22831" y="26925"/>
                  </a:lnTo>
                  <a:lnTo>
                    <a:pt x="22649" y="26970"/>
                  </a:lnTo>
                  <a:lnTo>
                    <a:pt x="22649" y="27107"/>
                  </a:lnTo>
                  <a:lnTo>
                    <a:pt x="22513" y="27152"/>
                  </a:lnTo>
                  <a:lnTo>
                    <a:pt x="22422" y="27107"/>
                  </a:lnTo>
                  <a:lnTo>
                    <a:pt x="22240" y="27198"/>
                  </a:lnTo>
                  <a:lnTo>
                    <a:pt x="22149" y="27198"/>
                  </a:lnTo>
                  <a:lnTo>
                    <a:pt x="22149" y="27288"/>
                  </a:lnTo>
                  <a:lnTo>
                    <a:pt x="22240" y="27334"/>
                  </a:lnTo>
                  <a:lnTo>
                    <a:pt x="22376" y="27470"/>
                  </a:lnTo>
                  <a:lnTo>
                    <a:pt x="22240" y="27516"/>
                  </a:lnTo>
                  <a:lnTo>
                    <a:pt x="22149" y="27516"/>
                  </a:lnTo>
                  <a:lnTo>
                    <a:pt x="22240" y="27607"/>
                  </a:lnTo>
                  <a:lnTo>
                    <a:pt x="22194" y="27698"/>
                  </a:lnTo>
                  <a:lnTo>
                    <a:pt x="22058" y="27698"/>
                  </a:lnTo>
                  <a:lnTo>
                    <a:pt x="22058" y="27652"/>
                  </a:lnTo>
                  <a:lnTo>
                    <a:pt x="22012" y="27698"/>
                  </a:lnTo>
                  <a:lnTo>
                    <a:pt x="22103" y="27789"/>
                  </a:lnTo>
                  <a:lnTo>
                    <a:pt x="22058" y="27834"/>
                  </a:lnTo>
                  <a:lnTo>
                    <a:pt x="22058" y="27925"/>
                  </a:lnTo>
                  <a:lnTo>
                    <a:pt x="22149" y="27925"/>
                  </a:lnTo>
                  <a:lnTo>
                    <a:pt x="22058" y="27971"/>
                  </a:lnTo>
                  <a:lnTo>
                    <a:pt x="21967" y="27971"/>
                  </a:lnTo>
                  <a:lnTo>
                    <a:pt x="21921" y="27925"/>
                  </a:lnTo>
                  <a:lnTo>
                    <a:pt x="21921" y="28016"/>
                  </a:lnTo>
                  <a:lnTo>
                    <a:pt x="21830" y="28107"/>
                  </a:lnTo>
                  <a:lnTo>
                    <a:pt x="21921" y="28107"/>
                  </a:lnTo>
                  <a:lnTo>
                    <a:pt x="22149" y="28198"/>
                  </a:lnTo>
                  <a:lnTo>
                    <a:pt x="22194" y="28289"/>
                  </a:lnTo>
                  <a:lnTo>
                    <a:pt x="22240" y="28289"/>
                  </a:lnTo>
                  <a:lnTo>
                    <a:pt x="22376" y="28244"/>
                  </a:lnTo>
                  <a:lnTo>
                    <a:pt x="22285" y="28335"/>
                  </a:lnTo>
                  <a:lnTo>
                    <a:pt x="22285" y="28380"/>
                  </a:lnTo>
                  <a:lnTo>
                    <a:pt x="22149" y="28380"/>
                  </a:lnTo>
                  <a:lnTo>
                    <a:pt x="22103" y="28335"/>
                  </a:lnTo>
                  <a:lnTo>
                    <a:pt x="21876" y="28335"/>
                  </a:lnTo>
                  <a:lnTo>
                    <a:pt x="21740" y="28471"/>
                  </a:lnTo>
                  <a:lnTo>
                    <a:pt x="21649" y="28653"/>
                  </a:lnTo>
                  <a:lnTo>
                    <a:pt x="21785" y="28653"/>
                  </a:lnTo>
                  <a:lnTo>
                    <a:pt x="21785" y="28744"/>
                  </a:lnTo>
                  <a:lnTo>
                    <a:pt x="21876" y="28789"/>
                  </a:lnTo>
                  <a:lnTo>
                    <a:pt x="21876" y="28926"/>
                  </a:lnTo>
                  <a:lnTo>
                    <a:pt x="21785" y="28835"/>
                  </a:lnTo>
                  <a:lnTo>
                    <a:pt x="21694" y="28835"/>
                  </a:lnTo>
                  <a:lnTo>
                    <a:pt x="21603" y="28926"/>
                  </a:lnTo>
                  <a:lnTo>
                    <a:pt x="21603" y="29017"/>
                  </a:lnTo>
                  <a:lnTo>
                    <a:pt x="21649" y="29108"/>
                  </a:lnTo>
                  <a:lnTo>
                    <a:pt x="21649" y="29199"/>
                  </a:lnTo>
                  <a:lnTo>
                    <a:pt x="21558" y="29108"/>
                  </a:lnTo>
                  <a:lnTo>
                    <a:pt x="21512" y="29153"/>
                  </a:lnTo>
                  <a:lnTo>
                    <a:pt x="21512" y="29290"/>
                  </a:lnTo>
                  <a:lnTo>
                    <a:pt x="21603" y="29335"/>
                  </a:lnTo>
                  <a:lnTo>
                    <a:pt x="21649" y="29381"/>
                  </a:lnTo>
                  <a:lnTo>
                    <a:pt x="21649" y="29472"/>
                  </a:lnTo>
                  <a:lnTo>
                    <a:pt x="21467" y="29381"/>
                  </a:lnTo>
                  <a:lnTo>
                    <a:pt x="21421" y="29426"/>
                  </a:lnTo>
                  <a:lnTo>
                    <a:pt x="21421" y="29517"/>
                  </a:lnTo>
                  <a:lnTo>
                    <a:pt x="21467" y="29517"/>
                  </a:lnTo>
                  <a:lnTo>
                    <a:pt x="21467" y="29653"/>
                  </a:lnTo>
                  <a:lnTo>
                    <a:pt x="21512" y="29790"/>
                  </a:lnTo>
                  <a:lnTo>
                    <a:pt x="21694" y="29790"/>
                  </a:lnTo>
                  <a:lnTo>
                    <a:pt x="21649" y="29972"/>
                  </a:lnTo>
                  <a:lnTo>
                    <a:pt x="21558" y="29972"/>
                  </a:lnTo>
                  <a:lnTo>
                    <a:pt x="21421" y="30108"/>
                  </a:lnTo>
                  <a:lnTo>
                    <a:pt x="21285" y="30108"/>
                  </a:lnTo>
                  <a:lnTo>
                    <a:pt x="21194" y="30154"/>
                  </a:lnTo>
                  <a:lnTo>
                    <a:pt x="21194" y="30199"/>
                  </a:lnTo>
                  <a:lnTo>
                    <a:pt x="21057" y="30245"/>
                  </a:lnTo>
                  <a:lnTo>
                    <a:pt x="20966" y="30336"/>
                  </a:lnTo>
                  <a:lnTo>
                    <a:pt x="21057" y="30427"/>
                  </a:lnTo>
                  <a:lnTo>
                    <a:pt x="21057" y="30472"/>
                  </a:lnTo>
                  <a:lnTo>
                    <a:pt x="20830" y="30472"/>
                  </a:lnTo>
                  <a:lnTo>
                    <a:pt x="20739" y="30608"/>
                  </a:lnTo>
                  <a:lnTo>
                    <a:pt x="20739" y="30654"/>
                  </a:lnTo>
                  <a:lnTo>
                    <a:pt x="20921" y="30699"/>
                  </a:lnTo>
                  <a:lnTo>
                    <a:pt x="20784" y="30790"/>
                  </a:lnTo>
                  <a:lnTo>
                    <a:pt x="20739" y="30881"/>
                  </a:lnTo>
                  <a:lnTo>
                    <a:pt x="20603" y="30881"/>
                  </a:lnTo>
                  <a:lnTo>
                    <a:pt x="20603" y="30790"/>
                  </a:lnTo>
                  <a:lnTo>
                    <a:pt x="20512" y="30745"/>
                  </a:lnTo>
                  <a:lnTo>
                    <a:pt x="20466" y="30790"/>
                  </a:lnTo>
                  <a:lnTo>
                    <a:pt x="20375" y="30790"/>
                  </a:lnTo>
                  <a:lnTo>
                    <a:pt x="20421" y="30881"/>
                  </a:lnTo>
                  <a:lnTo>
                    <a:pt x="20330" y="30972"/>
                  </a:lnTo>
                  <a:lnTo>
                    <a:pt x="20330" y="31063"/>
                  </a:lnTo>
                  <a:lnTo>
                    <a:pt x="20375" y="31109"/>
                  </a:lnTo>
                  <a:lnTo>
                    <a:pt x="20193" y="31109"/>
                  </a:lnTo>
                  <a:lnTo>
                    <a:pt x="20102" y="31154"/>
                  </a:lnTo>
                  <a:lnTo>
                    <a:pt x="20102" y="31336"/>
                  </a:lnTo>
                  <a:lnTo>
                    <a:pt x="19966" y="31427"/>
                  </a:lnTo>
                  <a:lnTo>
                    <a:pt x="19966" y="31473"/>
                  </a:lnTo>
                  <a:lnTo>
                    <a:pt x="19966" y="31655"/>
                  </a:lnTo>
                  <a:lnTo>
                    <a:pt x="19875" y="31745"/>
                  </a:lnTo>
                  <a:lnTo>
                    <a:pt x="19738" y="31882"/>
                  </a:lnTo>
                  <a:lnTo>
                    <a:pt x="19784" y="31927"/>
                  </a:lnTo>
                  <a:lnTo>
                    <a:pt x="19920" y="31836"/>
                  </a:lnTo>
                  <a:lnTo>
                    <a:pt x="20011" y="31836"/>
                  </a:lnTo>
                  <a:lnTo>
                    <a:pt x="20011" y="31927"/>
                  </a:lnTo>
                  <a:lnTo>
                    <a:pt x="19920" y="31973"/>
                  </a:lnTo>
                  <a:lnTo>
                    <a:pt x="19920" y="32109"/>
                  </a:lnTo>
                  <a:lnTo>
                    <a:pt x="20011" y="32246"/>
                  </a:lnTo>
                  <a:lnTo>
                    <a:pt x="20193" y="32109"/>
                  </a:lnTo>
                  <a:lnTo>
                    <a:pt x="20375" y="32109"/>
                  </a:lnTo>
                  <a:lnTo>
                    <a:pt x="20603" y="31882"/>
                  </a:lnTo>
                  <a:lnTo>
                    <a:pt x="20603" y="31791"/>
                  </a:lnTo>
                  <a:lnTo>
                    <a:pt x="20466" y="31836"/>
                  </a:lnTo>
                  <a:lnTo>
                    <a:pt x="20603" y="31700"/>
                  </a:lnTo>
                  <a:lnTo>
                    <a:pt x="20603" y="31518"/>
                  </a:lnTo>
                  <a:lnTo>
                    <a:pt x="20648" y="31518"/>
                  </a:lnTo>
                  <a:lnTo>
                    <a:pt x="20739" y="31427"/>
                  </a:lnTo>
                  <a:lnTo>
                    <a:pt x="20966" y="31427"/>
                  </a:lnTo>
                  <a:lnTo>
                    <a:pt x="20739" y="31609"/>
                  </a:lnTo>
                  <a:lnTo>
                    <a:pt x="20739" y="31700"/>
                  </a:lnTo>
                  <a:lnTo>
                    <a:pt x="20966" y="31745"/>
                  </a:lnTo>
                  <a:lnTo>
                    <a:pt x="20875" y="31836"/>
                  </a:lnTo>
                  <a:lnTo>
                    <a:pt x="20784" y="31836"/>
                  </a:lnTo>
                  <a:lnTo>
                    <a:pt x="20557" y="32109"/>
                  </a:lnTo>
                  <a:lnTo>
                    <a:pt x="20693" y="32155"/>
                  </a:lnTo>
                  <a:lnTo>
                    <a:pt x="20603" y="32246"/>
                  </a:lnTo>
                  <a:lnTo>
                    <a:pt x="20603" y="32428"/>
                  </a:lnTo>
                  <a:lnTo>
                    <a:pt x="20466" y="32428"/>
                  </a:lnTo>
                  <a:lnTo>
                    <a:pt x="20330" y="32291"/>
                  </a:lnTo>
                  <a:lnTo>
                    <a:pt x="20193" y="32291"/>
                  </a:lnTo>
                  <a:lnTo>
                    <a:pt x="20102" y="32382"/>
                  </a:lnTo>
                  <a:lnTo>
                    <a:pt x="20102" y="32519"/>
                  </a:lnTo>
                  <a:lnTo>
                    <a:pt x="19920" y="32610"/>
                  </a:lnTo>
                  <a:lnTo>
                    <a:pt x="19784" y="32701"/>
                  </a:lnTo>
                  <a:lnTo>
                    <a:pt x="19784" y="32701"/>
                  </a:lnTo>
                  <a:lnTo>
                    <a:pt x="19875" y="32564"/>
                  </a:lnTo>
                  <a:lnTo>
                    <a:pt x="19966" y="32519"/>
                  </a:lnTo>
                  <a:lnTo>
                    <a:pt x="19875" y="32382"/>
                  </a:lnTo>
                  <a:lnTo>
                    <a:pt x="19875" y="32246"/>
                  </a:lnTo>
                  <a:lnTo>
                    <a:pt x="19738" y="32109"/>
                  </a:lnTo>
                  <a:lnTo>
                    <a:pt x="19647" y="32109"/>
                  </a:lnTo>
                  <a:lnTo>
                    <a:pt x="19602" y="32200"/>
                  </a:lnTo>
                  <a:lnTo>
                    <a:pt x="19420" y="32200"/>
                  </a:lnTo>
                  <a:lnTo>
                    <a:pt x="19420" y="32291"/>
                  </a:lnTo>
                  <a:lnTo>
                    <a:pt x="19647" y="32291"/>
                  </a:lnTo>
                  <a:lnTo>
                    <a:pt x="19420" y="32473"/>
                  </a:lnTo>
                  <a:lnTo>
                    <a:pt x="19284" y="32382"/>
                  </a:lnTo>
                  <a:lnTo>
                    <a:pt x="19193" y="32382"/>
                  </a:lnTo>
                  <a:lnTo>
                    <a:pt x="19011" y="32519"/>
                  </a:lnTo>
                  <a:lnTo>
                    <a:pt x="19193" y="32519"/>
                  </a:lnTo>
                  <a:lnTo>
                    <a:pt x="19238" y="32564"/>
                  </a:lnTo>
                  <a:lnTo>
                    <a:pt x="19056" y="32655"/>
                  </a:lnTo>
                  <a:lnTo>
                    <a:pt x="19011" y="32746"/>
                  </a:lnTo>
                  <a:lnTo>
                    <a:pt x="18920" y="32655"/>
                  </a:lnTo>
                  <a:lnTo>
                    <a:pt x="18829" y="32655"/>
                  </a:lnTo>
                  <a:lnTo>
                    <a:pt x="18829" y="32746"/>
                  </a:lnTo>
                  <a:lnTo>
                    <a:pt x="19011" y="32837"/>
                  </a:lnTo>
                  <a:lnTo>
                    <a:pt x="19193" y="32837"/>
                  </a:lnTo>
                  <a:lnTo>
                    <a:pt x="19147" y="32928"/>
                  </a:lnTo>
                  <a:lnTo>
                    <a:pt x="19238" y="32973"/>
                  </a:lnTo>
                  <a:lnTo>
                    <a:pt x="19238" y="33064"/>
                  </a:lnTo>
                  <a:lnTo>
                    <a:pt x="19056" y="33019"/>
                  </a:lnTo>
                  <a:lnTo>
                    <a:pt x="19056" y="32928"/>
                  </a:lnTo>
                  <a:lnTo>
                    <a:pt x="18920" y="32928"/>
                  </a:lnTo>
                  <a:lnTo>
                    <a:pt x="18738" y="32792"/>
                  </a:lnTo>
                  <a:lnTo>
                    <a:pt x="18738" y="32701"/>
                  </a:lnTo>
                  <a:lnTo>
                    <a:pt x="18692" y="32701"/>
                  </a:lnTo>
                  <a:lnTo>
                    <a:pt x="18647" y="32837"/>
                  </a:lnTo>
                  <a:lnTo>
                    <a:pt x="18783" y="33019"/>
                  </a:lnTo>
                  <a:lnTo>
                    <a:pt x="18920" y="33110"/>
                  </a:lnTo>
                  <a:lnTo>
                    <a:pt x="19056" y="33110"/>
                  </a:lnTo>
                  <a:lnTo>
                    <a:pt x="19147" y="33201"/>
                  </a:lnTo>
                  <a:lnTo>
                    <a:pt x="18783" y="33201"/>
                  </a:lnTo>
                  <a:lnTo>
                    <a:pt x="18601" y="32928"/>
                  </a:lnTo>
                  <a:lnTo>
                    <a:pt x="18465" y="33019"/>
                  </a:lnTo>
                  <a:lnTo>
                    <a:pt x="18329" y="32928"/>
                  </a:lnTo>
                  <a:lnTo>
                    <a:pt x="18192" y="32928"/>
                  </a:lnTo>
                  <a:lnTo>
                    <a:pt x="18101" y="32837"/>
                  </a:lnTo>
                  <a:lnTo>
                    <a:pt x="18056" y="32928"/>
                  </a:lnTo>
                  <a:lnTo>
                    <a:pt x="18101" y="33019"/>
                  </a:lnTo>
                  <a:lnTo>
                    <a:pt x="18010" y="33110"/>
                  </a:lnTo>
                  <a:lnTo>
                    <a:pt x="18101" y="33246"/>
                  </a:lnTo>
                  <a:lnTo>
                    <a:pt x="18374" y="33155"/>
                  </a:lnTo>
                  <a:lnTo>
                    <a:pt x="18419" y="33201"/>
                  </a:lnTo>
                  <a:lnTo>
                    <a:pt x="18329" y="33292"/>
                  </a:lnTo>
                  <a:lnTo>
                    <a:pt x="18374" y="33337"/>
                  </a:lnTo>
                  <a:lnTo>
                    <a:pt x="18556" y="33246"/>
                  </a:lnTo>
                  <a:lnTo>
                    <a:pt x="18647" y="33246"/>
                  </a:lnTo>
                  <a:lnTo>
                    <a:pt x="18601" y="33337"/>
                  </a:lnTo>
                  <a:lnTo>
                    <a:pt x="18374" y="33428"/>
                  </a:lnTo>
                  <a:lnTo>
                    <a:pt x="18283" y="33565"/>
                  </a:lnTo>
                  <a:lnTo>
                    <a:pt x="18147" y="33519"/>
                  </a:lnTo>
                  <a:lnTo>
                    <a:pt x="18010" y="33337"/>
                  </a:lnTo>
                  <a:lnTo>
                    <a:pt x="17919" y="33337"/>
                  </a:lnTo>
                  <a:lnTo>
                    <a:pt x="17874" y="33383"/>
                  </a:lnTo>
                  <a:lnTo>
                    <a:pt x="17737" y="33292"/>
                  </a:lnTo>
                  <a:lnTo>
                    <a:pt x="17646" y="33337"/>
                  </a:lnTo>
                  <a:lnTo>
                    <a:pt x="17601" y="33337"/>
                  </a:lnTo>
                  <a:lnTo>
                    <a:pt x="17464" y="33383"/>
                  </a:lnTo>
                  <a:lnTo>
                    <a:pt x="17510" y="33428"/>
                  </a:lnTo>
                  <a:lnTo>
                    <a:pt x="17737" y="33474"/>
                  </a:lnTo>
                  <a:lnTo>
                    <a:pt x="17919" y="33565"/>
                  </a:lnTo>
                  <a:lnTo>
                    <a:pt x="18101" y="33701"/>
                  </a:lnTo>
                  <a:lnTo>
                    <a:pt x="18010" y="33792"/>
                  </a:lnTo>
                  <a:lnTo>
                    <a:pt x="18101" y="33929"/>
                  </a:lnTo>
                  <a:lnTo>
                    <a:pt x="18010" y="33974"/>
                  </a:lnTo>
                  <a:lnTo>
                    <a:pt x="17919" y="33929"/>
                  </a:lnTo>
                  <a:lnTo>
                    <a:pt x="17919" y="33701"/>
                  </a:lnTo>
                  <a:lnTo>
                    <a:pt x="17828" y="33656"/>
                  </a:lnTo>
                  <a:lnTo>
                    <a:pt x="17646" y="33656"/>
                  </a:lnTo>
                  <a:lnTo>
                    <a:pt x="17737" y="33747"/>
                  </a:lnTo>
                  <a:lnTo>
                    <a:pt x="17737" y="33838"/>
                  </a:lnTo>
                  <a:lnTo>
                    <a:pt x="17555" y="33747"/>
                  </a:lnTo>
                  <a:lnTo>
                    <a:pt x="17373" y="33883"/>
                  </a:lnTo>
                  <a:lnTo>
                    <a:pt x="17555" y="33974"/>
                  </a:lnTo>
                  <a:lnTo>
                    <a:pt x="17419" y="33974"/>
                  </a:lnTo>
                  <a:lnTo>
                    <a:pt x="17328" y="34019"/>
                  </a:lnTo>
                  <a:lnTo>
                    <a:pt x="17282" y="33883"/>
                  </a:lnTo>
                  <a:lnTo>
                    <a:pt x="17055" y="33883"/>
                  </a:lnTo>
                  <a:lnTo>
                    <a:pt x="17146" y="34019"/>
                  </a:lnTo>
                  <a:lnTo>
                    <a:pt x="17055" y="34110"/>
                  </a:lnTo>
                  <a:lnTo>
                    <a:pt x="17010" y="33974"/>
                  </a:lnTo>
                  <a:lnTo>
                    <a:pt x="16873" y="33838"/>
                  </a:lnTo>
                  <a:lnTo>
                    <a:pt x="16782" y="33838"/>
                  </a:lnTo>
                  <a:lnTo>
                    <a:pt x="16782" y="33929"/>
                  </a:lnTo>
                  <a:lnTo>
                    <a:pt x="16919" y="34065"/>
                  </a:lnTo>
                  <a:lnTo>
                    <a:pt x="16873" y="34156"/>
                  </a:lnTo>
                  <a:lnTo>
                    <a:pt x="16919" y="34201"/>
                  </a:lnTo>
                  <a:lnTo>
                    <a:pt x="17101" y="34156"/>
                  </a:lnTo>
                  <a:lnTo>
                    <a:pt x="17328" y="34201"/>
                  </a:lnTo>
                  <a:lnTo>
                    <a:pt x="17510" y="34292"/>
                  </a:lnTo>
                  <a:lnTo>
                    <a:pt x="17737" y="34292"/>
                  </a:lnTo>
                  <a:lnTo>
                    <a:pt x="17783" y="34247"/>
                  </a:lnTo>
                  <a:lnTo>
                    <a:pt x="17919" y="34247"/>
                  </a:lnTo>
                  <a:lnTo>
                    <a:pt x="17783" y="34383"/>
                  </a:lnTo>
                  <a:lnTo>
                    <a:pt x="17555" y="34383"/>
                  </a:lnTo>
                  <a:lnTo>
                    <a:pt x="17464" y="34429"/>
                  </a:lnTo>
                  <a:lnTo>
                    <a:pt x="17237" y="34292"/>
                  </a:lnTo>
                  <a:lnTo>
                    <a:pt x="17101" y="34338"/>
                  </a:lnTo>
                  <a:lnTo>
                    <a:pt x="17010" y="34338"/>
                  </a:lnTo>
                  <a:lnTo>
                    <a:pt x="16873" y="34429"/>
                  </a:lnTo>
                  <a:lnTo>
                    <a:pt x="16737" y="34429"/>
                  </a:lnTo>
                  <a:lnTo>
                    <a:pt x="16737" y="34474"/>
                  </a:lnTo>
                  <a:lnTo>
                    <a:pt x="16964" y="34611"/>
                  </a:lnTo>
                  <a:lnTo>
                    <a:pt x="16873" y="34702"/>
                  </a:lnTo>
                  <a:lnTo>
                    <a:pt x="17010" y="34702"/>
                  </a:lnTo>
                  <a:lnTo>
                    <a:pt x="17101" y="34656"/>
                  </a:lnTo>
                  <a:lnTo>
                    <a:pt x="17282" y="34656"/>
                  </a:lnTo>
                  <a:lnTo>
                    <a:pt x="17146" y="34747"/>
                  </a:lnTo>
                  <a:lnTo>
                    <a:pt x="16919" y="34747"/>
                  </a:lnTo>
                  <a:lnTo>
                    <a:pt x="16873" y="34793"/>
                  </a:lnTo>
                  <a:lnTo>
                    <a:pt x="16782" y="34793"/>
                  </a:lnTo>
                  <a:lnTo>
                    <a:pt x="16782" y="34884"/>
                  </a:lnTo>
                  <a:lnTo>
                    <a:pt x="16919" y="34929"/>
                  </a:lnTo>
                  <a:lnTo>
                    <a:pt x="17010" y="34929"/>
                  </a:lnTo>
                  <a:lnTo>
                    <a:pt x="16873" y="35020"/>
                  </a:lnTo>
                  <a:lnTo>
                    <a:pt x="16782" y="35020"/>
                  </a:lnTo>
                  <a:lnTo>
                    <a:pt x="16782" y="35066"/>
                  </a:lnTo>
                  <a:lnTo>
                    <a:pt x="16873" y="35156"/>
                  </a:lnTo>
                  <a:lnTo>
                    <a:pt x="16919" y="35247"/>
                  </a:lnTo>
                  <a:lnTo>
                    <a:pt x="17101" y="35247"/>
                  </a:lnTo>
                  <a:lnTo>
                    <a:pt x="17192" y="35156"/>
                  </a:lnTo>
                  <a:lnTo>
                    <a:pt x="17419" y="35111"/>
                  </a:lnTo>
                  <a:lnTo>
                    <a:pt x="17601" y="35156"/>
                  </a:lnTo>
                  <a:lnTo>
                    <a:pt x="17646" y="35202"/>
                  </a:lnTo>
                  <a:lnTo>
                    <a:pt x="17783" y="35111"/>
                  </a:lnTo>
                  <a:lnTo>
                    <a:pt x="17783" y="35020"/>
                  </a:lnTo>
                  <a:lnTo>
                    <a:pt x="17874" y="35020"/>
                  </a:lnTo>
                  <a:lnTo>
                    <a:pt x="17919" y="35066"/>
                  </a:lnTo>
                  <a:lnTo>
                    <a:pt x="18010" y="35066"/>
                  </a:lnTo>
                  <a:lnTo>
                    <a:pt x="18192" y="34975"/>
                  </a:lnTo>
                  <a:lnTo>
                    <a:pt x="18283" y="34975"/>
                  </a:lnTo>
                  <a:lnTo>
                    <a:pt x="18238" y="35020"/>
                  </a:lnTo>
                  <a:lnTo>
                    <a:pt x="18147" y="35111"/>
                  </a:lnTo>
                  <a:lnTo>
                    <a:pt x="18329" y="35111"/>
                  </a:lnTo>
                  <a:lnTo>
                    <a:pt x="18374" y="35066"/>
                  </a:lnTo>
                  <a:lnTo>
                    <a:pt x="18374" y="34975"/>
                  </a:lnTo>
                  <a:lnTo>
                    <a:pt x="18510" y="34793"/>
                  </a:lnTo>
                  <a:lnTo>
                    <a:pt x="18510" y="34793"/>
                  </a:lnTo>
                  <a:lnTo>
                    <a:pt x="18465" y="34929"/>
                  </a:lnTo>
                  <a:lnTo>
                    <a:pt x="18601" y="35066"/>
                  </a:lnTo>
                  <a:lnTo>
                    <a:pt x="18510" y="35202"/>
                  </a:lnTo>
                  <a:lnTo>
                    <a:pt x="18283" y="35247"/>
                  </a:lnTo>
                  <a:lnTo>
                    <a:pt x="18192" y="35338"/>
                  </a:lnTo>
                  <a:lnTo>
                    <a:pt x="18238" y="35384"/>
                  </a:lnTo>
                  <a:lnTo>
                    <a:pt x="18147" y="35475"/>
                  </a:lnTo>
                  <a:lnTo>
                    <a:pt x="18010" y="35475"/>
                  </a:lnTo>
                  <a:lnTo>
                    <a:pt x="18056" y="35384"/>
                  </a:lnTo>
                  <a:lnTo>
                    <a:pt x="18056" y="35247"/>
                  </a:lnTo>
                  <a:lnTo>
                    <a:pt x="17919" y="35247"/>
                  </a:lnTo>
                  <a:lnTo>
                    <a:pt x="17783" y="35384"/>
                  </a:lnTo>
                  <a:lnTo>
                    <a:pt x="17783" y="35475"/>
                  </a:lnTo>
                  <a:lnTo>
                    <a:pt x="17646" y="35338"/>
                  </a:lnTo>
                  <a:lnTo>
                    <a:pt x="17510" y="35293"/>
                  </a:lnTo>
                  <a:lnTo>
                    <a:pt x="17328" y="35338"/>
                  </a:lnTo>
                  <a:lnTo>
                    <a:pt x="17237" y="35293"/>
                  </a:lnTo>
                  <a:lnTo>
                    <a:pt x="17055" y="35384"/>
                  </a:lnTo>
                  <a:lnTo>
                    <a:pt x="16964" y="35384"/>
                  </a:lnTo>
                  <a:lnTo>
                    <a:pt x="16828" y="35338"/>
                  </a:lnTo>
                  <a:lnTo>
                    <a:pt x="16782" y="35338"/>
                  </a:lnTo>
                  <a:lnTo>
                    <a:pt x="16873" y="35475"/>
                  </a:lnTo>
                  <a:lnTo>
                    <a:pt x="16828" y="35566"/>
                  </a:lnTo>
                  <a:lnTo>
                    <a:pt x="16873" y="35611"/>
                  </a:lnTo>
                  <a:lnTo>
                    <a:pt x="17010" y="35611"/>
                  </a:lnTo>
                  <a:lnTo>
                    <a:pt x="16964" y="35657"/>
                  </a:lnTo>
                  <a:lnTo>
                    <a:pt x="16964" y="35793"/>
                  </a:lnTo>
                  <a:lnTo>
                    <a:pt x="16919" y="35839"/>
                  </a:lnTo>
                  <a:lnTo>
                    <a:pt x="16828" y="35748"/>
                  </a:lnTo>
                  <a:lnTo>
                    <a:pt x="16873" y="35930"/>
                  </a:lnTo>
                  <a:lnTo>
                    <a:pt x="16964" y="36021"/>
                  </a:lnTo>
                  <a:lnTo>
                    <a:pt x="17192" y="35793"/>
                  </a:lnTo>
                  <a:lnTo>
                    <a:pt x="17328" y="35839"/>
                  </a:lnTo>
                  <a:lnTo>
                    <a:pt x="17237" y="35884"/>
                  </a:lnTo>
                  <a:lnTo>
                    <a:pt x="17237" y="36021"/>
                  </a:lnTo>
                  <a:lnTo>
                    <a:pt x="17055" y="36112"/>
                  </a:lnTo>
                  <a:lnTo>
                    <a:pt x="17101" y="36202"/>
                  </a:lnTo>
                  <a:lnTo>
                    <a:pt x="17192" y="36202"/>
                  </a:lnTo>
                  <a:lnTo>
                    <a:pt x="17146" y="36293"/>
                  </a:lnTo>
                  <a:lnTo>
                    <a:pt x="17237" y="36430"/>
                  </a:lnTo>
                  <a:lnTo>
                    <a:pt x="17192" y="36566"/>
                  </a:lnTo>
                  <a:lnTo>
                    <a:pt x="17237" y="36566"/>
                  </a:lnTo>
                  <a:lnTo>
                    <a:pt x="17373" y="36384"/>
                  </a:lnTo>
                  <a:lnTo>
                    <a:pt x="17464" y="36293"/>
                  </a:lnTo>
                  <a:lnTo>
                    <a:pt x="17464" y="36157"/>
                  </a:lnTo>
                  <a:lnTo>
                    <a:pt x="17737" y="36021"/>
                  </a:lnTo>
                  <a:lnTo>
                    <a:pt x="17874" y="36021"/>
                  </a:lnTo>
                  <a:lnTo>
                    <a:pt x="18010" y="35975"/>
                  </a:lnTo>
                  <a:lnTo>
                    <a:pt x="18010" y="35975"/>
                  </a:lnTo>
                  <a:lnTo>
                    <a:pt x="17919" y="36066"/>
                  </a:lnTo>
                  <a:lnTo>
                    <a:pt x="17783" y="36157"/>
                  </a:lnTo>
                  <a:lnTo>
                    <a:pt x="17783" y="36339"/>
                  </a:lnTo>
                  <a:lnTo>
                    <a:pt x="17828" y="36475"/>
                  </a:lnTo>
                  <a:lnTo>
                    <a:pt x="17737" y="36384"/>
                  </a:lnTo>
                  <a:lnTo>
                    <a:pt x="17737" y="36202"/>
                  </a:lnTo>
                  <a:lnTo>
                    <a:pt x="17646" y="36202"/>
                  </a:lnTo>
                  <a:lnTo>
                    <a:pt x="17555" y="36384"/>
                  </a:lnTo>
                  <a:lnTo>
                    <a:pt x="17464" y="36384"/>
                  </a:lnTo>
                  <a:lnTo>
                    <a:pt x="17601" y="36430"/>
                  </a:lnTo>
                  <a:lnTo>
                    <a:pt x="17464" y="36612"/>
                  </a:lnTo>
                  <a:lnTo>
                    <a:pt x="17373" y="36612"/>
                  </a:lnTo>
                  <a:lnTo>
                    <a:pt x="17328" y="36703"/>
                  </a:lnTo>
                  <a:lnTo>
                    <a:pt x="17419" y="36748"/>
                  </a:lnTo>
                  <a:lnTo>
                    <a:pt x="17646" y="36748"/>
                  </a:lnTo>
                  <a:lnTo>
                    <a:pt x="17692" y="36839"/>
                  </a:lnTo>
                  <a:lnTo>
                    <a:pt x="17555" y="36839"/>
                  </a:lnTo>
                  <a:lnTo>
                    <a:pt x="17510" y="36930"/>
                  </a:lnTo>
                  <a:lnTo>
                    <a:pt x="17510" y="37067"/>
                  </a:lnTo>
                  <a:lnTo>
                    <a:pt x="17328" y="36930"/>
                  </a:lnTo>
                  <a:lnTo>
                    <a:pt x="17237" y="36976"/>
                  </a:lnTo>
                  <a:lnTo>
                    <a:pt x="17237" y="37112"/>
                  </a:lnTo>
                  <a:lnTo>
                    <a:pt x="17192" y="36930"/>
                  </a:lnTo>
                  <a:lnTo>
                    <a:pt x="17055" y="37021"/>
                  </a:lnTo>
                  <a:lnTo>
                    <a:pt x="16919" y="37203"/>
                  </a:lnTo>
                  <a:lnTo>
                    <a:pt x="17010" y="37339"/>
                  </a:lnTo>
                  <a:lnTo>
                    <a:pt x="17192" y="37567"/>
                  </a:lnTo>
                  <a:lnTo>
                    <a:pt x="17237" y="37430"/>
                  </a:lnTo>
                  <a:lnTo>
                    <a:pt x="17282" y="37476"/>
                  </a:lnTo>
                  <a:lnTo>
                    <a:pt x="17419" y="37430"/>
                  </a:lnTo>
                  <a:lnTo>
                    <a:pt x="17373" y="37339"/>
                  </a:lnTo>
                  <a:lnTo>
                    <a:pt x="17464" y="37203"/>
                  </a:lnTo>
                  <a:lnTo>
                    <a:pt x="17601" y="37339"/>
                  </a:lnTo>
                  <a:lnTo>
                    <a:pt x="17555" y="37385"/>
                  </a:lnTo>
                  <a:lnTo>
                    <a:pt x="17646" y="37476"/>
                  </a:lnTo>
                  <a:lnTo>
                    <a:pt x="17601" y="37612"/>
                  </a:lnTo>
                  <a:lnTo>
                    <a:pt x="17510" y="37703"/>
                  </a:lnTo>
                  <a:lnTo>
                    <a:pt x="17601" y="37931"/>
                  </a:lnTo>
                  <a:lnTo>
                    <a:pt x="17646" y="37840"/>
                  </a:lnTo>
                  <a:lnTo>
                    <a:pt x="17874" y="37794"/>
                  </a:lnTo>
                  <a:lnTo>
                    <a:pt x="17919" y="37885"/>
                  </a:lnTo>
                  <a:lnTo>
                    <a:pt x="17783" y="37885"/>
                  </a:lnTo>
                  <a:lnTo>
                    <a:pt x="17692" y="37931"/>
                  </a:lnTo>
                  <a:lnTo>
                    <a:pt x="17783" y="38067"/>
                  </a:lnTo>
                  <a:lnTo>
                    <a:pt x="17783" y="38113"/>
                  </a:lnTo>
                  <a:lnTo>
                    <a:pt x="17510" y="37931"/>
                  </a:lnTo>
                  <a:lnTo>
                    <a:pt x="17373" y="37976"/>
                  </a:lnTo>
                  <a:lnTo>
                    <a:pt x="17328" y="37885"/>
                  </a:lnTo>
                  <a:lnTo>
                    <a:pt x="17192" y="37885"/>
                  </a:lnTo>
                  <a:lnTo>
                    <a:pt x="17192" y="38022"/>
                  </a:lnTo>
                  <a:lnTo>
                    <a:pt x="17101" y="38113"/>
                  </a:lnTo>
                  <a:lnTo>
                    <a:pt x="17282" y="38431"/>
                  </a:lnTo>
                  <a:lnTo>
                    <a:pt x="17464" y="38431"/>
                  </a:lnTo>
                  <a:lnTo>
                    <a:pt x="17692" y="38613"/>
                  </a:lnTo>
                  <a:lnTo>
                    <a:pt x="17965" y="38749"/>
                  </a:lnTo>
                  <a:lnTo>
                    <a:pt x="18010" y="38840"/>
                  </a:lnTo>
                  <a:lnTo>
                    <a:pt x="17965" y="38886"/>
                  </a:lnTo>
                  <a:lnTo>
                    <a:pt x="18056" y="38977"/>
                  </a:lnTo>
                  <a:lnTo>
                    <a:pt x="18147" y="38931"/>
                  </a:lnTo>
                  <a:lnTo>
                    <a:pt x="18101" y="38795"/>
                  </a:lnTo>
                  <a:lnTo>
                    <a:pt x="18192" y="38795"/>
                  </a:lnTo>
                  <a:lnTo>
                    <a:pt x="18329" y="38840"/>
                  </a:lnTo>
                  <a:lnTo>
                    <a:pt x="18329" y="38886"/>
                  </a:lnTo>
                  <a:lnTo>
                    <a:pt x="18465" y="39113"/>
                  </a:lnTo>
                  <a:lnTo>
                    <a:pt x="18556" y="39022"/>
                  </a:lnTo>
                  <a:lnTo>
                    <a:pt x="18601" y="39068"/>
                  </a:lnTo>
                  <a:lnTo>
                    <a:pt x="18738" y="38977"/>
                  </a:lnTo>
                  <a:lnTo>
                    <a:pt x="18920" y="38840"/>
                  </a:lnTo>
                  <a:lnTo>
                    <a:pt x="18965" y="38840"/>
                  </a:lnTo>
                  <a:lnTo>
                    <a:pt x="19056" y="38749"/>
                  </a:lnTo>
                  <a:lnTo>
                    <a:pt x="19102" y="38749"/>
                  </a:lnTo>
                  <a:lnTo>
                    <a:pt x="19147" y="38840"/>
                  </a:lnTo>
                  <a:lnTo>
                    <a:pt x="19238" y="38840"/>
                  </a:lnTo>
                  <a:lnTo>
                    <a:pt x="19511" y="38567"/>
                  </a:lnTo>
                  <a:lnTo>
                    <a:pt x="19511" y="38476"/>
                  </a:lnTo>
                  <a:lnTo>
                    <a:pt x="19375" y="38340"/>
                  </a:lnTo>
                  <a:lnTo>
                    <a:pt x="19602" y="38476"/>
                  </a:lnTo>
                  <a:lnTo>
                    <a:pt x="19738" y="38295"/>
                  </a:lnTo>
                  <a:lnTo>
                    <a:pt x="19693" y="38249"/>
                  </a:lnTo>
                  <a:lnTo>
                    <a:pt x="19829" y="38158"/>
                  </a:lnTo>
                  <a:lnTo>
                    <a:pt x="19829" y="38067"/>
                  </a:lnTo>
                  <a:lnTo>
                    <a:pt x="19920" y="37976"/>
                  </a:lnTo>
                  <a:lnTo>
                    <a:pt x="20057" y="37976"/>
                  </a:lnTo>
                  <a:lnTo>
                    <a:pt x="20102" y="37885"/>
                  </a:lnTo>
                  <a:lnTo>
                    <a:pt x="20057" y="37840"/>
                  </a:lnTo>
                  <a:lnTo>
                    <a:pt x="20102" y="37840"/>
                  </a:lnTo>
                  <a:lnTo>
                    <a:pt x="20102" y="37931"/>
                  </a:lnTo>
                  <a:lnTo>
                    <a:pt x="20193" y="38022"/>
                  </a:lnTo>
                  <a:lnTo>
                    <a:pt x="20330" y="37976"/>
                  </a:lnTo>
                  <a:lnTo>
                    <a:pt x="20284" y="37885"/>
                  </a:lnTo>
                  <a:lnTo>
                    <a:pt x="20239" y="37794"/>
                  </a:lnTo>
                  <a:lnTo>
                    <a:pt x="20284" y="37703"/>
                  </a:lnTo>
                  <a:lnTo>
                    <a:pt x="20421" y="37840"/>
                  </a:lnTo>
                  <a:lnTo>
                    <a:pt x="20421" y="37885"/>
                  </a:lnTo>
                  <a:lnTo>
                    <a:pt x="20603" y="37703"/>
                  </a:lnTo>
                  <a:lnTo>
                    <a:pt x="20648" y="37521"/>
                  </a:lnTo>
                  <a:lnTo>
                    <a:pt x="20603" y="37385"/>
                  </a:lnTo>
                  <a:lnTo>
                    <a:pt x="20512" y="37339"/>
                  </a:lnTo>
                  <a:lnTo>
                    <a:pt x="20466" y="37249"/>
                  </a:lnTo>
                  <a:lnTo>
                    <a:pt x="20512" y="37203"/>
                  </a:lnTo>
                  <a:lnTo>
                    <a:pt x="20512" y="37112"/>
                  </a:lnTo>
                  <a:lnTo>
                    <a:pt x="20603" y="37112"/>
                  </a:lnTo>
                  <a:lnTo>
                    <a:pt x="20648" y="37067"/>
                  </a:lnTo>
                  <a:lnTo>
                    <a:pt x="20603" y="36976"/>
                  </a:lnTo>
                  <a:lnTo>
                    <a:pt x="20603" y="36839"/>
                  </a:lnTo>
                  <a:lnTo>
                    <a:pt x="20693" y="36748"/>
                  </a:lnTo>
                  <a:lnTo>
                    <a:pt x="20830" y="36839"/>
                  </a:lnTo>
                  <a:lnTo>
                    <a:pt x="20739" y="36976"/>
                  </a:lnTo>
                  <a:lnTo>
                    <a:pt x="20739" y="37158"/>
                  </a:lnTo>
                  <a:lnTo>
                    <a:pt x="20739" y="37294"/>
                  </a:lnTo>
                  <a:lnTo>
                    <a:pt x="20830" y="37430"/>
                  </a:lnTo>
                  <a:lnTo>
                    <a:pt x="20830" y="37567"/>
                  </a:lnTo>
                  <a:lnTo>
                    <a:pt x="21012" y="37703"/>
                  </a:lnTo>
                  <a:lnTo>
                    <a:pt x="21194" y="37703"/>
                  </a:lnTo>
                  <a:lnTo>
                    <a:pt x="21285" y="37794"/>
                  </a:lnTo>
                  <a:lnTo>
                    <a:pt x="21239" y="37840"/>
                  </a:lnTo>
                  <a:lnTo>
                    <a:pt x="21103" y="37931"/>
                  </a:lnTo>
                  <a:lnTo>
                    <a:pt x="21148" y="38249"/>
                  </a:lnTo>
                  <a:lnTo>
                    <a:pt x="21194" y="38340"/>
                  </a:lnTo>
                  <a:lnTo>
                    <a:pt x="21194" y="38613"/>
                  </a:lnTo>
                  <a:lnTo>
                    <a:pt x="21330" y="38658"/>
                  </a:lnTo>
                  <a:lnTo>
                    <a:pt x="21330" y="38749"/>
                  </a:lnTo>
                  <a:lnTo>
                    <a:pt x="21330" y="38886"/>
                  </a:lnTo>
                  <a:lnTo>
                    <a:pt x="21512" y="38840"/>
                  </a:lnTo>
                  <a:lnTo>
                    <a:pt x="21421" y="38704"/>
                  </a:lnTo>
                  <a:lnTo>
                    <a:pt x="21421" y="38567"/>
                  </a:lnTo>
                  <a:lnTo>
                    <a:pt x="21467" y="38567"/>
                  </a:lnTo>
                  <a:lnTo>
                    <a:pt x="21467" y="38658"/>
                  </a:lnTo>
                  <a:lnTo>
                    <a:pt x="21603" y="38749"/>
                  </a:lnTo>
                  <a:lnTo>
                    <a:pt x="21649" y="38840"/>
                  </a:lnTo>
                  <a:lnTo>
                    <a:pt x="21467" y="38977"/>
                  </a:lnTo>
                  <a:lnTo>
                    <a:pt x="21421" y="39068"/>
                  </a:lnTo>
                  <a:lnTo>
                    <a:pt x="21467" y="39204"/>
                  </a:lnTo>
                  <a:lnTo>
                    <a:pt x="21467" y="39386"/>
                  </a:lnTo>
                  <a:lnTo>
                    <a:pt x="21421" y="39477"/>
                  </a:lnTo>
                  <a:lnTo>
                    <a:pt x="21512" y="39568"/>
                  </a:lnTo>
                  <a:lnTo>
                    <a:pt x="21649" y="39613"/>
                  </a:lnTo>
                  <a:lnTo>
                    <a:pt x="21694" y="39841"/>
                  </a:lnTo>
                  <a:lnTo>
                    <a:pt x="21785" y="39886"/>
                  </a:lnTo>
                  <a:lnTo>
                    <a:pt x="21921" y="40205"/>
                  </a:lnTo>
                  <a:lnTo>
                    <a:pt x="21921" y="40387"/>
                  </a:lnTo>
                  <a:lnTo>
                    <a:pt x="22103" y="40478"/>
                  </a:lnTo>
                  <a:lnTo>
                    <a:pt x="22149" y="40614"/>
                  </a:lnTo>
                  <a:lnTo>
                    <a:pt x="22285" y="40796"/>
                  </a:lnTo>
                  <a:lnTo>
                    <a:pt x="22467" y="40659"/>
                  </a:lnTo>
                  <a:lnTo>
                    <a:pt x="22513" y="40887"/>
                  </a:lnTo>
                  <a:lnTo>
                    <a:pt x="22376" y="41069"/>
                  </a:lnTo>
                  <a:lnTo>
                    <a:pt x="22194" y="41069"/>
                  </a:lnTo>
                  <a:lnTo>
                    <a:pt x="22149" y="41160"/>
                  </a:lnTo>
                  <a:lnTo>
                    <a:pt x="22285" y="41251"/>
                  </a:lnTo>
                  <a:lnTo>
                    <a:pt x="22285" y="41387"/>
                  </a:lnTo>
                  <a:lnTo>
                    <a:pt x="22422" y="41433"/>
                  </a:lnTo>
                  <a:lnTo>
                    <a:pt x="22513" y="41796"/>
                  </a:lnTo>
                  <a:lnTo>
                    <a:pt x="22422" y="41933"/>
                  </a:lnTo>
                  <a:lnTo>
                    <a:pt x="22513" y="42024"/>
                  </a:lnTo>
                  <a:lnTo>
                    <a:pt x="22649" y="42024"/>
                  </a:lnTo>
                  <a:lnTo>
                    <a:pt x="23058" y="41933"/>
                  </a:lnTo>
                  <a:lnTo>
                    <a:pt x="23240" y="41978"/>
                  </a:lnTo>
                  <a:lnTo>
                    <a:pt x="23422" y="41842"/>
                  </a:lnTo>
                  <a:lnTo>
                    <a:pt x="23422" y="41706"/>
                  </a:lnTo>
                  <a:lnTo>
                    <a:pt x="23331" y="41660"/>
                  </a:lnTo>
                  <a:lnTo>
                    <a:pt x="23422" y="41387"/>
                  </a:lnTo>
                  <a:lnTo>
                    <a:pt x="23695" y="41387"/>
                  </a:lnTo>
                  <a:lnTo>
                    <a:pt x="23741" y="41114"/>
                  </a:lnTo>
                  <a:lnTo>
                    <a:pt x="23786" y="41251"/>
                  </a:lnTo>
                  <a:lnTo>
                    <a:pt x="24059" y="41296"/>
                  </a:lnTo>
                  <a:lnTo>
                    <a:pt x="24241" y="41205"/>
                  </a:lnTo>
                  <a:lnTo>
                    <a:pt x="24377" y="41251"/>
                  </a:lnTo>
                  <a:lnTo>
                    <a:pt x="24468" y="41387"/>
                  </a:lnTo>
                  <a:lnTo>
                    <a:pt x="24650" y="41160"/>
                  </a:lnTo>
                  <a:lnTo>
                    <a:pt x="24696" y="40841"/>
                  </a:lnTo>
                  <a:lnTo>
                    <a:pt x="24832" y="40705"/>
                  </a:lnTo>
                  <a:lnTo>
                    <a:pt x="24832" y="40341"/>
                  </a:lnTo>
                  <a:lnTo>
                    <a:pt x="24923" y="40205"/>
                  </a:lnTo>
                  <a:lnTo>
                    <a:pt x="24787" y="40068"/>
                  </a:lnTo>
                  <a:lnTo>
                    <a:pt x="24787" y="39932"/>
                  </a:lnTo>
                  <a:lnTo>
                    <a:pt x="24923" y="39750"/>
                  </a:lnTo>
                  <a:lnTo>
                    <a:pt x="24787" y="39613"/>
                  </a:lnTo>
                  <a:lnTo>
                    <a:pt x="24923" y="39477"/>
                  </a:lnTo>
                  <a:lnTo>
                    <a:pt x="24741" y="39341"/>
                  </a:lnTo>
                  <a:lnTo>
                    <a:pt x="24832" y="39204"/>
                  </a:lnTo>
                  <a:lnTo>
                    <a:pt x="24741" y="39068"/>
                  </a:lnTo>
                  <a:lnTo>
                    <a:pt x="24923" y="39159"/>
                  </a:lnTo>
                  <a:lnTo>
                    <a:pt x="25105" y="39113"/>
                  </a:lnTo>
                  <a:lnTo>
                    <a:pt x="24923" y="38931"/>
                  </a:lnTo>
                  <a:lnTo>
                    <a:pt x="25014" y="38749"/>
                  </a:lnTo>
                  <a:lnTo>
                    <a:pt x="25014" y="38658"/>
                  </a:lnTo>
                  <a:lnTo>
                    <a:pt x="24787" y="38567"/>
                  </a:lnTo>
                  <a:lnTo>
                    <a:pt x="25060" y="38567"/>
                  </a:lnTo>
                  <a:lnTo>
                    <a:pt x="24923" y="38431"/>
                  </a:lnTo>
                  <a:lnTo>
                    <a:pt x="24787" y="38431"/>
                  </a:lnTo>
                  <a:lnTo>
                    <a:pt x="24878" y="38295"/>
                  </a:lnTo>
                  <a:lnTo>
                    <a:pt x="24969" y="38295"/>
                  </a:lnTo>
                  <a:lnTo>
                    <a:pt x="24969" y="38340"/>
                  </a:lnTo>
                  <a:lnTo>
                    <a:pt x="25060" y="38249"/>
                  </a:lnTo>
                  <a:lnTo>
                    <a:pt x="25060" y="38158"/>
                  </a:lnTo>
                  <a:lnTo>
                    <a:pt x="25196" y="38249"/>
                  </a:lnTo>
                  <a:lnTo>
                    <a:pt x="25196" y="38113"/>
                  </a:lnTo>
                  <a:lnTo>
                    <a:pt x="25287" y="37976"/>
                  </a:lnTo>
                  <a:lnTo>
                    <a:pt x="25423" y="37976"/>
                  </a:lnTo>
                  <a:lnTo>
                    <a:pt x="25378" y="37885"/>
                  </a:lnTo>
                  <a:lnTo>
                    <a:pt x="25423" y="37794"/>
                  </a:lnTo>
                  <a:lnTo>
                    <a:pt x="25469" y="37885"/>
                  </a:lnTo>
                  <a:lnTo>
                    <a:pt x="25469" y="38022"/>
                  </a:lnTo>
                  <a:lnTo>
                    <a:pt x="25605" y="38022"/>
                  </a:lnTo>
                  <a:lnTo>
                    <a:pt x="25742" y="37794"/>
                  </a:lnTo>
                  <a:lnTo>
                    <a:pt x="25833" y="37794"/>
                  </a:lnTo>
                  <a:lnTo>
                    <a:pt x="25969" y="37703"/>
                  </a:lnTo>
                  <a:lnTo>
                    <a:pt x="25969" y="37567"/>
                  </a:lnTo>
                  <a:lnTo>
                    <a:pt x="25878" y="37476"/>
                  </a:lnTo>
                  <a:lnTo>
                    <a:pt x="25696" y="37430"/>
                  </a:lnTo>
                  <a:lnTo>
                    <a:pt x="25560" y="37521"/>
                  </a:lnTo>
                  <a:lnTo>
                    <a:pt x="25469" y="37476"/>
                  </a:lnTo>
                  <a:lnTo>
                    <a:pt x="25332" y="37521"/>
                  </a:lnTo>
                  <a:lnTo>
                    <a:pt x="25241" y="37385"/>
                  </a:lnTo>
                  <a:lnTo>
                    <a:pt x="25060" y="37385"/>
                  </a:lnTo>
                  <a:lnTo>
                    <a:pt x="24969" y="37339"/>
                  </a:lnTo>
                  <a:lnTo>
                    <a:pt x="24741" y="37339"/>
                  </a:lnTo>
                  <a:lnTo>
                    <a:pt x="24741" y="37385"/>
                  </a:lnTo>
                  <a:lnTo>
                    <a:pt x="24696" y="37339"/>
                  </a:lnTo>
                  <a:lnTo>
                    <a:pt x="24423" y="37339"/>
                  </a:lnTo>
                  <a:lnTo>
                    <a:pt x="24423" y="37203"/>
                  </a:lnTo>
                  <a:lnTo>
                    <a:pt x="24559" y="37158"/>
                  </a:lnTo>
                  <a:lnTo>
                    <a:pt x="24696" y="37249"/>
                  </a:lnTo>
                  <a:lnTo>
                    <a:pt x="24787" y="37067"/>
                  </a:lnTo>
                  <a:lnTo>
                    <a:pt x="24878" y="37158"/>
                  </a:lnTo>
                  <a:lnTo>
                    <a:pt x="24969" y="37112"/>
                  </a:lnTo>
                  <a:lnTo>
                    <a:pt x="25060" y="37021"/>
                  </a:lnTo>
                  <a:lnTo>
                    <a:pt x="25196" y="37021"/>
                  </a:lnTo>
                  <a:lnTo>
                    <a:pt x="25241" y="37112"/>
                  </a:lnTo>
                  <a:lnTo>
                    <a:pt x="25332" y="37112"/>
                  </a:lnTo>
                  <a:lnTo>
                    <a:pt x="25332" y="37021"/>
                  </a:lnTo>
                  <a:lnTo>
                    <a:pt x="25423" y="37112"/>
                  </a:lnTo>
                  <a:lnTo>
                    <a:pt x="25605" y="37158"/>
                  </a:lnTo>
                  <a:lnTo>
                    <a:pt x="25605" y="37249"/>
                  </a:lnTo>
                  <a:lnTo>
                    <a:pt x="25742" y="37339"/>
                  </a:lnTo>
                  <a:lnTo>
                    <a:pt x="25969" y="37294"/>
                  </a:lnTo>
                  <a:lnTo>
                    <a:pt x="26015" y="37112"/>
                  </a:lnTo>
                  <a:lnTo>
                    <a:pt x="26197" y="36885"/>
                  </a:lnTo>
                  <a:lnTo>
                    <a:pt x="26333" y="36657"/>
                  </a:lnTo>
                  <a:lnTo>
                    <a:pt x="26151" y="36521"/>
                  </a:lnTo>
                  <a:lnTo>
                    <a:pt x="26151" y="36384"/>
                  </a:lnTo>
                  <a:lnTo>
                    <a:pt x="25924" y="36248"/>
                  </a:lnTo>
                  <a:lnTo>
                    <a:pt x="25969" y="36157"/>
                  </a:lnTo>
                  <a:lnTo>
                    <a:pt x="25696" y="35930"/>
                  </a:lnTo>
                  <a:lnTo>
                    <a:pt x="25651" y="35793"/>
                  </a:lnTo>
                  <a:lnTo>
                    <a:pt x="25560" y="35702"/>
                  </a:lnTo>
                  <a:lnTo>
                    <a:pt x="25378" y="35884"/>
                  </a:lnTo>
                  <a:lnTo>
                    <a:pt x="25332" y="35748"/>
                  </a:lnTo>
                  <a:lnTo>
                    <a:pt x="25241" y="35793"/>
                  </a:lnTo>
                  <a:lnTo>
                    <a:pt x="25241" y="35657"/>
                  </a:lnTo>
                  <a:lnTo>
                    <a:pt x="25151" y="35657"/>
                  </a:lnTo>
                  <a:lnTo>
                    <a:pt x="25060" y="35520"/>
                  </a:lnTo>
                  <a:lnTo>
                    <a:pt x="24969" y="35429"/>
                  </a:lnTo>
                  <a:lnTo>
                    <a:pt x="25060" y="35293"/>
                  </a:lnTo>
                  <a:lnTo>
                    <a:pt x="24969" y="35111"/>
                  </a:lnTo>
                  <a:lnTo>
                    <a:pt x="25060" y="35066"/>
                  </a:lnTo>
                  <a:lnTo>
                    <a:pt x="25060" y="34975"/>
                  </a:lnTo>
                  <a:lnTo>
                    <a:pt x="24923" y="34929"/>
                  </a:lnTo>
                  <a:lnTo>
                    <a:pt x="25060" y="34747"/>
                  </a:lnTo>
                  <a:lnTo>
                    <a:pt x="25014" y="34520"/>
                  </a:lnTo>
                  <a:lnTo>
                    <a:pt x="25060" y="34474"/>
                  </a:lnTo>
                  <a:lnTo>
                    <a:pt x="25151" y="34565"/>
                  </a:lnTo>
                  <a:lnTo>
                    <a:pt x="25151" y="34429"/>
                  </a:lnTo>
                  <a:lnTo>
                    <a:pt x="25014" y="34292"/>
                  </a:lnTo>
                  <a:lnTo>
                    <a:pt x="25060" y="34065"/>
                  </a:lnTo>
                  <a:lnTo>
                    <a:pt x="25060" y="33883"/>
                  </a:lnTo>
                  <a:lnTo>
                    <a:pt x="25060" y="33838"/>
                  </a:lnTo>
                  <a:lnTo>
                    <a:pt x="25060" y="33610"/>
                  </a:lnTo>
                  <a:lnTo>
                    <a:pt x="24878" y="33383"/>
                  </a:lnTo>
                  <a:lnTo>
                    <a:pt x="25014" y="33428"/>
                  </a:lnTo>
                  <a:lnTo>
                    <a:pt x="25241" y="33383"/>
                  </a:lnTo>
                  <a:lnTo>
                    <a:pt x="25378" y="33201"/>
                  </a:lnTo>
                  <a:lnTo>
                    <a:pt x="25332" y="33064"/>
                  </a:lnTo>
                  <a:lnTo>
                    <a:pt x="25378" y="32973"/>
                  </a:lnTo>
                  <a:lnTo>
                    <a:pt x="25514" y="33019"/>
                  </a:lnTo>
                  <a:lnTo>
                    <a:pt x="25696" y="32837"/>
                  </a:lnTo>
                  <a:lnTo>
                    <a:pt x="25696" y="32746"/>
                  </a:lnTo>
                  <a:lnTo>
                    <a:pt x="25605" y="32746"/>
                  </a:lnTo>
                  <a:lnTo>
                    <a:pt x="25651" y="32610"/>
                  </a:lnTo>
                  <a:lnTo>
                    <a:pt x="25742" y="32473"/>
                  </a:lnTo>
                  <a:lnTo>
                    <a:pt x="25833" y="32564"/>
                  </a:lnTo>
                  <a:lnTo>
                    <a:pt x="25878" y="32564"/>
                  </a:lnTo>
                  <a:lnTo>
                    <a:pt x="25924" y="32428"/>
                  </a:lnTo>
                  <a:lnTo>
                    <a:pt x="26015" y="32428"/>
                  </a:lnTo>
                  <a:lnTo>
                    <a:pt x="26060" y="32519"/>
                  </a:lnTo>
                  <a:lnTo>
                    <a:pt x="26197" y="32428"/>
                  </a:lnTo>
                  <a:lnTo>
                    <a:pt x="26197" y="32246"/>
                  </a:lnTo>
                  <a:lnTo>
                    <a:pt x="26242" y="32064"/>
                  </a:lnTo>
                  <a:lnTo>
                    <a:pt x="26378" y="32064"/>
                  </a:lnTo>
                  <a:lnTo>
                    <a:pt x="26378" y="32200"/>
                  </a:lnTo>
                  <a:lnTo>
                    <a:pt x="26469" y="32200"/>
                  </a:lnTo>
                  <a:lnTo>
                    <a:pt x="26560" y="32018"/>
                  </a:lnTo>
                  <a:lnTo>
                    <a:pt x="26742" y="31927"/>
                  </a:lnTo>
                  <a:lnTo>
                    <a:pt x="26697" y="31791"/>
                  </a:lnTo>
                  <a:lnTo>
                    <a:pt x="26697" y="31655"/>
                  </a:lnTo>
                  <a:lnTo>
                    <a:pt x="26788" y="31745"/>
                  </a:lnTo>
                  <a:lnTo>
                    <a:pt x="26924" y="31564"/>
                  </a:lnTo>
                  <a:lnTo>
                    <a:pt x="27015" y="31564"/>
                  </a:lnTo>
                  <a:lnTo>
                    <a:pt x="27197" y="31336"/>
                  </a:lnTo>
                  <a:lnTo>
                    <a:pt x="27197" y="31063"/>
                  </a:lnTo>
                  <a:lnTo>
                    <a:pt x="27288" y="30927"/>
                  </a:lnTo>
                  <a:lnTo>
                    <a:pt x="27425" y="30927"/>
                  </a:lnTo>
                  <a:lnTo>
                    <a:pt x="27561" y="30745"/>
                  </a:lnTo>
                  <a:lnTo>
                    <a:pt x="27425" y="30745"/>
                  </a:lnTo>
                  <a:lnTo>
                    <a:pt x="27334" y="30608"/>
                  </a:lnTo>
                  <a:lnTo>
                    <a:pt x="27470" y="30563"/>
                  </a:lnTo>
                  <a:lnTo>
                    <a:pt x="27425" y="30472"/>
                  </a:lnTo>
                  <a:lnTo>
                    <a:pt x="27288" y="30472"/>
                  </a:lnTo>
                  <a:lnTo>
                    <a:pt x="27106" y="30336"/>
                  </a:lnTo>
                  <a:lnTo>
                    <a:pt x="27334" y="30290"/>
                  </a:lnTo>
                  <a:lnTo>
                    <a:pt x="27288" y="30199"/>
                  </a:lnTo>
                  <a:lnTo>
                    <a:pt x="27379" y="29926"/>
                  </a:lnTo>
                  <a:lnTo>
                    <a:pt x="27425" y="29835"/>
                  </a:lnTo>
                  <a:lnTo>
                    <a:pt x="27334" y="29699"/>
                  </a:lnTo>
                  <a:lnTo>
                    <a:pt x="27243" y="29699"/>
                  </a:lnTo>
                  <a:lnTo>
                    <a:pt x="27197" y="29608"/>
                  </a:lnTo>
                  <a:lnTo>
                    <a:pt x="27243" y="29562"/>
                  </a:lnTo>
                  <a:lnTo>
                    <a:pt x="27334" y="29608"/>
                  </a:lnTo>
                  <a:lnTo>
                    <a:pt x="27379" y="29653"/>
                  </a:lnTo>
                  <a:lnTo>
                    <a:pt x="27425" y="29653"/>
                  </a:lnTo>
                  <a:lnTo>
                    <a:pt x="27425" y="29562"/>
                  </a:lnTo>
                  <a:lnTo>
                    <a:pt x="27288" y="29472"/>
                  </a:lnTo>
                  <a:lnTo>
                    <a:pt x="27379" y="29426"/>
                  </a:lnTo>
                  <a:lnTo>
                    <a:pt x="27515" y="29426"/>
                  </a:lnTo>
                  <a:lnTo>
                    <a:pt x="27652" y="29290"/>
                  </a:lnTo>
                  <a:lnTo>
                    <a:pt x="27561" y="29244"/>
                  </a:lnTo>
                  <a:lnTo>
                    <a:pt x="27470" y="29062"/>
                  </a:lnTo>
                  <a:lnTo>
                    <a:pt x="27561" y="29062"/>
                  </a:lnTo>
                  <a:lnTo>
                    <a:pt x="27652" y="29153"/>
                  </a:lnTo>
                  <a:lnTo>
                    <a:pt x="27743" y="29153"/>
                  </a:lnTo>
                  <a:lnTo>
                    <a:pt x="27788" y="29017"/>
                  </a:lnTo>
                  <a:lnTo>
                    <a:pt x="27788" y="28880"/>
                  </a:lnTo>
                  <a:lnTo>
                    <a:pt x="27879" y="28835"/>
                  </a:lnTo>
                  <a:lnTo>
                    <a:pt x="27970" y="29017"/>
                  </a:lnTo>
                  <a:lnTo>
                    <a:pt x="28107" y="28835"/>
                  </a:lnTo>
                  <a:lnTo>
                    <a:pt x="28198" y="28971"/>
                  </a:lnTo>
                  <a:lnTo>
                    <a:pt x="28334" y="29017"/>
                  </a:lnTo>
                  <a:lnTo>
                    <a:pt x="28380" y="28880"/>
                  </a:lnTo>
                  <a:lnTo>
                    <a:pt x="28516" y="28971"/>
                  </a:lnTo>
                  <a:lnTo>
                    <a:pt x="28698" y="28835"/>
                  </a:lnTo>
                  <a:lnTo>
                    <a:pt x="28789" y="28971"/>
                  </a:lnTo>
                  <a:lnTo>
                    <a:pt x="28925" y="28971"/>
                  </a:lnTo>
                  <a:lnTo>
                    <a:pt x="29016" y="28880"/>
                  </a:lnTo>
                  <a:lnTo>
                    <a:pt x="29107" y="28926"/>
                  </a:lnTo>
                  <a:lnTo>
                    <a:pt x="29244" y="28926"/>
                  </a:lnTo>
                  <a:lnTo>
                    <a:pt x="29380" y="29108"/>
                  </a:lnTo>
                  <a:lnTo>
                    <a:pt x="29698" y="29108"/>
                  </a:lnTo>
                  <a:lnTo>
                    <a:pt x="29880" y="29290"/>
                  </a:lnTo>
                  <a:lnTo>
                    <a:pt x="29789" y="29335"/>
                  </a:lnTo>
                  <a:lnTo>
                    <a:pt x="29835" y="29472"/>
                  </a:lnTo>
                  <a:lnTo>
                    <a:pt x="29835" y="29699"/>
                  </a:lnTo>
                  <a:lnTo>
                    <a:pt x="29789" y="29744"/>
                  </a:lnTo>
                  <a:lnTo>
                    <a:pt x="30017" y="29972"/>
                  </a:lnTo>
                  <a:lnTo>
                    <a:pt x="29880" y="29926"/>
                  </a:lnTo>
                  <a:lnTo>
                    <a:pt x="29789" y="29972"/>
                  </a:lnTo>
                  <a:lnTo>
                    <a:pt x="30017" y="30108"/>
                  </a:lnTo>
                  <a:lnTo>
                    <a:pt x="30017" y="30199"/>
                  </a:lnTo>
                  <a:lnTo>
                    <a:pt x="29744" y="30108"/>
                  </a:lnTo>
                  <a:lnTo>
                    <a:pt x="29608" y="30108"/>
                  </a:lnTo>
                  <a:lnTo>
                    <a:pt x="29380" y="30245"/>
                  </a:lnTo>
                  <a:lnTo>
                    <a:pt x="29380" y="30336"/>
                  </a:lnTo>
                  <a:lnTo>
                    <a:pt x="29244" y="30518"/>
                  </a:lnTo>
                  <a:lnTo>
                    <a:pt x="29244" y="30608"/>
                  </a:lnTo>
                  <a:lnTo>
                    <a:pt x="29153" y="30654"/>
                  </a:lnTo>
                  <a:lnTo>
                    <a:pt x="28925" y="30927"/>
                  </a:lnTo>
                  <a:lnTo>
                    <a:pt x="28880" y="31200"/>
                  </a:lnTo>
                  <a:lnTo>
                    <a:pt x="28834" y="31200"/>
                  </a:lnTo>
                  <a:lnTo>
                    <a:pt x="28789" y="31109"/>
                  </a:lnTo>
                  <a:lnTo>
                    <a:pt x="28698" y="31109"/>
                  </a:lnTo>
                  <a:lnTo>
                    <a:pt x="28743" y="31245"/>
                  </a:lnTo>
                  <a:lnTo>
                    <a:pt x="28743" y="31382"/>
                  </a:lnTo>
                  <a:lnTo>
                    <a:pt x="28561" y="31382"/>
                  </a:lnTo>
                  <a:lnTo>
                    <a:pt x="28471" y="31518"/>
                  </a:lnTo>
                  <a:lnTo>
                    <a:pt x="28516" y="31700"/>
                  </a:lnTo>
                  <a:lnTo>
                    <a:pt x="28607" y="31791"/>
                  </a:lnTo>
                  <a:lnTo>
                    <a:pt x="28607" y="31791"/>
                  </a:lnTo>
                  <a:lnTo>
                    <a:pt x="28425" y="31745"/>
                  </a:lnTo>
                  <a:lnTo>
                    <a:pt x="28380" y="31655"/>
                  </a:lnTo>
                  <a:lnTo>
                    <a:pt x="28243" y="31700"/>
                  </a:lnTo>
                  <a:lnTo>
                    <a:pt x="28198" y="31882"/>
                  </a:lnTo>
                  <a:lnTo>
                    <a:pt x="28198" y="31973"/>
                  </a:lnTo>
                  <a:lnTo>
                    <a:pt x="28107" y="31882"/>
                  </a:lnTo>
                  <a:lnTo>
                    <a:pt x="28061" y="31973"/>
                  </a:lnTo>
                  <a:lnTo>
                    <a:pt x="28152" y="32064"/>
                  </a:lnTo>
                  <a:lnTo>
                    <a:pt x="28152" y="32155"/>
                  </a:lnTo>
                  <a:lnTo>
                    <a:pt x="28061" y="32246"/>
                  </a:lnTo>
                  <a:lnTo>
                    <a:pt x="28016" y="32337"/>
                  </a:lnTo>
                  <a:lnTo>
                    <a:pt x="27879" y="32428"/>
                  </a:lnTo>
                  <a:lnTo>
                    <a:pt x="27788" y="32382"/>
                  </a:lnTo>
                  <a:lnTo>
                    <a:pt x="27788" y="32337"/>
                  </a:lnTo>
                  <a:lnTo>
                    <a:pt x="27606" y="32337"/>
                  </a:lnTo>
                  <a:lnTo>
                    <a:pt x="27606" y="32519"/>
                  </a:lnTo>
                  <a:lnTo>
                    <a:pt x="27561" y="32564"/>
                  </a:lnTo>
                  <a:lnTo>
                    <a:pt x="27606" y="32701"/>
                  </a:lnTo>
                  <a:lnTo>
                    <a:pt x="27561" y="32882"/>
                  </a:lnTo>
                  <a:lnTo>
                    <a:pt x="27470" y="32882"/>
                  </a:lnTo>
                  <a:lnTo>
                    <a:pt x="27379" y="33019"/>
                  </a:lnTo>
                  <a:lnTo>
                    <a:pt x="27470" y="33155"/>
                  </a:lnTo>
                  <a:lnTo>
                    <a:pt x="27470" y="33201"/>
                  </a:lnTo>
                  <a:lnTo>
                    <a:pt x="27425" y="33337"/>
                  </a:lnTo>
                  <a:lnTo>
                    <a:pt x="27470" y="33474"/>
                  </a:lnTo>
                  <a:lnTo>
                    <a:pt x="27561" y="33383"/>
                  </a:lnTo>
                  <a:lnTo>
                    <a:pt x="27652" y="33474"/>
                  </a:lnTo>
                  <a:lnTo>
                    <a:pt x="27652" y="33656"/>
                  </a:lnTo>
                  <a:lnTo>
                    <a:pt x="27606" y="33747"/>
                  </a:lnTo>
                  <a:lnTo>
                    <a:pt x="27652" y="33883"/>
                  </a:lnTo>
                  <a:lnTo>
                    <a:pt x="27606" y="33974"/>
                  </a:lnTo>
                  <a:lnTo>
                    <a:pt x="27788" y="34247"/>
                  </a:lnTo>
                  <a:lnTo>
                    <a:pt x="27834" y="34292"/>
                  </a:lnTo>
                  <a:lnTo>
                    <a:pt x="27788" y="34383"/>
                  </a:lnTo>
                  <a:lnTo>
                    <a:pt x="27925" y="34565"/>
                  </a:lnTo>
                  <a:lnTo>
                    <a:pt x="27788" y="34611"/>
                  </a:lnTo>
                  <a:lnTo>
                    <a:pt x="27788" y="34884"/>
                  </a:lnTo>
                  <a:lnTo>
                    <a:pt x="27743" y="34975"/>
                  </a:lnTo>
                  <a:lnTo>
                    <a:pt x="27743" y="35293"/>
                  </a:lnTo>
                  <a:lnTo>
                    <a:pt x="27834" y="35384"/>
                  </a:lnTo>
                  <a:lnTo>
                    <a:pt x="27743" y="35566"/>
                  </a:lnTo>
                  <a:lnTo>
                    <a:pt x="27743" y="35702"/>
                  </a:lnTo>
                  <a:lnTo>
                    <a:pt x="27788" y="35793"/>
                  </a:lnTo>
                  <a:lnTo>
                    <a:pt x="28016" y="35702"/>
                  </a:lnTo>
                  <a:lnTo>
                    <a:pt x="28107" y="35748"/>
                  </a:lnTo>
                  <a:lnTo>
                    <a:pt x="28152" y="35657"/>
                  </a:lnTo>
                  <a:lnTo>
                    <a:pt x="28334" y="35839"/>
                  </a:lnTo>
                  <a:lnTo>
                    <a:pt x="28425" y="35839"/>
                  </a:lnTo>
                  <a:lnTo>
                    <a:pt x="28516" y="35930"/>
                  </a:lnTo>
                  <a:lnTo>
                    <a:pt x="28743" y="35930"/>
                  </a:lnTo>
                  <a:lnTo>
                    <a:pt x="28834" y="35975"/>
                  </a:lnTo>
                  <a:lnTo>
                    <a:pt x="28789" y="36112"/>
                  </a:lnTo>
                  <a:lnTo>
                    <a:pt x="28834" y="36112"/>
                  </a:lnTo>
                  <a:lnTo>
                    <a:pt x="29062" y="35975"/>
                  </a:lnTo>
                  <a:lnTo>
                    <a:pt x="29062" y="36066"/>
                  </a:lnTo>
                  <a:lnTo>
                    <a:pt x="28971" y="36202"/>
                  </a:lnTo>
                  <a:lnTo>
                    <a:pt x="29153" y="36475"/>
                  </a:lnTo>
                  <a:lnTo>
                    <a:pt x="29198" y="36566"/>
                  </a:lnTo>
                  <a:lnTo>
                    <a:pt x="29153" y="36748"/>
                  </a:lnTo>
                  <a:lnTo>
                    <a:pt x="29198" y="36794"/>
                  </a:lnTo>
                  <a:lnTo>
                    <a:pt x="29289" y="36521"/>
                  </a:lnTo>
                  <a:lnTo>
                    <a:pt x="29380" y="36475"/>
                  </a:lnTo>
                  <a:lnTo>
                    <a:pt x="29380" y="36612"/>
                  </a:lnTo>
                  <a:lnTo>
                    <a:pt x="29517" y="36521"/>
                  </a:lnTo>
                  <a:lnTo>
                    <a:pt x="29608" y="36521"/>
                  </a:lnTo>
                  <a:lnTo>
                    <a:pt x="29880" y="36339"/>
                  </a:lnTo>
                  <a:lnTo>
                    <a:pt x="30017" y="36339"/>
                  </a:lnTo>
                  <a:lnTo>
                    <a:pt x="30335" y="36157"/>
                  </a:lnTo>
                  <a:lnTo>
                    <a:pt x="30335" y="36066"/>
                  </a:lnTo>
                  <a:lnTo>
                    <a:pt x="30563" y="36112"/>
                  </a:lnTo>
                  <a:lnTo>
                    <a:pt x="30699" y="36112"/>
                  </a:lnTo>
                  <a:lnTo>
                    <a:pt x="30835" y="35930"/>
                  </a:lnTo>
                  <a:lnTo>
                    <a:pt x="30835" y="35975"/>
                  </a:lnTo>
                  <a:lnTo>
                    <a:pt x="30790" y="36112"/>
                  </a:lnTo>
                  <a:lnTo>
                    <a:pt x="30881" y="36157"/>
                  </a:lnTo>
                  <a:lnTo>
                    <a:pt x="30926" y="35975"/>
                  </a:lnTo>
                  <a:lnTo>
                    <a:pt x="31017" y="35975"/>
                  </a:lnTo>
                  <a:lnTo>
                    <a:pt x="30972" y="35793"/>
                  </a:lnTo>
                  <a:lnTo>
                    <a:pt x="31017" y="35748"/>
                  </a:lnTo>
                  <a:lnTo>
                    <a:pt x="31108" y="35884"/>
                  </a:lnTo>
                  <a:lnTo>
                    <a:pt x="31199" y="35884"/>
                  </a:lnTo>
                  <a:lnTo>
                    <a:pt x="31245" y="35793"/>
                  </a:lnTo>
                  <a:lnTo>
                    <a:pt x="31290" y="35930"/>
                  </a:lnTo>
                  <a:lnTo>
                    <a:pt x="31427" y="35930"/>
                  </a:lnTo>
                  <a:lnTo>
                    <a:pt x="31427" y="35793"/>
                  </a:lnTo>
                  <a:lnTo>
                    <a:pt x="31518" y="35793"/>
                  </a:lnTo>
                  <a:lnTo>
                    <a:pt x="31518" y="35884"/>
                  </a:lnTo>
                  <a:lnTo>
                    <a:pt x="31654" y="35793"/>
                  </a:lnTo>
                  <a:lnTo>
                    <a:pt x="31836" y="35748"/>
                  </a:lnTo>
                  <a:lnTo>
                    <a:pt x="31972" y="35839"/>
                  </a:lnTo>
                  <a:lnTo>
                    <a:pt x="32200" y="35839"/>
                  </a:lnTo>
                  <a:lnTo>
                    <a:pt x="32200" y="35748"/>
                  </a:lnTo>
                  <a:lnTo>
                    <a:pt x="32154" y="35657"/>
                  </a:lnTo>
                  <a:lnTo>
                    <a:pt x="32200" y="35611"/>
                  </a:lnTo>
                  <a:lnTo>
                    <a:pt x="32336" y="35657"/>
                  </a:lnTo>
                  <a:lnTo>
                    <a:pt x="32336" y="35748"/>
                  </a:lnTo>
                  <a:lnTo>
                    <a:pt x="32473" y="35793"/>
                  </a:lnTo>
                  <a:cubicBezTo>
                    <a:pt x="32473" y="35748"/>
                    <a:pt x="32518" y="35702"/>
                    <a:pt x="32518" y="35657"/>
                  </a:cubicBezTo>
                  <a:cubicBezTo>
                    <a:pt x="32518" y="35657"/>
                    <a:pt x="32564" y="35611"/>
                    <a:pt x="32564" y="35611"/>
                  </a:cubicBezTo>
                  <a:lnTo>
                    <a:pt x="32791" y="35475"/>
                  </a:lnTo>
                  <a:lnTo>
                    <a:pt x="32973" y="35475"/>
                  </a:lnTo>
                  <a:lnTo>
                    <a:pt x="32837" y="35611"/>
                  </a:lnTo>
                  <a:lnTo>
                    <a:pt x="32928" y="35702"/>
                  </a:lnTo>
                  <a:lnTo>
                    <a:pt x="32928" y="35839"/>
                  </a:lnTo>
                  <a:lnTo>
                    <a:pt x="32746" y="35702"/>
                  </a:lnTo>
                  <a:lnTo>
                    <a:pt x="32700" y="35793"/>
                  </a:lnTo>
                  <a:lnTo>
                    <a:pt x="32882" y="35975"/>
                  </a:lnTo>
                  <a:lnTo>
                    <a:pt x="33064" y="35975"/>
                  </a:lnTo>
                  <a:lnTo>
                    <a:pt x="33200" y="36157"/>
                  </a:lnTo>
                  <a:lnTo>
                    <a:pt x="33337" y="36157"/>
                  </a:lnTo>
                  <a:lnTo>
                    <a:pt x="33564" y="36021"/>
                  </a:lnTo>
                  <a:lnTo>
                    <a:pt x="33701" y="36021"/>
                  </a:lnTo>
                  <a:lnTo>
                    <a:pt x="33837" y="36202"/>
                  </a:lnTo>
                  <a:lnTo>
                    <a:pt x="33746" y="36339"/>
                  </a:lnTo>
                  <a:lnTo>
                    <a:pt x="33519" y="36248"/>
                  </a:lnTo>
                  <a:lnTo>
                    <a:pt x="33382" y="36293"/>
                  </a:lnTo>
                  <a:lnTo>
                    <a:pt x="33382" y="36430"/>
                  </a:lnTo>
                  <a:lnTo>
                    <a:pt x="33155" y="36566"/>
                  </a:lnTo>
                  <a:lnTo>
                    <a:pt x="33019" y="36475"/>
                  </a:lnTo>
                  <a:lnTo>
                    <a:pt x="32928" y="36566"/>
                  </a:lnTo>
                  <a:lnTo>
                    <a:pt x="32928" y="36703"/>
                  </a:lnTo>
                  <a:lnTo>
                    <a:pt x="32791" y="36748"/>
                  </a:lnTo>
                  <a:lnTo>
                    <a:pt x="32700" y="36612"/>
                  </a:lnTo>
                  <a:lnTo>
                    <a:pt x="32655" y="36612"/>
                  </a:lnTo>
                  <a:lnTo>
                    <a:pt x="32655" y="36703"/>
                  </a:lnTo>
                  <a:lnTo>
                    <a:pt x="32700" y="36839"/>
                  </a:lnTo>
                  <a:lnTo>
                    <a:pt x="32655" y="37021"/>
                  </a:lnTo>
                  <a:lnTo>
                    <a:pt x="32655" y="37067"/>
                  </a:lnTo>
                  <a:lnTo>
                    <a:pt x="32018" y="37067"/>
                  </a:lnTo>
                  <a:lnTo>
                    <a:pt x="31745" y="36885"/>
                  </a:lnTo>
                  <a:lnTo>
                    <a:pt x="31427" y="36885"/>
                  </a:lnTo>
                  <a:lnTo>
                    <a:pt x="31290" y="36839"/>
                  </a:lnTo>
                  <a:lnTo>
                    <a:pt x="31154" y="36885"/>
                  </a:lnTo>
                  <a:lnTo>
                    <a:pt x="30972" y="36703"/>
                  </a:lnTo>
                  <a:lnTo>
                    <a:pt x="30972" y="36839"/>
                  </a:lnTo>
                  <a:lnTo>
                    <a:pt x="30881" y="36839"/>
                  </a:lnTo>
                  <a:lnTo>
                    <a:pt x="30881" y="36885"/>
                  </a:lnTo>
                  <a:lnTo>
                    <a:pt x="30972" y="36976"/>
                  </a:lnTo>
                  <a:lnTo>
                    <a:pt x="30835" y="37067"/>
                  </a:lnTo>
                  <a:lnTo>
                    <a:pt x="30745" y="37021"/>
                  </a:lnTo>
                  <a:lnTo>
                    <a:pt x="30472" y="37021"/>
                  </a:lnTo>
                  <a:lnTo>
                    <a:pt x="30426" y="36930"/>
                  </a:lnTo>
                  <a:lnTo>
                    <a:pt x="30381" y="37112"/>
                  </a:lnTo>
                  <a:lnTo>
                    <a:pt x="30244" y="37112"/>
                  </a:lnTo>
                  <a:lnTo>
                    <a:pt x="30062" y="37158"/>
                  </a:lnTo>
                  <a:lnTo>
                    <a:pt x="30062" y="37294"/>
                  </a:lnTo>
                  <a:lnTo>
                    <a:pt x="29971" y="37294"/>
                  </a:lnTo>
                  <a:lnTo>
                    <a:pt x="29744" y="37385"/>
                  </a:lnTo>
                  <a:lnTo>
                    <a:pt x="29653" y="37567"/>
                  </a:lnTo>
                  <a:lnTo>
                    <a:pt x="29653" y="38067"/>
                  </a:lnTo>
                  <a:lnTo>
                    <a:pt x="29744" y="38067"/>
                  </a:lnTo>
                  <a:lnTo>
                    <a:pt x="29789" y="38022"/>
                  </a:lnTo>
                  <a:lnTo>
                    <a:pt x="29926" y="38022"/>
                  </a:lnTo>
                  <a:lnTo>
                    <a:pt x="29880" y="38113"/>
                  </a:lnTo>
                  <a:lnTo>
                    <a:pt x="29744" y="38113"/>
                  </a:lnTo>
                  <a:lnTo>
                    <a:pt x="29744" y="38340"/>
                  </a:lnTo>
                  <a:lnTo>
                    <a:pt x="29880" y="38522"/>
                  </a:lnTo>
                  <a:lnTo>
                    <a:pt x="30108" y="38749"/>
                  </a:lnTo>
                  <a:lnTo>
                    <a:pt x="30199" y="38749"/>
                  </a:lnTo>
                  <a:lnTo>
                    <a:pt x="30199" y="38613"/>
                  </a:lnTo>
                  <a:lnTo>
                    <a:pt x="30335" y="38476"/>
                  </a:lnTo>
                  <a:lnTo>
                    <a:pt x="30426" y="38613"/>
                  </a:lnTo>
                  <a:lnTo>
                    <a:pt x="30335" y="39022"/>
                  </a:lnTo>
                  <a:lnTo>
                    <a:pt x="30335" y="39295"/>
                  </a:lnTo>
                  <a:lnTo>
                    <a:pt x="30381" y="39659"/>
                  </a:lnTo>
                  <a:lnTo>
                    <a:pt x="30290" y="39932"/>
                  </a:lnTo>
                  <a:lnTo>
                    <a:pt x="30062" y="40205"/>
                  </a:lnTo>
                  <a:lnTo>
                    <a:pt x="29880" y="40205"/>
                  </a:lnTo>
                  <a:lnTo>
                    <a:pt x="29653" y="40023"/>
                  </a:lnTo>
                  <a:lnTo>
                    <a:pt x="29653" y="39886"/>
                  </a:lnTo>
                  <a:lnTo>
                    <a:pt x="29289" y="39477"/>
                  </a:lnTo>
                  <a:lnTo>
                    <a:pt x="29289" y="39250"/>
                  </a:lnTo>
                  <a:lnTo>
                    <a:pt x="29244" y="39250"/>
                  </a:lnTo>
                  <a:lnTo>
                    <a:pt x="29107" y="39386"/>
                  </a:lnTo>
                  <a:lnTo>
                    <a:pt x="28880" y="39432"/>
                  </a:lnTo>
                  <a:lnTo>
                    <a:pt x="28789" y="39523"/>
                  </a:lnTo>
                  <a:lnTo>
                    <a:pt x="28607" y="39523"/>
                  </a:lnTo>
                  <a:lnTo>
                    <a:pt x="28516" y="39704"/>
                  </a:lnTo>
                  <a:lnTo>
                    <a:pt x="28516" y="39841"/>
                  </a:lnTo>
                  <a:lnTo>
                    <a:pt x="28425" y="39841"/>
                  </a:lnTo>
                  <a:lnTo>
                    <a:pt x="28425" y="40114"/>
                  </a:lnTo>
                  <a:lnTo>
                    <a:pt x="28243" y="40387"/>
                  </a:lnTo>
                  <a:lnTo>
                    <a:pt x="28243" y="40523"/>
                  </a:lnTo>
                  <a:lnTo>
                    <a:pt x="28243" y="40705"/>
                  </a:lnTo>
                  <a:lnTo>
                    <a:pt x="28107" y="40796"/>
                  </a:lnTo>
                  <a:lnTo>
                    <a:pt x="28198" y="41160"/>
                  </a:lnTo>
                  <a:lnTo>
                    <a:pt x="28289" y="41251"/>
                  </a:lnTo>
                  <a:lnTo>
                    <a:pt x="28289" y="41524"/>
                  </a:lnTo>
                  <a:lnTo>
                    <a:pt x="28334" y="41706"/>
                  </a:lnTo>
                  <a:lnTo>
                    <a:pt x="28289" y="41796"/>
                  </a:lnTo>
                  <a:lnTo>
                    <a:pt x="28334" y="41796"/>
                  </a:lnTo>
                  <a:lnTo>
                    <a:pt x="28607" y="41751"/>
                  </a:lnTo>
                  <a:lnTo>
                    <a:pt x="28834" y="42069"/>
                  </a:lnTo>
                  <a:lnTo>
                    <a:pt x="29016" y="42160"/>
                  </a:lnTo>
                  <a:lnTo>
                    <a:pt x="29335" y="42069"/>
                  </a:lnTo>
                  <a:lnTo>
                    <a:pt x="29426" y="42160"/>
                  </a:lnTo>
                  <a:lnTo>
                    <a:pt x="29471" y="42297"/>
                  </a:lnTo>
                  <a:lnTo>
                    <a:pt x="29562" y="42297"/>
                  </a:lnTo>
                  <a:lnTo>
                    <a:pt x="29608" y="42388"/>
                  </a:lnTo>
                  <a:lnTo>
                    <a:pt x="29517" y="42524"/>
                  </a:lnTo>
                  <a:lnTo>
                    <a:pt x="29562" y="42797"/>
                  </a:lnTo>
                  <a:lnTo>
                    <a:pt x="29698" y="42797"/>
                  </a:lnTo>
                  <a:lnTo>
                    <a:pt x="28652" y="42888"/>
                  </a:lnTo>
                  <a:lnTo>
                    <a:pt x="27652" y="42843"/>
                  </a:lnTo>
                  <a:lnTo>
                    <a:pt x="27561" y="42888"/>
                  </a:lnTo>
                  <a:lnTo>
                    <a:pt x="27288" y="43115"/>
                  </a:lnTo>
                  <a:lnTo>
                    <a:pt x="27061" y="43161"/>
                  </a:lnTo>
                  <a:lnTo>
                    <a:pt x="27015" y="43115"/>
                  </a:lnTo>
                  <a:lnTo>
                    <a:pt x="27243" y="42979"/>
                  </a:lnTo>
                  <a:lnTo>
                    <a:pt x="27425" y="42752"/>
                  </a:lnTo>
                  <a:lnTo>
                    <a:pt x="27379" y="42752"/>
                  </a:lnTo>
                  <a:lnTo>
                    <a:pt x="27197" y="42933"/>
                  </a:lnTo>
                  <a:lnTo>
                    <a:pt x="26924" y="43070"/>
                  </a:lnTo>
                  <a:lnTo>
                    <a:pt x="26560" y="42979"/>
                  </a:lnTo>
                  <a:lnTo>
                    <a:pt x="26469" y="42797"/>
                  </a:lnTo>
                  <a:lnTo>
                    <a:pt x="26560" y="42661"/>
                  </a:lnTo>
                  <a:lnTo>
                    <a:pt x="26742" y="42661"/>
                  </a:lnTo>
                  <a:lnTo>
                    <a:pt x="26788" y="42706"/>
                  </a:lnTo>
                  <a:lnTo>
                    <a:pt x="26788" y="42661"/>
                  </a:lnTo>
                  <a:lnTo>
                    <a:pt x="26606" y="42570"/>
                  </a:lnTo>
                  <a:lnTo>
                    <a:pt x="26197" y="42433"/>
                  </a:lnTo>
                  <a:lnTo>
                    <a:pt x="25878" y="42615"/>
                  </a:lnTo>
                  <a:lnTo>
                    <a:pt x="25651" y="42615"/>
                  </a:lnTo>
                  <a:lnTo>
                    <a:pt x="25423" y="42706"/>
                  </a:lnTo>
                  <a:lnTo>
                    <a:pt x="25241" y="42888"/>
                  </a:lnTo>
                  <a:lnTo>
                    <a:pt x="25060" y="42888"/>
                  </a:lnTo>
                  <a:lnTo>
                    <a:pt x="24878" y="43070"/>
                  </a:lnTo>
                  <a:lnTo>
                    <a:pt x="24878" y="43206"/>
                  </a:lnTo>
                  <a:lnTo>
                    <a:pt x="24650" y="43206"/>
                  </a:lnTo>
                  <a:lnTo>
                    <a:pt x="24286" y="43388"/>
                  </a:lnTo>
                  <a:lnTo>
                    <a:pt x="24014" y="43388"/>
                  </a:lnTo>
                  <a:lnTo>
                    <a:pt x="23923" y="43570"/>
                  </a:lnTo>
                  <a:lnTo>
                    <a:pt x="23877" y="43798"/>
                  </a:lnTo>
                  <a:lnTo>
                    <a:pt x="23832" y="43798"/>
                  </a:lnTo>
                  <a:lnTo>
                    <a:pt x="23832" y="43889"/>
                  </a:lnTo>
                  <a:lnTo>
                    <a:pt x="23604" y="43889"/>
                  </a:lnTo>
                  <a:lnTo>
                    <a:pt x="23513" y="43798"/>
                  </a:lnTo>
                  <a:lnTo>
                    <a:pt x="23377" y="43798"/>
                  </a:lnTo>
                  <a:lnTo>
                    <a:pt x="23195" y="43707"/>
                  </a:lnTo>
                  <a:lnTo>
                    <a:pt x="23240" y="43525"/>
                  </a:lnTo>
                  <a:lnTo>
                    <a:pt x="23149" y="43388"/>
                  </a:lnTo>
                  <a:lnTo>
                    <a:pt x="23013" y="43388"/>
                  </a:lnTo>
                  <a:lnTo>
                    <a:pt x="22786" y="43206"/>
                  </a:lnTo>
                  <a:lnTo>
                    <a:pt x="22649" y="43206"/>
                  </a:lnTo>
                  <a:lnTo>
                    <a:pt x="22604" y="43115"/>
                  </a:lnTo>
                  <a:lnTo>
                    <a:pt x="22513" y="43161"/>
                  </a:lnTo>
                  <a:lnTo>
                    <a:pt x="22376" y="43161"/>
                  </a:lnTo>
                  <a:lnTo>
                    <a:pt x="22194" y="43252"/>
                  </a:lnTo>
                  <a:lnTo>
                    <a:pt x="22149" y="43206"/>
                  </a:lnTo>
                  <a:lnTo>
                    <a:pt x="22240" y="43115"/>
                  </a:lnTo>
                  <a:lnTo>
                    <a:pt x="22285" y="43070"/>
                  </a:lnTo>
                  <a:lnTo>
                    <a:pt x="22467" y="42979"/>
                  </a:lnTo>
                  <a:lnTo>
                    <a:pt x="22240" y="42979"/>
                  </a:lnTo>
                  <a:lnTo>
                    <a:pt x="22149" y="43024"/>
                  </a:lnTo>
                  <a:lnTo>
                    <a:pt x="22149" y="43115"/>
                  </a:lnTo>
                  <a:lnTo>
                    <a:pt x="22012" y="43206"/>
                  </a:lnTo>
                  <a:lnTo>
                    <a:pt x="22012" y="43434"/>
                  </a:lnTo>
                  <a:lnTo>
                    <a:pt x="21694" y="43479"/>
                  </a:lnTo>
                  <a:lnTo>
                    <a:pt x="21603" y="43616"/>
                  </a:lnTo>
                  <a:lnTo>
                    <a:pt x="21558" y="43707"/>
                  </a:lnTo>
                  <a:lnTo>
                    <a:pt x="21421" y="43707"/>
                  </a:lnTo>
                  <a:lnTo>
                    <a:pt x="21376" y="43661"/>
                  </a:lnTo>
                  <a:lnTo>
                    <a:pt x="21148" y="43661"/>
                  </a:lnTo>
                  <a:lnTo>
                    <a:pt x="20966" y="43616"/>
                  </a:lnTo>
                  <a:lnTo>
                    <a:pt x="21103" y="43525"/>
                  </a:lnTo>
                  <a:lnTo>
                    <a:pt x="21194" y="43525"/>
                  </a:lnTo>
                  <a:lnTo>
                    <a:pt x="21285" y="43388"/>
                  </a:lnTo>
                  <a:lnTo>
                    <a:pt x="21285" y="43252"/>
                  </a:lnTo>
                  <a:lnTo>
                    <a:pt x="21239" y="43206"/>
                  </a:lnTo>
                  <a:lnTo>
                    <a:pt x="21103" y="43297"/>
                  </a:lnTo>
                  <a:lnTo>
                    <a:pt x="21057" y="43388"/>
                  </a:lnTo>
                  <a:lnTo>
                    <a:pt x="20875" y="43252"/>
                  </a:lnTo>
                  <a:lnTo>
                    <a:pt x="20784" y="43161"/>
                  </a:lnTo>
                  <a:lnTo>
                    <a:pt x="20739" y="43206"/>
                  </a:lnTo>
                  <a:lnTo>
                    <a:pt x="20693" y="43297"/>
                  </a:lnTo>
                  <a:lnTo>
                    <a:pt x="20557" y="43343"/>
                  </a:lnTo>
                  <a:lnTo>
                    <a:pt x="20512" y="43252"/>
                  </a:lnTo>
                  <a:lnTo>
                    <a:pt x="20375" y="43206"/>
                  </a:lnTo>
                  <a:lnTo>
                    <a:pt x="20330" y="43115"/>
                  </a:lnTo>
                  <a:lnTo>
                    <a:pt x="20421" y="43024"/>
                  </a:lnTo>
                  <a:lnTo>
                    <a:pt x="20512" y="42843"/>
                  </a:lnTo>
                  <a:lnTo>
                    <a:pt x="20330" y="42843"/>
                  </a:lnTo>
                  <a:lnTo>
                    <a:pt x="20193" y="42661"/>
                  </a:lnTo>
                  <a:lnTo>
                    <a:pt x="20239" y="42570"/>
                  </a:lnTo>
                  <a:lnTo>
                    <a:pt x="20102" y="42479"/>
                  </a:lnTo>
                  <a:lnTo>
                    <a:pt x="20057" y="42479"/>
                  </a:lnTo>
                  <a:lnTo>
                    <a:pt x="20057" y="42388"/>
                  </a:lnTo>
                  <a:lnTo>
                    <a:pt x="20148" y="42297"/>
                  </a:lnTo>
                  <a:lnTo>
                    <a:pt x="20148" y="42160"/>
                  </a:lnTo>
                  <a:lnTo>
                    <a:pt x="20057" y="42115"/>
                  </a:lnTo>
                  <a:lnTo>
                    <a:pt x="20057" y="42024"/>
                  </a:lnTo>
                  <a:lnTo>
                    <a:pt x="20375" y="41887"/>
                  </a:lnTo>
                  <a:lnTo>
                    <a:pt x="20284" y="41796"/>
                  </a:lnTo>
                  <a:lnTo>
                    <a:pt x="20421" y="41706"/>
                  </a:lnTo>
                  <a:lnTo>
                    <a:pt x="20466" y="41751"/>
                  </a:lnTo>
                  <a:lnTo>
                    <a:pt x="20648" y="41660"/>
                  </a:lnTo>
                  <a:lnTo>
                    <a:pt x="20648" y="41433"/>
                  </a:lnTo>
                  <a:lnTo>
                    <a:pt x="20603" y="41296"/>
                  </a:lnTo>
                  <a:lnTo>
                    <a:pt x="20693" y="41205"/>
                  </a:lnTo>
                  <a:lnTo>
                    <a:pt x="20830" y="41205"/>
                  </a:lnTo>
                  <a:lnTo>
                    <a:pt x="20921" y="41342"/>
                  </a:lnTo>
                  <a:lnTo>
                    <a:pt x="20966" y="41296"/>
                  </a:lnTo>
                  <a:lnTo>
                    <a:pt x="21012" y="41296"/>
                  </a:lnTo>
                  <a:lnTo>
                    <a:pt x="21103" y="41205"/>
                  </a:lnTo>
                  <a:lnTo>
                    <a:pt x="21148" y="41069"/>
                  </a:lnTo>
                  <a:lnTo>
                    <a:pt x="21012" y="40932"/>
                  </a:lnTo>
                  <a:lnTo>
                    <a:pt x="20921" y="40978"/>
                  </a:lnTo>
                  <a:lnTo>
                    <a:pt x="20739" y="40978"/>
                  </a:lnTo>
                  <a:lnTo>
                    <a:pt x="20648" y="40887"/>
                  </a:lnTo>
                  <a:lnTo>
                    <a:pt x="20557" y="40750"/>
                  </a:lnTo>
                  <a:lnTo>
                    <a:pt x="20466" y="40750"/>
                  </a:lnTo>
                  <a:lnTo>
                    <a:pt x="20557" y="40659"/>
                  </a:lnTo>
                  <a:lnTo>
                    <a:pt x="20557" y="40523"/>
                  </a:lnTo>
                  <a:lnTo>
                    <a:pt x="20375" y="40387"/>
                  </a:lnTo>
                  <a:lnTo>
                    <a:pt x="20148" y="40387"/>
                  </a:lnTo>
                  <a:lnTo>
                    <a:pt x="20057" y="40432"/>
                  </a:lnTo>
                  <a:lnTo>
                    <a:pt x="19920" y="40432"/>
                  </a:lnTo>
                  <a:lnTo>
                    <a:pt x="19829" y="40523"/>
                  </a:lnTo>
                  <a:lnTo>
                    <a:pt x="19966" y="40705"/>
                  </a:lnTo>
                  <a:lnTo>
                    <a:pt x="19966" y="40750"/>
                  </a:lnTo>
                  <a:lnTo>
                    <a:pt x="20057" y="40887"/>
                  </a:lnTo>
                  <a:lnTo>
                    <a:pt x="20057" y="40932"/>
                  </a:lnTo>
                  <a:lnTo>
                    <a:pt x="19966" y="40887"/>
                  </a:lnTo>
                  <a:lnTo>
                    <a:pt x="19829" y="40932"/>
                  </a:lnTo>
                  <a:lnTo>
                    <a:pt x="19829" y="40841"/>
                  </a:lnTo>
                  <a:lnTo>
                    <a:pt x="19920" y="40750"/>
                  </a:lnTo>
                  <a:lnTo>
                    <a:pt x="19829" y="40614"/>
                  </a:lnTo>
                  <a:lnTo>
                    <a:pt x="19784" y="40614"/>
                  </a:lnTo>
                  <a:lnTo>
                    <a:pt x="19647" y="40796"/>
                  </a:lnTo>
                  <a:lnTo>
                    <a:pt x="19738" y="40887"/>
                  </a:lnTo>
                  <a:lnTo>
                    <a:pt x="19556" y="41023"/>
                  </a:lnTo>
                  <a:lnTo>
                    <a:pt x="19466" y="40887"/>
                  </a:lnTo>
                  <a:lnTo>
                    <a:pt x="19329" y="40887"/>
                  </a:lnTo>
                  <a:lnTo>
                    <a:pt x="19238" y="40841"/>
                  </a:lnTo>
                  <a:lnTo>
                    <a:pt x="19147" y="40978"/>
                  </a:lnTo>
                  <a:lnTo>
                    <a:pt x="19329" y="41114"/>
                  </a:lnTo>
                  <a:lnTo>
                    <a:pt x="19329" y="41251"/>
                  </a:lnTo>
                  <a:lnTo>
                    <a:pt x="19238" y="41160"/>
                  </a:lnTo>
                  <a:lnTo>
                    <a:pt x="19147" y="41160"/>
                  </a:lnTo>
                  <a:lnTo>
                    <a:pt x="19193" y="41387"/>
                  </a:lnTo>
                  <a:lnTo>
                    <a:pt x="19284" y="41433"/>
                  </a:lnTo>
                  <a:lnTo>
                    <a:pt x="19284" y="41615"/>
                  </a:lnTo>
                  <a:lnTo>
                    <a:pt x="19375" y="41706"/>
                  </a:lnTo>
                  <a:lnTo>
                    <a:pt x="19147" y="41796"/>
                  </a:lnTo>
                  <a:lnTo>
                    <a:pt x="19056" y="42024"/>
                  </a:lnTo>
                  <a:lnTo>
                    <a:pt x="19147" y="42115"/>
                  </a:lnTo>
                  <a:lnTo>
                    <a:pt x="19284" y="42024"/>
                  </a:lnTo>
                  <a:lnTo>
                    <a:pt x="19466" y="42206"/>
                  </a:lnTo>
                  <a:lnTo>
                    <a:pt x="19511" y="42433"/>
                  </a:lnTo>
                  <a:lnTo>
                    <a:pt x="19466" y="42479"/>
                  </a:lnTo>
                  <a:lnTo>
                    <a:pt x="19466" y="42615"/>
                  </a:lnTo>
                  <a:lnTo>
                    <a:pt x="19466" y="42752"/>
                  </a:lnTo>
                  <a:lnTo>
                    <a:pt x="19602" y="42843"/>
                  </a:lnTo>
                  <a:lnTo>
                    <a:pt x="19693" y="42843"/>
                  </a:lnTo>
                  <a:lnTo>
                    <a:pt x="19693" y="42933"/>
                  </a:lnTo>
                  <a:lnTo>
                    <a:pt x="19829" y="43115"/>
                  </a:lnTo>
                  <a:lnTo>
                    <a:pt x="19693" y="43161"/>
                  </a:lnTo>
                  <a:lnTo>
                    <a:pt x="19556" y="43161"/>
                  </a:lnTo>
                  <a:lnTo>
                    <a:pt x="19556" y="43297"/>
                  </a:lnTo>
                  <a:lnTo>
                    <a:pt x="19693" y="43252"/>
                  </a:lnTo>
                  <a:lnTo>
                    <a:pt x="19693" y="43434"/>
                  </a:lnTo>
                  <a:lnTo>
                    <a:pt x="19875" y="43525"/>
                  </a:lnTo>
                  <a:lnTo>
                    <a:pt x="19738" y="43616"/>
                  </a:lnTo>
                  <a:lnTo>
                    <a:pt x="19738" y="43707"/>
                  </a:lnTo>
                  <a:lnTo>
                    <a:pt x="19829" y="43798"/>
                  </a:lnTo>
                  <a:lnTo>
                    <a:pt x="20011" y="43798"/>
                  </a:lnTo>
                  <a:lnTo>
                    <a:pt x="20284" y="44025"/>
                  </a:lnTo>
                  <a:lnTo>
                    <a:pt x="20603" y="44161"/>
                  </a:lnTo>
                  <a:lnTo>
                    <a:pt x="20284" y="44116"/>
                  </a:lnTo>
                  <a:lnTo>
                    <a:pt x="20011" y="43843"/>
                  </a:lnTo>
                  <a:lnTo>
                    <a:pt x="19829" y="43889"/>
                  </a:lnTo>
                  <a:lnTo>
                    <a:pt x="19738" y="43843"/>
                  </a:lnTo>
                  <a:lnTo>
                    <a:pt x="19602" y="43843"/>
                  </a:lnTo>
                  <a:lnTo>
                    <a:pt x="19466" y="43980"/>
                  </a:lnTo>
                  <a:lnTo>
                    <a:pt x="19511" y="44116"/>
                  </a:lnTo>
                  <a:lnTo>
                    <a:pt x="19511" y="44343"/>
                  </a:lnTo>
                  <a:lnTo>
                    <a:pt x="19602" y="44480"/>
                  </a:lnTo>
                  <a:lnTo>
                    <a:pt x="19602" y="44480"/>
                  </a:lnTo>
                  <a:lnTo>
                    <a:pt x="19420" y="44298"/>
                  </a:lnTo>
                  <a:lnTo>
                    <a:pt x="19420" y="44116"/>
                  </a:lnTo>
                  <a:lnTo>
                    <a:pt x="19284" y="44025"/>
                  </a:lnTo>
                  <a:lnTo>
                    <a:pt x="19238" y="44070"/>
                  </a:lnTo>
                  <a:lnTo>
                    <a:pt x="19238" y="44161"/>
                  </a:lnTo>
                  <a:lnTo>
                    <a:pt x="19284" y="44298"/>
                  </a:lnTo>
                  <a:lnTo>
                    <a:pt x="19238" y="44389"/>
                  </a:lnTo>
                  <a:lnTo>
                    <a:pt x="19102" y="44252"/>
                  </a:lnTo>
                  <a:lnTo>
                    <a:pt x="19102" y="44070"/>
                  </a:lnTo>
                  <a:lnTo>
                    <a:pt x="18920" y="43934"/>
                  </a:lnTo>
                  <a:lnTo>
                    <a:pt x="18829" y="43980"/>
                  </a:lnTo>
                  <a:lnTo>
                    <a:pt x="18465" y="44070"/>
                  </a:lnTo>
                  <a:lnTo>
                    <a:pt x="18419" y="44207"/>
                  </a:lnTo>
                  <a:lnTo>
                    <a:pt x="18510" y="44343"/>
                  </a:lnTo>
                  <a:lnTo>
                    <a:pt x="18692" y="44343"/>
                  </a:lnTo>
                  <a:lnTo>
                    <a:pt x="18692" y="44525"/>
                  </a:lnTo>
                  <a:lnTo>
                    <a:pt x="18556" y="44480"/>
                  </a:lnTo>
                  <a:lnTo>
                    <a:pt x="18465" y="44343"/>
                  </a:lnTo>
                  <a:lnTo>
                    <a:pt x="18238" y="44252"/>
                  </a:lnTo>
                  <a:lnTo>
                    <a:pt x="17965" y="44298"/>
                  </a:lnTo>
                  <a:lnTo>
                    <a:pt x="17828" y="44389"/>
                  </a:lnTo>
                  <a:lnTo>
                    <a:pt x="17692" y="44343"/>
                  </a:lnTo>
                  <a:lnTo>
                    <a:pt x="17646" y="44389"/>
                  </a:lnTo>
                  <a:lnTo>
                    <a:pt x="17419" y="44389"/>
                  </a:lnTo>
                  <a:lnTo>
                    <a:pt x="17237" y="44571"/>
                  </a:lnTo>
                  <a:lnTo>
                    <a:pt x="16964" y="44753"/>
                  </a:lnTo>
                  <a:lnTo>
                    <a:pt x="16919" y="44707"/>
                  </a:lnTo>
                  <a:lnTo>
                    <a:pt x="16737" y="44753"/>
                  </a:lnTo>
                  <a:lnTo>
                    <a:pt x="16737" y="44980"/>
                  </a:lnTo>
                  <a:lnTo>
                    <a:pt x="16600" y="45071"/>
                  </a:lnTo>
                  <a:lnTo>
                    <a:pt x="16646" y="45253"/>
                  </a:lnTo>
                  <a:lnTo>
                    <a:pt x="16600" y="45435"/>
                  </a:lnTo>
                  <a:lnTo>
                    <a:pt x="16509" y="45571"/>
                  </a:lnTo>
                  <a:lnTo>
                    <a:pt x="16464" y="45662"/>
                  </a:lnTo>
                  <a:lnTo>
                    <a:pt x="16373" y="45753"/>
                  </a:lnTo>
                  <a:lnTo>
                    <a:pt x="16373" y="45890"/>
                  </a:lnTo>
                  <a:lnTo>
                    <a:pt x="16555" y="46072"/>
                  </a:lnTo>
                  <a:lnTo>
                    <a:pt x="16691" y="46117"/>
                  </a:lnTo>
                  <a:lnTo>
                    <a:pt x="16509" y="46117"/>
                  </a:lnTo>
                  <a:lnTo>
                    <a:pt x="16418" y="46163"/>
                  </a:lnTo>
                  <a:lnTo>
                    <a:pt x="16373" y="46208"/>
                  </a:lnTo>
                  <a:lnTo>
                    <a:pt x="16464" y="46299"/>
                  </a:lnTo>
                  <a:lnTo>
                    <a:pt x="16555" y="46299"/>
                  </a:lnTo>
                  <a:lnTo>
                    <a:pt x="16555" y="46390"/>
                  </a:lnTo>
                  <a:lnTo>
                    <a:pt x="16418" y="46390"/>
                  </a:lnTo>
                  <a:lnTo>
                    <a:pt x="16282" y="46253"/>
                  </a:lnTo>
                  <a:lnTo>
                    <a:pt x="16145" y="46208"/>
                  </a:lnTo>
                  <a:lnTo>
                    <a:pt x="16009" y="46253"/>
                  </a:lnTo>
                  <a:lnTo>
                    <a:pt x="16055" y="46299"/>
                  </a:lnTo>
                  <a:lnTo>
                    <a:pt x="16145" y="46299"/>
                  </a:lnTo>
                  <a:lnTo>
                    <a:pt x="16282" y="46435"/>
                  </a:lnTo>
                  <a:lnTo>
                    <a:pt x="16327" y="46435"/>
                  </a:lnTo>
                  <a:lnTo>
                    <a:pt x="16464" y="46526"/>
                  </a:lnTo>
                  <a:lnTo>
                    <a:pt x="16464" y="46526"/>
                  </a:lnTo>
                  <a:lnTo>
                    <a:pt x="16327" y="46481"/>
                  </a:lnTo>
                  <a:lnTo>
                    <a:pt x="16236" y="46481"/>
                  </a:lnTo>
                  <a:lnTo>
                    <a:pt x="16009" y="46390"/>
                  </a:lnTo>
                  <a:lnTo>
                    <a:pt x="15873" y="46390"/>
                  </a:lnTo>
                  <a:lnTo>
                    <a:pt x="15736" y="46526"/>
                  </a:lnTo>
                  <a:lnTo>
                    <a:pt x="15600" y="46708"/>
                  </a:lnTo>
                  <a:lnTo>
                    <a:pt x="15600" y="46754"/>
                  </a:lnTo>
                  <a:lnTo>
                    <a:pt x="15327" y="46845"/>
                  </a:lnTo>
                  <a:lnTo>
                    <a:pt x="15236" y="46799"/>
                  </a:lnTo>
                  <a:lnTo>
                    <a:pt x="15054" y="46936"/>
                  </a:lnTo>
                  <a:lnTo>
                    <a:pt x="14963" y="47118"/>
                  </a:lnTo>
                  <a:lnTo>
                    <a:pt x="15008" y="47300"/>
                  </a:lnTo>
                  <a:lnTo>
                    <a:pt x="14963" y="47572"/>
                  </a:lnTo>
                  <a:lnTo>
                    <a:pt x="14736" y="47800"/>
                  </a:lnTo>
                  <a:lnTo>
                    <a:pt x="14736" y="47891"/>
                  </a:lnTo>
                  <a:lnTo>
                    <a:pt x="14463" y="47982"/>
                  </a:lnTo>
                  <a:lnTo>
                    <a:pt x="14372" y="47982"/>
                  </a:lnTo>
                  <a:lnTo>
                    <a:pt x="14190" y="47936"/>
                  </a:lnTo>
                  <a:lnTo>
                    <a:pt x="13917" y="48073"/>
                  </a:lnTo>
                  <a:lnTo>
                    <a:pt x="13826" y="48209"/>
                  </a:lnTo>
                  <a:lnTo>
                    <a:pt x="13872" y="48346"/>
                  </a:lnTo>
                  <a:lnTo>
                    <a:pt x="14008" y="48391"/>
                  </a:lnTo>
                  <a:lnTo>
                    <a:pt x="13826" y="48527"/>
                  </a:lnTo>
                  <a:lnTo>
                    <a:pt x="13599" y="48573"/>
                  </a:lnTo>
                  <a:lnTo>
                    <a:pt x="13280" y="48527"/>
                  </a:lnTo>
                  <a:lnTo>
                    <a:pt x="13098" y="48527"/>
                  </a:lnTo>
                  <a:lnTo>
                    <a:pt x="13007" y="48618"/>
                  </a:lnTo>
                  <a:lnTo>
                    <a:pt x="12916" y="48482"/>
                  </a:lnTo>
                  <a:lnTo>
                    <a:pt x="12825" y="48391"/>
                  </a:lnTo>
                  <a:lnTo>
                    <a:pt x="12871" y="48300"/>
                  </a:lnTo>
                  <a:lnTo>
                    <a:pt x="12780" y="48209"/>
                  </a:lnTo>
                  <a:lnTo>
                    <a:pt x="12644" y="48255"/>
                  </a:lnTo>
                  <a:lnTo>
                    <a:pt x="12371" y="48255"/>
                  </a:lnTo>
                  <a:lnTo>
                    <a:pt x="12416" y="48437"/>
                  </a:lnTo>
                  <a:lnTo>
                    <a:pt x="12371" y="48482"/>
                  </a:lnTo>
                  <a:lnTo>
                    <a:pt x="12644" y="48755"/>
                  </a:lnTo>
                  <a:lnTo>
                    <a:pt x="12598" y="48846"/>
                  </a:lnTo>
                  <a:lnTo>
                    <a:pt x="12644" y="48937"/>
                  </a:lnTo>
                  <a:lnTo>
                    <a:pt x="12644" y="49073"/>
                  </a:lnTo>
                  <a:lnTo>
                    <a:pt x="12689" y="49164"/>
                  </a:lnTo>
                  <a:lnTo>
                    <a:pt x="12689" y="49301"/>
                  </a:lnTo>
                  <a:lnTo>
                    <a:pt x="12416" y="49255"/>
                  </a:lnTo>
                  <a:lnTo>
                    <a:pt x="12325" y="49301"/>
                  </a:lnTo>
                  <a:lnTo>
                    <a:pt x="12189" y="49301"/>
                  </a:lnTo>
                  <a:lnTo>
                    <a:pt x="12052" y="49346"/>
                  </a:lnTo>
                  <a:lnTo>
                    <a:pt x="12007" y="49301"/>
                  </a:lnTo>
                  <a:lnTo>
                    <a:pt x="11825" y="49437"/>
                  </a:lnTo>
                  <a:lnTo>
                    <a:pt x="11598" y="49164"/>
                  </a:lnTo>
                  <a:lnTo>
                    <a:pt x="11507" y="49119"/>
                  </a:lnTo>
                  <a:lnTo>
                    <a:pt x="11279" y="49164"/>
                  </a:lnTo>
                  <a:lnTo>
                    <a:pt x="11143" y="49301"/>
                  </a:lnTo>
                  <a:lnTo>
                    <a:pt x="11052" y="49255"/>
                  </a:lnTo>
                  <a:lnTo>
                    <a:pt x="10961" y="49346"/>
                  </a:lnTo>
                  <a:lnTo>
                    <a:pt x="10915" y="49255"/>
                  </a:lnTo>
                  <a:lnTo>
                    <a:pt x="10733" y="49255"/>
                  </a:lnTo>
                  <a:lnTo>
                    <a:pt x="10642" y="49392"/>
                  </a:lnTo>
                  <a:lnTo>
                    <a:pt x="10370" y="49392"/>
                  </a:lnTo>
                  <a:lnTo>
                    <a:pt x="10279" y="49483"/>
                  </a:lnTo>
                  <a:lnTo>
                    <a:pt x="10324" y="49619"/>
                  </a:lnTo>
                  <a:lnTo>
                    <a:pt x="10506" y="49574"/>
                  </a:lnTo>
                  <a:lnTo>
                    <a:pt x="10642" y="49619"/>
                  </a:lnTo>
                  <a:lnTo>
                    <a:pt x="10642" y="49664"/>
                  </a:lnTo>
                  <a:lnTo>
                    <a:pt x="10506" y="49664"/>
                  </a:lnTo>
                  <a:lnTo>
                    <a:pt x="10597" y="49710"/>
                  </a:lnTo>
                  <a:lnTo>
                    <a:pt x="10597" y="49846"/>
                  </a:lnTo>
                  <a:lnTo>
                    <a:pt x="10506" y="49846"/>
                  </a:lnTo>
                  <a:lnTo>
                    <a:pt x="10370" y="49937"/>
                  </a:lnTo>
                  <a:lnTo>
                    <a:pt x="10506" y="49937"/>
                  </a:lnTo>
                  <a:lnTo>
                    <a:pt x="10597" y="50119"/>
                  </a:lnTo>
                  <a:lnTo>
                    <a:pt x="10597" y="50210"/>
                  </a:lnTo>
                  <a:lnTo>
                    <a:pt x="10733" y="50119"/>
                  </a:lnTo>
                  <a:lnTo>
                    <a:pt x="10961" y="50119"/>
                  </a:lnTo>
                  <a:lnTo>
                    <a:pt x="11188" y="50210"/>
                  </a:lnTo>
                  <a:lnTo>
                    <a:pt x="11279" y="50301"/>
                  </a:lnTo>
                  <a:lnTo>
                    <a:pt x="11370" y="50301"/>
                  </a:lnTo>
                  <a:lnTo>
                    <a:pt x="11552" y="50438"/>
                  </a:lnTo>
                  <a:lnTo>
                    <a:pt x="11688" y="50301"/>
                  </a:lnTo>
                  <a:lnTo>
                    <a:pt x="11734" y="50301"/>
                  </a:lnTo>
                  <a:lnTo>
                    <a:pt x="11734" y="50392"/>
                  </a:lnTo>
                  <a:lnTo>
                    <a:pt x="11779" y="50438"/>
                  </a:lnTo>
                  <a:lnTo>
                    <a:pt x="11916" y="50392"/>
                  </a:lnTo>
                  <a:lnTo>
                    <a:pt x="12007" y="50438"/>
                  </a:lnTo>
                  <a:lnTo>
                    <a:pt x="11916" y="50620"/>
                  </a:lnTo>
                  <a:lnTo>
                    <a:pt x="12007" y="50710"/>
                  </a:lnTo>
                  <a:lnTo>
                    <a:pt x="12098" y="50710"/>
                  </a:lnTo>
                  <a:lnTo>
                    <a:pt x="12234" y="50620"/>
                  </a:lnTo>
                  <a:lnTo>
                    <a:pt x="12416" y="50620"/>
                  </a:lnTo>
                  <a:lnTo>
                    <a:pt x="12507" y="50756"/>
                  </a:lnTo>
                  <a:lnTo>
                    <a:pt x="12507" y="50756"/>
                  </a:lnTo>
                  <a:lnTo>
                    <a:pt x="12416" y="50710"/>
                  </a:lnTo>
                  <a:lnTo>
                    <a:pt x="12234" y="50710"/>
                  </a:lnTo>
                  <a:lnTo>
                    <a:pt x="12143" y="50801"/>
                  </a:lnTo>
                  <a:lnTo>
                    <a:pt x="12234" y="50847"/>
                  </a:lnTo>
                  <a:lnTo>
                    <a:pt x="12280" y="51029"/>
                  </a:lnTo>
                  <a:lnTo>
                    <a:pt x="12189" y="51165"/>
                  </a:lnTo>
                  <a:lnTo>
                    <a:pt x="12189" y="51256"/>
                  </a:lnTo>
                  <a:lnTo>
                    <a:pt x="12325" y="51256"/>
                  </a:lnTo>
                  <a:lnTo>
                    <a:pt x="12553" y="51484"/>
                  </a:lnTo>
                  <a:lnTo>
                    <a:pt x="12735" y="51529"/>
                  </a:lnTo>
                  <a:lnTo>
                    <a:pt x="12916" y="51620"/>
                  </a:lnTo>
                  <a:lnTo>
                    <a:pt x="12916" y="51757"/>
                  </a:lnTo>
                  <a:lnTo>
                    <a:pt x="12962" y="51893"/>
                  </a:lnTo>
                  <a:lnTo>
                    <a:pt x="12916" y="52029"/>
                  </a:lnTo>
                  <a:lnTo>
                    <a:pt x="12871" y="52029"/>
                  </a:lnTo>
                  <a:lnTo>
                    <a:pt x="12825" y="52166"/>
                  </a:lnTo>
                  <a:lnTo>
                    <a:pt x="12962" y="52211"/>
                  </a:lnTo>
                  <a:lnTo>
                    <a:pt x="13235" y="52393"/>
                  </a:lnTo>
                  <a:lnTo>
                    <a:pt x="13417" y="52848"/>
                  </a:lnTo>
                  <a:lnTo>
                    <a:pt x="13417" y="52848"/>
                  </a:lnTo>
                  <a:lnTo>
                    <a:pt x="13189" y="52666"/>
                  </a:lnTo>
                  <a:lnTo>
                    <a:pt x="13144" y="52484"/>
                  </a:lnTo>
                  <a:lnTo>
                    <a:pt x="13007" y="52393"/>
                  </a:lnTo>
                  <a:lnTo>
                    <a:pt x="12916" y="52439"/>
                  </a:lnTo>
                  <a:lnTo>
                    <a:pt x="12825" y="52848"/>
                  </a:lnTo>
                  <a:lnTo>
                    <a:pt x="12825" y="53121"/>
                  </a:lnTo>
                  <a:lnTo>
                    <a:pt x="12962" y="53212"/>
                  </a:lnTo>
                  <a:lnTo>
                    <a:pt x="12871" y="53303"/>
                  </a:lnTo>
                  <a:lnTo>
                    <a:pt x="12825" y="53849"/>
                  </a:lnTo>
                  <a:lnTo>
                    <a:pt x="12689" y="54303"/>
                  </a:lnTo>
                  <a:lnTo>
                    <a:pt x="12507" y="54440"/>
                  </a:lnTo>
                  <a:lnTo>
                    <a:pt x="12416" y="54485"/>
                  </a:lnTo>
                  <a:lnTo>
                    <a:pt x="12325" y="54485"/>
                  </a:lnTo>
                  <a:lnTo>
                    <a:pt x="12234" y="54576"/>
                  </a:lnTo>
                  <a:lnTo>
                    <a:pt x="11825" y="54349"/>
                  </a:lnTo>
                  <a:lnTo>
                    <a:pt x="11688" y="54349"/>
                  </a:lnTo>
                  <a:lnTo>
                    <a:pt x="11507" y="54485"/>
                  </a:lnTo>
                  <a:lnTo>
                    <a:pt x="11234" y="54440"/>
                  </a:lnTo>
                  <a:lnTo>
                    <a:pt x="11188" y="54303"/>
                  </a:lnTo>
                  <a:lnTo>
                    <a:pt x="10915" y="54303"/>
                  </a:lnTo>
                  <a:lnTo>
                    <a:pt x="10506" y="54485"/>
                  </a:lnTo>
                  <a:lnTo>
                    <a:pt x="10233" y="54394"/>
                  </a:lnTo>
                  <a:lnTo>
                    <a:pt x="9687" y="54303"/>
                  </a:lnTo>
                  <a:lnTo>
                    <a:pt x="9460" y="54212"/>
                  </a:lnTo>
                  <a:lnTo>
                    <a:pt x="9414" y="54121"/>
                  </a:lnTo>
                  <a:lnTo>
                    <a:pt x="9187" y="54212"/>
                  </a:lnTo>
                  <a:lnTo>
                    <a:pt x="8960" y="54258"/>
                  </a:lnTo>
                  <a:lnTo>
                    <a:pt x="8778" y="54212"/>
                  </a:lnTo>
                  <a:lnTo>
                    <a:pt x="8596" y="54212"/>
                  </a:lnTo>
                  <a:lnTo>
                    <a:pt x="8459" y="54303"/>
                  </a:lnTo>
                  <a:lnTo>
                    <a:pt x="8323" y="54121"/>
                  </a:lnTo>
                  <a:lnTo>
                    <a:pt x="8096" y="54076"/>
                  </a:lnTo>
                  <a:lnTo>
                    <a:pt x="8005" y="54212"/>
                  </a:lnTo>
                  <a:lnTo>
                    <a:pt x="7959" y="54167"/>
                  </a:lnTo>
                  <a:lnTo>
                    <a:pt x="7641" y="54303"/>
                  </a:lnTo>
                  <a:lnTo>
                    <a:pt x="7641" y="54440"/>
                  </a:lnTo>
                  <a:lnTo>
                    <a:pt x="7732" y="54485"/>
                  </a:lnTo>
                  <a:lnTo>
                    <a:pt x="7641" y="54576"/>
                  </a:lnTo>
                  <a:lnTo>
                    <a:pt x="7368" y="54622"/>
                  </a:lnTo>
                  <a:lnTo>
                    <a:pt x="7277" y="54576"/>
                  </a:lnTo>
                  <a:lnTo>
                    <a:pt x="6959" y="54667"/>
                  </a:lnTo>
                  <a:lnTo>
                    <a:pt x="6868" y="54849"/>
                  </a:lnTo>
                  <a:lnTo>
                    <a:pt x="6959" y="55031"/>
                  </a:lnTo>
                  <a:lnTo>
                    <a:pt x="7050" y="54986"/>
                  </a:lnTo>
                  <a:lnTo>
                    <a:pt x="7050" y="55077"/>
                  </a:lnTo>
                  <a:lnTo>
                    <a:pt x="7140" y="55122"/>
                  </a:lnTo>
                  <a:lnTo>
                    <a:pt x="7095" y="55349"/>
                  </a:lnTo>
                  <a:lnTo>
                    <a:pt x="7140" y="55349"/>
                  </a:lnTo>
                  <a:lnTo>
                    <a:pt x="7277" y="55213"/>
                  </a:lnTo>
                  <a:lnTo>
                    <a:pt x="7231" y="55395"/>
                  </a:lnTo>
                  <a:lnTo>
                    <a:pt x="7277" y="55440"/>
                  </a:lnTo>
                  <a:lnTo>
                    <a:pt x="7186" y="55531"/>
                  </a:lnTo>
                  <a:lnTo>
                    <a:pt x="7322" y="55531"/>
                  </a:lnTo>
                  <a:lnTo>
                    <a:pt x="7140" y="55713"/>
                  </a:lnTo>
                  <a:lnTo>
                    <a:pt x="7140" y="55759"/>
                  </a:lnTo>
                  <a:lnTo>
                    <a:pt x="7140" y="55895"/>
                  </a:lnTo>
                  <a:lnTo>
                    <a:pt x="7277" y="56168"/>
                  </a:lnTo>
                  <a:lnTo>
                    <a:pt x="7231" y="56668"/>
                  </a:lnTo>
                  <a:lnTo>
                    <a:pt x="7231" y="56759"/>
                  </a:lnTo>
                  <a:lnTo>
                    <a:pt x="7186" y="56987"/>
                  </a:lnTo>
                  <a:lnTo>
                    <a:pt x="7322" y="57123"/>
                  </a:lnTo>
                  <a:lnTo>
                    <a:pt x="7231" y="57214"/>
                  </a:lnTo>
                  <a:lnTo>
                    <a:pt x="7140" y="57441"/>
                  </a:lnTo>
                  <a:lnTo>
                    <a:pt x="7140" y="57669"/>
                  </a:lnTo>
                  <a:lnTo>
                    <a:pt x="6959" y="57942"/>
                  </a:lnTo>
                  <a:lnTo>
                    <a:pt x="6959" y="58078"/>
                  </a:lnTo>
                  <a:lnTo>
                    <a:pt x="6731" y="58397"/>
                  </a:lnTo>
                  <a:lnTo>
                    <a:pt x="6640" y="58851"/>
                  </a:lnTo>
                  <a:lnTo>
                    <a:pt x="6640" y="58988"/>
                  </a:lnTo>
                  <a:lnTo>
                    <a:pt x="6777" y="58988"/>
                  </a:lnTo>
                  <a:lnTo>
                    <a:pt x="6868" y="58851"/>
                  </a:lnTo>
                  <a:lnTo>
                    <a:pt x="7050" y="58760"/>
                  </a:lnTo>
                  <a:lnTo>
                    <a:pt x="7050" y="58851"/>
                  </a:lnTo>
                  <a:lnTo>
                    <a:pt x="7095" y="58942"/>
                  </a:lnTo>
                  <a:lnTo>
                    <a:pt x="6822" y="59079"/>
                  </a:lnTo>
                  <a:lnTo>
                    <a:pt x="6822" y="59215"/>
                  </a:lnTo>
                  <a:lnTo>
                    <a:pt x="6913" y="59306"/>
                  </a:lnTo>
                  <a:lnTo>
                    <a:pt x="7050" y="59215"/>
                  </a:lnTo>
                  <a:lnTo>
                    <a:pt x="7231" y="59215"/>
                  </a:lnTo>
                  <a:lnTo>
                    <a:pt x="7140" y="59306"/>
                  </a:lnTo>
                  <a:lnTo>
                    <a:pt x="7186" y="59534"/>
                  </a:lnTo>
                  <a:lnTo>
                    <a:pt x="7140" y="59715"/>
                  </a:lnTo>
                  <a:lnTo>
                    <a:pt x="7140" y="60125"/>
                  </a:lnTo>
                  <a:lnTo>
                    <a:pt x="7050" y="60443"/>
                  </a:lnTo>
                  <a:lnTo>
                    <a:pt x="7004" y="60534"/>
                  </a:lnTo>
                  <a:lnTo>
                    <a:pt x="7050" y="60580"/>
                  </a:lnTo>
                  <a:lnTo>
                    <a:pt x="7277" y="60398"/>
                  </a:lnTo>
                  <a:lnTo>
                    <a:pt x="7595" y="60534"/>
                  </a:lnTo>
                  <a:lnTo>
                    <a:pt x="7777" y="60625"/>
                  </a:lnTo>
                  <a:lnTo>
                    <a:pt x="8005" y="60489"/>
                  </a:lnTo>
                  <a:lnTo>
                    <a:pt x="8232" y="60489"/>
                  </a:lnTo>
                  <a:lnTo>
                    <a:pt x="8232" y="60443"/>
                  </a:lnTo>
                  <a:lnTo>
                    <a:pt x="8596" y="60443"/>
                  </a:lnTo>
                  <a:lnTo>
                    <a:pt x="8914" y="60761"/>
                  </a:lnTo>
                  <a:lnTo>
                    <a:pt x="8914" y="60807"/>
                  </a:lnTo>
                  <a:lnTo>
                    <a:pt x="9051" y="61216"/>
                  </a:lnTo>
                  <a:lnTo>
                    <a:pt x="9324" y="61444"/>
                  </a:lnTo>
                  <a:lnTo>
                    <a:pt x="9596" y="61489"/>
                  </a:lnTo>
                  <a:lnTo>
                    <a:pt x="9824" y="61353"/>
                  </a:lnTo>
                  <a:lnTo>
                    <a:pt x="9824" y="61262"/>
                  </a:lnTo>
                  <a:lnTo>
                    <a:pt x="9915" y="61125"/>
                  </a:lnTo>
                  <a:lnTo>
                    <a:pt x="10233" y="61125"/>
                  </a:lnTo>
                  <a:lnTo>
                    <a:pt x="10461" y="60852"/>
                  </a:lnTo>
                  <a:lnTo>
                    <a:pt x="10733" y="60807"/>
                  </a:lnTo>
                  <a:lnTo>
                    <a:pt x="10870" y="60761"/>
                  </a:lnTo>
                  <a:lnTo>
                    <a:pt x="11188" y="60852"/>
                  </a:lnTo>
                  <a:lnTo>
                    <a:pt x="11416" y="60852"/>
                  </a:lnTo>
                  <a:lnTo>
                    <a:pt x="11461" y="60807"/>
                  </a:lnTo>
                  <a:lnTo>
                    <a:pt x="11598" y="60807"/>
                  </a:lnTo>
                  <a:lnTo>
                    <a:pt x="11734" y="60898"/>
                  </a:lnTo>
                  <a:lnTo>
                    <a:pt x="11870" y="60807"/>
                  </a:lnTo>
                  <a:lnTo>
                    <a:pt x="11961" y="60671"/>
                  </a:lnTo>
                  <a:lnTo>
                    <a:pt x="12098" y="60807"/>
                  </a:lnTo>
                  <a:lnTo>
                    <a:pt x="12280" y="60852"/>
                  </a:lnTo>
                  <a:lnTo>
                    <a:pt x="12462" y="60580"/>
                  </a:lnTo>
                  <a:lnTo>
                    <a:pt x="12462" y="60489"/>
                  </a:lnTo>
                  <a:lnTo>
                    <a:pt x="12962" y="60261"/>
                  </a:lnTo>
                  <a:lnTo>
                    <a:pt x="13235" y="60261"/>
                  </a:lnTo>
                  <a:lnTo>
                    <a:pt x="13280" y="60125"/>
                  </a:lnTo>
                  <a:lnTo>
                    <a:pt x="13235" y="60079"/>
                  </a:lnTo>
                  <a:lnTo>
                    <a:pt x="13235" y="59852"/>
                  </a:lnTo>
                  <a:lnTo>
                    <a:pt x="13508" y="59488"/>
                  </a:lnTo>
                  <a:lnTo>
                    <a:pt x="13508" y="59306"/>
                  </a:lnTo>
                  <a:lnTo>
                    <a:pt x="13781" y="59215"/>
                  </a:lnTo>
                  <a:lnTo>
                    <a:pt x="13917" y="59033"/>
                  </a:lnTo>
                  <a:lnTo>
                    <a:pt x="13735" y="58760"/>
                  </a:lnTo>
                  <a:lnTo>
                    <a:pt x="13599" y="58715"/>
                  </a:lnTo>
                  <a:lnTo>
                    <a:pt x="13599" y="58578"/>
                  </a:lnTo>
                  <a:lnTo>
                    <a:pt x="13462" y="58351"/>
                  </a:lnTo>
                  <a:lnTo>
                    <a:pt x="13553" y="58215"/>
                  </a:lnTo>
                  <a:lnTo>
                    <a:pt x="13872" y="57714"/>
                  </a:lnTo>
                  <a:lnTo>
                    <a:pt x="14008" y="57623"/>
                  </a:lnTo>
                  <a:lnTo>
                    <a:pt x="14235" y="57214"/>
                  </a:lnTo>
                  <a:lnTo>
                    <a:pt x="14300" y="57247"/>
                  </a:lnTo>
                  <a:lnTo>
                    <a:pt x="14300" y="57247"/>
                  </a:lnTo>
                  <a:lnTo>
                    <a:pt x="14417" y="57169"/>
                  </a:lnTo>
                  <a:lnTo>
                    <a:pt x="14463" y="56987"/>
                  </a:lnTo>
                  <a:lnTo>
                    <a:pt x="14372" y="56941"/>
                  </a:lnTo>
                  <a:lnTo>
                    <a:pt x="14554" y="56850"/>
                  </a:lnTo>
                  <a:lnTo>
                    <a:pt x="14736" y="56714"/>
                  </a:lnTo>
                  <a:lnTo>
                    <a:pt x="15054" y="56714"/>
                  </a:lnTo>
                  <a:lnTo>
                    <a:pt x="15281" y="56577"/>
                  </a:lnTo>
                  <a:cubicBezTo>
                    <a:pt x="15327" y="56532"/>
                    <a:pt x="15372" y="56486"/>
                    <a:pt x="15418" y="56441"/>
                  </a:cubicBezTo>
                  <a:lnTo>
                    <a:pt x="15736" y="56259"/>
                  </a:lnTo>
                  <a:lnTo>
                    <a:pt x="15827" y="56077"/>
                  </a:lnTo>
                  <a:lnTo>
                    <a:pt x="15827" y="55895"/>
                  </a:lnTo>
                  <a:lnTo>
                    <a:pt x="15782" y="55622"/>
                  </a:lnTo>
                  <a:lnTo>
                    <a:pt x="15918" y="55577"/>
                  </a:lnTo>
                  <a:lnTo>
                    <a:pt x="15918" y="55486"/>
                  </a:lnTo>
                  <a:lnTo>
                    <a:pt x="15918" y="55395"/>
                  </a:lnTo>
                  <a:lnTo>
                    <a:pt x="15827" y="55168"/>
                  </a:lnTo>
                  <a:lnTo>
                    <a:pt x="15918" y="54895"/>
                  </a:lnTo>
                  <a:lnTo>
                    <a:pt x="15918" y="54758"/>
                  </a:lnTo>
                  <a:lnTo>
                    <a:pt x="16100" y="54622"/>
                  </a:lnTo>
                  <a:lnTo>
                    <a:pt x="16373" y="54303"/>
                  </a:lnTo>
                  <a:lnTo>
                    <a:pt x="16509" y="54303"/>
                  </a:lnTo>
                  <a:lnTo>
                    <a:pt x="16600" y="54394"/>
                  </a:lnTo>
                  <a:lnTo>
                    <a:pt x="16782" y="54394"/>
                  </a:lnTo>
                  <a:lnTo>
                    <a:pt x="16964" y="54485"/>
                  </a:lnTo>
                  <a:lnTo>
                    <a:pt x="17101" y="54485"/>
                  </a:lnTo>
                  <a:lnTo>
                    <a:pt x="17192" y="54394"/>
                  </a:lnTo>
                  <a:lnTo>
                    <a:pt x="17328" y="54394"/>
                  </a:lnTo>
                  <a:lnTo>
                    <a:pt x="17783" y="54713"/>
                  </a:lnTo>
                  <a:lnTo>
                    <a:pt x="17919" y="54804"/>
                  </a:lnTo>
                  <a:lnTo>
                    <a:pt x="18283" y="54804"/>
                  </a:lnTo>
                  <a:lnTo>
                    <a:pt x="18419" y="54667"/>
                  </a:lnTo>
                  <a:lnTo>
                    <a:pt x="18419" y="54622"/>
                  </a:lnTo>
                  <a:lnTo>
                    <a:pt x="18556" y="54440"/>
                  </a:lnTo>
                  <a:lnTo>
                    <a:pt x="19056" y="54076"/>
                  </a:lnTo>
                  <a:lnTo>
                    <a:pt x="19466" y="53985"/>
                  </a:lnTo>
                  <a:lnTo>
                    <a:pt x="19602" y="53803"/>
                  </a:lnTo>
                  <a:lnTo>
                    <a:pt x="19602" y="53667"/>
                  </a:lnTo>
                  <a:lnTo>
                    <a:pt x="20011" y="53439"/>
                  </a:lnTo>
                  <a:lnTo>
                    <a:pt x="20512" y="53576"/>
                  </a:lnTo>
                  <a:lnTo>
                    <a:pt x="20693" y="53712"/>
                  </a:lnTo>
                  <a:lnTo>
                    <a:pt x="20921" y="53758"/>
                  </a:lnTo>
                  <a:lnTo>
                    <a:pt x="21012" y="53894"/>
                  </a:lnTo>
                  <a:lnTo>
                    <a:pt x="21057" y="53985"/>
                  </a:lnTo>
                  <a:lnTo>
                    <a:pt x="21103" y="54076"/>
                  </a:lnTo>
                  <a:lnTo>
                    <a:pt x="21239" y="54349"/>
                  </a:lnTo>
                  <a:lnTo>
                    <a:pt x="21239" y="54485"/>
                  </a:lnTo>
                  <a:lnTo>
                    <a:pt x="21376" y="54531"/>
                  </a:lnTo>
                  <a:lnTo>
                    <a:pt x="21376" y="54758"/>
                  </a:lnTo>
                  <a:lnTo>
                    <a:pt x="21558" y="54849"/>
                  </a:lnTo>
                  <a:lnTo>
                    <a:pt x="21694" y="55031"/>
                  </a:lnTo>
                  <a:lnTo>
                    <a:pt x="21876" y="55213"/>
                  </a:lnTo>
                  <a:lnTo>
                    <a:pt x="21876" y="55349"/>
                  </a:lnTo>
                  <a:lnTo>
                    <a:pt x="22103" y="55349"/>
                  </a:lnTo>
                  <a:lnTo>
                    <a:pt x="22285" y="55577"/>
                  </a:lnTo>
                  <a:lnTo>
                    <a:pt x="22285" y="55668"/>
                  </a:lnTo>
                  <a:lnTo>
                    <a:pt x="22422" y="55713"/>
                  </a:lnTo>
                  <a:lnTo>
                    <a:pt x="22740" y="56123"/>
                  </a:lnTo>
                  <a:lnTo>
                    <a:pt x="23058" y="56350"/>
                  </a:lnTo>
                  <a:lnTo>
                    <a:pt x="23195" y="56350"/>
                  </a:lnTo>
                  <a:lnTo>
                    <a:pt x="23331" y="56441"/>
                  </a:lnTo>
                  <a:lnTo>
                    <a:pt x="23377" y="56577"/>
                  </a:lnTo>
                  <a:lnTo>
                    <a:pt x="23513" y="56577"/>
                  </a:lnTo>
                  <a:lnTo>
                    <a:pt x="23604" y="56486"/>
                  </a:lnTo>
                  <a:lnTo>
                    <a:pt x="23786" y="56577"/>
                  </a:lnTo>
                  <a:lnTo>
                    <a:pt x="23923" y="56577"/>
                  </a:lnTo>
                  <a:lnTo>
                    <a:pt x="24104" y="56896"/>
                  </a:lnTo>
                  <a:lnTo>
                    <a:pt x="24195" y="56941"/>
                  </a:lnTo>
                  <a:lnTo>
                    <a:pt x="24286" y="56896"/>
                  </a:lnTo>
                  <a:lnTo>
                    <a:pt x="24423" y="56941"/>
                  </a:lnTo>
                  <a:lnTo>
                    <a:pt x="24423" y="57078"/>
                  </a:lnTo>
                  <a:lnTo>
                    <a:pt x="24696" y="57078"/>
                  </a:lnTo>
                  <a:lnTo>
                    <a:pt x="24787" y="57214"/>
                  </a:lnTo>
                  <a:lnTo>
                    <a:pt x="24787" y="57351"/>
                  </a:lnTo>
                  <a:lnTo>
                    <a:pt x="24787" y="57441"/>
                  </a:lnTo>
                  <a:lnTo>
                    <a:pt x="24832" y="57487"/>
                  </a:lnTo>
                  <a:lnTo>
                    <a:pt x="25014" y="57487"/>
                  </a:lnTo>
                  <a:lnTo>
                    <a:pt x="25060" y="57623"/>
                  </a:lnTo>
                  <a:lnTo>
                    <a:pt x="25287" y="57669"/>
                  </a:lnTo>
                  <a:lnTo>
                    <a:pt x="25378" y="57623"/>
                  </a:lnTo>
                  <a:lnTo>
                    <a:pt x="25469" y="57714"/>
                  </a:lnTo>
                  <a:lnTo>
                    <a:pt x="25560" y="57942"/>
                  </a:lnTo>
                  <a:lnTo>
                    <a:pt x="25605" y="58215"/>
                  </a:lnTo>
                  <a:lnTo>
                    <a:pt x="25696" y="58306"/>
                  </a:lnTo>
                  <a:lnTo>
                    <a:pt x="25742" y="58578"/>
                  </a:lnTo>
                  <a:lnTo>
                    <a:pt x="25833" y="58715"/>
                  </a:lnTo>
                  <a:lnTo>
                    <a:pt x="25833" y="58851"/>
                  </a:lnTo>
                  <a:lnTo>
                    <a:pt x="25742" y="58942"/>
                  </a:lnTo>
                  <a:lnTo>
                    <a:pt x="25696" y="58942"/>
                  </a:lnTo>
                  <a:lnTo>
                    <a:pt x="25651" y="58988"/>
                  </a:lnTo>
                  <a:lnTo>
                    <a:pt x="25651" y="59124"/>
                  </a:lnTo>
                  <a:lnTo>
                    <a:pt x="25651" y="59306"/>
                  </a:lnTo>
                  <a:lnTo>
                    <a:pt x="25560" y="59397"/>
                  </a:lnTo>
                  <a:lnTo>
                    <a:pt x="25469" y="59443"/>
                  </a:lnTo>
                  <a:lnTo>
                    <a:pt x="25423" y="59534"/>
                  </a:lnTo>
                  <a:lnTo>
                    <a:pt x="25423" y="59625"/>
                  </a:lnTo>
                  <a:lnTo>
                    <a:pt x="25605" y="59806"/>
                  </a:lnTo>
                  <a:lnTo>
                    <a:pt x="25833" y="59806"/>
                  </a:lnTo>
                  <a:lnTo>
                    <a:pt x="25924" y="59670"/>
                  </a:lnTo>
                  <a:lnTo>
                    <a:pt x="25969" y="59488"/>
                  </a:lnTo>
                  <a:lnTo>
                    <a:pt x="26197" y="59306"/>
                  </a:lnTo>
                  <a:lnTo>
                    <a:pt x="26197" y="58942"/>
                  </a:lnTo>
                  <a:lnTo>
                    <a:pt x="26288" y="58806"/>
                  </a:lnTo>
                  <a:lnTo>
                    <a:pt x="26424" y="58760"/>
                  </a:lnTo>
                  <a:lnTo>
                    <a:pt x="26515" y="58669"/>
                  </a:lnTo>
                  <a:lnTo>
                    <a:pt x="26469" y="58578"/>
                  </a:lnTo>
                  <a:lnTo>
                    <a:pt x="26469" y="58397"/>
                  </a:lnTo>
                  <a:lnTo>
                    <a:pt x="26424" y="58306"/>
                  </a:lnTo>
                  <a:lnTo>
                    <a:pt x="26197" y="58078"/>
                  </a:lnTo>
                  <a:lnTo>
                    <a:pt x="26060" y="58078"/>
                  </a:lnTo>
                  <a:lnTo>
                    <a:pt x="26015" y="57987"/>
                  </a:lnTo>
                  <a:lnTo>
                    <a:pt x="26015" y="57896"/>
                  </a:lnTo>
                  <a:lnTo>
                    <a:pt x="26151" y="57805"/>
                  </a:lnTo>
                  <a:lnTo>
                    <a:pt x="26151" y="57669"/>
                  </a:lnTo>
                  <a:lnTo>
                    <a:pt x="26151" y="57578"/>
                  </a:lnTo>
                  <a:lnTo>
                    <a:pt x="26242" y="57487"/>
                  </a:lnTo>
                  <a:lnTo>
                    <a:pt x="26288" y="57305"/>
                  </a:lnTo>
                  <a:lnTo>
                    <a:pt x="26333" y="57260"/>
                  </a:lnTo>
                  <a:lnTo>
                    <a:pt x="26469" y="57260"/>
                  </a:lnTo>
                  <a:lnTo>
                    <a:pt x="26606" y="57305"/>
                  </a:lnTo>
                  <a:lnTo>
                    <a:pt x="26651" y="57396"/>
                  </a:lnTo>
                  <a:lnTo>
                    <a:pt x="26924" y="57396"/>
                  </a:lnTo>
                  <a:lnTo>
                    <a:pt x="27015" y="57441"/>
                  </a:lnTo>
                  <a:lnTo>
                    <a:pt x="27015" y="57578"/>
                  </a:lnTo>
                  <a:lnTo>
                    <a:pt x="27061" y="57714"/>
                  </a:lnTo>
                  <a:lnTo>
                    <a:pt x="27197" y="57851"/>
                  </a:lnTo>
                  <a:lnTo>
                    <a:pt x="27334" y="57896"/>
                  </a:lnTo>
                  <a:lnTo>
                    <a:pt x="27334" y="57851"/>
                  </a:lnTo>
                  <a:lnTo>
                    <a:pt x="27379" y="57805"/>
                  </a:lnTo>
                  <a:lnTo>
                    <a:pt x="27379" y="57714"/>
                  </a:lnTo>
                  <a:lnTo>
                    <a:pt x="27425" y="57578"/>
                  </a:lnTo>
                  <a:lnTo>
                    <a:pt x="27470" y="57396"/>
                  </a:lnTo>
                  <a:lnTo>
                    <a:pt x="27425" y="57260"/>
                  </a:lnTo>
                  <a:lnTo>
                    <a:pt x="27288" y="57169"/>
                  </a:lnTo>
                  <a:lnTo>
                    <a:pt x="27015" y="57123"/>
                  </a:lnTo>
                  <a:lnTo>
                    <a:pt x="26833" y="56941"/>
                  </a:lnTo>
                  <a:lnTo>
                    <a:pt x="26606" y="56759"/>
                  </a:lnTo>
                  <a:lnTo>
                    <a:pt x="25969" y="56441"/>
                  </a:lnTo>
                  <a:lnTo>
                    <a:pt x="25696" y="56350"/>
                  </a:lnTo>
                  <a:lnTo>
                    <a:pt x="25514" y="56350"/>
                  </a:lnTo>
                  <a:lnTo>
                    <a:pt x="25423" y="56259"/>
                  </a:lnTo>
                  <a:lnTo>
                    <a:pt x="25423" y="56168"/>
                  </a:lnTo>
                  <a:lnTo>
                    <a:pt x="25651" y="56032"/>
                  </a:lnTo>
                  <a:lnTo>
                    <a:pt x="25651" y="55941"/>
                  </a:lnTo>
                  <a:lnTo>
                    <a:pt x="25514" y="55850"/>
                  </a:lnTo>
                  <a:lnTo>
                    <a:pt x="25332" y="55850"/>
                  </a:lnTo>
                  <a:lnTo>
                    <a:pt x="25196" y="55804"/>
                  </a:lnTo>
                  <a:lnTo>
                    <a:pt x="24923" y="55804"/>
                  </a:lnTo>
                  <a:lnTo>
                    <a:pt x="24787" y="55759"/>
                  </a:lnTo>
                  <a:lnTo>
                    <a:pt x="24650" y="55713"/>
                  </a:lnTo>
                  <a:lnTo>
                    <a:pt x="24559" y="55622"/>
                  </a:lnTo>
                  <a:lnTo>
                    <a:pt x="24332" y="55440"/>
                  </a:lnTo>
                  <a:lnTo>
                    <a:pt x="24195" y="55258"/>
                  </a:lnTo>
                  <a:lnTo>
                    <a:pt x="24059" y="55122"/>
                  </a:lnTo>
                  <a:lnTo>
                    <a:pt x="23968" y="54940"/>
                  </a:lnTo>
                  <a:lnTo>
                    <a:pt x="23968" y="54804"/>
                  </a:lnTo>
                  <a:lnTo>
                    <a:pt x="23877" y="54758"/>
                  </a:lnTo>
                  <a:lnTo>
                    <a:pt x="23877" y="54622"/>
                  </a:lnTo>
                  <a:lnTo>
                    <a:pt x="23377" y="54076"/>
                  </a:lnTo>
                  <a:lnTo>
                    <a:pt x="23286" y="53940"/>
                  </a:lnTo>
                  <a:lnTo>
                    <a:pt x="23058" y="53849"/>
                  </a:lnTo>
                  <a:lnTo>
                    <a:pt x="22740" y="53667"/>
                  </a:lnTo>
                  <a:lnTo>
                    <a:pt x="22649" y="53530"/>
                  </a:lnTo>
                  <a:lnTo>
                    <a:pt x="22649" y="53303"/>
                  </a:lnTo>
                  <a:lnTo>
                    <a:pt x="22558" y="53121"/>
                  </a:lnTo>
                  <a:lnTo>
                    <a:pt x="22604" y="53030"/>
                  </a:lnTo>
                  <a:lnTo>
                    <a:pt x="22740" y="52848"/>
                  </a:lnTo>
                  <a:lnTo>
                    <a:pt x="22649" y="52712"/>
                  </a:lnTo>
                  <a:lnTo>
                    <a:pt x="22558" y="52575"/>
                  </a:lnTo>
                  <a:lnTo>
                    <a:pt x="22604" y="52439"/>
                  </a:lnTo>
                  <a:lnTo>
                    <a:pt x="22786" y="52439"/>
                  </a:lnTo>
                  <a:lnTo>
                    <a:pt x="22967" y="52302"/>
                  </a:lnTo>
                  <a:lnTo>
                    <a:pt x="23104" y="52302"/>
                  </a:lnTo>
                  <a:lnTo>
                    <a:pt x="23240" y="52166"/>
                  </a:lnTo>
                  <a:lnTo>
                    <a:pt x="23331" y="52120"/>
                  </a:lnTo>
                  <a:lnTo>
                    <a:pt x="23513" y="52166"/>
                  </a:lnTo>
                  <a:lnTo>
                    <a:pt x="23695" y="52257"/>
                  </a:lnTo>
                  <a:lnTo>
                    <a:pt x="23695" y="52348"/>
                  </a:lnTo>
                  <a:lnTo>
                    <a:pt x="23559" y="52393"/>
                  </a:lnTo>
                  <a:lnTo>
                    <a:pt x="23559" y="52575"/>
                  </a:lnTo>
                  <a:lnTo>
                    <a:pt x="23604" y="52848"/>
                  </a:lnTo>
                  <a:lnTo>
                    <a:pt x="23786" y="53030"/>
                  </a:lnTo>
                  <a:lnTo>
                    <a:pt x="23786" y="53121"/>
                  </a:lnTo>
                  <a:lnTo>
                    <a:pt x="23832" y="53166"/>
                  </a:lnTo>
                  <a:lnTo>
                    <a:pt x="24059" y="52848"/>
                  </a:lnTo>
                  <a:lnTo>
                    <a:pt x="24059" y="52666"/>
                  </a:lnTo>
                  <a:lnTo>
                    <a:pt x="24195" y="52530"/>
                  </a:lnTo>
                  <a:lnTo>
                    <a:pt x="24377" y="52530"/>
                  </a:lnTo>
                  <a:lnTo>
                    <a:pt x="24423" y="52712"/>
                  </a:lnTo>
                  <a:lnTo>
                    <a:pt x="24605" y="52803"/>
                  </a:lnTo>
                  <a:lnTo>
                    <a:pt x="24650" y="53075"/>
                  </a:lnTo>
                  <a:lnTo>
                    <a:pt x="24741" y="53257"/>
                  </a:lnTo>
                  <a:lnTo>
                    <a:pt x="24969" y="53485"/>
                  </a:lnTo>
                  <a:lnTo>
                    <a:pt x="25060" y="53485"/>
                  </a:lnTo>
                  <a:lnTo>
                    <a:pt x="25196" y="53667"/>
                  </a:lnTo>
                  <a:lnTo>
                    <a:pt x="25060" y="53621"/>
                  </a:lnTo>
                  <a:lnTo>
                    <a:pt x="24923" y="53621"/>
                  </a:lnTo>
                  <a:lnTo>
                    <a:pt x="24878" y="53758"/>
                  </a:lnTo>
                  <a:lnTo>
                    <a:pt x="24923" y="53894"/>
                  </a:lnTo>
                  <a:lnTo>
                    <a:pt x="25105" y="53894"/>
                  </a:lnTo>
                  <a:lnTo>
                    <a:pt x="25287" y="54031"/>
                  </a:lnTo>
                  <a:lnTo>
                    <a:pt x="25469" y="54121"/>
                  </a:lnTo>
                  <a:lnTo>
                    <a:pt x="25514" y="54258"/>
                  </a:lnTo>
                  <a:lnTo>
                    <a:pt x="25605" y="54349"/>
                  </a:lnTo>
                  <a:lnTo>
                    <a:pt x="25787" y="54303"/>
                  </a:lnTo>
                  <a:lnTo>
                    <a:pt x="26151" y="54303"/>
                  </a:lnTo>
                  <a:lnTo>
                    <a:pt x="26333" y="54394"/>
                  </a:lnTo>
                  <a:lnTo>
                    <a:pt x="26742" y="54804"/>
                  </a:lnTo>
                  <a:lnTo>
                    <a:pt x="26606" y="54804"/>
                  </a:lnTo>
                  <a:lnTo>
                    <a:pt x="26424" y="54713"/>
                  </a:lnTo>
                  <a:lnTo>
                    <a:pt x="26515" y="54849"/>
                  </a:lnTo>
                  <a:lnTo>
                    <a:pt x="26788" y="54849"/>
                  </a:lnTo>
                  <a:lnTo>
                    <a:pt x="27106" y="54940"/>
                  </a:lnTo>
                  <a:lnTo>
                    <a:pt x="27197" y="54895"/>
                  </a:lnTo>
                  <a:lnTo>
                    <a:pt x="27334" y="55122"/>
                  </a:lnTo>
                  <a:lnTo>
                    <a:pt x="27379" y="55168"/>
                  </a:lnTo>
                  <a:lnTo>
                    <a:pt x="27561" y="55258"/>
                  </a:lnTo>
                  <a:lnTo>
                    <a:pt x="27834" y="55622"/>
                  </a:lnTo>
                  <a:lnTo>
                    <a:pt x="27879" y="55759"/>
                  </a:lnTo>
                  <a:lnTo>
                    <a:pt x="28061" y="55804"/>
                  </a:lnTo>
                  <a:lnTo>
                    <a:pt x="28289" y="55941"/>
                  </a:lnTo>
                  <a:lnTo>
                    <a:pt x="28289" y="56077"/>
                  </a:lnTo>
                  <a:lnTo>
                    <a:pt x="28198" y="56123"/>
                  </a:lnTo>
                  <a:lnTo>
                    <a:pt x="28152" y="56441"/>
                  </a:lnTo>
                  <a:lnTo>
                    <a:pt x="28243" y="56714"/>
                  </a:lnTo>
                  <a:lnTo>
                    <a:pt x="28152" y="56850"/>
                  </a:lnTo>
                  <a:lnTo>
                    <a:pt x="28152" y="57078"/>
                  </a:lnTo>
                  <a:lnTo>
                    <a:pt x="28243" y="57214"/>
                  </a:lnTo>
                  <a:lnTo>
                    <a:pt x="28198" y="57396"/>
                  </a:lnTo>
                  <a:lnTo>
                    <a:pt x="28289" y="57487"/>
                  </a:lnTo>
                  <a:lnTo>
                    <a:pt x="28561" y="57487"/>
                  </a:lnTo>
                  <a:lnTo>
                    <a:pt x="28698" y="57851"/>
                  </a:lnTo>
                  <a:lnTo>
                    <a:pt x="28834" y="57942"/>
                  </a:lnTo>
                  <a:lnTo>
                    <a:pt x="28834" y="58169"/>
                  </a:lnTo>
                  <a:lnTo>
                    <a:pt x="29153" y="58397"/>
                  </a:lnTo>
                  <a:lnTo>
                    <a:pt x="29289" y="58624"/>
                  </a:lnTo>
                  <a:lnTo>
                    <a:pt x="29380" y="58624"/>
                  </a:lnTo>
                  <a:lnTo>
                    <a:pt x="29380" y="58715"/>
                  </a:lnTo>
                  <a:lnTo>
                    <a:pt x="29608" y="59033"/>
                  </a:lnTo>
                  <a:lnTo>
                    <a:pt x="29653" y="59261"/>
                  </a:lnTo>
                  <a:lnTo>
                    <a:pt x="29744" y="59306"/>
                  </a:lnTo>
                  <a:lnTo>
                    <a:pt x="29880" y="59124"/>
                  </a:lnTo>
                  <a:lnTo>
                    <a:pt x="30017" y="59261"/>
                  </a:lnTo>
                  <a:lnTo>
                    <a:pt x="30176" y="59300"/>
                  </a:lnTo>
                  <a:lnTo>
                    <a:pt x="30176" y="59300"/>
                  </a:lnTo>
                  <a:lnTo>
                    <a:pt x="30153" y="59306"/>
                  </a:lnTo>
                  <a:lnTo>
                    <a:pt x="30017" y="59397"/>
                  </a:lnTo>
                  <a:lnTo>
                    <a:pt x="29880" y="59306"/>
                  </a:lnTo>
                  <a:lnTo>
                    <a:pt x="29789" y="59488"/>
                  </a:lnTo>
                  <a:lnTo>
                    <a:pt x="29698" y="59488"/>
                  </a:lnTo>
                  <a:lnTo>
                    <a:pt x="29653" y="59625"/>
                  </a:lnTo>
                  <a:lnTo>
                    <a:pt x="29835" y="59806"/>
                  </a:lnTo>
                  <a:lnTo>
                    <a:pt x="29971" y="59897"/>
                  </a:lnTo>
                  <a:lnTo>
                    <a:pt x="30153" y="60034"/>
                  </a:lnTo>
                  <a:lnTo>
                    <a:pt x="30153" y="60170"/>
                  </a:lnTo>
                  <a:lnTo>
                    <a:pt x="30108" y="60261"/>
                  </a:lnTo>
                  <a:lnTo>
                    <a:pt x="30108" y="60398"/>
                  </a:lnTo>
                  <a:lnTo>
                    <a:pt x="30244" y="60580"/>
                  </a:lnTo>
                  <a:lnTo>
                    <a:pt x="30335" y="60671"/>
                  </a:lnTo>
                  <a:lnTo>
                    <a:pt x="30381" y="60580"/>
                  </a:lnTo>
                  <a:lnTo>
                    <a:pt x="30335" y="60489"/>
                  </a:lnTo>
                  <a:lnTo>
                    <a:pt x="30426" y="60352"/>
                  </a:lnTo>
                  <a:lnTo>
                    <a:pt x="30472" y="60534"/>
                  </a:lnTo>
                  <a:lnTo>
                    <a:pt x="30654" y="60625"/>
                  </a:lnTo>
                  <a:lnTo>
                    <a:pt x="30699" y="60761"/>
                  </a:lnTo>
                  <a:lnTo>
                    <a:pt x="30699" y="60898"/>
                  </a:lnTo>
                  <a:lnTo>
                    <a:pt x="30790" y="60989"/>
                  </a:lnTo>
                  <a:lnTo>
                    <a:pt x="30790" y="61034"/>
                  </a:lnTo>
                  <a:lnTo>
                    <a:pt x="30835" y="60852"/>
                  </a:lnTo>
                  <a:lnTo>
                    <a:pt x="30972" y="60852"/>
                  </a:lnTo>
                  <a:lnTo>
                    <a:pt x="31063" y="60989"/>
                  </a:lnTo>
                  <a:lnTo>
                    <a:pt x="31290" y="61171"/>
                  </a:lnTo>
                  <a:lnTo>
                    <a:pt x="31290" y="61171"/>
                  </a:lnTo>
                  <a:lnTo>
                    <a:pt x="31199" y="60989"/>
                  </a:lnTo>
                  <a:lnTo>
                    <a:pt x="31199" y="60898"/>
                  </a:lnTo>
                  <a:lnTo>
                    <a:pt x="31108" y="60716"/>
                  </a:lnTo>
                  <a:lnTo>
                    <a:pt x="31017" y="60489"/>
                  </a:lnTo>
                  <a:lnTo>
                    <a:pt x="30881" y="60307"/>
                  </a:lnTo>
                  <a:lnTo>
                    <a:pt x="30881" y="60261"/>
                  </a:lnTo>
                  <a:lnTo>
                    <a:pt x="31017" y="60261"/>
                  </a:lnTo>
                  <a:lnTo>
                    <a:pt x="31154" y="60352"/>
                  </a:lnTo>
                  <a:lnTo>
                    <a:pt x="31108" y="60398"/>
                  </a:lnTo>
                  <a:lnTo>
                    <a:pt x="31154" y="60489"/>
                  </a:lnTo>
                  <a:lnTo>
                    <a:pt x="31245" y="60398"/>
                  </a:lnTo>
                  <a:lnTo>
                    <a:pt x="31427" y="60443"/>
                  </a:lnTo>
                  <a:lnTo>
                    <a:pt x="31427" y="60398"/>
                  </a:lnTo>
                  <a:lnTo>
                    <a:pt x="31381" y="60307"/>
                  </a:lnTo>
                  <a:lnTo>
                    <a:pt x="31381" y="60261"/>
                  </a:lnTo>
                  <a:lnTo>
                    <a:pt x="31290" y="60261"/>
                  </a:lnTo>
                  <a:lnTo>
                    <a:pt x="31154" y="60170"/>
                  </a:lnTo>
                  <a:lnTo>
                    <a:pt x="31154" y="60079"/>
                  </a:lnTo>
                  <a:lnTo>
                    <a:pt x="31017" y="59988"/>
                  </a:lnTo>
                  <a:lnTo>
                    <a:pt x="31154" y="59897"/>
                  </a:lnTo>
                  <a:lnTo>
                    <a:pt x="31290" y="59897"/>
                  </a:lnTo>
                  <a:lnTo>
                    <a:pt x="31381" y="59852"/>
                  </a:lnTo>
                  <a:lnTo>
                    <a:pt x="31609" y="59988"/>
                  </a:lnTo>
                  <a:lnTo>
                    <a:pt x="31609" y="60034"/>
                  </a:lnTo>
                  <a:lnTo>
                    <a:pt x="31745" y="60034"/>
                  </a:lnTo>
                  <a:lnTo>
                    <a:pt x="31791" y="59943"/>
                  </a:lnTo>
                  <a:lnTo>
                    <a:pt x="31654" y="59761"/>
                  </a:lnTo>
                  <a:lnTo>
                    <a:pt x="31700" y="59579"/>
                  </a:lnTo>
                  <a:lnTo>
                    <a:pt x="31654" y="59488"/>
                  </a:lnTo>
                  <a:lnTo>
                    <a:pt x="31290" y="59261"/>
                  </a:lnTo>
                  <a:lnTo>
                    <a:pt x="31154" y="59215"/>
                  </a:lnTo>
                  <a:lnTo>
                    <a:pt x="31108" y="59124"/>
                  </a:lnTo>
                  <a:lnTo>
                    <a:pt x="31017" y="59124"/>
                  </a:lnTo>
                  <a:lnTo>
                    <a:pt x="30926" y="59033"/>
                  </a:lnTo>
                  <a:lnTo>
                    <a:pt x="30790" y="59033"/>
                  </a:lnTo>
                  <a:lnTo>
                    <a:pt x="30654" y="58897"/>
                  </a:lnTo>
                  <a:lnTo>
                    <a:pt x="30790" y="58897"/>
                  </a:lnTo>
                  <a:lnTo>
                    <a:pt x="30881" y="58760"/>
                  </a:lnTo>
                  <a:lnTo>
                    <a:pt x="30881" y="58669"/>
                  </a:lnTo>
                  <a:lnTo>
                    <a:pt x="30745" y="58624"/>
                  </a:lnTo>
                  <a:lnTo>
                    <a:pt x="30835" y="58533"/>
                  </a:lnTo>
                  <a:lnTo>
                    <a:pt x="30835" y="58442"/>
                  </a:lnTo>
                  <a:lnTo>
                    <a:pt x="30926" y="58488"/>
                  </a:lnTo>
                  <a:lnTo>
                    <a:pt x="31063" y="58578"/>
                  </a:lnTo>
                  <a:lnTo>
                    <a:pt x="31017" y="58669"/>
                  </a:lnTo>
                  <a:lnTo>
                    <a:pt x="31017" y="58760"/>
                  </a:lnTo>
                  <a:lnTo>
                    <a:pt x="31108" y="58760"/>
                  </a:lnTo>
                  <a:lnTo>
                    <a:pt x="31154" y="58533"/>
                  </a:lnTo>
                  <a:lnTo>
                    <a:pt x="31063" y="58442"/>
                  </a:lnTo>
                  <a:lnTo>
                    <a:pt x="30790" y="58124"/>
                  </a:lnTo>
                  <a:lnTo>
                    <a:pt x="30699" y="58033"/>
                  </a:lnTo>
                  <a:lnTo>
                    <a:pt x="30699" y="57942"/>
                  </a:lnTo>
                  <a:lnTo>
                    <a:pt x="30517" y="57805"/>
                  </a:lnTo>
                  <a:lnTo>
                    <a:pt x="30563" y="57714"/>
                  </a:lnTo>
                  <a:lnTo>
                    <a:pt x="30563" y="57396"/>
                  </a:lnTo>
                  <a:lnTo>
                    <a:pt x="30654" y="57214"/>
                  </a:lnTo>
                  <a:lnTo>
                    <a:pt x="30835" y="57169"/>
                  </a:lnTo>
                  <a:lnTo>
                    <a:pt x="30881" y="57351"/>
                  </a:lnTo>
                  <a:lnTo>
                    <a:pt x="30790" y="57351"/>
                  </a:lnTo>
                  <a:lnTo>
                    <a:pt x="30790" y="57441"/>
                  </a:lnTo>
                  <a:lnTo>
                    <a:pt x="31017" y="57532"/>
                  </a:lnTo>
                  <a:lnTo>
                    <a:pt x="31017" y="57714"/>
                  </a:lnTo>
                  <a:lnTo>
                    <a:pt x="31154" y="57851"/>
                  </a:lnTo>
                  <a:lnTo>
                    <a:pt x="31336" y="57851"/>
                  </a:lnTo>
                  <a:lnTo>
                    <a:pt x="31245" y="57760"/>
                  </a:lnTo>
                  <a:lnTo>
                    <a:pt x="31154" y="57669"/>
                  </a:lnTo>
                  <a:lnTo>
                    <a:pt x="31154" y="57532"/>
                  </a:lnTo>
                  <a:lnTo>
                    <a:pt x="31336" y="57578"/>
                  </a:lnTo>
                  <a:lnTo>
                    <a:pt x="31427" y="57760"/>
                  </a:lnTo>
                  <a:lnTo>
                    <a:pt x="31563" y="57805"/>
                  </a:lnTo>
                  <a:lnTo>
                    <a:pt x="31609" y="57714"/>
                  </a:lnTo>
                  <a:lnTo>
                    <a:pt x="31518" y="57623"/>
                  </a:lnTo>
                  <a:lnTo>
                    <a:pt x="31381" y="57578"/>
                  </a:lnTo>
                  <a:lnTo>
                    <a:pt x="31381" y="57487"/>
                  </a:lnTo>
                  <a:lnTo>
                    <a:pt x="31700" y="57487"/>
                  </a:lnTo>
                  <a:lnTo>
                    <a:pt x="31791" y="57578"/>
                  </a:lnTo>
                  <a:lnTo>
                    <a:pt x="31836" y="57532"/>
                  </a:lnTo>
                  <a:lnTo>
                    <a:pt x="31654" y="57396"/>
                  </a:lnTo>
                  <a:lnTo>
                    <a:pt x="31518" y="57396"/>
                  </a:lnTo>
                  <a:lnTo>
                    <a:pt x="31336" y="57214"/>
                  </a:lnTo>
                  <a:lnTo>
                    <a:pt x="31427" y="57123"/>
                  </a:lnTo>
                  <a:lnTo>
                    <a:pt x="31609" y="57169"/>
                  </a:lnTo>
                  <a:lnTo>
                    <a:pt x="31700" y="57078"/>
                  </a:lnTo>
                  <a:lnTo>
                    <a:pt x="31791" y="56896"/>
                  </a:lnTo>
                  <a:lnTo>
                    <a:pt x="31882" y="56850"/>
                  </a:lnTo>
                  <a:lnTo>
                    <a:pt x="32063" y="56987"/>
                  </a:lnTo>
                  <a:lnTo>
                    <a:pt x="32200" y="56987"/>
                  </a:lnTo>
                  <a:lnTo>
                    <a:pt x="32336" y="56850"/>
                  </a:lnTo>
                  <a:lnTo>
                    <a:pt x="32336" y="56759"/>
                  </a:lnTo>
                  <a:lnTo>
                    <a:pt x="32427" y="56759"/>
                  </a:lnTo>
                  <a:lnTo>
                    <a:pt x="32518" y="56896"/>
                  </a:lnTo>
                  <a:lnTo>
                    <a:pt x="32837" y="56896"/>
                  </a:lnTo>
                  <a:lnTo>
                    <a:pt x="33109" y="56941"/>
                  </a:lnTo>
                  <a:lnTo>
                    <a:pt x="33155" y="57078"/>
                  </a:lnTo>
                  <a:lnTo>
                    <a:pt x="33291" y="57169"/>
                  </a:lnTo>
                  <a:lnTo>
                    <a:pt x="33610" y="57169"/>
                  </a:lnTo>
                  <a:lnTo>
                    <a:pt x="33473" y="57260"/>
                  </a:lnTo>
                  <a:lnTo>
                    <a:pt x="33382" y="57260"/>
                  </a:lnTo>
                  <a:lnTo>
                    <a:pt x="33291" y="57487"/>
                  </a:lnTo>
                  <a:lnTo>
                    <a:pt x="33291" y="57578"/>
                  </a:lnTo>
                  <a:lnTo>
                    <a:pt x="33610" y="57305"/>
                  </a:lnTo>
                  <a:lnTo>
                    <a:pt x="33833" y="57206"/>
                  </a:lnTo>
                  <a:lnTo>
                    <a:pt x="33833" y="57206"/>
                  </a:lnTo>
                  <a:lnTo>
                    <a:pt x="33519" y="57441"/>
                  </a:lnTo>
                  <a:lnTo>
                    <a:pt x="33473" y="57578"/>
                  </a:lnTo>
                  <a:lnTo>
                    <a:pt x="33382" y="57714"/>
                  </a:lnTo>
                  <a:lnTo>
                    <a:pt x="33473" y="57805"/>
                  </a:lnTo>
                  <a:lnTo>
                    <a:pt x="33473" y="57987"/>
                  </a:lnTo>
                  <a:lnTo>
                    <a:pt x="33428" y="58033"/>
                  </a:lnTo>
                  <a:lnTo>
                    <a:pt x="33473" y="58124"/>
                  </a:lnTo>
                  <a:lnTo>
                    <a:pt x="33655" y="58078"/>
                  </a:lnTo>
                  <a:lnTo>
                    <a:pt x="33746" y="58078"/>
                  </a:lnTo>
                  <a:lnTo>
                    <a:pt x="33883" y="58033"/>
                  </a:lnTo>
                  <a:lnTo>
                    <a:pt x="34065" y="58033"/>
                  </a:lnTo>
                  <a:lnTo>
                    <a:pt x="33883" y="58215"/>
                  </a:lnTo>
                  <a:lnTo>
                    <a:pt x="33928" y="58306"/>
                  </a:lnTo>
                  <a:lnTo>
                    <a:pt x="33974" y="58442"/>
                  </a:lnTo>
                  <a:lnTo>
                    <a:pt x="33974" y="58760"/>
                  </a:lnTo>
                  <a:lnTo>
                    <a:pt x="33974" y="58851"/>
                  </a:lnTo>
                  <a:lnTo>
                    <a:pt x="34065" y="58851"/>
                  </a:lnTo>
                  <a:lnTo>
                    <a:pt x="34156" y="58760"/>
                  </a:lnTo>
                  <a:lnTo>
                    <a:pt x="34156" y="58851"/>
                  </a:lnTo>
                  <a:lnTo>
                    <a:pt x="34019" y="58942"/>
                  </a:lnTo>
                  <a:lnTo>
                    <a:pt x="33837" y="59079"/>
                  </a:lnTo>
                  <a:lnTo>
                    <a:pt x="33928" y="59124"/>
                  </a:lnTo>
                  <a:lnTo>
                    <a:pt x="34019" y="59124"/>
                  </a:lnTo>
                  <a:lnTo>
                    <a:pt x="33928" y="59170"/>
                  </a:lnTo>
                  <a:lnTo>
                    <a:pt x="33837" y="59352"/>
                  </a:lnTo>
                  <a:lnTo>
                    <a:pt x="33746" y="59352"/>
                  </a:lnTo>
                  <a:lnTo>
                    <a:pt x="33655" y="59124"/>
                  </a:lnTo>
                  <a:lnTo>
                    <a:pt x="33610" y="59079"/>
                  </a:lnTo>
                  <a:lnTo>
                    <a:pt x="33564" y="59215"/>
                  </a:lnTo>
                  <a:lnTo>
                    <a:pt x="33655" y="59352"/>
                  </a:lnTo>
                  <a:lnTo>
                    <a:pt x="33564" y="59443"/>
                  </a:lnTo>
                  <a:lnTo>
                    <a:pt x="33564" y="59534"/>
                  </a:lnTo>
                  <a:lnTo>
                    <a:pt x="33701" y="59625"/>
                  </a:lnTo>
                  <a:lnTo>
                    <a:pt x="33746" y="59579"/>
                  </a:lnTo>
                  <a:lnTo>
                    <a:pt x="33883" y="59715"/>
                  </a:lnTo>
                  <a:lnTo>
                    <a:pt x="34019" y="59715"/>
                  </a:lnTo>
                  <a:lnTo>
                    <a:pt x="34201" y="59806"/>
                  </a:lnTo>
                  <a:lnTo>
                    <a:pt x="34246" y="59988"/>
                  </a:lnTo>
                  <a:lnTo>
                    <a:pt x="34110" y="60125"/>
                  </a:lnTo>
                  <a:lnTo>
                    <a:pt x="34201" y="60216"/>
                  </a:lnTo>
                  <a:lnTo>
                    <a:pt x="34201" y="60307"/>
                  </a:lnTo>
                  <a:lnTo>
                    <a:pt x="34292" y="60307"/>
                  </a:lnTo>
                  <a:lnTo>
                    <a:pt x="34519" y="60534"/>
                  </a:lnTo>
                  <a:lnTo>
                    <a:pt x="34428" y="60625"/>
                  </a:lnTo>
                  <a:lnTo>
                    <a:pt x="34292" y="60625"/>
                  </a:lnTo>
                  <a:lnTo>
                    <a:pt x="34292" y="60671"/>
                  </a:lnTo>
                  <a:lnTo>
                    <a:pt x="34428" y="60716"/>
                  </a:lnTo>
                  <a:lnTo>
                    <a:pt x="34656" y="60671"/>
                  </a:lnTo>
                  <a:lnTo>
                    <a:pt x="34974" y="60671"/>
                  </a:lnTo>
                  <a:lnTo>
                    <a:pt x="34974" y="60761"/>
                  </a:lnTo>
                  <a:lnTo>
                    <a:pt x="34929" y="60807"/>
                  </a:lnTo>
                  <a:lnTo>
                    <a:pt x="34747" y="60898"/>
                  </a:lnTo>
                  <a:lnTo>
                    <a:pt x="34474" y="60898"/>
                  </a:lnTo>
                  <a:lnTo>
                    <a:pt x="34428" y="60989"/>
                  </a:lnTo>
                  <a:lnTo>
                    <a:pt x="34519" y="60989"/>
                  </a:lnTo>
                  <a:lnTo>
                    <a:pt x="34656" y="60943"/>
                  </a:lnTo>
                  <a:lnTo>
                    <a:pt x="34838" y="60943"/>
                  </a:lnTo>
                  <a:lnTo>
                    <a:pt x="34929" y="60898"/>
                  </a:lnTo>
                  <a:lnTo>
                    <a:pt x="34929" y="61034"/>
                  </a:lnTo>
                  <a:lnTo>
                    <a:pt x="34974" y="61080"/>
                  </a:lnTo>
                  <a:lnTo>
                    <a:pt x="35065" y="60943"/>
                  </a:lnTo>
                  <a:lnTo>
                    <a:pt x="35156" y="60807"/>
                  </a:lnTo>
                  <a:lnTo>
                    <a:pt x="35293" y="60807"/>
                  </a:lnTo>
                  <a:lnTo>
                    <a:pt x="35338" y="60898"/>
                  </a:lnTo>
                  <a:lnTo>
                    <a:pt x="35474" y="60898"/>
                  </a:lnTo>
                  <a:lnTo>
                    <a:pt x="35611" y="60989"/>
                  </a:lnTo>
                  <a:lnTo>
                    <a:pt x="35702" y="60898"/>
                  </a:lnTo>
                  <a:lnTo>
                    <a:pt x="35793" y="60898"/>
                  </a:lnTo>
                  <a:lnTo>
                    <a:pt x="35793" y="60989"/>
                  </a:lnTo>
                  <a:lnTo>
                    <a:pt x="35747" y="61034"/>
                  </a:lnTo>
                  <a:lnTo>
                    <a:pt x="35793" y="61125"/>
                  </a:lnTo>
                  <a:lnTo>
                    <a:pt x="35793" y="61216"/>
                  </a:lnTo>
                  <a:lnTo>
                    <a:pt x="35975" y="61353"/>
                  </a:lnTo>
                  <a:lnTo>
                    <a:pt x="36020" y="61353"/>
                  </a:lnTo>
                  <a:lnTo>
                    <a:pt x="36202" y="61398"/>
                  </a:lnTo>
                  <a:lnTo>
                    <a:pt x="36430" y="61398"/>
                  </a:lnTo>
                  <a:lnTo>
                    <a:pt x="36520" y="61353"/>
                  </a:lnTo>
                  <a:lnTo>
                    <a:pt x="36657" y="61353"/>
                  </a:lnTo>
                  <a:lnTo>
                    <a:pt x="36748" y="61262"/>
                  </a:lnTo>
                  <a:lnTo>
                    <a:pt x="36884" y="61353"/>
                  </a:lnTo>
                  <a:lnTo>
                    <a:pt x="36975" y="61262"/>
                  </a:lnTo>
                  <a:lnTo>
                    <a:pt x="36975" y="61080"/>
                  </a:lnTo>
                  <a:lnTo>
                    <a:pt x="37021" y="60989"/>
                  </a:lnTo>
                  <a:lnTo>
                    <a:pt x="36975" y="60807"/>
                  </a:lnTo>
                  <a:lnTo>
                    <a:pt x="37612" y="60807"/>
                  </a:lnTo>
                  <a:lnTo>
                    <a:pt x="38021" y="60989"/>
                  </a:lnTo>
                  <a:lnTo>
                    <a:pt x="38112" y="60989"/>
                  </a:lnTo>
                  <a:lnTo>
                    <a:pt x="38385" y="61307"/>
                  </a:lnTo>
                  <a:lnTo>
                    <a:pt x="38567" y="61444"/>
                  </a:lnTo>
                  <a:lnTo>
                    <a:pt x="39295" y="61353"/>
                  </a:lnTo>
                  <a:lnTo>
                    <a:pt x="39522" y="61262"/>
                  </a:lnTo>
                  <a:lnTo>
                    <a:pt x="39613" y="61262"/>
                  </a:lnTo>
                  <a:lnTo>
                    <a:pt x="39613" y="61307"/>
                  </a:lnTo>
                  <a:lnTo>
                    <a:pt x="39750" y="61262"/>
                  </a:lnTo>
                  <a:lnTo>
                    <a:pt x="39750" y="61125"/>
                  </a:lnTo>
                  <a:lnTo>
                    <a:pt x="40113" y="60716"/>
                  </a:lnTo>
                  <a:lnTo>
                    <a:pt x="40204" y="60716"/>
                  </a:lnTo>
                  <a:lnTo>
                    <a:pt x="40523" y="60852"/>
                  </a:lnTo>
                  <a:lnTo>
                    <a:pt x="40705" y="60943"/>
                  </a:lnTo>
                  <a:lnTo>
                    <a:pt x="40978" y="60852"/>
                  </a:lnTo>
                  <a:lnTo>
                    <a:pt x="40978" y="60807"/>
                  </a:lnTo>
                  <a:lnTo>
                    <a:pt x="41159" y="60671"/>
                  </a:lnTo>
                  <a:lnTo>
                    <a:pt x="41296" y="60716"/>
                  </a:lnTo>
                  <a:lnTo>
                    <a:pt x="41296" y="60852"/>
                  </a:lnTo>
                  <a:lnTo>
                    <a:pt x="41159" y="61034"/>
                  </a:lnTo>
                  <a:lnTo>
                    <a:pt x="40978" y="61171"/>
                  </a:lnTo>
                  <a:lnTo>
                    <a:pt x="40978" y="61216"/>
                  </a:lnTo>
                  <a:lnTo>
                    <a:pt x="41159" y="61398"/>
                  </a:lnTo>
                  <a:lnTo>
                    <a:pt x="41114" y="61489"/>
                  </a:lnTo>
                  <a:lnTo>
                    <a:pt x="41023" y="61535"/>
                  </a:lnTo>
                  <a:lnTo>
                    <a:pt x="41023" y="61808"/>
                  </a:lnTo>
                  <a:lnTo>
                    <a:pt x="41159" y="62035"/>
                  </a:lnTo>
                  <a:lnTo>
                    <a:pt x="41205" y="62262"/>
                  </a:lnTo>
                  <a:lnTo>
                    <a:pt x="41205" y="62444"/>
                  </a:lnTo>
                  <a:lnTo>
                    <a:pt x="41205" y="62763"/>
                  </a:lnTo>
                  <a:lnTo>
                    <a:pt x="41068" y="62763"/>
                  </a:lnTo>
                  <a:lnTo>
                    <a:pt x="41068" y="63354"/>
                  </a:lnTo>
                  <a:lnTo>
                    <a:pt x="40932" y="63536"/>
                  </a:lnTo>
                  <a:lnTo>
                    <a:pt x="40750" y="63763"/>
                  </a:lnTo>
                  <a:lnTo>
                    <a:pt x="40750" y="63991"/>
                  </a:lnTo>
                  <a:lnTo>
                    <a:pt x="40614" y="64172"/>
                  </a:lnTo>
                  <a:lnTo>
                    <a:pt x="40523" y="64764"/>
                  </a:lnTo>
                  <a:lnTo>
                    <a:pt x="40295" y="65219"/>
                  </a:lnTo>
                  <a:lnTo>
                    <a:pt x="40068" y="65537"/>
                  </a:lnTo>
                  <a:lnTo>
                    <a:pt x="39977" y="65673"/>
                  </a:lnTo>
                  <a:lnTo>
                    <a:pt x="39750" y="65764"/>
                  </a:lnTo>
                  <a:lnTo>
                    <a:pt x="39249" y="65673"/>
                  </a:lnTo>
                  <a:lnTo>
                    <a:pt x="38840" y="65764"/>
                  </a:lnTo>
                  <a:lnTo>
                    <a:pt x="38567" y="65582"/>
                  </a:lnTo>
                  <a:lnTo>
                    <a:pt x="38522" y="65719"/>
                  </a:lnTo>
                  <a:lnTo>
                    <a:pt x="38613" y="65855"/>
                  </a:lnTo>
                  <a:lnTo>
                    <a:pt x="38613" y="65992"/>
                  </a:lnTo>
                  <a:lnTo>
                    <a:pt x="38522" y="65810"/>
                  </a:lnTo>
                  <a:lnTo>
                    <a:pt x="38340" y="65719"/>
                  </a:lnTo>
                  <a:lnTo>
                    <a:pt x="38294" y="65582"/>
                  </a:lnTo>
                  <a:lnTo>
                    <a:pt x="38385" y="65537"/>
                  </a:lnTo>
                  <a:lnTo>
                    <a:pt x="38340" y="65491"/>
                  </a:lnTo>
                  <a:lnTo>
                    <a:pt x="38203" y="65491"/>
                  </a:lnTo>
                  <a:lnTo>
                    <a:pt x="38021" y="65446"/>
                  </a:lnTo>
                  <a:lnTo>
                    <a:pt x="37748" y="65355"/>
                  </a:lnTo>
                  <a:lnTo>
                    <a:pt x="37703" y="65400"/>
                  </a:lnTo>
                  <a:lnTo>
                    <a:pt x="37839" y="65446"/>
                  </a:lnTo>
                  <a:lnTo>
                    <a:pt x="37839" y="65491"/>
                  </a:lnTo>
                  <a:lnTo>
                    <a:pt x="37521" y="65491"/>
                  </a:lnTo>
                  <a:lnTo>
                    <a:pt x="37339" y="65537"/>
                  </a:lnTo>
                  <a:lnTo>
                    <a:pt x="37294" y="65491"/>
                  </a:lnTo>
                  <a:lnTo>
                    <a:pt x="37294" y="65537"/>
                  </a:lnTo>
                  <a:lnTo>
                    <a:pt x="37203" y="65537"/>
                  </a:lnTo>
                  <a:lnTo>
                    <a:pt x="37112" y="65582"/>
                  </a:lnTo>
                  <a:lnTo>
                    <a:pt x="36884" y="65719"/>
                  </a:lnTo>
                  <a:lnTo>
                    <a:pt x="36793" y="65764"/>
                  </a:lnTo>
                  <a:lnTo>
                    <a:pt x="36566" y="65855"/>
                  </a:lnTo>
                  <a:lnTo>
                    <a:pt x="36430" y="65992"/>
                  </a:lnTo>
                  <a:lnTo>
                    <a:pt x="36430" y="66083"/>
                  </a:lnTo>
                  <a:lnTo>
                    <a:pt x="36157" y="66083"/>
                  </a:lnTo>
                  <a:lnTo>
                    <a:pt x="35838" y="65901"/>
                  </a:lnTo>
                  <a:lnTo>
                    <a:pt x="35383" y="65901"/>
                  </a:lnTo>
                  <a:lnTo>
                    <a:pt x="35156" y="65764"/>
                  </a:lnTo>
                  <a:lnTo>
                    <a:pt x="35065" y="65764"/>
                  </a:lnTo>
                  <a:lnTo>
                    <a:pt x="34974" y="65810"/>
                  </a:lnTo>
                  <a:lnTo>
                    <a:pt x="34747" y="65628"/>
                  </a:lnTo>
                  <a:lnTo>
                    <a:pt x="34519" y="65582"/>
                  </a:lnTo>
                  <a:lnTo>
                    <a:pt x="33883" y="65537"/>
                  </a:lnTo>
                  <a:lnTo>
                    <a:pt x="33564" y="65446"/>
                  </a:lnTo>
                  <a:lnTo>
                    <a:pt x="33109" y="65446"/>
                  </a:lnTo>
                  <a:lnTo>
                    <a:pt x="33019" y="65219"/>
                  </a:lnTo>
                  <a:lnTo>
                    <a:pt x="32928" y="65082"/>
                  </a:lnTo>
                  <a:lnTo>
                    <a:pt x="32609" y="65082"/>
                  </a:lnTo>
                  <a:lnTo>
                    <a:pt x="32063" y="65037"/>
                  </a:lnTo>
                  <a:lnTo>
                    <a:pt x="31972" y="64946"/>
                  </a:lnTo>
                  <a:lnTo>
                    <a:pt x="31745" y="64946"/>
                  </a:lnTo>
                  <a:lnTo>
                    <a:pt x="31472" y="64855"/>
                  </a:lnTo>
                  <a:lnTo>
                    <a:pt x="31427" y="64764"/>
                  </a:lnTo>
                  <a:lnTo>
                    <a:pt x="31472" y="64764"/>
                  </a:lnTo>
                  <a:lnTo>
                    <a:pt x="31472" y="64673"/>
                  </a:lnTo>
                  <a:lnTo>
                    <a:pt x="31154" y="64491"/>
                  </a:lnTo>
                  <a:lnTo>
                    <a:pt x="30972" y="64491"/>
                  </a:lnTo>
                  <a:lnTo>
                    <a:pt x="30699" y="64400"/>
                  </a:lnTo>
                  <a:lnTo>
                    <a:pt x="30608" y="64354"/>
                  </a:lnTo>
                  <a:lnTo>
                    <a:pt x="30517" y="64445"/>
                  </a:lnTo>
                  <a:lnTo>
                    <a:pt x="30381" y="64354"/>
                  </a:lnTo>
                  <a:lnTo>
                    <a:pt x="30290" y="64354"/>
                  </a:lnTo>
                  <a:lnTo>
                    <a:pt x="30062" y="64491"/>
                  </a:lnTo>
                  <a:lnTo>
                    <a:pt x="29653" y="64536"/>
                  </a:lnTo>
                  <a:lnTo>
                    <a:pt x="29335" y="64673"/>
                  </a:lnTo>
                  <a:lnTo>
                    <a:pt x="29153" y="64855"/>
                  </a:lnTo>
                  <a:lnTo>
                    <a:pt x="29107" y="65082"/>
                  </a:lnTo>
                  <a:lnTo>
                    <a:pt x="28971" y="65173"/>
                  </a:lnTo>
                  <a:lnTo>
                    <a:pt x="28971" y="65582"/>
                  </a:lnTo>
                  <a:lnTo>
                    <a:pt x="29107" y="65810"/>
                  </a:lnTo>
                  <a:lnTo>
                    <a:pt x="29198" y="66128"/>
                  </a:lnTo>
                  <a:lnTo>
                    <a:pt x="29153" y="66310"/>
                  </a:lnTo>
                  <a:lnTo>
                    <a:pt x="28925" y="66492"/>
                  </a:lnTo>
                  <a:lnTo>
                    <a:pt x="28925" y="66583"/>
                  </a:lnTo>
                  <a:lnTo>
                    <a:pt x="28652" y="66810"/>
                  </a:lnTo>
                  <a:lnTo>
                    <a:pt x="28471" y="66856"/>
                  </a:lnTo>
                  <a:lnTo>
                    <a:pt x="28107" y="66719"/>
                  </a:lnTo>
                  <a:lnTo>
                    <a:pt x="27788" y="66492"/>
                  </a:lnTo>
                  <a:lnTo>
                    <a:pt x="27561" y="66265"/>
                  </a:lnTo>
                  <a:lnTo>
                    <a:pt x="27197" y="66083"/>
                  </a:lnTo>
                  <a:lnTo>
                    <a:pt x="26651" y="65855"/>
                  </a:lnTo>
                  <a:lnTo>
                    <a:pt x="26378" y="65855"/>
                  </a:lnTo>
                  <a:lnTo>
                    <a:pt x="26288" y="65901"/>
                  </a:lnTo>
                  <a:lnTo>
                    <a:pt x="25969" y="65901"/>
                  </a:lnTo>
                  <a:lnTo>
                    <a:pt x="25742" y="65764"/>
                  </a:lnTo>
                  <a:lnTo>
                    <a:pt x="25469" y="65264"/>
                  </a:lnTo>
                  <a:lnTo>
                    <a:pt x="25469" y="65037"/>
                  </a:lnTo>
                  <a:lnTo>
                    <a:pt x="25287" y="64764"/>
                  </a:lnTo>
                  <a:lnTo>
                    <a:pt x="24741" y="64673"/>
                  </a:lnTo>
                  <a:lnTo>
                    <a:pt x="24468" y="64491"/>
                  </a:lnTo>
                  <a:lnTo>
                    <a:pt x="24059" y="64491"/>
                  </a:lnTo>
                  <a:lnTo>
                    <a:pt x="23786" y="64400"/>
                  </a:lnTo>
                  <a:lnTo>
                    <a:pt x="23240" y="64491"/>
                  </a:lnTo>
                  <a:lnTo>
                    <a:pt x="22831" y="64445"/>
                  </a:lnTo>
                  <a:lnTo>
                    <a:pt x="22695" y="64263"/>
                  </a:lnTo>
                  <a:lnTo>
                    <a:pt x="22422" y="64263"/>
                  </a:lnTo>
                  <a:lnTo>
                    <a:pt x="22194" y="64127"/>
                  </a:lnTo>
                  <a:lnTo>
                    <a:pt x="22194" y="64036"/>
                  </a:lnTo>
                  <a:lnTo>
                    <a:pt x="22194" y="63900"/>
                  </a:lnTo>
                  <a:lnTo>
                    <a:pt x="22058" y="63809"/>
                  </a:lnTo>
                  <a:lnTo>
                    <a:pt x="22012" y="63854"/>
                  </a:lnTo>
                  <a:lnTo>
                    <a:pt x="22012" y="63900"/>
                  </a:lnTo>
                  <a:lnTo>
                    <a:pt x="21967" y="63945"/>
                  </a:lnTo>
                  <a:lnTo>
                    <a:pt x="21830" y="63900"/>
                  </a:lnTo>
                  <a:lnTo>
                    <a:pt x="21785" y="63763"/>
                  </a:lnTo>
                  <a:lnTo>
                    <a:pt x="21694" y="63763"/>
                  </a:lnTo>
                  <a:lnTo>
                    <a:pt x="21421" y="63627"/>
                  </a:lnTo>
                  <a:lnTo>
                    <a:pt x="21330" y="63399"/>
                  </a:lnTo>
                  <a:lnTo>
                    <a:pt x="21376" y="63126"/>
                  </a:lnTo>
                  <a:lnTo>
                    <a:pt x="21785" y="62854"/>
                  </a:lnTo>
                  <a:lnTo>
                    <a:pt x="22012" y="62626"/>
                  </a:lnTo>
                  <a:lnTo>
                    <a:pt x="22058" y="62581"/>
                  </a:lnTo>
                  <a:lnTo>
                    <a:pt x="22012" y="62490"/>
                  </a:lnTo>
                  <a:lnTo>
                    <a:pt x="22103" y="62399"/>
                  </a:lnTo>
                  <a:lnTo>
                    <a:pt x="22058" y="62262"/>
                  </a:lnTo>
                  <a:lnTo>
                    <a:pt x="22012" y="62217"/>
                  </a:lnTo>
                  <a:lnTo>
                    <a:pt x="22012" y="61989"/>
                  </a:lnTo>
                  <a:lnTo>
                    <a:pt x="21740" y="61898"/>
                  </a:lnTo>
                  <a:lnTo>
                    <a:pt x="21558" y="61626"/>
                  </a:lnTo>
                  <a:lnTo>
                    <a:pt x="21603" y="61398"/>
                  </a:lnTo>
                  <a:lnTo>
                    <a:pt x="21785" y="61262"/>
                  </a:lnTo>
                  <a:lnTo>
                    <a:pt x="21785" y="61125"/>
                  </a:lnTo>
                  <a:lnTo>
                    <a:pt x="21967" y="60898"/>
                  </a:lnTo>
                  <a:lnTo>
                    <a:pt x="21967" y="60761"/>
                  </a:lnTo>
                  <a:lnTo>
                    <a:pt x="21876" y="60671"/>
                  </a:lnTo>
                  <a:lnTo>
                    <a:pt x="21603" y="60943"/>
                  </a:lnTo>
                  <a:lnTo>
                    <a:pt x="21512" y="61034"/>
                  </a:lnTo>
                  <a:lnTo>
                    <a:pt x="21421" y="60989"/>
                  </a:lnTo>
                  <a:lnTo>
                    <a:pt x="21285" y="60716"/>
                  </a:lnTo>
                  <a:lnTo>
                    <a:pt x="21239" y="60716"/>
                  </a:lnTo>
                  <a:lnTo>
                    <a:pt x="21239" y="60580"/>
                  </a:lnTo>
                  <a:lnTo>
                    <a:pt x="21103" y="60489"/>
                  </a:lnTo>
                  <a:lnTo>
                    <a:pt x="20966" y="60489"/>
                  </a:lnTo>
                  <a:lnTo>
                    <a:pt x="20966" y="60625"/>
                  </a:lnTo>
                  <a:lnTo>
                    <a:pt x="20875" y="60489"/>
                  </a:lnTo>
                  <a:lnTo>
                    <a:pt x="20648" y="60534"/>
                  </a:lnTo>
                  <a:lnTo>
                    <a:pt x="20375" y="60671"/>
                  </a:lnTo>
                  <a:lnTo>
                    <a:pt x="20148" y="60852"/>
                  </a:lnTo>
                  <a:lnTo>
                    <a:pt x="20102" y="60807"/>
                  </a:lnTo>
                  <a:lnTo>
                    <a:pt x="19920" y="60852"/>
                  </a:lnTo>
                  <a:lnTo>
                    <a:pt x="19784" y="60852"/>
                  </a:lnTo>
                  <a:lnTo>
                    <a:pt x="19420" y="60943"/>
                  </a:lnTo>
                  <a:lnTo>
                    <a:pt x="19284" y="60807"/>
                  </a:lnTo>
                  <a:lnTo>
                    <a:pt x="19056" y="60716"/>
                  </a:lnTo>
                  <a:lnTo>
                    <a:pt x="19056" y="60807"/>
                  </a:lnTo>
                  <a:lnTo>
                    <a:pt x="18920" y="60943"/>
                  </a:lnTo>
                  <a:lnTo>
                    <a:pt x="18647" y="60898"/>
                  </a:lnTo>
                  <a:lnTo>
                    <a:pt x="18647" y="60761"/>
                  </a:lnTo>
                  <a:lnTo>
                    <a:pt x="18510" y="60716"/>
                  </a:lnTo>
                  <a:lnTo>
                    <a:pt x="18329" y="60761"/>
                  </a:lnTo>
                  <a:lnTo>
                    <a:pt x="18329" y="60852"/>
                  </a:lnTo>
                  <a:lnTo>
                    <a:pt x="18147" y="60898"/>
                  </a:lnTo>
                  <a:lnTo>
                    <a:pt x="18101" y="60989"/>
                  </a:lnTo>
                  <a:lnTo>
                    <a:pt x="18010" y="60943"/>
                  </a:lnTo>
                  <a:lnTo>
                    <a:pt x="17874" y="60943"/>
                  </a:lnTo>
                  <a:lnTo>
                    <a:pt x="17692" y="61080"/>
                  </a:lnTo>
                  <a:lnTo>
                    <a:pt x="17510" y="61080"/>
                  </a:lnTo>
                  <a:lnTo>
                    <a:pt x="17419" y="60943"/>
                  </a:lnTo>
                  <a:lnTo>
                    <a:pt x="17192" y="60943"/>
                  </a:lnTo>
                  <a:lnTo>
                    <a:pt x="17101" y="60898"/>
                  </a:lnTo>
                  <a:lnTo>
                    <a:pt x="16919" y="60943"/>
                  </a:lnTo>
                  <a:lnTo>
                    <a:pt x="16646" y="60943"/>
                  </a:lnTo>
                  <a:lnTo>
                    <a:pt x="16509" y="60898"/>
                  </a:lnTo>
                  <a:lnTo>
                    <a:pt x="16418" y="60898"/>
                  </a:lnTo>
                  <a:lnTo>
                    <a:pt x="16327" y="61034"/>
                  </a:lnTo>
                  <a:lnTo>
                    <a:pt x="16145" y="61034"/>
                  </a:lnTo>
                  <a:lnTo>
                    <a:pt x="16009" y="60989"/>
                  </a:lnTo>
                  <a:lnTo>
                    <a:pt x="15782" y="61171"/>
                  </a:lnTo>
                  <a:lnTo>
                    <a:pt x="15691" y="61171"/>
                  </a:lnTo>
                  <a:lnTo>
                    <a:pt x="15509" y="61080"/>
                  </a:lnTo>
                  <a:lnTo>
                    <a:pt x="15327" y="61125"/>
                  </a:lnTo>
                  <a:lnTo>
                    <a:pt x="14827" y="61125"/>
                  </a:lnTo>
                  <a:lnTo>
                    <a:pt x="14463" y="61444"/>
                  </a:lnTo>
                  <a:lnTo>
                    <a:pt x="14099" y="61444"/>
                  </a:lnTo>
                  <a:lnTo>
                    <a:pt x="13917" y="61535"/>
                  </a:lnTo>
                  <a:lnTo>
                    <a:pt x="13917" y="61671"/>
                  </a:lnTo>
                  <a:lnTo>
                    <a:pt x="13826" y="61808"/>
                  </a:lnTo>
                  <a:lnTo>
                    <a:pt x="13735" y="61808"/>
                  </a:lnTo>
                  <a:lnTo>
                    <a:pt x="13690" y="61762"/>
                  </a:lnTo>
                  <a:lnTo>
                    <a:pt x="13599" y="61762"/>
                  </a:lnTo>
                  <a:lnTo>
                    <a:pt x="13508" y="61808"/>
                  </a:lnTo>
                  <a:lnTo>
                    <a:pt x="13462" y="61898"/>
                  </a:lnTo>
                  <a:lnTo>
                    <a:pt x="13235" y="61898"/>
                  </a:lnTo>
                  <a:lnTo>
                    <a:pt x="13053" y="61989"/>
                  </a:lnTo>
                  <a:lnTo>
                    <a:pt x="12962" y="62080"/>
                  </a:lnTo>
                  <a:lnTo>
                    <a:pt x="12962" y="62171"/>
                  </a:lnTo>
                  <a:lnTo>
                    <a:pt x="12780" y="62308"/>
                  </a:lnTo>
                  <a:lnTo>
                    <a:pt x="12553" y="62399"/>
                  </a:lnTo>
                  <a:lnTo>
                    <a:pt x="12234" y="62399"/>
                  </a:lnTo>
                  <a:lnTo>
                    <a:pt x="11779" y="62353"/>
                  </a:lnTo>
                  <a:lnTo>
                    <a:pt x="11688" y="62262"/>
                  </a:lnTo>
                  <a:lnTo>
                    <a:pt x="11643" y="62126"/>
                  </a:lnTo>
                  <a:lnTo>
                    <a:pt x="11552" y="62126"/>
                  </a:lnTo>
                  <a:lnTo>
                    <a:pt x="11416" y="62262"/>
                  </a:lnTo>
                  <a:lnTo>
                    <a:pt x="11188" y="62308"/>
                  </a:lnTo>
                  <a:lnTo>
                    <a:pt x="10915" y="62262"/>
                  </a:lnTo>
                  <a:lnTo>
                    <a:pt x="10779" y="62262"/>
                  </a:lnTo>
                  <a:lnTo>
                    <a:pt x="10597" y="62353"/>
                  </a:lnTo>
                  <a:lnTo>
                    <a:pt x="10370" y="62399"/>
                  </a:lnTo>
                  <a:lnTo>
                    <a:pt x="10188" y="62353"/>
                  </a:lnTo>
                  <a:lnTo>
                    <a:pt x="9960" y="62126"/>
                  </a:lnTo>
                  <a:lnTo>
                    <a:pt x="9915" y="62035"/>
                  </a:lnTo>
                  <a:lnTo>
                    <a:pt x="9869" y="61898"/>
                  </a:lnTo>
                  <a:lnTo>
                    <a:pt x="9869" y="61808"/>
                  </a:lnTo>
                  <a:lnTo>
                    <a:pt x="9869" y="61762"/>
                  </a:lnTo>
                  <a:lnTo>
                    <a:pt x="9824" y="61717"/>
                  </a:lnTo>
                  <a:lnTo>
                    <a:pt x="9687" y="61762"/>
                  </a:lnTo>
                  <a:lnTo>
                    <a:pt x="9596" y="61853"/>
                  </a:lnTo>
                  <a:lnTo>
                    <a:pt x="9505" y="61853"/>
                  </a:lnTo>
                  <a:lnTo>
                    <a:pt x="9324" y="61989"/>
                  </a:lnTo>
                  <a:lnTo>
                    <a:pt x="9324" y="62444"/>
                  </a:lnTo>
                  <a:lnTo>
                    <a:pt x="9142" y="62672"/>
                  </a:lnTo>
                  <a:lnTo>
                    <a:pt x="9096" y="62990"/>
                  </a:lnTo>
                  <a:lnTo>
                    <a:pt x="9005" y="63217"/>
                  </a:lnTo>
                  <a:lnTo>
                    <a:pt x="8641" y="63536"/>
                  </a:lnTo>
                  <a:lnTo>
                    <a:pt x="8550" y="63536"/>
                  </a:lnTo>
                  <a:lnTo>
                    <a:pt x="8368" y="63672"/>
                  </a:lnTo>
                  <a:lnTo>
                    <a:pt x="8096" y="63763"/>
                  </a:lnTo>
                  <a:lnTo>
                    <a:pt x="7868" y="63991"/>
                  </a:lnTo>
                  <a:lnTo>
                    <a:pt x="7777" y="63991"/>
                  </a:lnTo>
                  <a:lnTo>
                    <a:pt x="7459" y="64218"/>
                  </a:lnTo>
                  <a:lnTo>
                    <a:pt x="7277" y="64263"/>
                  </a:lnTo>
                  <a:lnTo>
                    <a:pt x="7140" y="64445"/>
                  </a:lnTo>
                  <a:lnTo>
                    <a:pt x="6777" y="64718"/>
                  </a:lnTo>
                  <a:lnTo>
                    <a:pt x="6913" y="64991"/>
                  </a:lnTo>
                  <a:lnTo>
                    <a:pt x="6913" y="65173"/>
                  </a:lnTo>
                  <a:lnTo>
                    <a:pt x="6595" y="65446"/>
                  </a:lnTo>
                  <a:lnTo>
                    <a:pt x="6413" y="65901"/>
                  </a:lnTo>
                  <a:lnTo>
                    <a:pt x="6413" y="66083"/>
                  </a:lnTo>
                  <a:lnTo>
                    <a:pt x="6504" y="66310"/>
                  </a:lnTo>
                  <a:lnTo>
                    <a:pt x="6413" y="66628"/>
                  </a:lnTo>
                  <a:lnTo>
                    <a:pt x="6504" y="66674"/>
                  </a:lnTo>
                  <a:lnTo>
                    <a:pt x="6595" y="66810"/>
                  </a:lnTo>
                  <a:lnTo>
                    <a:pt x="6504" y="67038"/>
                  </a:lnTo>
                  <a:lnTo>
                    <a:pt x="6003" y="67583"/>
                  </a:lnTo>
                  <a:lnTo>
                    <a:pt x="5958" y="67811"/>
                  </a:lnTo>
                  <a:lnTo>
                    <a:pt x="5731" y="68084"/>
                  </a:lnTo>
                  <a:lnTo>
                    <a:pt x="5503" y="68084"/>
                  </a:lnTo>
                  <a:lnTo>
                    <a:pt x="4912" y="68584"/>
                  </a:lnTo>
                  <a:lnTo>
                    <a:pt x="4139" y="68720"/>
                  </a:lnTo>
                  <a:lnTo>
                    <a:pt x="3957" y="68993"/>
                  </a:lnTo>
                  <a:lnTo>
                    <a:pt x="3639" y="69403"/>
                  </a:lnTo>
                  <a:lnTo>
                    <a:pt x="3639" y="69721"/>
                  </a:lnTo>
                  <a:lnTo>
                    <a:pt x="3502" y="69721"/>
                  </a:lnTo>
                  <a:lnTo>
                    <a:pt x="2911" y="69994"/>
                  </a:lnTo>
                  <a:lnTo>
                    <a:pt x="2865" y="70176"/>
                  </a:lnTo>
                  <a:lnTo>
                    <a:pt x="2683" y="70312"/>
                  </a:lnTo>
                  <a:lnTo>
                    <a:pt x="2729" y="70494"/>
                  </a:lnTo>
                  <a:lnTo>
                    <a:pt x="2229" y="71222"/>
                  </a:lnTo>
                  <a:lnTo>
                    <a:pt x="2229" y="71449"/>
                  </a:lnTo>
                  <a:lnTo>
                    <a:pt x="1728" y="71859"/>
                  </a:lnTo>
                  <a:lnTo>
                    <a:pt x="1637" y="71904"/>
                  </a:lnTo>
                  <a:lnTo>
                    <a:pt x="1410" y="72313"/>
                  </a:lnTo>
                  <a:lnTo>
                    <a:pt x="1410" y="72450"/>
                  </a:lnTo>
                  <a:lnTo>
                    <a:pt x="1092" y="72859"/>
                  </a:lnTo>
                  <a:lnTo>
                    <a:pt x="1092" y="72950"/>
                  </a:lnTo>
                  <a:lnTo>
                    <a:pt x="1183" y="73041"/>
                  </a:lnTo>
                  <a:lnTo>
                    <a:pt x="1046" y="73086"/>
                  </a:lnTo>
                  <a:lnTo>
                    <a:pt x="819" y="73541"/>
                  </a:lnTo>
                  <a:lnTo>
                    <a:pt x="682" y="73541"/>
                  </a:lnTo>
                  <a:lnTo>
                    <a:pt x="591" y="73678"/>
                  </a:lnTo>
                  <a:lnTo>
                    <a:pt x="591" y="73860"/>
                  </a:lnTo>
                  <a:lnTo>
                    <a:pt x="500" y="74042"/>
                  </a:lnTo>
                  <a:lnTo>
                    <a:pt x="500" y="74314"/>
                  </a:lnTo>
                  <a:lnTo>
                    <a:pt x="409" y="74451"/>
                  </a:lnTo>
                  <a:lnTo>
                    <a:pt x="409" y="74769"/>
                  </a:lnTo>
                  <a:lnTo>
                    <a:pt x="591" y="74587"/>
                  </a:lnTo>
                  <a:lnTo>
                    <a:pt x="682" y="74769"/>
                  </a:lnTo>
                  <a:lnTo>
                    <a:pt x="728" y="74815"/>
                  </a:lnTo>
                  <a:lnTo>
                    <a:pt x="819" y="74724"/>
                  </a:lnTo>
                  <a:lnTo>
                    <a:pt x="1046" y="75088"/>
                  </a:lnTo>
                  <a:lnTo>
                    <a:pt x="955" y="75179"/>
                  </a:lnTo>
                  <a:lnTo>
                    <a:pt x="1001" y="75360"/>
                  </a:lnTo>
                  <a:lnTo>
                    <a:pt x="955" y="75633"/>
                  </a:lnTo>
                  <a:lnTo>
                    <a:pt x="864" y="75633"/>
                  </a:lnTo>
                  <a:lnTo>
                    <a:pt x="773" y="75679"/>
                  </a:lnTo>
                  <a:lnTo>
                    <a:pt x="1001" y="76043"/>
                  </a:lnTo>
                  <a:lnTo>
                    <a:pt x="1137" y="76861"/>
                  </a:lnTo>
                  <a:lnTo>
                    <a:pt x="1092" y="77453"/>
                  </a:lnTo>
                  <a:lnTo>
                    <a:pt x="910" y="77680"/>
                  </a:lnTo>
                  <a:lnTo>
                    <a:pt x="773" y="78180"/>
                  </a:lnTo>
                  <a:lnTo>
                    <a:pt x="728" y="78499"/>
                  </a:lnTo>
                  <a:lnTo>
                    <a:pt x="682" y="78771"/>
                  </a:lnTo>
                  <a:lnTo>
                    <a:pt x="500" y="79135"/>
                  </a:lnTo>
                  <a:lnTo>
                    <a:pt x="0" y="79590"/>
                  </a:lnTo>
                  <a:lnTo>
                    <a:pt x="273" y="79817"/>
                  </a:lnTo>
                  <a:lnTo>
                    <a:pt x="455" y="80136"/>
                  </a:lnTo>
                  <a:lnTo>
                    <a:pt x="591" y="80136"/>
                  </a:lnTo>
                  <a:lnTo>
                    <a:pt x="591" y="80363"/>
                  </a:lnTo>
                  <a:lnTo>
                    <a:pt x="500" y="80363"/>
                  </a:lnTo>
                  <a:lnTo>
                    <a:pt x="728" y="80500"/>
                  </a:lnTo>
                  <a:lnTo>
                    <a:pt x="591" y="80591"/>
                  </a:lnTo>
                  <a:lnTo>
                    <a:pt x="591" y="80636"/>
                  </a:lnTo>
                  <a:lnTo>
                    <a:pt x="637" y="80773"/>
                  </a:lnTo>
                  <a:lnTo>
                    <a:pt x="864" y="80864"/>
                  </a:lnTo>
                  <a:lnTo>
                    <a:pt x="1046" y="80818"/>
                  </a:lnTo>
                  <a:lnTo>
                    <a:pt x="910" y="80909"/>
                  </a:lnTo>
                  <a:lnTo>
                    <a:pt x="682" y="80909"/>
                  </a:lnTo>
                  <a:lnTo>
                    <a:pt x="546" y="80727"/>
                  </a:lnTo>
                  <a:lnTo>
                    <a:pt x="409" y="80864"/>
                  </a:lnTo>
                  <a:lnTo>
                    <a:pt x="500" y="80954"/>
                  </a:lnTo>
                  <a:lnTo>
                    <a:pt x="500" y="81227"/>
                  </a:lnTo>
                  <a:lnTo>
                    <a:pt x="409" y="81273"/>
                  </a:lnTo>
                  <a:lnTo>
                    <a:pt x="455" y="81364"/>
                  </a:lnTo>
                  <a:lnTo>
                    <a:pt x="637" y="81273"/>
                  </a:lnTo>
                  <a:lnTo>
                    <a:pt x="910" y="81364"/>
                  </a:lnTo>
                  <a:lnTo>
                    <a:pt x="728" y="81455"/>
                  </a:lnTo>
                  <a:lnTo>
                    <a:pt x="637" y="81409"/>
                  </a:lnTo>
                  <a:lnTo>
                    <a:pt x="500" y="81409"/>
                  </a:lnTo>
                  <a:lnTo>
                    <a:pt x="591" y="81455"/>
                  </a:lnTo>
                  <a:lnTo>
                    <a:pt x="591" y="81591"/>
                  </a:lnTo>
                  <a:lnTo>
                    <a:pt x="637" y="81728"/>
                  </a:lnTo>
                  <a:lnTo>
                    <a:pt x="1001" y="81728"/>
                  </a:lnTo>
                  <a:lnTo>
                    <a:pt x="864" y="81819"/>
                  </a:lnTo>
                  <a:lnTo>
                    <a:pt x="1001" y="81955"/>
                  </a:lnTo>
                  <a:lnTo>
                    <a:pt x="1183" y="81955"/>
                  </a:lnTo>
                  <a:lnTo>
                    <a:pt x="1228" y="82046"/>
                  </a:lnTo>
                  <a:lnTo>
                    <a:pt x="1319" y="82046"/>
                  </a:lnTo>
                  <a:lnTo>
                    <a:pt x="1501" y="82000"/>
                  </a:lnTo>
                  <a:lnTo>
                    <a:pt x="1683" y="81955"/>
                  </a:lnTo>
                  <a:lnTo>
                    <a:pt x="1910" y="82046"/>
                  </a:lnTo>
                  <a:lnTo>
                    <a:pt x="1865" y="82137"/>
                  </a:lnTo>
                  <a:lnTo>
                    <a:pt x="1455" y="82137"/>
                  </a:lnTo>
                  <a:lnTo>
                    <a:pt x="1501" y="82182"/>
                  </a:lnTo>
                  <a:lnTo>
                    <a:pt x="1637" y="82182"/>
                  </a:lnTo>
                  <a:lnTo>
                    <a:pt x="1728" y="82273"/>
                  </a:lnTo>
                  <a:lnTo>
                    <a:pt x="1637" y="82319"/>
                  </a:lnTo>
                  <a:lnTo>
                    <a:pt x="1728" y="82319"/>
                  </a:lnTo>
                  <a:lnTo>
                    <a:pt x="1546" y="82546"/>
                  </a:lnTo>
                  <a:lnTo>
                    <a:pt x="1546" y="82546"/>
                  </a:lnTo>
                  <a:lnTo>
                    <a:pt x="1910" y="82501"/>
                  </a:lnTo>
                  <a:lnTo>
                    <a:pt x="1910" y="82637"/>
                  </a:lnTo>
                  <a:lnTo>
                    <a:pt x="1956" y="82683"/>
                  </a:lnTo>
                  <a:lnTo>
                    <a:pt x="2138" y="82637"/>
                  </a:lnTo>
                  <a:lnTo>
                    <a:pt x="2274" y="82774"/>
                  </a:lnTo>
                  <a:lnTo>
                    <a:pt x="2183" y="83047"/>
                  </a:lnTo>
                  <a:lnTo>
                    <a:pt x="2365" y="83319"/>
                  </a:lnTo>
                  <a:lnTo>
                    <a:pt x="2547" y="83319"/>
                  </a:lnTo>
                  <a:lnTo>
                    <a:pt x="2683" y="83365"/>
                  </a:lnTo>
                  <a:lnTo>
                    <a:pt x="2729" y="83228"/>
                  </a:lnTo>
                  <a:lnTo>
                    <a:pt x="2865" y="83319"/>
                  </a:lnTo>
                  <a:lnTo>
                    <a:pt x="2820" y="83365"/>
                  </a:lnTo>
                  <a:lnTo>
                    <a:pt x="2820" y="83501"/>
                  </a:lnTo>
                  <a:lnTo>
                    <a:pt x="2865" y="83592"/>
                  </a:lnTo>
                  <a:lnTo>
                    <a:pt x="3047" y="83592"/>
                  </a:lnTo>
                  <a:lnTo>
                    <a:pt x="3093" y="83820"/>
                  </a:lnTo>
                  <a:lnTo>
                    <a:pt x="3320" y="83911"/>
                  </a:lnTo>
                  <a:lnTo>
                    <a:pt x="3457" y="84002"/>
                  </a:lnTo>
                  <a:lnTo>
                    <a:pt x="3366" y="84184"/>
                  </a:lnTo>
                  <a:lnTo>
                    <a:pt x="3366" y="84274"/>
                  </a:lnTo>
                  <a:lnTo>
                    <a:pt x="3502" y="84365"/>
                  </a:lnTo>
                  <a:lnTo>
                    <a:pt x="3366" y="84547"/>
                  </a:lnTo>
                  <a:lnTo>
                    <a:pt x="3457" y="84684"/>
                  </a:lnTo>
                  <a:lnTo>
                    <a:pt x="3593" y="84684"/>
                  </a:lnTo>
                  <a:lnTo>
                    <a:pt x="3684" y="84957"/>
                  </a:lnTo>
                  <a:lnTo>
                    <a:pt x="3684" y="85139"/>
                  </a:lnTo>
                  <a:lnTo>
                    <a:pt x="3866" y="85321"/>
                  </a:lnTo>
                  <a:lnTo>
                    <a:pt x="4002" y="85230"/>
                  </a:lnTo>
                  <a:lnTo>
                    <a:pt x="4002" y="85275"/>
                  </a:lnTo>
                  <a:lnTo>
                    <a:pt x="3957" y="85411"/>
                  </a:lnTo>
                  <a:lnTo>
                    <a:pt x="4048" y="85502"/>
                  </a:lnTo>
                  <a:lnTo>
                    <a:pt x="4139" y="85639"/>
                  </a:lnTo>
                  <a:lnTo>
                    <a:pt x="4093" y="85730"/>
                  </a:lnTo>
                  <a:lnTo>
                    <a:pt x="4275" y="85775"/>
                  </a:lnTo>
                  <a:lnTo>
                    <a:pt x="4730" y="86003"/>
                  </a:lnTo>
                  <a:lnTo>
                    <a:pt x="5003" y="86003"/>
                  </a:lnTo>
                  <a:lnTo>
                    <a:pt x="5094" y="86048"/>
                  </a:lnTo>
                  <a:lnTo>
                    <a:pt x="5048" y="86185"/>
                  </a:lnTo>
                  <a:lnTo>
                    <a:pt x="5185" y="86230"/>
                  </a:lnTo>
                  <a:lnTo>
                    <a:pt x="5412" y="86548"/>
                  </a:lnTo>
                  <a:lnTo>
                    <a:pt x="5503" y="86548"/>
                  </a:lnTo>
                  <a:lnTo>
                    <a:pt x="5822" y="86730"/>
                  </a:lnTo>
                  <a:lnTo>
                    <a:pt x="6322" y="87231"/>
                  </a:lnTo>
                  <a:lnTo>
                    <a:pt x="6504" y="87231"/>
                  </a:lnTo>
                  <a:lnTo>
                    <a:pt x="7095" y="87685"/>
                  </a:lnTo>
                  <a:lnTo>
                    <a:pt x="7914" y="87958"/>
                  </a:lnTo>
                  <a:lnTo>
                    <a:pt x="7959" y="88004"/>
                  </a:lnTo>
                  <a:lnTo>
                    <a:pt x="8232" y="87731"/>
                  </a:lnTo>
                  <a:lnTo>
                    <a:pt x="8414" y="87731"/>
                  </a:lnTo>
                  <a:lnTo>
                    <a:pt x="8505" y="87685"/>
                  </a:lnTo>
                  <a:lnTo>
                    <a:pt x="9051" y="87458"/>
                  </a:lnTo>
                  <a:lnTo>
                    <a:pt x="9051" y="87413"/>
                  </a:lnTo>
                  <a:lnTo>
                    <a:pt x="9369" y="87367"/>
                  </a:lnTo>
                  <a:lnTo>
                    <a:pt x="10415" y="87367"/>
                  </a:lnTo>
                  <a:lnTo>
                    <a:pt x="10824" y="87231"/>
                  </a:lnTo>
                  <a:lnTo>
                    <a:pt x="11188" y="87413"/>
                  </a:lnTo>
                  <a:lnTo>
                    <a:pt x="11234" y="87185"/>
                  </a:lnTo>
                  <a:lnTo>
                    <a:pt x="11370" y="87140"/>
                  </a:lnTo>
                  <a:lnTo>
                    <a:pt x="11507" y="87367"/>
                  </a:lnTo>
                  <a:lnTo>
                    <a:pt x="11507" y="87458"/>
                  </a:lnTo>
                  <a:lnTo>
                    <a:pt x="11961" y="87504"/>
                  </a:lnTo>
                  <a:lnTo>
                    <a:pt x="12280" y="87640"/>
                  </a:lnTo>
                  <a:lnTo>
                    <a:pt x="12962" y="87322"/>
                  </a:lnTo>
                  <a:lnTo>
                    <a:pt x="13417" y="87276"/>
                  </a:lnTo>
                  <a:lnTo>
                    <a:pt x="13872" y="86912"/>
                  </a:lnTo>
                  <a:lnTo>
                    <a:pt x="14235" y="86730"/>
                  </a:lnTo>
                  <a:lnTo>
                    <a:pt x="14645" y="86685"/>
                  </a:lnTo>
                  <a:lnTo>
                    <a:pt x="14827" y="86685"/>
                  </a:lnTo>
                  <a:lnTo>
                    <a:pt x="15236" y="86412"/>
                  </a:lnTo>
                  <a:lnTo>
                    <a:pt x="15327" y="86412"/>
                  </a:lnTo>
                  <a:lnTo>
                    <a:pt x="15600" y="86458"/>
                  </a:lnTo>
                  <a:lnTo>
                    <a:pt x="16191" y="86276"/>
                  </a:lnTo>
                  <a:lnTo>
                    <a:pt x="16509" y="86321"/>
                  </a:lnTo>
                  <a:lnTo>
                    <a:pt x="16782" y="86230"/>
                  </a:lnTo>
                  <a:lnTo>
                    <a:pt x="17328" y="86548"/>
                  </a:lnTo>
                  <a:lnTo>
                    <a:pt x="17646" y="86867"/>
                  </a:lnTo>
                  <a:lnTo>
                    <a:pt x="17874" y="87231"/>
                  </a:lnTo>
                  <a:lnTo>
                    <a:pt x="17874" y="87504"/>
                  </a:lnTo>
                  <a:lnTo>
                    <a:pt x="17965" y="87549"/>
                  </a:lnTo>
                  <a:lnTo>
                    <a:pt x="18056" y="87822"/>
                  </a:lnTo>
                  <a:lnTo>
                    <a:pt x="18283" y="88004"/>
                  </a:lnTo>
                  <a:lnTo>
                    <a:pt x="18556" y="88095"/>
                  </a:lnTo>
                  <a:lnTo>
                    <a:pt x="19329" y="88049"/>
                  </a:lnTo>
                  <a:lnTo>
                    <a:pt x="19466" y="87958"/>
                  </a:lnTo>
                  <a:lnTo>
                    <a:pt x="19602" y="88004"/>
                  </a:lnTo>
                  <a:lnTo>
                    <a:pt x="19966" y="87867"/>
                  </a:lnTo>
                  <a:lnTo>
                    <a:pt x="20102" y="87913"/>
                  </a:lnTo>
                  <a:lnTo>
                    <a:pt x="20284" y="87867"/>
                  </a:lnTo>
                  <a:lnTo>
                    <a:pt x="20375" y="87640"/>
                  </a:lnTo>
                  <a:lnTo>
                    <a:pt x="20512" y="87822"/>
                  </a:lnTo>
                  <a:lnTo>
                    <a:pt x="20557" y="87776"/>
                  </a:lnTo>
                  <a:lnTo>
                    <a:pt x="20693" y="87822"/>
                  </a:lnTo>
                  <a:lnTo>
                    <a:pt x="20784" y="87731"/>
                  </a:lnTo>
                  <a:lnTo>
                    <a:pt x="20921" y="88231"/>
                  </a:lnTo>
                  <a:lnTo>
                    <a:pt x="21057" y="88231"/>
                  </a:lnTo>
                  <a:lnTo>
                    <a:pt x="21103" y="88322"/>
                  </a:lnTo>
                  <a:lnTo>
                    <a:pt x="21330" y="88231"/>
                  </a:lnTo>
                  <a:lnTo>
                    <a:pt x="21467" y="88413"/>
                  </a:lnTo>
                  <a:lnTo>
                    <a:pt x="21421" y="88504"/>
                  </a:lnTo>
                  <a:lnTo>
                    <a:pt x="21421" y="88731"/>
                  </a:lnTo>
                  <a:lnTo>
                    <a:pt x="21558" y="88959"/>
                  </a:lnTo>
                  <a:lnTo>
                    <a:pt x="21603" y="89232"/>
                  </a:lnTo>
                  <a:lnTo>
                    <a:pt x="21467" y="89505"/>
                  </a:lnTo>
                  <a:lnTo>
                    <a:pt x="21603" y="89641"/>
                  </a:lnTo>
                  <a:lnTo>
                    <a:pt x="21467" y="89778"/>
                  </a:lnTo>
                  <a:lnTo>
                    <a:pt x="21421" y="89823"/>
                  </a:lnTo>
                  <a:lnTo>
                    <a:pt x="21512" y="89959"/>
                  </a:lnTo>
                  <a:lnTo>
                    <a:pt x="21239" y="90232"/>
                  </a:lnTo>
                  <a:lnTo>
                    <a:pt x="21057" y="90596"/>
                  </a:lnTo>
                  <a:lnTo>
                    <a:pt x="21239" y="90687"/>
                  </a:lnTo>
                  <a:lnTo>
                    <a:pt x="21239" y="90733"/>
                  </a:lnTo>
                  <a:lnTo>
                    <a:pt x="21239" y="90960"/>
                  </a:lnTo>
                  <a:lnTo>
                    <a:pt x="21057" y="90960"/>
                  </a:lnTo>
                  <a:lnTo>
                    <a:pt x="21239" y="91187"/>
                  </a:lnTo>
                  <a:lnTo>
                    <a:pt x="21467" y="91278"/>
                  </a:lnTo>
                  <a:lnTo>
                    <a:pt x="21148" y="91324"/>
                  </a:lnTo>
                  <a:lnTo>
                    <a:pt x="21057" y="91233"/>
                  </a:lnTo>
                  <a:lnTo>
                    <a:pt x="21057" y="91460"/>
                  </a:lnTo>
                  <a:lnTo>
                    <a:pt x="21012" y="91915"/>
                  </a:lnTo>
                  <a:lnTo>
                    <a:pt x="20830" y="92051"/>
                  </a:lnTo>
                  <a:lnTo>
                    <a:pt x="20648" y="91961"/>
                  </a:lnTo>
                  <a:lnTo>
                    <a:pt x="20648" y="92051"/>
                  </a:lnTo>
                  <a:lnTo>
                    <a:pt x="20830" y="92415"/>
                  </a:lnTo>
                  <a:lnTo>
                    <a:pt x="20921" y="92461"/>
                  </a:lnTo>
                  <a:lnTo>
                    <a:pt x="20921" y="92870"/>
                  </a:lnTo>
                  <a:lnTo>
                    <a:pt x="21057" y="93052"/>
                  </a:lnTo>
                  <a:lnTo>
                    <a:pt x="21057" y="93325"/>
                  </a:lnTo>
                  <a:lnTo>
                    <a:pt x="21194" y="93416"/>
                  </a:lnTo>
                  <a:lnTo>
                    <a:pt x="21285" y="93598"/>
                  </a:lnTo>
                  <a:lnTo>
                    <a:pt x="21467" y="93780"/>
                  </a:lnTo>
                  <a:lnTo>
                    <a:pt x="21421" y="93825"/>
                  </a:lnTo>
                  <a:lnTo>
                    <a:pt x="21649" y="94053"/>
                  </a:lnTo>
                  <a:lnTo>
                    <a:pt x="21967" y="94325"/>
                  </a:lnTo>
                  <a:lnTo>
                    <a:pt x="22058" y="94507"/>
                  </a:lnTo>
                  <a:lnTo>
                    <a:pt x="22331" y="94644"/>
                  </a:lnTo>
                  <a:lnTo>
                    <a:pt x="22331" y="94780"/>
                  </a:lnTo>
                  <a:lnTo>
                    <a:pt x="22467" y="94826"/>
                  </a:lnTo>
                  <a:lnTo>
                    <a:pt x="22513" y="94871"/>
                  </a:lnTo>
                  <a:lnTo>
                    <a:pt x="22695" y="95008"/>
                  </a:lnTo>
                  <a:lnTo>
                    <a:pt x="22740" y="95144"/>
                  </a:lnTo>
                  <a:lnTo>
                    <a:pt x="22967" y="95281"/>
                  </a:lnTo>
                  <a:lnTo>
                    <a:pt x="22967" y="95417"/>
                  </a:lnTo>
                  <a:lnTo>
                    <a:pt x="23104" y="95553"/>
                  </a:lnTo>
                  <a:lnTo>
                    <a:pt x="23104" y="95735"/>
                  </a:lnTo>
                  <a:lnTo>
                    <a:pt x="23195" y="95826"/>
                  </a:lnTo>
                  <a:lnTo>
                    <a:pt x="23286" y="95917"/>
                  </a:lnTo>
                  <a:lnTo>
                    <a:pt x="23331" y="96145"/>
                  </a:lnTo>
                  <a:lnTo>
                    <a:pt x="23240" y="96327"/>
                  </a:lnTo>
                  <a:lnTo>
                    <a:pt x="23286" y="96418"/>
                  </a:lnTo>
                  <a:lnTo>
                    <a:pt x="23331" y="96509"/>
                  </a:lnTo>
                  <a:lnTo>
                    <a:pt x="23559" y="96509"/>
                  </a:lnTo>
                  <a:lnTo>
                    <a:pt x="23650" y="96554"/>
                  </a:lnTo>
                  <a:lnTo>
                    <a:pt x="23422" y="96690"/>
                  </a:lnTo>
                  <a:lnTo>
                    <a:pt x="23513" y="96827"/>
                  </a:lnTo>
                  <a:lnTo>
                    <a:pt x="23513" y="96918"/>
                  </a:lnTo>
                  <a:lnTo>
                    <a:pt x="23968" y="97418"/>
                  </a:lnTo>
                  <a:lnTo>
                    <a:pt x="23968" y="98055"/>
                  </a:lnTo>
                  <a:lnTo>
                    <a:pt x="24195" y="98373"/>
                  </a:lnTo>
                  <a:lnTo>
                    <a:pt x="24150" y="98692"/>
                  </a:lnTo>
                  <a:lnTo>
                    <a:pt x="23923" y="99010"/>
                  </a:lnTo>
                  <a:lnTo>
                    <a:pt x="24059" y="99101"/>
                  </a:lnTo>
                  <a:lnTo>
                    <a:pt x="24059" y="99374"/>
                  </a:lnTo>
                  <a:lnTo>
                    <a:pt x="24195" y="99556"/>
                  </a:lnTo>
                  <a:lnTo>
                    <a:pt x="24195" y="99783"/>
                  </a:lnTo>
                  <a:lnTo>
                    <a:pt x="24468" y="100283"/>
                  </a:lnTo>
                  <a:lnTo>
                    <a:pt x="24468" y="100374"/>
                  </a:lnTo>
                  <a:lnTo>
                    <a:pt x="24559" y="100511"/>
                  </a:lnTo>
                  <a:lnTo>
                    <a:pt x="24559" y="101238"/>
                  </a:lnTo>
                  <a:lnTo>
                    <a:pt x="24241" y="101784"/>
                  </a:lnTo>
                  <a:lnTo>
                    <a:pt x="24150" y="101784"/>
                  </a:lnTo>
                  <a:lnTo>
                    <a:pt x="23832" y="102057"/>
                  </a:lnTo>
                  <a:lnTo>
                    <a:pt x="23832" y="102239"/>
                  </a:lnTo>
                  <a:lnTo>
                    <a:pt x="23377" y="102648"/>
                  </a:lnTo>
                  <a:lnTo>
                    <a:pt x="23377" y="102921"/>
                  </a:lnTo>
                  <a:lnTo>
                    <a:pt x="23286" y="102967"/>
                  </a:lnTo>
                  <a:lnTo>
                    <a:pt x="23286" y="103603"/>
                  </a:lnTo>
                  <a:lnTo>
                    <a:pt x="23104" y="103876"/>
                  </a:lnTo>
                  <a:lnTo>
                    <a:pt x="23058" y="104149"/>
                  </a:lnTo>
                  <a:lnTo>
                    <a:pt x="22831" y="104422"/>
                  </a:lnTo>
                  <a:lnTo>
                    <a:pt x="22831" y="104695"/>
                  </a:lnTo>
                  <a:lnTo>
                    <a:pt x="22831" y="104968"/>
                  </a:lnTo>
                  <a:lnTo>
                    <a:pt x="22831" y="105332"/>
                  </a:lnTo>
                  <a:lnTo>
                    <a:pt x="22786" y="105604"/>
                  </a:lnTo>
                  <a:lnTo>
                    <a:pt x="22786" y="105695"/>
                  </a:lnTo>
                  <a:lnTo>
                    <a:pt x="22831" y="106378"/>
                  </a:lnTo>
                  <a:lnTo>
                    <a:pt x="23286" y="106832"/>
                  </a:lnTo>
                  <a:lnTo>
                    <a:pt x="23559" y="107287"/>
                  </a:lnTo>
                  <a:lnTo>
                    <a:pt x="23923" y="108242"/>
                  </a:lnTo>
                  <a:lnTo>
                    <a:pt x="23968" y="108561"/>
                  </a:lnTo>
                  <a:lnTo>
                    <a:pt x="24377" y="109152"/>
                  </a:lnTo>
                  <a:lnTo>
                    <a:pt x="24377" y="109379"/>
                  </a:lnTo>
                  <a:lnTo>
                    <a:pt x="24787" y="109970"/>
                  </a:lnTo>
                  <a:lnTo>
                    <a:pt x="24787" y="110289"/>
                  </a:lnTo>
                  <a:lnTo>
                    <a:pt x="24696" y="110334"/>
                  </a:lnTo>
                  <a:lnTo>
                    <a:pt x="24787" y="110744"/>
                  </a:lnTo>
                  <a:lnTo>
                    <a:pt x="24787" y="111380"/>
                  </a:lnTo>
                  <a:lnTo>
                    <a:pt x="25014" y="111972"/>
                  </a:lnTo>
                  <a:lnTo>
                    <a:pt x="25014" y="112335"/>
                  </a:lnTo>
                  <a:lnTo>
                    <a:pt x="25105" y="112563"/>
                  </a:lnTo>
                  <a:lnTo>
                    <a:pt x="24969" y="112654"/>
                  </a:lnTo>
                  <a:lnTo>
                    <a:pt x="25105" y="112745"/>
                  </a:lnTo>
                  <a:lnTo>
                    <a:pt x="25151" y="113154"/>
                  </a:lnTo>
                  <a:lnTo>
                    <a:pt x="25241" y="113245"/>
                  </a:lnTo>
                  <a:lnTo>
                    <a:pt x="25332" y="113381"/>
                  </a:lnTo>
                  <a:lnTo>
                    <a:pt x="25241" y="113427"/>
                  </a:lnTo>
                  <a:lnTo>
                    <a:pt x="25241" y="113609"/>
                  </a:lnTo>
                  <a:lnTo>
                    <a:pt x="25378" y="113745"/>
                  </a:lnTo>
                  <a:lnTo>
                    <a:pt x="25378" y="114064"/>
                  </a:lnTo>
                  <a:lnTo>
                    <a:pt x="25514" y="114246"/>
                  </a:lnTo>
                  <a:lnTo>
                    <a:pt x="25696" y="114609"/>
                  </a:lnTo>
                  <a:lnTo>
                    <a:pt x="25878" y="114791"/>
                  </a:lnTo>
                  <a:lnTo>
                    <a:pt x="25924" y="114928"/>
                  </a:lnTo>
                  <a:lnTo>
                    <a:pt x="26197" y="115110"/>
                  </a:lnTo>
                  <a:lnTo>
                    <a:pt x="26242" y="115383"/>
                  </a:lnTo>
                  <a:lnTo>
                    <a:pt x="26515" y="115564"/>
                  </a:lnTo>
                  <a:lnTo>
                    <a:pt x="26697" y="116065"/>
                  </a:lnTo>
                  <a:lnTo>
                    <a:pt x="26697" y="116292"/>
                  </a:lnTo>
                  <a:lnTo>
                    <a:pt x="26833" y="116701"/>
                  </a:lnTo>
                  <a:lnTo>
                    <a:pt x="26924" y="117202"/>
                  </a:lnTo>
                  <a:lnTo>
                    <a:pt x="27152" y="117475"/>
                  </a:lnTo>
                  <a:lnTo>
                    <a:pt x="27152" y="117657"/>
                  </a:lnTo>
                  <a:lnTo>
                    <a:pt x="27379" y="118020"/>
                  </a:lnTo>
                  <a:lnTo>
                    <a:pt x="27379" y="118157"/>
                  </a:lnTo>
                  <a:lnTo>
                    <a:pt x="27470" y="118430"/>
                  </a:lnTo>
                  <a:lnTo>
                    <a:pt x="27425" y="118657"/>
                  </a:lnTo>
                  <a:lnTo>
                    <a:pt x="27334" y="118748"/>
                  </a:lnTo>
                  <a:lnTo>
                    <a:pt x="27243" y="118703"/>
                  </a:lnTo>
                  <a:lnTo>
                    <a:pt x="27152" y="118748"/>
                  </a:lnTo>
                  <a:lnTo>
                    <a:pt x="27152" y="118975"/>
                  </a:lnTo>
                  <a:lnTo>
                    <a:pt x="27288" y="119157"/>
                  </a:lnTo>
                  <a:lnTo>
                    <a:pt x="27425" y="119294"/>
                  </a:lnTo>
                  <a:lnTo>
                    <a:pt x="27561" y="119567"/>
                  </a:lnTo>
                  <a:lnTo>
                    <a:pt x="27425" y="119749"/>
                  </a:lnTo>
                  <a:lnTo>
                    <a:pt x="27470" y="119931"/>
                  </a:lnTo>
                  <a:lnTo>
                    <a:pt x="27425" y="120067"/>
                  </a:lnTo>
                  <a:lnTo>
                    <a:pt x="27425" y="120249"/>
                  </a:lnTo>
                  <a:lnTo>
                    <a:pt x="27515" y="120294"/>
                  </a:lnTo>
                  <a:lnTo>
                    <a:pt x="27515" y="120158"/>
                  </a:lnTo>
                  <a:lnTo>
                    <a:pt x="27652" y="120067"/>
                  </a:lnTo>
                  <a:lnTo>
                    <a:pt x="27834" y="120067"/>
                  </a:lnTo>
                  <a:lnTo>
                    <a:pt x="27879" y="120249"/>
                  </a:lnTo>
                  <a:lnTo>
                    <a:pt x="27834" y="120294"/>
                  </a:lnTo>
                  <a:lnTo>
                    <a:pt x="27879" y="120340"/>
                  </a:lnTo>
                  <a:lnTo>
                    <a:pt x="28016" y="120294"/>
                  </a:lnTo>
                  <a:lnTo>
                    <a:pt x="28152" y="120340"/>
                  </a:lnTo>
                  <a:lnTo>
                    <a:pt x="28152" y="120522"/>
                  </a:lnTo>
                  <a:lnTo>
                    <a:pt x="28243" y="120476"/>
                  </a:lnTo>
                  <a:lnTo>
                    <a:pt x="28652" y="120704"/>
                  </a:lnTo>
                  <a:lnTo>
                    <a:pt x="28698" y="120658"/>
                  </a:lnTo>
                  <a:lnTo>
                    <a:pt x="28789" y="120658"/>
                  </a:lnTo>
                  <a:lnTo>
                    <a:pt x="28834" y="120567"/>
                  </a:lnTo>
                  <a:lnTo>
                    <a:pt x="28971" y="120567"/>
                  </a:lnTo>
                  <a:lnTo>
                    <a:pt x="29153" y="120340"/>
                  </a:lnTo>
                  <a:lnTo>
                    <a:pt x="29335" y="120385"/>
                  </a:lnTo>
                  <a:lnTo>
                    <a:pt x="29380" y="120340"/>
                  </a:lnTo>
                  <a:lnTo>
                    <a:pt x="29608" y="120340"/>
                  </a:lnTo>
                  <a:lnTo>
                    <a:pt x="29835" y="120431"/>
                  </a:lnTo>
                  <a:lnTo>
                    <a:pt x="29926" y="120385"/>
                  </a:lnTo>
                  <a:lnTo>
                    <a:pt x="30153" y="120385"/>
                  </a:lnTo>
                  <a:lnTo>
                    <a:pt x="30199" y="120294"/>
                  </a:lnTo>
                  <a:lnTo>
                    <a:pt x="30290" y="120249"/>
                  </a:lnTo>
                  <a:lnTo>
                    <a:pt x="30381" y="120203"/>
                  </a:lnTo>
                  <a:lnTo>
                    <a:pt x="30472" y="120249"/>
                  </a:lnTo>
                  <a:lnTo>
                    <a:pt x="30472" y="120112"/>
                  </a:lnTo>
                  <a:lnTo>
                    <a:pt x="30608" y="120067"/>
                  </a:lnTo>
                  <a:lnTo>
                    <a:pt x="31063" y="120067"/>
                  </a:lnTo>
                  <a:lnTo>
                    <a:pt x="31245" y="120158"/>
                  </a:lnTo>
                  <a:lnTo>
                    <a:pt x="31336" y="120112"/>
                  </a:lnTo>
                  <a:lnTo>
                    <a:pt x="31336" y="120067"/>
                  </a:lnTo>
                  <a:lnTo>
                    <a:pt x="31609" y="120021"/>
                  </a:lnTo>
                  <a:lnTo>
                    <a:pt x="31972" y="120112"/>
                  </a:lnTo>
                  <a:lnTo>
                    <a:pt x="32063" y="120203"/>
                  </a:lnTo>
                  <a:lnTo>
                    <a:pt x="32473" y="120294"/>
                  </a:lnTo>
                  <a:lnTo>
                    <a:pt x="32518" y="120203"/>
                  </a:lnTo>
                  <a:lnTo>
                    <a:pt x="32473" y="120112"/>
                  </a:lnTo>
                  <a:lnTo>
                    <a:pt x="32564" y="120021"/>
                  </a:lnTo>
                  <a:lnTo>
                    <a:pt x="32700" y="120021"/>
                  </a:lnTo>
                  <a:lnTo>
                    <a:pt x="32882" y="120067"/>
                  </a:lnTo>
                  <a:lnTo>
                    <a:pt x="33155" y="120067"/>
                  </a:lnTo>
                  <a:lnTo>
                    <a:pt x="33019" y="119931"/>
                  </a:lnTo>
                  <a:lnTo>
                    <a:pt x="33109" y="119794"/>
                  </a:lnTo>
                  <a:lnTo>
                    <a:pt x="33291" y="119749"/>
                  </a:lnTo>
                  <a:lnTo>
                    <a:pt x="33564" y="119749"/>
                  </a:lnTo>
                  <a:lnTo>
                    <a:pt x="33655" y="119794"/>
                  </a:lnTo>
                  <a:lnTo>
                    <a:pt x="33837" y="119794"/>
                  </a:lnTo>
                  <a:lnTo>
                    <a:pt x="33974" y="119703"/>
                  </a:lnTo>
                  <a:lnTo>
                    <a:pt x="34292" y="119612"/>
                  </a:lnTo>
                  <a:lnTo>
                    <a:pt x="34292" y="119567"/>
                  </a:lnTo>
                  <a:lnTo>
                    <a:pt x="34474" y="119521"/>
                  </a:lnTo>
                  <a:lnTo>
                    <a:pt x="34610" y="119385"/>
                  </a:lnTo>
                  <a:lnTo>
                    <a:pt x="35156" y="119021"/>
                  </a:lnTo>
                  <a:lnTo>
                    <a:pt x="35293" y="118884"/>
                  </a:lnTo>
                  <a:lnTo>
                    <a:pt x="35293" y="118839"/>
                  </a:lnTo>
                  <a:lnTo>
                    <a:pt x="35383" y="118839"/>
                  </a:lnTo>
                  <a:lnTo>
                    <a:pt x="36248" y="118020"/>
                  </a:lnTo>
                  <a:lnTo>
                    <a:pt x="36293" y="117929"/>
                  </a:lnTo>
                  <a:lnTo>
                    <a:pt x="36339" y="117929"/>
                  </a:lnTo>
                  <a:lnTo>
                    <a:pt x="36475" y="117793"/>
                  </a:lnTo>
                  <a:lnTo>
                    <a:pt x="36657" y="117702"/>
                  </a:lnTo>
                  <a:lnTo>
                    <a:pt x="36702" y="117520"/>
                  </a:lnTo>
                  <a:lnTo>
                    <a:pt x="36930" y="117247"/>
                  </a:lnTo>
                  <a:lnTo>
                    <a:pt x="37248" y="116701"/>
                  </a:lnTo>
                  <a:lnTo>
                    <a:pt x="37385" y="116474"/>
                  </a:lnTo>
                  <a:lnTo>
                    <a:pt x="37567" y="116474"/>
                  </a:lnTo>
                  <a:lnTo>
                    <a:pt x="37657" y="116292"/>
                  </a:lnTo>
                  <a:lnTo>
                    <a:pt x="37657" y="116201"/>
                  </a:lnTo>
                  <a:lnTo>
                    <a:pt x="37794" y="116019"/>
                  </a:lnTo>
                  <a:lnTo>
                    <a:pt x="37885" y="115837"/>
                  </a:lnTo>
                  <a:lnTo>
                    <a:pt x="38067" y="115701"/>
                  </a:lnTo>
                  <a:lnTo>
                    <a:pt x="38158" y="115610"/>
                  </a:lnTo>
                  <a:lnTo>
                    <a:pt x="38294" y="115564"/>
                  </a:lnTo>
                  <a:lnTo>
                    <a:pt x="38385" y="115474"/>
                  </a:lnTo>
                  <a:lnTo>
                    <a:pt x="38431" y="115474"/>
                  </a:lnTo>
                  <a:lnTo>
                    <a:pt x="38658" y="115201"/>
                  </a:lnTo>
                  <a:lnTo>
                    <a:pt x="38704" y="115064"/>
                  </a:lnTo>
                  <a:lnTo>
                    <a:pt x="38794" y="114928"/>
                  </a:lnTo>
                  <a:lnTo>
                    <a:pt x="38885" y="114609"/>
                  </a:lnTo>
                  <a:lnTo>
                    <a:pt x="38976" y="114382"/>
                  </a:lnTo>
                  <a:lnTo>
                    <a:pt x="38976" y="114155"/>
                  </a:lnTo>
                  <a:lnTo>
                    <a:pt x="39113" y="113882"/>
                  </a:lnTo>
                  <a:lnTo>
                    <a:pt x="39022" y="113882"/>
                  </a:lnTo>
                  <a:lnTo>
                    <a:pt x="39158" y="113745"/>
                  </a:lnTo>
                  <a:lnTo>
                    <a:pt x="39158" y="113563"/>
                  </a:lnTo>
                  <a:lnTo>
                    <a:pt x="39249" y="113336"/>
                  </a:lnTo>
                  <a:lnTo>
                    <a:pt x="39295" y="113109"/>
                  </a:lnTo>
                  <a:lnTo>
                    <a:pt x="39295" y="113018"/>
                  </a:lnTo>
                  <a:lnTo>
                    <a:pt x="39249" y="113018"/>
                  </a:lnTo>
                  <a:lnTo>
                    <a:pt x="39204" y="113154"/>
                  </a:lnTo>
                  <a:lnTo>
                    <a:pt x="39113" y="113154"/>
                  </a:lnTo>
                  <a:lnTo>
                    <a:pt x="39022" y="113245"/>
                  </a:lnTo>
                  <a:lnTo>
                    <a:pt x="39022" y="113109"/>
                  </a:lnTo>
                  <a:lnTo>
                    <a:pt x="38976" y="112927"/>
                  </a:lnTo>
                  <a:lnTo>
                    <a:pt x="38931" y="112881"/>
                  </a:lnTo>
                  <a:lnTo>
                    <a:pt x="38976" y="112836"/>
                  </a:lnTo>
                  <a:lnTo>
                    <a:pt x="39067" y="112836"/>
                  </a:lnTo>
                  <a:lnTo>
                    <a:pt x="39113" y="112654"/>
                  </a:lnTo>
                  <a:lnTo>
                    <a:pt x="39249" y="112563"/>
                  </a:lnTo>
                  <a:lnTo>
                    <a:pt x="39295" y="112472"/>
                  </a:lnTo>
                  <a:lnTo>
                    <a:pt x="39522" y="112426"/>
                  </a:lnTo>
                  <a:lnTo>
                    <a:pt x="39750" y="112153"/>
                  </a:lnTo>
                  <a:lnTo>
                    <a:pt x="40477" y="112017"/>
                  </a:lnTo>
                  <a:lnTo>
                    <a:pt x="40978" y="111790"/>
                  </a:lnTo>
                  <a:lnTo>
                    <a:pt x="41296" y="111471"/>
                  </a:lnTo>
                  <a:lnTo>
                    <a:pt x="41341" y="111289"/>
                  </a:lnTo>
                  <a:lnTo>
                    <a:pt x="41432" y="111153"/>
                  </a:lnTo>
                  <a:lnTo>
                    <a:pt x="41432" y="111062"/>
                  </a:lnTo>
                  <a:lnTo>
                    <a:pt x="41296" y="111107"/>
                  </a:lnTo>
                  <a:lnTo>
                    <a:pt x="41296" y="110971"/>
                  </a:lnTo>
                  <a:lnTo>
                    <a:pt x="41341" y="110971"/>
                  </a:lnTo>
                  <a:lnTo>
                    <a:pt x="41341" y="110789"/>
                  </a:lnTo>
                  <a:lnTo>
                    <a:pt x="41432" y="110744"/>
                  </a:lnTo>
                  <a:lnTo>
                    <a:pt x="41432" y="110607"/>
                  </a:lnTo>
                  <a:lnTo>
                    <a:pt x="41523" y="110334"/>
                  </a:lnTo>
                  <a:lnTo>
                    <a:pt x="41478" y="110289"/>
                  </a:lnTo>
                  <a:lnTo>
                    <a:pt x="41478" y="110107"/>
                  </a:lnTo>
                  <a:lnTo>
                    <a:pt x="41523" y="110016"/>
                  </a:lnTo>
                  <a:lnTo>
                    <a:pt x="41523" y="109789"/>
                  </a:lnTo>
                  <a:lnTo>
                    <a:pt x="41523" y="109607"/>
                  </a:lnTo>
                  <a:lnTo>
                    <a:pt x="41432" y="109834"/>
                  </a:lnTo>
                  <a:lnTo>
                    <a:pt x="41432" y="109925"/>
                  </a:lnTo>
                  <a:lnTo>
                    <a:pt x="41341" y="109925"/>
                  </a:lnTo>
                  <a:lnTo>
                    <a:pt x="41296" y="109743"/>
                  </a:lnTo>
                  <a:lnTo>
                    <a:pt x="41341" y="109243"/>
                  </a:lnTo>
                  <a:lnTo>
                    <a:pt x="41250" y="109061"/>
                  </a:lnTo>
                  <a:lnTo>
                    <a:pt x="41250" y="108879"/>
                  </a:lnTo>
                  <a:lnTo>
                    <a:pt x="41159" y="108743"/>
                  </a:lnTo>
                  <a:lnTo>
                    <a:pt x="41114" y="108697"/>
                  </a:lnTo>
                  <a:lnTo>
                    <a:pt x="41205" y="108606"/>
                  </a:lnTo>
                  <a:lnTo>
                    <a:pt x="41205" y="108515"/>
                  </a:lnTo>
                  <a:lnTo>
                    <a:pt x="40978" y="108197"/>
                  </a:lnTo>
                  <a:lnTo>
                    <a:pt x="41068" y="108106"/>
                  </a:lnTo>
                  <a:lnTo>
                    <a:pt x="41068" y="107969"/>
                  </a:lnTo>
                  <a:lnTo>
                    <a:pt x="41114" y="107878"/>
                  </a:lnTo>
                  <a:lnTo>
                    <a:pt x="41114" y="107742"/>
                  </a:lnTo>
                  <a:lnTo>
                    <a:pt x="41023" y="107696"/>
                  </a:lnTo>
                  <a:lnTo>
                    <a:pt x="41023" y="107651"/>
                  </a:lnTo>
                  <a:lnTo>
                    <a:pt x="41114" y="107651"/>
                  </a:lnTo>
                  <a:lnTo>
                    <a:pt x="41250" y="107742"/>
                  </a:lnTo>
                  <a:lnTo>
                    <a:pt x="41341" y="107651"/>
                  </a:lnTo>
                  <a:lnTo>
                    <a:pt x="41523" y="107651"/>
                  </a:lnTo>
                  <a:lnTo>
                    <a:pt x="41660" y="107560"/>
                  </a:lnTo>
                  <a:lnTo>
                    <a:pt x="41660" y="107378"/>
                  </a:lnTo>
                  <a:lnTo>
                    <a:pt x="42115" y="107060"/>
                  </a:lnTo>
                  <a:lnTo>
                    <a:pt x="42296" y="107060"/>
                  </a:lnTo>
                  <a:lnTo>
                    <a:pt x="42296" y="106969"/>
                  </a:lnTo>
                  <a:lnTo>
                    <a:pt x="42387" y="106969"/>
                  </a:lnTo>
                  <a:lnTo>
                    <a:pt x="42433" y="106878"/>
                  </a:lnTo>
                  <a:lnTo>
                    <a:pt x="42433" y="106832"/>
                  </a:lnTo>
                  <a:lnTo>
                    <a:pt x="42751" y="106605"/>
                  </a:lnTo>
                  <a:lnTo>
                    <a:pt x="42797" y="106514"/>
                  </a:lnTo>
                  <a:lnTo>
                    <a:pt x="42888" y="106514"/>
                  </a:lnTo>
                  <a:lnTo>
                    <a:pt x="42933" y="106287"/>
                  </a:lnTo>
                  <a:lnTo>
                    <a:pt x="42979" y="106423"/>
                  </a:lnTo>
                  <a:lnTo>
                    <a:pt x="43070" y="106378"/>
                  </a:lnTo>
                  <a:lnTo>
                    <a:pt x="43297" y="106150"/>
                  </a:lnTo>
                  <a:lnTo>
                    <a:pt x="43297" y="105968"/>
                  </a:lnTo>
                  <a:lnTo>
                    <a:pt x="43342" y="106014"/>
                  </a:lnTo>
                  <a:lnTo>
                    <a:pt x="43661" y="105786"/>
                  </a:lnTo>
                  <a:lnTo>
                    <a:pt x="43888" y="105695"/>
                  </a:lnTo>
                  <a:lnTo>
                    <a:pt x="43888" y="105650"/>
                  </a:lnTo>
                  <a:lnTo>
                    <a:pt x="44116" y="105650"/>
                  </a:lnTo>
                  <a:lnTo>
                    <a:pt x="44616" y="105377"/>
                  </a:lnTo>
                  <a:lnTo>
                    <a:pt x="44661" y="105241"/>
                  </a:lnTo>
                  <a:lnTo>
                    <a:pt x="44752" y="105241"/>
                  </a:lnTo>
                  <a:lnTo>
                    <a:pt x="45253" y="104968"/>
                  </a:lnTo>
                  <a:lnTo>
                    <a:pt x="45253" y="104831"/>
                  </a:lnTo>
                  <a:lnTo>
                    <a:pt x="45389" y="104831"/>
                  </a:lnTo>
                  <a:lnTo>
                    <a:pt x="45571" y="104604"/>
                  </a:lnTo>
                  <a:lnTo>
                    <a:pt x="45571" y="104513"/>
                  </a:lnTo>
                  <a:lnTo>
                    <a:pt x="45707" y="104286"/>
                  </a:lnTo>
                  <a:lnTo>
                    <a:pt x="45844" y="104286"/>
                  </a:lnTo>
                  <a:lnTo>
                    <a:pt x="45844" y="104104"/>
                  </a:lnTo>
                  <a:lnTo>
                    <a:pt x="45889" y="104013"/>
                  </a:lnTo>
                  <a:lnTo>
                    <a:pt x="45753" y="104013"/>
                  </a:lnTo>
                  <a:lnTo>
                    <a:pt x="45753" y="103967"/>
                  </a:lnTo>
                  <a:lnTo>
                    <a:pt x="45889" y="103876"/>
                  </a:lnTo>
                  <a:lnTo>
                    <a:pt x="45980" y="103876"/>
                  </a:lnTo>
                  <a:lnTo>
                    <a:pt x="45980" y="103785"/>
                  </a:lnTo>
                  <a:lnTo>
                    <a:pt x="45935" y="103694"/>
                  </a:lnTo>
                  <a:lnTo>
                    <a:pt x="46026" y="103649"/>
                  </a:lnTo>
                  <a:lnTo>
                    <a:pt x="46071" y="103558"/>
                  </a:lnTo>
                  <a:lnTo>
                    <a:pt x="46071" y="103239"/>
                  </a:lnTo>
                  <a:lnTo>
                    <a:pt x="45844" y="103239"/>
                  </a:lnTo>
                  <a:lnTo>
                    <a:pt x="45798" y="103194"/>
                  </a:lnTo>
                  <a:lnTo>
                    <a:pt x="45798" y="103103"/>
                  </a:lnTo>
                  <a:lnTo>
                    <a:pt x="45935" y="103103"/>
                  </a:lnTo>
                  <a:lnTo>
                    <a:pt x="45935" y="102739"/>
                  </a:lnTo>
                  <a:lnTo>
                    <a:pt x="45889" y="102694"/>
                  </a:lnTo>
                  <a:lnTo>
                    <a:pt x="45935" y="102694"/>
                  </a:lnTo>
                  <a:lnTo>
                    <a:pt x="45980" y="102284"/>
                  </a:lnTo>
                  <a:lnTo>
                    <a:pt x="45935" y="102102"/>
                  </a:lnTo>
                  <a:lnTo>
                    <a:pt x="46026" y="102012"/>
                  </a:lnTo>
                  <a:lnTo>
                    <a:pt x="46026" y="101784"/>
                  </a:lnTo>
                  <a:lnTo>
                    <a:pt x="45980" y="101739"/>
                  </a:lnTo>
                  <a:lnTo>
                    <a:pt x="45980" y="101557"/>
                  </a:lnTo>
                  <a:lnTo>
                    <a:pt x="46026" y="101511"/>
                  </a:lnTo>
                  <a:lnTo>
                    <a:pt x="45935" y="101329"/>
                  </a:lnTo>
                  <a:lnTo>
                    <a:pt x="45889" y="101056"/>
                  </a:lnTo>
                  <a:lnTo>
                    <a:pt x="45980" y="100966"/>
                  </a:lnTo>
                  <a:lnTo>
                    <a:pt x="45980" y="100920"/>
                  </a:lnTo>
                  <a:lnTo>
                    <a:pt x="45935" y="100875"/>
                  </a:lnTo>
                  <a:lnTo>
                    <a:pt x="45935" y="100784"/>
                  </a:lnTo>
                  <a:lnTo>
                    <a:pt x="46117" y="100556"/>
                  </a:lnTo>
                  <a:lnTo>
                    <a:pt x="46071" y="100511"/>
                  </a:lnTo>
                  <a:lnTo>
                    <a:pt x="46117" y="100420"/>
                  </a:lnTo>
                  <a:lnTo>
                    <a:pt x="46117" y="100238"/>
                  </a:lnTo>
                  <a:lnTo>
                    <a:pt x="46071" y="100192"/>
                  </a:lnTo>
                  <a:lnTo>
                    <a:pt x="46071" y="100147"/>
                  </a:lnTo>
                  <a:lnTo>
                    <a:pt x="45889" y="99965"/>
                  </a:lnTo>
                  <a:lnTo>
                    <a:pt x="45707" y="99965"/>
                  </a:lnTo>
                  <a:lnTo>
                    <a:pt x="45389" y="99692"/>
                  </a:lnTo>
                  <a:lnTo>
                    <a:pt x="45389" y="99601"/>
                  </a:lnTo>
                  <a:lnTo>
                    <a:pt x="45344" y="99328"/>
                  </a:lnTo>
                  <a:lnTo>
                    <a:pt x="45253" y="99237"/>
                  </a:lnTo>
                  <a:lnTo>
                    <a:pt x="45344" y="99146"/>
                  </a:lnTo>
                  <a:lnTo>
                    <a:pt x="45253" y="99055"/>
                  </a:lnTo>
                  <a:lnTo>
                    <a:pt x="45207" y="98873"/>
                  </a:lnTo>
                  <a:lnTo>
                    <a:pt x="45162" y="98782"/>
                  </a:lnTo>
                  <a:lnTo>
                    <a:pt x="45207" y="98782"/>
                  </a:lnTo>
                  <a:lnTo>
                    <a:pt x="45116" y="98601"/>
                  </a:lnTo>
                  <a:lnTo>
                    <a:pt x="45071" y="98419"/>
                  </a:lnTo>
                  <a:lnTo>
                    <a:pt x="45207" y="98328"/>
                  </a:lnTo>
                  <a:lnTo>
                    <a:pt x="45207" y="98146"/>
                  </a:lnTo>
                  <a:lnTo>
                    <a:pt x="45071" y="98009"/>
                  </a:lnTo>
                  <a:lnTo>
                    <a:pt x="45071" y="97736"/>
                  </a:lnTo>
                  <a:lnTo>
                    <a:pt x="45116" y="97509"/>
                  </a:lnTo>
                  <a:lnTo>
                    <a:pt x="45207" y="97464"/>
                  </a:lnTo>
                  <a:lnTo>
                    <a:pt x="45298" y="97464"/>
                  </a:lnTo>
                  <a:lnTo>
                    <a:pt x="45344" y="97373"/>
                  </a:lnTo>
                  <a:lnTo>
                    <a:pt x="45207" y="97054"/>
                  </a:lnTo>
                  <a:lnTo>
                    <a:pt x="45116" y="97054"/>
                  </a:lnTo>
                  <a:lnTo>
                    <a:pt x="44934" y="96872"/>
                  </a:lnTo>
                  <a:lnTo>
                    <a:pt x="44707" y="96690"/>
                  </a:lnTo>
                  <a:lnTo>
                    <a:pt x="44707" y="96509"/>
                  </a:lnTo>
                  <a:lnTo>
                    <a:pt x="44843" y="96190"/>
                  </a:lnTo>
                  <a:lnTo>
                    <a:pt x="45025" y="95644"/>
                  </a:lnTo>
                  <a:lnTo>
                    <a:pt x="45071" y="95553"/>
                  </a:lnTo>
                  <a:lnTo>
                    <a:pt x="45071" y="95462"/>
                  </a:lnTo>
                  <a:lnTo>
                    <a:pt x="45025" y="95417"/>
                  </a:lnTo>
                  <a:lnTo>
                    <a:pt x="45162" y="95417"/>
                  </a:lnTo>
                  <a:lnTo>
                    <a:pt x="45298" y="95326"/>
                  </a:lnTo>
                  <a:lnTo>
                    <a:pt x="45616" y="94917"/>
                  </a:lnTo>
                  <a:lnTo>
                    <a:pt x="45707" y="94644"/>
                  </a:lnTo>
                  <a:lnTo>
                    <a:pt x="45707" y="94462"/>
                  </a:lnTo>
                  <a:lnTo>
                    <a:pt x="45844" y="94325"/>
                  </a:lnTo>
                  <a:lnTo>
                    <a:pt x="45980" y="94098"/>
                  </a:lnTo>
                  <a:lnTo>
                    <a:pt x="45935" y="94053"/>
                  </a:lnTo>
                  <a:lnTo>
                    <a:pt x="45935" y="93962"/>
                  </a:lnTo>
                  <a:lnTo>
                    <a:pt x="46026" y="93825"/>
                  </a:lnTo>
                  <a:lnTo>
                    <a:pt x="46026" y="93780"/>
                  </a:lnTo>
                  <a:lnTo>
                    <a:pt x="46162" y="93734"/>
                  </a:lnTo>
                  <a:lnTo>
                    <a:pt x="46390" y="93734"/>
                  </a:lnTo>
                  <a:lnTo>
                    <a:pt x="46526" y="93552"/>
                  </a:lnTo>
                  <a:lnTo>
                    <a:pt x="46799" y="93461"/>
                  </a:lnTo>
                  <a:lnTo>
                    <a:pt x="46753" y="93370"/>
                  </a:lnTo>
                  <a:lnTo>
                    <a:pt x="46844" y="93279"/>
                  </a:lnTo>
                  <a:lnTo>
                    <a:pt x="46890" y="93279"/>
                  </a:lnTo>
                  <a:lnTo>
                    <a:pt x="47163" y="92961"/>
                  </a:lnTo>
                  <a:lnTo>
                    <a:pt x="47163" y="92916"/>
                  </a:lnTo>
                  <a:lnTo>
                    <a:pt x="47163" y="92870"/>
                  </a:lnTo>
                  <a:lnTo>
                    <a:pt x="47845" y="92142"/>
                  </a:lnTo>
                  <a:lnTo>
                    <a:pt x="47890" y="91961"/>
                  </a:lnTo>
                  <a:lnTo>
                    <a:pt x="48072" y="91824"/>
                  </a:lnTo>
                  <a:lnTo>
                    <a:pt x="48254" y="91779"/>
                  </a:lnTo>
                  <a:lnTo>
                    <a:pt x="48300" y="91642"/>
                  </a:lnTo>
                  <a:lnTo>
                    <a:pt x="48391" y="91597"/>
                  </a:lnTo>
                  <a:lnTo>
                    <a:pt x="48846" y="91096"/>
                  </a:lnTo>
                  <a:lnTo>
                    <a:pt x="48936" y="91096"/>
                  </a:lnTo>
                  <a:lnTo>
                    <a:pt x="49528" y="90505"/>
                  </a:lnTo>
                  <a:lnTo>
                    <a:pt x="49801" y="90278"/>
                  </a:lnTo>
                  <a:lnTo>
                    <a:pt x="50028" y="90141"/>
                  </a:lnTo>
                  <a:lnTo>
                    <a:pt x="50301" y="90096"/>
                  </a:lnTo>
                  <a:lnTo>
                    <a:pt x="50665" y="89778"/>
                  </a:lnTo>
                  <a:lnTo>
                    <a:pt x="51529" y="89004"/>
                  </a:lnTo>
                  <a:lnTo>
                    <a:pt x="51984" y="88459"/>
                  </a:lnTo>
                  <a:lnTo>
                    <a:pt x="52211" y="88231"/>
                  </a:lnTo>
                  <a:lnTo>
                    <a:pt x="52257" y="88049"/>
                  </a:lnTo>
                  <a:lnTo>
                    <a:pt x="52802" y="87322"/>
                  </a:lnTo>
                  <a:lnTo>
                    <a:pt x="52802" y="87185"/>
                  </a:lnTo>
                  <a:lnTo>
                    <a:pt x="53075" y="86776"/>
                  </a:lnTo>
                  <a:lnTo>
                    <a:pt x="53075" y="86548"/>
                  </a:lnTo>
                  <a:lnTo>
                    <a:pt x="53530" y="85684"/>
                  </a:lnTo>
                  <a:lnTo>
                    <a:pt x="53621" y="85593"/>
                  </a:lnTo>
                  <a:lnTo>
                    <a:pt x="53575" y="85457"/>
                  </a:lnTo>
                  <a:lnTo>
                    <a:pt x="53575" y="85366"/>
                  </a:lnTo>
                  <a:lnTo>
                    <a:pt x="53757" y="85184"/>
                  </a:lnTo>
                  <a:lnTo>
                    <a:pt x="53803" y="85184"/>
                  </a:lnTo>
                  <a:lnTo>
                    <a:pt x="53939" y="85048"/>
                  </a:lnTo>
                  <a:lnTo>
                    <a:pt x="54121" y="84638"/>
                  </a:lnTo>
                  <a:lnTo>
                    <a:pt x="54394" y="84274"/>
                  </a:lnTo>
                  <a:lnTo>
                    <a:pt x="54394" y="84047"/>
                  </a:lnTo>
                  <a:lnTo>
                    <a:pt x="54440" y="83956"/>
                  </a:lnTo>
                  <a:lnTo>
                    <a:pt x="54440" y="83774"/>
                  </a:lnTo>
                  <a:lnTo>
                    <a:pt x="54349" y="83683"/>
                  </a:lnTo>
                  <a:lnTo>
                    <a:pt x="54485" y="83456"/>
                  </a:lnTo>
                  <a:lnTo>
                    <a:pt x="54712" y="83456"/>
                  </a:lnTo>
                  <a:lnTo>
                    <a:pt x="54667" y="83365"/>
                  </a:lnTo>
                  <a:lnTo>
                    <a:pt x="54621" y="83365"/>
                  </a:lnTo>
                  <a:lnTo>
                    <a:pt x="54621" y="83410"/>
                  </a:lnTo>
                  <a:lnTo>
                    <a:pt x="54485" y="83410"/>
                  </a:lnTo>
                  <a:lnTo>
                    <a:pt x="54576" y="83274"/>
                  </a:lnTo>
                  <a:lnTo>
                    <a:pt x="54576" y="83137"/>
                  </a:lnTo>
                  <a:lnTo>
                    <a:pt x="54485" y="83047"/>
                  </a:lnTo>
                  <a:lnTo>
                    <a:pt x="54576" y="82910"/>
                  </a:lnTo>
                  <a:lnTo>
                    <a:pt x="54667" y="82819"/>
                  </a:lnTo>
                  <a:lnTo>
                    <a:pt x="54667" y="82774"/>
                  </a:lnTo>
                  <a:lnTo>
                    <a:pt x="54531" y="82774"/>
                  </a:lnTo>
                  <a:lnTo>
                    <a:pt x="54485" y="82683"/>
                  </a:lnTo>
                  <a:lnTo>
                    <a:pt x="54576" y="82637"/>
                  </a:lnTo>
                  <a:lnTo>
                    <a:pt x="54576" y="82501"/>
                  </a:lnTo>
                  <a:lnTo>
                    <a:pt x="54621" y="82364"/>
                  </a:lnTo>
                  <a:lnTo>
                    <a:pt x="54712" y="82228"/>
                  </a:lnTo>
                  <a:lnTo>
                    <a:pt x="54576" y="82228"/>
                  </a:lnTo>
                  <a:lnTo>
                    <a:pt x="54349" y="82182"/>
                  </a:lnTo>
                  <a:lnTo>
                    <a:pt x="54258" y="82091"/>
                  </a:lnTo>
                  <a:lnTo>
                    <a:pt x="54258" y="82137"/>
                  </a:lnTo>
                  <a:lnTo>
                    <a:pt x="54212" y="82137"/>
                  </a:lnTo>
                  <a:lnTo>
                    <a:pt x="54076" y="82228"/>
                  </a:lnTo>
                  <a:lnTo>
                    <a:pt x="54030" y="82364"/>
                  </a:lnTo>
                  <a:lnTo>
                    <a:pt x="53848" y="82501"/>
                  </a:lnTo>
                  <a:lnTo>
                    <a:pt x="53621" y="82501"/>
                  </a:lnTo>
                  <a:lnTo>
                    <a:pt x="53621" y="82592"/>
                  </a:lnTo>
                  <a:lnTo>
                    <a:pt x="53575" y="82546"/>
                  </a:lnTo>
                  <a:lnTo>
                    <a:pt x="53303" y="82546"/>
                  </a:lnTo>
                  <a:lnTo>
                    <a:pt x="53166" y="82683"/>
                  </a:lnTo>
                  <a:lnTo>
                    <a:pt x="52802" y="82728"/>
                  </a:lnTo>
                  <a:lnTo>
                    <a:pt x="52711" y="82728"/>
                  </a:lnTo>
                  <a:lnTo>
                    <a:pt x="52620" y="82683"/>
                  </a:lnTo>
                  <a:lnTo>
                    <a:pt x="52393" y="82683"/>
                  </a:lnTo>
                  <a:lnTo>
                    <a:pt x="52166" y="82819"/>
                  </a:lnTo>
                  <a:lnTo>
                    <a:pt x="51938" y="82819"/>
                  </a:lnTo>
                  <a:lnTo>
                    <a:pt x="51802" y="82865"/>
                  </a:lnTo>
                  <a:lnTo>
                    <a:pt x="51665" y="82774"/>
                  </a:lnTo>
                  <a:lnTo>
                    <a:pt x="51529" y="82819"/>
                  </a:lnTo>
                  <a:lnTo>
                    <a:pt x="51029" y="83092"/>
                  </a:lnTo>
                  <a:lnTo>
                    <a:pt x="50801" y="83092"/>
                  </a:lnTo>
                  <a:lnTo>
                    <a:pt x="50619" y="83047"/>
                  </a:lnTo>
                  <a:lnTo>
                    <a:pt x="50346" y="83047"/>
                  </a:lnTo>
                  <a:lnTo>
                    <a:pt x="50301" y="83001"/>
                  </a:lnTo>
                  <a:lnTo>
                    <a:pt x="50210" y="83001"/>
                  </a:lnTo>
                  <a:lnTo>
                    <a:pt x="49937" y="83228"/>
                  </a:lnTo>
                  <a:lnTo>
                    <a:pt x="49801" y="83228"/>
                  </a:lnTo>
                  <a:lnTo>
                    <a:pt x="49619" y="83365"/>
                  </a:lnTo>
                  <a:lnTo>
                    <a:pt x="49528" y="83456"/>
                  </a:lnTo>
                  <a:lnTo>
                    <a:pt x="49300" y="83501"/>
                  </a:lnTo>
                  <a:lnTo>
                    <a:pt x="49118" y="83410"/>
                  </a:lnTo>
                  <a:lnTo>
                    <a:pt x="48936" y="83228"/>
                  </a:lnTo>
                  <a:lnTo>
                    <a:pt x="48846" y="83228"/>
                  </a:lnTo>
                  <a:lnTo>
                    <a:pt x="48800" y="83092"/>
                  </a:lnTo>
                  <a:lnTo>
                    <a:pt x="48300" y="82546"/>
                  </a:lnTo>
                  <a:lnTo>
                    <a:pt x="48254" y="82546"/>
                  </a:lnTo>
                  <a:lnTo>
                    <a:pt x="48209" y="82455"/>
                  </a:lnTo>
                  <a:lnTo>
                    <a:pt x="48163" y="82410"/>
                  </a:lnTo>
                  <a:lnTo>
                    <a:pt x="47981" y="82410"/>
                  </a:lnTo>
                  <a:lnTo>
                    <a:pt x="47845" y="82455"/>
                  </a:lnTo>
                  <a:lnTo>
                    <a:pt x="47799" y="82455"/>
                  </a:lnTo>
                  <a:lnTo>
                    <a:pt x="47709" y="82319"/>
                  </a:lnTo>
                  <a:lnTo>
                    <a:pt x="47890" y="82319"/>
                  </a:lnTo>
                  <a:lnTo>
                    <a:pt x="47936" y="82228"/>
                  </a:lnTo>
                  <a:lnTo>
                    <a:pt x="48072" y="82228"/>
                  </a:lnTo>
                  <a:lnTo>
                    <a:pt x="48209" y="82046"/>
                  </a:lnTo>
                  <a:lnTo>
                    <a:pt x="48300" y="82000"/>
                  </a:lnTo>
                  <a:lnTo>
                    <a:pt x="48300" y="81773"/>
                  </a:lnTo>
                  <a:lnTo>
                    <a:pt x="48300" y="81682"/>
                  </a:lnTo>
                  <a:lnTo>
                    <a:pt x="48254" y="81682"/>
                  </a:lnTo>
                  <a:lnTo>
                    <a:pt x="48072" y="81500"/>
                  </a:lnTo>
                  <a:lnTo>
                    <a:pt x="48072" y="81455"/>
                  </a:lnTo>
                  <a:lnTo>
                    <a:pt x="48027" y="81455"/>
                  </a:lnTo>
                  <a:lnTo>
                    <a:pt x="47981" y="81409"/>
                  </a:lnTo>
                  <a:lnTo>
                    <a:pt x="47936" y="81455"/>
                  </a:lnTo>
                  <a:lnTo>
                    <a:pt x="47845" y="81409"/>
                  </a:lnTo>
                  <a:lnTo>
                    <a:pt x="47754" y="81409"/>
                  </a:lnTo>
                  <a:lnTo>
                    <a:pt x="47663" y="81273"/>
                  </a:lnTo>
                  <a:lnTo>
                    <a:pt x="47709" y="81227"/>
                  </a:lnTo>
                  <a:lnTo>
                    <a:pt x="47618" y="81045"/>
                  </a:lnTo>
                  <a:lnTo>
                    <a:pt x="47481" y="81045"/>
                  </a:lnTo>
                  <a:lnTo>
                    <a:pt x="47345" y="80727"/>
                  </a:lnTo>
                  <a:lnTo>
                    <a:pt x="47299" y="80682"/>
                  </a:lnTo>
                  <a:lnTo>
                    <a:pt x="47299" y="80727"/>
                  </a:lnTo>
                  <a:lnTo>
                    <a:pt x="47208" y="80727"/>
                  </a:lnTo>
                  <a:lnTo>
                    <a:pt x="47117" y="80591"/>
                  </a:lnTo>
                  <a:lnTo>
                    <a:pt x="46935" y="80500"/>
                  </a:lnTo>
                  <a:lnTo>
                    <a:pt x="46799" y="80318"/>
                  </a:lnTo>
                  <a:lnTo>
                    <a:pt x="46526" y="79999"/>
                  </a:lnTo>
                  <a:lnTo>
                    <a:pt x="46481" y="79908"/>
                  </a:lnTo>
                  <a:lnTo>
                    <a:pt x="46253" y="79863"/>
                  </a:lnTo>
                  <a:lnTo>
                    <a:pt x="46208" y="79772"/>
                  </a:lnTo>
                  <a:lnTo>
                    <a:pt x="46071" y="79590"/>
                  </a:lnTo>
                  <a:lnTo>
                    <a:pt x="45935" y="79636"/>
                  </a:lnTo>
                  <a:lnTo>
                    <a:pt x="45889" y="79590"/>
                  </a:lnTo>
                  <a:lnTo>
                    <a:pt x="45798" y="79590"/>
                  </a:lnTo>
                  <a:lnTo>
                    <a:pt x="45707" y="79681"/>
                  </a:lnTo>
                  <a:lnTo>
                    <a:pt x="45616" y="79590"/>
                  </a:lnTo>
                  <a:lnTo>
                    <a:pt x="45480" y="79363"/>
                  </a:lnTo>
                  <a:lnTo>
                    <a:pt x="45525" y="79317"/>
                  </a:lnTo>
                  <a:lnTo>
                    <a:pt x="45389" y="79090"/>
                  </a:lnTo>
                  <a:lnTo>
                    <a:pt x="45344" y="79135"/>
                  </a:lnTo>
                  <a:lnTo>
                    <a:pt x="45344" y="79272"/>
                  </a:lnTo>
                  <a:lnTo>
                    <a:pt x="45344" y="79499"/>
                  </a:lnTo>
                  <a:lnTo>
                    <a:pt x="45207" y="79499"/>
                  </a:lnTo>
                  <a:lnTo>
                    <a:pt x="45162" y="79226"/>
                  </a:lnTo>
                  <a:lnTo>
                    <a:pt x="45116" y="79044"/>
                  </a:lnTo>
                  <a:lnTo>
                    <a:pt x="45025" y="79044"/>
                  </a:lnTo>
                  <a:lnTo>
                    <a:pt x="45025" y="78953"/>
                  </a:lnTo>
                  <a:lnTo>
                    <a:pt x="44980" y="78726"/>
                  </a:lnTo>
                  <a:lnTo>
                    <a:pt x="44889" y="78726"/>
                  </a:lnTo>
                  <a:lnTo>
                    <a:pt x="44798" y="78180"/>
                  </a:lnTo>
                  <a:lnTo>
                    <a:pt x="44479" y="77316"/>
                  </a:lnTo>
                  <a:lnTo>
                    <a:pt x="44298" y="77089"/>
                  </a:lnTo>
                  <a:lnTo>
                    <a:pt x="44207" y="77089"/>
                  </a:lnTo>
                  <a:lnTo>
                    <a:pt x="44207" y="76998"/>
                  </a:lnTo>
                  <a:lnTo>
                    <a:pt x="44025" y="76907"/>
                  </a:lnTo>
                  <a:lnTo>
                    <a:pt x="43888" y="76907"/>
                  </a:lnTo>
                  <a:lnTo>
                    <a:pt x="43888" y="76770"/>
                  </a:lnTo>
                  <a:lnTo>
                    <a:pt x="43524" y="76497"/>
                  </a:lnTo>
                  <a:lnTo>
                    <a:pt x="43388" y="76497"/>
                  </a:lnTo>
                  <a:lnTo>
                    <a:pt x="43252" y="76225"/>
                  </a:lnTo>
                  <a:lnTo>
                    <a:pt x="43161" y="75861"/>
                  </a:lnTo>
                  <a:lnTo>
                    <a:pt x="43206" y="75588"/>
                  </a:lnTo>
                  <a:lnTo>
                    <a:pt x="43161" y="75270"/>
                  </a:lnTo>
                  <a:lnTo>
                    <a:pt x="42979" y="74678"/>
                  </a:lnTo>
                  <a:lnTo>
                    <a:pt x="42979" y="74542"/>
                  </a:lnTo>
                  <a:lnTo>
                    <a:pt x="43024" y="74633"/>
                  </a:lnTo>
                  <a:lnTo>
                    <a:pt x="43024" y="74678"/>
                  </a:lnTo>
                  <a:lnTo>
                    <a:pt x="43070" y="74678"/>
                  </a:lnTo>
                  <a:lnTo>
                    <a:pt x="43070" y="74587"/>
                  </a:lnTo>
                  <a:lnTo>
                    <a:pt x="42888" y="74405"/>
                  </a:lnTo>
                  <a:lnTo>
                    <a:pt x="42842" y="74223"/>
                  </a:lnTo>
                  <a:lnTo>
                    <a:pt x="42842" y="74178"/>
                  </a:lnTo>
                  <a:lnTo>
                    <a:pt x="42842" y="74133"/>
                  </a:lnTo>
                  <a:lnTo>
                    <a:pt x="42797" y="74087"/>
                  </a:lnTo>
                  <a:lnTo>
                    <a:pt x="42797" y="74042"/>
                  </a:lnTo>
                  <a:lnTo>
                    <a:pt x="42751" y="73996"/>
                  </a:lnTo>
                  <a:lnTo>
                    <a:pt x="42751" y="73905"/>
                  </a:lnTo>
                  <a:lnTo>
                    <a:pt x="42751" y="73814"/>
                  </a:lnTo>
                  <a:lnTo>
                    <a:pt x="42615" y="73769"/>
                  </a:lnTo>
                  <a:lnTo>
                    <a:pt x="42433" y="73587"/>
                  </a:lnTo>
                  <a:lnTo>
                    <a:pt x="42387" y="73496"/>
                  </a:lnTo>
                  <a:lnTo>
                    <a:pt x="42205" y="73450"/>
                  </a:lnTo>
                  <a:lnTo>
                    <a:pt x="42115" y="73223"/>
                  </a:lnTo>
                  <a:lnTo>
                    <a:pt x="42024" y="73268"/>
                  </a:lnTo>
                  <a:lnTo>
                    <a:pt x="41842" y="73268"/>
                  </a:lnTo>
                  <a:lnTo>
                    <a:pt x="41614" y="73132"/>
                  </a:lnTo>
                  <a:lnTo>
                    <a:pt x="41478" y="72677"/>
                  </a:lnTo>
                  <a:lnTo>
                    <a:pt x="41523" y="72586"/>
                  </a:lnTo>
                  <a:lnTo>
                    <a:pt x="41523" y="72404"/>
                  </a:lnTo>
                  <a:lnTo>
                    <a:pt x="41478" y="72268"/>
                  </a:lnTo>
                  <a:lnTo>
                    <a:pt x="41478" y="72222"/>
                  </a:lnTo>
                  <a:lnTo>
                    <a:pt x="41523" y="72268"/>
                  </a:lnTo>
                  <a:lnTo>
                    <a:pt x="41751" y="72268"/>
                  </a:lnTo>
                  <a:lnTo>
                    <a:pt x="41660" y="72177"/>
                  </a:lnTo>
                  <a:lnTo>
                    <a:pt x="41614" y="72177"/>
                  </a:lnTo>
                  <a:lnTo>
                    <a:pt x="41478" y="71949"/>
                  </a:lnTo>
                  <a:lnTo>
                    <a:pt x="41432" y="71949"/>
                  </a:lnTo>
                  <a:lnTo>
                    <a:pt x="41432" y="71995"/>
                  </a:lnTo>
                  <a:lnTo>
                    <a:pt x="41341" y="71859"/>
                  </a:lnTo>
                  <a:lnTo>
                    <a:pt x="41250" y="71677"/>
                  </a:lnTo>
                  <a:lnTo>
                    <a:pt x="40932" y="71222"/>
                  </a:lnTo>
                  <a:lnTo>
                    <a:pt x="40796" y="71131"/>
                  </a:lnTo>
                  <a:lnTo>
                    <a:pt x="40750" y="70903"/>
                  </a:lnTo>
                  <a:lnTo>
                    <a:pt x="40250" y="70176"/>
                  </a:lnTo>
                  <a:lnTo>
                    <a:pt x="40250" y="69994"/>
                  </a:lnTo>
                  <a:lnTo>
                    <a:pt x="40204" y="69857"/>
                  </a:lnTo>
                  <a:lnTo>
                    <a:pt x="40159" y="69539"/>
                  </a:lnTo>
                  <a:lnTo>
                    <a:pt x="40068" y="69448"/>
                  </a:lnTo>
                  <a:lnTo>
                    <a:pt x="40068" y="69357"/>
                  </a:lnTo>
                  <a:lnTo>
                    <a:pt x="39795" y="69039"/>
                  </a:lnTo>
                  <a:lnTo>
                    <a:pt x="39795" y="68948"/>
                  </a:lnTo>
                  <a:lnTo>
                    <a:pt x="39841" y="68811"/>
                  </a:lnTo>
                  <a:lnTo>
                    <a:pt x="39750" y="68675"/>
                  </a:lnTo>
                  <a:lnTo>
                    <a:pt x="39295" y="68311"/>
                  </a:lnTo>
                  <a:lnTo>
                    <a:pt x="39249" y="68175"/>
                  </a:lnTo>
                  <a:lnTo>
                    <a:pt x="38976" y="67811"/>
                  </a:lnTo>
                  <a:lnTo>
                    <a:pt x="38976" y="67629"/>
                  </a:lnTo>
                  <a:lnTo>
                    <a:pt x="38794" y="67447"/>
                  </a:lnTo>
                  <a:lnTo>
                    <a:pt x="38794" y="67311"/>
                  </a:lnTo>
                  <a:lnTo>
                    <a:pt x="38794" y="67220"/>
                  </a:lnTo>
                  <a:lnTo>
                    <a:pt x="38840" y="67174"/>
                  </a:lnTo>
                  <a:lnTo>
                    <a:pt x="38840" y="67220"/>
                  </a:lnTo>
                  <a:lnTo>
                    <a:pt x="38931" y="67220"/>
                  </a:lnTo>
                  <a:lnTo>
                    <a:pt x="38976" y="67402"/>
                  </a:lnTo>
                  <a:lnTo>
                    <a:pt x="39022" y="67492"/>
                  </a:lnTo>
                  <a:lnTo>
                    <a:pt x="39022" y="67583"/>
                  </a:lnTo>
                  <a:lnTo>
                    <a:pt x="39340" y="67856"/>
                  </a:lnTo>
                  <a:lnTo>
                    <a:pt x="39431" y="67993"/>
                  </a:lnTo>
                  <a:lnTo>
                    <a:pt x="39659" y="68129"/>
                  </a:lnTo>
                  <a:lnTo>
                    <a:pt x="39704" y="68266"/>
                  </a:lnTo>
                  <a:lnTo>
                    <a:pt x="40068" y="68675"/>
                  </a:lnTo>
                  <a:lnTo>
                    <a:pt x="40295" y="68766"/>
                  </a:lnTo>
                  <a:lnTo>
                    <a:pt x="40295" y="68720"/>
                  </a:lnTo>
                  <a:lnTo>
                    <a:pt x="40432" y="68629"/>
                  </a:lnTo>
                  <a:lnTo>
                    <a:pt x="40477" y="68357"/>
                  </a:lnTo>
                  <a:lnTo>
                    <a:pt x="40386" y="68266"/>
                  </a:lnTo>
                  <a:lnTo>
                    <a:pt x="40523" y="68038"/>
                  </a:lnTo>
                  <a:lnTo>
                    <a:pt x="40523" y="67856"/>
                  </a:lnTo>
                  <a:lnTo>
                    <a:pt x="40614" y="67447"/>
                  </a:lnTo>
                  <a:lnTo>
                    <a:pt x="40659" y="67356"/>
                  </a:lnTo>
                  <a:lnTo>
                    <a:pt x="40750" y="67220"/>
                  </a:lnTo>
                  <a:lnTo>
                    <a:pt x="40750" y="67311"/>
                  </a:lnTo>
                  <a:lnTo>
                    <a:pt x="40659" y="67492"/>
                  </a:lnTo>
                  <a:lnTo>
                    <a:pt x="40659" y="67538"/>
                  </a:lnTo>
                  <a:lnTo>
                    <a:pt x="40659" y="67811"/>
                  </a:lnTo>
                  <a:lnTo>
                    <a:pt x="40659" y="68175"/>
                  </a:lnTo>
                  <a:lnTo>
                    <a:pt x="40614" y="68402"/>
                  </a:lnTo>
                  <a:lnTo>
                    <a:pt x="40614" y="68493"/>
                  </a:lnTo>
                  <a:lnTo>
                    <a:pt x="40705" y="68448"/>
                  </a:lnTo>
                  <a:lnTo>
                    <a:pt x="40750" y="68493"/>
                  </a:lnTo>
                  <a:lnTo>
                    <a:pt x="40841" y="68402"/>
                  </a:lnTo>
                  <a:lnTo>
                    <a:pt x="41023" y="68539"/>
                  </a:lnTo>
                  <a:lnTo>
                    <a:pt x="40978" y="68539"/>
                  </a:lnTo>
                  <a:lnTo>
                    <a:pt x="41341" y="68948"/>
                  </a:lnTo>
                  <a:lnTo>
                    <a:pt x="41387" y="69130"/>
                  </a:lnTo>
                  <a:lnTo>
                    <a:pt x="41432" y="69175"/>
                  </a:lnTo>
                  <a:lnTo>
                    <a:pt x="41478" y="69312"/>
                  </a:lnTo>
                  <a:lnTo>
                    <a:pt x="41660" y="69494"/>
                  </a:lnTo>
                  <a:lnTo>
                    <a:pt x="41751" y="69494"/>
                  </a:lnTo>
                  <a:lnTo>
                    <a:pt x="41978" y="69857"/>
                  </a:lnTo>
                  <a:lnTo>
                    <a:pt x="41978" y="69994"/>
                  </a:lnTo>
                  <a:lnTo>
                    <a:pt x="42024" y="70130"/>
                  </a:lnTo>
                  <a:lnTo>
                    <a:pt x="42160" y="70130"/>
                  </a:lnTo>
                  <a:lnTo>
                    <a:pt x="42205" y="70312"/>
                  </a:lnTo>
                  <a:lnTo>
                    <a:pt x="42251" y="70449"/>
                  </a:lnTo>
                  <a:lnTo>
                    <a:pt x="42433" y="70540"/>
                  </a:lnTo>
                  <a:lnTo>
                    <a:pt x="42569" y="70903"/>
                  </a:lnTo>
                  <a:lnTo>
                    <a:pt x="42706" y="70949"/>
                  </a:lnTo>
                  <a:lnTo>
                    <a:pt x="42751" y="71222"/>
                  </a:lnTo>
                  <a:lnTo>
                    <a:pt x="42706" y="71313"/>
                  </a:lnTo>
                  <a:lnTo>
                    <a:pt x="42706" y="71449"/>
                  </a:lnTo>
                  <a:lnTo>
                    <a:pt x="42888" y="71540"/>
                  </a:lnTo>
                  <a:lnTo>
                    <a:pt x="42888" y="71677"/>
                  </a:lnTo>
                  <a:lnTo>
                    <a:pt x="42979" y="71768"/>
                  </a:lnTo>
                  <a:lnTo>
                    <a:pt x="43115" y="71631"/>
                  </a:lnTo>
                  <a:lnTo>
                    <a:pt x="43252" y="71768"/>
                  </a:lnTo>
                  <a:lnTo>
                    <a:pt x="43524" y="71859"/>
                  </a:lnTo>
                  <a:lnTo>
                    <a:pt x="43706" y="72086"/>
                  </a:lnTo>
                  <a:lnTo>
                    <a:pt x="43797" y="72268"/>
                  </a:lnTo>
                  <a:lnTo>
                    <a:pt x="43843" y="72268"/>
                  </a:lnTo>
                  <a:lnTo>
                    <a:pt x="43843" y="72450"/>
                  </a:lnTo>
                  <a:lnTo>
                    <a:pt x="43934" y="72541"/>
                  </a:lnTo>
                  <a:lnTo>
                    <a:pt x="43979" y="72814"/>
                  </a:lnTo>
                  <a:lnTo>
                    <a:pt x="44161" y="72950"/>
                  </a:lnTo>
                  <a:lnTo>
                    <a:pt x="44207" y="73223"/>
                  </a:lnTo>
                  <a:lnTo>
                    <a:pt x="44252" y="73314"/>
                  </a:lnTo>
                  <a:lnTo>
                    <a:pt x="44207" y="73587"/>
                  </a:lnTo>
                  <a:lnTo>
                    <a:pt x="44116" y="73632"/>
                  </a:lnTo>
                  <a:lnTo>
                    <a:pt x="44207" y="73769"/>
                  </a:lnTo>
                  <a:lnTo>
                    <a:pt x="44252" y="74042"/>
                  </a:lnTo>
                  <a:lnTo>
                    <a:pt x="44298" y="74360"/>
                  </a:lnTo>
                  <a:lnTo>
                    <a:pt x="44434" y="74451"/>
                  </a:lnTo>
                  <a:lnTo>
                    <a:pt x="44434" y="74587"/>
                  </a:lnTo>
                  <a:lnTo>
                    <a:pt x="44843" y="74997"/>
                  </a:lnTo>
                  <a:lnTo>
                    <a:pt x="44980" y="75042"/>
                  </a:lnTo>
                  <a:lnTo>
                    <a:pt x="45162" y="75042"/>
                  </a:lnTo>
                  <a:lnTo>
                    <a:pt x="45253" y="75224"/>
                  </a:lnTo>
                  <a:lnTo>
                    <a:pt x="45344" y="75224"/>
                  </a:lnTo>
                  <a:lnTo>
                    <a:pt x="45571" y="75406"/>
                  </a:lnTo>
                  <a:lnTo>
                    <a:pt x="45571" y="75542"/>
                  </a:lnTo>
                  <a:lnTo>
                    <a:pt x="45753" y="75588"/>
                  </a:lnTo>
                  <a:lnTo>
                    <a:pt x="45753" y="75679"/>
                  </a:lnTo>
                  <a:lnTo>
                    <a:pt x="45844" y="75724"/>
                  </a:lnTo>
                  <a:lnTo>
                    <a:pt x="46026" y="76406"/>
                  </a:lnTo>
                  <a:lnTo>
                    <a:pt x="46208" y="76543"/>
                  </a:lnTo>
                  <a:lnTo>
                    <a:pt x="46208" y="76725"/>
                  </a:lnTo>
                  <a:lnTo>
                    <a:pt x="46799" y="77362"/>
                  </a:lnTo>
                  <a:lnTo>
                    <a:pt x="46890" y="77362"/>
                  </a:lnTo>
                  <a:lnTo>
                    <a:pt x="46981" y="77680"/>
                  </a:lnTo>
                  <a:lnTo>
                    <a:pt x="47208" y="77771"/>
                  </a:lnTo>
                  <a:lnTo>
                    <a:pt x="47345" y="78180"/>
                  </a:lnTo>
                  <a:lnTo>
                    <a:pt x="47390" y="78317"/>
                  </a:lnTo>
                  <a:lnTo>
                    <a:pt x="47481" y="78726"/>
                  </a:lnTo>
                  <a:lnTo>
                    <a:pt x="47481" y="78953"/>
                  </a:lnTo>
                  <a:lnTo>
                    <a:pt x="47390" y="78953"/>
                  </a:lnTo>
                  <a:lnTo>
                    <a:pt x="47390" y="79044"/>
                  </a:lnTo>
                  <a:lnTo>
                    <a:pt x="47254" y="78999"/>
                  </a:lnTo>
                  <a:lnTo>
                    <a:pt x="47345" y="79135"/>
                  </a:lnTo>
                  <a:lnTo>
                    <a:pt x="47390" y="79135"/>
                  </a:lnTo>
                  <a:lnTo>
                    <a:pt x="47390" y="79226"/>
                  </a:lnTo>
                  <a:lnTo>
                    <a:pt x="47618" y="79499"/>
                  </a:lnTo>
                  <a:lnTo>
                    <a:pt x="47709" y="80227"/>
                  </a:lnTo>
                  <a:lnTo>
                    <a:pt x="47890" y="80409"/>
                  </a:lnTo>
                  <a:lnTo>
                    <a:pt x="47890" y="80636"/>
                  </a:lnTo>
                  <a:lnTo>
                    <a:pt x="47845" y="80682"/>
                  </a:lnTo>
                  <a:lnTo>
                    <a:pt x="47890" y="80909"/>
                  </a:lnTo>
                  <a:lnTo>
                    <a:pt x="48072" y="81091"/>
                  </a:lnTo>
                  <a:lnTo>
                    <a:pt x="48118" y="81273"/>
                  </a:lnTo>
                  <a:lnTo>
                    <a:pt x="48163" y="81409"/>
                  </a:lnTo>
                  <a:lnTo>
                    <a:pt x="48345" y="81409"/>
                  </a:lnTo>
                  <a:lnTo>
                    <a:pt x="48391" y="81364"/>
                  </a:lnTo>
                  <a:lnTo>
                    <a:pt x="48618" y="81455"/>
                  </a:lnTo>
                  <a:lnTo>
                    <a:pt x="48755" y="81409"/>
                  </a:lnTo>
                  <a:lnTo>
                    <a:pt x="48891" y="81273"/>
                  </a:lnTo>
                  <a:lnTo>
                    <a:pt x="49073" y="81273"/>
                  </a:lnTo>
                  <a:lnTo>
                    <a:pt x="49118" y="81364"/>
                  </a:lnTo>
                  <a:lnTo>
                    <a:pt x="49300" y="81273"/>
                  </a:lnTo>
                  <a:lnTo>
                    <a:pt x="49437" y="81091"/>
                  </a:lnTo>
                  <a:lnTo>
                    <a:pt x="49528" y="81091"/>
                  </a:lnTo>
                  <a:lnTo>
                    <a:pt x="49619" y="80864"/>
                  </a:lnTo>
                  <a:lnTo>
                    <a:pt x="49801" y="80727"/>
                  </a:lnTo>
                  <a:lnTo>
                    <a:pt x="50028" y="80727"/>
                  </a:lnTo>
                  <a:lnTo>
                    <a:pt x="50073" y="80773"/>
                  </a:lnTo>
                  <a:lnTo>
                    <a:pt x="50301" y="80773"/>
                  </a:lnTo>
                  <a:lnTo>
                    <a:pt x="50346" y="80818"/>
                  </a:lnTo>
                  <a:lnTo>
                    <a:pt x="50483" y="80864"/>
                  </a:lnTo>
                  <a:lnTo>
                    <a:pt x="50892" y="80727"/>
                  </a:lnTo>
                  <a:lnTo>
                    <a:pt x="51165" y="80727"/>
                  </a:lnTo>
                  <a:lnTo>
                    <a:pt x="51301" y="80636"/>
                  </a:lnTo>
                  <a:lnTo>
                    <a:pt x="51301" y="80545"/>
                  </a:lnTo>
                  <a:lnTo>
                    <a:pt x="51574" y="80318"/>
                  </a:lnTo>
                  <a:lnTo>
                    <a:pt x="51665" y="80318"/>
                  </a:lnTo>
                  <a:lnTo>
                    <a:pt x="51802" y="80363"/>
                  </a:lnTo>
                  <a:lnTo>
                    <a:pt x="51893" y="80363"/>
                  </a:lnTo>
                  <a:lnTo>
                    <a:pt x="51984" y="80318"/>
                  </a:lnTo>
                  <a:lnTo>
                    <a:pt x="52029" y="80363"/>
                  </a:lnTo>
                  <a:lnTo>
                    <a:pt x="52120" y="80363"/>
                  </a:lnTo>
                  <a:lnTo>
                    <a:pt x="52347" y="80181"/>
                  </a:lnTo>
                  <a:lnTo>
                    <a:pt x="52529" y="79908"/>
                  </a:lnTo>
                  <a:lnTo>
                    <a:pt x="52666" y="79817"/>
                  </a:lnTo>
                  <a:lnTo>
                    <a:pt x="52757" y="79817"/>
                  </a:lnTo>
                  <a:lnTo>
                    <a:pt x="53621" y="79545"/>
                  </a:lnTo>
                  <a:lnTo>
                    <a:pt x="53712" y="79499"/>
                  </a:lnTo>
                  <a:lnTo>
                    <a:pt x="54212" y="79408"/>
                  </a:lnTo>
                  <a:lnTo>
                    <a:pt x="54531" y="79226"/>
                  </a:lnTo>
                  <a:lnTo>
                    <a:pt x="54667" y="79090"/>
                  </a:lnTo>
                  <a:lnTo>
                    <a:pt x="55031" y="78999"/>
                  </a:lnTo>
                  <a:lnTo>
                    <a:pt x="54985" y="78908"/>
                  </a:lnTo>
                  <a:lnTo>
                    <a:pt x="54985" y="78862"/>
                  </a:lnTo>
                  <a:lnTo>
                    <a:pt x="54940" y="78817"/>
                  </a:lnTo>
                  <a:lnTo>
                    <a:pt x="54940" y="78635"/>
                  </a:lnTo>
                  <a:lnTo>
                    <a:pt x="55213" y="78271"/>
                  </a:lnTo>
                  <a:lnTo>
                    <a:pt x="55531" y="78226"/>
                  </a:lnTo>
                  <a:lnTo>
                    <a:pt x="55713" y="78180"/>
                  </a:lnTo>
                  <a:lnTo>
                    <a:pt x="55804" y="78135"/>
                  </a:lnTo>
                  <a:lnTo>
                    <a:pt x="55849" y="78180"/>
                  </a:lnTo>
                  <a:lnTo>
                    <a:pt x="56304" y="78180"/>
                  </a:lnTo>
                  <a:lnTo>
                    <a:pt x="56395" y="77998"/>
                  </a:lnTo>
                  <a:lnTo>
                    <a:pt x="56577" y="77998"/>
                  </a:lnTo>
                  <a:lnTo>
                    <a:pt x="56850" y="77862"/>
                  </a:lnTo>
                  <a:lnTo>
                    <a:pt x="57032" y="77862"/>
                  </a:lnTo>
                  <a:lnTo>
                    <a:pt x="57168" y="77816"/>
                  </a:lnTo>
                  <a:lnTo>
                    <a:pt x="57305" y="77907"/>
                  </a:lnTo>
                  <a:lnTo>
                    <a:pt x="57396" y="77907"/>
                  </a:lnTo>
                  <a:lnTo>
                    <a:pt x="57578" y="77589"/>
                  </a:lnTo>
                  <a:lnTo>
                    <a:pt x="57623" y="77589"/>
                  </a:lnTo>
                  <a:lnTo>
                    <a:pt x="57623" y="77498"/>
                  </a:lnTo>
                  <a:lnTo>
                    <a:pt x="57532" y="77453"/>
                  </a:lnTo>
                  <a:lnTo>
                    <a:pt x="57532" y="77362"/>
                  </a:lnTo>
                  <a:lnTo>
                    <a:pt x="57532" y="77271"/>
                  </a:lnTo>
                  <a:lnTo>
                    <a:pt x="57669" y="77134"/>
                  </a:lnTo>
                  <a:lnTo>
                    <a:pt x="57714" y="77089"/>
                  </a:lnTo>
                  <a:lnTo>
                    <a:pt x="58032" y="77089"/>
                  </a:lnTo>
                  <a:lnTo>
                    <a:pt x="58214" y="77043"/>
                  </a:lnTo>
                  <a:lnTo>
                    <a:pt x="58305" y="77089"/>
                  </a:lnTo>
                  <a:lnTo>
                    <a:pt x="58442" y="76907"/>
                  </a:lnTo>
                  <a:lnTo>
                    <a:pt x="58533" y="76861"/>
                  </a:lnTo>
                  <a:lnTo>
                    <a:pt x="58533" y="76634"/>
                  </a:lnTo>
                  <a:lnTo>
                    <a:pt x="58806" y="76270"/>
                  </a:lnTo>
                  <a:lnTo>
                    <a:pt x="58988" y="76225"/>
                  </a:lnTo>
                  <a:lnTo>
                    <a:pt x="59124" y="76270"/>
                  </a:lnTo>
                  <a:lnTo>
                    <a:pt x="59215" y="76225"/>
                  </a:lnTo>
                  <a:lnTo>
                    <a:pt x="59579" y="76179"/>
                  </a:lnTo>
                  <a:lnTo>
                    <a:pt x="59624" y="76088"/>
                  </a:lnTo>
                  <a:lnTo>
                    <a:pt x="59533" y="76043"/>
                  </a:lnTo>
                  <a:lnTo>
                    <a:pt x="59442" y="75770"/>
                  </a:lnTo>
                  <a:lnTo>
                    <a:pt x="59488" y="75770"/>
                  </a:lnTo>
                  <a:lnTo>
                    <a:pt x="59397" y="75633"/>
                  </a:lnTo>
                  <a:lnTo>
                    <a:pt x="59442" y="75497"/>
                  </a:lnTo>
                  <a:lnTo>
                    <a:pt x="59442" y="75360"/>
                  </a:lnTo>
                  <a:lnTo>
                    <a:pt x="59579" y="75088"/>
                  </a:lnTo>
                  <a:lnTo>
                    <a:pt x="59670" y="75088"/>
                  </a:lnTo>
                  <a:lnTo>
                    <a:pt x="59624" y="74997"/>
                  </a:lnTo>
                  <a:lnTo>
                    <a:pt x="59761" y="74815"/>
                  </a:lnTo>
                  <a:lnTo>
                    <a:pt x="59806" y="74769"/>
                  </a:lnTo>
                  <a:lnTo>
                    <a:pt x="59897" y="74769"/>
                  </a:lnTo>
                  <a:lnTo>
                    <a:pt x="59852" y="74815"/>
                  </a:lnTo>
                  <a:lnTo>
                    <a:pt x="59852" y="74906"/>
                  </a:lnTo>
                  <a:lnTo>
                    <a:pt x="59943" y="74951"/>
                  </a:lnTo>
                  <a:lnTo>
                    <a:pt x="60034" y="74951"/>
                  </a:lnTo>
                  <a:lnTo>
                    <a:pt x="60125" y="74678"/>
                  </a:lnTo>
                  <a:lnTo>
                    <a:pt x="60215" y="74587"/>
                  </a:lnTo>
                  <a:lnTo>
                    <a:pt x="60306" y="74405"/>
                  </a:lnTo>
                  <a:lnTo>
                    <a:pt x="60488" y="74223"/>
                  </a:lnTo>
                  <a:lnTo>
                    <a:pt x="60807" y="73769"/>
                  </a:lnTo>
                  <a:lnTo>
                    <a:pt x="60807" y="73632"/>
                  </a:lnTo>
                  <a:lnTo>
                    <a:pt x="60807" y="73541"/>
                  </a:lnTo>
                  <a:lnTo>
                    <a:pt x="60943" y="73359"/>
                  </a:lnTo>
                  <a:lnTo>
                    <a:pt x="60943" y="73223"/>
                  </a:lnTo>
                  <a:lnTo>
                    <a:pt x="60852" y="73132"/>
                  </a:lnTo>
                  <a:lnTo>
                    <a:pt x="60716" y="73132"/>
                  </a:lnTo>
                  <a:lnTo>
                    <a:pt x="60443" y="72859"/>
                  </a:lnTo>
                  <a:lnTo>
                    <a:pt x="60352" y="72723"/>
                  </a:lnTo>
                  <a:lnTo>
                    <a:pt x="60215" y="72586"/>
                  </a:lnTo>
                  <a:lnTo>
                    <a:pt x="60170" y="72404"/>
                  </a:lnTo>
                  <a:lnTo>
                    <a:pt x="59943" y="72086"/>
                  </a:lnTo>
                  <a:lnTo>
                    <a:pt x="59852" y="72086"/>
                  </a:lnTo>
                  <a:lnTo>
                    <a:pt x="59624" y="72131"/>
                  </a:lnTo>
                  <a:lnTo>
                    <a:pt x="59260" y="72086"/>
                  </a:lnTo>
                  <a:lnTo>
                    <a:pt x="59124" y="72086"/>
                  </a:lnTo>
                  <a:lnTo>
                    <a:pt x="59033" y="72131"/>
                  </a:lnTo>
                  <a:lnTo>
                    <a:pt x="58806" y="72086"/>
                  </a:lnTo>
                  <a:lnTo>
                    <a:pt x="58396" y="71722"/>
                  </a:lnTo>
                  <a:lnTo>
                    <a:pt x="58396" y="71586"/>
                  </a:lnTo>
                  <a:lnTo>
                    <a:pt x="58032" y="71267"/>
                  </a:lnTo>
                  <a:lnTo>
                    <a:pt x="57987" y="70812"/>
                  </a:lnTo>
                  <a:lnTo>
                    <a:pt x="57987" y="70585"/>
                  </a:lnTo>
                  <a:lnTo>
                    <a:pt x="57987" y="70494"/>
                  </a:lnTo>
                  <a:lnTo>
                    <a:pt x="57896" y="70494"/>
                  </a:lnTo>
                  <a:lnTo>
                    <a:pt x="57851" y="70449"/>
                  </a:lnTo>
                  <a:lnTo>
                    <a:pt x="57851" y="70312"/>
                  </a:lnTo>
                  <a:lnTo>
                    <a:pt x="57896" y="70221"/>
                  </a:lnTo>
                  <a:lnTo>
                    <a:pt x="57896" y="69994"/>
                  </a:lnTo>
                  <a:lnTo>
                    <a:pt x="57896" y="69903"/>
                  </a:lnTo>
                  <a:lnTo>
                    <a:pt x="57851" y="69857"/>
                  </a:lnTo>
                  <a:lnTo>
                    <a:pt x="57896" y="69812"/>
                  </a:lnTo>
                  <a:lnTo>
                    <a:pt x="57851" y="69766"/>
                  </a:lnTo>
                  <a:lnTo>
                    <a:pt x="57760" y="69766"/>
                  </a:lnTo>
                  <a:lnTo>
                    <a:pt x="57714" y="69948"/>
                  </a:lnTo>
                  <a:lnTo>
                    <a:pt x="57669" y="69994"/>
                  </a:lnTo>
                  <a:lnTo>
                    <a:pt x="57623" y="69948"/>
                  </a:lnTo>
                  <a:lnTo>
                    <a:pt x="57623" y="70039"/>
                  </a:lnTo>
                  <a:lnTo>
                    <a:pt x="57623" y="70221"/>
                  </a:lnTo>
                  <a:lnTo>
                    <a:pt x="57578" y="70312"/>
                  </a:lnTo>
                  <a:lnTo>
                    <a:pt x="57077" y="70585"/>
                  </a:lnTo>
                  <a:lnTo>
                    <a:pt x="57077" y="70812"/>
                  </a:lnTo>
                  <a:lnTo>
                    <a:pt x="56623" y="71222"/>
                  </a:lnTo>
                  <a:lnTo>
                    <a:pt x="56577" y="71313"/>
                  </a:lnTo>
                  <a:lnTo>
                    <a:pt x="56623" y="71358"/>
                  </a:lnTo>
                  <a:lnTo>
                    <a:pt x="56668" y="71449"/>
                  </a:lnTo>
                  <a:lnTo>
                    <a:pt x="56441" y="71677"/>
                  </a:lnTo>
                  <a:lnTo>
                    <a:pt x="56395" y="71540"/>
                  </a:lnTo>
                  <a:lnTo>
                    <a:pt x="56304" y="71586"/>
                  </a:lnTo>
                  <a:lnTo>
                    <a:pt x="56213" y="71586"/>
                  </a:lnTo>
                  <a:lnTo>
                    <a:pt x="56213" y="71722"/>
                  </a:lnTo>
                  <a:lnTo>
                    <a:pt x="56168" y="71722"/>
                  </a:lnTo>
                  <a:lnTo>
                    <a:pt x="56122" y="71813"/>
                  </a:lnTo>
                  <a:lnTo>
                    <a:pt x="55895" y="71859"/>
                  </a:lnTo>
                  <a:lnTo>
                    <a:pt x="55713" y="71859"/>
                  </a:lnTo>
                  <a:lnTo>
                    <a:pt x="55668" y="71768"/>
                  </a:lnTo>
                  <a:lnTo>
                    <a:pt x="55486" y="71768"/>
                  </a:lnTo>
                  <a:lnTo>
                    <a:pt x="55440" y="71722"/>
                  </a:lnTo>
                  <a:lnTo>
                    <a:pt x="55304" y="71722"/>
                  </a:lnTo>
                  <a:lnTo>
                    <a:pt x="55031" y="71677"/>
                  </a:lnTo>
                  <a:lnTo>
                    <a:pt x="54712" y="71904"/>
                  </a:lnTo>
                  <a:lnTo>
                    <a:pt x="54576" y="71859"/>
                  </a:lnTo>
                  <a:lnTo>
                    <a:pt x="54485" y="71859"/>
                  </a:lnTo>
                  <a:lnTo>
                    <a:pt x="54349" y="71949"/>
                  </a:lnTo>
                  <a:lnTo>
                    <a:pt x="54303" y="71586"/>
                  </a:lnTo>
                  <a:lnTo>
                    <a:pt x="54258" y="71631"/>
                  </a:lnTo>
                  <a:lnTo>
                    <a:pt x="54167" y="71586"/>
                  </a:lnTo>
                  <a:lnTo>
                    <a:pt x="54121" y="71586"/>
                  </a:lnTo>
                  <a:lnTo>
                    <a:pt x="54076" y="71495"/>
                  </a:lnTo>
                  <a:lnTo>
                    <a:pt x="54076" y="71404"/>
                  </a:lnTo>
                  <a:lnTo>
                    <a:pt x="54121" y="71313"/>
                  </a:lnTo>
                  <a:lnTo>
                    <a:pt x="53985" y="71313"/>
                  </a:lnTo>
                  <a:lnTo>
                    <a:pt x="53985" y="71267"/>
                  </a:lnTo>
                  <a:lnTo>
                    <a:pt x="54076" y="71267"/>
                  </a:lnTo>
                  <a:lnTo>
                    <a:pt x="54167" y="70903"/>
                  </a:lnTo>
                  <a:lnTo>
                    <a:pt x="54076" y="70722"/>
                  </a:lnTo>
                  <a:lnTo>
                    <a:pt x="54030" y="70722"/>
                  </a:lnTo>
                  <a:lnTo>
                    <a:pt x="54030" y="70449"/>
                  </a:lnTo>
                  <a:lnTo>
                    <a:pt x="54076" y="70221"/>
                  </a:lnTo>
                  <a:lnTo>
                    <a:pt x="54076" y="70130"/>
                  </a:lnTo>
                  <a:lnTo>
                    <a:pt x="53985" y="70130"/>
                  </a:lnTo>
                  <a:lnTo>
                    <a:pt x="53985" y="70039"/>
                  </a:lnTo>
                  <a:lnTo>
                    <a:pt x="53848" y="69948"/>
                  </a:lnTo>
                  <a:lnTo>
                    <a:pt x="53803" y="69948"/>
                  </a:lnTo>
                  <a:lnTo>
                    <a:pt x="53803" y="70039"/>
                  </a:lnTo>
                  <a:lnTo>
                    <a:pt x="53712" y="70039"/>
                  </a:lnTo>
                  <a:lnTo>
                    <a:pt x="53712" y="70130"/>
                  </a:lnTo>
                  <a:lnTo>
                    <a:pt x="53666" y="70176"/>
                  </a:lnTo>
                  <a:lnTo>
                    <a:pt x="53666" y="70312"/>
                  </a:lnTo>
                  <a:lnTo>
                    <a:pt x="53621" y="70312"/>
                  </a:lnTo>
                  <a:lnTo>
                    <a:pt x="53666" y="70540"/>
                  </a:lnTo>
                  <a:lnTo>
                    <a:pt x="53621" y="70494"/>
                  </a:lnTo>
                  <a:lnTo>
                    <a:pt x="53575" y="70494"/>
                  </a:lnTo>
                  <a:lnTo>
                    <a:pt x="53575" y="70767"/>
                  </a:lnTo>
                  <a:lnTo>
                    <a:pt x="53621" y="70858"/>
                  </a:lnTo>
                  <a:lnTo>
                    <a:pt x="53666" y="70949"/>
                  </a:lnTo>
                  <a:lnTo>
                    <a:pt x="53666" y="71085"/>
                  </a:lnTo>
                  <a:lnTo>
                    <a:pt x="53621" y="71131"/>
                  </a:lnTo>
                  <a:lnTo>
                    <a:pt x="53575" y="71131"/>
                  </a:lnTo>
                  <a:lnTo>
                    <a:pt x="53439" y="70949"/>
                  </a:lnTo>
                  <a:lnTo>
                    <a:pt x="53394" y="70767"/>
                  </a:lnTo>
                  <a:lnTo>
                    <a:pt x="52984" y="70267"/>
                  </a:lnTo>
                  <a:lnTo>
                    <a:pt x="52893" y="70039"/>
                  </a:lnTo>
                  <a:lnTo>
                    <a:pt x="52984" y="70039"/>
                  </a:lnTo>
                  <a:lnTo>
                    <a:pt x="52984" y="69948"/>
                  </a:lnTo>
                  <a:lnTo>
                    <a:pt x="52848" y="69585"/>
                  </a:lnTo>
                  <a:lnTo>
                    <a:pt x="52757" y="69403"/>
                  </a:lnTo>
                  <a:lnTo>
                    <a:pt x="52666" y="69403"/>
                  </a:lnTo>
                  <a:lnTo>
                    <a:pt x="52393" y="69039"/>
                  </a:lnTo>
                  <a:lnTo>
                    <a:pt x="52302" y="69039"/>
                  </a:lnTo>
                  <a:lnTo>
                    <a:pt x="52211" y="68902"/>
                  </a:lnTo>
                  <a:lnTo>
                    <a:pt x="52211" y="68857"/>
                  </a:lnTo>
                  <a:lnTo>
                    <a:pt x="52257" y="68857"/>
                  </a:lnTo>
                  <a:lnTo>
                    <a:pt x="52302" y="68902"/>
                  </a:lnTo>
                  <a:lnTo>
                    <a:pt x="52257" y="68811"/>
                  </a:lnTo>
                  <a:lnTo>
                    <a:pt x="52120" y="68766"/>
                  </a:lnTo>
                  <a:lnTo>
                    <a:pt x="51847" y="68720"/>
                  </a:lnTo>
                  <a:lnTo>
                    <a:pt x="51711" y="68311"/>
                  </a:lnTo>
                  <a:lnTo>
                    <a:pt x="51620" y="68129"/>
                  </a:lnTo>
                  <a:lnTo>
                    <a:pt x="51529" y="68038"/>
                  </a:lnTo>
                  <a:lnTo>
                    <a:pt x="51529" y="67856"/>
                  </a:lnTo>
                  <a:lnTo>
                    <a:pt x="51438" y="67902"/>
                  </a:lnTo>
                  <a:lnTo>
                    <a:pt x="51392" y="67811"/>
                  </a:lnTo>
                  <a:lnTo>
                    <a:pt x="51301" y="67720"/>
                  </a:lnTo>
                  <a:lnTo>
                    <a:pt x="51347" y="67720"/>
                  </a:lnTo>
                  <a:lnTo>
                    <a:pt x="51256" y="67583"/>
                  </a:lnTo>
                  <a:lnTo>
                    <a:pt x="51256" y="67492"/>
                  </a:lnTo>
                  <a:lnTo>
                    <a:pt x="51210" y="67356"/>
                  </a:lnTo>
                  <a:lnTo>
                    <a:pt x="51165" y="67402"/>
                  </a:lnTo>
                  <a:lnTo>
                    <a:pt x="50847" y="67220"/>
                  </a:lnTo>
                  <a:lnTo>
                    <a:pt x="51301" y="67129"/>
                  </a:lnTo>
                  <a:lnTo>
                    <a:pt x="51210" y="66765"/>
                  </a:lnTo>
                  <a:lnTo>
                    <a:pt x="51210" y="66719"/>
                  </a:lnTo>
                  <a:lnTo>
                    <a:pt x="51301" y="66537"/>
                  </a:lnTo>
                  <a:lnTo>
                    <a:pt x="51392" y="66492"/>
                  </a:lnTo>
                  <a:lnTo>
                    <a:pt x="51483" y="66492"/>
                  </a:lnTo>
                  <a:lnTo>
                    <a:pt x="51483" y="66537"/>
                  </a:lnTo>
                  <a:lnTo>
                    <a:pt x="51574" y="66719"/>
                  </a:lnTo>
                  <a:lnTo>
                    <a:pt x="51665" y="66719"/>
                  </a:lnTo>
                  <a:lnTo>
                    <a:pt x="51756" y="66628"/>
                  </a:lnTo>
                  <a:lnTo>
                    <a:pt x="51756" y="66492"/>
                  </a:lnTo>
                  <a:lnTo>
                    <a:pt x="51665" y="66401"/>
                  </a:lnTo>
                  <a:lnTo>
                    <a:pt x="51847" y="66401"/>
                  </a:lnTo>
                  <a:lnTo>
                    <a:pt x="51893" y="66355"/>
                  </a:lnTo>
                  <a:lnTo>
                    <a:pt x="51893" y="66446"/>
                  </a:lnTo>
                  <a:lnTo>
                    <a:pt x="51893" y="66537"/>
                  </a:lnTo>
                  <a:lnTo>
                    <a:pt x="52075" y="66583"/>
                  </a:lnTo>
                  <a:lnTo>
                    <a:pt x="52166" y="66583"/>
                  </a:lnTo>
                  <a:lnTo>
                    <a:pt x="52211" y="66719"/>
                  </a:lnTo>
                  <a:lnTo>
                    <a:pt x="52302" y="66719"/>
                  </a:lnTo>
                  <a:lnTo>
                    <a:pt x="52575" y="66492"/>
                  </a:lnTo>
                  <a:lnTo>
                    <a:pt x="52620" y="66537"/>
                  </a:lnTo>
                  <a:lnTo>
                    <a:pt x="52802" y="66765"/>
                  </a:lnTo>
                  <a:lnTo>
                    <a:pt x="52802" y="66947"/>
                  </a:lnTo>
                  <a:lnTo>
                    <a:pt x="53075" y="67265"/>
                  </a:lnTo>
                  <a:lnTo>
                    <a:pt x="53075" y="67538"/>
                  </a:lnTo>
                  <a:lnTo>
                    <a:pt x="53166" y="67583"/>
                  </a:lnTo>
                  <a:lnTo>
                    <a:pt x="53303" y="67583"/>
                  </a:lnTo>
                  <a:lnTo>
                    <a:pt x="53394" y="67720"/>
                  </a:lnTo>
                  <a:lnTo>
                    <a:pt x="53348" y="67720"/>
                  </a:lnTo>
                  <a:lnTo>
                    <a:pt x="53257" y="67674"/>
                  </a:lnTo>
                  <a:lnTo>
                    <a:pt x="53257" y="67720"/>
                  </a:lnTo>
                  <a:lnTo>
                    <a:pt x="53394" y="67856"/>
                  </a:lnTo>
                  <a:lnTo>
                    <a:pt x="53439" y="67856"/>
                  </a:lnTo>
                  <a:lnTo>
                    <a:pt x="53484" y="67993"/>
                  </a:lnTo>
                  <a:lnTo>
                    <a:pt x="53712" y="68539"/>
                  </a:lnTo>
                  <a:lnTo>
                    <a:pt x="53894" y="68629"/>
                  </a:lnTo>
                  <a:lnTo>
                    <a:pt x="54167" y="68584"/>
                  </a:lnTo>
                  <a:lnTo>
                    <a:pt x="54394" y="68675"/>
                  </a:lnTo>
                  <a:lnTo>
                    <a:pt x="54485" y="68766"/>
                  </a:lnTo>
                  <a:lnTo>
                    <a:pt x="54712" y="68766"/>
                  </a:lnTo>
                  <a:lnTo>
                    <a:pt x="54758" y="68811"/>
                  </a:lnTo>
                  <a:lnTo>
                    <a:pt x="54894" y="68811"/>
                  </a:lnTo>
                  <a:lnTo>
                    <a:pt x="54894" y="68902"/>
                  </a:lnTo>
                  <a:lnTo>
                    <a:pt x="54803" y="68993"/>
                  </a:lnTo>
                  <a:lnTo>
                    <a:pt x="55031" y="69221"/>
                  </a:lnTo>
                  <a:lnTo>
                    <a:pt x="55213" y="69266"/>
                  </a:lnTo>
                  <a:lnTo>
                    <a:pt x="55349" y="69357"/>
                  </a:lnTo>
                  <a:lnTo>
                    <a:pt x="55486" y="69357"/>
                  </a:lnTo>
                  <a:lnTo>
                    <a:pt x="55758" y="69585"/>
                  </a:lnTo>
                  <a:lnTo>
                    <a:pt x="55849" y="69539"/>
                  </a:lnTo>
                  <a:lnTo>
                    <a:pt x="56031" y="69539"/>
                  </a:lnTo>
                  <a:lnTo>
                    <a:pt x="56304" y="69585"/>
                  </a:lnTo>
                  <a:lnTo>
                    <a:pt x="56623" y="69812"/>
                  </a:lnTo>
                  <a:lnTo>
                    <a:pt x="56895" y="69585"/>
                  </a:lnTo>
                  <a:lnTo>
                    <a:pt x="57214" y="69357"/>
                  </a:lnTo>
                  <a:lnTo>
                    <a:pt x="57441" y="69357"/>
                  </a:lnTo>
                  <a:lnTo>
                    <a:pt x="57669" y="69175"/>
                  </a:lnTo>
                  <a:lnTo>
                    <a:pt x="57805" y="69130"/>
                  </a:lnTo>
                  <a:lnTo>
                    <a:pt x="58078" y="69175"/>
                  </a:lnTo>
                  <a:lnTo>
                    <a:pt x="58078" y="69221"/>
                  </a:lnTo>
                  <a:lnTo>
                    <a:pt x="58169" y="69221"/>
                  </a:lnTo>
                  <a:lnTo>
                    <a:pt x="58169" y="69312"/>
                  </a:lnTo>
                  <a:lnTo>
                    <a:pt x="58305" y="69539"/>
                  </a:lnTo>
                  <a:lnTo>
                    <a:pt x="58396" y="69812"/>
                  </a:lnTo>
                  <a:lnTo>
                    <a:pt x="58533" y="70130"/>
                  </a:lnTo>
                  <a:lnTo>
                    <a:pt x="58533" y="70312"/>
                  </a:lnTo>
                  <a:lnTo>
                    <a:pt x="58624" y="70358"/>
                  </a:lnTo>
                  <a:lnTo>
                    <a:pt x="58669" y="70449"/>
                  </a:lnTo>
                  <a:lnTo>
                    <a:pt x="59260" y="70449"/>
                  </a:lnTo>
                  <a:lnTo>
                    <a:pt x="59397" y="70585"/>
                  </a:lnTo>
                  <a:lnTo>
                    <a:pt x="59579" y="70403"/>
                  </a:lnTo>
                  <a:lnTo>
                    <a:pt x="59715" y="70403"/>
                  </a:lnTo>
                  <a:lnTo>
                    <a:pt x="59943" y="70631"/>
                  </a:lnTo>
                  <a:lnTo>
                    <a:pt x="60352" y="70585"/>
                  </a:lnTo>
                  <a:lnTo>
                    <a:pt x="60625" y="70676"/>
                  </a:lnTo>
                  <a:lnTo>
                    <a:pt x="60989" y="70676"/>
                  </a:lnTo>
                  <a:lnTo>
                    <a:pt x="61125" y="70722"/>
                  </a:lnTo>
                  <a:lnTo>
                    <a:pt x="61171" y="70722"/>
                  </a:lnTo>
                  <a:lnTo>
                    <a:pt x="61307" y="70858"/>
                  </a:lnTo>
                  <a:lnTo>
                    <a:pt x="61352" y="70858"/>
                  </a:lnTo>
                  <a:lnTo>
                    <a:pt x="61352" y="70676"/>
                  </a:lnTo>
                  <a:lnTo>
                    <a:pt x="61489" y="70676"/>
                  </a:lnTo>
                  <a:lnTo>
                    <a:pt x="61534" y="70858"/>
                  </a:lnTo>
                  <a:lnTo>
                    <a:pt x="61762" y="70903"/>
                  </a:lnTo>
                  <a:lnTo>
                    <a:pt x="62035" y="70994"/>
                  </a:lnTo>
                  <a:lnTo>
                    <a:pt x="62126" y="70949"/>
                  </a:lnTo>
                  <a:lnTo>
                    <a:pt x="62171" y="70858"/>
                  </a:lnTo>
                  <a:lnTo>
                    <a:pt x="62308" y="70858"/>
                  </a:lnTo>
                  <a:lnTo>
                    <a:pt x="62308" y="70994"/>
                  </a:lnTo>
                  <a:lnTo>
                    <a:pt x="62399" y="70994"/>
                  </a:lnTo>
                  <a:lnTo>
                    <a:pt x="62626" y="70858"/>
                  </a:lnTo>
                  <a:lnTo>
                    <a:pt x="62808" y="70858"/>
                  </a:lnTo>
                  <a:lnTo>
                    <a:pt x="62808" y="70949"/>
                  </a:lnTo>
                  <a:lnTo>
                    <a:pt x="62853" y="70903"/>
                  </a:lnTo>
                  <a:lnTo>
                    <a:pt x="62990" y="70812"/>
                  </a:lnTo>
                  <a:lnTo>
                    <a:pt x="63172" y="70812"/>
                  </a:lnTo>
                  <a:lnTo>
                    <a:pt x="63217" y="70858"/>
                  </a:lnTo>
                  <a:lnTo>
                    <a:pt x="63354" y="70812"/>
                  </a:lnTo>
                  <a:lnTo>
                    <a:pt x="63536" y="70812"/>
                  </a:lnTo>
                  <a:lnTo>
                    <a:pt x="63536" y="70722"/>
                  </a:lnTo>
                  <a:lnTo>
                    <a:pt x="63626" y="70631"/>
                  </a:lnTo>
                  <a:lnTo>
                    <a:pt x="63763" y="70767"/>
                  </a:lnTo>
                  <a:lnTo>
                    <a:pt x="63899" y="70767"/>
                  </a:lnTo>
                  <a:lnTo>
                    <a:pt x="63899" y="70676"/>
                  </a:lnTo>
                  <a:lnTo>
                    <a:pt x="63945" y="70676"/>
                  </a:lnTo>
                  <a:lnTo>
                    <a:pt x="64036" y="70767"/>
                  </a:lnTo>
                  <a:lnTo>
                    <a:pt x="64127" y="70767"/>
                  </a:lnTo>
                  <a:lnTo>
                    <a:pt x="64263" y="70858"/>
                  </a:lnTo>
                  <a:lnTo>
                    <a:pt x="64354" y="70858"/>
                  </a:lnTo>
                  <a:lnTo>
                    <a:pt x="64536" y="70676"/>
                  </a:lnTo>
                  <a:lnTo>
                    <a:pt x="64763" y="70676"/>
                  </a:lnTo>
                  <a:lnTo>
                    <a:pt x="64900" y="70722"/>
                  </a:lnTo>
                  <a:lnTo>
                    <a:pt x="64991" y="70631"/>
                  </a:lnTo>
                  <a:lnTo>
                    <a:pt x="65127" y="70631"/>
                  </a:lnTo>
                  <a:lnTo>
                    <a:pt x="65127" y="70585"/>
                  </a:lnTo>
                  <a:lnTo>
                    <a:pt x="65218" y="70631"/>
                  </a:lnTo>
                  <a:lnTo>
                    <a:pt x="65446" y="70631"/>
                  </a:lnTo>
                  <a:lnTo>
                    <a:pt x="65628" y="70540"/>
                  </a:lnTo>
                  <a:lnTo>
                    <a:pt x="65855" y="70540"/>
                  </a:lnTo>
                  <a:lnTo>
                    <a:pt x="66037" y="70676"/>
                  </a:lnTo>
                  <a:lnTo>
                    <a:pt x="66082" y="70858"/>
                  </a:lnTo>
                  <a:lnTo>
                    <a:pt x="66082" y="70994"/>
                  </a:lnTo>
                  <a:lnTo>
                    <a:pt x="66082" y="71040"/>
                  </a:lnTo>
                  <a:lnTo>
                    <a:pt x="66219" y="71040"/>
                  </a:lnTo>
                  <a:lnTo>
                    <a:pt x="66446" y="70949"/>
                  </a:lnTo>
                  <a:lnTo>
                    <a:pt x="66446" y="71131"/>
                  </a:lnTo>
                  <a:lnTo>
                    <a:pt x="66628" y="71313"/>
                  </a:lnTo>
                  <a:lnTo>
                    <a:pt x="66674" y="71586"/>
                  </a:lnTo>
                  <a:lnTo>
                    <a:pt x="66674" y="71722"/>
                  </a:lnTo>
                  <a:lnTo>
                    <a:pt x="66628" y="71768"/>
                  </a:lnTo>
                  <a:lnTo>
                    <a:pt x="66719" y="71768"/>
                  </a:lnTo>
                  <a:lnTo>
                    <a:pt x="66765" y="71904"/>
                  </a:lnTo>
                  <a:lnTo>
                    <a:pt x="67174" y="71904"/>
                  </a:lnTo>
                  <a:lnTo>
                    <a:pt x="67447" y="72040"/>
                  </a:lnTo>
                  <a:lnTo>
                    <a:pt x="67447" y="72131"/>
                  </a:lnTo>
                  <a:lnTo>
                    <a:pt x="67583" y="72086"/>
                  </a:lnTo>
                  <a:lnTo>
                    <a:pt x="67811" y="71949"/>
                  </a:lnTo>
                  <a:lnTo>
                    <a:pt x="67993" y="71904"/>
                  </a:lnTo>
                  <a:lnTo>
                    <a:pt x="67856" y="71995"/>
                  </a:lnTo>
                  <a:lnTo>
                    <a:pt x="67674" y="72177"/>
                  </a:lnTo>
                  <a:lnTo>
                    <a:pt x="67674" y="72359"/>
                  </a:lnTo>
                  <a:lnTo>
                    <a:pt x="67765" y="72404"/>
                  </a:lnTo>
                  <a:lnTo>
                    <a:pt x="68038" y="72677"/>
                  </a:lnTo>
                  <a:lnTo>
                    <a:pt x="68538" y="72859"/>
                  </a:lnTo>
                  <a:lnTo>
                    <a:pt x="68720" y="72814"/>
                  </a:lnTo>
                  <a:lnTo>
                    <a:pt x="68902" y="72814"/>
                  </a:lnTo>
                  <a:lnTo>
                    <a:pt x="69221" y="72632"/>
                  </a:lnTo>
                  <a:lnTo>
                    <a:pt x="69221" y="72586"/>
                  </a:lnTo>
                  <a:lnTo>
                    <a:pt x="69175" y="72541"/>
                  </a:lnTo>
                  <a:lnTo>
                    <a:pt x="69402" y="72541"/>
                  </a:lnTo>
                  <a:lnTo>
                    <a:pt x="69357" y="72723"/>
                  </a:lnTo>
                  <a:lnTo>
                    <a:pt x="69311" y="72723"/>
                  </a:lnTo>
                  <a:lnTo>
                    <a:pt x="69130" y="72950"/>
                  </a:lnTo>
                  <a:lnTo>
                    <a:pt x="69039" y="72950"/>
                  </a:lnTo>
                  <a:lnTo>
                    <a:pt x="68720" y="73223"/>
                  </a:lnTo>
                  <a:lnTo>
                    <a:pt x="68720" y="73268"/>
                  </a:lnTo>
                  <a:lnTo>
                    <a:pt x="68629" y="73223"/>
                  </a:lnTo>
                  <a:lnTo>
                    <a:pt x="68584" y="73223"/>
                  </a:lnTo>
                  <a:lnTo>
                    <a:pt x="68493" y="73268"/>
                  </a:lnTo>
                  <a:lnTo>
                    <a:pt x="68356" y="73268"/>
                  </a:lnTo>
                  <a:lnTo>
                    <a:pt x="68356" y="73132"/>
                  </a:lnTo>
                  <a:lnTo>
                    <a:pt x="68265" y="73132"/>
                  </a:lnTo>
                  <a:lnTo>
                    <a:pt x="68220" y="73086"/>
                  </a:lnTo>
                  <a:lnTo>
                    <a:pt x="68129" y="73086"/>
                  </a:lnTo>
                  <a:lnTo>
                    <a:pt x="68129" y="73132"/>
                  </a:lnTo>
                  <a:lnTo>
                    <a:pt x="68129" y="73268"/>
                  </a:lnTo>
                  <a:lnTo>
                    <a:pt x="68493" y="73632"/>
                  </a:lnTo>
                  <a:lnTo>
                    <a:pt x="68584" y="73678"/>
                  </a:lnTo>
                  <a:lnTo>
                    <a:pt x="68675" y="73678"/>
                  </a:lnTo>
                  <a:lnTo>
                    <a:pt x="68675" y="73723"/>
                  </a:lnTo>
                  <a:lnTo>
                    <a:pt x="68948" y="74042"/>
                  </a:lnTo>
                  <a:lnTo>
                    <a:pt x="69539" y="74542"/>
                  </a:lnTo>
                  <a:lnTo>
                    <a:pt x="69812" y="74633"/>
                  </a:lnTo>
                  <a:lnTo>
                    <a:pt x="70039" y="74542"/>
                  </a:lnTo>
                  <a:lnTo>
                    <a:pt x="70448" y="74314"/>
                  </a:lnTo>
                  <a:lnTo>
                    <a:pt x="70721" y="74133"/>
                  </a:lnTo>
                  <a:lnTo>
                    <a:pt x="70812" y="73996"/>
                  </a:lnTo>
                  <a:lnTo>
                    <a:pt x="70858" y="73723"/>
                  </a:lnTo>
                  <a:lnTo>
                    <a:pt x="70721" y="73541"/>
                  </a:lnTo>
                  <a:lnTo>
                    <a:pt x="70858" y="73268"/>
                  </a:lnTo>
                  <a:lnTo>
                    <a:pt x="70858" y="73086"/>
                  </a:lnTo>
                  <a:lnTo>
                    <a:pt x="70858" y="72996"/>
                  </a:lnTo>
                  <a:lnTo>
                    <a:pt x="70903" y="73132"/>
                  </a:lnTo>
                  <a:lnTo>
                    <a:pt x="71040" y="73132"/>
                  </a:lnTo>
                  <a:lnTo>
                    <a:pt x="71085" y="1320"/>
                  </a:lnTo>
                  <a:lnTo>
                    <a:pt x="70949" y="1502"/>
                  </a:lnTo>
                  <a:lnTo>
                    <a:pt x="70812" y="1502"/>
                  </a:lnTo>
                  <a:lnTo>
                    <a:pt x="70812" y="1411"/>
                  </a:lnTo>
                  <a:lnTo>
                    <a:pt x="70903" y="1229"/>
                  </a:lnTo>
                  <a:lnTo>
                    <a:pt x="70903" y="1138"/>
                  </a:lnTo>
                  <a:lnTo>
                    <a:pt x="70812" y="1138"/>
                  </a:lnTo>
                  <a:lnTo>
                    <a:pt x="70539" y="1502"/>
                  </a:lnTo>
                  <a:lnTo>
                    <a:pt x="70176" y="1638"/>
                  </a:lnTo>
                  <a:lnTo>
                    <a:pt x="70039" y="1592"/>
                  </a:lnTo>
                  <a:lnTo>
                    <a:pt x="70176" y="1411"/>
                  </a:lnTo>
                  <a:lnTo>
                    <a:pt x="70358" y="1365"/>
                  </a:lnTo>
                  <a:lnTo>
                    <a:pt x="70494" y="1092"/>
                  </a:lnTo>
                  <a:lnTo>
                    <a:pt x="70448" y="956"/>
                  </a:lnTo>
                  <a:lnTo>
                    <a:pt x="70539" y="774"/>
                  </a:lnTo>
                  <a:lnTo>
                    <a:pt x="70539" y="683"/>
                  </a:lnTo>
                  <a:lnTo>
                    <a:pt x="70676" y="592"/>
                  </a:lnTo>
                  <a:lnTo>
                    <a:pt x="70676" y="546"/>
                  </a:lnTo>
                  <a:lnTo>
                    <a:pt x="70448" y="455"/>
                  </a:lnTo>
                  <a:lnTo>
                    <a:pt x="70358" y="410"/>
                  </a:lnTo>
                  <a:lnTo>
                    <a:pt x="70358" y="183"/>
                  </a:lnTo>
                  <a:lnTo>
                    <a:pt x="70312" y="183"/>
                  </a:lnTo>
                  <a:lnTo>
                    <a:pt x="70085" y="365"/>
                  </a:lnTo>
                  <a:lnTo>
                    <a:pt x="69857" y="319"/>
                  </a:lnTo>
                  <a:lnTo>
                    <a:pt x="69766" y="92"/>
                  </a:lnTo>
                  <a:lnTo>
                    <a:pt x="69630" y="92"/>
                  </a:lnTo>
                  <a:lnTo>
                    <a:pt x="69493" y="228"/>
                  </a:lnTo>
                  <a:lnTo>
                    <a:pt x="69311" y="1"/>
                  </a:lnTo>
                  <a:close/>
                </a:path>
              </a:pathLst>
            </a:custGeom>
            <a:solidFill>
              <a:srgbClr val="BDC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82" name="Google Shape;4182;p132"/>
          <p:cNvCxnSpPr/>
          <p:nvPr/>
        </p:nvCxnSpPr>
        <p:spPr>
          <a:xfrm>
            <a:off x="764100" y="2223775"/>
            <a:ext cx="1582500" cy="0"/>
          </a:xfrm>
          <a:prstGeom prst="straightConnector1">
            <a:avLst/>
          </a:prstGeom>
          <a:noFill/>
          <a:ln cap="flat" cmpd="sng" w="9525">
            <a:solidFill>
              <a:srgbClr val="4285F4"/>
            </a:solidFill>
            <a:prstDash val="solid"/>
            <a:round/>
            <a:headEnd len="med" w="med" type="none"/>
            <a:tailEnd len="med" w="med" type="none"/>
          </a:ln>
        </p:spPr>
      </p:cxnSp>
      <p:grpSp>
        <p:nvGrpSpPr>
          <p:cNvPr id="4183" name="Google Shape;4183;p132"/>
          <p:cNvGrpSpPr/>
          <p:nvPr/>
        </p:nvGrpSpPr>
        <p:grpSpPr>
          <a:xfrm>
            <a:off x="764099" y="1664208"/>
            <a:ext cx="8219918" cy="2346717"/>
            <a:chOff x="764099" y="1664208"/>
            <a:chExt cx="8219918" cy="2346717"/>
          </a:xfrm>
        </p:grpSpPr>
        <p:grpSp>
          <p:nvGrpSpPr>
            <p:cNvPr id="4184" name="Google Shape;4184;p132"/>
            <p:cNvGrpSpPr/>
            <p:nvPr/>
          </p:nvGrpSpPr>
          <p:grpSpPr>
            <a:xfrm>
              <a:off x="764099" y="1664208"/>
              <a:ext cx="8219918" cy="2346717"/>
              <a:chOff x="764099" y="1664208"/>
              <a:chExt cx="8219918" cy="2346717"/>
            </a:xfrm>
          </p:grpSpPr>
          <p:grpSp>
            <p:nvGrpSpPr>
              <p:cNvPr id="4185" name="Google Shape;4185;p132"/>
              <p:cNvGrpSpPr/>
              <p:nvPr/>
            </p:nvGrpSpPr>
            <p:grpSpPr>
              <a:xfrm>
                <a:off x="764099" y="1664208"/>
                <a:ext cx="8219918" cy="2346717"/>
                <a:chOff x="764099" y="1664208"/>
                <a:chExt cx="8219918" cy="2346717"/>
              </a:xfrm>
            </p:grpSpPr>
            <p:grpSp>
              <p:nvGrpSpPr>
                <p:cNvPr id="4186" name="Google Shape;4186;p132"/>
                <p:cNvGrpSpPr/>
                <p:nvPr/>
              </p:nvGrpSpPr>
              <p:grpSpPr>
                <a:xfrm>
                  <a:off x="764099" y="2423599"/>
                  <a:ext cx="1281601" cy="687908"/>
                  <a:chOff x="764099" y="2423599"/>
                  <a:chExt cx="1281601" cy="687908"/>
                </a:xfrm>
              </p:grpSpPr>
              <p:sp>
                <p:nvSpPr>
                  <p:cNvPr id="4187" name="Google Shape;4187;p132"/>
                  <p:cNvSpPr txBox="1"/>
                  <p:nvPr/>
                </p:nvSpPr>
                <p:spPr>
                  <a:xfrm>
                    <a:off x="931200" y="2480413"/>
                    <a:ext cx="1114500" cy="1251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rgbClr val="3C4043"/>
                        </a:solidFill>
                        <a:latin typeface="Google Sans"/>
                        <a:ea typeface="Google Sans"/>
                        <a:cs typeface="Google Sans"/>
                        <a:sym typeface="Google Sans"/>
                      </a:rPr>
                      <a:t>Current regions</a:t>
                    </a:r>
                    <a:br>
                      <a:rPr lang="en" sz="800">
                        <a:solidFill>
                          <a:srgbClr val="3C4043"/>
                        </a:solidFill>
                        <a:latin typeface="Google Sans"/>
                        <a:ea typeface="Google Sans"/>
                        <a:cs typeface="Google Sans"/>
                        <a:sym typeface="Google Sans"/>
                      </a:rPr>
                    </a:br>
                    <a:r>
                      <a:rPr lang="en" sz="800">
                        <a:solidFill>
                          <a:srgbClr val="3C4043"/>
                        </a:solidFill>
                        <a:latin typeface="Google Sans"/>
                        <a:ea typeface="Google Sans"/>
                        <a:cs typeface="Google Sans"/>
                        <a:sym typeface="Google Sans"/>
                      </a:rPr>
                      <a:t>and number of zones</a:t>
                    </a:r>
                    <a:endParaRPr sz="800">
                      <a:solidFill>
                        <a:srgbClr val="3C4043"/>
                      </a:solidFill>
                      <a:latin typeface="Google Sans"/>
                      <a:ea typeface="Google Sans"/>
                      <a:cs typeface="Google Sans"/>
                      <a:sym typeface="Google Sans"/>
                    </a:endParaRPr>
                  </a:p>
                </p:txBody>
              </p:sp>
              <p:sp>
                <p:nvSpPr>
                  <p:cNvPr id="4188" name="Google Shape;4188;p132"/>
                  <p:cNvSpPr/>
                  <p:nvPr/>
                </p:nvSpPr>
                <p:spPr>
                  <a:xfrm>
                    <a:off x="764099" y="2423599"/>
                    <a:ext cx="167101" cy="238717"/>
                  </a:xfrm>
                  <a:custGeom>
                    <a:rect b="b" l="l" r="r" t="t"/>
                    <a:pathLst>
                      <a:path extrusionOk="0" h="185772" w="130040">
                        <a:moveTo>
                          <a:pt x="65391" y="0"/>
                        </a:moveTo>
                        <a:cubicBezTo>
                          <a:pt x="28980" y="0"/>
                          <a:pt x="0" y="28980"/>
                          <a:pt x="0" y="65391"/>
                        </a:cubicBezTo>
                        <a:cubicBezTo>
                          <a:pt x="0" y="113692"/>
                          <a:pt x="65391" y="185771"/>
                          <a:pt x="65391" y="185771"/>
                        </a:cubicBezTo>
                        <a:cubicBezTo>
                          <a:pt x="65391" y="185771"/>
                          <a:pt x="130040" y="113692"/>
                          <a:pt x="130040" y="65391"/>
                        </a:cubicBezTo>
                        <a:cubicBezTo>
                          <a:pt x="130040" y="28980"/>
                          <a:pt x="101060" y="0"/>
                          <a:pt x="65391" y="0"/>
                        </a:cubicBezTo>
                        <a:close/>
                      </a:path>
                    </a:pathLst>
                  </a:custGeom>
                  <a:solidFill>
                    <a:srgbClr val="4285F4"/>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rgbClr val="FFFFFF"/>
                      </a:solidFill>
                      <a:latin typeface="Google Sans"/>
                      <a:ea typeface="Google Sans"/>
                      <a:cs typeface="Google Sans"/>
                      <a:sym typeface="Google Sans"/>
                    </a:endParaRPr>
                  </a:p>
                </p:txBody>
              </p:sp>
              <p:sp>
                <p:nvSpPr>
                  <p:cNvPr id="4189" name="Google Shape;4189;p132"/>
                  <p:cNvSpPr txBox="1"/>
                  <p:nvPr/>
                </p:nvSpPr>
                <p:spPr>
                  <a:xfrm>
                    <a:off x="931200" y="2929598"/>
                    <a:ext cx="1114500" cy="1251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rgbClr val="3C4043"/>
                        </a:solidFill>
                        <a:latin typeface="Google Sans"/>
                        <a:ea typeface="Google Sans"/>
                        <a:cs typeface="Google Sans"/>
                        <a:sym typeface="Google Sans"/>
                      </a:rPr>
                      <a:t>Future regions</a:t>
                    </a:r>
                    <a:endParaRPr sz="8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3C4043"/>
                        </a:solidFill>
                        <a:latin typeface="Google Sans"/>
                        <a:ea typeface="Google Sans"/>
                        <a:cs typeface="Google Sans"/>
                        <a:sym typeface="Google Sans"/>
                      </a:rPr>
                      <a:t>and number of zones</a:t>
                    </a:r>
                    <a:endParaRPr sz="800">
                      <a:solidFill>
                        <a:srgbClr val="3C4043"/>
                      </a:solidFill>
                      <a:latin typeface="Google Sans"/>
                      <a:ea typeface="Google Sans"/>
                      <a:cs typeface="Google Sans"/>
                      <a:sym typeface="Google Sans"/>
                    </a:endParaRPr>
                  </a:p>
                </p:txBody>
              </p:sp>
              <p:sp>
                <p:nvSpPr>
                  <p:cNvPr id="4190" name="Google Shape;4190;p132"/>
                  <p:cNvSpPr/>
                  <p:nvPr/>
                </p:nvSpPr>
                <p:spPr>
                  <a:xfrm>
                    <a:off x="764099" y="2872790"/>
                    <a:ext cx="167101" cy="238717"/>
                  </a:xfrm>
                  <a:custGeom>
                    <a:rect b="b" l="l" r="r" t="t"/>
                    <a:pathLst>
                      <a:path extrusionOk="0" h="185772" w="130040">
                        <a:moveTo>
                          <a:pt x="65391" y="0"/>
                        </a:moveTo>
                        <a:cubicBezTo>
                          <a:pt x="28980" y="0"/>
                          <a:pt x="0" y="28980"/>
                          <a:pt x="0" y="65391"/>
                        </a:cubicBezTo>
                        <a:cubicBezTo>
                          <a:pt x="0" y="113692"/>
                          <a:pt x="65391" y="185771"/>
                          <a:pt x="65391" y="185771"/>
                        </a:cubicBezTo>
                        <a:cubicBezTo>
                          <a:pt x="65391" y="185771"/>
                          <a:pt x="130040" y="113692"/>
                          <a:pt x="130040" y="65391"/>
                        </a:cubicBezTo>
                        <a:cubicBezTo>
                          <a:pt x="130040" y="28980"/>
                          <a:pt x="101060" y="0"/>
                          <a:pt x="65391" y="0"/>
                        </a:cubicBezTo>
                        <a:close/>
                      </a:path>
                    </a:pathLst>
                  </a:custGeom>
                  <a:solidFill>
                    <a:srgbClr val="FFFFFF"/>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800">
                      <a:solidFill>
                        <a:srgbClr val="FFFFFF"/>
                      </a:solidFill>
                      <a:latin typeface="Google Sans"/>
                      <a:ea typeface="Google Sans"/>
                      <a:cs typeface="Google Sans"/>
                      <a:sym typeface="Google Sans"/>
                    </a:endParaRPr>
                  </a:p>
                </p:txBody>
              </p:sp>
            </p:grpSp>
            <p:sp>
              <p:nvSpPr>
                <p:cNvPr id="4191" name="Google Shape;4191;p132"/>
                <p:cNvSpPr txBox="1"/>
                <p:nvPr/>
              </p:nvSpPr>
              <p:spPr>
                <a:xfrm>
                  <a:off x="2865425" y="2715163"/>
                  <a:ext cx="7527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Mumbai</a:t>
                  </a:r>
                  <a:endParaRPr sz="700">
                    <a:solidFill>
                      <a:srgbClr val="3C4043"/>
                    </a:solidFill>
                    <a:latin typeface="Google Sans"/>
                    <a:ea typeface="Google Sans"/>
                    <a:cs typeface="Google Sans"/>
                    <a:sym typeface="Google Sans"/>
                  </a:endParaRPr>
                </a:p>
              </p:txBody>
            </p:sp>
            <p:sp>
              <p:nvSpPr>
                <p:cNvPr id="4192" name="Google Shape;4192;p132"/>
                <p:cNvSpPr txBox="1"/>
                <p:nvPr/>
              </p:nvSpPr>
              <p:spPr>
                <a:xfrm>
                  <a:off x="3464175" y="2954513"/>
                  <a:ext cx="7527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Singapore</a:t>
                  </a:r>
                  <a:endParaRPr sz="700">
                    <a:solidFill>
                      <a:srgbClr val="3C4043"/>
                    </a:solidFill>
                    <a:latin typeface="Google Sans"/>
                    <a:ea typeface="Google Sans"/>
                    <a:cs typeface="Google Sans"/>
                    <a:sym typeface="Google Sans"/>
                  </a:endParaRPr>
                </a:p>
              </p:txBody>
            </p:sp>
            <p:sp>
              <p:nvSpPr>
                <p:cNvPr id="4193" name="Google Shape;4193;p132"/>
                <p:cNvSpPr txBox="1"/>
                <p:nvPr/>
              </p:nvSpPr>
              <p:spPr>
                <a:xfrm>
                  <a:off x="2666950" y="3123288"/>
                  <a:ext cx="7527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3C4043"/>
                      </a:solidFill>
                      <a:latin typeface="Google Sans"/>
                      <a:ea typeface="Google Sans"/>
                      <a:cs typeface="Google Sans"/>
                      <a:sym typeface="Google Sans"/>
                    </a:rPr>
                    <a:t>Jakarta</a:t>
                  </a:r>
                  <a:endParaRPr sz="700">
                    <a:solidFill>
                      <a:srgbClr val="3C4043"/>
                    </a:solidFill>
                    <a:latin typeface="Google Sans"/>
                    <a:ea typeface="Google Sans"/>
                    <a:cs typeface="Google Sans"/>
                    <a:sym typeface="Google Sans"/>
                  </a:endParaRPr>
                </a:p>
              </p:txBody>
            </p:sp>
            <p:sp>
              <p:nvSpPr>
                <p:cNvPr id="4194" name="Google Shape;4194;p132"/>
                <p:cNvSpPr txBox="1"/>
                <p:nvPr/>
              </p:nvSpPr>
              <p:spPr>
                <a:xfrm>
                  <a:off x="4179100" y="3772125"/>
                  <a:ext cx="8157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Sydney</a:t>
                  </a:r>
                  <a:endParaRPr sz="700">
                    <a:solidFill>
                      <a:srgbClr val="3C4043"/>
                    </a:solidFill>
                    <a:latin typeface="Google Sans"/>
                    <a:ea typeface="Google Sans"/>
                    <a:cs typeface="Google Sans"/>
                    <a:sym typeface="Google Sans"/>
                  </a:endParaRPr>
                </a:p>
              </p:txBody>
            </p:sp>
            <p:sp>
              <p:nvSpPr>
                <p:cNvPr id="4195" name="Google Shape;4195;p132"/>
                <p:cNvSpPr txBox="1"/>
                <p:nvPr/>
              </p:nvSpPr>
              <p:spPr>
                <a:xfrm>
                  <a:off x="4018150" y="2182988"/>
                  <a:ext cx="7527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Tokyo</a:t>
                  </a:r>
                  <a:endParaRPr sz="700">
                    <a:solidFill>
                      <a:srgbClr val="3C4043"/>
                    </a:solidFill>
                    <a:latin typeface="Google Sans"/>
                    <a:ea typeface="Google Sans"/>
                    <a:cs typeface="Google Sans"/>
                    <a:sym typeface="Google Sans"/>
                  </a:endParaRPr>
                </a:p>
              </p:txBody>
            </p:sp>
            <p:sp>
              <p:nvSpPr>
                <p:cNvPr id="4196" name="Google Shape;4196;p132"/>
                <p:cNvSpPr txBox="1"/>
                <p:nvPr/>
              </p:nvSpPr>
              <p:spPr>
                <a:xfrm>
                  <a:off x="3108960" y="2340864"/>
                  <a:ext cx="7527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3C4043"/>
                      </a:solidFill>
                      <a:latin typeface="Google Sans"/>
                      <a:ea typeface="Google Sans"/>
                      <a:cs typeface="Google Sans"/>
                      <a:sym typeface="Google Sans"/>
                    </a:rPr>
                    <a:t>Osaka</a:t>
                  </a:r>
                  <a:endParaRPr sz="700">
                    <a:solidFill>
                      <a:srgbClr val="3C4043"/>
                    </a:solidFill>
                    <a:latin typeface="Google Sans"/>
                    <a:ea typeface="Google Sans"/>
                    <a:cs typeface="Google Sans"/>
                    <a:sym typeface="Google Sans"/>
                  </a:endParaRPr>
                </a:p>
              </p:txBody>
            </p:sp>
            <p:sp>
              <p:nvSpPr>
                <p:cNvPr id="4197" name="Google Shape;4197;p132"/>
                <p:cNvSpPr txBox="1"/>
                <p:nvPr/>
              </p:nvSpPr>
              <p:spPr>
                <a:xfrm>
                  <a:off x="2796675" y="2532713"/>
                  <a:ext cx="7527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3C4043"/>
                      </a:solidFill>
                      <a:latin typeface="Google Sans"/>
                      <a:ea typeface="Google Sans"/>
                      <a:cs typeface="Google Sans"/>
                      <a:sym typeface="Google Sans"/>
                    </a:rPr>
                    <a:t>Hong Kong</a:t>
                  </a:r>
                  <a:endParaRPr sz="700">
                    <a:solidFill>
                      <a:srgbClr val="3C4043"/>
                    </a:solidFill>
                    <a:latin typeface="Google Sans"/>
                    <a:ea typeface="Google Sans"/>
                    <a:cs typeface="Google Sans"/>
                    <a:sym typeface="Google Sans"/>
                  </a:endParaRPr>
                </a:p>
              </p:txBody>
            </p:sp>
            <p:sp>
              <p:nvSpPr>
                <p:cNvPr id="4198" name="Google Shape;4198;p132"/>
                <p:cNvSpPr txBox="1"/>
                <p:nvPr/>
              </p:nvSpPr>
              <p:spPr>
                <a:xfrm>
                  <a:off x="3741000" y="2532713"/>
                  <a:ext cx="7527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Taiwan</a:t>
                  </a:r>
                  <a:endParaRPr sz="700">
                    <a:solidFill>
                      <a:srgbClr val="3C4043"/>
                    </a:solidFill>
                    <a:latin typeface="Google Sans"/>
                    <a:ea typeface="Google Sans"/>
                    <a:cs typeface="Google Sans"/>
                    <a:sym typeface="Google Sans"/>
                  </a:endParaRPr>
                </a:p>
              </p:txBody>
            </p:sp>
            <p:sp>
              <p:nvSpPr>
                <p:cNvPr id="4199" name="Google Shape;4199;p132"/>
                <p:cNvSpPr/>
                <p:nvPr/>
              </p:nvSpPr>
              <p:spPr>
                <a:xfrm>
                  <a:off x="3414906" y="3138126"/>
                  <a:ext cx="121404" cy="172356"/>
                </a:xfrm>
                <a:custGeom>
                  <a:rect b="b" l="l" r="r" t="t"/>
                  <a:pathLst>
                    <a:path extrusionOk="0" h="7552" w="5323">
                      <a:moveTo>
                        <a:pt x="2763" y="1"/>
                      </a:moveTo>
                      <a:cubicBezTo>
                        <a:pt x="2737" y="1"/>
                        <a:pt x="2710" y="1"/>
                        <a:pt x="2684" y="2"/>
                      </a:cubicBezTo>
                      <a:cubicBezTo>
                        <a:pt x="1183" y="2"/>
                        <a:pt x="1" y="1184"/>
                        <a:pt x="1" y="2640"/>
                      </a:cubicBezTo>
                      <a:cubicBezTo>
                        <a:pt x="1" y="4595"/>
                        <a:pt x="2684" y="7552"/>
                        <a:pt x="2684" y="7552"/>
                      </a:cubicBezTo>
                      <a:cubicBezTo>
                        <a:pt x="2684" y="7552"/>
                        <a:pt x="5322" y="4595"/>
                        <a:pt x="5322" y="2640"/>
                      </a:cubicBezTo>
                      <a:cubicBezTo>
                        <a:pt x="5322" y="1211"/>
                        <a:pt x="4182" y="1"/>
                        <a:pt x="2763" y="1"/>
                      </a:cubicBezTo>
                      <a:close/>
                    </a:path>
                  </a:pathLst>
                </a:custGeom>
                <a:solidFill>
                  <a:srgbClr val="FFFFFF"/>
                </a:solidFill>
                <a:ln cap="flat" cmpd="sng" w="9525">
                  <a:solidFill>
                    <a:srgbClr val="4285F4"/>
                  </a:solidFill>
                  <a:prstDash val="solid"/>
                  <a:miter lim="45479"/>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4285F4"/>
                      </a:solidFill>
                      <a:latin typeface="Google Sans"/>
                      <a:ea typeface="Google Sans"/>
                      <a:cs typeface="Google Sans"/>
                      <a:sym typeface="Google Sans"/>
                    </a:rPr>
                    <a:t>3</a:t>
                  </a:r>
                  <a:endParaRPr sz="700">
                    <a:solidFill>
                      <a:srgbClr val="4285F4"/>
                    </a:solidFill>
                    <a:latin typeface="Google Sans"/>
                    <a:ea typeface="Google Sans"/>
                    <a:cs typeface="Google Sans"/>
                    <a:sym typeface="Google Sans"/>
                  </a:endParaRPr>
                </a:p>
              </p:txBody>
            </p:sp>
            <p:sp>
              <p:nvSpPr>
                <p:cNvPr id="4200" name="Google Shape;4200;p132"/>
                <p:cNvSpPr/>
                <p:nvPr/>
              </p:nvSpPr>
              <p:spPr>
                <a:xfrm>
                  <a:off x="2796685" y="2648241"/>
                  <a:ext cx="120355" cy="172333"/>
                </a:xfrm>
                <a:custGeom>
                  <a:rect b="b" l="l" r="r" t="t"/>
                  <a:pathLst>
                    <a:path extrusionOk="0" h="7551" w="5277">
                      <a:moveTo>
                        <a:pt x="2639" y="1"/>
                      </a:moveTo>
                      <a:cubicBezTo>
                        <a:pt x="1183" y="1"/>
                        <a:pt x="1" y="1183"/>
                        <a:pt x="1" y="2684"/>
                      </a:cubicBezTo>
                      <a:cubicBezTo>
                        <a:pt x="1" y="4639"/>
                        <a:pt x="2639" y="7550"/>
                        <a:pt x="2639" y="7550"/>
                      </a:cubicBezTo>
                      <a:cubicBezTo>
                        <a:pt x="2639" y="7550"/>
                        <a:pt x="5277" y="4639"/>
                        <a:pt x="5277" y="2684"/>
                      </a:cubicBezTo>
                      <a:cubicBezTo>
                        <a:pt x="5277" y="1183"/>
                        <a:pt x="4094" y="1"/>
                        <a:pt x="2639" y="1"/>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01" name="Google Shape;4201;p132"/>
                <p:cNvSpPr/>
                <p:nvPr/>
              </p:nvSpPr>
              <p:spPr>
                <a:xfrm>
                  <a:off x="3347487" y="2973120"/>
                  <a:ext cx="120355" cy="172333"/>
                </a:xfrm>
                <a:custGeom>
                  <a:rect b="b" l="l" r="r" t="t"/>
                  <a:pathLst>
                    <a:path extrusionOk="0" h="7551" w="5277">
                      <a:moveTo>
                        <a:pt x="2639" y="1"/>
                      </a:moveTo>
                      <a:cubicBezTo>
                        <a:pt x="1183" y="1"/>
                        <a:pt x="1" y="1183"/>
                        <a:pt x="1" y="2638"/>
                      </a:cubicBezTo>
                      <a:cubicBezTo>
                        <a:pt x="1" y="4594"/>
                        <a:pt x="2639" y="7550"/>
                        <a:pt x="2639" y="7550"/>
                      </a:cubicBezTo>
                      <a:cubicBezTo>
                        <a:pt x="2639" y="7550"/>
                        <a:pt x="5276" y="4594"/>
                        <a:pt x="5276" y="2638"/>
                      </a:cubicBezTo>
                      <a:cubicBezTo>
                        <a:pt x="5276" y="1183"/>
                        <a:pt x="4094" y="1"/>
                        <a:pt x="2639" y="1"/>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02" name="Google Shape;4202;p132"/>
                <p:cNvSpPr/>
                <p:nvPr/>
              </p:nvSpPr>
              <p:spPr>
                <a:xfrm>
                  <a:off x="4123375" y="3757826"/>
                  <a:ext cx="121382" cy="172310"/>
                </a:xfrm>
                <a:custGeom>
                  <a:rect b="b" l="l" r="r" t="t"/>
                  <a:pathLst>
                    <a:path extrusionOk="0" h="7550" w="5322">
                      <a:moveTo>
                        <a:pt x="2684" y="0"/>
                      </a:moveTo>
                      <a:cubicBezTo>
                        <a:pt x="1183" y="0"/>
                        <a:pt x="1" y="1183"/>
                        <a:pt x="1" y="2638"/>
                      </a:cubicBezTo>
                      <a:cubicBezTo>
                        <a:pt x="1" y="4594"/>
                        <a:pt x="2684" y="7550"/>
                        <a:pt x="2684" y="7550"/>
                      </a:cubicBezTo>
                      <a:cubicBezTo>
                        <a:pt x="2684" y="7550"/>
                        <a:pt x="5322" y="4594"/>
                        <a:pt x="5322" y="2638"/>
                      </a:cubicBezTo>
                      <a:cubicBezTo>
                        <a:pt x="5322" y="1183"/>
                        <a:pt x="4139" y="0"/>
                        <a:pt x="2684"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03" name="Google Shape;4203;p132"/>
                <p:cNvSpPr/>
                <p:nvPr/>
              </p:nvSpPr>
              <p:spPr>
                <a:xfrm>
                  <a:off x="3628589" y="2552752"/>
                  <a:ext cx="121382" cy="172333"/>
                </a:xfrm>
                <a:custGeom>
                  <a:rect b="b" l="l" r="r" t="t"/>
                  <a:pathLst>
                    <a:path extrusionOk="0" h="7551" w="5322">
                      <a:moveTo>
                        <a:pt x="2684" y="0"/>
                      </a:moveTo>
                      <a:cubicBezTo>
                        <a:pt x="1183" y="0"/>
                        <a:pt x="1" y="1183"/>
                        <a:pt x="1" y="2638"/>
                      </a:cubicBezTo>
                      <a:cubicBezTo>
                        <a:pt x="1" y="4639"/>
                        <a:pt x="2684" y="7550"/>
                        <a:pt x="2684" y="7550"/>
                      </a:cubicBezTo>
                      <a:cubicBezTo>
                        <a:pt x="2684" y="7550"/>
                        <a:pt x="5322" y="4639"/>
                        <a:pt x="5322" y="2638"/>
                      </a:cubicBezTo>
                      <a:cubicBezTo>
                        <a:pt x="5322" y="1183"/>
                        <a:pt x="4140" y="0"/>
                        <a:pt x="2684"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04" name="Google Shape;4204;p132"/>
                <p:cNvSpPr/>
                <p:nvPr/>
              </p:nvSpPr>
              <p:spPr>
                <a:xfrm>
                  <a:off x="5711461" y="2019768"/>
                  <a:ext cx="120355" cy="172333"/>
                </a:xfrm>
                <a:custGeom>
                  <a:rect b="b" l="l" r="r" t="t"/>
                  <a:pathLst>
                    <a:path extrusionOk="0" h="7551" w="5277">
                      <a:moveTo>
                        <a:pt x="2638" y="1"/>
                      </a:moveTo>
                      <a:cubicBezTo>
                        <a:pt x="1183" y="1"/>
                        <a:pt x="0" y="1183"/>
                        <a:pt x="0" y="2639"/>
                      </a:cubicBezTo>
                      <a:cubicBezTo>
                        <a:pt x="0" y="4640"/>
                        <a:pt x="2638" y="7550"/>
                        <a:pt x="2638" y="7550"/>
                      </a:cubicBezTo>
                      <a:cubicBezTo>
                        <a:pt x="2638" y="7550"/>
                        <a:pt x="5276" y="4640"/>
                        <a:pt x="5276" y="2639"/>
                      </a:cubicBezTo>
                      <a:cubicBezTo>
                        <a:pt x="5276" y="1183"/>
                        <a:pt x="4094" y="1"/>
                        <a:pt x="2638" y="1"/>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05" name="Google Shape;4205;p132"/>
                <p:cNvSpPr/>
                <p:nvPr/>
              </p:nvSpPr>
              <p:spPr>
                <a:xfrm>
                  <a:off x="6538165" y="2061794"/>
                  <a:ext cx="120355" cy="172333"/>
                </a:xfrm>
                <a:custGeom>
                  <a:rect b="b" l="l" r="r" t="t"/>
                  <a:pathLst>
                    <a:path extrusionOk="0" h="7551" w="5277">
                      <a:moveTo>
                        <a:pt x="2639" y="1"/>
                      </a:moveTo>
                      <a:cubicBezTo>
                        <a:pt x="1183" y="1"/>
                        <a:pt x="1" y="1183"/>
                        <a:pt x="1" y="2638"/>
                      </a:cubicBezTo>
                      <a:cubicBezTo>
                        <a:pt x="1" y="4639"/>
                        <a:pt x="2639" y="7550"/>
                        <a:pt x="2639" y="7550"/>
                      </a:cubicBezTo>
                      <a:cubicBezTo>
                        <a:pt x="2639" y="7550"/>
                        <a:pt x="5277" y="4639"/>
                        <a:pt x="5277" y="2638"/>
                      </a:cubicBezTo>
                      <a:cubicBezTo>
                        <a:pt x="5277" y="1183"/>
                        <a:pt x="4094" y="1"/>
                        <a:pt x="2639" y="1"/>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06" name="Google Shape;4206;p132"/>
                <p:cNvSpPr/>
                <p:nvPr/>
              </p:nvSpPr>
              <p:spPr>
                <a:xfrm>
                  <a:off x="8183880" y="1697451"/>
                  <a:ext cx="120332" cy="172310"/>
                </a:xfrm>
                <a:custGeom>
                  <a:rect b="b" l="l" r="r" t="t"/>
                  <a:pathLst>
                    <a:path extrusionOk="0" h="7550" w="5276">
                      <a:moveTo>
                        <a:pt x="2638" y="0"/>
                      </a:moveTo>
                      <a:cubicBezTo>
                        <a:pt x="1183" y="0"/>
                        <a:pt x="0" y="1183"/>
                        <a:pt x="0" y="2638"/>
                      </a:cubicBezTo>
                      <a:cubicBezTo>
                        <a:pt x="0" y="4639"/>
                        <a:pt x="2638" y="7550"/>
                        <a:pt x="2638" y="7550"/>
                      </a:cubicBezTo>
                      <a:cubicBezTo>
                        <a:pt x="2638" y="7550"/>
                        <a:pt x="5276" y="4639"/>
                        <a:pt x="5276" y="2638"/>
                      </a:cubicBezTo>
                      <a:cubicBezTo>
                        <a:pt x="5276" y="1183"/>
                        <a:pt x="4093" y="0"/>
                        <a:pt x="2638"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07" name="Google Shape;4207;p132"/>
                <p:cNvSpPr/>
                <p:nvPr/>
              </p:nvSpPr>
              <p:spPr>
                <a:xfrm>
                  <a:off x="7764250" y="1964228"/>
                  <a:ext cx="120332" cy="172333"/>
                </a:xfrm>
                <a:custGeom>
                  <a:rect b="b" l="l" r="r" t="t"/>
                  <a:pathLst>
                    <a:path extrusionOk="0" h="7551" w="5276">
                      <a:moveTo>
                        <a:pt x="2638" y="0"/>
                      </a:moveTo>
                      <a:cubicBezTo>
                        <a:pt x="1183" y="0"/>
                        <a:pt x="0" y="1183"/>
                        <a:pt x="0" y="2638"/>
                      </a:cubicBezTo>
                      <a:cubicBezTo>
                        <a:pt x="0" y="4594"/>
                        <a:pt x="2638" y="7550"/>
                        <a:pt x="2638" y="7550"/>
                      </a:cubicBezTo>
                      <a:cubicBezTo>
                        <a:pt x="2638" y="7550"/>
                        <a:pt x="5276" y="4594"/>
                        <a:pt x="5276" y="2638"/>
                      </a:cubicBezTo>
                      <a:cubicBezTo>
                        <a:pt x="5276" y="1183"/>
                        <a:pt x="4093" y="0"/>
                        <a:pt x="2638"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08" name="Google Shape;4208;p132"/>
                <p:cNvSpPr/>
                <p:nvPr/>
              </p:nvSpPr>
              <p:spPr>
                <a:xfrm>
                  <a:off x="7944726" y="2005629"/>
                  <a:ext cx="120355" cy="172333"/>
                </a:xfrm>
                <a:custGeom>
                  <a:rect b="b" l="l" r="r" t="t"/>
                  <a:pathLst>
                    <a:path extrusionOk="0" h="7551" w="5277">
                      <a:moveTo>
                        <a:pt x="2593" y="1"/>
                      </a:moveTo>
                      <a:cubicBezTo>
                        <a:pt x="1138" y="46"/>
                        <a:pt x="1" y="1183"/>
                        <a:pt x="1" y="2639"/>
                      </a:cubicBezTo>
                      <a:cubicBezTo>
                        <a:pt x="1" y="4640"/>
                        <a:pt x="2638" y="7550"/>
                        <a:pt x="2638" y="7550"/>
                      </a:cubicBezTo>
                      <a:cubicBezTo>
                        <a:pt x="2638" y="7550"/>
                        <a:pt x="5276" y="4594"/>
                        <a:pt x="5276" y="2639"/>
                      </a:cubicBezTo>
                      <a:cubicBezTo>
                        <a:pt x="5231" y="1183"/>
                        <a:pt x="4048" y="1"/>
                        <a:pt x="2593" y="1"/>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09" name="Google Shape;4209;p132"/>
                <p:cNvSpPr/>
                <p:nvPr/>
              </p:nvSpPr>
              <p:spPr>
                <a:xfrm>
                  <a:off x="7837896" y="2011973"/>
                  <a:ext cx="120332" cy="172333"/>
                </a:xfrm>
                <a:custGeom>
                  <a:rect b="b" l="l" r="r" t="t"/>
                  <a:pathLst>
                    <a:path extrusionOk="0" h="7551" w="5276">
                      <a:moveTo>
                        <a:pt x="2638" y="0"/>
                      </a:moveTo>
                      <a:cubicBezTo>
                        <a:pt x="1183" y="0"/>
                        <a:pt x="0" y="1183"/>
                        <a:pt x="0" y="2638"/>
                      </a:cubicBezTo>
                      <a:cubicBezTo>
                        <a:pt x="0" y="4594"/>
                        <a:pt x="2638" y="7550"/>
                        <a:pt x="2638" y="7550"/>
                      </a:cubicBezTo>
                      <a:cubicBezTo>
                        <a:pt x="2638" y="7550"/>
                        <a:pt x="5276" y="4594"/>
                        <a:pt x="5276" y="2638"/>
                      </a:cubicBezTo>
                      <a:cubicBezTo>
                        <a:pt x="5276" y="1183"/>
                        <a:pt x="4093" y="0"/>
                        <a:pt x="2638"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10" name="Google Shape;4210;p132"/>
                <p:cNvSpPr/>
                <p:nvPr/>
              </p:nvSpPr>
              <p:spPr>
                <a:xfrm>
                  <a:off x="6352489" y="2370058"/>
                  <a:ext cx="120355" cy="172333"/>
                </a:xfrm>
                <a:custGeom>
                  <a:rect b="b" l="l" r="r" t="t"/>
                  <a:pathLst>
                    <a:path extrusionOk="0" h="7551" w="5277">
                      <a:moveTo>
                        <a:pt x="2639" y="1"/>
                      </a:moveTo>
                      <a:cubicBezTo>
                        <a:pt x="1183" y="1"/>
                        <a:pt x="1" y="1183"/>
                        <a:pt x="1" y="2639"/>
                      </a:cubicBezTo>
                      <a:cubicBezTo>
                        <a:pt x="1" y="4640"/>
                        <a:pt x="2639" y="7551"/>
                        <a:pt x="2639" y="7551"/>
                      </a:cubicBezTo>
                      <a:cubicBezTo>
                        <a:pt x="2639" y="7551"/>
                        <a:pt x="5277" y="4640"/>
                        <a:pt x="5277" y="2639"/>
                      </a:cubicBezTo>
                      <a:cubicBezTo>
                        <a:pt x="5277" y="1183"/>
                        <a:pt x="4094" y="1"/>
                        <a:pt x="2639" y="1"/>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11" name="Google Shape;4211;p132"/>
                <p:cNvSpPr/>
                <p:nvPr/>
              </p:nvSpPr>
              <p:spPr>
                <a:xfrm>
                  <a:off x="6960354" y="3441232"/>
                  <a:ext cx="120332" cy="172333"/>
                </a:xfrm>
                <a:custGeom>
                  <a:rect b="b" l="l" r="r" t="t"/>
                  <a:pathLst>
                    <a:path extrusionOk="0" h="7551" w="5276">
                      <a:moveTo>
                        <a:pt x="2638" y="1"/>
                      </a:moveTo>
                      <a:cubicBezTo>
                        <a:pt x="1183" y="1"/>
                        <a:pt x="0" y="1183"/>
                        <a:pt x="0" y="2639"/>
                      </a:cubicBezTo>
                      <a:cubicBezTo>
                        <a:pt x="0" y="4640"/>
                        <a:pt x="2638" y="7551"/>
                        <a:pt x="2638" y="7551"/>
                      </a:cubicBezTo>
                      <a:cubicBezTo>
                        <a:pt x="2638" y="7551"/>
                        <a:pt x="5276" y="4640"/>
                        <a:pt x="5276" y="2639"/>
                      </a:cubicBezTo>
                      <a:cubicBezTo>
                        <a:pt x="5276" y="1183"/>
                        <a:pt x="4093" y="1"/>
                        <a:pt x="2638" y="1"/>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12" name="Google Shape;4212;p132"/>
                <p:cNvSpPr/>
                <p:nvPr/>
              </p:nvSpPr>
              <p:spPr>
                <a:xfrm>
                  <a:off x="6444813" y="2273542"/>
                  <a:ext cx="120355" cy="172310"/>
                </a:xfrm>
                <a:custGeom>
                  <a:rect b="b" l="l" r="r" t="t"/>
                  <a:pathLst>
                    <a:path extrusionOk="0" h="7550" w="5277">
                      <a:moveTo>
                        <a:pt x="2639" y="0"/>
                      </a:moveTo>
                      <a:cubicBezTo>
                        <a:pt x="1183" y="0"/>
                        <a:pt x="1" y="1183"/>
                        <a:pt x="1" y="2638"/>
                      </a:cubicBezTo>
                      <a:cubicBezTo>
                        <a:pt x="1" y="4639"/>
                        <a:pt x="2639" y="7550"/>
                        <a:pt x="2639" y="7550"/>
                      </a:cubicBezTo>
                      <a:cubicBezTo>
                        <a:pt x="2639" y="7550"/>
                        <a:pt x="5276" y="4639"/>
                        <a:pt x="5276" y="2638"/>
                      </a:cubicBezTo>
                      <a:cubicBezTo>
                        <a:pt x="5276" y="1183"/>
                        <a:pt x="4094" y="0"/>
                        <a:pt x="2639"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13" name="Google Shape;4213;p132"/>
                <p:cNvSpPr/>
                <p:nvPr/>
              </p:nvSpPr>
              <p:spPr>
                <a:xfrm>
                  <a:off x="6293319" y="2182053"/>
                  <a:ext cx="121382" cy="172333"/>
                </a:xfrm>
                <a:custGeom>
                  <a:rect b="b" l="l" r="r" t="t"/>
                  <a:pathLst>
                    <a:path extrusionOk="0" h="7551" w="5322">
                      <a:moveTo>
                        <a:pt x="2639" y="1"/>
                      </a:moveTo>
                      <a:cubicBezTo>
                        <a:pt x="1183" y="1"/>
                        <a:pt x="1" y="1183"/>
                        <a:pt x="1" y="2684"/>
                      </a:cubicBezTo>
                      <a:cubicBezTo>
                        <a:pt x="1" y="4640"/>
                        <a:pt x="2639" y="7550"/>
                        <a:pt x="2639" y="7550"/>
                      </a:cubicBezTo>
                      <a:cubicBezTo>
                        <a:pt x="2639" y="7550"/>
                        <a:pt x="5322" y="4640"/>
                        <a:pt x="5322" y="2684"/>
                      </a:cubicBezTo>
                      <a:cubicBezTo>
                        <a:pt x="5322" y="1183"/>
                        <a:pt x="4094" y="1"/>
                        <a:pt x="2639" y="1"/>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4</a:t>
                  </a:r>
                  <a:endParaRPr sz="700">
                    <a:solidFill>
                      <a:srgbClr val="FFFFFF"/>
                    </a:solidFill>
                    <a:latin typeface="Google Sans"/>
                    <a:ea typeface="Google Sans"/>
                    <a:cs typeface="Google Sans"/>
                    <a:sym typeface="Google Sans"/>
                  </a:endParaRPr>
                </a:p>
              </p:txBody>
            </p:sp>
            <p:sp>
              <p:nvSpPr>
                <p:cNvPr id="4214" name="Google Shape;4214;p132"/>
                <p:cNvSpPr/>
                <p:nvPr/>
              </p:nvSpPr>
              <p:spPr>
                <a:xfrm>
                  <a:off x="5685529" y="2310102"/>
                  <a:ext cx="120355" cy="172310"/>
                </a:xfrm>
                <a:custGeom>
                  <a:rect b="b" l="l" r="r" t="t"/>
                  <a:pathLst>
                    <a:path extrusionOk="0" h="7550" w="5277">
                      <a:moveTo>
                        <a:pt x="2638" y="0"/>
                      </a:moveTo>
                      <a:cubicBezTo>
                        <a:pt x="1183" y="0"/>
                        <a:pt x="0" y="1182"/>
                        <a:pt x="0" y="2638"/>
                      </a:cubicBezTo>
                      <a:cubicBezTo>
                        <a:pt x="0" y="4639"/>
                        <a:pt x="2638" y="7550"/>
                        <a:pt x="2638" y="7550"/>
                      </a:cubicBezTo>
                      <a:cubicBezTo>
                        <a:pt x="2638" y="7550"/>
                        <a:pt x="5276" y="4639"/>
                        <a:pt x="5276" y="2638"/>
                      </a:cubicBezTo>
                      <a:cubicBezTo>
                        <a:pt x="5276" y="1182"/>
                        <a:pt x="4094" y="0"/>
                        <a:pt x="2638"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15" name="Google Shape;4215;p132"/>
                <p:cNvSpPr/>
                <p:nvPr/>
              </p:nvSpPr>
              <p:spPr>
                <a:xfrm>
                  <a:off x="7875231" y="1910253"/>
                  <a:ext cx="121382" cy="172333"/>
                </a:xfrm>
                <a:custGeom>
                  <a:rect b="b" l="l" r="r" t="t"/>
                  <a:pathLst>
                    <a:path extrusionOk="0" h="7551" w="5322">
                      <a:moveTo>
                        <a:pt x="2638" y="0"/>
                      </a:moveTo>
                      <a:cubicBezTo>
                        <a:pt x="1183" y="0"/>
                        <a:pt x="0" y="1183"/>
                        <a:pt x="0" y="2638"/>
                      </a:cubicBezTo>
                      <a:cubicBezTo>
                        <a:pt x="0" y="4639"/>
                        <a:pt x="2638" y="7550"/>
                        <a:pt x="2638" y="7550"/>
                      </a:cubicBezTo>
                      <a:cubicBezTo>
                        <a:pt x="2638" y="7550"/>
                        <a:pt x="5322" y="4639"/>
                        <a:pt x="5322" y="2684"/>
                      </a:cubicBezTo>
                      <a:cubicBezTo>
                        <a:pt x="5322" y="1183"/>
                        <a:pt x="4094" y="0"/>
                        <a:pt x="2638"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16" name="Google Shape;4216;p132"/>
                <p:cNvSpPr txBox="1"/>
                <p:nvPr/>
              </p:nvSpPr>
              <p:spPr>
                <a:xfrm>
                  <a:off x="4958750" y="1975104"/>
                  <a:ext cx="7527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3C4043"/>
                      </a:solidFill>
                      <a:latin typeface="Google Sans"/>
                      <a:ea typeface="Google Sans"/>
                      <a:cs typeface="Google Sans"/>
                      <a:sym typeface="Google Sans"/>
                    </a:rPr>
                    <a:t>Oregon</a:t>
                  </a:r>
                  <a:endParaRPr sz="700">
                    <a:solidFill>
                      <a:srgbClr val="3C4043"/>
                    </a:solidFill>
                    <a:latin typeface="Google Sans"/>
                    <a:ea typeface="Google Sans"/>
                    <a:cs typeface="Google Sans"/>
                    <a:sym typeface="Google Sans"/>
                  </a:endParaRPr>
                </a:p>
              </p:txBody>
            </p:sp>
            <p:sp>
              <p:nvSpPr>
                <p:cNvPr id="4217" name="Google Shape;4217;p132"/>
                <p:cNvSpPr txBox="1"/>
                <p:nvPr/>
              </p:nvSpPr>
              <p:spPr>
                <a:xfrm>
                  <a:off x="4932825" y="2276856"/>
                  <a:ext cx="7527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3C4043"/>
                      </a:solidFill>
                      <a:latin typeface="Google Sans"/>
                      <a:ea typeface="Google Sans"/>
                      <a:cs typeface="Google Sans"/>
                      <a:sym typeface="Google Sans"/>
                    </a:rPr>
                    <a:t>Los Angeles</a:t>
                  </a:r>
                  <a:endParaRPr sz="700">
                    <a:solidFill>
                      <a:srgbClr val="3C4043"/>
                    </a:solidFill>
                    <a:latin typeface="Google Sans"/>
                    <a:ea typeface="Google Sans"/>
                    <a:cs typeface="Google Sans"/>
                    <a:sym typeface="Google Sans"/>
                  </a:endParaRPr>
                </a:p>
              </p:txBody>
            </p:sp>
            <p:sp>
              <p:nvSpPr>
                <p:cNvPr id="4218" name="Google Shape;4218;p132"/>
                <p:cNvSpPr txBox="1"/>
                <p:nvPr/>
              </p:nvSpPr>
              <p:spPr>
                <a:xfrm>
                  <a:off x="5879592" y="2148840"/>
                  <a:ext cx="4533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3C4043"/>
                      </a:solidFill>
                      <a:latin typeface="Google Sans"/>
                      <a:ea typeface="Google Sans"/>
                      <a:cs typeface="Google Sans"/>
                      <a:sym typeface="Google Sans"/>
                    </a:rPr>
                    <a:t>Iowa</a:t>
                  </a:r>
                  <a:endParaRPr sz="700">
                    <a:solidFill>
                      <a:srgbClr val="3C4043"/>
                    </a:solidFill>
                    <a:latin typeface="Google Sans"/>
                    <a:ea typeface="Google Sans"/>
                    <a:cs typeface="Google Sans"/>
                    <a:sym typeface="Google Sans"/>
                  </a:endParaRPr>
                </a:p>
              </p:txBody>
            </p:sp>
            <p:sp>
              <p:nvSpPr>
                <p:cNvPr id="4219" name="Google Shape;4219;p132"/>
                <p:cNvSpPr txBox="1"/>
                <p:nvPr/>
              </p:nvSpPr>
              <p:spPr>
                <a:xfrm>
                  <a:off x="6472850" y="2404325"/>
                  <a:ext cx="6798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S. Carolina</a:t>
                  </a:r>
                  <a:endParaRPr sz="700">
                    <a:solidFill>
                      <a:srgbClr val="3C4043"/>
                    </a:solidFill>
                    <a:latin typeface="Google Sans"/>
                    <a:ea typeface="Google Sans"/>
                    <a:cs typeface="Google Sans"/>
                    <a:sym typeface="Google Sans"/>
                  </a:endParaRPr>
                </a:p>
              </p:txBody>
            </p:sp>
            <p:sp>
              <p:nvSpPr>
                <p:cNvPr id="4220" name="Google Shape;4220;p132"/>
                <p:cNvSpPr txBox="1"/>
                <p:nvPr/>
              </p:nvSpPr>
              <p:spPr>
                <a:xfrm>
                  <a:off x="6565175" y="2247438"/>
                  <a:ext cx="6798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N. Virginia</a:t>
                  </a:r>
                  <a:endParaRPr sz="700">
                    <a:solidFill>
                      <a:srgbClr val="3C4043"/>
                    </a:solidFill>
                    <a:latin typeface="Google Sans"/>
                    <a:ea typeface="Google Sans"/>
                    <a:cs typeface="Google Sans"/>
                    <a:sym typeface="Google Sans"/>
                  </a:endParaRPr>
                </a:p>
              </p:txBody>
            </p:sp>
            <p:sp>
              <p:nvSpPr>
                <p:cNvPr id="4221" name="Google Shape;4221;p132"/>
                <p:cNvSpPr txBox="1"/>
                <p:nvPr/>
              </p:nvSpPr>
              <p:spPr>
                <a:xfrm>
                  <a:off x="6642450" y="2029968"/>
                  <a:ext cx="6798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Montréal</a:t>
                  </a:r>
                  <a:endParaRPr sz="700">
                    <a:solidFill>
                      <a:srgbClr val="3C4043"/>
                    </a:solidFill>
                    <a:latin typeface="Google Sans"/>
                    <a:ea typeface="Google Sans"/>
                    <a:cs typeface="Google Sans"/>
                    <a:sym typeface="Google Sans"/>
                  </a:endParaRPr>
                </a:p>
              </p:txBody>
            </p:sp>
            <p:sp>
              <p:nvSpPr>
                <p:cNvPr id="4222" name="Google Shape;4222;p132"/>
                <p:cNvSpPr txBox="1"/>
                <p:nvPr/>
              </p:nvSpPr>
              <p:spPr>
                <a:xfrm>
                  <a:off x="6280550" y="3407988"/>
                  <a:ext cx="6798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3C4043"/>
                      </a:solidFill>
                      <a:latin typeface="Google Sans"/>
                      <a:ea typeface="Google Sans"/>
                      <a:cs typeface="Google Sans"/>
                      <a:sym typeface="Google Sans"/>
                    </a:rPr>
                    <a:t>São Paulo</a:t>
                  </a:r>
                  <a:endParaRPr sz="700">
                    <a:solidFill>
                      <a:srgbClr val="3C4043"/>
                    </a:solidFill>
                    <a:latin typeface="Google Sans"/>
                    <a:ea typeface="Google Sans"/>
                    <a:cs typeface="Google Sans"/>
                    <a:sym typeface="Google Sans"/>
                  </a:endParaRPr>
                </a:p>
              </p:txBody>
            </p:sp>
            <p:sp>
              <p:nvSpPr>
                <p:cNvPr id="4223" name="Google Shape;4223;p132"/>
                <p:cNvSpPr txBox="1"/>
                <p:nvPr/>
              </p:nvSpPr>
              <p:spPr>
                <a:xfrm>
                  <a:off x="8304217" y="1664208"/>
                  <a:ext cx="6798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Finland</a:t>
                  </a:r>
                  <a:endParaRPr sz="700">
                    <a:solidFill>
                      <a:srgbClr val="3C4043"/>
                    </a:solidFill>
                    <a:latin typeface="Google Sans"/>
                    <a:ea typeface="Google Sans"/>
                    <a:cs typeface="Google Sans"/>
                    <a:sym typeface="Google Sans"/>
                  </a:endParaRPr>
                </a:p>
              </p:txBody>
            </p:sp>
            <p:sp>
              <p:nvSpPr>
                <p:cNvPr id="4224" name="Google Shape;4224;p132"/>
                <p:cNvSpPr txBox="1"/>
                <p:nvPr/>
              </p:nvSpPr>
              <p:spPr>
                <a:xfrm>
                  <a:off x="8074738" y="1956816"/>
                  <a:ext cx="6798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Frankfurt</a:t>
                  </a:r>
                  <a:endParaRPr sz="700">
                    <a:solidFill>
                      <a:srgbClr val="3C4043"/>
                    </a:solidFill>
                    <a:latin typeface="Google Sans"/>
                    <a:ea typeface="Google Sans"/>
                    <a:cs typeface="Google Sans"/>
                    <a:sym typeface="Google Sans"/>
                  </a:endParaRPr>
                </a:p>
              </p:txBody>
            </p:sp>
            <p:sp>
              <p:nvSpPr>
                <p:cNvPr id="4225" name="Google Shape;4225;p132"/>
                <p:cNvSpPr txBox="1"/>
                <p:nvPr/>
              </p:nvSpPr>
              <p:spPr>
                <a:xfrm>
                  <a:off x="8004263" y="2147866"/>
                  <a:ext cx="6798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Zurich</a:t>
                  </a:r>
                  <a:endParaRPr sz="700">
                    <a:solidFill>
                      <a:srgbClr val="3C4043"/>
                    </a:solidFill>
                    <a:latin typeface="Google Sans"/>
                    <a:ea typeface="Google Sans"/>
                    <a:cs typeface="Google Sans"/>
                    <a:sym typeface="Google Sans"/>
                  </a:endParaRPr>
                </a:p>
              </p:txBody>
            </p:sp>
            <p:sp>
              <p:nvSpPr>
                <p:cNvPr id="4226" name="Google Shape;4226;p132"/>
                <p:cNvSpPr/>
                <p:nvPr/>
              </p:nvSpPr>
              <p:spPr>
                <a:xfrm>
                  <a:off x="7930198" y="2106322"/>
                  <a:ext cx="120355" cy="172310"/>
                </a:xfrm>
                <a:custGeom>
                  <a:rect b="b" l="l" r="r" t="t"/>
                  <a:pathLst>
                    <a:path extrusionOk="0" h="7550" w="5277">
                      <a:moveTo>
                        <a:pt x="2639" y="0"/>
                      </a:moveTo>
                      <a:cubicBezTo>
                        <a:pt x="1183" y="0"/>
                        <a:pt x="1" y="1183"/>
                        <a:pt x="1" y="2638"/>
                      </a:cubicBezTo>
                      <a:cubicBezTo>
                        <a:pt x="1" y="4639"/>
                        <a:pt x="2639" y="7550"/>
                        <a:pt x="2639" y="7550"/>
                      </a:cubicBezTo>
                      <a:cubicBezTo>
                        <a:pt x="2639" y="7550"/>
                        <a:pt x="5277" y="4639"/>
                        <a:pt x="5277" y="2638"/>
                      </a:cubicBezTo>
                      <a:cubicBezTo>
                        <a:pt x="5277" y="1183"/>
                        <a:pt x="4094" y="0"/>
                        <a:pt x="2639"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27" name="Google Shape;4227;p132"/>
                <p:cNvSpPr txBox="1"/>
                <p:nvPr/>
              </p:nvSpPr>
              <p:spPr>
                <a:xfrm>
                  <a:off x="7213225" y="2147975"/>
                  <a:ext cx="6798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3C4043"/>
                      </a:solidFill>
                      <a:latin typeface="Google Sans"/>
                      <a:ea typeface="Google Sans"/>
                      <a:cs typeface="Google Sans"/>
                      <a:sym typeface="Google Sans"/>
                    </a:rPr>
                    <a:t>Belgium</a:t>
                  </a:r>
                  <a:endParaRPr sz="700">
                    <a:solidFill>
                      <a:srgbClr val="3C4043"/>
                    </a:solidFill>
                    <a:latin typeface="Google Sans"/>
                    <a:ea typeface="Google Sans"/>
                    <a:cs typeface="Google Sans"/>
                    <a:sym typeface="Google Sans"/>
                  </a:endParaRPr>
                </a:p>
              </p:txBody>
            </p:sp>
            <p:sp>
              <p:nvSpPr>
                <p:cNvPr id="4228" name="Google Shape;4228;p132"/>
                <p:cNvSpPr txBox="1"/>
                <p:nvPr/>
              </p:nvSpPr>
              <p:spPr>
                <a:xfrm>
                  <a:off x="7094800" y="1930975"/>
                  <a:ext cx="6798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3C4043"/>
                      </a:solidFill>
                      <a:latin typeface="Google Sans"/>
                      <a:ea typeface="Google Sans"/>
                      <a:cs typeface="Google Sans"/>
                      <a:sym typeface="Google Sans"/>
                    </a:rPr>
                    <a:t>London</a:t>
                  </a:r>
                  <a:endParaRPr sz="700">
                    <a:solidFill>
                      <a:srgbClr val="3C4043"/>
                    </a:solidFill>
                    <a:latin typeface="Google Sans"/>
                    <a:ea typeface="Google Sans"/>
                    <a:cs typeface="Google Sans"/>
                    <a:sym typeface="Google Sans"/>
                  </a:endParaRPr>
                </a:p>
              </p:txBody>
            </p:sp>
            <p:sp>
              <p:nvSpPr>
                <p:cNvPr id="4229" name="Google Shape;4229;p132"/>
                <p:cNvSpPr txBox="1"/>
                <p:nvPr/>
              </p:nvSpPr>
              <p:spPr>
                <a:xfrm>
                  <a:off x="7244975" y="1768375"/>
                  <a:ext cx="6798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3C4043"/>
                      </a:solidFill>
                      <a:latin typeface="Google Sans"/>
                      <a:ea typeface="Google Sans"/>
                      <a:cs typeface="Google Sans"/>
                      <a:sym typeface="Google Sans"/>
                    </a:rPr>
                    <a:t>Netherlands</a:t>
                  </a:r>
                  <a:endParaRPr sz="700">
                    <a:solidFill>
                      <a:srgbClr val="3C4043"/>
                    </a:solidFill>
                    <a:latin typeface="Google Sans"/>
                    <a:ea typeface="Google Sans"/>
                    <a:cs typeface="Google Sans"/>
                    <a:sym typeface="Google Sans"/>
                  </a:endParaRPr>
                </a:p>
              </p:txBody>
            </p:sp>
          </p:grpSp>
          <p:sp>
            <p:nvSpPr>
              <p:cNvPr id="4230" name="Google Shape;4230;p132"/>
              <p:cNvSpPr/>
              <p:nvPr/>
            </p:nvSpPr>
            <p:spPr>
              <a:xfrm>
                <a:off x="3685032" y="2212848"/>
                <a:ext cx="120355" cy="172310"/>
              </a:xfrm>
              <a:custGeom>
                <a:rect b="b" l="l" r="r" t="t"/>
                <a:pathLst>
                  <a:path extrusionOk="0" h="7550" w="5277">
                    <a:moveTo>
                      <a:pt x="2638" y="0"/>
                    </a:moveTo>
                    <a:cubicBezTo>
                      <a:pt x="1183" y="0"/>
                      <a:pt x="0" y="1182"/>
                      <a:pt x="0" y="2638"/>
                    </a:cubicBezTo>
                    <a:cubicBezTo>
                      <a:pt x="0" y="4639"/>
                      <a:pt x="2638" y="7550"/>
                      <a:pt x="2638" y="7550"/>
                    </a:cubicBezTo>
                    <a:cubicBezTo>
                      <a:pt x="2638" y="7550"/>
                      <a:pt x="5276" y="4639"/>
                      <a:pt x="5276" y="2638"/>
                    </a:cubicBezTo>
                    <a:cubicBezTo>
                      <a:pt x="5276" y="1182"/>
                      <a:pt x="4094" y="0"/>
                      <a:pt x="2638" y="0"/>
                    </a:cubicBezTo>
                    <a:close/>
                  </a:path>
                </a:pathLst>
              </a:custGeom>
              <a:solidFill>
                <a:srgbClr val="FFFFFF"/>
              </a:solidFill>
              <a:ln cap="flat" cmpd="sng" w="9525">
                <a:solidFill>
                  <a:srgbClr val="4285F4"/>
                </a:solidFill>
                <a:prstDash val="solid"/>
                <a:miter lim="45479"/>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4285F4"/>
                    </a:solidFill>
                    <a:latin typeface="Google Sans"/>
                    <a:ea typeface="Google Sans"/>
                    <a:cs typeface="Google Sans"/>
                    <a:sym typeface="Google Sans"/>
                  </a:rPr>
                  <a:t>3</a:t>
                </a:r>
                <a:endParaRPr sz="700">
                  <a:solidFill>
                    <a:srgbClr val="4285F4"/>
                  </a:solidFill>
                  <a:latin typeface="Google Sans"/>
                  <a:ea typeface="Google Sans"/>
                  <a:cs typeface="Google Sans"/>
                  <a:sym typeface="Google Sans"/>
                </a:endParaRPr>
              </a:p>
            </p:txBody>
          </p:sp>
          <p:sp>
            <p:nvSpPr>
              <p:cNvPr id="4231" name="Google Shape;4231;p132"/>
              <p:cNvSpPr txBox="1"/>
              <p:nvPr/>
            </p:nvSpPr>
            <p:spPr>
              <a:xfrm>
                <a:off x="2944368" y="2148840"/>
                <a:ext cx="7527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3C4043"/>
                    </a:solidFill>
                    <a:latin typeface="Google Sans"/>
                    <a:ea typeface="Google Sans"/>
                    <a:cs typeface="Google Sans"/>
                    <a:sym typeface="Google Sans"/>
                  </a:rPr>
                  <a:t>Seoul</a:t>
                </a:r>
                <a:endParaRPr sz="700">
                  <a:solidFill>
                    <a:srgbClr val="3C4043"/>
                  </a:solidFill>
                  <a:latin typeface="Google Sans"/>
                  <a:ea typeface="Google Sans"/>
                  <a:cs typeface="Google Sans"/>
                  <a:sym typeface="Google Sans"/>
                </a:endParaRPr>
              </a:p>
            </p:txBody>
          </p:sp>
          <p:sp>
            <p:nvSpPr>
              <p:cNvPr id="4232" name="Google Shape;4232;p132"/>
              <p:cNvSpPr/>
              <p:nvPr/>
            </p:nvSpPr>
            <p:spPr>
              <a:xfrm>
                <a:off x="3508364" y="2571752"/>
                <a:ext cx="121382" cy="172333"/>
              </a:xfrm>
              <a:custGeom>
                <a:rect b="b" l="l" r="r" t="t"/>
                <a:pathLst>
                  <a:path extrusionOk="0" h="7551" w="5322">
                    <a:moveTo>
                      <a:pt x="2684" y="0"/>
                    </a:moveTo>
                    <a:cubicBezTo>
                      <a:pt x="1183" y="0"/>
                      <a:pt x="1" y="1183"/>
                      <a:pt x="1" y="2638"/>
                    </a:cubicBezTo>
                    <a:cubicBezTo>
                      <a:pt x="1" y="4639"/>
                      <a:pt x="2684" y="7550"/>
                      <a:pt x="2684" y="7550"/>
                    </a:cubicBezTo>
                    <a:cubicBezTo>
                      <a:pt x="2684" y="7550"/>
                      <a:pt x="5322" y="4639"/>
                      <a:pt x="5322" y="2638"/>
                    </a:cubicBezTo>
                    <a:cubicBezTo>
                      <a:pt x="5322" y="1183"/>
                      <a:pt x="4140" y="0"/>
                      <a:pt x="2684"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33" name="Google Shape;4233;p132"/>
              <p:cNvSpPr/>
              <p:nvPr/>
            </p:nvSpPr>
            <p:spPr>
              <a:xfrm>
                <a:off x="5852160" y="2117286"/>
                <a:ext cx="120355" cy="172310"/>
              </a:xfrm>
              <a:custGeom>
                <a:rect b="b" l="l" r="r" t="t"/>
                <a:pathLst>
                  <a:path extrusionOk="0" h="7550" w="5277">
                    <a:moveTo>
                      <a:pt x="2638" y="0"/>
                    </a:moveTo>
                    <a:cubicBezTo>
                      <a:pt x="1183" y="0"/>
                      <a:pt x="0" y="1182"/>
                      <a:pt x="0" y="2638"/>
                    </a:cubicBezTo>
                    <a:cubicBezTo>
                      <a:pt x="0" y="4639"/>
                      <a:pt x="2638" y="7550"/>
                      <a:pt x="2638" y="7550"/>
                    </a:cubicBezTo>
                    <a:cubicBezTo>
                      <a:pt x="2638" y="7550"/>
                      <a:pt x="5276" y="4639"/>
                      <a:pt x="5276" y="2638"/>
                    </a:cubicBezTo>
                    <a:cubicBezTo>
                      <a:pt x="5276" y="1182"/>
                      <a:pt x="4094" y="0"/>
                      <a:pt x="2638" y="0"/>
                    </a:cubicBezTo>
                    <a:close/>
                  </a:path>
                </a:pathLst>
              </a:custGeom>
              <a:solidFill>
                <a:srgbClr val="FFFFFF"/>
              </a:solidFill>
              <a:ln cap="flat" cmpd="sng" w="9525">
                <a:solidFill>
                  <a:srgbClr val="4285F4"/>
                </a:solidFill>
                <a:prstDash val="solid"/>
                <a:miter lim="45479"/>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4285F4"/>
                    </a:solidFill>
                    <a:latin typeface="Google Sans"/>
                    <a:ea typeface="Google Sans"/>
                    <a:cs typeface="Google Sans"/>
                    <a:sym typeface="Google Sans"/>
                  </a:rPr>
                  <a:t>3</a:t>
                </a:r>
                <a:endParaRPr sz="700">
                  <a:solidFill>
                    <a:srgbClr val="4285F4"/>
                  </a:solidFill>
                  <a:latin typeface="Google Sans"/>
                  <a:ea typeface="Google Sans"/>
                  <a:cs typeface="Google Sans"/>
                  <a:sym typeface="Google Sans"/>
                </a:endParaRPr>
              </a:p>
            </p:txBody>
          </p:sp>
          <p:sp>
            <p:nvSpPr>
              <p:cNvPr id="4234" name="Google Shape;4234;p132"/>
              <p:cNvSpPr txBox="1"/>
              <p:nvPr/>
            </p:nvSpPr>
            <p:spPr>
              <a:xfrm>
                <a:off x="5184648" y="2121408"/>
                <a:ext cx="726300" cy="2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3C4043"/>
                    </a:solidFill>
                    <a:latin typeface="Google Sans"/>
                    <a:ea typeface="Google Sans"/>
                    <a:cs typeface="Google Sans"/>
                    <a:sym typeface="Google Sans"/>
                  </a:rPr>
                  <a:t>Salt Lake City</a:t>
                </a:r>
                <a:endParaRPr sz="700">
                  <a:solidFill>
                    <a:srgbClr val="3C4043"/>
                  </a:solidFill>
                  <a:latin typeface="Google Sans"/>
                  <a:ea typeface="Google Sans"/>
                  <a:cs typeface="Google Sans"/>
                  <a:sym typeface="Google Sans"/>
                </a:endParaRPr>
              </a:p>
            </p:txBody>
          </p:sp>
        </p:grpSp>
        <p:sp>
          <p:nvSpPr>
            <p:cNvPr id="4235" name="Google Shape;4235;p132"/>
            <p:cNvSpPr/>
            <p:nvPr/>
          </p:nvSpPr>
          <p:spPr>
            <a:xfrm>
              <a:off x="3842865" y="2273552"/>
              <a:ext cx="120355" cy="172310"/>
            </a:xfrm>
            <a:custGeom>
              <a:rect b="b" l="l" r="r" t="t"/>
              <a:pathLst>
                <a:path extrusionOk="0" h="7550" w="5277">
                  <a:moveTo>
                    <a:pt x="2638" y="0"/>
                  </a:moveTo>
                  <a:cubicBezTo>
                    <a:pt x="1183" y="0"/>
                    <a:pt x="0" y="1183"/>
                    <a:pt x="0" y="2638"/>
                  </a:cubicBezTo>
                  <a:cubicBezTo>
                    <a:pt x="0" y="4594"/>
                    <a:pt x="2638" y="7550"/>
                    <a:pt x="2638" y="7550"/>
                  </a:cubicBezTo>
                  <a:cubicBezTo>
                    <a:pt x="2638" y="7550"/>
                    <a:pt x="5276" y="4594"/>
                    <a:pt x="5276" y="2638"/>
                  </a:cubicBezTo>
                  <a:cubicBezTo>
                    <a:pt x="5276" y="1183"/>
                    <a:pt x="4094" y="0"/>
                    <a:pt x="2638"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sp>
          <p:nvSpPr>
            <p:cNvPr id="4236" name="Google Shape;4236;p132"/>
            <p:cNvSpPr/>
            <p:nvPr/>
          </p:nvSpPr>
          <p:spPr>
            <a:xfrm>
              <a:off x="3915165" y="2242527"/>
              <a:ext cx="120355" cy="172310"/>
            </a:xfrm>
            <a:custGeom>
              <a:rect b="b" l="l" r="r" t="t"/>
              <a:pathLst>
                <a:path extrusionOk="0" h="7550" w="5277">
                  <a:moveTo>
                    <a:pt x="2638" y="0"/>
                  </a:moveTo>
                  <a:cubicBezTo>
                    <a:pt x="1183" y="0"/>
                    <a:pt x="0" y="1183"/>
                    <a:pt x="0" y="2638"/>
                  </a:cubicBezTo>
                  <a:cubicBezTo>
                    <a:pt x="0" y="4594"/>
                    <a:pt x="2638" y="7550"/>
                    <a:pt x="2638" y="7550"/>
                  </a:cubicBezTo>
                  <a:cubicBezTo>
                    <a:pt x="2638" y="7550"/>
                    <a:pt x="5276" y="4594"/>
                    <a:pt x="5276" y="2638"/>
                  </a:cubicBezTo>
                  <a:cubicBezTo>
                    <a:pt x="5276" y="1183"/>
                    <a:pt x="4094" y="0"/>
                    <a:pt x="2638" y="0"/>
                  </a:cubicBezTo>
                  <a:close/>
                </a:path>
              </a:pathLst>
            </a:custGeom>
            <a:solidFill>
              <a:srgbClr val="4285F4"/>
            </a:solidFill>
            <a:ln>
              <a:noFill/>
            </a:ln>
          </p:spPr>
          <p:txBody>
            <a:bodyPr anchorCtr="0" anchor="t" bIns="0" lIns="0" spcFirstLastPara="1" rIns="0" wrap="square" tIns="18275">
              <a:noAutofit/>
            </a:bodyPr>
            <a:lstStyle/>
            <a:p>
              <a:pPr indent="0" lvl="0" marL="0" rtl="0" algn="ctr">
                <a:spcBef>
                  <a:spcPts val="0"/>
                </a:spcBef>
                <a:spcAft>
                  <a:spcPts val="0"/>
                </a:spcAft>
                <a:buNone/>
              </a:pPr>
              <a:r>
                <a:rPr lang="en" sz="700">
                  <a:solidFill>
                    <a:srgbClr val="FFFFFF"/>
                  </a:solidFill>
                  <a:latin typeface="Google Sans"/>
                  <a:ea typeface="Google Sans"/>
                  <a:cs typeface="Google Sans"/>
                  <a:sym typeface="Google Sans"/>
                </a:rPr>
                <a:t>3</a:t>
              </a:r>
              <a:endParaRPr sz="700">
                <a:solidFill>
                  <a:srgbClr val="FFFFFF"/>
                </a:solidFill>
                <a:latin typeface="Google Sans"/>
                <a:ea typeface="Google Sans"/>
                <a:cs typeface="Google Sans"/>
                <a:sym typeface="Google Sans"/>
              </a:endParaRPr>
            </a:p>
          </p:txBody>
        </p:sp>
      </p:grpSp>
      <p:sp>
        <p:nvSpPr>
          <p:cNvPr id="4237" name="Google Shape;4237;p132"/>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3">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1" name="Shape 4241"/>
        <p:cNvGrpSpPr/>
        <p:nvPr/>
      </p:nvGrpSpPr>
      <p:grpSpPr>
        <a:xfrm>
          <a:off x="0" y="0"/>
          <a:ext cx="0" cy="0"/>
          <a:chOff x="0" y="0"/>
          <a:chExt cx="0" cy="0"/>
        </a:xfrm>
      </p:grpSpPr>
      <p:sp>
        <p:nvSpPr>
          <p:cNvPr id="4242" name="Google Shape;4242;p133"/>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Resources are organized both physically and logically</a:t>
            </a:r>
            <a:endParaRPr/>
          </a:p>
        </p:txBody>
      </p:sp>
      <p:sp>
        <p:nvSpPr>
          <p:cNvPr id="4243" name="Google Shape;4243;p133"/>
          <p:cNvSpPr txBox="1"/>
          <p:nvPr/>
        </p:nvSpPr>
        <p:spPr>
          <a:xfrm>
            <a:off x="1989300" y="4629963"/>
            <a:ext cx="21912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202124"/>
                </a:solidFill>
                <a:latin typeface="Google Sans"/>
                <a:ea typeface="Google Sans"/>
                <a:cs typeface="Google Sans"/>
                <a:sym typeface="Google Sans"/>
              </a:rPr>
              <a:t>Physical organization</a:t>
            </a:r>
            <a:endParaRPr sz="1400">
              <a:solidFill>
                <a:srgbClr val="202124"/>
              </a:solidFill>
              <a:latin typeface="Google Sans"/>
              <a:ea typeface="Google Sans"/>
              <a:cs typeface="Google Sans"/>
              <a:sym typeface="Google Sans"/>
            </a:endParaRPr>
          </a:p>
        </p:txBody>
      </p:sp>
      <p:sp>
        <p:nvSpPr>
          <p:cNvPr id="4244" name="Google Shape;4244;p133"/>
          <p:cNvSpPr/>
          <p:nvPr/>
        </p:nvSpPr>
        <p:spPr>
          <a:xfrm>
            <a:off x="914400" y="1261988"/>
            <a:ext cx="4239600" cy="3402600"/>
          </a:xfrm>
          <a:prstGeom prst="rect">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33"/>
          <p:cNvSpPr/>
          <p:nvPr/>
        </p:nvSpPr>
        <p:spPr>
          <a:xfrm>
            <a:off x="3085621" y="2210913"/>
            <a:ext cx="1920300" cy="2308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3"/>
          <p:cNvSpPr/>
          <p:nvPr/>
        </p:nvSpPr>
        <p:spPr>
          <a:xfrm>
            <a:off x="1069163" y="2210913"/>
            <a:ext cx="1920300" cy="2308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33"/>
          <p:cNvSpPr txBox="1"/>
          <p:nvPr/>
        </p:nvSpPr>
        <p:spPr>
          <a:xfrm>
            <a:off x="1091150" y="2176388"/>
            <a:ext cx="19203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B5394"/>
                </a:solidFill>
                <a:latin typeface="Google Sans"/>
                <a:ea typeface="Google Sans"/>
                <a:cs typeface="Google Sans"/>
                <a:sym typeface="Google Sans"/>
              </a:rPr>
              <a:t>Regional</a:t>
            </a:r>
            <a:endParaRPr sz="1600">
              <a:solidFill>
                <a:srgbClr val="0B5394"/>
              </a:solidFill>
              <a:latin typeface="Google Sans"/>
              <a:ea typeface="Google Sans"/>
              <a:cs typeface="Google Sans"/>
              <a:sym typeface="Google Sans"/>
            </a:endParaRPr>
          </a:p>
        </p:txBody>
      </p:sp>
      <p:sp>
        <p:nvSpPr>
          <p:cNvPr id="4248" name="Google Shape;4248;p133"/>
          <p:cNvSpPr/>
          <p:nvPr/>
        </p:nvSpPr>
        <p:spPr>
          <a:xfrm>
            <a:off x="1160663" y="3290400"/>
            <a:ext cx="1737300" cy="1169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grpSp>
        <p:nvGrpSpPr>
          <p:cNvPr id="4249" name="Google Shape;4249;p133"/>
          <p:cNvGrpSpPr/>
          <p:nvPr/>
        </p:nvGrpSpPr>
        <p:grpSpPr>
          <a:xfrm>
            <a:off x="1260247" y="3656713"/>
            <a:ext cx="710250" cy="745983"/>
            <a:chOff x="1069500" y="6936211"/>
            <a:chExt cx="1420500" cy="1522414"/>
          </a:xfrm>
        </p:grpSpPr>
        <p:pic>
          <p:nvPicPr>
            <p:cNvPr descr="Persistent-Disk.png" id="4250" name="Google Shape;4250;p133"/>
            <p:cNvPicPr preferRelativeResize="0"/>
            <p:nvPr/>
          </p:nvPicPr>
          <p:blipFill rotWithShape="1">
            <a:blip r:embed="rId3">
              <a:alphaModFix/>
            </a:blip>
            <a:srcRect b="5092" l="0" r="0" t="5092"/>
            <a:stretch/>
          </p:blipFill>
          <p:spPr>
            <a:xfrm>
              <a:off x="1327389" y="6936211"/>
              <a:ext cx="914400" cy="822900"/>
            </a:xfrm>
            <a:prstGeom prst="rect">
              <a:avLst/>
            </a:prstGeom>
            <a:noFill/>
            <a:ln>
              <a:noFill/>
            </a:ln>
          </p:spPr>
        </p:pic>
        <p:sp>
          <p:nvSpPr>
            <p:cNvPr id="4251" name="Google Shape;4251;p133"/>
            <p:cNvSpPr txBox="1"/>
            <p:nvPr/>
          </p:nvSpPr>
          <p:spPr>
            <a:xfrm>
              <a:off x="1069500" y="7772825"/>
              <a:ext cx="1420500" cy="6858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i="0" lang="en" sz="900" u="none" cap="none" strike="noStrike">
                  <a:solidFill>
                    <a:srgbClr val="202124"/>
                  </a:solidFill>
                  <a:latin typeface="Google Sans"/>
                  <a:ea typeface="Google Sans"/>
                  <a:cs typeface="Google Sans"/>
                  <a:sym typeface="Google Sans"/>
                </a:rPr>
                <a:t>Persistent Disk</a:t>
              </a:r>
              <a:endParaRPr i="0" sz="900" u="none" cap="none" strike="noStrike">
                <a:solidFill>
                  <a:srgbClr val="202124"/>
                </a:solidFill>
                <a:latin typeface="Google Sans"/>
                <a:ea typeface="Google Sans"/>
                <a:cs typeface="Google Sans"/>
                <a:sym typeface="Google Sans"/>
              </a:endParaRPr>
            </a:p>
          </p:txBody>
        </p:sp>
      </p:grpSp>
      <p:grpSp>
        <p:nvGrpSpPr>
          <p:cNvPr id="4252" name="Google Shape;4252;p133"/>
          <p:cNvGrpSpPr/>
          <p:nvPr/>
        </p:nvGrpSpPr>
        <p:grpSpPr>
          <a:xfrm>
            <a:off x="2107797" y="3653185"/>
            <a:ext cx="831150" cy="747747"/>
            <a:chOff x="2612200" y="6929011"/>
            <a:chExt cx="1662300" cy="1526014"/>
          </a:xfrm>
        </p:grpSpPr>
        <p:sp>
          <p:nvSpPr>
            <p:cNvPr id="4253" name="Google Shape;4253;p133"/>
            <p:cNvSpPr txBox="1"/>
            <p:nvPr/>
          </p:nvSpPr>
          <p:spPr>
            <a:xfrm>
              <a:off x="2612200" y="7769225"/>
              <a:ext cx="1662300" cy="6858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GKE</a:t>
              </a:r>
              <a:endParaRPr sz="900">
                <a:solidFill>
                  <a:srgbClr val="202124"/>
                </a:solidFill>
                <a:latin typeface="Google Sans"/>
                <a:ea typeface="Google Sans"/>
                <a:cs typeface="Google Sans"/>
                <a:sym typeface="Google Sans"/>
              </a:endParaRPr>
            </a:p>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node</a:t>
              </a:r>
              <a:endParaRPr sz="900">
                <a:solidFill>
                  <a:srgbClr val="202124"/>
                </a:solidFill>
                <a:latin typeface="Google Sans"/>
                <a:ea typeface="Google Sans"/>
                <a:cs typeface="Google Sans"/>
                <a:sym typeface="Google Sans"/>
              </a:endParaRPr>
            </a:p>
          </p:txBody>
        </p:sp>
        <p:pic>
          <p:nvPicPr>
            <p:cNvPr descr="Container-Engine.png" id="4254" name="Google Shape;4254;p133"/>
            <p:cNvPicPr preferRelativeResize="0"/>
            <p:nvPr/>
          </p:nvPicPr>
          <p:blipFill rotWithShape="1">
            <a:blip r:embed="rId4">
              <a:alphaModFix/>
            </a:blip>
            <a:srcRect b="5092" l="0" r="0" t="5092"/>
            <a:stretch/>
          </p:blipFill>
          <p:spPr>
            <a:xfrm>
              <a:off x="2986150" y="6929011"/>
              <a:ext cx="914400" cy="822000"/>
            </a:xfrm>
            <a:prstGeom prst="rect">
              <a:avLst/>
            </a:prstGeom>
            <a:noFill/>
            <a:ln>
              <a:noFill/>
            </a:ln>
          </p:spPr>
        </p:pic>
      </p:grpSp>
      <p:sp>
        <p:nvSpPr>
          <p:cNvPr id="4255" name="Google Shape;4255;p133"/>
          <p:cNvSpPr txBox="1"/>
          <p:nvPr/>
        </p:nvSpPr>
        <p:spPr>
          <a:xfrm>
            <a:off x="1189775" y="3328500"/>
            <a:ext cx="1708200" cy="27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34A853"/>
                </a:solidFill>
                <a:latin typeface="Google Sans"/>
                <a:ea typeface="Google Sans"/>
                <a:cs typeface="Google Sans"/>
                <a:sym typeface="Google Sans"/>
              </a:rPr>
              <a:t>Zonal</a:t>
            </a:r>
            <a:endParaRPr sz="1500">
              <a:solidFill>
                <a:srgbClr val="34A853"/>
              </a:solidFill>
              <a:latin typeface="Google Sans"/>
              <a:ea typeface="Google Sans"/>
              <a:cs typeface="Google Sans"/>
              <a:sym typeface="Google Sans"/>
            </a:endParaRPr>
          </a:p>
        </p:txBody>
      </p:sp>
      <p:sp>
        <p:nvSpPr>
          <p:cNvPr id="4256" name="Google Shape;4256;p133"/>
          <p:cNvSpPr txBox="1"/>
          <p:nvPr/>
        </p:nvSpPr>
        <p:spPr>
          <a:xfrm>
            <a:off x="3085650" y="1868038"/>
            <a:ext cx="1920300" cy="3312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Clr>
                <a:srgbClr val="808080"/>
              </a:buClr>
              <a:buFont typeface="Open Sans"/>
              <a:buNone/>
            </a:pPr>
            <a:r>
              <a:rPr lang="en" sz="1100">
                <a:solidFill>
                  <a:srgbClr val="202124"/>
                </a:solidFill>
                <a:latin typeface="Google Sans"/>
                <a:ea typeface="Google Sans"/>
                <a:cs typeface="Google Sans"/>
                <a:sym typeface="Google Sans"/>
              </a:rPr>
              <a:t>Virtual Private Cloud</a:t>
            </a:r>
            <a:endParaRPr sz="1100">
              <a:solidFill>
                <a:srgbClr val="202124"/>
              </a:solidFill>
              <a:latin typeface="Google Sans"/>
              <a:ea typeface="Google Sans"/>
              <a:cs typeface="Google Sans"/>
              <a:sym typeface="Google Sans"/>
            </a:endParaRPr>
          </a:p>
        </p:txBody>
      </p:sp>
      <p:pic>
        <p:nvPicPr>
          <p:cNvPr descr="Virtual-Private-Cloud.png" id="4257" name="Google Shape;4257;p133"/>
          <p:cNvPicPr preferRelativeResize="0"/>
          <p:nvPr/>
        </p:nvPicPr>
        <p:blipFill rotWithShape="1">
          <a:blip r:embed="rId5">
            <a:alphaModFix/>
          </a:blip>
          <a:srcRect b="5092" l="0" r="0" t="5092"/>
          <a:stretch/>
        </p:blipFill>
        <p:spPr>
          <a:xfrm>
            <a:off x="3725775" y="1345295"/>
            <a:ext cx="640200" cy="576000"/>
          </a:xfrm>
          <a:prstGeom prst="rect">
            <a:avLst/>
          </a:prstGeom>
          <a:noFill/>
          <a:ln>
            <a:noFill/>
          </a:ln>
        </p:spPr>
      </p:pic>
      <p:sp>
        <p:nvSpPr>
          <p:cNvPr id="4258" name="Google Shape;4258;p133"/>
          <p:cNvSpPr txBox="1"/>
          <p:nvPr/>
        </p:nvSpPr>
        <p:spPr>
          <a:xfrm>
            <a:off x="1078475" y="1917200"/>
            <a:ext cx="1920300" cy="2736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1100">
                <a:solidFill>
                  <a:srgbClr val="202124"/>
                </a:solidFill>
                <a:latin typeface="Google Sans"/>
                <a:ea typeface="Google Sans"/>
                <a:cs typeface="Google Sans"/>
                <a:sym typeface="Google Sans"/>
              </a:rPr>
              <a:t>HTTP(S) load balancer</a:t>
            </a:r>
            <a:endParaRPr sz="1100">
              <a:solidFill>
                <a:srgbClr val="202124"/>
              </a:solidFill>
              <a:latin typeface="Google Sans"/>
              <a:ea typeface="Google Sans"/>
              <a:cs typeface="Google Sans"/>
              <a:sym typeface="Google Sans"/>
            </a:endParaRPr>
          </a:p>
        </p:txBody>
      </p:sp>
      <p:sp>
        <p:nvSpPr>
          <p:cNvPr id="4259" name="Google Shape;4259;p133"/>
          <p:cNvSpPr txBox="1"/>
          <p:nvPr/>
        </p:nvSpPr>
        <p:spPr>
          <a:xfrm>
            <a:off x="3085700" y="2176388"/>
            <a:ext cx="19203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B5394"/>
                </a:solidFill>
                <a:latin typeface="Google Sans"/>
                <a:ea typeface="Google Sans"/>
                <a:cs typeface="Google Sans"/>
                <a:sym typeface="Google Sans"/>
              </a:rPr>
              <a:t>Regional</a:t>
            </a:r>
            <a:endParaRPr sz="1600">
              <a:solidFill>
                <a:srgbClr val="0B5394"/>
              </a:solidFill>
              <a:latin typeface="Google Sans"/>
              <a:ea typeface="Google Sans"/>
              <a:cs typeface="Google Sans"/>
              <a:sym typeface="Google Sans"/>
            </a:endParaRPr>
          </a:p>
        </p:txBody>
      </p:sp>
      <p:sp>
        <p:nvSpPr>
          <p:cNvPr id="4260" name="Google Shape;4260;p133"/>
          <p:cNvSpPr txBox="1"/>
          <p:nvPr/>
        </p:nvSpPr>
        <p:spPr>
          <a:xfrm>
            <a:off x="3565171" y="2948222"/>
            <a:ext cx="961200" cy="2736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i="0" lang="en" sz="900" u="none" cap="none" strike="noStrike">
                <a:solidFill>
                  <a:srgbClr val="202124"/>
                </a:solidFill>
                <a:latin typeface="Google Sans"/>
                <a:ea typeface="Google Sans"/>
                <a:cs typeface="Google Sans"/>
                <a:sym typeface="Google Sans"/>
              </a:rPr>
              <a:t>Cloud</a:t>
            </a:r>
            <a:endParaRPr sz="900">
              <a:solidFill>
                <a:srgbClr val="202124"/>
              </a:solidFill>
              <a:latin typeface="Google Sans"/>
              <a:ea typeface="Google Sans"/>
              <a:cs typeface="Google Sans"/>
              <a:sym typeface="Google Sans"/>
            </a:endParaRPr>
          </a:p>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Datastore</a:t>
            </a:r>
            <a:endParaRPr sz="900">
              <a:solidFill>
                <a:srgbClr val="202124"/>
              </a:solidFill>
              <a:latin typeface="Google Sans"/>
              <a:ea typeface="Google Sans"/>
              <a:cs typeface="Google Sans"/>
              <a:sym typeface="Google Sans"/>
            </a:endParaRPr>
          </a:p>
        </p:txBody>
      </p:sp>
      <p:sp>
        <p:nvSpPr>
          <p:cNvPr id="4261" name="Google Shape;4261;p133"/>
          <p:cNvSpPr/>
          <p:nvPr/>
        </p:nvSpPr>
        <p:spPr>
          <a:xfrm>
            <a:off x="3177121" y="3290400"/>
            <a:ext cx="1737300" cy="1169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4262" name="Google Shape;4262;p133"/>
          <p:cNvSpPr txBox="1"/>
          <p:nvPr/>
        </p:nvSpPr>
        <p:spPr>
          <a:xfrm>
            <a:off x="3191525" y="4066650"/>
            <a:ext cx="881100" cy="3360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Compute </a:t>
            </a:r>
            <a:r>
              <a:rPr lang="en" sz="900">
                <a:solidFill>
                  <a:srgbClr val="202124"/>
                </a:solidFill>
                <a:latin typeface="Google Sans"/>
                <a:ea typeface="Google Sans"/>
                <a:cs typeface="Google Sans"/>
                <a:sym typeface="Google Sans"/>
              </a:rPr>
              <a:t>Engine</a:t>
            </a:r>
            <a:r>
              <a:rPr lang="en" sz="900">
                <a:solidFill>
                  <a:srgbClr val="202124"/>
                </a:solidFill>
                <a:latin typeface="Google Sans"/>
                <a:ea typeface="Google Sans"/>
                <a:cs typeface="Google Sans"/>
                <a:sym typeface="Google Sans"/>
              </a:rPr>
              <a:t> instance</a:t>
            </a:r>
            <a:endParaRPr i="0" sz="900" u="none" cap="none" strike="noStrike">
              <a:solidFill>
                <a:srgbClr val="202124"/>
              </a:solidFill>
              <a:latin typeface="Google Sans"/>
              <a:ea typeface="Google Sans"/>
              <a:cs typeface="Google Sans"/>
              <a:sym typeface="Google Sans"/>
            </a:endParaRPr>
          </a:p>
        </p:txBody>
      </p:sp>
      <p:sp>
        <p:nvSpPr>
          <p:cNvPr id="4263" name="Google Shape;4263;p133"/>
          <p:cNvSpPr txBox="1"/>
          <p:nvPr/>
        </p:nvSpPr>
        <p:spPr>
          <a:xfrm>
            <a:off x="4050859" y="4077134"/>
            <a:ext cx="831300" cy="3360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Persistent</a:t>
            </a:r>
            <a:endParaRPr sz="900">
              <a:solidFill>
                <a:srgbClr val="202124"/>
              </a:solidFill>
              <a:latin typeface="Google Sans"/>
              <a:ea typeface="Google Sans"/>
              <a:cs typeface="Google Sans"/>
              <a:sym typeface="Google Sans"/>
            </a:endParaRPr>
          </a:p>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Disk</a:t>
            </a:r>
            <a:endParaRPr sz="900">
              <a:solidFill>
                <a:srgbClr val="202124"/>
              </a:solidFill>
              <a:latin typeface="Google Sans"/>
              <a:ea typeface="Google Sans"/>
              <a:cs typeface="Google Sans"/>
              <a:sym typeface="Google Sans"/>
            </a:endParaRPr>
          </a:p>
        </p:txBody>
      </p:sp>
      <p:pic>
        <p:nvPicPr>
          <p:cNvPr descr="Compute-Engine.png" id="4264" name="Google Shape;4264;p133"/>
          <p:cNvPicPr preferRelativeResize="0"/>
          <p:nvPr/>
        </p:nvPicPr>
        <p:blipFill rotWithShape="1">
          <a:blip r:embed="rId6">
            <a:alphaModFix/>
          </a:blip>
          <a:srcRect b="5092" l="0" r="0" t="5092"/>
          <a:stretch/>
        </p:blipFill>
        <p:spPr>
          <a:xfrm>
            <a:off x="3408709" y="3658715"/>
            <a:ext cx="457200" cy="402900"/>
          </a:xfrm>
          <a:prstGeom prst="rect">
            <a:avLst/>
          </a:prstGeom>
          <a:noFill/>
          <a:ln>
            <a:noFill/>
          </a:ln>
        </p:spPr>
      </p:pic>
      <p:pic>
        <p:nvPicPr>
          <p:cNvPr descr="Persistent-Disk.png" id="4265" name="Google Shape;4265;p133"/>
          <p:cNvPicPr preferRelativeResize="0"/>
          <p:nvPr/>
        </p:nvPicPr>
        <p:blipFill rotWithShape="1">
          <a:blip r:embed="rId3">
            <a:alphaModFix/>
          </a:blip>
          <a:srcRect b="5092" l="0" r="0" t="5092"/>
          <a:stretch/>
        </p:blipFill>
        <p:spPr>
          <a:xfrm>
            <a:off x="4236203" y="3666478"/>
            <a:ext cx="457200" cy="406500"/>
          </a:xfrm>
          <a:prstGeom prst="rect">
            <a:avLst/>
          </a:prstGeom>
          <a:noFill/>
          <a:ln>
            <a:noFill/>
          </a:ln>
        </p:spPr>
      </p:pic>
      <p:sp>
        <p:nvSpPr>
          <p:cNvPr id="4266" name="Google Shape;4266;p133"/>
          <p:cNvSpPr txBox="1"/>
          <p:nvPr/>
        </p:nvSpPr>
        <p:spPr>
          <a:xfrm>
            <a:off x="2353687" y="1338188"/>
            <a:ext cx="13893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Global</a:t>
            </a:r>
            <a:endParaRPr sz="1600">
              <a:solidFill>
                <a:srgbClr val="202124"/>
              </a:solidFill>
              <a:latin typeface="Google Sans"/>
              <a:ea typeface="Google Sans"/>
              <a:cs typeface="Google Sans"/>
              <a:sym typeface="Google Sans"/>
            </a:endParaRPr>
          </a:p>
        </p:txBody>
      </p:sp>
      <p:sp>
        <p:nvSpPr>
          <p:cNvPr id="4267" name="Google Shape;4267;p133"/>
          <p:cNvSpPr txBox="1"/>
          <p:nvPr/>
        </p:nvSpPr>
        <p:spPr>
          <a:xfrm>
            <a:off x="1613738" y="2948222"/>
            <a:ext cx="831300" cy="3360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Regional GKE cluster</a:t>
            </a:r>
            <a:endParaRPr sz="900">
              <a:solidFill>
                <a:srgbClr val="202124"/>
              </a:solidFill>
              <a:latin typeface="Google Sans"/>
              <a:ea typeface="Google Sans"/>
              <a:cs typeface="Google Sans"/>
              <a:sym typeface="Google Sans"/>
            </a:endParaRPr>
          </a:p>
        </p:txBody>
      </p:sp>
      <p:pic>
        <p:nvPicPr>
          <p:cNvPr descr="Container-Engine.png" id="4268" name="Google Shape;4268;p133"/>
          <p:cNvPicPr preferRelativeResize="0"/>
          <p:nvPr/>
        </p:nvPicPr>
        <p:blipFill rotWithShape="1">
          <a:blip r:embed="rId4">
            <a:alphaModFix/>
          </a:blip>
          <a:srcRect b="5092" l="0" r="0" t="5092"/>
          <a:stretch/>
        </p:blipFill>
        <p:spPr>
          <a:xfrm>
            <a:off x="1800713" y="2536516"/>
            <a:ext cx="457200" cy="402900"/>
          </a:xfrm>
          <a:prstGeom prst="rect">
            <a:avLst/>
          </a:prstGeom>
          <a:noFill/>
          <a:ln>
            <a:noFill/>
          </a:ln>
        </p:spPr>
      </p:pic>
      <p:pic>
        <p:nvPicPr>
          <p:cNvPr descr="Cloud-Datastore.png" id="4269" name="Google Shape;4269;p133"/>
          <p:cNvPicPr preferRelativeResize="0"/>
          <p:nvPr/>
        </p:nvPicPr>
        <p:blipFill rotWithShape="1">
          <a:blip r:embed="rId7">
            <a:alphaModFix/>
          </a:blip>
          <a:srcRect b="5092" l="0" r="0" t="5092"/>
          <a:stretch/>
        </p:blipFill>
        <p:spPr>
          <a:xfrm>
            <a:off x="3814771" y="2530386"/>
            <a:ext cx="462000" cy="413700"/>
          </a:xfrm>
          <a:prstGeom prst="rect">
            <a:avLst/>
          </a:prstGeom>
          <a:noFill/>
          <a:ln>
            <a:noFill/>
          </a:ln>
        </p:spPr>
      </p:pic>
      <p:pic>
        <p:nvPicPr>
          <p:cNvPr descr="Cloud-Load-Balancing.png" id="4270" name="Google Shape;4270;p133"/>
          <p:cNvPicPr preferRelativeResize="0"/>
          <p:nvPr/>
        </p:nvPicPr>
        <p:blipFill rotWithShape="1">
          <a:blip r:embed="rId8">
            <a:alphaModFix/>
          </a:blip>
          <a:srcRect b="5092" l="0" r="0" t="5092"/>
          <a:stretch/>
        </p:blipFill>
        <p:spPr>
          <a:xfrm>
            <a:off x="1718600" y="1345295"/>
            <a:ext cx="640200" cy="576000"/>
          </a:xfrm>
          <a:prstGeom prst="rect">
            <a:avLst/>
          </a:prstGeom>
          <a:noFill/>
          <a:ln>
            <a:noFill/>
          </a:ln>
        </p:spPr>
      </p:pic>
      <p:sp>
        <p:nvSpPr>
          <p:cNvPr id="4271" name="Google Shape;4271;p133"/>
          <p:cNvSpPr txBox="1"/>
          <p:nvPr/>
        </p:nvSpPr>
        <p:spPr>
          <a:xfrm>
            <a:off x="3191525" y="3328500"/>
            <a:ext cx="1708200" cy="27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34A853"/>
                </a:solidFill>
                <a:latin typeface="Google Sans"/>
                <a:ea typeface="Google Sans"/>
                <a:cs typeface="Google Sans"/>
                <a:sym typeface="Google Sans"/>
              </a:rPr>
              <a:t>Zonal</a:t>
            </a:r>
            <a:endParaRPr sz="1500">
              <a:solidFill>
                <a:srgbClr val="34A853"/>
              </a:solidFill>
              <a:latin typeface="Google Sans"/>
              <a:ea typeface="Google Sans"/>
              <a:cs typeface="Google Sans"/>
              <a:sym typeface="Google Sans"/>
            </a:endParaRPr>
          </a:p>
        </p:txBody>
      </p:sp>
      <p:sp>
        <p:nvSpPr>
          <p:cNvPr id="4272" name="Google Shape;4272;p133"/>
          <p:cNvSpPr txBox="1"/>
          <p:nvPr/>
        </p:nvSpPr>
        <p:spPr>
          <a:xfrm>
            <a:off x="3438450" y="48901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9">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8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Objectives</a:t>
            </a:r>
            <a:endParaRPr/>
          </a:p>
        </p:txBody>
      </p:sp>
      <p:sp>
        <p:nvSpPr>
          <p:cNvPr id="1101" name="Google Shape;1101;p89"/>
          <p:cNvSpPr txBox="1"/>
          <p:nvPr>
            <p:ph idx="1" type="body"/>
          </p:nvPr>
        </p:nvSpPr>
        <p:spPr>
          <a:xfrm>
            <a:off x="1303800" y="17614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Cloud computing with </a:t>
            </a:r>
            <a:r>
              <a:rPr lang="en"/>
              <a:t>Google Cloud (GCP)</a:t>
            </a:r>
            <a:endParaRPr/>
          </a:p>
          <a:p>
            <a:pPr indent="-311150" lvl="0" marL="457200" rtl="0" algn="l">
              <a:spcBef>
                <a:spcPts val="0"/>
              </a:spcBef>
              <a:spcAft>
                <a:spcPts val="0"/>
              </a:spcAft>
              <a:buSzPts val="1300"/>
              <a:buChar char="●"/>
            </a:pPr>
            <a:r>
              <a:rPr lang="en"/>
              <a:t>Standard SQL language</a:t>
            </a:r>
            <a:endParaRPr/>
          </a:p>
          <a:p>
            <a:pPr indent="-311150" lvl="0" marL="457200" rtl="0" algn="l">
              <a:spcBef>
                <a:spcPts val="0"/>
              </a:spcBef>
              <a:spcAft>
                <a:spcPts val="0"/>
              </a:spcAft>
              <a:buSzPts val="1300"/>
              <a:buChar char="●"/>
            </a:pPr>
            <a:r>
              <a:rPr lang="en"/>
              <a:t>Dashboarding and reporting tools</a:t>
            </a:r>
            <a:endParaRPr/>
          </a:p>
          <a:p>
            <a:pPr indent="-311150" lvl="0" marL="457200" rtl="0" algn="l">
              <a:spcBef>
                <a:spcPts val="0"/>
              </a:spcBef>
              <a:spcAft>
                <a:spcPts val="0"/>
              </a:spcAft>
              <a:buSzPts val="1300"/>
              <a:buChar char="●"/>
            </a:pPr>
            <a:r>
              <a:rPr lang="en"/>
              <a:t>Basic machine learning models</a:t>
            </a:r>
            <a:endParaRPr/>
          </a:p>
        </p:txBody>
      </p:sp>
      <p:pic>
        <p:nvPicPr>
          <p:cNvPr id="1102" name="Google Shape;1102;p89"/>
          <p:cNvPicPr preferRelativeResize="0"/>
          <p:nvPr/>
        </p:nvPicPr>
        <p:blipFill>
          <a:blip r:embed="rId3">
            <a:alphaModFix/>
          </a:blip>
          <a:stretch>
            <a:fillRect/>
          </a:stretch>
        </p:blipFill>
        <p:spPr>
          <a:xfrm>
            <a:off x="5706250" y="2387200"/>
            <a:ext cx="2628050" cy="2011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6" name="Shape 4276"/>
        <p:cNvGrpSpPr/>
        <p:nvPr/>
      </p:nvGrpSpPr>
      <p:grpSpPr>
        <a:xfrm>
          <a:off x="0" y="0"/>
          <a:ext cx="0" cy="0"/>
          <a:chOff x="0" y="0"/>
          <a:chExt cx="0" cy="0"/>
        </a:xfrm>
      </p:grpSpPr>
      <p:sp>
        <p:nvSpPr>
          <p:cNvPr id="4277" name="Google Shape;4277;p134"/>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Resources are organized both physically and logically</a:t>
            </a:r>
            <a:endParaRPr/>
          </a:p>
        </p:txBody>
      </p:sp>
      <p:sp>
        <p:nvSpPr>
          <p:cNvPr id="4278" name="Google Shape;4278;p134"/>
          <p:cNvSpPr/>
          <p:nvPr/>
        </p:nvSpPr>
        <p:spPr>
          <a:xfrm>
            <a:off x="6070175" y="1241962"/>
            <a:ext cx="2128500" cy="3388200"/>
          </a:xfrm>
          <a:prstGeom prst="roundRect">
            <a:avLst>
              <a:gd fmla="val 0"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34"/>
          <p:cNvSpPr txBox="1"/>
          <p:nvPr/>
        </p:nvSpPr>
        <p:spPr>
          <a:xfrm>
            <a:off x="6070238" y="4629963"/>
            <a:ext cx="2128500" cy="39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400">
                <a:solidFill>
                  <a:srgbClr val="202124"/>
                </a:solidFill>
                <a:latin typeface="Google Sans"/>
                <a:ea typeface="Google Sans"/>
                <a:cs typeface="Google Sans"/>
                <a:sym typeface="Google Sans"/>
              </a:rPr>
              <a:t>Logical organization</a:t>
            </a:r>
            <a:endParaRPr b="1" sz="1400">
              <a:solidFill>
                <a:srgbClr val="4FC3F7"/>
              </a:solidFill>
            </a:endParaRPr>
          </a:p>
        </p:txBody>
      </p:sp>
      <p:sp>
        <p:nvSpPr>
          <p:cNvPr id="4280" name="Google Shape;4280;p134"/>
          <p:cNvSpPr txBox="1"/>
          <p:nvPr/>
        </p:nvSpPr>
        <p:spPr>
          <a:xfrm>
            <a:off x="6070175" y="1227950"/>
            <a:ext cx="21285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Google Sans"/>
                <a:ea typeface="Google Sans"/>
                <a:cs typeface="Google Sans"/>
                <a:sym typeface="Google Sans"/>
              </a:rPr>
              <a:t>Project-1</a:t>
            </a:r>
            <a:endParaRPr sz="1600">
              <a:solidFill>
                <a:srgbClr val="666666"/>
              </a:solidFill>
              <a:latin typeface="Google Sans"/>
              <a:ea typeface="Google Sans"/>
              <a:cs typeface="Google Sans"/>
              <a:sym typeface="Google Sans"/>
            </a:endParaRPr>
          </a:p>
        </p:txBody>
      </p:sp>
      <p:pic>
        <p:nvPicPr>
          <p:cNvPr descr="Persistent-Disk.png" id="4281" name="Google Shape;4281;p134"/>
          <p:cNvPicPr preferRelativeResize="0"/>
          <p:nvPr/>
        </p:nvPicPr>
        <p:blipFill rotWithShape="1">
          <a:blip r:embed="rId3">
            <a:alphaModFix/>
          </a:blip>
          <a:srcRect b="5092" l="0" r="0" t="5092"/>
          <a:stretch/>
        </p:blipFill>
        <p:spPr>
          <a:xfrm>
            <a:off x="7369959" y="3535835"/>
            <a:ext cx="462000" cy="413700"/>
          </a:xfrm>
          <a:prstGeom prst="rect">
            <a:avLst/>
          </a:prstGeom>
          <a:noFill/>
          <a:ln>
            <a:noFill/>
          </a:ln>
        </p:spPr>
      </p:pic>
      <p:pic>
        <p:nvPicPr>
          <p:cNvPr descr="Container-Engine.png" id="4282" name="Google Shape;4282;p134"/>
          <p:cNvPicPr preferRelativeResize="0"/>
          <p:nvPr/>
        </p:nvPicPr>
        <p:blipFill rotWithShape="1">
          <a:blip r:embed="rId4">
            <a:alphaModFix/>
          </a:blip>
          <a:srcRect b="5092" l="0" r="0" t="5092"/>
          <a:stretch/>
        </p:blipFill>
        <p:spPr>
          <a:xfrm>
            <a:off x="6489756" y="2520653"/>
            <a:ext cx="469500" cy="421800"/>
          </a:xfrm>
          <a:prstGeom prst="rect">
            <a:avLst/>
          </a:prstGeom>
          <a:noFill/>
          <a:ln>
            <a:noFill/>
          </a:ln>
        </p:spPr>
      </p:pic>
      <p:pic>
        <p:nvPicPr>
          <p:cNvPr descr="Compute-Engine.png" id="4283" name="Google Shape;4283;p134"/>
          <p:cNvPicPr preferRelativeResize="0"/>
          <p:nvPr/>
        </p:nvPicPr>
        <p:blipFill rotWithShape="1">
          <a:blip r:embed="rId5">
            <a:alphaModFix/>
          </a:blip>
          <a:srcRect b="5092" l="0" r="0" t="5092"/>
          <a:stretch/>
        </p:blipFill>
        <p:spPr>
          <a:xfrm>
            <a:off x="6475390" y="1846229"/>
            <a:ext cx="469500" cy="421800"/>
          </a:xfrm>
          <a:prstGeom prst="rect">
            <a:avLst/>
          </a:prstGeom>
          <a:noFill/>
          <a:ln>
            <a:noFill/>
          </a:ln>
        </p:spPr>
      </p:pic>
      <p:pic>
        <p:nvPicPr>
          <p:cNvPr descr="Cloud-Datastore.png" id="4284" name="Google Shape;4284;p134"/>
          <p:cNvPicPr preferRelativeResize="0"/>
          <p:nvPr/>
        </p:nvPicPr>
        <p:blipFill rotWithShape="1">
          <a:blip r:embed="rId6">
            <a:alphaModFix/>
          </a:blip>
          <a:srcRect b="5092" l="0" r="0" t="5092"/>
          <a:stretch/>
        </p:blipFill>
        <p:spPr>
          <a:xfrm>
            <a:off x="6970677" y="2992761"/>
            <a:ext cx="462000" cy="413700"/>
          </a:xfrm>
          <a:prstGeom prst="rect">
            <a:avLst/>
          </a:prstGeom>
          <a:noFill/>
          <a:ln>
            <a:noFill/>
          </a:ln>
        </p:spPr>
      </p:pic>
      <p:pic>
        <p:nvPicPr>
          <p:cNvPr descr="Virtual-Private-Cloud.png" id="4285" name="Google Shape;4285;p134"/>
          <p:cNvPicPr preferRelativeResize="0"/>
          <p:nvPr/>
        </p:nvPicPr>
        <p:blipFill rotWithShape="1">
          <a:blip r:embed="rId7">
            <a:alphaModFix/>
          </a:blip>
          <a:srcRect b="5092" l="0" r="0" t="5092"/>
          <a:stretch/>
        </p:blipFill>
        <p:spPr>
          <a:xfrm>
            <a:off x="6380896" y="3287963"/>
            <a:ext cx="457500" cy="411300"/>
          </a:xfrm>
          <a:prstGeom prst="rect">
            <a:avLst/>
          </a:prstGeom>
          <a:noFill/>
          <a:ln>
            <a:noFill/>
          </a:ln>
        </p:spPr>
      </p:pic>
      <p:pic>
        <p:nvPicPr>
          <p:cNvPr descr="Cloud-IAM.png" id="4286" name="Google Shape;4286;p134"/>
          <p:cNvPicPr preferRelativeResize="0"/>
          <p:nvPr/>
        </p:nvPicPr>
        <p:blipFill rotWithShape="1">
          <a:blip r:embed="rId8">
            <a:alphaModFix/>
          </a:blip>
          <a:srcRect b="5092" l="0" r="0" t="5092"/>
          <a:stretch/>
        </p:blipFill>
        <p:spPr>
          <a:xfrm>
            <a:off x="7544000" y="2577578"/>
            <a:ext cx="469500" cy="421800"/>
          </a:xfrm>
          <a:prstGeom prst="rect">
            <a:avLst/>
          </a:prstGeom>
          <a:noFill/>
          <a:ln>
            <a:noFill/>
          </a:ln>
        </p:spPr>
      </p:pic>
      <p:pic>
        <p:nvPicPr>
          <p:cNvPr descr="Cloud-Load-Balancing.png" id="4287" name="Google Shape;4287;p134"/>
          <p:cNvPicPr preferRelativeResize="0"/>
          <p:nvPr/>
        </p:nvPicPr>
        <p:blipFill rotWithShape="1">
          <a:blip r:embed="rId9">
            <a:alphaModFix/>
          </a:blip>
          <a:srcRect b="5092" l="0" r="0" t="5092"/>
          <a:stretch/>
        </p:blipFill>
        <p:spPr>
          <a:xfrm>
            <a:off x="7101019" y="2116658"/>
            <a:ext cx="457500" cy="411300"/>
          </a:xfrm>
          <a:prstGeom prst="rect">
            <a:avLst/>
          </a:prstGeom>
          <a:noFill/>
          <a:ln>
            <a:noFill/>
          </a:ln>
        </p:spPr>
      </p:pic>
      <p:pic>
        <p:nvPicPr>
          <p:cNvPr descr="Stackdriver.png" id="4288" name="Google Shape;4288;p134"/>
          <p:cNvPicPr preferRelativeResize="0"/>
          <p:nvPr/>
        </p:nvPicPr>
        <p:blipFill rotWithShape="1">
          <a:blip r:embed="rId10">
            <a:alphaModFix/>
          </a:blip>
          <a:srcRect b="5092" l="0" r="0" t="5092"/>
          <a:stretch/>
        </p:blipFill>
        <p:spPr>
          <a:xfrm>
            <a:off x="6777937" y="3850585"/>
            <a:ext cx="457500" cy="411300"/>
          </a:xfrm>
          <a:prstGeom prst="rect">
            <a:avLst/>
          </a:prstGeom>
          <a:noFill/>
          <a:ln>
            <a:noFill/>
          </a:ln>
        </p:spPr>
      </p:pic>
      <p:sp>
        <p:nvSpPr>
          <p:cNvPr id="4289" name="Google Shape;4289;p134"/>
          <p:cNvSpPr/>
          <p:nvPr/>
        </p:nvSpPr>
        <p:spPr>
          <a:xfrm>
            <a:off x="5306534" y="1502205"/>
            <a:ext cx="640200" cy="457200"/>
          </a:xfrm>
          <a:prstGeom prst="rightArrow">
            <a:avLst>
              <a:gd fmla="val 50000" name="adj1"/>
              <a:gd fmla="val 50000" name="adj2"/>
            </a:avLst>
          </a:prstGeom>
          <a:solidFill>
            <a:srgbClr val="E8E8E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90" name="Google Shape;4290;p134"/>
          <p:cNvSpPr/>
          <p:nvPr/>
        </p:nvSpPr>
        <p:spPr>
          <a:xfrm>
            <a:off x="5306534" y="2633614"/>
            <a:ext cx="640200" cy="457200"/>
          </a:xfrm>
          <a:prstGeom prst="rightArrow">
            <a:avLst>
              <a:gd fmla="val 50000" name="adj1"/>
              <a:gd fmla="val 50000" name="adj2"/>
            </a:avLst>
          </a:prstGeom>
          <a:solidFill>
            <a:srgbClr val="CFE2F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91" name="Google Shape;4291;p134"/>
          <p:cNvSpPr/>
          <p:nvPr/>
        </p:nvSpPr>
        <p:spPr>
          <a:xfrm>
            <a:off x="5306534" y="3726929"/>
            <a:ext cx="640200" cy="457200"/>
          </a:xfrm>
          <a:prstGeom prst="rightArrow">
            <a:avLst>
              <a:gd fmla="val 50000" name="adj1"/>
              <a:gd fmla="val 50000" name="adj2"/>
            </a:avLst>
          </a:prstGeom>
          <a:solidFill>
            <a:srgbClr val="FFF2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92" name="Google Shape;4292;p134"/>
          <p:cNvSpPr txBox="1"/>
          <p:nvPr/>
        </p:nvSpPr>
        <p:spPr>
          <a:xfrm>
            <a:off x="1989300" y="4629963"/>
            <a:ext cx="21912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202124"/>
                </a:solidFill>
                <a:latin typeface="Google Sans"/>
                <a:ea typeface="Google Sans"/>
                <a:cs typeface="Google Sans"/>
                <a:sym typeface="Google Sans"/>
              </a:rPr>
              <a:t>Physical organization</a:t>
            </a:r>
            <a:endParaRPr sz="1400">
              <a:solidFill>
                <a:srgbClr val="202124"/>
              </a:solidFill>
              <a:latin typeface="Google Sans"/>
              <a:ea typeface="Google Sans"/>
              <a:cs typeface="Google Sans"/>
              <a:sym typeface="Google Sans"/>
            </a:endParaRPr>
          </a:p>
        </p:txBody>
      </p:sp>
      <p:sp>
        <p:nvSpPr>
          <p:cNvPr id="4293" name="Google Shape;4293;p134"/>
          <p:cNvSpPr/>
          <p:nvPr/>
        </p:nvSpPr>
        <p:spPr>
          <a:xfrm>
            <a:off x="914400" y="1261988"/>
            <a:ext cx="4239600" cy="3402600"/>
          </a:xfrm>
          <a:prstGeom prst="rect">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4"/>
          <p:cNvSpPr/>
          <p:nvPr/>
        </p:nvSpPr>
        <p:spPr>
          <a:xfrm>
            <a:off x="3085621" y="2210913"/>
            <a:ext cx="1920300" cy="2308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34"/>
          <p:cNvSpPr/>
          <p:nvPr/>
        </p:nvSpPr>
        <p:spPr>
          <a:xfrm>
            <a:off x="1069163" y="2210913"/>
            <a:ext cx="1920300" cy="2308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34"/>
          <p:cNvSpPr txBox="1"/>
          <p:nvPr/>
        </p:nvSpPr>
        <p:spPr>
          <a:xfrm>
            <a:off x="1091150" y="2176388"/>
            <a:ext cx="19203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B5394"/>
                </a:solidFill>
                <a:latin typeface="Google Sans"/>
                <a:ea typeface="Google Sans"/>
                <a:cs typeface="Google Sans"/>
                <a:sym typeface="Google Sans"/>
              </a:rPr>
              <a:t>Regional</a:t>
            </a:r>
            <a:endParaRPr sz="1600">
              <a:solidFill>
                <a:srgbClr val="0B5394"/>
              </a:solidFill>
              <a:latin typeface="Google Sans"/>
              <a:ea typeface="Google Sans"/>
              <a:cs typeface="Google Sans"/>
              <a:sym typeface="Google Sans"/>
            </a:endParaRPr>
          </a:p>
        </p:txBody>
      </p:sp>
      <p:sp>
        <p:nvSpPr>
          <p:cNvPr id="4297" name="Google Shape;4297;p134"/>
          <p:cNvSpPr/>
          <p:nvPr/>
        </p:nvSpPr>
        <p:spPr>
          <a:xfrm>
            <a:off x="1160663" y="3290400"/>
            <a:ext cx="1737300" cy="1169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grpSp>
        <p:nvGrpSpPr>
          <p:cNvPr id="4298" name="Google Shape;4298;p134"/>
          <p:cNvGrpSpPr/>
          <p:nvPr/>
        </p:nvGrpSpPr>
        <p:grpSpPr>
          <a:xfrm>
            <a:off x="1260247" y="3656713"/>
            <a:ext cx="710250" cy="745983"/>
            <a:chOff x="1069500" y="6936211"/>
            <a:chExt cx="1420500" cy="1522414"/>
          </a:xfrm>
        </p:grpSpPr>
        <p:pic>
          <p:nvPicPr>
            <p:cNvPr descr="Persistent-Disk.png" id="4299" name="Google Shape;4299;p134"/>
            <p:cNvPicPr preferRelativeResize="0"/>
            <p:nvPr/>
          </p:nvPicPr>
          <p:blipFill rotWithShape="1">
            <a:blip r:embed="rId3">
              <a:alphaModFix/>
            </a:blip>
            <a:srcRect b="5092" l="0" r="0" t="5092"/>
            <a:stretch/>
          </p:blipFill>
          <p:spPr>
            <a:xfrm>
              <a:off x="1327389" y="6936211"/>
              <a:ext cx="914400" cy="822900"/>
            </a:xfrm>
            <a:prstGeom prst="rect">
              <a:avLst/>
            </a:prstGeom>
            <a:noFill/>
            <a:ln>
              <a:noFill/>
            </a:ln>
          </p:spPr>
        </p:pic>
        <p:sp>
          <p:nvSpPr>
            <p:cNvPr id="4300" name="Google Shape;4300;p134"/>
            <p:cNvSpPr txBox="1"/>
            <p:nvPr/>
          </p:nvSpPr>
          <p:spPr>
            <a:xfrm>
              <a:off x="1069500" y="7772825"/>
              <a:ext cx="1420500" cy="6858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i="0" lang="en" sz="900" u="none" cap="none" strike="noStrike">
                  <a:solidFill>
                    <a:srgbClr val="202124"/>
                  </a:solidFill>
                  <a:latin typeface="Google Sans"/>
                  <a:ea typeface="Google Sans"/>
                  <a:cs typeface="Google Sans"/>
                  <a:sym typeface="Google Sans"/>
                </a:rPr>
                <a:t>Persistent Disk</a:t>
              </a:r>
              <a:endParaRPr i="0" sz="900" u="none" cap="none" strike="noStrike">
                <a:solidFill>
                  <a:srgbClr val="202124"/>
                </a:solidFill>
                <a:latin typeface="Google Sans"/>
                <a:ea typeface="Google Sans"/>
                <a:cs typeface="Google Sans"/>
                <a:sym typeface="Google Sans"/>
              </a:endParaRPr>
            </a:p>
          </p:txBody>
        </p:sp>
      </p:grpSp>
      <p:grpSp>
        <p:nvGrpSpPr>
          <p:cNvPr id="4301" name="Google Shape;4301;p134"/>
          <p:cNvGrpSpPr/>
          <p:nvPr/>
        </p:nvGrpSpPr>
        <p:grpSpPr>
          <a:xfrm>
            <a:off x="2107797" y="3653185"/>
            <a:ext cx="831150" cy="747747"/>
            <a:chOff x="2612200" y="6929011"/>
            <a:chExt cx="1662300" cy="1526014"/>
          </a:xfrm>
        </p:grpSpPr>
        <p:sp>
          <p:nvSpPr>
            <p:cNvPr id="4302" name="Google Shape;4302;p134"/>
            <p:cNvSpPr txBox="1"/>
            <p:nvPr/>
          </p:nvSpPr>
          <p:spPr>
            <a:xfrm>
              <a:off x="2612200" y="7769225"/>
              <a:ext cx="1662300" cy="6858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GKE</a:t>
              </a:r>
              <a:endParaRPr sz="900">
                <a:solidFill>
                  <a:srgbClr val="202124"/>
                </a:solidFill>
                <a:latin typeface="Google Sans"/>
                <a:ea typeface="Google Sans"/>
                <a:cs typeface="Google Sans"/>
                <a:sym typeface="Google Sans"/>
              </a:endParaRPr>
            </a:p>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node</a:t>
              </a:r>
              <a:endParaRPr sz="900">
                <a:solidFill>
                  <a:srgbClr val="202124"/>
                </a:solidFill>
                <a:latin typeface="Google Sans"/>
                <a:ea typeface="Google Sans"/>
                <a:cs typeface="Google Sans"/>
                <a:sym typeface="Google Sans"/>
              </a:endParaRPr>
            </a:p>
          </p:txBody>
        </p:sp>
        <p:pic>
          <p:nvPicPr>
            <p:cNvPr descr="Container-Engine.png" id="4303" name="Google Shape;4303;p134"/>
            <p:cNvPicPr preferRelativeResize="0"/>
            <p:nvPr/>
          </p:nvPicPr>
          <p:blipFill rotWithShape="1">
            <a:blip r:embed="rId4">
              <a:alphaModFix/>
            </a:blip>
            <a:srcRect b="5092" l="0" r="0" t="5092"/>
            <a:stretch/>
          </p:blipFill>
          <p:spPr>
            <a:xfrm>
              <a:off x="2986150" y="6929011"/>
              <a:ext cx="914400" cy="822000"/>
            </a:xfrm>
            <a:prstGeom prst="rect">
              <a:avLst/>
            </a:prstGeom>
            <a:noFill/>
            <a:ln>
              <a:noFill/>
            </a:ln>
          </p:spPr>
        </p:pic>
      </p:grpSp>
      <p:sp>
        <p:nvSpPr>
          <p:cNvPr id="4304" name="Google Shape;4304;p134"/>
          <p:cNvSpPr txBox="1"/>
          <p:nvPr/>
        </p:nvSpPr>
        <p:spPr>
          <a:xfrm>
            <a:off x="1189775" y="3328500"/>
            <a:ext cx="1708200" cy="27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34A853"/>
                </a:solidFill>
                <a:latin typeface="Google Sans"/>
                <a:ea typeface="Google Sans"/>
                <a:cs typeface="Google Sans"/>
                <a:sym typeface="Google Sans"/>
              </a:rPr>
              <a:t>Zonal</a:t>
            </a:r>
            <a:endParaRPr sz="1500">
              <a:solidFill>
                <a:srgbClr val="34A853"/>
              </a:solidFill>
              <a:latin typeface="Google Sans"/>
              <a:ea typeface="Google Sans"/>
              <a:cs typeface="Google Sans"/>
              <a:sym typeface="Google Sans"/>
            </a:endParaRPr>
          </a:p>
        </p:txBody>
      </p:sp>
      <p:sp>
        <p:nvSpPr>
          <p:cNvPr id="4305" name="Google Shape;4305;p134"/>
          <p:cNvSpPr txBox="1"/>
          <p:nvPr/>
        </p:nvSpPr>
        <p:spPr>
          <a:xfrm>
            <a:off x="3085650" y="1868038"/>
            <a:ext cx="1920300" cy="3312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Clr>
                <a:srgbClr val="808080"/>
              </a:buClr>
              <a:buFont typeface="Open Sans"/>
              <a:buNone/>
            </a:pPr>
            <a:r>
              <a:rPr lang="en" sz="1100">
                <a:solidFill>
                  <a:srgbClr val="202124"/>
                </a:solidFill>
                <a:latin typeface="Google Sans"/>
                <a:ea typeface="Google Sans"/>
                <a:cs typeface="Google Sans"/>
                <a:sym typeface="Google Sans"/>
              </a:rPr>
              <a:t>Virtual Private Cloud</a:t>
            </a:r>
            <a:endParaRPr sz="1100">
              <a:solidFill>
                <a:srgbClr val="202124"/>
              </a:solidFill>
              <a:latin typeface="Google Sans"/>
              <a:ea typeface="Google Sans"/>
              <a:cs typeface="Google Sans"/>
              <a:sym typeface="Google Sans"/>
            </a:endParaRPr>
          </a:p>
        </p:txBody>
      </p:sp>
      <p:pic>
        <p:nvPicPr>
          <p:cNvPr descr="Virtual-Private-Cloud.png" id="4306" name="Google Shape;4306;p134"/>
          <p:cNvPicPr preferRelativeResize="0"/>
          <p:nvPr/>
        </p:nvPicPr>
        <p:blipFill rotWithShape="1">
          <a:blip r:embed="rId7">
            <a:alphaModFix/>
          </a:blip>
          <a:srcRect b="5092" l="0" r="0" t="5092"/>
          <a:stretch/>
        </p:blipFill>
        <p:spPr>
          <a:xfrm>
            <a:off x="3725775" y="1345295"/>
            <a:ext cx="640200" cy="576000"/>
          </a:xfrm>
          <a:prstGeom prst="rect">
            <a:avLst/>
          </a:prstGeom>
          <a:noFill/>
          <a:ln>
            <a:noFill/>
          </a:ln>
        </p:spPr>
      </p:pic>
      <p:sp>
        <p:nvSpPr>
          <p:cNvPr id="4307" name="Google Shape;4307;p134"/>
          <p:cNvSpPr txBox="1"/>
          <p:nvPr/>
        </p:nvSpPr>
        <p:spPr>
          <a:xfrm>
            <a:off x="1078475" y="1917200"/>
            <a:ext cx="1920300" cy="2736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1100">
                <a:solidFill>
                  <a:srgbClr val="202124"/>
                </a:solidFill>
                <a:latin typeface="Google Sans"/>
                <a:ea typeface="Google Sans"/>
                <a:cs typeface="Google Sans"/>
                <a:sym typeface="Google Sans"/>
              </a:rPr>
              <a:t>HTTP(S) load balancer</a:t>
            </a:r>
            <a:endParaRPr sz="1100">
              <a:solidFill>
                <a:srgbClr val="202124"/>
              </a:solidFill>
              <a:latin typeface="Google Sans"/>
              <a:ea typeface="Google Sans"/>
              <a:cs typeface="Google Sans"/>
              <a:sym typeface="Google Sans"/>
            </a:endParaRPr>
          </a:p>
        </p:txBody>
      </p:sp>
      <p:sp>
        <p:nvSpPr>
          <p:cNvPr id="4308" name="Google Shape;4308;p134"/>
          <p:cNvSpPr txBox="1"/>
          <p:nvPr/>
        </p:nvSpPr>
        <p:spPr>
          <a:xfrm>
            <a:off x="3085700" y="2176388"/>
            <a:ext cx="19203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B5394"/>
                </a:solidFill>
                <a:latin typeface="Google Sans"/>
                <a:ea typeface="Google Sans"/>
                <a:cs typeface="Google Sans"/>
                <a:sym typeface="Google Sans"/>
              </a:rPr>
              <a:t>Regional</a:t>
            </a:r>
            <a:endParaRPr sz="1600">
              <a:solidFill>
                <a:srgbClr val="0B5394"/>
              </a:solidFill>
              <a:latin typeface="Google Sans"/>
              <a:ea typeface="Google Sans"/>
              <a:cs typeface="Google Sans"/>
              <a:sym typeface="Google Sans"/>
            </a:endParaRPr>
          </a:p>
        </p:txBody>
      </p:sp>
      <p:sp>
        <p:nvSpPr>
          <p:cNvPr id="4309" name="Google Shape;4309;p134"/>
          <p:cNvSpPr txBox="1"/>
          <p:nvPr/>
        </p:nvSpPr>
        <p:spPr>
          <a:xfrm>
            <a:off x="3565171" y="2948222"/>
            <a:ext cx="961200" cy="2736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i="0" lang="en" sz="900" u="none" cap="none" strike="noStrike">
                <a:solidFill>
                  <a:srgbClr val="202124"/>
                </a:solidFill>
                <a:latin typeface="Google Sans"/>
                <a:ea typeface="Google Sans"/>
                <a:cs typeface="Google Sans"/>
                <a:sym typeface="Google Sans"/>
              </a:rPr>
              <a:t>Cloud</a:t>
            </a:r>
            <a:endParaRPr sz="900">
              <a:solidFill>
                <a:srgbClr val="202124"/>
              </a:solidFill>
              <a:latin typeface="Google Sans"/>
              <a:ea typeface="Google Sans"/>
              <a:cs typeface="Google Sans"/>
              <a:sym typeface="Google Sans"/>
            </a:endParaRPr>
          </a:p>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Datastore</a:t>
            </a:r>
            <a:endParaRPr sz="900">
              <a:solidFill>
                <a:srgbClr val="202124"/>
              </a:solidFill>
              <a:latin typeface="Google Sans"/>
              <a:ea typeface="Google Sans"/>
              <a:cs typeface="Google Sans"/>
              <a:sym typeface="Google Sans"/>
            </a:endParaRPr>
          </a:p>
        </p:txBody>
      </p:sp>
      <p:sp>
        <p:nvSpPr>
          <p:cNvPr id="4310" name="Google Shape;4310;p134"/>
          <p:cNvSpPr/>
          <p:nvPr/>
        </p:nvSpPr>
        <p:spPr>
          <a:xfrm>
            <a:off x="3177121" y="3290400"/>
            <a:ext cx="1737300" cy="1169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4311" name="Google Shape;4311;p134"/>
          <p:cNvSpPr txBox="1"/>
          <p:nvPr/>
        </p:nvSpPr>
        <p:spPr>
          <a:xfrm>
            <a:off x="3191525" y="4066650"/>
            <a:ext cx="881100" cy="3360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Compute </a:t>
            </a:r>
            <a:r>
              <a:rPr lang="en" sz="900">
                <a:solidFill>
                  <a:srgbClr val="202124"/>
                </a:solidFill>
                <a:latin typeface="Google Sans"/>
                <a:ea typeface="Google Sans"/>
                <a:cs typeface="Google Sans"/>
                <a:sym typeface="Google Sans"/>
              </a:rPr>
              <a:t>Engine</a:t>
            </a:r>
            <a:r>
              <a:rPr lang="en" sz="900">
                <a:solidFill>
                  <a:srgbClr val="202124"/>
                </a:solidFill>
                <a:latin typeface="Google Sans"/>
                <a:ea typeface="Google Sans"/>
                <a:cs typeface="Google Sans"/>
                <a:sym typeface="Google Sans"/>
              </a:rPr>
              <a:t> instance</a:t>
            </a:r>
            <a:endParaRPr i="0" sz="900" u="none" cap="none" strike="noStrike">
              <a:solidFill>
                <a:srgbClr val="202124"/>
              </a:solidFill>
              <a:latin typeface="Google Sans"/>
              <a:ea typeface="Google Sans"/>
              <a:cs typeface="Google Sans"/>
              <a:sym typeface="Google Sans"/>
            </a:endParaRPr>
          </a:p>
        </p:txBody>
      </p:sp>
      <p:sp>
        <p:nvSpPr>
          <p:cNvPr id="4312" name="Google Shape;4312;p134"/>
          <p:cNvSpPr txBox="1"/>
          <p:nvPr/>
        </p:nvSpPr>
        <p:spPr>
          <a:xfrm>
            <a:off x="4050859" y="4077134"/>
            <a:ext cx="831300" cy="3360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Persistent</a:t>
            </a:r>
            <a:endParaRPr sz="900">
              <a:solidFill>
                <a:srgbClr val="202124"/>
              </a:solidFill>
              <a:latin typeface="Google Sans"/>
              <a:ea typeface="Google Sans"/>
              <a:cs typeface="Google Sans"/>
              <a:sym typeface="Google Sans"/>
            </a:endParaRPr>
          </a:p>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Disk</a:t>
            </a:r>
            <a:endParaRPr sz="900">
              <a:solidFill>
                <a:srgbClr val="202124"/>
              </a:solidFill>
              <a:latin typeface="Google Sans"/>
              <a:ea typeface="Google Sans"/>
              <a:cs typeface="Google Sans"/>
              <a:sym typeface="Google Sans"/>
            </a:endParaRPr>
          </a:p>
        </p:txBody>
      </p:sp>
      <p:pic>
        <p:nvPicPr>
          <p:cNvPr descr="Compute-Engine.png" id="4313" name="Google Shape;4313;p134"/>
          <p:cNvPicPr preferRelativeResize="0"/>
          <p:nvPr/>
        </p:nvPicPr>
        <p:blipFill rotWithShape="1">
          <a:blip r:embed="rId5">
            <a:alphaModFix/>
          </a:blip>
          <a:srcRect b="5092" l="0" r="0" t="5092"/>
          <a:stretch/>
        </p:blipFill>
        <p:spPr>
          <a:xfrm>
            <a:off x="3408709" y="3658715"/>
            <a:ext cx="457200" cy="402900"/>
          </a:xfrm>
          <a:prstGeom prst="rect">
            <a:avLst/>
          </a:prstGeom>
          <a:noFill/>
          <a:ln>
            <a:noFill/>
          </a:ln>
        </p:spPr>
      </p:pic>
      <p:pic>
        <p:nvPicPr>
          <p:cNvPr descr="Persistent-Disk.png" id="4314" name="Google Shape;4314;p134"/>
          <p:cNvPicPr preferRelativeResize="0"/>
          <p:nvPr/>
        </p:nvPicPr>
        <p:blipFill rotWithShape="1">
          <a:blip r:embed="rId3">
            <a:alphaModFix/>
          </a:blip>
          <a:srcRect b="5092" l="0" r="0" t="5092"/>
          <a:stretch/>
        </p:blipFill>
        <p:spPr>
          <a:xfrm>
            <a:off x="4236203" y="3666478"/>
            <a:ext cx="457200" cy="406500"/>
          </a:xfrm>
          <a:prstGeom prst="rect">
            <a:avLst/>
          </a:prstGeom>
          <a:noFill/>
          <a:ln>
            <a:noFill/>
          </a:ln>
        </p:spPr>
      </p:pic>
      <p:sp>
        <p:nvSpPr>
          <p:cNvPr id="4315" name="Google Shape;4315;p134"/>
          <p:cNvSpPr txBox="1"/>
          <p:nvPr/>
        </p:nvSpPr>
        <p:spPr>
          <a:xfrm>
            <a:off x="2353687" y="1338188"/>
            <a:ext cx="13893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202124"/>
                </a:solidFill>
                <a:latin typeface="Google Sans"/>
                <a:ea typeface="Google Sans"/>
                <a:cs typeface="Google Sans"/>
                <a:sym typeface="Google Sans"/>
              </a:rPr>
              <a:t>Global</a:t>
            </a:r>
            <a:endParaRPr sz="1600">
              <a:solidFill>
                <a:srgbClr val="202124"/>
              </a:solidFill>
              <a:latin typeface="Google Sans"/>
              <a:ea typeface="Google Sans"/>
              <a:cs typeface="Google Sans"/>
              <a:sym typeface="Google Sans"/>
            </a:endParaRPr>
          </a:p>
        </p:txBody>
      </p:sp>
      <p:sp>
        <p:nvSpPr>
          <p:cNvPr id="4316" name="Google Shape;4316;p134"/>
          <p:cNvSpPr txBox="1"/>
          <p:nvPr/>
        </p:nvSpPr>
        <p:spPr>
          <a:xfrm>
            <a:off x="1613738" y="2948222"/>
            <a:ext cx="831300" cy="3360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Regional GKE cluster</a:t>
            </a:r>
            <a:endParaRPr sz="900">
              <a:solidFill>
                <a:srgbClr val="202124"/>
              </a:solidFill>
              <a:latin typeface="Google Sans"/>
              <a:ea typeface="Google Sans"/>
              <a:cs typeface="Google Sans"/>
              <a:sym typeface="Google Sans"/>
            </a:endParaRPr>
          </a:p>
        </p:txBody>
      </p:sp>
      <p:pic>
        <p:nvPicPr>
          <p:cNvPr descr="Container-Engine.png" id="4317" name="Google Shape;4317;p134"/>
          <p:cNvPicPr preferRelativeResize="0"/>
          <p:nvPr/>
        </p:nvPicPr>
        <p:blipFill rotWithShape="1">
          <a:blip r:embed="rId4">
            <a:alphaModFix/>
          </a:blip>
          <a:srcRect b="5092" l="0" r="0" t="5092"/>
          <a:stretch/>
        </p:blipFill>
        <p:spPr>
          <a:xfrm>
            <a:off x="1800713" y="2536516"/>
            <a:ext cx="457200" cy="402900"/>
          </a:xfrm>
          <a:prstGeom prst="rect">
            <a:avLst/>
          </a:prstGeom>
          <a:noFill/>
          <a:ln>
            <a:noFill/>
          </a:ln>
        </p:spPr>
      </p:pic>
      <p:pic>
        <p:nvPicPr>
          <p:cNvPr descr="Cloud-Datastore.png" id="4318" name="Google Shape;4318;p134"/>
          <p:cNvPicPr preferRelativeResize="0"/>
          <p:nvPr/>
        </p:nvPicPr>
        <p:blipFill rotWithShape="1">
          <a:blip r:embed="rId6">
            <a:alphaModFix/>
          </a:blip>
          <a:srcRect b="5092" l="0" r="0" t="5092"/>
          <a:stretch/>
        </p:blipFill>
        <p:spPr>
          <a:xfrm>
            <a:off x="3814771" y="2530386"/>
            <a:ext cx="462000" cy="413700"/>
          </a:xfrm>
          <a:prstGeom prst="rect">
            <a:avLst/>
          </a:prstGeom>
          <a:noFill/>
          <a:ln>
            <a:noFill/>
          </a:ln>
        </p:spPr>
      </p:pic>
      <p:pic>
        <p:nvPicPr>
          <p:cNvPr descr="Cloud-Load-Balancing.png" id="4319" name="Google Shape;4319;p134"/>
          <p:cNvPicPr preferRelativeResize="0"/>
          <p:nvPr/>
        </p:nvPicPr>
        <p:blipFill rotWithShape="1">
          <a:blip r:embed="rId9">
            <a:alphaModFix/>
          </a:blip>
          <a:srcRect b="5092" l="0" r="0" t="5092"/>
          <a:stretch/>
        </p:blipFill>
        <p:spPr>
          <a:xfrm>
            <a:off x="1718600" y="1345295"/>
            <a:ext cx="640200" cy="576000"/>
          </a:xfrm>
          <a:prstGeom prst="rect">
            <a:avLst/>
          </a:prstGeom>
          <a:noFill/>
          <a:ln>
            <a:noFill/>
          </a:ln>
        </p:spPr>
      </p:pic>
      <p:sp>
        <p:nvSpPr>
          <p:cNvPr id="4320" name="Google Shape;4320;p134"/>
          <p:cNvSpPr txBox="1"/>
          <p:nvPr/>
        </p:nvSpPr>
        <p:spPr>
          <a:xfrm>
            <a:off x="3191525" y="3328500"/>
            <a:ext cx="1708200" cy="27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34A853"/>
                </a:solidFill>
                <a:latin typeface="Google Sans"/>
                <a:ea typeface="Google Sans"/>
                <a:cs typeface="Google Sans"/>
                <a:sym typeface="Google Sans"/>
              </a:rPr>
              <a:t>Zonal</a:t>
            </a:r>
            <a:endParaRPr sz="1500">
              <a:solidFill>
                <a:srgbClr val="34A853"/>
              </a:solidFill>
              <a:latin typeface="Google Sans"/>
              <a:ea typeface="Google Sans"/>
              <a:cs typeface="Google Sans"/>
              <a:sym typeface="Google Sans"/>
            </a:endParaRPr>
          </a:p>
        </p:txBody>
      </p:sp>
      <p:sp>
        <p:nvSpPr>
          <p:cNvPr id="4321" name="Google Shape;4321;p134"/>
          <p:cNvSpPr txBox="1"/>
          <p:nvPr/>
        </p:nvSpPr>
        <p:spPr>
          <a:xfrm>
            <a:off x="3438450" y="48901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11">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5" name="Shape 4325"/>
        <p:cNvGrpSpPr/>
        <p:nvPr/>
      </p:nvGrpSpPr>
      <p:grpSpPr>
        <a:xfrm>
          <a:off x="0" y="0"/>
          <a:ext cx="0" cy="0"/>
          <a:chOff x="0" y="0"/>
          <a:chExt cx="0" cy="0"/>
        </a:xfrm>
      </p:grpSpPr>
      <p:sp>
        <p:nvSpPr>
          <p:cNvPr id="4326" name="Google Shape;4326;p135"/>
          <p:cNvSpPr txBox="1"/>
          <p:nvPr>
            <p:ph type="title"/>
          </p:nvPr>
        </p:nvSpPr>
        <p:spPr>
          <a:xfrm>
            <a:off x="914400" y="457200"/>
            <a:ext cx="7315200" cy="537900"/>
          </a:xfrm>
          <a:prstGeom prst="rect">
            <a:avLst/>
          </a:prstGeom>
        </p:spPr>
        <p:txBody>
          <a:bodyPr anchorCtr="0" anchor="t" bIns="45725" lIns="0" spcFirstLastPara="1" rIns="45725" wrap="square" tIns="0">
            <a:noAutofit/>
          </a:bodyPr>
          <a:lstStyle/>
          <a:p>
            <a:pPr indent="0" lvl="0" marL="0" rtl="0" algn="l">
              <a:spcBef>
                <a:spcPts val="0"/>
              </a:spcBef>
              <a:spcAft>
                <a:spcPts val="0"/>
              </a:spcAft>
              <a:buNone/>
            </a:pPr>
            <a:r>
              <a:rPr lang="en"/>
              <a:t>Resources have hierarchy</a:t>
            </a:r>
            <a:endParaRPr/>
          </a:p>
        </p:txBody>
      </p:sp>
      <p:sp>
        <p:nvSpPr>
          <p:cNvPr id="4327" name="Google Shape;4327;p135"/>
          <p:cNvSpPr/>
          <p:nvPr/>
        </p:nvSpPr>
        <p:spPr>
          <a:xfrm>
            <a:off x="1530513" y="2983525"/>
            <a:ext cx="5850600" cy="843300"/>
          </a:xfrm>
          <a:prstGeom prst="rect">
            <a:avLst/>
          </a:prstGeom>
          <a:solidFill>
            <a:srgbClr val="CFE2F3"/>
          </a:solidFill>
          <a:ln>
            <a:noFill/>
          </a:ln>
        </p:spPr>
        <p:txBody>
          <a:bodyPr anchorCtr="0" anchor="ctr" bIns="45725" lIns="182875" spcFirstLastPara="1" rIns="45725" wrap="square" tIns="45725">
            <a:noAutofit/>
          </a:bodyPr>
          <a:lstStyle/>
          <a:p>
            <a:pPr indent="0" lvl="0" marL="0" rtl="0" algn="l">
              <a:spcBef>
                <a:spcPts val="0"/>
              </a:spcBef>
              <a:spcAft>
                <a:spcPts val="0"/>
              </a:spcAft>
              <a:buNone/>
            </a:pPr>
            <a:r>
              <a:rPr lang="en" sz="1200">
                <a:latin typeface="Google Sans"/>
                <a:ea typeface="Google Sans"/>
                <a:cs typeface="Google Sans"/>
                <a:sym typeface="Google Sans"/>
              </a:rPr>
              <a:t>Projects</a:t>
            </a:r>
            <a:endParaRPr sz="1200">
              <a:latin typeface="Google Sans"/>
              <a:ea typeface="Google Sans"/>
              <a:cs typeface="Google Sans"/>
              <a:sym typeface="Google Sans"/>
            </a:endParaRPr>
          </a:p>
        </p:txBody>
      </p:sp>
      <p:sp>
        <p:nvSpPr>
          <p:cNvPr id="4328" name="Google Shape;4328;p135"/>
          <p:cNvSpPr/>
          <p:nvPr/>
        </p:nvSpPr>
        <p:spPr>
          <a:xfrm>
            <a:off x="1530513" y="1692263"/>
            <a:ext cx="5850600" cy="1310700"/>
          </a:xfrm>
          <a:prstGeom prst="rect">
            <a:avLst/>
          </a:prstGeom>
          <a:solidFill>
            <a:srgbClr val="D9EAD3"/>
          </a:solidFill>
          <a:ln>
            <a:noFill/>
          </a:ln>
        </p:spPr>
        <p:txBody>
          <a:bodyPr anchorCtr="0" anchor="ctr" bIns="45725" lIns="182875" spcFirstLastPara="1" rIns="45725" wrap="square" tIns="45725">
            <a:noAutofit/>
          </a:bodyPr>
          <a:lstStyle/>
          <a:p>
            <a:pPr indent="0" lvl="0" marL="0" rtl="0" algn="l">
              <a:spcBef>
                <a:spcPts val="0"/>
              </a:spcBef>
              <a:spcAft>
                <a:spcPts val="0"/>
              </a:spcAft>
              <a:buNone/>
            </a:pPr>
            <a:r>
              <a:rPr lang="en" sz="1200">
                <a:latin typeface="Google Sans"/>
                <a:ea typeface="Google Sans"/>
                <a:cs typeface="Google Sans"/>
                <a:sym typeface="Google Sans"/>
              </a:rPr>
              <a:t>Folders</a:t>
            </a:r>
            <a:endParaRPr sz="1200">
              <a:latin typeface="Google Sans"/>
              <a:ea typeface="Google Sans"/>
              <a:cs typeface="Google Sans"/>
              <a:sym typeface="Google Sans"/>
            </a:endParaRPr>
          </a:p>
        </p:txBody>
      </p:sp>
      <p:sp>
        <p:nvSpPr>
          <p:cNvPr id="4329" name="Google Shape;4329;p135"/>
          <p:cNvSpPr/>
          <p:nvPr/>
        </p:nvSpPr>
        <p:spPr>
          <a:xfrm>
            <a:off x="1530540" y="942238"/>
            <a:ext cx="5850600" cy="773700"/>
          </a:xfrm>
          <a:prstGeom prst="rect">
            <a:avLst/>
          </a:prstGeom>
          <a:solidFill>
            <a:srgbClr val="F4CCCC"/>
          </a:solidFill>
          <a:ln>
            <a:noFill/>
          </a:ln>
        </p:spPr>
        <p:txBody>
          <a:bodyPr anchorCtr="0" anchor="ctr" bIns="45725" lIns="182875" spcFirstLastPara="1" rIns="45725" wrap="square" tIns="45725">
            <a:noAutofit/>
          </a:bodyPr>
          <a:lstStyle/>
          <a:p>
            <a:pPr indent="0" lvl="0" marL="0" rtl="0" algn="l">
              <a:spcBef>
                <a:spcPts val="0"/>
              </a:spcBef>
              <a:spcAft>
                <a:spcPts val="0"/>
              </a:spcAft>
              <a:buNone/>
            </a:pPr>
            <a:r>
              <a:rPr lang="en" sz="1200">
                <a:latin typeface="Google Sans"/>
                <a:ea typeface="Google Sans"/>
                <a:cs typeface="Google Sans"/>
                <a:sym typeface="Google Sans"/>
              </a:rPr>
              <a:t>Organization</a:t>
            </a:r>
            <a:endParaRPr sz="1200">
              <a:latin typeface="Google Sans"/>
              <a:ea typeface="Google Sans"/>
              <a:cs typeface="Google Sans"/>
              <a:sym typeface="Google Sans"/>
            </a:endParaRPr>
          </a:p>
        </p:txBody>
      </p:sp>
      <p:sp>
        <p:nvSpPr>
          <p:cNvPr id="4330" name="Google Shape;4330;p135"/>
          <p:cNvSpPr/>
          <p:nvPr/>
        </p:nvSpPr>
        <p:spPr>
          <a:xfrm>
            <a:off x="1530563" y="3817100"/>
            <a:ext cx="5850600" cy="843300"/>
          </a:xfrm>
          <a:prstGeom prst="rect">
            <a:avLst/>
          </a:prstGeom>
          <a:solidFill>
            <a:srgbClr val="FFFFFF"/>
          </a:solidFill>
          <a:ln>
            <a:noFill/>
          </a:ln>
        </p:spPr>
        <p:txBody>
          <a:bodyPr anchorCtr="0" anchor="ctr" bIns="45725" lIns="182875" spcFirstLastPara="1" rIns="45725" wrap="square" tIns="45725">
            <a:noAutofit/>
          </a:bodyPr>
          <a:lstStyle/>
          <a:p>
            <a:pPr indent="0" lvl="0" marL="0" rtl="0" algn="l">
              <a:spcBef>
                <a:spcPts val="0"/>
              </a:spcBef>
              <a:spcAft>
                <a:spcPts val="0"/>
              </a:spcAft>
              <a:buNone/>
            </a:pPr>
            <a:r>
              <a:rPr lang="en" sz="1200">
                <a:latin typeface="Google Sans"/>
                <a:ea typeface="Google Sans"/>
                <a:cs typeface="Google Sans"/>
                <a:sym typeface="Google Sans"/>
              </a:rPr>
              <a:t>Resources</a:t>
            </a:r>
            <a:endParaRPr sz="1200">
              <a:latin typeface="Google Sans"/>
              <a:ea typeface="Google Sans"/>
              <a:cs typeface="Google Sans"/>
              <a:sym typeface="Google Sans"/>
            </a:endParaRPr>
          </a:p>
        </p:txBody>
      </p:sp>
      <p:grpSp>
        <p:nvGrpSpPr>
          <p:cNvPr id="4331" name="Google Shape;4331;p135"/>
          <p:cNvGrpSpPr/>
          <p:nvPr/>
        </p:nvGrpSpPr>
        <p:grpSpPr>
          <a:xfrm>
            <a:off x="4335372" y="3186259"/>
            <a:ext cx="727107" cy="541434"/>
            <a:chOff x="7639914" y="2987504"/>
            <a:chExt cx="1716900" cy="1278475"/>
          </a:xfrm>
        </p:grpSpPr>
        <p:grpSp>
          <p:nvGrpSpPr>
            <p:cNvPr id="4332" name="Google Shape;4332;p135"/>
            <p:cNvGrpSpPr/>
            <p:nvPr/>
          </p:nvGrpSpPr>
          <p:grpSpPr>
            <a:xfrm>
              <a:off x="8037475" y="2987504"/>
              <a:ext cx="921778" cy="921778"/>
              <a:chOff x="7938400" y="2766975"/>
              <a:chExt cx="2617200" cy="2617200"/>
            </a:xfrm>
          </p:grpSpPr>
          <p:sp>
            <p:nvSpPr>
              <p:cNvPr id="4333" name="Google Shape;4333;p135"/>
              <p:cNvSpPr/>
              <p:nvPr/>
            </p:nvSpPr>
            <p:spPr>
              <a:xfrm>
                <a:off x="7938400" y="2766975"/>
                <a:ext cx="2617200" cy="2617200"/>
              </a:xfrm>
              <a:prstGeom prst="ellipse">
                <a:avLst/>
              </a:prstGeom>
              <a:solidFill>
                <a:srgbClr val="4285F4"/>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34" name="Google Shape;4334;p135"/>
              <p:cNvSpPr/>
              <p:nvPr/>
            </p:nvSpPr>
            <p:spPr>
              <a:xfrm>
                <a:off x="8392863" y="3113325"/>
                <a:ext cx="1005900" cy="8715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35" name="Google Shape;4335;p135"/>
              <p:cNvSpPr/>
              <p:nvPr/>
            </p:nvSpPr>
            <p:spPr>
              <a:xfrm>
                <a:off x="9398875" y="3621251"/>
                <a:ext cx="1005900" cy="8715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36" name="Google Shape;4336;p135"/>
              <p:cNvSpPr/>
              <p:nvPr/>
            </p:nvSpPr>
            <p:spPr>
              <a:xfrm>
                <a:off x="8392863" y="4166315"/>
                <a:ext cx="1005900" cy="8715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337" name="Google Shape;4337;p135"/>
            <p:cNvSpPr txBox="1"/>
            <p:nvPr/>
          </p:nvSpPr>
          <p:spPr>
            <a:xfrm>
              <a:off x="7639914" y="3888279"/>
              <a:ext cx="1716900" cy="3777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Test project</a:t>
              </a:r>
              <a:endParaRPr sz="900">
                <a:solidFill>
                  <a:srgbClr val="202124"/>
                </a:solidFill>
                <a:latin typeface="Google Sans"/>
                <a:ea typeface="Google Sans"/>
                <a:cs typeface="Google Sans"/>
                <a:sym typeface="Google Sans"/>
              </a:endParaRPr>
            </a:p>
          </p:txBody>
        </p:sp>
      </p:grpSp>
      <p:grpSp>
        <p:nvGrpSpPr>
          <p:cNvPr id="4338" name="Google Shape;4338;p135"/>
          <p:cNvGrpSpPr/>
          <p:nvPr/>
        </p:nvGrpSpPr>
        <p:grpSpPr>
          <a:xfrm>
            <a:off x="5767716" y="3186535"/>
            <a:ext cx="690390" cy="592522"/>
            <a:chOff x="7682826" y="2987504"/>
            <a:chExt cx="1630200" cy="1399106"/>
          </a:xfrm>
        </p:grpSpPr>
        <p:grpSp>
          <p:nvGrpSpPr>
            <p:cNvPr id="4339" name="Google Shape;4339;p135"/>
            <p:cNvGrpSpPr/>
            <p:nvPr/>
          </p:nvGrpSpPr>
          <p:grpSpPr>
            <a:xfrm>
              <a:off x="8037475" y="2987504"/>
              <a:ext cx="921778" cy="921778"/>
              <a:chOff x="7938400" y="2766975"/>
              <a:chExt cx="2617200" cy="2617200"/>
            </a:xfrm>
          </p:grpSpPr>
          <p:sp>
            <p:nvSpPr>
              <p:cNvPr id="4340" name="Google Shape;4340;p135"/>
              <p:cNvSpPr/>
              <p:nvPr/>
            </p:nvSpPr>
            <p:spPr>
              <a:xfrm>
                <a:off x="7938400" y="2766975"/>
                <a:ext cx="2617200" cy="2617200"/>
              </a:xfrm>
              <a:prstGeom prst="ellipse">
                <a:avLst/>
              </a:prstGeom>
              <a:solidFill>
                <a:srgbClr val="4285F4"/>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41" name="Google Shape;4341;p135"/>
              <p:cNvSpPr/>
              <p:nvPr/>
            </p:nvSpPr>
            <p:spPr>
              <a:xfrm>
                <a:off x="8392863" y="3113325"/>
                <a:ext cx="1005900" cy="8715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42" name="Google Shape;4342;p135"/>
              <p:cNvSpPr/>
              <p:nvPr/>
            </p:nvSpPr>
            <p:spPr>
              <a:xfrm>
                <a:off x="9398875" y="3621251"/>
                <a:ext cx="1005900" cy="8715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43" name="Google Shape;4343;p135"/>
              <p:cNvSpPr/>
              <p:nvPr/>
            </p:nvSpPr>
            <p:spPr>
              <a:xfrm>
                <a:off x="8392863" y="4166315"/>
                <a:ext cx="1005900" cy="8715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344" name="Google Shape;4344;p135"/>
            <p:cNvSpPr txBox="1"/>
            <p:nvPr/>
          </p:nvSpPr>
          <p:spPr>
            <a:xfrm>
              <a:off x="7682826" y="3798310"/>
              <a:ext cx="1630200" cy="5883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Production</a:t>
              </a:r>
              <a:endParaRPr sz="900">
                <a:solidFill>
                  <a:srgbClr val="202124"/>
                </a:solidFill>
                <a:latin typeface="Google Sans"/>
                <a:ea typeface="Google Sans"/>
                <a:cs typeface="Google Sans"/>
                <a:sym typeface="Google Sans"/>
              </a:endParaRPr>
            </a:p>
          </p:txBody>
        </p:sp>
      </p:grpSp>
      <p:grpSp>
        <p:nvGrpSpPr>
          <p:cNvPr id="4345" name="Google Shape;4345;p135"/>
          <p:cNvGrpSpPr/>
          <p:nvPr/>
        </p:nvGrpSpPr>
        <p:grpSpPr>
          <a:xfrm>
            <a:off x="2990088" y="2463978"/>
            <a:ext cx="705818" cy="503206"/>
            <a:chOff x="7669128" y="3846375"/>
            <a:chExt cx="1716900" cy="1224048"/>
          </a:xfrm>
        </p:grpSpPr>
        <p:sp>
          <p:nvSpPr>
            <p:cNvPr id="4346" name="Google Shape;4346;p135"/>
            <p:cNvSpPr/>
            <p:nvPr/>
          </p:nvSpPr>
          <p:spPr>
            <a:xfrm>
              <a:off x="8078125" y="3846375"/>
              <a:ext cx="912300" cy="912300"/>
            </a:xfrm>
            <a:prstGeom prst="ellipse">
              <a:avLst/>
            </a:prstGeom>
            <a:solidFill>
              <a:srgbClr val="34A853"/>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47" name="Google Shape;4347;p135"/>
            <p:cNvSpPr/>
            <p:nvPr/>
          </p:nvSpPr>
          <p:spPr>
            <a:xfrm>
              <a:off x="8232576" y="4138411"/>
              <a:ext cx="603300" cy="3906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48" name="Google Shape;4348;p135"/>
            <p:cNvSpPr/>
            <p:nvPr/>
          </p:nvSpPr>
          <p:spPr>
            <a:xfrm>
              <a:off x="8280113" y="4075683"/>
              <a:ext cx="284700" cy="16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49" name="Google Shape;4349;p135"/>
            <p:cNvSpPr txBox="1"/>
            <p:nvPr/>
          </p:nvSpPr>
          <p:spPr>
            <a:xfrm>
              <a:off x="7669128" y="4703523"/>
              <a:ext cx="1716900" cy="3669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Product 1</a:t>
              </a:r>
              <a:endParaRPr sz="900">
                <a:solidFill>
                  <a:srgbClr val="202124"/>
                </a:solidFill>
                <a:latin typeface="Google Sans"/>
                <a:ea typeface="Google Sans"/>
                <a:cs typeface="Google Sans"/>
                <a:sym typeface="Google Sans"/>
              </a:endParaRPr>
            </a:p>
          </p:txBody>
        </p:sp>
      </p:grpSp>
      <p:grpSp>
        <p:nvGrpSpPr>
          <p:cNvPr id="4350" name="Google Shape;4350;p135"/>
          <p:cNvGrpSpPr/>
          <p:nvPr/>
        </p:nvGrpSpPr>
        <p:grpSpPr>
          <a:xfrm>
            <a:off x="5032241" y="2463978"/>
            <a:ext cx="705818" cy="501578"/>
            <a:chOff x="7732342" y="3846375"/>
            <a:chExt cx="1716900" cy="1220088"/>
          </a:xfrm>
        </p:grpSpPr>
        <p:sp>
          <p:nvSpPr>
            <p:cNvPr id="4351" name="Google Shape;4351;p135"/>
            <p:cNvSpPr/>
            <p:nvPr/>
          </p:nvSpPr>
          <p:spPr>
            <a:xfrm>
              <a:off x="8134642" y="3846375"/>
              <a:ext cx="912300" cy="912300"/>
            </a:xfrm>
            <a:prstGeom prst="ellipse">
              <a:avLst/>
            </a:prstGeom>
            <a:solidFill>
              <a:srgbClr val="34A853"/>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52" name="Google Shape;4352;p135"/>
            <p:cNvSpPr/>
            <p:nvPr/>
          </p:nvSpPr>
          <p:spPr>
            <a:xfrm>
              <a:off x="8289142" y="4138411"/>
              <a:ext cx="603300" cy="3906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53" name="Google Shape;4353;p135"/>
            <p:cNvSpPr/>
            <p:nvPr/>
          </p:nvSpPr>
          <p:spPr>
            <a:xfrm>
              <a:off x="8280113" y="4075683"/>
              <a:ext cx="284700" cy="16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54" name="Google Shape;4354;p135"/>
            <p:cNvSpPr txBox="1"/>
            <p:nvPr/>
          </p:nvSpPr>
          <p:spPr>
            <a:xfrm>
              <a:off x="7732342" y="4699563"/>
              <a:ext cx="1716900" cy="3669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Product 2</a:t>
              </a:r>
              <a:endParaRPr sz="900">
                <a:solidFill>
                  <a:srgbClr val="202124"/>
                </a:solidFill>
                <a:latin typeface="Google Sans"/>
                <a:ea typeface="Google Sans"/>
                <a:cs typeface="Google Sans"/>
                <a:sym typeface="Google Sans"/>
              </a:endParaRPr>
            </a:p>
          </p:txBody>
        </p:sp>
      </p:grpSp>
      <p:grpSp>
        <p:nvGrpSpPr>
          <p:cNvPr id="4355" name="Google Shape;4355;p135"/>
          <p:cNvGrpSpPr/>
          <p:nvPr/>
        </p:nvGrpSpPr>
        <p:grpSpPr>
          <a:xfrm>
            <a:off x="2652637" y="3186535"/>
            <a:ext cx="727107" cy="541434"/>
            <a:chOff x="7639914" y="2987504"/>
            <a:chExt cx="1716900" cy="1278475"/>
          </a:xfrm>
        </p:grpSpPr>
        <p:grpSp>
          <p:nvGrpSpPr>
            <p:cNvPr id="4356" name="Google Shape;4356;p135"/>
            <p:cNvGrpSpPr/>
            <p:nvPr/>
          </p:nvGrpSpPr>
          <p:grpSpPr>
            <a:xfrm>
              <a:off x="8037475" y="2987504"/>
              <a:ext cx="921778" cy="921778"/>
              <a:chOff x="7938400" y="2766975"/>
              <a:chExt cx="2617200" cy="2617200"/>
            </a:xfrm>
          </p:grpSpPr>
          <p:sp>
            <p:nvSpPr>
              <p:cNvPr id="4357" name="Google Shape;4357;p135"/>
              <p:cNvSpPr/>
              <p:nvPr/>
            </p:nvSpPr>
            <p:spPr>
              <a:xfrm>
                <a:off x="7938400" y="2766975"/>
                <a:ext cx="2617200" cy="2617200"/>
              </a:xfrm>
              <a:prstGeom prst="ellipse">
                <a:avLst/>
              </a:prstGeom>
              <a:solidFill>
                <a:srgbClr val="4285F4"/>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58" name="Google Shape;4358;p135"/>
              <p:cNvSpPr/>
              <p:nvPr/>
            </p:nvSpPr>
            <p:spPr>
              <a:xfrm>
                <a:off x="8392863" y="3113325"/>
                <a:ext cx="1005900" cy="8715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59" name="Google Shape;4359;p135"/>
              <p:cNvSpPr/>
              <p:nvPr/>
            </p:nvSpPr>
            <p:spPr>
              <a:xfrm>
                <a:off x="9398875" y="3621251"/>
                <a:ext cx="1005900" cy="8715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60" name="Google Shape;4360;p135"/>
              <p:cNvSpPr/>
              <p:nvPr/>
            </p:nvSpPr>
            <p:spPr>
              <a:xfrm>
                <a:off x="8392863" y="4166315"/>
                <a:ext cx="1005900" cy="871500"/>
              </a:xfrm>
              <a:prstGeom prst="hexagon">
                <a:avLst>
                  <a:gd fmla="val 25000" name="adj"/>
                  <a:gd fmla="val 115470" name="vf"/>
                </a:avLst>
              </a:prstGeom>
              <a:solidFill>
                <a:srgbClr val="FFFF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361" name="Google Shape;4361;p135"/>
            <p:cNvSpPr txBox="1"/>
            <p:nvPr/>
          </p:nvSpPr>
          <p:spPr>
            <a:xfrm>
              <a:off x="7639914" y="3888279"/>
              <a:ext cx="1716900" cy="3777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Store front</a:t>
              </a:r>
              <a:endParaRPr sz="900">
                <a:solidFill>
                  <a:srgbClr val="202124"/>
                </a:solidFill>
                <a:latin typeface="Google Sans"/>
                <a:ea typeface="Google Sans"/>
                <a:cs typeface="Google Sans"/>
                <a:sym typeface="Google Sans"/>
              </a:endParaRPr>
            </a:p>
          </p:txBody>
        </p:sp>
      </p:grpSp>
      <p:cxnSp>
        <p:nvCxnSpPr>
          <p:cNvPr id="4362" name="Google Shape;4362;p135"/>
          <p:cNvCxnSpPr>
            <a:stCxn id="4349" idx="2"/>
            <a:endCxn id="4357" idx="0"/>
          </p:cNvCxnSpPr>
          <p:nvPr/>
        </p:nvCxnSpPr>
        <p:spPr>
          <a:xfrm rot="5400000">
            <a:off x="3069997" y="2913485"/>
            <a:ext cx="219300" cy="326700"/>
          </a:xfrm>
          <a:prstGeom prst="bentConnector3">
            <a:avLst>
              <a:gd fmla="val 50011" name="adj1"/>
            </a:avLst>
          </a:prstGeom>
          <a:noFill/>
          <a:ln cap="flat" cmpd="sng" w="9525">
            <a:solidFill>
              <a:srgbClr val="666666"/>
            </a:solidFill>
            <a:prstDash val="solid"/>
            <a:round/>
            <a:headEnd len="med" w="med" type="none"/>
            <a:tailEnd len="med" w="med" type="none"/>
          </a:ln>
        </p:spPr>
      </p:cxnSp>
      <p:cxnSp>
        <p:nvCxnSpPr>
          <p:cNvPr id="4363" name="Google Shape;4363;p135"/>
          <p:cNvCxnSpPr>
            <a:stCxn id="4364" idx="2"/>
            <a:endCxn id="4346" idx="0"/>
          </p:cNvCxnSpPr>
          <p:nvPr/>
        </p:nvCxnSpPr>
        <p:spPr>
          <a:xfrm rot="5400000">
            <a:off x="3722747" y="1921549"/>
            <a:ext cx="165600" cy="919500"/>
          </a:xfrm>
          <a:prstGeom prst="bentConnector3">
            <a:avLst>
              <a:gd fmla="val 50009" name="adj1"/>
            </a:avLst>
          </a:prstGeom>
          <a:noFill/>
          <a:ln cap="flat" cmpd="sng" w="9525">
            <a:solidFill>
              <a:srgbClr val="666666"/>
            </a:solidFill>
            <a:prstDash val="solid"/>
            <a:round/>
            <a:headEnd len="med" w="med" type="none"/>
            <a:tailEnd len="med" w="med" type="none"/>
          </a:ln>
        </p:spPr>
      </p:cxnSp>
      <p:cxnSp>
        <p:nvCxnSpPr>
          <p:cNvPr id="4365" name="Google Shape;4365;p135"/>
          <p:cNvCxnSpPr>
            <a:stCxn id="4364" idx="2"/>
            <a:endCxn id="4351" idx="0"/>
          </p:cNvCxnSpPr>
          <p:nvPr/>
        </p:nvCxnSpPr>
        <p:spPr>
          <a:xfrm flipH="1" rot="-5400000">
            <a:off x="4742447" y="1821349"/>
            <a:ext cx="165600" cy="1119900"/>
          </a:xfrm>
          <a:prstGeom prst="bentConnector3">
            <a:avLst>
              <a:gd fmla="val 50009" name="adj1"/>
            </a:avLst>
          </a:prstGeom>
          <a:noFill/>
          <a:ln cap="flat" cmpd="sng" w="9525">
            <a:solidFill>
              <a:srgbClr val="666666"/>
            </a:solidFill>
            <a:prstDash val="solid"/>
            <a:round/>
            <a:headEnd len="med" w="med" type="none"/>
            <a:tailEnd len="med" w="med" type="none"/>
          </a:ln>
        </p:spPr>
      </p:cxnSp>
      <p:grpSp>
        <p:nvGrpSpPr>
          <p:cNvPr id="4366" name="Google Shape;4366;p135"/>
          <p:cNvGrpSpPr/>
          <p:nvPr/>
        </p:nvGrpSpPr>
        <p:grpSpPr>
          <a:xfrm>
            <a:off x="4607850" y="1009613"/>
            <a:ext cx="858450" cy="682644"/>
            <a:chOff x="7639664" y="3846375"/>
            <a:chExt cx="1716900" cy="1365288"/>
          </a:xfrm>
        </p:grpSpPr>
        <p:sp>
          <p:nvSpPr>
            <p:cNvPr id="4367" name="Google Shape;4367;p135"/>
            <p:cNvSpPr/>
            <p:nvPr/>
          </p:nvSpPr>
          <p:spPr>
            <a:xfrm>
              <a:off x="8078125" y="3846375"/>
              <a:ext cx="912300" cy="912300"/>
            </a:xfrm>
            <a:prstGeom prst="ellipse">
              <a:avLst/>
            </a:prstGeom>
            <a:solidFill>
              <a:srgbClr val="EA4335"/>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68" name="Google Shape;4368;p135"/>
            <p:cNvSpPr/>
            <p:nvPr/>
          </p:nvSpPr>
          <p:spPr>
            <a:xfrm>
              <a:off x="8232576" y="4138411"/>
              <a:ext cx="603300" cy="3906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69" name="Google Shape;4369;p135"/>
            <p:cNvSpPr/>
            <p:nvPr/>
          </p:nvSpPr>
          <p:spPr>
            <a:xfrm>
              <a:off x="8280113" y="4075683"/>
              <a:ext cx="284700" cy="16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70" name="Google Shape;4370;p135"/>
            <p:cNvSpPr txBox="1"/>
            <p:nvPr/>
          </p:nvSpPr>
          <p:spPr>
            <a:xfrm>
              <a:off x="7639664" y="4623363"/>
              <a:ext cx="1716900" cy="5883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Organization</a:t>
              </a:r>
              <a:endParaRPr sz="900">
                <a:solidFill>
                  <a:srgbClr val="202124"/>
                </a:solidFill>
                <a:latin typeface="Google Sans"/>
                <a:ea typeface="Google Sans"/>
                <a:cs typeface="Google Sans"/>
                <a:sym typeface="Google Sans"/>
              </a:endParaRPr>
            </a:p>
          </p:txBody>
        </p:sp>
      </p:grpSp>
      <p:grpSp>
        <p:nvGrpSpPr>
          <p:cNvPr id="4371" name="Google Shape;4371;p135"/>
          <p:cNvGrpSpPr/>
          <p:nvPr/>
        </p:nvGrpSpPr>
        <p:grpSpPr>
          <a:xfrm>
            <a:off x="3912388" y="1744003"/>
            <a:ext cx="705818" cy="554496"/>
            <a:chOff x="7639664" y="3846375"/>
            <a:chExt cx="1716900" cy="1348809"/>
          </a:xfrm>
        </p:grpSpPr>
        <p:sp>
          <p:nvSpPr>
            <p:cNvPr id="4372" name="Google Shape;4372;p135"/>
            <p:cNvSpPr/>
            <p:nvPr/>
          </p:nvSpPr>
          <p:spPr>
            <a:xfrm>
              <a:off x="8078125" y="3846375"/>
              <a:ext cx="912300" cy="912300"/>
            </a:xfrm>
            <a:prstGeom prst="ellipse">
              <a:avLst/>
            </a:prstGeom>
            <a:solidFill>
              <a:srgbClr val="34A853"/>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73" name="Google Shape;4373;p135"/>
            <p:cNvSpPr/>
            <p:nvPr/>
          </p:nvSpPr>
          <p:spPr>
            <a:xfrm>
              <a:off x="8232576" y="4138411"/>
              <a:ext cx="603300" cy="3906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74" name="Google Shape;4374;p135"/>
            <p:cNvSpPr/>
            <p:nvPr/>
          </p:nvSpPr>
          <p:spPr>
            <a:xfrm>
              <a:off x="8280113" y="4075683"/>
              <a:ext cx="284700" cy="16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64" name="Google Shape;4364;p135"/>
            <p:cNvSpPr txBox="1"/>
            <p:nvPr/>
          </p:nvSpPr>
          <p:spPr>
            <a:xfrm>
              <a:off x="7639664" y="4606884"/>
              <a:ext cx="1716900" cy="5883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Team A</a:t>
              </a:r>
              <a:endParaRPr sz="900">
                <a:solidFill>
                  <a:srgbClr val="202124"/>
                </a:solidFill>
                <a:latin typeface="Google Sans"/>
                <a:ea typeface="Google Sans"/>
                <a:cs typeface="Google Sans"/>
                <a:sym typeface="Google Sans"/>
              </a:endParaRPr>
            </a:p>
          </p:txBody>
        </p:sp>
      </p:grpSp>
      <p:grpSp>
        <p:nvGrpSpPr>
          <p:cNvPr id="4375" name="Google Shape;4375;p135"/>
          <p:cNvGrpSpPr/>
          <p:nvPr/>
        </p:nvGrpSpPr>
        <p:grpSpPr>
          <a:xfrm>
            <a:off x="5893188" y="1744003"/>
            <a:ext cx="705818" cy="554496"/>
            <a:chOff x="7639664" y="3846375"/>
            <a:chExt cx="1716900" cy="1348809"/>
          </a:xfrm>
        </p:grpSpPr>
        <p:sp>
          <p:nvSpPr>
            <p:cNvPr id="4376" name="Google Shape;4376;p135"/>
            <p:cNvSpPr/>
            <p:nvPr/>
          </p:nvSpPr>
          <p:spPr>
            <a:xfrm>
              <a:off x="8078125" y="3846375"/>
              <a:ext cx="912300" cy="912300"/>
            </a:xfrm>
            <a:prstGeom prst="ellipse">
              <a:avLst/>
            </a:prstGeom>
            <a:solidFill>
              <a:srgbClr val="34A853"/>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77" name="Google Shape;4377;p135"/>
            <p:cNvSpPr/>
            <p:nvPr/>
          </p:nvSpPr>
          <p:spPr>
            <a:xfrm>
              <a:off x="8232576" y="4138411"/>
              <a:ext cx="603300" cy="3906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78" name="Google Shape;4378;p135"/>
            <p:cNvSpPr/>
            <p:nvPr/>
          </p:nvSpPr>
          <p:spPr>
            <a:xfrm>
              <a:off x="8280113" y="4075683"/>
              <a:ext cx="284700" cy="16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79" name="Google Shape;4379;p135"/>
            <p:cNvSpPr txBox="1"/>
            <p:nvPr/>
          </p:nvSpPr>
          <p:spPr>
            <a:xfrm>
              <a:off x="7639664" y="4606884"/>
              <a:ext cx="1716900" cy="5883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lang="en" sz="900">
                  <a:solidFill>
                    <a:srgbClr val="202124"/>
                  </a:solidFill>
                  <a:latin typeface="Google Sans"/>
                  <a:ea typeface="Google Sans"/>
                  <a:cs typeface="Google Sans"/>
                  <a:sym typeface="Google Sans"/>
                </a:rPr>
                <a:t>Team B</a:t>
              </a:r>
              <a:endParaRPr sz="900">
                <a:solidFill>
                  <a:srgbClr val="202124"/>
                </a:solidFill>
                <a:latin typeface="Google Sans"/>
                <a:ea typeface="Google Sans"/>
                <a:cs typeface="Google Sans"/>
                <a:sym typeface="Google Sans"/>
              </a:endParaRPr>
            </a:p>
          </p:txBody>
        </p:sp>
      </p:grpSp>
      <p:cxnSp>
        <p:nvCxnSpPr>
          <p:cNvPr id="4380" name="Google Shape;4380;p135"/>
          <p:cNvCxnSpPr>
            <a:stCxn id="4370" idx="2"/>
            <a:endCxn id="4372" idx="6"/>
          </p:cNvCxnSpPr>
          <p:nvPr/>
        </p:nvCxnSpPr>
        <p:spPr>
          <a:xfrm rot="5400000">
            <a:off x="4632675" y="1527256"/>
            <a:ext cx="239400" cy="569400"/>
          </a:xfrm>
          <a:prstGeom prst="bentConnector2">
            <a:avLst/>
          </a:prstGeom>
          <a:noFill/>
          <a:ln cap="flat" cmpd="sng" w="9525">
            <a:solidFill>
              <a:srgbClr val="666666"/>
            </a:solidFill>
            <a:prstDash val="solid"/>
            <a:round/>
            <a:headEnd len="med" w="med" type="none"/>
            <a:tailEnd len="med" w="med" type="none"/>
          </a:ln>
        </p:spPr>
      </p:cxnSp>
      <p:cxnSp>
        <p:nvCxnSpPr>
          <p:cNvPr id="4381" name="Google Shape;4381;p135"/>
          <p:cNvCxnSpPr>
            <a:stCxn id="4370" idx="2"/>
            <a:endCxn id="4376" idx="2"/>
          </p:cNvCxnSpPr>
          <p:nvPr/>
        </p:nvCxnSpPr>
        <p:spPr>
          <a:xfrm flipH="1" rot="-5400000">
            <a:off x="5435625" y="1293706"/>
            <a:ext cx="239400" cy="1036500"/>
          </a:xfrm>
          <a:prstGeom prst="bentConnector2">
            <a:avLst/>
          </a:prstGeom>
          <a:noFill/>
          <a:ln cap="flat" cmpd="sng" w="9525">
            <a:solidFill>
              <a:srgbClr val="666666"/>
            </a:solidFill>
            <a:prstDash val="solid"/>
            <a:round/>
            <a:headEnd len="med" w="med" type="none"/>
            <a:tailEnd len="med" w="med" type="none"/>
          </a:ln>
        </p:spPr>
      </p:cxnSp>
      <p:grpSp>
        <p:nvGrpSpPr>
          <p:cNvPr id="4382" name="Google Shape;4382;p135"/>
          <p:cNvGrpSpPr/>
          <p:nvPr/>
        </p:nvGrpSpPr>
        <p:grpSpPr>
          <a:xfrm>
            <a:off x="3407087" y="3972115"/>
            <a:ext cx="1211550" cy="676085"/>
            <a:chOff x="4668722" y="7791829"/>
            <a:chExt cx="2423100" cy="1352171"/>
          </a:xfrm>
        </p:grpSpPr>
        <p:sp>
          <p:nvSpPr>
            <p:cNvPr id="4383" name="Google Shape;4383;p135"/>
            <p:cNvSpPr txBox="1"/>
            <p:nvPr/>
          </p:nvSpPr>
          <p:spPr>
            <a:xfrm>
              <a:off x="4668722" y="8686800"/>
              <a:ext cx="2423100" cy="4572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i="0" lang="en" sz="900" u="none" cap="none" strike="noStrike">
                  <a:solidFill>
                    <a:srgbClr val="202124"/>
                  </a:solidFill>
                  <a:latin typeface="Google Sans"/>
                  <a:ea typeface="Google Sans"/>
                  <a:cs typeface="Google Sans"/>
                  <a:sym typeface="Google Sans"/>
                </a:rPr>
                <a:t>Cloud Storage </a:t>
              </a:r>
              <a:r>
                <a:rPr lang="en" sz="900">
                  <a:solidFill>
                    <a:srgbClr val="202124"/>
                  </a:solidFill>
                  <a:latin typeface="Google Sans"/>
                  <a:ea typeface="Google Sans"/>
                  <a:cs typeface="Google Sans"/>
                  <a:sym typeface="Google Sans"/>
                </a:rPr>
                <a:t>bucket</a:t>
              </a:r>
              <a:endParaRPr sz="900">
                <a:solidFill>
                  <a:srgbClr val="202124"/>
                </a:solidFill>
                <a:latin typeface="Google Sans"/>
                <a:ea typeface="Google Sans"/>
                <a:cs typeface="Google Sans"/>
                <a:sym typeface="Google Sans"/>
              </a:endParaRPr>
            </a:p>
          </p:txBody>
        </p:sp>
        <p:pic>
          <p:nvPicPr>
            <p:cNvPr descr="Cloud-Storage.png" id="4384" name="Google Shape;4384;p135"/>
            <p:cNvPicPr preferRelativeResize="0"/>
            <p:nvPr/>
          </p:nvPicPr>
          <p:blipFill rotWithShape="1">
            <a:blip r:embed="rId3">
              <a:alphaModFix/>
            </a:blip>
            <a:srcRect b="5092" l="0" r="0" t="5092"/>
            <a:stretch/>
          </p:blipFill>
          <p:spPr>
            <a:xfrm>
              <a:off x="5526671" y="7791829"/>
              <a:ext cx="912300" cy="819300"/>
            </a:xfrm>
            <a:prstGeom prst="rect">
              <a:avLst/>
            </a:prstGeom>
            <a:noFill/>
            <a:ln>
              <a:noFill/>
            </a:ln>
          </p:spPr>
        </p:pic>
      </p:grpSp>
      <p:grpSp>
        <p:nvGrpSpPr>
          <p:cNvPr id="4385" name="Google Shape;4385;p135"/>
          <p:cNvGrpSpPr/>
          <p:nvPr/>
        </p:nvGrpSpPr>
        <p:grpSpPr>
          <a:xfrm>
            <a:off x="4675400" y="3972263"/>
            <a:ext cx="1463100" cy="675937"/>
            <a:chOff x="8284001" y="7944527"/>
            <a:chExt cx="2926200" cy="1351873"/>
          </a:xfrm>
        </p:grpSpPr>
        <p:sp>
          <p:nvSpPr>
            <p:cNvPr id="4386" name="Google Shape;4386;p135"/>
            <p:cNvSpPr txBox="1"/>
            <p:nvPr/>
          </p:nvSpPr>
          <p:spPr>
            <a:xfrm>
              <a:off x="8284001" y="8839200"/>
              <a:ext cx="2926200" cy="4572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i="0" lang="en" sz="900" u="none" cap="none" strike="noStrike">
                  <a:solidFill>
                    <a:srgbClr val="202124"/>
                  </a:solidFill>
                  <a:latin typeface="Google Sans"/>
                  <a:ea typeface="Google Sans"/>
                  <a:cs typeface="Google Sans"/>
                  <a:sym typeface="Google Sans"/>
                </a:rPr>
                <a:t>Compute Engine </a:t>
              </a:r>
              <a:r>
                <a:rPr lang="en" sz="900">
                  <a:solidFill>
                    <a:srgbClr val="202124"/>
                  </a:solidFill>
                  <a:latin typeface="Google Sans"/>
                  <a:ea typeface="Google Sans"/>
                  <a:cs typeface="Google Sans"/>
                  <a:sym typeface="Google Sans"/>
                </a:rPr>
                <a:t>instance</a:t>
              </a:r>
              <a:endParaRPr sz="900">
                <a:solidFill>
                  <a:srgbClr val="202124"/>
                </a:solidFill>
                <a:latin typeface="Google Sans"/>
                <a:ea typeface="Google Sans"/>
                <a:cs typeface="Google Sans"/>
                <a:sym typeface="Google Sans"/>
              </a:endParaRPr>
            </a:p>
          </p:txBody>
        </p:sp>
        <p:pic>
          <p:nvPicPr>
            <p:cNvPr descr="Compute-Engine.png" id="4387" name="Google Shape;4387;p135"/>
            <p:cNvPicPr preferRelativeResize="0"/>
            <p:nvPr/>
          </p:nvPicPr>
          <p:blipFill rotWithShape="1">
            <a:blip r:embed="rId4">
              <a:alphaModFix/>
            </a:blip>
            <a:srcRect b="5092" l="0" r="0" t="5092"/>
            <a:stretch/>
          </p:blipFill>
          <p:spPr>
            <a:xfrm>
              <a:off x="9291101" y="7944527"/>
              <a:ext cx="912000" cy="819300"/>
            </a:xfrm>
            <a:prstGeom prst="rect">
              <a:avLst/>
            </a:prstGeom>
            <a:noFill/>
            <a:ln>
              <a:noFill/>
            </a:ln>
          </p:spPr>
        </p:pic>
      </p:grpSp>
      <p:grpSp>
        <p:nvGrpSpPr>
          <p:cNvPr id="4388" name="Google Shape;4388;p135"/>
          <p:cNvGrpSpPr/>
          <p:nvPr/>
        </p:nvGrpSpPr>
        <p:grpSpPr>
          <a:xfrm>
            <a:off x="6238000" y="3978316"/>
            <a:ext cx="1143000" cy="679034"/>
            <a:chOff x="11714000" y="7956632"/>
            <a:chExt cx="2286000" cy="1358068"/>
          </a:xfrm>
        </p:grpSpPr>
        <p:sp>
          <p:nvSpPr>
            <p:cNvPr id="4389" name="Google Shape;4389;p135"/>
            <p:cNvSpPr txBox="1"/>
            <p:nvPr/>
          </p:nvSpPr>
          <p:spPr>
            <a:xfrm>
              <a:off x="11714000" y="8839200"/>
              <a:ext cx="2286000" cy="475500"/>
            </a:xfrm>
            <a:prstGeom prst="rect">
              <a:avLst/>
            </a:prstGeom>
            <a:no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808080"/>
                </a:buClr>
                <a:buFont typeface="Open Sans"/>
                <a:buNone/>
              </a:pPr>
              <a:r>
                <a:rPr i="0" lang="en" sz="900" u="none" cap="none" strike="noStrike">
                  <a:solidFill>
                    <a:srgbClr val="202124"/>
                  </a:solidFill>
                  <a:latin typeface="Google Sans"/>
                  <a:ea typeface="Google Sans"/>
                  <a:cs typeface="Google Sans"/>
                  <a:sym typeface="Google Sans"/>
                </a:rPr>
                <a:t>App Engine </a:t>
              </a:r>
              <a:r>
                <a:rPr lang="en" sz="900">
                  <a:solidFill>
                    <a:srgbClr val="202124"/>
                  </a:solidFill>
                  <a:latin typeface="Google Sans"/>
                  <a:ea typeface="Google Sans"/>
                  <a:cs typeface="Google Sans"/>
                  <a:sym typeface="Google Sans"/>
                </a:rPr>
                <a:t>service</a:t>
              </a:r>
              <a:endParaRPr sz="900">
                <a:solidFill>
                  <a:srgbClr val="202124"/>
                </a:solidFill>
                <a:latin typeface="Google Sans"/>
                <a:ea typeface="Google Sans"/>
                <a:cs typeface="Google Sans"/>
                <a:sym typeface="Google Sans"/>
              </a:endParaRPr>
            </a:p>
          </p:txBody>
        </p:sp>
        <p:pic>
          <p:nvPicPr>
            <p:cNvPr descr="App-Engine.png" id="4390" name="Google Shape;4390;p135"/>
            <p:cNvPicPr preferRelativeResize="0"/>
            <p:nvPr/>
          </p:nvPicPr>
          <p:blipFill rotWithShape="1">
            <a:blip r:embed="rId5">
              <a:alphaModFix/>
            </a:blip>
            <a:srcRect b="5092" l="0" r="0" t="5092"/>
            <a:stretch/>
          </p:blipFill>
          <p:spPr>
            <a:xfrm>
              <a:off x="12401000" y="7956632"/>
              <a:ext cx="912000" cy="819300"/>
            </a:xfrm>
            <a:prstGeom prst="rect">
              <a:avLst/>
            </a:prstGeom>
            <a:noFill/>
            <a:ln>
              <a:noFill/>
            </a:ln>
          </p:spPr>
        </p:pic>
      </p:grpSp>
      <p:cxnSp>
        <p:nvCxnSpPr>
          <p:cNvPr id="4391" name="Google Shape;4391;p135"/>
          <p:cNvCxnSpPr>
            <a:stCxn id="4344" idx="3"/>
            <a:endCxn id="4390" idx="0"/>
          </p:cNvCxnSpPr>
          <p:nvPr/>
        </p:nvCxnSpPr>
        <p:spPr>
          <a:xfrm>
            <a:off x="6458106" y="3654484"/>
            <a:ext cx="351300" cy="323700"/>
          </a:xfrm>
          <a:prstGeom prst="bentConnector2">
            <a:avLst/>
          </a:prstGeom>
          <a:noFill/>
          <a:ln cap="flat" cmpd="sng" w="9525">
            <a:solidFill>
              <a:srgbClr val="666666"/>
            </a:solidFill>
            <a:prstDash val="solid"/>
            <a:round/>
            <a:headEnd len="med" w="med" type="none"/>
            <a:tailEnd len="med" w="med" type="none"/>
          </a:ln>
        </p:spPr>
      </p:cxnSp>
      <p:cxnSp>
        <p:nvCxnSpPr>
          <p:cNvPr id="4392" name="Google Shape;4392;p135"/>
          <p:cNvCxnSpPr>
            <a:stCxn id="4333" idx="0"/>
            <a:endCxn id="4340" idx="0"/>
          </p:cNvCxnSpPr>
          <p:nvPr/>
        </p:nvCxnSpPr>
        <p:spPr>
          <a:xfrm flipH="1" rot="-5400000">
            <a:off x="5405725" y="2479459"/>
            <a:ext cx="600" cy="1414200"/>
          </a:xfrm>
          <a:prstGeom prst="bentConnector3">
            <a:avLst>
              <a:gd fmla="val -39687500" name="adj1"/>
            </a:avLst>
          </a:prstGeom>
          <a:noFill/>
          <a:ln cap="flat" cmpd="sng" w="9525">
            <a:solidFill>
              <a:srgbClr val="666666"/>
            </a:solidFill>
            <a:prstDash val="solid"/>
            <a:round/>
            <a:headEnd len="med" w="med" type="none"/>
            <a:tailEnd len="med" w="med" type="none"/>
          </a:ln>
        </p:spPr>
      </p:cxnSp>
      <p:cxnSp>
        <p:nvCxnSpPr>
          <p:cNvPr id="4393" name="Google Shape;4393;p135"/>
          <p:cNvCxnSpPr>
            <a:stCxn id="4354" idx="2"/>
          </p:cNvCxnSpPr>
          <p:nvPr/>
        </p:nvCxnSpPr>
        <p:spPr>
          <a:xfrm>
            <a:off x="5385150" y="2965556"/>
            <a:ext cx="1800" cy="101100"/>
          </a:xfrm>
          <a:prstGeom prst="straightConnector1">
            <a:avLst/>
          </a:prstGeom>
          <a:noFill/>
          <a:ln cap="flat" cmpd="sng" w="9525">
            <a:solidFill>
              <a:srgbClr val="666666"/>
            </a:solidFill>
            <a:prstDash val="solid"/>
            <a:round/>
            <a:headEnd len="med" w="med" type="none"/>
            <a:tailEnd len="med" w="med" type="none"/>
          </a:ln>
        </p:spPr>
      </p:cxnSp>
      <p:cxnSp>
        <p:nvCxnSpPr>
          <p:cNvPr id="4394" name="Google Shape;4394;p135"/>
          <p:cNvCxnSpPr>
            <a:stCxn id="4384" idx="0"/>
            <a:endCxn id="4387" idx="0"/>
          </p:cNvCxnSpPr>
          <p:nvPr/>
        </p:nvCxnSpPr>
        <p:spPr>
          <a:xfrm flipH="1" rot="-5400000">
            <a:off x="4735237" y="3301015"/>
            <a:ext cx="600" cy="1342800"/>
          </a:xfrm>
          <a:prstGeom prst="bentConnector3">
            <a:avLst>
              <a:gd fmla="val -26579900" name="adj1"/>
            </a:avLst>
          </a:prstGeom>
          <a:noFill/>
          <a:ln cap="flat" cmpd="sng" w="9525">
            <a:solidFill>
              <a:srgbClr val="666666"/>
            </a:solidFill>
            <a:prstDash val="solid"/>
            <a:round/>
            <a:headEnd len="med" w="med" type="none"/>
            <a:tailEnd len="med" w="med" type="none"/>
          </a:ln>
        </p:spPr>
      </p:cxnSp>
      <p:cxnSp>
        <p:nvCxnSpPr>
          <p:cNvPr id="4395" name="Google Shape;4395;p135"/>
          <p:cNvCxnSpPr>
            <a:endCxn id="4361" idx="2"/>
          </p:cNvCxnSpPr>
          <p:nvPr/>
        </p:nvCxnSpPr>
        <p:spPr>
          <a:xfrm rot="10800000">
            <a:off x="3016190" y="3727969"/>
            <a:ext cx="900" cy="271200"/>
          </a:xfrm>
          <a:prstGeom prst="straightConnector1">
            <a:avLst/>
          </a:prstGeom>
          <a:noFill/>
          <a:ln cap="flat" cmpd="sng" w="9525">
            <a:solidFill>
              <a:srgbClr val="666666"/>
            </a:solidFill>
            <a:prstDash val="solid"/>
            <a:round/>
            <a:headEnd len="med" w="med" type="none"/>
            <a:tailEnd len="med" w="med" type="none"/>
          </a:ln>
        </p:spPr>
      </p:cxnSp>
      <p:cxnSp>
        <p:nvCxnSpPr>
          <p:cNvPr id="4396" name="Google Shape;4396;p135"/>
          <p:cNvCxnSpPr/>
          <p:nvPr/>
        </p:nvCxnSpPr>
        <p:spPr>
          <a:xfrm rot="10800000">
            <a:off x="4706325" y="3727638"/>
            <a:ext cx="900" cy="162600"/>
          </a:xfrm>
          <a:prstGeom prst="straightConnector1">
            <a:avLst/>
          </a:prstGeom>
          <a:noFill/>
          <a:ln cap="flat" cmpd="sng" w="9525">
            <a:solidFill>
              <a:srgbClr val="666666"/>
            </a:solidFill>
            <a:prstDash val="solid"/>
            <a:round/>
            <a:headEnd len="med" w="med" type="none"/>
            <a:tailEnd len="med" w="med" type="none"/>
          </a:ln>
        </p:spPr>
      </p:cxnSp>
      <p:grpSp>
        <p:nvGrpSpPr>
          <p:cNvPr id="4397" name="Google Shape;4397;p135"/>
          <p:cNvGrpSpPr/>
          <p:nvPr/>
        </p:nvGrpSpPr>
        <p:grpSpPr>
          <a:xfrm>
            <a:off x="2482596" y="3971544"/>
            <a:ext cx="1074450" cy="676656"/>
            <a:chOff x="4909250" y="7943088"/>
            <a:chExt cx="2148900" cy="1353312"/>
          </a:xfrm>
        </p:grpSpPr>
        <p:sp>
          <p:nvSpPr>
            <p:cNvPr id="4398" name="Google Shape;4398;p135"/>
            <p:cNvSpPr txBox="1"/>
            <p:nvPr/>
          </p:nvSpPr>
          <p:spPr>
            <a:xfrm>
              <a:off x="4909250" y="8839200"/>
              <a:ext cx="2148900" cy="457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lang="en" sz="900">
                  <a:solidFill>
                    <a:srgbClr val="202124"/>
                  </a:solidFill>
                  <a:latin typeface="Google Sans"/>
                  <a:ea typeface="Google Sans"/>
                  <a:cs typeface="Google Sans"/>
                  <a:sym typeface="Google Sans"/>
                </a:rPr>
                <a:t>GKE</a:t>
              </a:r>
              <a:endParaRPr sz="900">
                <a:solidFill>
                  <a:srgbClr val="202124"/>
                </a:solidFill>
                <a:latin typeface="Google Sans"/>
                <a:ea typeface="Google Sans"/>
                <a:cs typeface="Google Sans"/>
                <a:sym typeface="Google Sans"/>
              </a:endParaRPr>
            </a:p>
          </p:txBody>
        </p:sp>
        <p:pic>
          <p:nvPicPr>
            <p:cNvPr descr="ContainerEngine_512_retina.png" id="4399" name="Google Shape;4399;p135"/>
            <p:cNvPicPr preferRelativeResize="0"/>
            <p:nvPr/>
          </p:nvPicPr>
          <p:blipFill>
            <a:blip r:embed="rId6">
              <a:alphaModFix/>
            </a:blip>
            <a:stretch>
              <a:fillRect/>
            </a:stretch>
          </p:blipFill>
          <p:spPr>
            <a:xfrm>
              <a:off x="5501826" y="7943088"/>
              <a:ext cx="963748" cy="882885"/>
            </a:xfrm>
            <a:prstGeom prst="rect">
              <a:avLst/>
            </a:prstGeom>
            <a:noFill/>
            <a:ln>
              <a:noFill/>
            </a:ln>
          </p:spPr>
        </p:pic>
      </p:grpSp>
      <p:sp>
        <p:nvSpPr>
          <p:cNvPr id="4400" name="Google Shape;4400;p135"/>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7">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4" name="Shape 4404"/>
        <p:cNvGrpSpPr/>
        <p:nvPr/>
      </p:nvGrpSpPr>
      <p:grpSpPr>
        <a:xfrm>
          <a:off x="0" y="0"/>
          <a:ext cx="0" cy="0"/>
          <a:chOff x="0" y="0"/>
          <a:chExt cx="0" cy="0"/>
        </a:xfrm>
      </p:grpSpPr>
      <p:pic>
        <p:nvPicPr>
          <p:cNvPr id="4405" name="Google Shape;4405;p136"/>
          <p:cNvPicPr preferRelativeResize="0"/>
          <p:nvPr/>
        </p:nvPicPr>
        <p:blipFill>
          <a:blip r:embed="rId3">
            <a:alphaModFix/>
          </a:blip>
          <a:stretch>
            <a:fillRect/>
          </a:stretch>
        </p:blipFill>
        <p:spPr>
          <a:xfrm>
            <a:off x="2816625" y="1754250"/>
            <a:ext cx="3510750" cy="3263899"/>
          </a:xfrm>
          <a:prstGeom prst="rect">
            <a:avLst/>
          </a:prstGeom>
          <a:noFill/>
          <a:ln>
            <a:noFill/>
          </a:ln>
        </p:spPr>
      </p:pic>
      <p:sp>
        <p:nvSpPr>
          <p:cNvPr id="4406" name="Google Shape;4406;p136"/>
          <p:cNvSpPr txBox="1"/>
          <p:nvPr/>
        </p:nvSpPr>
        <p:spPr>
          <a:xfrm>
            <a:off x="7242100" y="4562725"/>
            <a:ext cx="15846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Photo </a:t>
            </a:r>
            <a:r>
              <a:rPr lang="en" u="sng">
                <a:solidFill>
                  <a:schemeClr val="hlink"/>
                </a:solidFill>
                <a:latin typeface="Nunito"/>
                <a:ea typeface="Nunito"/>
                <a:cs typeface="Nunito"/>
                <a:sym typeface="Nunito"/>
                <a:hlinkClick r:id="rId4"/>
              </a:rPr>
              <a:t>credit</a:t>
            </a:r>
            <a:endParaRPr>
              <a:latin typeface="Nunito"/>
              <a:ea typeface="Nunito"/>
              <a:cs typeface="Nunito"/>
              <a:sym typeface="Nunito"/>
            </a:endParaRPr>
          </a:p>
        </p:txBody>
      </p:sp>
      <p:sp>
        <p:nvSpPr>
          <p:cNvPr id="4407" name="Google Shape;4407;p1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Data Into the Cloud…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1" name="Shape 4411"/>
        <p:cNvGrpSpPr/>
        <p:nvPr/>
      </p:nvGrpSpPr>
      <p:grpSpPr>
        <a:xfrm>
          <a:off x="0" y="0"/>
          <a:ext cx="0" cy="0"/>
          <a:chOff x="0" y="0"/>
          <a:chExt cx="0" cy="0"/>
        </a:xfrm>
      </p:grpSpPr>
      <p:sp>
        <p:nvSpPr>
          <p:cNvPr id="4412" name="Google Shape;4412;p137"/>
          <p:cNvSpPr txBox="1"/>
          <p:nvPr>
            <p:ph type="title"/>
          </p:nvPr>
        </p:nvSpPr>
        <p:spPr>
          <a:xfrm>
            <a:off x="761950" y="428575"/>
            <a:ext cx="58944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0" lang="en"/>
              <a:t>Structured versus unstructured data</a:t>
            </a:r>
            <a:endParaRPr b="0"/>
          </a:p>
        </p:txBody>
      </p:sp>
      <p:pic>
        <p:nvPicPr>
          <p:cNvPr id="4413" name="Google Shape;4413;p137"/>
          <p:cNvPicPr preferRelativeResize="0"/>
          <p:nvPr/>
        </p:nvPicPr>
        <p:blipFill>
          <a:blip r:embed="rId3">
            <a:alphaModFix/>
          </a:blip>
          <a:stretch>
            <a:fillRect/>
          </a:stretch>
        </p:blipFill>
        <p:spPr>
          <a:xfrm>
            <a:off x="3756788" y="1324650"/>
            <a:ext cx="2055251" cy="3179989"/>
          </a:xfrm>
          <a:prstGeom prst="rect">
            <a:avLst/>
          </a:prstGeom>
          <a:noFill/>
          <a:ln>
            <a:noFill/>
          </a:ln>
        </p:spPr>
      </p:pic>
      <p:sp>
        <p:nvSpPr>
          <p:cNvPr id="4414" name="Google Shape;4414;p137"/>
          <p:cNvSpPr txBox="1"/>
          <p:nvPr/>
        </p:nvSpPr>
        <p:spPr>
          <a:xfrm>
            <a:off x="914400" y="3261950"/>
            <a:ext cx="2794500" cy="614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700">
                <a:solidFill>
                  <a:srgbClr val="3B83F3"/>
                </a:solidFill>
                <a:latin typeface="Roboto"/>
                <a:ea typeface="Roboto"/>
                <a:cs typeface="Roboto"/>
                <a:sym typeface="Roboto"/>
              </a:rPr>
              <a:t>Structured data</a:t>
            </a:r>
            <a:endParaRPr sz="1700">
              <a:solidFill>
                <a:srgbClr val="3B83F3"/>
              </a:solidFill>
              <a:latin typeface="Roboto"/>
              <a:ea typeface="Roboto"/>
              <a:cs typeface="Roboto"/>
              <a:sym typeface="Roboto"/>
            </a:endParaRPr>
          </a:p>
        </p:txBody>
      </p:sp>
      <p:sp>
        <p:nvSpPr>
          <p:cNvPr id="4415" name="Google Shape;4415;p137"/>
          <p:cNvSpPr txBox="1"/>
          <p:nvPr/>
        </p:nvSpPr>
        <p:spPr>
          <a:xfrm>
            <a:off x="6105463" y="933875"/>
            <a:ext cx="1893300" cy="614100"/>
          </a:xfrm>
          <a:prstGeom prst="rect">
            <a:avLst/>
          </a:prstGeom>
          <a:noFill/>
          <a:ln>
            <a:noFill/>
          </a:ln>
        </p:spPr>
        <p:txBody>
          <a:bodyPr anchorCtr="0" anchor="ctr" bIns="45725" lIns="45725" spcFirstLastPara="1" rIns="45725" wrap="square" tIns="45725">
            <a:noAutofit/>
          </a:bodyPr>
          <a:lstStyle/>
          <a:p>
            <a:pPr indent="0" lvl="0" marL="0" rtl="0" algn="r">
              <a:spcBef>
                <a:spcPts val="0"/>
              </a:spcBef>
              <a:spcAft>
                <a:spcPts val="0"/>
              </a:spcAft>
              <a:buNone/>
            </a:pPr>
            <a:r>
              <a:rPr lang="en" sz="1700">
                <a:solidFill>
                  <a:srgbClr val="FBBC05"/>
                </a:solidFill>
                <a:latin typeface="Roboto"/>
                <a:ea typeface="Roboto"/>
                <a:cs typeface="Roboto"/>
                <a:sym typeface="Roboto"/>
              </a:rPr>
              <a:t>Unstructured data</a:t>
            </a:r>
            <a:endParaRPr sz="1700">
              <a:solidFill>
                <a:srgbClr val="FBBC05"/>
              </a:solidFill>
              <a:latin typeface="Roboto"/>
              <a:ea typeface="Roboto"/>
              <a:cs typeface="Roboto"/>
              <a:sym typeface="Roboto"/>
            </a:endParaRPr>
          </a:p>
        </p:txBody>
      </p:sp>
      <p:graphicFrame>
        <p:nvGraphicFramePr>
          <p:cNvPr id="4416" name="Google Shape;4416;p137"/>
          <p:cNvGraphicFramePr/>
          <p:nvPr/>
        </p:nvGraphicFramePr>
        <p:xfrm>
          <a:off x="914400" y="2089744"/>
          <a:ext cx="3000000" cy="3000000"/>
        </p:xfrm>
        <a:graphic>
          <a:graphicData uri="http://schemas.openxmlformats.org/drawingml/2006/table">
            <a:tbl>
              <a:tblPr>
                <a:noFill/>
                <a:tableStyleId>{4C7ABEC8-B116-4914-8B62-A8133AFF3346}</a:tableStyleId>
              </a:tblPr>
              <a:tblGrid>
                <a:gridCol w="691425"/>
                <a:gridCol w="672725"/>
                <a:gridCol w="679900"/>
                <a:gridCol w="420050"/>
                <a:gridCol w="330575"/>
              </a:tblGrid>
              <a:tr h="190500">
                <a:tc>
                  <a:txBody>
                    <a:bodyPr/>
                    <a:lstStyle/>
                    <a:p>
                      <a:pPr indent="0" lvl="0" marL="0" rtl="0" algn="l">
                        <a:spcBef>
                          <a:spcPts val="0"/>
                        </a:spcBef>
                        <a:spcAft>
                          <a:spcPts val="0"/>
                        </a:spcAft>
                        <a:buNone/>
                      </a:pPr>
                      <a:r>
                        <a:rPr lang="en" sz="900">
                          <a:solidFill>
                            <a:srgbClr val="FFFFFF"/>
                          </a:solidFill>
                          <a:latin typeface="Roboto"/>
                          <a:ea typeface="Roboto"/>
                          <a:cs typeface="Roboto"/>
                          <a:sym typeface="Roboto"/>
                        </a:rPr>
                        <a:t>First_Name</a:t>
                      </a:r>
                      <a:endParaRPr sz="900">
                        <a:solidFill>
                          <a:srgbClr val="FFFFFF"/>
                        </a:solidFill>
                        <a:latin typeface="Roboto"/>
                        <a:ea typeface="Roboto"/>
                        <a:cs typeface="Roboto"/>
                        <a:sym typeface="Roboto"/>
                      </a:endParaRPr>
                    </a:p>
                  </a:txBody>
                  <a:tcPr marT="45725" marB="45725" marR="45725" marL="457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B83F3"/>
                    </a:solidFill>
                  </a:tcPr>
                </a:tc>
                <a:tc>
                  <a:txBody>
                    <a:bodyPr/>
                    <a:lstStyle/>
                    <a:p>
                      <a:pPr indent="0" lvl="0" marL="0" rtl="0" algn="l">
                        <a:spcBef>
                          <a:spcPts val="0"/>
                        </a:spcBef>
                        <a:spcAft>
                          <a:spcPts val="0"/>
                        </a:spcAft>
                        <a:buNone/>
                      </a:pPr>
                      <a:r>
                        <a:rPr lang="en" sz="900">
                          <a:solidFill>
                            <a:srgbClr val="FFFFFF"/>
                          </a:solidFill>
                          <a:latin typeface="Roboto"/>
                          <a:ea typeface="Roboto"/>
                          <a:cs typeface="Roboto"/>
                          <a:sym typeface="Roboto"/>
                        </a:rPr>
                        <a:t>Last_Name</a:t>
                      </a:r>
                      <a:endParaRPr sz="900">
                        <a:solidFill>
                          <a:srgbClr val="FFFFFF"/>
                        </a:solidFill>
                        <a:latin typeface="Roboto"/>
                        <a:ea typeface="Roboto"/>
                        <a:cs typeface="Roboto"/>
                        <a:sym typeface="Roboto"/>
                      </a:endParaRPr>
                    </a:p>
                  </a:txBody>
                  <a:tcPr marT="45725" marB="45725" marR="45725" marL="457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B83F3"/>
                    </a:solidFill>
                  </a:tcPr>
                </a:tc>
                <a:tc>
                  <a:txBody>
                    <a:bodyPr/>
                    <a:lstStyle/>
                    <a:p>
                      <a:pPr indent="0" lvl="0" marL="0" rtl="0" algn="l">
                        <a:spcBef>
                          <a:spcPts val="0"/>
                        </a:spcBef>
                        <a:spcAft>
                          <a:spcPts val="0"/>
                        </a:spcAft>
                        <a:buNone/>
                      </a:pPr>
                      <a:r>
                        <a:rPr lang="en" sz="900">
                          <a:solidFill>
                            <a:srgbClr val="FFFFFF"/>
                          </a:solidFill>
                          <a:latin typeface="Roboto"/>
                          <a:ea typeface="Roboto"/>
                          <a:cs typeface="Roboto"/>
                          <a:sym typeface="Roboto"/>
                        </a:rPr>
                        <a:t>Address</a:t>
                      </a:r>
                      <a:endParaRPr sz="900">
                        <a:solidFill>
                          <a:srgbClr val="FFFFFF"/>
                        </a:solidFill>
                        <a:latin typeface="Roboto"/>
                        <a:ea typeface="Roboto"/>
                        <a:cs typeface="Roboto"/>
                        <a:sym typeface="Roboto"/>
                      </a:endParaRPr>
                    </a:p>
                  </a:txBody>
                  <a:tcPr marT="45725" marB="45725" marR="45725" marL="457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B83F3"/>
                    </a:solidFill>
                  </a:tcPr>
                </a:tc>
                <a:tc>
                  <a:txBody>
                    <a:bodyPr/>
                    <a:lstStyle/>
                    <a:p>
                      <a:pPr indent="0" lvl="0" marL="0" rtl="0" algn="l">
                        <a:spcBef>
                          <a:spcPts val="0"/>
                        </a:spcBef>
                        <a:spcAft>
                          <a:spcPts val="0"/>
                        </a:spcAft>
                        <a:buNone/>
                      </a:pPr>
                      <a:r>
                        <a:rPr lang="en" sz="900">
                          <a:solidFill>
                            <a:srgbClr val="FFFFFF"/>
                          </a:solidFill>
                          <a:latin typeface="Roboto"/>
                          <a:ea typeface="Roboto"/>
                          <a:cs typeface="Roboto"/>
                          <a:sym typeface="Roboto"/>
                        </a:rPr>
                        <a:t>City</a:t>
                      </a:r>
                      <a:endParaRPr sz="900">
                        <a:solidFill>
                          <a:srgbClr val="FFFFFF"/>
                        </a:solidFill>
                        <a:latin typeface="Roboto"/>
                        <a:ea typeface="Roboto"/>
                        <a:cs typeface="Roboto"/>
                        <a:sym typeface="Roboto"/>
                      </a:endParaRPr>
                    </a:p>
                  </a:txBody>
                  <a:tcPr marT="45725" marB="45725" marR="45725" marL="457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B83F3"/>
                    </a:solidFill>
                  </a:tcPr>
                </a:tc>
                <a:tc>
                  <a:txBody>
                    <a:bodyPr/>
                    <a:lstStyle/>
                    <a:p>
                      <a:pPr indent="0" lvl="0" marL="0" rtl="0" algn="l">
                        <a:spcBef>
                          <a:spcPts val="0"/>
                        </a:spcBef>
                        <a:spcAft>
                          <a:spcPts val="0"/>
                        </a:spcAft>
                        <a:buNone/>
                      </a:pPr>
                      <a:r>
                        <a:rPr lang="en" sz="900">
                          <a:solidFill>
                            <a:srgbClr val="FFFFFF"/>
                          </a:solidFill>
                          <a:latin typeface="Roboto"/>
                          <a:ea typeface="Roboto"/>
                          <a:cs typeface="Roboto"/>
                          <a:sym typeface="Roboto"/>
                        </a:rPr>
                        <a:t>Age</a:t>
                      </a:r>
                      <a:endParaRPr sz="900">
                        <a:solidFill>
                          <a:srgbClr val="FFFFFF"/>
                        </a:solidFill>
                        <a:latin typeface="Roboto"/>
                        <a:ea typeface="Roboto"/>
                        <a:cs typeface="Roboto"/>
                        <a:sym typeface="Roboto"/>
                      </a:endParaRPr>
                    </a:p>
                  </a:txBody>
                  <a:tcPr marT="45725" marB="45725" marR="45725" marL="457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B83F3"/>
                    </a:solidFill>
                  </a:tcPr>
                </a:tc>
              </a:tr>
              <a:tr h="190500">
                <a:tc>
                  <a:txBody>
                    <a:bodyPr/>
                    <a:lstStyle/>
                    <a:p>
                      <a:pPr indent="0" lvl="0" marL="0" rtl="0" algn="l">
                        <a:spcBef>
                          <a:spcPts val="0"/>
                        </a:spcBef>
                        <a:spcAft>
                          <a:spcPts val="0"/>
                        </a:spcAft>
                        <a:buNone/>
                      </a:pPr>
                      <a:r>
                        <a:rPr lang="en" sz="900">
                          <a:latin typeface="Roboto"/>
                          <a:ea typeface="Roboto"/>
                          <a:cs typeface="Roboto"/>
                          <a:sym typeface="Roboto"/>
                        </a:rPr>
                        <a:t>Sherlock</a:t>
                      </a:r>
                      <a:endParaRPr sz="900">
                        <a:latin typeface="Roboto"/>
                        <a:ea typeface="Roboto"/>
                        <a:cs typeface="Roboto"/>
                        <a:sym typeface="Roboto"/>
                      </a:endParaRPr>
                    </a:p>
                  </a:txBody>
                  <a:tcPr marT="45725" marB="45725" marR="45725" marL="457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Holmes</a:t>
                      </a:r>
                      <a:endParaRPr sz="900">
                        <a:latin typeface="Roboto"/>
                        <a:ea typeface="Roboto"/>
                        <a:cs typeface="Roboto"/>
                        <a:sym typeface="Roboto"/>
                      </a:endParaRPr>
                    </a:p>
                  </a:txBody>
                  <a:tcPr marT="45725" marB="45725" marR="45725" marL="457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12 Main St</a:t>
                      </a:r>
                      <a:endParaRPr sz="900">
                        <a:latin typeface="Roboto"/>
                        <a:ea typeface="Roboto"/>
                        <a:cs typeface="Roboto"/>
                        <a:sym typeface="Roboto"/>
                      </a:endParaRPr>
                    </a:p>
                  </a:txBody>
                  <a:tcPr marT="45725" marB="45725" marR="45725" marL="457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Mesa</a:t>
                      </a:r>
                      <a:endParaRPr sz="900">
                        <a:latin typeface="Roboto"/>
                        <a:ea typeface="Roboto"/>
                        <a:cs typeface="Roboto"/>
                        <a:sym typeface="Roboto"/>
                      </a:endParaRPr>
                    </a:p>
                  </a:txBody>
                  <a:tcPr marT="45725" marB="45725" marR="45725" marL="457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60</a:t>
                      </a:r>
                      <a:endParaRPr sz="900">
                        <a:latin typeface="Roboto"/>
                        <a:ea typeface="Roboto"/>
                        <a:cs typeface="Roboto"/>
                        <a:sym typeface="Roboto"/>
                      </a:endParaRPr>
                    </a:p>
                  </a:txBody>
                  <a:tcPr marT="45725" marB="45725" marR="45725" marL="457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90500">
                <a:tc>
                  <a:txBody>
                    <a:bodyPr/>
                    <a:lstStyle/>
                    <a:p>
                      <a:pPr indent="0" lvl="0" marL="0" rtl="0" algn="l">
                        <a:spcBef>
                          <a:spcPts val="0"/>
                        </a:spcBef>
                        <a:spcAft>
                          <a:spcPts val="0"/>
                        </a:spcAft>
                        <a:buNone/>
                      </a:pPr>
                      <a:r>
                        <a:rPr lang="en" sz="900">
                          <a:latin typeface="Roboto"/>
                          <a:ea typeface="Roboto"/>
                          <a:cs typeface="Roboto"/>
                          <a:sym typeface="Roboto"/>
                        </a:rPr>
                        <a:t>James</a:t>
                      </a:r>
                      <a:endParaRPr sz="900">
                        <a:latin typeface="Roboto"/>
                        <a:ea typeface="Roboto"/>
                        <a:cs typeface="Roboto"/>
                        <a:sym typeface="Roboto"/>
                      </a:endParaRPr>
                    </a:p>
                  </a:txBody>
                  <a:tcPr marT="45725" marB="45725" marR="45725" marL="457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900">
                          <a:latin typeface="Roboto"/>
                          <a:ea typeface="Roboto"/>
                          <a:cs typeface="Roboto"/>
                          <a:sym typeface="Roboto"/>
                        </a:rPr>
                        <a:t>Bond</a:t>
                      </a:r>
                      <a:endParaRPr sz="900">
                        <a:latin typeface="Roboto"/>
                        <a:ea typeface="Roboto"/>
                        <a:cs typeface="Roboto"/>
                        <a:sym typeface="Roboto"/>
                      </a:endParaRPr>
                    </a:p>
                  </a:txBody>
                  <a:tcPr marT="45725" marB="45725" marR="45725" marL="457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900">
                          <a:latin typeface="Roboto"/>
                          <a:ea typeface="Roboto"/>
                          <a:cs typeface="Roboto"/>
                          <a:sym typeface="Roboto"/>
                        </a:rPr>
                        <a:t>23 Old St</a:t>
                      </a:r>
                      <a:endParaRPr sz="900">
                        <a:latin typeface="Roboto"/>
                        <a:ea typeface="Roboto"/>
                        <a:cs typeface="Roboto"/>
                        <a:sym typeface="Roboto"/>
                      </a:endParaRPr>
                    </a:p>
                  </a:txBody>
                  <a:tcPr marT="45725" marB="45725" marR="45725" marL="457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900">
                          <a:latin typeface="Roboto"/>
                          <a:ea typeface="Roboto"/>
                          <a:cs typeface="Roboto"/>
                          <a:sym typeface="Roboto"/>
                        </a:rPr>
                        <a:t>Napa</a:t>
                      </a:r>
                      <a:endParaRPr sz="900">
                        <a:latin typeface="Roboto"/>
                        <a:ea typeface="Roboto"/>
                        <a:cs typeface="Roboto"/>
                        <a:sym typeface="Roboto"/>
                      </a:endParaRPr>
                    </a:p>
                  </a:txBody>
                  <a:tcPr marT="45725" marB="45725" marR="45725" marL="457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900">
                          <a:latin typeface="Roboto"/>
                          <a:ea typeface="Roboto"/>
                          <a:cs typeface="Roboto"/>
                          <a:sym typeface="Roboto"/>
                        </a:rPr>
                        <a:t>43</a:t>
                      </a:r>
                      <a:endParaRPr sz="900">
                        <a:latin typeface="Roboto"/>
                        <a:ea typeface="Roboto"/>
                        <a:cs typeface="Roboto"/>
                        <a:sym typeface="Roboto"/>
                      </a:endParaRPr>
                    </a:p>
                  </a:txBody>
                  <a:tcPr marT="45725" marB="45725" marR="45725" marL="45725">
                    <a:lnT cap="flat" cmpd="sng" w="9525">
                      <a:solidFill>
                        <a:srgbClr val="9E9E9E"/>
                      </a:solidFill>
                      <a:prstDash val="solid"/>
                      <a:round/>
                      <a:headEnd len="sm" w="sm" type="none"/>
                      <a:tailEnd len="sm" w="sm" type="none"/>
                    </a:lnT>
                  </a:tcPr>
                </a:tc>
              </a:tr>
              <a:tr h="190500">
                <a:tc>
                  <a:txBody>
                    <a:bodyPr/>
                    <a:lstStyle/>
                    <a:p>
                      <a:pPr indent="0" lvl="0" marL="0" rtl="0" algn="l">
                        <a:spcBef>
                          <a:spcPts val="0"/>
                        </a:spcBef>
                        <a:spcAft>
                          <a:spcPts val="0"/>
                        </a:spcAft>
                        <a:buNone/>
                      </a:pPr>
                      <a:r>
                        <a:rPr lang="en" sz="900">
                          <a:latin typeface="Roboto"/>
                          <a:ea typeface="Roboto"/>
                          <a:cs typeface="Roboto"/>
                          <a:sym typeface="Roboto"/>
                        </a:rPr>
                        <a:t>Scarlett</a:t>
                      </a:r>
                      <a:endParaRPr sz="900">
                        <a:latin typeface="Roboto"/>
                        <a:ea typeface="Roboto"/>
                        <a:cs typeface="Roboto"/>
                        <a:sym typeface="Roboto"/>
                      </a:endParaRPr>
                    </a:p>
                  </a:txBody>
                  <a:tcPr marT="45725" marB="45725" marR="45725" marL="45725"/>
                </a:tc>
                <a:tc>
                  <a:txBody>
                    <a:bodyPr/>
                    <a:lstStyle/>
                    <a:p>
                      <a:pPr indent="0" lvl="0" marL="0" rtl="0" algn="l">
                        <a:spcBef>
                          <a:spcPts val="0"/>
                        </a:spcBef>
                        <a:spcAft>
                          <a:spcPts val="0"/>
                        </a:spcAft>
                        <a:buNone/>
                      </a:pPr>
                      <a:r>
                        <a:rPr lang="en" sz="900">
                          <a:latin typeface="Roboto"/>
                          <a:ea typeface="Roboto"/>
                          <a:cs typeface="Roboto"/>
                          <a:sym typeface="Roboto"/>
                        </a:rPr>
                        <a:t>O’Hara</a:t>
                      </a:r>
                      <a:endParaRPr sz="900">
                        <a:latin typeface="Roboto"/>
                        <a:ea typeface="Roboto"/>
                        <a:cs typeface="Roboto"/>
                        <a:sym typeface="Roboto"/>
                      </a:endParaRPr>
                    </a:p>
                  </a:txBody>
                  <a:tcPr marT="45725" marB="45725" marR="45725" marL="45725"/>
                </a:tc>
                <a:tc>
                  <a:txBody>
                    <a:bodyPr/>
                    <a:lstStyle/>
                    <a:p>
                      <a:pPr indent="0" lvl="0" marL="0" rtl="0" algn="l">
                        <a:spcBef>
                          <a:spcPts val="0"/>
                        </a:spcBef>
                        <a:spcAft>
                          <a:spcPts val="0"/>
                        </a:spcAft>
                        <a:buNone/>
                      </a:pPr>
                      <a:r>
                        <a:rPr lang="en" sz="900">
                          <a:latin typeface="Roboto"/>
                          <a:ea typeface="Roboto"/>
                          <a:cs typeface="Roboto"/>
                          <a:sym typeface="Roboto"/>
                        </a:rPr>
                        <a:t>34 New St</a:t>
                      </a:r>
                      <a:endParaRPr sz="900">
                        <a:latin typeface="Roboto"/>
                        <a:ea typeface="Roboto"/>
                        <a:cs typeface="Roboto"/>
                        <a:sym typeface="Roboto"/>
                      </a:endParaRPr>
                    </a:p>
                  </a:txBody>
                  <a:tcPr marT="45725" marB="45725" marR="45725" marL="45725"/>
                </a:tc>
                <a:tc>
                  <a:txBody>
                    <a:bodyPr/>
                    <a:lstStyle/>
                    <a:p>
                      <a:pPr indent="0" lvl="0" marL="0" rtl="0" algn="l">
                        <a:spcBef>
                          <a:spcPts val="0"/>
                        </a:spcBef>
                        <a:spcAft>
                          <a:spcPts val="0"/>
                        </a:spcAft>
                        <a:buNone/>
                      </a:pPr>
                      <a:r>
                        <a:rPr lang="en" sz="900">
                          <a:latin typeface="Roboto"/>
                          <a:ea typeface="Roboto"/>
                          <a:cs typeface="Roboto"/>
                          <a:sym typeface="Roboto"/>
                        </a:rPr>
                        <a:t>Derby</a:t>
                      </a:r>
                      <a:endParaRPr sz="900">
                        <a:latin typeface="Roboto"/>
                        <a:ea typeface="Roboto"/>
                        <a:cs typeface="Roboto"/>
                        <a:sym typeface="Roboto"/>
                      </a:endParaRPr>
                    </a:p>
                  </a:txBody>
                  <a:tcPr marT="45725" marB="45725" marR="45725" marL="45725"/>
                </a:tc>
                <a:tc>
                  <a:txBody>
                    <a:bodyPr/>
                    <a:lstStyle/>
                    <a:p>
                      <a:pPr indent="0" lvl="0" marL="0" rtl="0" algn="l">
                        <a:spcBef>
                          <a:spcPts val="0"/>
                        </a:spcBef>
                        <a:spcAft>
                          <a:spcPts val="0"/>
                        </a:spcAft>
                        <a:buNone/>
                      </a:pPr>
                      <a:r>
                        <a:rPr lang="en" sz="900">
                          <a:latin typeface="Roboto"/>
                          <a:ea typeface="Roboto"/>
                          <a:cs typeface="Roboto"/>
                          <a:sym typeface="Roboto"/>
                        </a:rPr>
                        <a:t>23</a:t>
                      </a:r>
                      <a:endParaRPr sz="900">
                        <a:latin typeface="Roboto"/>
                        <a:ea typeface="Roboto"/>
                        <a:cs typeface="Roboto"/>
                        <a:sym typeface="Roboto"/>
                      </a:endParaRPr>
                    </a:p>
                  </a:txBody>
                  <a:tcPr marT="45725" marB="45725" marR="45725" marL="45725"/>
                </a:tc>
              </a:tr>
              <a:tr h="190500">
                <a:tc>
                  <a:txBody>
                    <a:bodyPr/>
                    <a:lstStyle/>
                    <a:p>
                      <a:pPr indent="0" lvl="0" marL="0" rtl="0" algn="l">
                        <a:spcBef>
                          <a:spcPts val="0"/>
                        </a:spcBef>
                        <a:spcAft>
                          <a:spcPts val="0"/>
                        </a:spcAft>
                        <a:buNone/>
                      </a:pPr>
                      <a:r>
                        <a:rPr lang="en" sz="900">
                          <a:latin typeface="Roboto"/>
                          <a:ea typeface="Roboto"/>
                          <a:cs typeface="Roboto"/>
                          <a:sym typeface="Roboto"/>
                        </a:rPr>
                        <a:t>Marge</a:t>
                      </a:r>
                      <a:endParaRPr sz="900">
                        <a:latin typeface="Roboto"/>
                        <a:ea typeface="Roboto"/>
                        <a:cs typeface="Roboto"/>
                        <a:sym typeface="Roboto"/>
                      </a:endParaRPr>
                    </a:p>
                  </a:txBody>
                  <a:tcPr marT="45725" marB="45725" marR="45725" marL="45725"/>
                </a:tc>
                <a:tc>
                  <a:txBody>
                    <a:bodyPr/>
                    <a:lstStyle/>
                    <a:p>
                      <a:pPr indent="0" lvl="0" marL="0" rtl="0" algn="l">
                        <a:spcBef>
                          <a:spcPts val="0"/>
                        </a:spcBef>
                        <a:spcAft>
                          <a:spcPts val="0"/>
                        </a:spcAft>
                        <a:buNone/>
                      </a:pPr>
                      <a:r>
                        <a:rPr lang="en" sz="900">
                          <a:latin typeface="Roboto"/>
                          <a:ea typeface="Roboto"/>
                          <a:cs typeface="Roboto"/>
                          <a:sym typeface="Roboto"/>
                        </a:rPr>
                        <a:t>Simpson</a:t>
                      </a:r>
                      <a:endParaRPr sz="900">
                        <a:latin typeface="Roboto"/>
                        <a:ea typeface="Roboto"/>
                        <a:cs typeface="Roboto"/>
                        <a:sym typeface="Roboto"/>
                      </a:endParaRPr>
                    </a:p>
                  </a:txBody>
                  <a:tcPr marT="45725" marB="45725" marR="45725" marL="45725"/>
                </a:tc>
                <a:tc>
                  <a:txBody>
                    <a:bodyPr/>
                    <a:lstStyle/>
                    <a:p>
                      <a:pPr indent="0" lvl="0" marL="0" rtl="0" algn="l">
                        <a:spcBef>
                          <a:spcPts val="0"/>
                        </a:spcBef>
                        <a:spcAft>
                          <a:spcPts val="0"/>
                        </a:spcAft>
                        <a:buNone/>
                      </a:pPr>
                      <a:r>
                        <a:rPr lang="en" sz="900">
                          <a:latin typeface="Roboto"/>
                          <a:ea typeface="Roboto"/>
                          <a:cs typeface="Roboto"/>
                          <a:sym typeface="Roboto"/>
                        </a:rPr>
                        <a:t>56 West St</a:t>
                      </a:r>
                      <a:endParaRPr sz="900">
                        <a:latin typeface="Roboto"/>
                        <a:ea typeface="Roboto"/>
                        <a:cs typeface="Roboto"/>
                        <a:sym typeface="Roboto"/>
                      </a:endParaRPr>
                    </a:p>
                  </a:txBody>
                  <a:tcPr marT="45725" marB="45725" marR="45725" marL="45725"/>
                </a:tc>
                <a:tc>
                  <a:txBody>
                    <a:bodyPr/>
                    <a:lstStyle/>
                    <a:p>
                      <a:pPr indent="0" lvl="0" marL="0" rtl="0" algn="l">
                        <a:spcBef>
                          <a:spcPts val="0"/>
                        </a:spcBef>
                        <a:spcAft>
                          <a:spcPts val="0"/>
                        </a:spcAft>
                        <a:buNone/>
                      </a:pPr>
                      <a:r>
                        <a:rPr lang="en" sz="900">
                          <a:latin typeface="Roboto"/>
                          <a:ea typeface="Roboto"/>
                          <a:cs typeface="Roboto"/>
                          <a:sym typeface="Roboto"/>
                        </a:rPr>
                        <a:t>Cody</a:t>
                      </a:r>
                      <a:endParaRPr sz="900">
                        <a:latin typeface="Roboto"/>
                        <a:ea typeface="Roboto"/>
                        <a:cs typeface="Roboto"/>
                        <a:sym typeface="Roboto"/>
                      </a:endParaRPr>
                    </a:p>
                  </a:txBody>
                  <a:tcPr marT="45725" marB="45725" marR="45725" marL="45725"/>
                </a:tc>
                <a:tc>
                  <a:txBody>
                    <a:bodyPr/>
                    <a:lstStyle/>
                    <a:p>
                      <a:pPr indent="0" lvl="0" marL="0" rtl="0" algn="l">
                        <a:spcBef>
                          <a:spcPts val="0"/>
                        </a:spcBef>
                        <a:spcAft>
                          <a:spcPts val="0"/>
                        </a:spcAft>
                        <a:buNone/>
                      </a:pPr>
                      <a:r>
                        <a:rPr lang="en" sz="900">
                          <a:latin typeface="Roboto"/>
                          <a:ea typeface="Roboto"/>
                          <a:cs typeface="Roboto"/>
                          <a:sym typeface="Roboto"/>
                        </a:rPr>
                        <a:t>36</a:t>
                      </a:r>
                      <a:endParaRPr sz="900">
                        <a:latin typeface="Roboto"/>
                        <a:ea typeface="Roboto"/>
                        <a:cs typeface="Roboto"/>
                        <a:sym typeface="Roboto"/>
                      </a:endParaRPr>
                    </a:p>
                  </a:txBody>
                  <a:tcPr marT="45725" marB="45725" marR="45725" marL="45725"/>
                </a:tc>
              </a:tr>
            </a:tbl>
          </a:graphicData>
        </a:graphic>
      </p:graphicFrame>
      <p:grpSp>
        <p:nvGrpSpPr>
          <p:cNvPr id="4417" name="Google Shape;4417;p137"/>
          <p:cNvGrpSpPr/>
          <p:nvPr/>
        </p:nvGrpSpPr>
        <p:grpSpPr>
          <a:xfrm>
            <a:off x="6420037" y="1449106"/>
            <a:ext cx="1143450" cy="548863"/>
            <a:chOff x="13119374" y="1990195"/>
            <a:chExt cx="2286900" cy="1097726"/>
          </a:xfrm>
        </p:grpSpPr>
        <p:grpSp>
          <p:nvGrpSpPr>
            <p:cNvPr id="4418" name="Google Shape;4418;p137"/>
            <p:cNvGrpSpPr/>
            <p:nvPr/>
          </p:nvGrpSpPr>
          <p:grpSpPr>
            <a:xfrm>
              <a:off x="13780137" y="1990195"/>
              <a:ext cx="803256" cy="704292"/>
              <a:chOff x="13378800" y="2705800"/>
              <a:chExt cx="697755" cy="611789"/>
            </a:xfrm>
          </p:grpSpPr>
          <p:sp>
            <p:nvSpPr>
              <p:cNvPr id="4419" name="Google Shape;4419;p137"/>
              <p:cNvSpPr/>
              <p:nvPr/>
            </p:nvSpPr>
            <p:spPr>
              <a:xfrm>
                <a:off x="13378800" y="2705800"/>
                <a:ext cx="697755" cy="372749"/>
              </a:xfrm>
              <a:custGeom>
                <a:rect b="b" l="l" r="r" t="t"/>
                <a:pathLst>
                  <a:path extrusionOk="0" h="37247" w="85904">
                    <a:moveTo>
                      <a:pt x="0" y="97"/>
                    </a:moveTo>
                    <a:lnTo>
                      <a:pt x="14919" y="97"/>
                    </a:lnTo>
                    <a:lnTo>
                      <a:pt x="27595" y="37247"/>
                    </a:lnTo>
                    <a:lnTo>
                      <a:pt x="78494" y="37247"/>
                    </a:lnTo>
                    <a:lnTo>
                      <a:pt x="85904" y="10628"/>
                    </a:lnTo>
                    <a:lnTo>
                      <a:pt x="18819" y="10628"/>
                    </a:lnTo>
                    <a:lnTo>
                      <a:pt x="14919" y="0"/>
                    </a:lnTo>
                    <a:close/>
                  </a:path>
                </a:pathLst>
              </a:custGeom>
              <a:noFill/>
              <a:ln cap="flat" cmpd="sng" w="28575">
                <a:solidFill>
                  <a:srgbClr val="34A853"/>
                </a:solidFill>
                <a:prstDash val="solid"/>
                <a:round/>
                <a:headEnd len="med" w="med" type="none"/>
                <a:tailEnd len="med" w="med" type="none"/>
              </a:ln>
            </p:spPr>
          </p:sp>
          <p:cxnSp>
            <p:nvCxnSpPr>
              <p:cNvPr id="4420" name="Google Shape;4420;p137"/>
              <p:cNvCxnSpPr/>
              <p:nvPr/>
            </p:nvCxnSpPr>
            <p:spPr>
              <a:xfrm>
                <a:off x="13553872" y="2890218"/>
                <a:ext cx="505500" cy="0"/>
              </a:xfrm>
              <a:prstGeom prst="straightConnector1">
                <a:avLst/>
              </a:prstGeom>
              <a:noFill/>
              <a:ln cap="flat" cmpd="sng" w="28575">
                <a:solidFill>
                  <a:srgbClr val="34A853"/>
                </a:solidFill>
                <a:prstDash val="solid"/>
                <a:round/>
                <a:headEnd len="med" w="med" type="none"/>
                <a:tailEnd len="med" w="med" type="none"/>
              </a:ln>
            </p:spPr>
          </p:cxnSp>
          <p:cxnSp>
            <p:nvCxnSpPr>
              <p:cNvPr id="4421" name="Google Shape;4421;p137"/>
              <p:cNvCxnSpPr/>
              <p:nvPr/>
            </p:nvCxnSpPr>
            <p:spPr>
              <a:xfrm>
                <a:off x="13578050" y="2980237"/>
                <a:ext cx="458100" cy="0"/>
              </a:xfrm>
              <a:prstGeom prst="straightConnector1">
                <a:avLst/>
              </a:prstGeom>
              <a:noFill/>
              <a:ln cap="flat" cmpd="sng" w="28575">
                <a:solidFill>
                  <a:srgbClr val="34A853"/>
                </a:solidFill>
                <a:prstDash val="solid"/>
                <a:round/>
                <a:headEnd len="med" w="med" type="none"/>
                <a:tailEnd len="med" w="med" type="none"/>
              </a:ln>
            </p:spPr>
          </p:cxnSp>
          <p:cxnSp>
            <p:nvCxnSpPr>
              <p:cNvPr id="4422" name="Google Shape;4422;p137"/>
              <p:cNvCxnSpPr/>
              <p:nvPr/>
            </p:nvCxnSpPr>
            <p:spPr>
              <a:xfrm>
                <a:off x="13660821" y="2810203"/>
                <a:ext cx="26100" cy="268200"/>
              </a:xfrm>
              <a:prstGeom prst="straightConnector1">
                <a:avLst/>
              </a:prstGeom>
              <a:noFill/>
              <a:ln cap="flat" cmpd="sng" w="28575">
                <a:solidFill>
                  <a:srgbClr val="34A853"/>
                </a:solidFill>
                <a:prstDash val="solid"/>
                <a:round/>
                <a:headEnd len="med" w="med" type="none"/>
                <a:tailEnd len="med" w="med" type="none"/>
              </a:ln>
            </p:spPr>
          </p:cxnSp>
          <p:cxnSp>
            <p:nvCxnSpPr>
              <p:cNvPr id="4423" name="Google Shape;4423;p137"/>
              <p:cNvCxnSpPr/>
              <p:nvPr/>
            </p:nvCxnSpPr>
            <p:spPr>
              <a:xfrm>
                <a:off x="13794775" y="2811173"/>
                <a:ext cx="0" cy="267300"/>
              </a:xfrm>
              <a:prstGeom prst="straightConnector1">
                <a:avLst/>
              </a:prstGeom>
              <a:noFill/>
              <a:ln cap="flat" cmpd="sng" w="28575">
                <a:solidFill>
                  <a:srgbClr val="34A853"/>
                </a:solidFill>
                <a:prstDash val="solid"/>
                <a:round/>
                <a:headEnd len="med" w="med" type="none"/>
                <a:tailEnd len="med" w="med" type="none"/>
              </a:ln>
            </p:spPr>
          </p:cxnSp>
          <p:cxnSp>
            <p:nvCxnSpPr>
              <p:cNvPr id="4424" name="Google Shape;4424;p137"/>
              <p:cNvCxnSpPr/>
              <p:nvPr/>
            </p:nvCxnSpPr>
            <p:spPr>
              <a:xfrm flipH="1">
                <a:off x="13909187" y="2810203"/>
                <a:ext cx="18600" cy="268200"/>
              </a:xfrm>
              <a:prstGeom prst="straightConnector1">
                <a:avLst/>
              </a:prstGeom>
              <a:noFill/>
              <a:ln cap="flat" cmpd="sng" w="28575">
                <a:solidFill>
                  <a:srgbClr val="34A853"/>
                </a:solidFill>
                <a:prstDash val="solid"/>
                <a:round/>
                <a:headEnd len="med" w="med" type="none"/>
                <a:tailEnd len="med" w="med" type="none"/>
              </a:ln>
            </p:spPr>
          </p:cxnSp>
          <p:sp>
            <p:nvSpPr>
              <p:cNvPr id="4425" name="Google Shape;4425;p137"/>
              <p:cNvSpPr/>
              <p:nvPr/>
            </p:nvSpPr>
            <p:spPr>
              <a:xfrm>
                <a:off x="13545975" y="3078529"/>
                <a:ext cx="114900" cy="141600"/>
              </a:xfrm>
              <a:prstGeom prst="blockArc">
                <a:avLst>
                  <a:gd fmla="val 5371857" name="adj1"/>
                  <a:gd fmla="val 16268096" name="adj2"/>
                  <a:gd fmla="val 0" name="adj3"/>
                </a:avLst>
              </a:prstGeom>
              <a:solidFill>
                <a:srgbClr val="FBBC05"/>
              </a:solidFill>
              <a:ln cap="flat" cmpd="sng" w="28575">
                <a:solidFill>
                  <a:srgbClr val="34A8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4426" name="Google Shape;4426;p137"/>
              <p:cNvCxnSpPr>
                <a:stCxn id="4425" idx="0"/>
              </p:cNvCxnSpPr>
              <p:nvPr/>
            </p:nvCxnSpPr>
            <p:spPr>
              <a:xfrm>
                <a:off x="13604005" y="3220126"/>
                <a:ext cx="438300" cy="1500"/>
              </a:xfrm>
              <a:prstGeom prst="straightConnector1">
                <a:avLst/>
              </a:prstGeom>
              <a:noFill/>
              <a:ln cap="flat" cmpd="sng" w="28575">
                <a:solidFill>
                  <a:srgbClr val="34A853"/>
                </a:solidFill>
                <a:prstDash val="solid"/>
                <a:round/>
                <a:headEnd len="med" w="med" type="none"/>
                <a:tailEnd len="med" w="med" type="none"/>
              </a:ln>
            </p:spPr>
          </p:cxnSp>
          <p:sp>
            <p:nvSpPr>
              <p:cNvPr id="4427" name="Google Shape;4427;p137"/>
              <p:cNvSpPr/>
              <p:nvPr/>
            </p:nvSpPr>
            <p:spPr>
              <a:xfrm>
                <a:off x="13623748" y="3205389"/>
                <a:ext cx="112200" cy="112200"/>
              </a:xfrm>
              <a:prstGeom prst="donut">
                <a:avLst>
                  <a:gd fmla="val 25000" name="adj"/>
                </a:avLst>
              </a:prstGeom>
              <a:solidFill>
                <a:srgbClr val="34A85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28" name="Google Shape;4428;p137"/>
              <p:cNvSpPr/>
              <p:nvPr/>
            </p:nvSpPr>
            <p:spPr>
              <a:xfrm>
                <a:off x="13888161" y="3205389"/>
                <a:ext cx="112200" cy="112200"/>
              </a:xfrm>
              <a:prstGeom prst="donut">
                <a:avLst>
                  <a:gd fmla="val 25000" name="adj"/>
                </a:avLst>
              </a:prstGeom>
              <a:solidFill>
                <a:srgbClr val="34A85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429" name="Google Shape;4429;p137"/>
            <p:cNvSpPr txBox="1"/>
            <p:nvPr/>
          </p:nvSpPr>
          <p:spPr>
            <a:xfrm>
              <a:off x="13119374" y="2707521"/>
              <a:ext cx="2286900" cy="380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900">
                  <a:latin typeface="Roboto"/>
                  <a:ea typeface="Roboto"/>
                  <a:cs typeface="Roboto"/>
                  <a:sym typeface="Roboto"/>
                </a:rPr>
                <a:t>Transactions</a:t>
              </a:r>
              <a:endParaRPr sz="900">
                <a:latin typeface="Roboto"/>
                <a:ea typeface="Roboto"/>
                <a:cs typeface="Roboto"/>
                <a:sym typeface="Roboto"/>
              </a:endParaRPr>
            </a:p>
          </p:txBody>
        </p:sp>
      </p:grpSp>
      <p:grpSp>
        <p:nvGrpSpPr>
          <p:cNvPr id="4430" name="Google Shape;4430;p137"/>
          <p:cNvGrpSpPr/>
          <p:nvPr/>
        </p:nvGrpSpPr>
        <p:grpSpPr>
          <a:xfrm>
            <a:off x="6565837" y="2032889"/>
            <a:ext cx="851850" cy="635484"/>
            <a:chOff x="14826058" y="3341678"/>
            <a:chExt cx="1703700" cy="1270967"/>
          </a:xfrm>
        </p:grpSpPr>
        <p:grpSp>
          <p:nvGrpSpPr>
            <p:cNvPr id="4431" name="Google Shape;4431;p137"/>
            <p:cNvGrpSpPr/>
            <p:nvPr/>
          </p:nvGrpSpPr>
          <p:grpSpPr>
            <a:xfrm>
              <a:off x="15334800" y="3341678"/>
              <a:ext cx="803222" cy="870691"/>
              <a:chOff x="12941000" y="3970128"/>
              <a:chExt cx="803222" cy="870691"/>
            </a:xfrm>
          </p:grpSpPr>
          <p:sp>
            <p:nvSpPr>
              <p:cNvPr id="4432" name="Google Shape;4432;p137"/>
              <p:cNvSpPr/>
              <p:nvPr/>
            </p:nvSpPr>
            <p:spPr>
              <a:xfrm>
                <a:off x="12941000" y="4723819"/>
                <a:ext cx="676200" cy="117000"/>
              </a:xfrm>
              <a:prstGeom prst="trapezoid">
                <a:avLst>
                  <a:gd fmla="val 67595" name="adj"/>
                </a:avLst>
              </a:prstGeom>
              <a:solidFill>
                <a:srgbClr val="F1C232"/>
              </a:solidFill>
              <a:ln cap="flat" cmpd="sng" w="38100">
                <a:solidFill>
                  <a:srgbClr val="F1C23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33" name="Google Shape;4433;p137"/>
              <p:cNvSpPr/>
              <p:nvPr/>
            </p:nvSpPr>
            <p:spPr>
              <a:xfrm>
                <a:off x="13333488" y="4082839"/>
                <a:ext cx="410700" cy="410700"/>
              </a:xfrm>
              <a:prstGeom prst="ellipse">
                <a:avLst/>
              </a:prstGeom>
              <a:noFill/>
              <a:ln cap="flat" cmpd="sng" w="28575">
                <a:solidFill>
                  <a:srgbClr val="F1C23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34" name="Google Shape;4434;p137"/>
              <p:cNvSpPr/>
              <p:nvPr/>
            </p:nvSpPr>
            <p:spPr>
              <a:xfrm>
                <a:off x="13409007" y="4082839"/>
                <a:ext cx="259800" cy="410700"/>
              </a:xfrm>
              <a:prstGeom prst="ellipse">
                <a:avLst/>
              </a:prstGeom>
              <a:noFill/>
              <a:ln cap="flat" cmpd="sng" w="28575">
                <a:solidFill>
                  <a:srgbClr val="F1C23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4435" name="Google Shape;4435;p137"/>
              <p:cNvCxnSpPr>
                <a:stCxn id="4434" idx="0"/>
              </p:cNvCxnSpPr>
              <p:nvPr/>
            </p:nvCxnSpPr>
            <p:spPr>
              <a:xfrm>
                <a:off x="13538907" y="4082839"/>
                <a:ext cx="0" cy="411000"/>
              </a:xfrm>
              <a:prstGeom prst="straightConnector1">
                <a:avLst/>
              </a:prstGeom>
              <a:noFill/>
              <a:ln cap="flat" cmpd="sng" w="28575">
                <a:solidFill>
                  <a:srgbClr val="F1C232"/>
                </a:solidFill>
                <a:prstDash val="solid"/>
                <a:round/>
                <a:headEnd len="med" w="med" type="none"/>
                <a:tailEnd len="med" w="med" type="none"/>
              </a:ln>
            </p:spPr>
          </p:cxnSp>
          <p:cxnSp>
            <p:nvCxnSpPr>
              <p:cNvPr id="4436" name="Google Shape;4436;p137"/>
              <p:cNvCxnSpPr/>
              <p:nvPr/>
            </p:nvCxnSpPr>
            <p:spPr>
              <a:xfrm>
                <a:off x="13538872" y="4082855"/>
                <a:ext cx="0" cy="410700"/>
              </a:xfrm>
              <a:prstGeom prst="straightConnector1">
                <a:avLst/>
              </a:prstGeom>
              <a:noFill/>
              <a:ln cap="flat" cmpd="sng" w="28575">
                <a:solidFill>
                  <a:srgbClr val="F1C232"/>
                </a:solidFill>
                <a:prstDash val="solid"/>
                <a:round/>
                <a:headEnd len="med" w="med" type="none"/>
                <a:tailEnd len="med" w="med" type="none"/>
              </a:ln>
            </p:spPr>
          </p:cxnSp>
          <p:sp>
            <p:nvSpPr>
              <p:cNvPr id="4437" name="Google Shape;4437;p137"/>
              <p:cNvSpPr/>
              <p:nvPr/>
            </p:nvSpPr>
            <p:spPr>
              <a:xfrm>
                <a:off x="13333488" y="4371983"/>
                <a:ext cx="410700" cy="234300"/>
              </a:xfrm>
              <a:prstGeom prst="blockArc">
                <a:avLst>
                  <a:gd fmla="val 12295664" name="adj1"/>
                  <a:gd fmla="val 20035761" name="adj2"/>
                  <a:gd fmla="val 0" name="adj3"/>
                </a:avLst>
              </a:prstGeom>
              <a:solidFill>
                <a:srgbClr val="FBBC05"/>
              </a:solidFill>
              <a:ln cap="flat" cmpd="sng" w="28575">
                <a:solidFill>
                  <a:srgbClr val="F1C23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38" name="Google Shape;4438;p137"/>
              <p:cNvSpPr/>
              <p:nvPr/>
            </p:nvSpPr>
            <p:spPr>
              <a:xfrm flipH="1" rot="10800000">
                <a:off x="13333488" y="3970128"/>
                <a:ext cx="410700" cy="234300"/>
              </a:xfrm>
              <a:prstGeom prst="blockArc">
                <a:avLst>
                  <a:gd fmla="val 12295664" name="adj1"/>
                  <a:gd fmla="val 20035761" name="adj2"/>
                  <a:gd fmla="val 0" name="adj3"/>
                </a:avLst>
              </a:prstGeom>
              <a:solidFill>
                <a:srgbClr val="FBBC05"/>
              </a:solidFill>
              <a:ln cap="flat" cmpd="sng" w="28575">
                <a:solidFill>
                  <a:srgbClr val="F1C23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39" name="Google Shape;4439;p137"/>
              <p:cNvSpPr/>
              <p:nvPr/>
            </p:nvSpPr>
            <p:spPr>
              <a:xfrm>
                <a:off x="13009025" y="4282403"/>
                <a:ext cx="534600" cy="362400"/>
              </a:xfrm>
              <a:prstGeom prst="roundRect">
                <a:avLst>
                  <a:gd fmla="val 10499" name="adj"/>
                </a:avLst>
              </a:prstGeom>
              <a:solidFill>
                <a:srgbClr val="FFFFFF"/>
              </a:solidFill>
              <a:ln cap="flat" cmpd="sng" w="38100">
                <a:solidFill>
                  <a:srgbClr val="F1C23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440" name="Google Shape;4440;p137"/>
            <p:cNvSpPr txBox="1"/>
            <p:nvPr/>
          </p:nvSpPr>
          <p:spPr>
            <a:xfrm>
              <a:off x="14826058" y="4232245"/>
              <a:ext cx="1703700" cy="380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900">
                  <a:latin typeface="Roboto"/>
                  <a:ea typeface="Roboto"/>
                  <a:cs typeface="Roboto"/>
                  <a:sym typeface="Roboto"/>
                </a:rPr>
                <a:t>Online communities</a:t>
              </a:r>
              <a:endParaRPr sz="900">
                <a:latin typeface="Roboto"/>
                <a:ea typeface="Roboto"/>
                <a:cs typeface="Roboto"/>
                <a:sym typeface="Roboto"/>
              </a:endParaRPr>
            </a:p>
          </p:txBody>
        </p:sp>
      </p:grpSp>
      <p:grpSp>
        <p:nvGrpSpPr>
          <p:cNvPr id="4441" name="Google Shape;4441;p137"/>
          <p:cNvGrpSpPr/>
          <p:nvPr/>
        </p:nvGrpSpPr>
        <p:grpSpPr>
          <a:xfrm>
            <a:off x="7422098" y="2089457"/>
            <a:ext cx="851850" cy="578916"/>
            <a:chOff x="11546371" y="3553639"/>
            <a:chExt cx="1703700" cy="1157831"/>
          </a:xfrm>
        </p:grpSpPr>
        <p:grpSp>
          <p:nvGrpSpPr>
            <p:cNvPr id="4442" name="Google Shape;4442;p137"/>
            <p:cNvGrpSpPr/>
            <p:nvPr/>
          </p:nvGrpSpPr>
          <p:grpSpPr>
            <a:xfrm>
              <a:off x="12067098" y="3553639"/>
              <a:ext cx="662234" cy="770829"/>
              <a:chOff x="12454401" y="4034650"/>
              <a:chExt cx="747949" cy="870600"/>
            </a:xfrm>
          </p:grpSpPr>
          <p:sp>
            <p:nvSpPr>
              <p:cNvPr id="4443" name="Google Shape;4443;p137"/>
              <p:cNvSpPr/>
              <p:nvPr/>
            </p:nvSpPr>
            <p:spPr>
              <a:xfrm>
                <a:off x="12593050" y="4034650"/>
                <a:ext cx="609300" cy="870600"/>
              </a:xfrm>
              <a:prstGeom prst="foldedCorner">
                <a:avLst>
                  <a:gd fmla="val 31245" name="adj"/>
                </a:avLst>
              </a:prstGeom>
              <a:solidFill>
                <a:srgbClr val="3B83F3"/>
              </a:solidFill>
              <a:ln cap="flat" cmpd="sng" w="285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4444" name="Google Shape;4444;p137"/>
              <p:cNvCxnSpPr/>
              <p:nvPr/>
            </p:nvCxnSpPr>
            <p:spPr>
              <a:xfrm>
                <a:off x="12719799" y="4185800"/>
                <a:ext cx="375300" cy="0"/>
              </a:xfrm>
              <a:prstGeom prst="straightConnector1">
                <a:avLst/>
              </a:prstGeom>
              <a:noFill/>
              <a:ln cap="flat" cmpd="sng" w="28575">
                <a:solidFill>
                  <a:srgbClr val="FFFFFF"/>
                </a:solidFill>
                <a:prstDash val="solid"/>
                <a:round/>
                <a:headEnd len="med" w="med" type="none"/>
                <a:tailEnd len="med" w="med" type="none"/>
              </a:ln>
            </p:spPr>
          </p:cxnSp>
          <p:cxnSp>
            <p:nvCxnSpPr>
              <p:cNvPr id="4445" name="Google Shape;4445;p137"/>
              <p:cNvCxnSpPr/>
              <p:nvPr/>
            </p:nvCxnSpPr>
            <p:spPr>
              <a:xfrm>
                <a:off x="12719799" y="4290650"/>
                <a:ext cx="375300" cy="0"/>
              </a:xfrm>
              <a:prstGeom prst="straightConnector1">
                <a:avLst/>
              </a:prstGeom>
              <a:noFill/>
              <a:ln cap="flat" cmpd="sng" w="28575">
                <a:solidFill>
                  <a:srgbClr val="FFFFFF"/>
                </a:solidFill>
                <a:prstDash val="solid"/>
                <a:round/>
                <a:headEnd len="med" w="med" type="none"/>
                <a:tailEnd len="med" w="med" type="none"/>
              </a:ln>
            </p:spPr>
          </p:cxnSp>
          <p:cxnSp>
            <p:nvCxnSpPr>
              <p:cNvPr id="4446" name="Google Shape;4446;p137"/>
              <p:cNvCxnSpPr/>
              <p:nvPr/>
            </p:nvCxnSpPr>
            <p:spPr>
              <a:xfrm>
                <a:off x="12719799" y="4395500"/>
                <a:ext cx="375300" cy="0"/>
              </a:xfrm>
              <a:prstGeom prst="straightConnector1">
                <a:avLst/>
              </a:prstGeom>
              <a:noFill/>
              <a:ln cap="flat" cmpd="sng" w="28575">
                <a:solidFill>
                  <a:srgbClr val="FFFFFF"/>
                </a:solidFill>
                <a:prstDash val="solid"/>
                <a:round/>
                <a:headEnd len="med" w="med" type="none"/>
                <a:tailEnd len="med" w="med" type="none"/>
              </a:ln>
            </p:spPr>
          </p:cxnSp>
          <p:cxnSp>
            <p:nvCxnSpPr>
              <p:cNvPr id="4447" name="Google Shape;4447;p137"/>
              <p:cNvCxnSpPr/>
              <p:nvPr/>
            </p:nvCxnSpPr>
            <p:spPr>
              <a:xfrm>
                <a:off x="12719799" y="4500350"/>
                <a:ext cx="375300" cy="0"/>
              </a:xfrm>
              <a:prstGeom prst="straightConnector1">
                <a:avLst/>
              </a:prstGeom>
              <a:noFill/>
              <a:ln cap="flat" cmpd="sng" w="28575">
                <a:solidFill>
                  <a:srgbClr val="FFFFFF"/>
                </a:solidFill>
                <a:prstDash val="solid"/>
                <a:round/>
                <a:headEnd len="med" w="med" type="none"/>
                <a:tailEnd len="med" w="med" type="none"/>
              </a:ln>
            </p:spPr>
          </p:cxnSp>
          <p:sp>
            <p:nvSpPr>
              <p:cNvPr id="4448" name="Google Shape;4448;p137"/>
              <p:cNvSpPr/>
              <p:nvPr/>
            </p:nvSpPr>
            <p:spPr>
              <a:xfrm rot="-1967611">
                <a:off x="12603815" y="4228210"/>
                <a:ext cx="96622" cy="580179"/>
              </a:xfrm>
              <a:prstGeom prst="flowChartOffpageConnector">
                <a:avLst/>
              </a:prstGeom>
              <a:solidFill>
                <a:srgbClr val="0D5BD8"/>
              </a:solidFill>
              <a:ln cap="flat" cmpd="sng" w="285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449" name="Google Shape;4449;p137"/>
            <p:cNvSpPr txBox="1"/>
            <p:nvPr/>
          </p:nvSpPr>
          <p:spPr>
            <a:xfrm>
              <a:off x="11546371" y="4331070"/>
              <a:ext cx="1703700" cy="380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900">
                  <a:latin typeface="Roboto"/>
                  <a:ea typeface="Roboto"/>
                  <a:cs typeface="Roboto"/>
                  <a:sym typeface="Roboto"/>
                </a:rPr>
                <a:t>Notes &amp; text fields</a:t>
              </a:r>
              <a:endParaRPr sz="900">
                <a:latin typeface="Roboto"/>
                <a:ea typeface="Roboto"/>
                <a:cs typeface="Roboto"/>
                <a:sym typeface="Roboto"/>
              </a:endParaRPr>
            </a:p>
          </p:txBody>
        </p:sp>
      </p:grpSp>
      <p:grpSp>
        <p:nvGrpSpPr>
          <p:cNvPr id="4450" name="Google Shape;4450;p137"/>
          <p:cNvGrpSpPr/>
          <p:nvPr/>
        </p:nvGrpSpPr>
        <p:grpSpPr>
          <a:xfrm>
            <a:off x="5798985" y="3900890"/>
            <a:ext cx="851850" cy="408759"/>
            <a:chOff x="12177771" y="4904600"/>
            <a:chExt cx="1703700" cy="817519"/>
          </a:xfrm>
        </p:grpSpPr>
        <p:sp>
          <p:nvSpPr>
            <p:cNvPr id="4451" name="Google Shape;4451;p137"/>
            <p:cNvSpPr/>
            <p:nvPr/>
          </p:nvSpPr>
          <p:spPr>
            <a:xfrm>
              <a:off x="12628074" y="4904600"/>
              <a:ext cx="803100" cy="458400"/>
            </a:xfrm>
            <a:prstGeom prst="rect">
              <a:avLst/>
            </a:prstGeom>
            <a:solidFill>
              <a:srgbClr val="D93025"/>
            </a:solidFill>
            <a:ln cap="flat" cmpd="sng" w="285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52" name="Google Shape;4452;p137"/>
            <p:cNvSpPr/>
            <p:nvPr/>
          </p:nvSpPr>
          <p:spPr>
            <a:xfrm>
              <a:off x="12626275" y="5055750"/>
              <a:ext cx="803100" cy="307200"/>
            </a:xfrm>
            <a:prstGeom prst="triangle">
              <a:avLst>
                <a:gd fmla="val 50000" name="adj"/>
              </a:avLst>
            </a:prstGeom>
            <a:solidFill>
              <a:srgbClr val="EA4335"/>
            </a:solidFill>
            <a:ln cap="flat" cmpd="sng" w="285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53" name="Google Shape;4453;p137"/>
            <p:cNvSpPr/>
            <p:nvPr/>
          </p:nvSpPr>
          <p:spPr>
            <a:xfrm flipH="1" rot="10800000">
              <a:off x="12626275" y="4904600"/>
              <a:ext cx="803100" cy="307200"/>
            </a:xfrm>
            <a:prstGeom prst="triangle">
              <a:avLst>
                <a:gd fmla="val 50000" name="adj"/>
              </a:avLst>
            </a:prstGeom>
            <a:solidFill>
              <a:srgbClr val="EA4335"/>
            </a:solidFill>
            <a:ln cap="flat" cmpd="sng" w="285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54" name="Google Shape;4454;p137"/>
            <p:cNvSpPr txBox="1"/>
            <p:nvPr/>
          </p:nvSpPr>
          <p:spPr>
            <a:xfrm>
              <a:off x="12177771" y="5341719"/>
              <a:ext cx="1703700" cy="380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900">
                  <a:latin typeface="Roboto"/>
                  <a:ea typeface="Roboto"/>
                  <a:cs typeface="Roboto"/>
                  <a:sym typeface="Roboto"/>
                </a:rPr>
                <a:t>Email</a:t>
              </a:r>
              <a:endParaRPr sz="900">
                <a:latin typeface="Roboto"/>
                <a:ea typeface="Roboto"/>
                <a:cs typeface="Roboto"/>
                <a:sym typeface="Roboto"/>
              </a:endParaRPr>
            </a:p>
          </p:txBody>
        </p:sp>
      </p:grpSp>
      <p:grpSp>
        <p:nvGrpSpPr>
          <p:cNvPr id="4455" name="Google Shape;4455;p137"/>
          <p:cNvGrpSpPr/>
          <p:nvPr/>
        </p:nvGrpSpPr>
        <p:grpSpPr>
          <a:xfrm>
            <a:off x="7508651" y="2966421"/>
            <a:ext cx="678750" cy="526990"/>
            <a:chOff x="12745527" y="5604398"/>
            <a:chExt cx="1357500" cy="1053980"/>
          </a:xfrm>
        </p:grpSpPr>
        <p:grpSp>
          <p:nvGrpSpPr>
            <p:cNvPr id="4456" name="Google Shape;4456;p137"/>
            <p:cNvGrpSpPr/>
            <p:nvPr/>
          </p:nvGrpSpPr>
          <p:grpSpPr>
            <a:xfrm>
              <a:off x="13035374" y="5604398"/>
              <a:ext cx="819225" cy="804152"/>
              <a:chOff x="12718499" y="5985098"/>
              <a:chExt cx="819225" cy="804152"/>
            </a:xfrm>
          </p:grpSpPr>
          <p:sp>
            <p:nvSpPr>
              <p:cNvPr id="4457" name="Google Shape;4457;p137"/>
              <p:cNvSpPr/>
              <p:nvPr/>
            </p:nvSpPr>
            <p:spPr>
              <a:xfrm rot="-6413861">
                <a:off x="12985867" y="6118652"/>
                <a:ext cx="215713" cy="536795"/>
              </a:xfrm>
              <a:prstGeom prst="moon">
                <a:avLst>
                  <a:gd fmla="val 53620" name="adj"/>
                </a:avLst>
              </a:prstGeom>
              <a:solidFill>
                <a:srgbClr val="1A73E8"/>
              </a:solidFill>
              <a:ln cap="flat" cmpd="sng" w="9525">
                <a:solidFill>
                  <a:srgbClr val="1A73E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58" name="Google Shape;4458;p137"/>
              <p:cNvSpPr/>
              <p:nvPr/>
            </p:nvSpPr>
            <p:spPr>
              <a:xfrm rot="-4366822">
                <a:off x="12907985" y="5902662"/>
                <a:ext cx="259428" cy="588473"/>
              </a:xfrm>
              <a:prstGeom prst="moon">
                <a:avLst>
                  <a:gd fmla="val 50000" name="adj"/>
                </a:avLst>
              </a:prstGeom>
              <a:solidFill>
                <a:srgbClr val="1A73E8"/>
              </a:solidFill>
              <a:ln cap="flat" cmpd="sng" w="9525">
                <a:solidFill>
                  <a:srgbClr val="1A73E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59" name="Google Shape;4459;p137"/>
              <p:cNvSpPr/>
              <p:nvPr/>
            </p:nvSpPr>
            <p:spPr>
              <a:xfrm rot="-5547128">
                <a:off x="12914707" y="5993842"/>
                <a:ext cx="259438" cy="571967"/>
              </a:xfrm>
              <a:prstGeom prst="moon">
                <a:avLst>
                  <a:gd fmla="val 55669" name="adj"/>
                </a:avLst>
              </a:prstGeom>
              <a:solidFill>
                <a:srgbClr val="1A73E8"/>
              </a:solidFill>
              <a:ln cap="flat" cmpd="sng" w="9525">
                <a:solidFill>
                  <a:srgbClr val="1A73E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460" name="Google Shape;4460;p137"/>
              <p:cNvGrpSpPr/>
              <p:nvPr/>
            </p:nvGrpSpPr>
            <p:grpSpPr>
              <a:xfrm>
                <a:off x="12731623" y="5991024"/>
                <a:ext cx="786600" cy="794651"/>
                <a:chOff x="12731623" y="5991024"/>
                <a:chExt cx="786600" cy="794651"/>
              </a:xfrm>
            </p:grpSpPr>
            <p:sp>
              <p:nvSpPr>
                <p:cNvPr id="4461" name="Google Shape;4461;p137"/>
                <p:cNvSpPr/>
                <p:nvPr/>
              </p:nvSpPr>
              <p:spPr>
                <a:xfrm rot="-8102057">
                  <a:off x="12947687" y="6013657"/>
                  <a:ext cx="354473" cy="757736"/>
                </a:xfrm>
                <a:prstGeom prst="moon">
                  <a:avLst>
                    <a:gd fmla="val 62921" name="adj"/>
                  </a:avLst>
                </a:prstGeom>
                <a:solidFill>
                  <a:srgbClr val="3B83F3"/>
                </a:solidFill>
                <a:ln cap="flat" cmpd="sng" w="381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2" name="Google Shape;4462;p137"/>
                <p:cNvSpPr/>
                <p:nvPr/>
              </p:nvSpPr>
              <p:spPr>
                <a:xfrm>
                  <a:off x="13109825" y="5991024"/>
                  <a:ext cx="247200" cy="247200"/>
                </a:xfrm>
                <a:prstGeom prst="ellipse">
                  <a:avLst/>
                </a:prstGeom>
                <a:solidFill>
                  <a:srgbClr val="3B83F3"/>
                </a:solidFill>
                <a:ln cap="flat" cmpd="sng" w="381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3" name="Google Shape;4463;p137"/>
                <p:cNvSpPr/>
                <p:nvPr/>
              </p:nvSpPr>
              <p:spPr>
                <a:xfrm rot="5400000">
                  <a:off x="13342875" y="6070475"/>
                  <a:ext cx="59100" cy="89100"/>
                </a:xfrm>
                <a:prstGeom prst="rtTriangle">
                  <a:avLst/>
                </a:prstGeom>
                <a:solidFill>
                  <a:srgbClr val="3B83F3"/>
                </a:solidFill>
                <a:ln cap="flat" cmpd="sng" w="381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4" name="Google Shape;4464;p137"/>
                <p:cNvSpPr/>
                <p:nvPr/>
              </p:nvSpPr>
              <p:spPr>
                <a:xfrm flipH="1" rot="4117763">
                  <a:off x="13333211" y="5991048"/>
                  <a:ext cx="59276" cy="97659"/>
                </a:xfrm>
                <a:prstGeom prst="rtTriangle">
                  <a:avLst/>
                </a:prstGeom>
                <a:solidFill>
                  <a:srgbClr val="3B83F3"/>
                </a:solidFill>
                <a:ln cap="flat" cmpd="sng" w="381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465" name="Google Shape;4465;p137"/>
              <p:cNvGrpSpPr/>
              <p:nvPr/>
            </p:nvGrpSpPr>
            <p:grpSpPr>
              <a:xfrm>
                <a:off x="12751124" y="5994599"/>
                <a:ext cx="786600" cy="794651"/>
                <a:chOff x="12884023" y="6143424"/>
                <a:chExt cx="786600" cy="794651"/>
              </a:xfrm>
            </p:grpSpPr>
            <p:sp>
              <p:nvSpPr>
                <p:cNvPr id="4466" name="Google Shape;4466;p137"/>
                <p:cNvSpPr/>
                <p:nvPr/>
              </p:nvSpPr>
              <p:spPr>
                <a:xfrm rot="-8102057">
                  <a:off x="13100087" y="6166057"/>
                  <a:ext cx="354473" cy="757736"/>
                </a:xfrm>
                <a:prstGeom prst="moon">
                  <a:avLst>
                    <a:gd fmla="val 62921" name="adj"/>
                  </a:avLst>
                </a:prstGeom>
                <a:solidFill>
                  <a:srgbClr val="3B83F3"/>
                </a:solidFill>
                <a:ln cap="flat" cmpd="sng" w="9525">
                  <a:solidFill>
                    <a:srgbClr val="3B83F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7" name="Google Shape;4467;p137"/>
                <p:cNvSpPr/>
                <p:nvPr/>
              </p:nvSpPr>
              <p:spPr>
                <a:xfrm>
                  <a:off x="13262225" y="6143424"/>
                  <a:ext cx="247200" cy="247200"/>
                </a:xfrm>
                <a:prstGeom prst="ellipse">
                  <a:avLst/>
                </a:prstGeom>
                <a:solidFill>
                  <a:srgbClr val="3B83F3"/>
                </a:solidFill>
                <a:ln cap="flat" cmpd="sng" w="9525">
                  <a:solidFill>
                    <a:srgbClr val="3B83F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8" name="Google Shape;4468;p137"/>
                <p:cNvSpPr/>
                <p:nvPr/>
              </p:nvSpPr>
              <p:spPr>
                <a:xfrm rot="5400000">
                  <a:off x="13495275" y="6222875"/>
                  <a:ext cx="59100" cy="89100"/>
                </a:xfrm>
                <a:prstGeom prst="rtTriangle">
                  <a:avLst/>
                </a:prstGeom>
                <a:solidFill>
                  <a:srgbClr val="3B83F3"/>
                </a:solidFill>
                <a:ln cap="flat" cmpd="sng" w="9525">
                  <a:solidFill>
                    <a:srgbClr val="3B83F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9" name="Google Shape;4469;p137"/>
                <p:cNvSpPr/>
                <p:nvPr/>
              </p:nvSpPr>
              <p:spPr>
                <a:xfrm flipH="1" rot="4117763">
                  <a:off x="13485611" y="6143448"/>
                  <a:ext cx="59276" cy="97659"/>
                </a:xfrm>
                <a:prstGeom prst="rtTriangle">
                  <a:avLst/>
                </a:prstGeom>
                <a:solidFill>
                  <a:srgbClr val="3B83F3"/>
                </a:solidFill>
                <a:ln cap="flat" cmpd="sng" w="9525">
                  <a:solidFill>
                    <a:srgbClr val="3B83F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4470" name="Google Shape;4470;p137"/>
            <p:cNvSpPr txBox="1"/>
            <p:nvPr/>
          </p:nvSpPr>
          <p:spPr>
            <a:xfrm>
              <a:off x="12745527" y="6277978"/>
              <a:ext cx="1357500" cy="380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900">
                  <a:latin typeface="Roboto"/>
                  <a:ea typeface="Roboto"/>
                  <a:cs typeface="Roboto"/>
                  <a:sym typeface="Roboto"/>
                </a:rPr>
                <a:t>Social media</a:t>
              </a:r>
              <a:endParaRPr sz="900">
                <a:latin typeface="Roboto"/>
                <a:ea typeface="Roboto"/>
                <a:cs typeface="Roboto"/>
                <a:sym typeface="Roboto"/>
              </a:endParaRPr>
            </a:p>
          </p:txBody>
        </p:sp>
      </p:grpSp>
      <p:grpSp>
        <p:nvGrpSpPr>
          <p:cNvPr id="4471" name="Google Shape;4471;p137"/>
          <p:cNvGrpSpPr/>
          <p:nvPr/>
        </p:nvGrpSpPr>
        <p:grpSpPr>
          <a:xfrm>
            <a:off x="6674718" y="3058653"/>
            <a:ext cx="678750" cy="342526"/>
            <a:chOff x="13225227" y="7052347"/>
            <a:chExt cx="1357500" cy="685053"/>
          </a:xfrm>
        </p:grpSpPr>
        <p:grpSp>
          <p:nvGrpSpPr>
            <p:cNvPr id="4472" name="Google Shape;4472;p137"/>
            <p:cNvGrpSpPr/>
            <p:nvPr/>
          </p:nvGrpSpPr>
          <p:grpSpPr>
            <a:xfrm>
              <a:off x="13225241" y="7052347"/>
              <a:ext cx="1357453" cy="304646"/>
              <a:chOff x="15583041" y="6720822"/>
              <a:chExt cx="1357453" cy="304646"/>
            </a:xfrm>
          </p:grpSpPr>
          <p:grpSp>
            <p:nvGrpSpPr>
              <p:cNvPr id="4473" name="Google Shape;4473;p137"/>
              <p:cNvGrpSpPr/>
              <p:nvPr/>
            </p:nvGrpSpPr>
            <p:grpSpPr>
              <a:xfrm>
                <a:off x="15583041" y="6720822"/>
                <a:ext cx="320353" cy="304646"/>
                <a:chOff x="15583296" y="5921425"/>
                <a:chExt cx="1161119" cy="1104189"/>
              </a:xfrm>
            </p:grpSpPr>
            <p:sp>
              <p:nvSpPr>
                <p:cNvPr id="4474" name="Google Shape;4474;p137"/>
                <p:cNvSpPr/>
                <p:nvPr/>
              </p:nvSpPr>
              <p:spPr>
                <a:xfrm>
                  <a:off x="16015550" y="5921425"/>
                  <a:ext cx="297300" cy="355800"/>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75" name="Google Shape;4475;p137"/>
                <p:cNvSpPr/>
                <p:nvPr/>
              </p:nvSpPr>
              <p:spPr>
                <a:xfrm rot="4321317">
                  <a:off x="16380604" y="6188475"/>
                  <a:ext cx="297422" cy="355768"/>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76" name="Google Shape;4476;p137"/>
                <p:cNvSpPr/>
                <p:nvPr/>
              </p:nvSpPr>
              <p:spPr>
                <a:xfrm rot="8637082">
                  <a:off x="16239320" y="6616213"/>
                  <a:ext cx="297211" cy="355903"/>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77" name="Google Shape;4477;p137"/>
                <p:cNvSpPr/>
                <p:nvPr/>
              </p:nvSpPr>
              <p:spPr>
                <a:xfrm flipH="1" rot="-4321317">
                  <a:off x="15649685" y="6188475"/>
                  <a:ext cx="297422" cy="355768"/>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78" name="Google Shape;4478;p137"/>
                <p:cNvSpPr/>
                <p:nvPr/>
              </p:nvSpPr>
              <p:spPr>
                <a:xfrm flipH="1" rot="-8637082">
                  <a:off x="15791181" y="6616213"/>
                  <a:ext cx="297211" cy="355903"/>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79" name="Google Shape;4479;p137"/>
                <p:cNvSpPr/>
                <p:nvPr/>
              </p:nvSpPr>
              <p:spPr>
                <a:xfrm flipH="1" rot="10800000">
                  <a:off x="15922906" y="6279663"/>
                  <a:ext cx="480300" cy="453900"/>
                </a:xfrm>
                <a:prstGeom prst="pentagon">
                  <a:avLst>
                    <a:gd fmla="val 105146" name="hf"/>
                    <a:gd fmla="val 110557" name="vf"/>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480" name="Google Shape;4480;p137"/>
              <p:cNvGrpSpPr/>
              <p:nvPr/>
            </p:nvGrpSpPr>
            <p:grpSpPr>
              <a:xfrm>
                <a:off x="15928741" y="6720822"/>
                <a:ext cx="320353" cy="304646"/>
                <a:chOff x="15583296" y="5921425"/>
                <a:chExt cx="1161119" cy="1104189"/>
              </a:xfrm>
            </p:grpSpPr>
            <p:sp>
              <p:nvSpPr>
                <p:cNvPr id="4481" name="Google Shape;4481;p137"/>
                <p:cNvSpPr/>
                <p:nvPr/>
              </p:nvSpPr>
              <p:spPr>
                <a:xfrm>
                  <a:off x="16015550" y="5921425"/>
                  <a:ext cx="297300" cy="355800"/>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82" name="Google Shape;4482;p137"/>
                <p:cNvSpPr/>
                <p:nvPr/>
              </p:nvSpPr>
              <p:spPr>
                <a:xfrm rot="4321317">
                  <a:off x="16380604" y="6188475"/>
                  <a:ext cx="297422" cy="355768"/>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83" name="Google Shape;4483;p137"/>
                <p:cNvSpPr/>
                <p:nvPr/>
              </p:nvSpPr>
              <p:spPr>
                <a:xfrm rot="8637082">
                  <a:off x="16239320" y="6616213"/>
                  <a:ext cx="297211" cy="355903"/>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84" name="Google Shape;4484;p137"/>
                <p:cNvSpPr/>
                <p:nvPr/>
              </p:nvSpPr>
              <p:spPr>
                <a:xfrm flipH="1" rot="-4321317">
                  <a:off x="15649685" y="6188475"/>
                  <a:ext cx="297422" cy="355768"/>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85" name="Google Shape;4485;p137"/>
                <p:cNvSpPr/>
                <p:nvPr/>
              </p:nvSpPr>
              <p:spPr>
                <a:xfrm flipH="1" rot="-8637082">
                  <a:off x="15791181" y="6616213"/>
                  <a:ext cx="297211" cy="355903"/>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86" name="Google Shape;4486;p137"/>
                <p:cNvSpPr/>
                <p:nvPr/>
              </p:nvSpPr>
              <p:spPr>
                <a:xfrm flipH="1" rot="10800000">
                  <a:off x="15922906" y="6279663"/>
                  <a:ext cx="480300" cy="453900"/>
                </a:xfrm>
                <a:prstGeom prst="pentagon">
                  <a:avLst>
                    <a:gd fmla="val 105146" name="hf"/>
                    <a:gd fmla="val 110557" name="vf"/>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487" name="Google Shape;4487;p137"/>
              <p:cNvGrpSpPr/>
              <p:nvPr/>
            </p:nvGrpSpPr>
            <p:grpSpPr>
              <a:xfrm>
                <a:off x="16274441" y="6720822"/>
                <a:ext cx="320353" cy="304646"/>
                <a:chOff x="15583296" y="5921425"/>
                <a:chExt cx="1161119" cy="1104189"/>
              </a:xfrm>
            </p:grpSpPr>
            <p:sp>
              <p:nvSpPr>
                <p:cNvPr id="4488" name="Google Shape;4488;p137"/>
                <p:cNvSpPr/>
                <p:nvPr/>
              </p:nvSpPr>
              <p:spPr>
                <a:xfrm>
                  <a:off x="16015550" y="5921425"/>
                  <a:ext cx="297300" cy="355800"/>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89" name="Google Shape;4489;p137"/>
                <p:cNvSpPr/>
                <p:nvPr/>
              </p:nvSpPr>
              <p:spPr>
                <a:xfrm rot="4321317">
                  <a:off x="16380604" y="6188475"/>
                  <a:ext cx="297422" cy="355768"/>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0" name="Google Shape;4490;p137"/>
                <p:cNvSpPr/>
                <p:nvPr/>
              </p:nvSpPr>
              <p:spPr>
                <a:xfrm rot="8637082">
                  <a:off x="16239320" y="6616213"/>
                  <a:ext cx="297211" cy="355903"/>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1" name="Google Shape;4491;p137"/>
                <p:cNvSpPr/>
                <p:nvPr/>
              </p:nvSpPr>
              <p:spPr>
                <a:xfrm flipH="1" rot="-4321317">
                  <a:off x="15649685" y="6188475"/>
                  <a:ext cx="297422" cy="355768"/>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2" name="Google Shape;4492;p137"/>
                <p:cNvSpPr/>
                <p:nvPr/>
              </p:nvSpPr>
              <p:spPr>
                <a:xfrm flipH="1" rot="-8637082">
                  <a:off x="15791181" y="6616213"/>
                  <a:ext cx="297211" cy="355903"/>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3" name="Google Shape;4493;p137"/>
                <p:cNvSpPr/>
                <p:nvPr/>
              </p:nvSpPr>
              <p:spPr>
                <a:xfrm flipH="1" rot="10800000">
                  <a:off x="15922906" y="6279663"/>
                  <a:ext cx="480300" cy="453900"/>
                </a:xfrm>
                <a:prstGeom prst="pentagon">
                  <a:avLst>
                    <a:gd fmla="val 105146" name="hf"/>
                    <a:gd fmla="val 110557" name="vf"/>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494" name="Google Shape;4494;p137"/>
              <p:cNvGrpSpPr/>
              <p:nvPr/>
            </p:nvGrpSpPr>
            <p:grpSpPr>
              <a:xfrm>
                <a:off x="16620141" y="6720822"/>
                <a:ext cx="320353" cy="304646"/>
                <a:chOff x="15583296" y="5921425"/>
                <a:chExt cx="1161119" cy="1104189"/>
              </a:xfrm>
            </p:grpSpPr>
            <p:sp>
              <p:nvSpPr>
                <p:cNvPr id="4495" name="Google Shape;4495;p137"/>
                <p:cNvSpPr/>
                <p:nvPr/>
              </p:nvSpPr>
              <p:spPr>
                <a:xfrm>
                  <a:off x="16015550" y="5921425"/>
                  <a:ext cx="297300" cy="355800"/>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6" name="Google Shape;4496;p137"/>
                <p:cNvSpPr/>
                <p:nvPr/>
              </p:nvSpPr>
              <p:spPr>
                <a:xfrm rot="4321317">
                  <a:off x="16380604" y="6188475"/>
                  <a:ext cx="297422" cy="355768"/>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7" name="Google Shape;4497;p137"/>
                <p:cNvSpPr/>
                <p:nvPr/>
              </p:nvSpPr>
              <p:spPr>
                <a:xfrm rot="8637082">
                  <a:off x="16239320" y="6616213"/>
                  <a:ext cx="297211" cy="355903"/>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8" name="Google Shape;4498;p137"/>
                <p:cNvSpPr/>
                <p:nvPr/>
              </p:nvSpPr>
              <p:spPr>
                <a:xfrm flipH="1" rot="-4321317">
                  <a:off x="15649685" y="6188475"/>
                  <a:ext cx="297422" cy="355768"/>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9" name="Google Shape;4499;p137"/>
                <p:cNvSpPr/>
                <p:nvPr/>
              </p:nvSpPr>
              <p:spPr>
                <a:xfrm flipH="1" rot="-8637082">
                  <a:off x="15791181" y="6616213"/>
                  <a:ext cx="297211" cy="355903"/>
                </a:xfrm>
                <a:prstGeom prst="triangle">
                  <a:avLst>
                    <a:gd fmla="val 50000" name="adj"/>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00" name="Google Shape;4500;p137"/>
                <p:cNvSpPr/>
                <p:nvPr/>
              </p:nvSpPr>
              <p:spPr>
                <a:xfrm flipH="1" rot="10800000">
                  <a:off x="15922906" y="6279663"/>
                  <a:ext cx="480300" cy="453900"/>
                </a:xfrm>
                <a:prstGeom prst="pentagon">
                  <a:avLst>
                    <a:gd fmla="val 105146" name="hf"/>
                    <a:gd fmla="val 110557" name="vf"/>
                  </a:avLst>
                </a:prstGeom>
                <a:solidFill>
                  <a:srgbClr val="FBBC05"/>
                </a:solidFill>
                <a:ln cap="flat" cmpd="sng" w="9525">
                  <a:solidFill>
                    <a:srgbClr val="FBBC0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4501" name="Google Shape;4501;p137"/>
            <p:cNvSpPr txBox="1"/>
            <p:nvPr/>
          </p:nvSpPr>
          <p:spPr>
            <a:xfrm>
              <a:off x="13225227" y="7357000"/>
              <a:ext cx="1357500" cy="380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900">
                  <a:latin typeface="Roboto"/>
                  <a:ea typeface="Roboto"/>
                  <a:cs typeface="Roboto"/>
                  <a:sym typeface="Roboto"/>
                </a:rPr>
                <a:t>Ratings &amp; reviews</a:t>
              </a:r>
              <a:endParaRPr sz="900">
                <a:latin typeface="Roboto"/>
                <a:ea typeface="Roboto"/>
                <a:cs typeface="Roboto"/>
                <a:sym typeface="Roboto"/>
              </a:endParaRPr>
            </a:p>
          </p:txBody>
        </p:sp>
      </p:grpSp>
      <p:grpSp>
        <p:nvGrpSpPr>
          <p:cNvPr id="4502" name="Google Shape;4502;p137"/>
          <p:cNvGrpSpPr/>
          <p:nvPr/>
        </p:nvGrpSpPr>
        <p:grpSpPr>
          <a:xfrm>
            <a:off x="5707388" y="2165143"/>
            <a:ext cx="851850" cy="503229"/>
            <a:chOff x="14211851" y="6115244"/>
            <a:chExt cx="1703700" cy="1006459"/>
          </a:xfrm>
        </p:grpSpPr>
        <p:grpSp>
          <p:nvGrpSpPr>
            <p:cNvPr id="4503" name="Google Shape;4503;p137"/>
            <p:cNvGrpSpPr/>
            <p:nvPr/>
          </p:nvGrpSpPr>
          <p:grpSpPr>
            <a:xfrm>
              <a:off x="14475558" y="6115244"/>
              <a:ext cx="1082133" cy="764262"/>
              <a:chOff x="14474925" y="6114978"/>
              <a:chExt cx="2418175" cy="1707847"/>
            </a:xfrm>
          </p:grpSpPr>
          <p:sp>
            <p:nvSpPr>
              <p:cNvPr id="4504" name="Google Shape;4504;p137"/>
              <p:cNvSpPr/>
              <p:nvPr/>
            </p:nvSpPr>
            <p:spPr>
              <a:xfrm>
                <a:off x="14723575" y="6806000"/>
                <a:ext cx="1881900" cy="516900"/>
              </a:xfrm>
              <a:prstGeom prst="roundRect">
                <a:avLst>
                  <a:gd fmla="val 50000" name="adj"/>
                </a:avLst>
              </a:prstGeom>
              <a:solidFill>
                <a:srgbClr val="EA433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05" name="Google Shape;4505;p137"/>
              <p:cNvSpPr/>
              <p:nvPr/>
            </p:nvSpPr>
            <p:spPr>
              <a:xfrm>
                <a:off x="15929775" y="6452300"/>
                <a:ext cx="870600" cy="870600"/>
              </a:xfrm>
              <a:prstGeom prst="ellipse">
                <a:avLst/>
              </a:prstGeom>
              <a:solidFill>
                <a:srgbClr val="EA433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06" name="Google Shape;4506;p137"/>
              <p:cNvSpPr/>
              <p:nvPr/>
            </p:nvSpPr>
            <p:spPr>
              <a:xfrm>
                <a:off x="15209275" y="6114978"/>
                <a:ext cx="1075800" cy="1075800"/>
              </a:xfrm>
              <a:prstGeom prst="ellipse">
                <a:avLst/>
              </a:prstGeom>
              <a:solidFill>
                <a:srgbClr val="EA433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07" name="Google Shape;4507;p137"/>
              <p:cNvSpPr/>
              <p:nvPr/>
            </p:nvSpPr>
            <p:spPr>
              <a:xfrm>
                <a:off x="14991150" y="6482914"/>
                <a:ext cx="662100" cy="662100"/>
              </a:xfrm>
              <a:prstGeom prst="ellipse">
                <a:avLst/>
              </a:prstGeom>
              <a:solidFill>
                <a:srgbClr val="EA433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08" name="Google Shape;4508;p137"/>
              <p:cNvSpPr/>
              <p:nvPr/>
            </p:nvSpPr>
            <p:spPr>
              <a:xfrm flipH="1" rot="10800000">
                <a:off x="15312225" y="7249452"/>
                <a:ext cx="375300" cy="434100"/>
              </a:xfrm>
              <a:prstGeom prst="triangle">
                <a:avLst>
                  <a:gd fmla="val 34722" name="adj"/>
                </a:avLst>
              </a:prstGeom>
              <a:solidFill>
                <a:srgbClr val="EA433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09" name="Google Shape;4509;p137"/>
              <p:cNvSpPr/>
              <p:nvPr/>
            </p:nvSpPr>
            <p:spPr>
              <a:xfrm>
                <a:off x="14474925" y="6588200"/>
                <a:ext cx="2418175" cy="1234625"/>
              </a:xfrm>
              <a:custGeom>
                <a:rect b="b" l="l" r="r" t="t"/>
                <a:pathLst>
                  <a:path extrusionOk="0" h="49385" w="96727">
                    <a:moveTo>
                      <a:pt x="9751" y="15452"/>
                    </a:moveTo>
                    <a:lnTo>
                      <a:pt x="31007" y="15452"/>
                    </a:lnTo>
                    <a:lnTo>
                      <a:pt x="33632" y="10906"/>
                    </a:lnTo>
                    <a:lnTo>
                      <a:pt x="38979" y="20168"/>
                    </a:lnTo>
                    <a:lnTo>
                      <a:pt x="44383" y="0"/>
                    </a:lnTo>
                    <a:lnTo>
                      <a:pt x="50597" y="23191"/>
                    </a:lnTo>
                    <a:lnTo>
                      <a:pt x="55820" y="3697"/>
                    </a:lnTo>
                    <a:lnTo>
                      <a:pt x="60301" y="20421"/>
                    </a:lnTo>
                    <a:lnTo>
                      <a:pt x="63827" y="7262"/>
                    </a:lnTo>
                    <a:lnTo>
                      <a:pt x="66681" y="17914"/>
                    </a:lnTo>
                    <a:lnTo>
                      <a:pt x="70450" y="11386"/>
                    </a:lnTo>
                    <a:lnTo>
                      <a:pt x="96727" y="11386"/>
                    </a:lnTo>
                    <a:lnTo>
                      <a:pt x="87952" y="39049"/>
                    </a:lnTo>
                    <a:lnTo>
                      <a:pt x="37638" y="49385"/>
                    </a:lnTo>
                    <a:lnTo>
                      <a:pt x="0" y="24423"/>
                    </a:lnTo>
                    <a:close/>
                  </a:path>
                </a:pathLst>
              </a:custGeom>
              <a:noFill/>
              <a:ln cap="flat" cmpd="sng" w="38100">
                <a:solidFill>
                  <a:srgbClr val="FFFFFF"/>
                </a:solidFill>
                <a:prstDash val="solid"/>
                <a:round/>
                <a:headEnd len="med" w="med" type="none"/>
                <a:tailEnd len="med" w="med" type="none"/>
              </a:ln>
            </p:spPr>
          </p:sp>
        </p:grpSp>
        <p:sp>
          <p:nvSpPr>
            <p:cNvPr id="4510" name="Google Shape;4510;p137"/>
            <p:cNvSpPr txBox="1"/>
            <p:nvPr/>
          </p:nvSpPr>
          <p:spPr>
            <a:xfrm>
              <a:off x="14211851" y="6741303"/>
              <a:ext cx="1703700" cy="380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900">
                  <a:latin typeface="Roboto"/>
                  <a:ea typeface="Roboto"/>
                  <a:cs typeface="Roboto"/>
                  <a:sym typeface="Roboto"/>
                </a:rPr>
                <a:t>Voice transcriptions</a:t>
              </a:r>
              <a:endParaRPr sz="900">
                <a:latin typeface="Roboto"/>
                <a:ea typeface="Roboto"/>
                <a:cs typeface="Roboto"/>
                <a:sym typeface="Roboto"/>
              </a:endParaRPr>
            </a:p>
          </p:txBody>
        </p:sp>
      </p:grpSp>
      <p:grpSp>
        <p:nvGrpSpPr>
          <p:cNvPr id="4511" name="Google Shape;4511;p137"/>
          <p:cNvGrpSpPr/>
          <p:nvPr/>
        </p:nvGrpSpPr>
        <p:grpSpPr>
          <a:xfrm>
            <a:off x="7542325" y="3734038"/>
            <a:ext cx="611400" cy="575612"/>
            <a:chOff x="14626303" y="5004326"/>
            <a:chExt cx="1222800" cy="1151224"/>
          </a:xfrm>
        </p:grpSpPr>
        <p:grpSp>
          <p:nvGrpSpPr>
            <p:cNvPr id="4512" name="Google Shape;4512;p137"/>
            <p:cNvGrpSpPr/>
            <p:nvPr/>
          </p:nvGrpSpPr>
          <p:grpSpPr>
            <a:xfrm>
              <a:off x="14931058" y="5004326"/>
              <a:ext cx="539400" cy="770700"/>
              <a:chOff x="14896933" y="4823926"/>
              <a:chExt cx="539400" cy="770700"/>
            </a:xfrm>
          </p:grpSpPr>
          <p:sp>
            <p:nvSpPr>
              <p:cNvPr id="4513" name="Google Shape;4513;p137"/>
              <p:cNvSpPr/>
              <p:nvPr/>
            </p:nvSpPr>
            <p:spPr>
              <a:xfrm>
                <a:off x="14896933" y="4823926"/>
                <a:ext cx="539400" cy="770700"/>
              </a:xfrm>
              <a:prstGeom prst="foldedCorner">
                <a:avLst>
                  <a:gd fmla="val 31245" name="adj"/>
                </a:avLst>
              </a:prstGeom>
              <a:solidFill>
                <a:srgbClr val="34A853"/>
              </a:solidFill>
              <a:ln cap="flat" cmpd="sng" w="285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4514" name="Google Shape;4514;p137"/>
              <p:cNvCxnSpPr/>
              <p:nvPr/>
            </p:nvCxnSpPr>
            <p:spPr>
              <a:xfrm>
                <a:off x="15135522" y="5016174"/>
                <a:ext cx="226800" cy="0"/>
              </a:xfrm>
              <a:prstGeom prst="straightConnector1">
                <a:avLst/>
              </a:prstGeom>
              <a:noFill/>
              <a:ln cap="flat" cmpd="sng" w="28575">
                <a:solidFill>
                  <a:srgbClr val="FFFFFF"/>
                </a:solidFill>
                <a:prstDash val="solid"/>
                <a:round/>
                <a:headEnd len="med" w="med" type="none"/>
                <a:tailEnd len="med" w="med" type="none"/>
              </a:ln>
            </p:spPr>
          </p:cxnSp>
          <p:cxnSp>
            <p:nvCxnSpPr>
              <p:cNvPr id="4515" name="Google Shape;4515;p137"/>
              <p:cNvCxnSpPr/>
              <p:nvPr/>
            </p:nvCxnSpPr>
            <p:spPr>
              <a:xfrm>
                <a:off x="15135522" y="5135014"/>
                <a:ext cx="226800" cy="0"/>
              </a:xfrm>
              <a:prstGeom prst="straightConnector1">
                <a:avLst/>
              </a:prstGeom>
              <a:noFill/>
              <a:ln cap="flat" cmpd="sng" w="28575">
                <a:solidFill>
                  <a:srgbClr val="FFFFFF"/>
                </a:solidFill>
                <a:prstDash val="solid"/>
                <a:round/>
                <a:headEnd len="med" w="med" type="none"/>
                <a:tailEnd len="med" w="med" type="none"/>
              </a:ln>
            </p:spPr>
          </p:cxnSp>
          <p:cxnSp>
            <p:nvCxnSpPr>
              <p:cNvPr id="4516" name="Google Shape;4516;p137"/>
              <p:cNvCxnSpPr/>
              <p:nvPr/>
            </p:nvCxnSpPr>
            <p:spPr>
              <a:xfrm>
                <a:off x="15135522" y="5266675"/>
                <a:ext cx="226800" cy="0"/>
              </a:xfrm>
              <a:prstGeom prst="straightConnector1">
                <a:avLst/>
              </a:prstGeom>
              <a:noFill/>
              <a:ln cap="flat" cmpd="sng" w="28575">
                <a:solidFill>
                  <a:srgbClr val="FFFFFF"/>
                </a:solidFill>
                <a:prstDash val="solid"/>
                <a:round/>
                <a:headEnd len="med" w="med" type="none"/>
                <a:tailEnd len="med" w="med" type="none"/>
              </a:ln>
            </p:spPr>
          </p:cxnSp>
          <p:sp>
            <p:nvSpPr>
              <p:cNvPr id="4517" name="Google Shape;4517;p137"/>
              <p:cNvSpPr/>
              <p:nvPr/>
            </p:nvSpPr>
            <p:spPr>
              <a:xfrm rot="-2705645">
                <a:off x="14964874" y="4983293"/>
                <a:ext cx="129189" cy="65761"/>
              </a:xfrm>
              <a:prstGeom prst="corner">
                <a:avLst>
                  <a:gd fmla="val 50000" name="adj1"/>
                  <a:gd fmla="val 50000" name="adj2"/>
                </a:avLst>
              </a:prstGeom>
              <a:solidFill>
                <a:srgbClr val="FFFFFF"/>
              </a:solidFill>
              <a:ln cap="flat" cmpd="sng" w="9525">
                <a:solidFill>
                  <a:srgbClr val="34A8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18" name="Google Shape;4518;p137"/>
              <p:cNvSpPr/>
              <p:nvPr/>
            </p:nvSpPr>
            <p:spPr>
              <a:xfrm rot="-2705645">
                <a:off x="14964874" y="5102133"/>
                <a:ext cx="129189" cy="65761"/>
              </a:xfrm>
              <a:prstGeom prst="corner">
                <a:avLst>
                  <a:gd fmla="val 50000" name="adj1"/>
                  <a:gd fmla="val 50000" name="adj2"/>
                </a:avLst>
              </a:prstGeom>
              <a:solidFill>
                <a:srgbClr val="FFFFFF"/>
              </a:solidFill>
              <a:ln cap="flat" cmpd="sng" w="9525">
                <a:solidFill>
                  <a:srgbClr val="34A8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19" name="Google Shape;4519;p137"/>
              <p:cNvSpPr/>
              <p:nvPr/>
            </p:nvSpPr>
            <p:spPr>
              <a:xfrm rot="-2705645">
                <a:off x="14964874" y="5233794"/>
                <a:ext cx="129189" cy="65761"/>
              </a:xfrm>
              <a:prstGeom prst="corner">
                <a:avLst>
                  <a:gd fmla="val 50000" name="adj1"/>
                  <a:gd fmla="val 50000" name="adj2"/>
                </a:avLst>
              </a:prstGeom>
              <a:solidFill>
                <a:srgbClr val="FFFFFF"/>
              </a:solidFill>
              <a:ln cap="flat" cmpd="sng" w="9525">
                <a:solidFill>
                  <a:srgbClr val="34A853"/>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520" name="Google Shape;4520;p137"/>
            <p:cNvSpPr txBox="1"/>
            <p:nvPr/>
          </p:nvSpPr>
          <p:spPr>
            <a:xfrm>
              <a:off x="14626303" y="5775150"/>
              <a:ext cx="1222800" cy="380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900">
                  <a:latin typeface="Roboto"/>
                  <a:ea typeface="Roboto"/>
                  <a:cs typeface="Roboto"/>
                  <a:sym typeface="Roboto"/>
                </a:rPr>
                <a:t>Surveys</a:t>
              </a:r>
              <a:endParaRPr sz="900">
                <a:latin typeface="Roboto"/>
                <a:ea typeface="Roboto"/>
                <a:cs typeface="Roboto"/>
                <a:sym typeface="Roboto"/>
              </a:endParaRPr>
            </a:p>
          </p:txBody>
        </p:sp>
      </p:grpSp>
      <p:grpSp>
        <p:nvGrpSpPr>
          <p:cNvPr id="4521" name="Google Shape;4521;p137"/>
          <p:cNvGrpSpPr/>
          <p:nvPr/>
        </p:nvGrpSpPr>
        <p:grpSpPr>
          <a:xfrm>
            <a:off x="5840787" y="2919349"/>
            <a:ext cx="718500" cy="621135"/>
            <a:chOff x="11681575" y="5208154"/>
            <a:chExt cx="1437000" cy="1242271"/>
          </a:xfrm>
        </p:grpSpPr>
        <p:grpSp>
          <p:nvGrpSpPr>
            <p:cNvPr id="4522" name="Google Shape;4522;p137"/>
            <p:cNvGrpSpPr/>
            <p:nvPr/>
          </p:nvGrpSpPr>
          <p:grpSpPr>
            <a:xfrm>
              <a:off x="12038963" y="5208154"/>
              <a:ext cx="722225" cy="846714"/>
              <a:chOff x="16507713" y="6249025"/>
              <a:chExt cx="945073" cy="1107975"/>
            </a:xfrm>
          </p:grpSpPr>
          <p:sp>
            <p:nvSpPr>
              <p:cNvPr id="4523" name="Google Shape;4523;p137"/>
              <p:cNvSpPr/>
              <p:nvPr/>
            </p:nvSpPr>
            <p:spPr>
              <a:xfrm>
                <a:off x="16507713" y="6597607"/>
                <a:ext cx="168000" cy="423000"/>
              </a:xfrm>
              <a:prstGeom prst="roundRect">
                <a:avLst>
                  <a:gd fmla="val 50000" name="adj"/>
                </a:avLst>
              </a:prstGeom>
              <a:solidFill>
                <a:srgbClr val="4381EB"/>
              </a:solidFill>
              <a:ln cap="flat" cmpd="sng" w="28575">
                <a:solidFill>
                  <a:srgbClr val="4381E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24" name="Google Shape;4524;p137"/>
              <p:cNvSpPr/>
              <p:nvPr/>
            </p:nvSpPr>
            <p:spPr>
              <a:xfrm>
                <a:off x="17284786" y="6597607"/>
                <a:ext cx="168000" cy="423000"/>
              </a:xfrm>
              <a:prstGeom prst="roundRect">
                <a:avLst>
                  <a:gd fmla="val 50000" name="adj"/>
                </a:avLst>
              </a:prstGeom>
              <a:solidFill>
                <a:srgbClr val="4381EB"/>
              </a:solidFill>
              <a:ln cap="flat" cmpd="sng" w="28575">
                <a:solidFill>
                  <a:srgbClr val="4381E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25" name="Google Shape;4525;p137"/>
              <p:cNvSpPr/>
              <p:nvPr/>
            </p:nvSpPr>
            <p:spPr>
              <a:xfrm>
                <a:off x="16568975" y="6249025"/>
                <a:ext cx="803100" cy="803100"/>
              </a:xfrm>
              <a:prstGeom prst="blockArc">
                <a:avLst>
                  <a:gd fmla="val 10800000" name="adj1"/>
                  <a:gd fmla="val 84090" name="adj2"/>
                  <a:gd fmla="val 0" name="adj3"/>
                </a:avLst>
              </a:prstGeom>
              <a:solidFill>
                <a:srgbClr val="4381EB"/>
              </a:solidFill>
              <a:ln cap="flat" cmpd="sng" w="28575">
                <a:solidFill>
                  <a:srgbClr val="4381E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26" name="Google Shape;4526;p137"/>
              <p:cNvSpPr/>
              <p:nvPr/>
            </p:nvSpPr>
            <p:spPr>
              <a:xfrm>
                <a:off x="16797350" y="6706225"/>
                <a:ext cx="574800" cy="574800"/>
              </a:xfrm>
              <a:prstGeom prst="blockArc">
                <a:avLst>
                  <a:gd fmla="val 81528" name="adj1"/>
                  <a:gd fmla="val 5953806" name="adj2"/>
                  <a:gd fmla="val 0" name="adj3"/>
                </a:avLst>
              </a:prstGeom>
              <a:solidFill>
                <a:srgbClr val="4381EB"/>
              </a:solidFill>
              <a:ln cap="flat" cmpd="sng" w="28575">
                <a:solidFill>
                  <a:srgbClr val="4381E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27" name="Google Shape;4527;p137"/>
              <p:cNvSpPr/>
              <p:nvPr/>
            </p:nvSpPr>
            <p:spPr>
              <a:xfrm>
                <a:off x="16955178" y="7189000"/>
                <a:ext cx="168000" cy="168000"/>
              </a:xfrm>
              <a:prstGeom prst="ellipse">
                <a:avLst/>
              </a:prstGeom>
              <a:solidFill>
                <a:srgbClr val="4381EB"/>
              </a:solidFill>
              <a:ln cap="flat" cmpd="sng" w="28575">
                <a:solidFill>
                  <a:srgbClr val="4381E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528" name="Google Shape;4528;p137"/>
            <p:cNvSpPr txBox="1"/>
            <p:nvPr/>
          </p:nvSpPr>
          <p:spPr>
            <a:xfrm>
              <a:off x="11681575" y="6070025"/>
              <a:ext cx="1437000" cy="380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900">
                  <a:latin typeface="Roboto"/>
                  <a:ea typeface="Roboto"/>
                  <a:cs typeface="Roboto"/>
                  <a:sym typeface="Roboto"/>
                </a:rPr>
                <a:t>Call center</a:t>
              </a:r>
              <a:endParaRPr sz="900">
                <a:latin typeface="Roboto"/>
                <a:ea typeface="Roboto"/>
                <a:cs typeface="Roboto"/>
                <a:sym typeface="Roboto"/>
              </a:endParaRPr>
            </a:p>
          </p:txBody>
        </p:sp>
      </p:grpSp>
      <p:grpSp>
        <p:nvGrpSpPr>
          <p:cNvPr id="4529" name="Google Shape;4529;p137"/>
          <p:cNvGrpSpPr/>
          <p:nvPr/>
        </p:nvGrpSpPr>
        <p:grpSpPr>
          <a:xfrm>
            <a:off x="6725505" y="3809395"/>
            <a:ext cx="575510" cy="500100"/>
            <a:chOff x="15665433" y="1608878"/>
            <a:chExt cx="1703700" cy="1480463"/>
          </a:xfrm>
        </p:grpSpPr>
        <p:grpSp>
          <p:nvGrpSpPr>
            <p:cNvPr id="4530" name="Google Shape;4530;p137"/>
            <p:cNvGrpSpPr/>
            <p:nvPr/>
          </p:nvGrpSpPr>
          <p:grpSpPr>
            <a:xfrm>
              <a:off x="15849092" y="1608878"/>
              <a:ext cx="1520026" cy="1120968"/>
              <a:chOff x="13860367" y="780078"/>
              <a:chExt cx="1520026" cy="1120968"/>
            </a:xfrm>
          </p:grpSpPr>
          <p:grpSp>
            <p:nvGrpSpPr>
              <p:cNvPr id="4531" name="Google Shape;4531;p137"/>
              <p:cNvGrpSpPr/>
              <p:nvPr/>
            </p:nvGrpSpPr>
            <p:grpSpPr>
              <a:xfrm flipH="1">
                <a:off x="14577257" y="1138224"/>
                <a:ext cx="803137" cy="762822"/>
                <a:chOff x="13743342" y="750800"/>
                <a:chExt cx="970558" cy="921839"/>
              </a:xfrm>
            </p:grpSpPr>
            <p:sp>
              <p:nvSpPr>
                <p:cNvPr id="4532" name="Google Shape;4532;p137"/>
                <p:cNvSpPr/>
                <p:nvPr/>
              </p:nvSpPr>
              <p:spPr>
                <a:xfrm>
                  <a:off x="13768000" y="750800"/>
                  <a:ext cx="945900" cy="684900"/>
                </a:xfrm>
                <a:prstGeom prst="ellipse">
                  <a:avLst/>
                </a:prstGeom>
                <a:solidFill>
                  <a:srgbClr val="D9302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33" name="Google Shape;4533;p137"/>
                <p:cNvSpPr/>
                <p:nvPr/>
              </p:nvSpPr>
              <p:spPr>
                <a:xfrm>
                  <a:off x="13992276" y="1029967"/>
                  <a:ext cx="130200" cy="130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34" name="Google Shape;4534;p137"/>
                <p:cNvSpPr/>
                <p:nvPr/>
              </p:nvSpPr>
              <p:spPr>
                <a:xfrm>
                  <a:off x="14183679" y="1029967"/>
                  <a:ext cx="130200" cy="130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700"/>
                    <a:t> </a:t>
                  </a:r>
                  <a:endParaRPr sz="700"/>
                </a:p>
              </p:txBody>
            </p:sp>
            <p:sp>
              <p:nvSpPr>
                <p:cNvPr id="4535" name="Google Shape;4535;p137"/>
                <p:cNvSpPr/>
                <p:nvPr/>
              </p:nvSpPr>
              <p:spPr>
                <a:xfrm>
                  <a:off x="14375082" y="1029967"/>
                  <a:ext cx="130200" cy="130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36" name="Google Shape;4536;p137"/>
                <p:cNvSpPr/>
                <p:nvPr/>
              </p:nvSpPr>
              <p:spPr>
                <a:xfrm rot="1618846">
                  <a:off x="13799575" y="1326075"/>
                  <a:ext cx="247225" cy="307200"/>
                </a:xfrm>
                <a:prstGeom prst="flowChartMerge">
                  <a:avLst/>
                </a:prstGeom>
                <a:solidFill>
                  <a:srgbClr val="D9302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537" name="Google Shape;4537;p137"/>
              <p:cNvGrpSpPr/>
              <p:nvPr/>
            </p:nvGrpSpPr>
            <p:grpSpPr>
              <a:xfrm>
                <a:off x="13881467" y="789800"/>
                <a:ext cx="970558" cy="921839"/>
                <a:chOff x="13881467" y="789800"/>
                <a:chExt cx="970558" cy="921839"/>
              </a:xfrm>
            </p:grpSpPr>
            <p:sp>
              <p:nvSpPr>
                <p:cNvPr id="4538" name="Google Shape;4538;p137"/>
                <p:cNvSpPr/>
                <p:nvPr/>
              </p:nvSpPr>
              <p:spPr>
                <a:xfrm>
                  <a:off x="13906125" y="789800"/>
                  <a:ext cx="945900" cy="684900"/>
                </a:xfrm>
                <a:prstGeom prst="ellipse">
                  <a:avLst/>
                </a:prstGeom>
                <a:solidFill>
                  <a:srgbClr val="EA4335"/>
                </a:solidFill>
                <a:ln cap="flat" cmpd="sng" w="762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39" name="Google Shape;4539;p137"/>
                <p:cNvSpPr/>
                <p:nvPr/>
              </p:nvSpPr>
              <p:spPr>
                <a:xfrm rot="1618846">
                  <a:off x="13937700" y="1365075"/>
                  <a:ext cx="247225" cy="307200"/>
                </a:xfrm>
                <a:prstGeom prst="flowChartMerge">
                  <a:avLst/>
                </a:prstGeom>
                <a:solidFill>
                  <a:srgbClr val="EA4335"/>
                </a:solidFill>
                <a:ln cap="flat" cmpd="sng" w="762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540" name="Google Shape;4540;p137"/>
              <p:cNvGrpSpPr/>
              <p:nvPr/>
            </p:nvGrpSpPr>
            <p:grpSpPr>
              <a:xfrm>
                <a:off x="13860367" y="780078"/>
                <a:ext cx="970558" cy="921839"/>
                <a:chOff x="13743342" y="750800"/>
                <a:chExt cx="970558" cy="921839"/>
              </a:xfrm>
            </p:grpSpPr>
            <p:sp>
              <p:nvSpPr>
                <p:cNvPr id="4541" name="Google Shape;4541;p137"/>
                <p:cNvSpPr/>
                <p:nvPr/>
              </p:nvSpPr>
              <p:spPr>
                <a:xfrm>
                  <a:off x="13768000" y="750800"/>
                  <a:ext cx="945900" cy="684900"/>
                </a:xfrm>
                <a:prstGeom prst="ellipse">
                  <a:avLst/>
                </a:prstGeom>
                <a:solidFill>
                  <a:srgbClr val="EA433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42" name="Google Shape;4542;p137"/>
                <p:cNvSpPr/>
                <p:nvPr/>
              </p:nvSpPr>
              <p:spPr>
                <a:xfrm>
                  <a:off x="13992276" y="1029967"/>
                  <a:ext cx="130200" cy="130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43" name="Google Shape;4543;p137"/>
                <p:cNvSpPr/>
                <p:nvPr/>
              </p:nvSpPr>
              <p:spPr>
                <a:xfrm>
                  <a:off x="14183679" y="1029967"/>
                  <a:ext cx="130200" cy="130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700"/>
                    <a:t> </a:t>
                  </a:r>
                  <a:endParaRPr sz="700"/>
                </a:p>
              </p:txBody>
            </p:sp>
            <p:sp>
              <p:nvSpPr>
                <p:cNvPr id="4544" name="Google Shape;4544;p137"/>
                <p:cNvSpPr/>
                <p:nvPr/>
              </p:nvSpPr>
              <p:spPr>
                <a:xfrm>
                  <a:off x="14375082" y="1029967"/>
                  <a:ext cx="130200" cy="130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45" name="Google Shape;4545;p137"/>
                <p:cNvSpPr/>
                <p:nvPr/>
              </p:nvSpPr>
              <p:spPr>
                <a:xfrm rot="1618846">
                  <a:off x="13799575" y="1326075"/>
                  <a:ext cx="247225" cy="307200"/>
                </a:xfrm>
                <a:prstGeom prst="flowChartMerge">
                  <a:avLst/>
                </a:prstGeom>
                <a:solidFill>
                  <a:srgbClr val="EA433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4546" name="Google Shape;4546;p137"/>
            <p:cNvSpPr txBox="1"/>
            <p:nvPr/>
          </p:nvSpPr>
          <p:spPr>
            <a:xfrm>
              <a:off x="15665433" y="2520841"/>
              <a:ext cx="1703700" cy="5685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900">
                  <a:latin typeface="Roboto"/>
                  <a:ea typeface="Roboto"/>
                  <a:cs typeface="Roboto"/>
                  <a:sym typeface="Roboto"/>
                </a:rPr>
                <a:t>Chat</a:t>
              </a:r>
              <a:endParaRPr sz="900">
                <a:latin typeface="Roboto"/>
                <a:ea typeface="Roboto"/>
                <a:cs typeface="Roboto"/>
                <a:sym typeface="Roboto"/>
              </a:endParaRPr>
            </a:p>
          </p:txBody>
        </p:sp>
      </p:grpSp>
      <p:sp>
        <p:nvSpPr>
          <p:cNvPr id="4547" name="Google Shape;4547;p137"/>
          <p:cNvSpPr/>
          <p:nvPr/>
        </p:nvSpPr>
        <p:spPr>
          <a:xfrm>
            <a:off x="3852500" y="1544300"/>
            <a:ext cx="291600" cy="2019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48" name="Google Shape;4548;p137"/>
          <p:cNvSpPr/>
          <p:nvPr/>
        </p:nvSpPr>
        <p:spPr>
          <a:xfrm>
            <a:off x="2166000" y="2084800"/>
            <a:ext cx="291600" cy="2019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4549" name="Google Shape;4549;p137"/>
          <p:cNvCxnSpPr>
            <a:stCxn id="4547" idx="1"/>
            <a:endCxn id="4548" idx="0"/>
          </p:cNvCxnSpPr>
          <p:nvPr/>
        </p:nvCxnSpPr>
        <p:spPr>
          <a:xfrm flipH="1">
            <a:off x="2311700" y="1645250"/>
            <a:ext cx="1540800" cy="439500"/>
          </a:xfrm>
          <a:prstGeom prst="bentConnector2">
            <a:avLst/>
          </a:prstGeom>
          <a:noFill/>
          <a:ln cap="flat" cmpd="sng" w="38100">
            <a:solidFill>
              <a:srgbClr val="3B83F3"/>
            </a:solidFill>
            <a:prstDash val="solid"/>
            <a:round/>
            <a:headEnd len="med" w="med" type="none"/>
            <a:tailEnd len="med" w="med" type="oval"/>
          </a:ln>
        </p:spPr>
      </p:cxnSp>
      <p:sp>
        <p:nvSpPr>
          <p:cNvPr id="4550" name="Google Shape;4550;p137"/>
          <p:cNvSpPr/>
          <p:nvPr/>
        </p:nvSpPr>
        <p:spPr>
          <a:xfrm>
            <a:off x="4921425" y="3261950"/>
            <a:ext cx="291600" cy="2019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4551" name="Google Shape;4551;p137"/>
          <p:cNvCxnSpPr>
            <a:stCxn id="4550" idx="3"/>
            <a:endCxn id="4415" idx="1"/>
          </p:cNvCxnSpPr>
          <p:nvPr/>
        </p:nvCxnSpPr>
        <p:spPr>
          <a:xfrm flipH="1" rot="10800000">
            <a:off x="5213025" y="1241000"/>
            <a:ext cx="892500" cy="2121900"/>
          </a:xfrm>
          <a:prstGeom prst="bentConnector3">
            <a:avLst>
              <a:gd fmla="val 49996" name="adj1"/>
            </a:avLst>
          </a:prstGeom>
          <a:noFill/>
          <a:ln cap="flat" cmpd="sng" w="38100">
            <a:solidFill>
              <a:srgbClr val="FBBC05"/>
            </a:solidFill>
            <a:prstDash val="solid"/>
            <a:round/>
            <a:headEnd len="med" w="med" type="none"/>
            <a:tailEnd len="med" w="med" type="oval"/>
          </a:ln>
        </p:spPr>
      </p:cxnSp>
      <p:sp>
        <p:nvSpPr>
          <p:cNvPr id="4552" name="Google Shape;4552;p137"/>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4">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6" name="Shape 4556"/>
        <p:cNvGrpSpPr/>
        <p:nvPr/>
      </p:nvGrpSpPr>
      <p:grpSpPr>
        <a:xfrm>
          <a:off x="0" y="0"/>
          <a:ext cx="0" cy="0"/>
          <a:chOff x="0" y="0"/>
          <a:chExt cx="0" cy="0"/>
        </a:xfrm>
      </p:grpSpPr>
      <p:sp>
        <p:nvSpPr>
          <p:cNvPr id="4557" name="Google Shape;4557;p138"/>
          <p:cNvSpPr txBox="1"/>
          <p:nvPr>
            <p:ph type="title"/>
          </p:nvPr>
        </p:nvSpPr>
        <p:spPr>
          <a:xfrm>
            <a:off x="761950" y="428575"/>
            <a:ext cx="76200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0" lang="en"/>
              <a:t>What type of storage will meet my needs best?</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p:txBody>
      </p:sp>
      <p:cxnSp>
        <p:nvCxnSpPr>
          <p:cNvPr id="4558" name="Google Shape;4558;p138"/>
          <p:cNvCxnSpPr>
            <a:stCxn id="4559" idx="2"/>
            <a:endCxn id="4560" idx="0"/>
          </p:cNvCxnSpPr>
          <p:nvPr/>
        </p:nvCxnSpPr>
        <p:spPr>
          <a:xfrm>
            <a:off x="4572000" y="2435639"/>
            <a:ext cx="0" cy="664500"/>
          </a:xfrm>
          <a:prstGeom prst="straightConnector1">
            <a:avLst/>
          </a:prstGeom>
          <a:noFill/>
          <a:ln cap="flat" cmpd="sng" w="19050">
            <a:solidFill>
              <a:srgbClr val="EA4335"/>
            </a:solidFill>
            <a:prstDash val="solid"/>
            <a:round/>
            <a:headEnd len="med" w="med" type="none"/>
            <a:tailEnd len="med" w="med" type="triangle"/>
          </a:ln>
        </p:spPr>
      </p:cxnSp>
      <p:cxnSp>
        <p:nvCxnSpPr>
          <p:cNvPr id="4561" name="Google Shape;4561;p138"/>
          <p:cNvCxnSpPr>
            <a:stCxn id="4560" idx="2"/>
            <a:endCxn id="4562" idx="0"/>
          </p:cNvCxnSpPr>
          <p:nvPr/>
        </p:nvCxnSpPr>
        <p:spPr>
          <a:xfrm>
            <a:off x="4571925" y="3443066"/>
            <a:ext cx="0" cy="664500"/>
          </a:xfrm>
          <a:prstGeom prst="straightConnector1">
            <a:avLst/>
          </a:prstGeom>
          <a:noFill/>
          <a:ln cap="flat" cmpd="sng" w="19050">
            <a:solidFill>
              <a:srgbClr val="EA4335"/>
            </a:solidFill>
            <a:prstDash val="solid"/>
            <a:round/>
            <a:headEnd len="med" w="med" type="none"/>
            <a:tailEnd len="med" w="med" type="triangle"/>
          </a:ln>
        </p:spPr>
      </p:cxnSp>
      <p:grpSp>
        <p:nvGrpSpPr>
          <p:cNvPr id="4563" name="Google Shape;4563;p138"/>
          <p:cNvGrpSpPr/>
          <p:nvPr/>
        </p:nvGrpSpPr>
        <p:grpSpPr>
          <a:xfrm>
            <a:off x="914399" y="4107593"/>
            <a:ext cx="1074000" cy="439500"/>
            <a:chOff x="9160872" y="4521061"/>
            <a:chExt cx="2148000" cy="879000"/>
          </a:xfrm>
        </p:grpSpPr>
        <p:sp>
          <p:nvSpPr>
            <p:cNvPr id="4564" name="Google Shape;4564;p138"/>
            <p:cNvSpPr/>
            <p:nvPr/>
          </p:nvSpPr>
          <p:spPr>
            <a:xfrm>
              <a:off x="9160872" y="4521061"/>
              <a:ext cx="2148000" cy="8790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b="0" i="0" lang="en" sz="900" u="none" cap="none" strike="noStrike">
                  <a:solidFill>
                    <a:srgbClr val="757575"/>
                  </a:solidFill>
                  <a:latin typeface="Roboto"/>
                  <a:ea typeface="Roboto"/>
                  <a:cs typeface="Roboto"/>
                  <a:sym typeface="Roboto"/>
                </a:rPr>
                <a:t>Cloud </a:t>
              </a:r>
              <a:r>
                <a:rPr lang="en" sz="900">
                  <a:solidFill>
                    <a:srgbClr val="757575"/>
                  </a:solidFill>
                  <a:latin typeface="Roboto"/>
                  <a:ea typeface="Roboto"/>
                  <a:cs typeface="Roboto"/>
                  <a:sym typeface="Roboto"/>
                </a:rPr>
                <a:t>SQL</a:t>
              </a:r>
              <a:endParaRPr b="0" i="0" sz="900" u="none" cap="none" strike="noStrike">
                <a:solidFill>
                  <a:srgbClr val="757575"/>
                </a:solidFill>
                <a:latin typeface="Roboto"/>
                <a:ea typeface="Roboto"/>
                <a:cs typeface="Roboto"/>
                <a:sym typeface="Roboto"/>
              </a:endParaRPr>
            </a:p>
          </p:txBody>
        </p:sp>
        <p:pic>
          <p:nvPicPr>
            <p:cNvPr id="4565" name="Google Shape;4565;p138"/>
            <p:cNvPicPr preferRelativeResize="0"/>
            <p:nvPr/>
          </p:nvPicPr>
          <p:blipFill rotWithShape="1">
            <a:blip r:embed="rId3">
              <a:alphaModFix/>
            </a:blip>
            <a:srcRect b="0" l="0" r="0" t="0"/>
            <a:stretch/>
          </p:blipFill>
          <p:spPr>
            <a:xfrm>
              <a:off x="9250282" y="4640461"/>
              <a:ext cx="640200" cy="640200"/>
            </a:xfrm>
            <a:prstGeom prst="rect">
              <a:avLst/>
            </a:prstGeom>
            <a:noFill/>
            <a:ln>
              <a:noFill/>
            </a:ln>
          </p:spPr>
        </p:pic>
      </p:grpSp>
      <p:grpSp>
        <p:nvGrpSpPr>
          <p:cNvPr id="4566" name="Google Shape;4566;p138"/>
          <p:cNvGrpSpPr/>
          <p:nvPr/>
        </p:nvGrpSpPr>
        <p:grpSpPr>
          <a:xfrm>
            <a:off x="2247899" y="4107593"/>
            <a:ext cx="1074000" cy="439500"/>
            <a:chOff x="4495797" y="8215186"/>
            <a:chExt cx="2148000" cy="879000"/>
          </a:xfrm>
        </p:grpSpPr>
        <p:sp>
          <p:nvSpPr>
            <p:cNvPr id="4567" name="Google Shape;4567;p138"/>
            <p:cNvSpPr/>
            <p:nvPr/>
          </p:nvSpPr>
          <p:spPr>
            <a:xfrm>
              <a:off x="4495797" y="8215186"/>
              <a:ext cx="2148000" cy="8790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b="0" i="0" lang="en" sz="900" u="none" cap="none" strike="noStrike">
                  <a:solidFill>
                    <a:srgbClr val="757575"/>
                  </a:solidFill>
                  <a:latin typeface="Roboto"/>
                  <a:ea typeface="Roboto"/>
                  <a:cs typeface="Roboto"/>
                  <a:sym typeface="Roboto"/>
                </a:rPr>
                <a:t>Cloud </a:t>
              </a:r>
              <a:r>
                <a:rPr lang="en" sz="900">
                  <a:solidFill>
                    <a:srgbClr val="757575"/>
                  </a:solidFill>
                  <a:latin typeface="Roboto"/>
                  <a:ea typeface="Roboto"/>
                  <a:cs typeface="Roboto"/>
                  <a:sym typeface="Roboto"/>
                </a:rPr>
                <a:t>Spanner</a:t>
              </a:r>
              <a:endParaRPr b="0" i="0" sz="900" u="none" cap="none" strike="noStrike">
                <a:solidFill>
                  <a:srgbClr val="757575"/>
                </a:solidFill>
                <a:latin typeface="Roboto"/>
                <a:ea typeface="Roboto"/>
                <a:cs typeface="Roboto"/>
                <a:sym typeface="Roboto"/>
              </a:endParaRPr>
            </a:p>
          </p:txBody>
        </p:sp>
        <p:pic>
          <p:nvPicPr>
            <p:cNvPr id="4568" name="Google Shape;4568;p138"/>
            <p:cNvPicPr preferRelativeResize="0"/>
            <p:nvPr/>
          </p:nvPicPr>
          <p:blipFill rotWithShape="1">
            <a:blip r:embed="rId4">
              <a:alphaModFix/>
            </a:blip>
            <a:srcRect b="0" l="0" r="0" t="0"/>
            <a:stretch/>
          </p:blipFill>
          <p:spPr>
            <a:xfrm>
              <a:off x="4585207" y="8334586"/>
              <a:ext cx="640200" cy="640200"/>
            </a:xfrm>
            <a:prstGeom prst="rect">
              <a:avLst/>
            </a:prstGeom>
            <a:noFill/>
            <a:ln>
              <a:noFill/>
            </a:ln>
          </p:spPr>
        </p:pic>
      </p:grpSp>
      <p:grpSp>
        <p:nvGrpSpPr>
          <p:cNvPr id="4569" name="Google Shape;4569;p138"/>
          <p:cNvGrpSpPr/>
          <p:nvPr/>
        </p:nvGrpSpPr>
        <p:grpSpPr>
          <a:xfrm>
            <a:off x="4035000" y="4107593"/>
            <a:ext cx="1074000" cy="439500"/>
            <a:chOff x="8070000" y="8215186"/>
            <a:chExt cx="2148000" cy="879000"/>
          </a:xfrm>
        </p:grpSpPr>
        <p:sp>
          <p:nvSpPr>
            <p:cNvPr id="4562" name="Google Shape;4562;p138"/>
            <p:cNvSpPr/>
            <p:nvPr/>
          </p:nvSpPr>
          <p:spPr>
            <a:xfrm>
              <a:off x="8070000" y="8215186"/>
              <a:ext cx="2148000" cy="8790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b="0" i="0" lang="en" sz="900" u="none" cap="none" strike="noStrike">
                  <a:solidFill>
                    <a:srgbClr val="757575"/>
                  </a:solidFill>
                  <a:latin typeface="Roboto"/>
                  <a:ea typeface="Roboto"/>
                  <a:cs typeface="Roboto"/>
                  <a:sym typeface="Roboto"/>
                </a:rPr>
                <a:t>Cloud </a:t>
              </a:r>
              <a:r>
                <a:rPr lang="en" sz="900">
                  <a:solidFill>
                    <a:srgbClr val="757575"/>
                  </a:solidFill>
                  <a:latin typeface="Roboto"/>
                  <a:ea typeface="Roboto"/>
                  <a:cs typeface="Roboto"/>
                  <a:sym typeface="Roboto"/>
                </a:rPr>
                <a:t>Datastore</a:t>
              </a:r>
              <a:endParaRPr b="0" i="0" sz="900" u="none" cap="none" strike="noStrike">
                <a:solidFill>
                  <a:srgbClr val="757575"/>
                </a:solidFill>
                <a:latin typeface="Roboto"/>
                <a:ea typeface="Roboto"/>
                <a:cs typeface="Roboto"/>
                <a:sym typeface="Roboto"/>
              </a:endParaRPr>
            </a:p>
          </p:txBody>
        </p:sp>
        <p:pic>
          <p:nvPicPr>
            <p:cNvPr id="4570" name="Google Shape;4570;p138"/>
            <p:cNvPicPr preferRelativeResize="0"/>
            <p:nvPr/>
          </p:nvPicPr>
          <p:blipFill rotWithShape="1">
            <a:blip r:embed="rId5">
              <a:alphaModFix/>
            </a:blip>
            <a:srcRect b="0" l="0" r="0" t="0"/>
            <a:stretch/>
          </p:blipFill>
          <p:spPr>
            <a:xfrm>
              <a:off x="8159410" y="8334586"/>
              <a:ext cx="640200" cy="640200"/>
            </a:xfrm>
            <a:prstGeom prst="rect">
              <a:avLst/>
            </a:prstGeom>
            <a:noFill/>
            <a:ln>
              <a:noFill/>
            </a:ln>
          </p:spPr>
        </p:pic>
      </p:grpSp>
      <p:grpSp>
        <p:nvGrpSpPr>
          <p:cNvPr id="4571" name="Google Shape;4571;p138"/>
          <p:cNvGrpSpPr/>
          <p:nvPr/>
        </p:nvGrpSpPr>
        <p:grpSpPr>
          <a:xfrm>
            <a:off x="5829299" y="4107593"/>
            <a:ext cx="1074000" cy="439500"/>
            <a:chOff x="11658597" y="8215186"/>
            <a:chExt cx="2148000" cy="879000"/>
          </a:xfrm>
        </p:grpSpPr>
        <p:sp>
          <p:nvSpPr>
            <p:cNvPr id="4572" name="Google Shape;4572;p138"/>
            <p:cNvSpPr/>
            <p:nvPr/>
          </p:nvSpPr>
          <p:spPr>
            <a:xfrm>
              <a:off x="11658597" y="8215186"/>
              <a:ext cx="2148000" cy="8790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b="0" i="0" lang="en" sz="900" u="none" cap="none" strike="noStrike">
                  <a:solidFill>
                    <a:srgbClr val="757575"/>
                  </a:solidFill>
                  <a:latin typeface="Roboto"/>
                  <a:ea typeface="Roboto"/>
                  <a:cs typeface="Roboto"/>
                  <a:sym typeface="Roboto"/>
                </a:rPr>
                <a:t>Cloud </a:t>
              </a:r>
              <a:r>
                <a:rPr lang="en" sz="900">
                  <a:solidFill>
                    <a:srgbClr val="757575"/>
                  </a:solidFill>
                  <a:latin typeface="Roboto"/>
                  <a:ea typeface="Roboto"/>
                  <a:cs typeface="Roboto"/>
                  <a:sym typeface="Roboto"/>
                </a:rPr>
                <a:t>Bigtable</a:t>
              </a:r>
              <a:endParaRPr b="0" i="0" sz="900" u="none" cap="none" strike="noStrike">
                <a:solidFill>
                  <a:srgbClr val="757575"/>
                </a:solidFill>
                <a:latin typeface="Roboto"/>
                <a:ea typeface="Roboto"/>
                <a:cs typeface="Roboto"/>
                <a:sym typeface="Roboto"/>
              </a:endParaRPr>
            </a:p>
          </p:txBody>
        </p:sp>
        <p:pic>
          <p:nvPicPr>
            <p:cNvPr id="4573" name="Google Shape;4573;p138"/>
            <p:cNvPicPr preferRelativeResize="0"/>
            <p:nvPr/>
          </p:nvPicPr>
          <p:blipFill rotWithShape="1">
            <a:blip r:embed="rId6">
              <a:alphaModFix/>
            </a:blip>
            <a:srcRect b="0" l="0" r="0" t="0"/>
            <a:stretch/>
          </p:blipFill>
          <p:spPr>
            <a:xfrm>
              <a:off x="11748007" y="8334586"/>
              <a:ext cx="640200" cy="640200"/>
            </a:xfrm>
            <a:prstGeom prst="rect">
              <a:avLst/>
            </a:prstGeom>
            <a:noFill/>
            <a:ln>
              <a:noFill/>
            </a:ln>
          </p:spPr>
        </p:pic>
      </p:grpSp>
      <p:grpSp>
        <p:nvGrpSpPr>
          <p:cNvPr id="4574" name="Google Shape;4574;p138"/>
          <p:cNvGrpSpPr/>
          <p:nvPr/>
        </p:nvGrpSpPr>
        <p:grpSpPr>
          <a:xfrm>
            <a:off x="7162799" y="4107593"/>
            <a:ext cx="1074000" cy="439500"/>
            <a:chOff x="14325597" y="8215186"/>
            <a:chExt cx="2148000" cy="879000"/>
          </a:xfrm>
        </p:grpSpPr>
        <p:sp>
          <p:nvSpPr>
            <p:cNvPr id="4575" name="Google Shape;4575;p138"/>
            <p:cNvSpPr/>
            <p:nvPr/>
          </p:nvSpPr>
          <p:spPr>
            <a:xfrm>
              <a:off x="14325597" y="8215186"/>
              <a:ext cx="2148000" cy="8790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900">
                  <a:solidFill>
                    <a:srgbClr val="757575"/>
                  </a:solidFill>
                  <a:latin typeface="Roboto"/>
                  <a:ea typeface="Roboto"/>
                  <a:cs typeface="Roboto"/>
                  <a:sym typeface="Roboto"/>
                </a:rPr>
                <a:t>BigQuery</a:t>
              </a:r>
              <a:endParaRPr b="0" i="0" sz="900" u="none" cap="none" strike="noStrike">
                <a:solidFill>
                  <a:srgbClr val="757575"/>
                </a:solidFill>
                <a:latin typeface="Roboto"/>
                <a:ea typeface="Roboto"/>
                <a:cs typeface="Roboto"/>
                <a:sym typeface="Roboto"/>
              </a:endParaRPr>
            </a:p>
          </p:txBody>
        </p:sp>
        <p:pic>
          <p:nvPicPr>
            <p:cNvPr id="4576" name="Google Shape;4576;p138"/>
            <p:cNvPicPr preferRelativeResize="0"/>
            <p:nvPr/>
          </p:nvPicPr>
          <p:blipFill rotWithShape="1">
            <a:blip r:embed="rId7">
              <a:alphaModFix/>
            </a:blip>
            <a:srcRect b="0" l="0" r="0" t="0"/>
            <a:stretch/>
          </p:blipFill>
          <p:spPr>
            <a:xfrm>
              <a:off x="14415007" y="8334586"/>
              <a:ext cx="640200" cy="640200"/>
            </a:xfrm>
            <a:prstGeom prst="rect">
              <a:avLst/>
            </a:prstGeom>
            <a:noFill/>
            <a:ln>
              <a:noFill/>
            </a:ln>
          </p:spPr>
        </p:pic>
      </p:grpSp>
      <p:grpSp>
        <p:nvGrpSpPr>
          <p:cNvPr id="4577" name="Google Shape;4577;p138"/>
          <p:cNvGrpSpPr/>
          <p:nvPr/>
        </p:nvGrpSpPr>
        <p:grpSpPr>
          <a:xfrm>
            <a:off x="1359163" y="1923518"/>
            <a:ext cx="1074000" cy="439500"/>
            <a:chOff x="4775725" y="3542236"/>
            <a:chExt cx="2148000" cy="879000"/>
          </a:xfrm>
        </p:grpSpPr>
        <p:sp>
          <p:nvSpPr>
            <p:cNvPr id="4578" name="Google Shape;4578;p138"/>
            <p:cNvSpPr/>
            <p:nvPr/>
          </p:nvSpPr>
          <p:spPr>
            <a:xfrm>
              <a:off x="4775725" y="3542236"/>
              <a:ext cx="2148000" cy="8790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b="0" i="0" lang="en" sz="900" u="none" cap="none" strike="noStrike">
                  <a:solidFill>
                    <a:srgbClr val="757575"/>
                  </a:solidFill>
                  <a:latin typeface="Roboto"/>
                  <a:ea typeface="Roboto"/>
                  <a:cs typeface="Roboto"/>
                  <a:sym typeface="Roboto"/>
                </a:rPr>
                <a:t>Cloud </a:t>
              </a:r>
              <a:r>
                <a:rPr lang="en" sz="900">
                  <a:solidFill>
                    <a:srgbClr val="757575"/>
                  </a:solidFill>
                  <a:latin typeface="Roboto"/>
                  <a:ea typeface="Roboto"/>
                  <a:cs typeface="Roboto"/>
                  <a:sym typeface="Roboto"/>
                </a:rPr>
                <a:t>Storage</a:t>
              </a:r>
              <a:endParaRPr b="0" i="0" sz="900" u="none" cap="none" strike="noStrike">
                <a:solidFill>
                  <a:srgbClr val="757575"/>
                </a:solidFill>
                <a:latin typeface="Roboto"/>
                <a:ea typeface="Roboto"/>
                <a:cs typeface="Roboto"/>
                <a:sym typeface="Roboto"/>
              </a:endParaRPr>
            </a:p>
          </p:txBody>
        </p:sp>
        <p:pic>
          <p:nvPicPr>
            <p:cNvPr id="4579" name="Google Shape;4579;p138"/>
            <p:cNvPicPr preferRelativeResize="0"/>
            <p:nvPr/>
          </p:nvPicPr>
          <p:blipFill rotWithShape="1">
            <a:blip r:embed="rId8">
              <a:alphaModFix/>
            </a:blip>
            <a:srcRect b="0" l="0" r="0" t="0"/>
            <a:stretch/>
          </p:blipFill>
          <p:spPr>
            <a:xfrm>
              <a:off x="4865135" y="3661636"/>
              <a:ext cx="640200" cy="640200"/>
            </a:xfrm>
            <a:prstGeom prst="rect">
              <a:avLst/>
            </a:prstGeom>
            <a:noFill/>
            <a:ln>
              <a:noFill/>
            </a:ln>
          </p:spPr>
        </p:pic>
      </p:grpSp>
      <p:sp>
        <p:nvSpPr>
          <p:cNvPr id="4580" name="Google Shape;4580;p138"/>
          <p:cNvSpPr/>
          <p:nvPr/>
        </p:nvSpPr>
        <p:spPr>
          <a:xfrm>
            <a:off x="3717225" y="1085313"/>
            <a:ext cx="1709400" cy="342900"/>
          </a:xfrm>
          <a:prstGeom prst="roundRect">
            <a:avLst>
              <a:gd fmla="val 1674" name="adj"/>
            </a:avLst>
          </a:prstGeom>
          <a:solidFill>
            <a:srgbClr val="FFF2CC"/>
          </a:solidFill>
          <a:ln>
            <a:noFill/>
          </a:ln>
          <a:effectLst>
            <a:outerShdw blurRad="19050" rotWithShape="0" algn="ctr" dir="5400000" dist="6350">
              <a:srgbClr val="000000">
                <a:alpha val="44710"/>
              </a:srgbClr>
            </a:outerShdw>
          </a:effectLst>
        </p:spPr>
        <p:txBody>
          <a:bodyPr anchorCtr="0" anchor="ctr" bIns="73150" lIns="429775"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900">
                <a:solidFill>
                  <a:srgbClr val="757575"/>
                </a:solidFill>
                <a:latin typeface="Roboto"/>
                <a:ea typeface="Roboto"/>
                <a:cs typeface="Roboto"/>
                <a:sym typeface="Roboto"/>
              </a:rPr>
              <a:t>Is your data structured?</a:t>
            </a:r>
            <a:endParaRPr b="0" i="0" sz="900" u="none" cap="none" strike="noStrike">
              <a:solidFill>
                <a:srgbClr val="757575"/>
              </a:solidFill>
              <a:latin typeface="Roboto"/>
              <a:ea typeface="Roboto"/>
              <a:cs typeface="Roboto"/>
              <a:sym typeface="Roboto"/>
            </a:endParaRPr>
          </a:p>
        </p:txBody>
      </p:sp>
      <p:sp>
        <p:nvSpPr>
          <p:cNvPr id="4581" name="Google Shape;4581;p138"/>
          <p:cNvSpPr/>
          <p:nvPr/>
        </p:nvSpPr>
        <p:spPr>
          <a:xfrm>
            <a:off x="3785750" y="1119588"/>
            <a:ext cx="297000" cy="274500"/>
          </a:xfrm>
          <a:prstGeom prst="hexagon">
            <a:avLst>
              <a:gd fmla="val 25000" name="adj"/>
              <a:gd fmla="val 115470" name="vf"/>
            </a:avLst>
          </a:prstGeom>
          <a:solidFill>
            <a:srgbClr val="FBBC0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rgbClr val="FFFFFF"/>
                </a:solidFill>
                <a:latin typeface="Google Sans"/>
                <a:ea typeface="Google Sans"/>
                <a:cs typeface="Google Sans"/>
                <a:sym typeface="Google Sans"/>
              </a:rPr>
              <a:t>?</a:t>
            </a:r>
            <a:endParaRPr sz="1500">
              <a:solidFill>
                <a:srgbClr val="FFFFFF"/>
              </a:solidFill>
              <a:latin typeface="Google Sans"/>
              <a:ea typeface="Google Sans"/>
              <a:cs typeface="Google Sans"/>
              <a:sym typeface="Google Sans"/>
            </a:endParaRPr>
          </a:p>
        </p:txBody>
      </p:sp>
      <p:cxnSp>
        <p:nvCxnSpPr>
          <p:cNvPr id="4582" name="Google Shape;4582;p138"/>
          <p:cNvCxnSpPr>
            <a:stCxn id="4580" idx="1"/>
            <a:endCxn id="4578" idx="0"/>
          </p:cNvCxnSpPr>
          <p:nvPr/>
        </p:nvCxnSpPr>
        <p:spPr>
          <a:xfrm flipH="1">
            <a:off x="1896225" y="1256763"/>
            <a:ext cx="1821000" cy="666900"/>
          </a:xfrm>
          <a:prstGeom prst="bentConnector2">
            <a:avLst/>
          </a:prstGeom>
          <a:noFill/>
          <a:ln cap="flat" cmpd="sng" w="19050">
            <a:solidFill>
              <a:srgbClr val="EA4335"/>
            </a:solidFill>
            <a:prstDash val="solid"/>
            <a:round/>
            <a:headEnd len="med" w="med" type="none"/>
            <a:tailEnd len="med" w="med" type="triangle"/>
          </a:ln>
        </p:spPr>
      </p:cxnSp>
      <p:sp>
        <p:nvSpPr>
          <p:cNvPr id="4583" name="Google Shape;4583;p138"/>
          <p:cNvSpPr txBox="1"/>
          <p:nvPr/>
        </p:nvSpPr>
        <p:spPr>
          <a:xfrm>
            <a:off x="2572338" y="1143388"/>
            <a:ext cx="635100" cy="245700"/>
          </a:xfrm>
          <a:prstGeom prst="rect">
            <a:avLst/>
          </a:prstGeom>
          <a:solidFill>
            <a:srgbClr val="EA4335"/>
          </a:solidFill>
          <a:ln>
            <a:noFill/>
          </a:ln>
          <a:effectLst>
            <a:outerShdw blurRad="19050" rotWithShape="0" algn="ctr" dir="5400000" dist="6350">
              <a:srgbClr val="000000">
                <a:alpha val="44710"/>
              </a:srgbClr>
            </a:outerShdw>
          </a:effectLst>
        </p:spPr>
        <p:txBody>
          <a:bodyPr anchorCtr="0" anchor="ctr" bIns="45725" lIns="45725" spcFirstLastPara="1" rIns="45725" wrap="square" tIns="45725">
            <a:noAutofit/>
          </a:bodyPr>
          <a:lstStyle/>
          <a:p>
            <a:pPr indent="0" lvl="0" marL="0" marR="0" rtl="0" algn="ctr">
              <a:lnSpc>
                <a:spcPct val="121428"/>
              </a:lnSpc>
              <a:spcBef>
                <a:spcPts val="200"/>
              </a:spcBef>
              <a:spcAft>
                <a:spcPts val="0"/>
              </a:spcAft>
              <a:buClr>
                <a:srgbClr val="757575"/>
              </a:buClr>
              <a:buFont typeface="Roboto"/>
              <a:buNone/>
            </a:pPr>
            <a:r>
              <a:rPr lang="en" sz="900">
                <a:solidFill>
                  <a:srgbClr val="FFFFFF"/>
                </a:solidFill>
                <a:latin typeface="Roboto"/>
                <a:ea typeface="Roboto"/>
                <a:cs typeface="Roboto"/>
                <a:sym typeface="Roboto"/>
              </a:rPr>
              <a:t>No</a:t>
            </a:r>
            <a:endParaRPr sz="900">
              <a:solidFill>
                <a:srgbClr val="FFFFFF"/>
              </a:solidFill>
              <a:latin typeface="Roboto"/>
              <a:ea typeface="Roboto"/>
              <a:cs typeface="Roboto"/>
              <a:sym typeface="Roboto"/>
            </a:endParaRPr>
          </a:p>
        </p:txBody>
      </p:sp>
      <p:sp>
        <p:nvSpPr>
          <p:cNvPr id="4559" name="Google Shape;4559;p138"/>
          <p:cNvSpPr/>
          <p:nvPr/>
        </p:nvSpPr>
        <p:spPr>
          <a:xfrm>
            <a:off x="3608700" y="2092739"/>
            <a:ext cx="1926600" cy="342900"/>
          </a:xfrm>
          <a:prstGeom prst="roundRect">
            <a:avLst>
              <a:gd fmla="val 1674" name="adj"/>
            </a:avLst>
          </a:prstGeom>
          <a:solidFill>
            <a:srgbClr val="FFF2CC"/>
          </a:solidFill>
          <a:ln>
            <a:noFill/>
          </a:ln>
          <a:effectLst>
            <a:outerShdw blurRad="19050" rotWithShape="0" algn="ctr" dir="5400000" dist="6350">
              <a:srgbClr val="000000">
                <a:alpha val="44710"/>
              </a:srgbClr>
            </a:outerShdw>
          </a:effectLst>
        </p:spPr>
        <p:txBody>
          <a:bodyPr anchorCtr="0" anchor="ctr" bIns="73150" lIns="47550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900">
                <a:solidFill>
                  <a:srgbClr val="757575"/>
                </a:solidFill>
                <a:latin typeface="Roboto"/>
                <a:ea typeface="Roboto"/>
                <a:cs typeface="Roboto"/>
                <a:sym typeface="Roboto"/>
              </a:rPr>
              <a:t>Is your workload analytics?</a:t>
            </a:r>
            <a:endParaRPr b="0" i="0" sz="900" u="none" cap="none" strike="noStrike">
              <a:solidFill>
                <a:srgbClr val="757575"/>
              </a:solidFill>
              <a:latin typeface="Roboto"/>
              <a:ea typeface="Roboto"/>
              <a:cs typeface="Roboto"/>
              <a:sym typeface="Roboto"/>
            </a:endParaRPr>
          </a:p>
        </p:txBody>
      </p:sp>
      <p:sp>
        <p:nvSpPr>
          <p:cNvPr id="4584" name="Google Shape;4584;p138"/>
          <p:cNvSpPr/>
          <p:nvPr/>
        </p:nvSpPr>
        <p:spPr>
          <a:xfrm>
            <a:off x="3713763" y="2127014"/>
            <a:ext cx="297000" cy="274500"/>
          </a:xfrm>
          <a:prstGeom prst="hexagon">
            <a:avLst>
              <a:gd fmla="val 25000" name="adj"/>
              <a:gd fmla="val 115470" name="vf"/>
            </a:avLst>
          </a:prstGeom>
          <a:solidFill>
            <a:srgbClr val="FBBC0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rgbClr val="FFFFFF"/>
                </a:solidFill>
                <a:latin typeface="Google Sans"/>
                <a:ea typeface="Google Sans"/>
                <a:cs typeface="Google Sans"/>
                <a:sym typeface="Google Sans"/>
              </a:rPr>
              <a:t>?</a:t>
            </a:r>
            <a:endParaRPr sz="1500">
              <a:solidFill>
                <a:srgbClr val="FFFFFF"/>
              </a:solidFill>
              <a:latin typeface="Google Sans"/>
              <a:ea typeface="Google Sans"/>
              <a:cs typeface="Google Sans"/>
              <a:sym typeface="Google Sans"/>
            </a:endParaRPr>
          </a:p>
        </p:txBody>
      </p:sp>
      <p:sp>
        <p:nvSpPr>
          <p:cNvPr id="4585" name="Google Shape;4585;p138"/>
          <p:cNvSpPr txBox="1"/>
          <p:nvPr/>
        </p:nvSpPr>
        <p:spPr>
          <a:xfrm>
            <a:off x="4254375" y="2653603"/>
            <a:ext cx="635100" cy="228600"/>
          </a:xfrm>
          <a:prstGeom prst="rect">
            <a:avLst/>
          </a:prstGeom>
          <a:solidFill>
            <a:srgbClr val="EA4335"/>
          </a:solidFill>
          <a:ln>
            <a:noFill/>
          </a:ln>
          <a:effectLst>
            <a:outerShdw blurRad="19050" rotWithShape="0" algn="ctr" dir="5400000" dist="6350">
              <a:srgbClr val="000000">
                <a:alpha val="44710"/>
              </a:srgbClr>
            </a:outerShdw>
          </a:effectLst>
        </p:spPr>
        <p:txBody>
          <a:bodyPr anchorCtr="0" anchor="ctr" bIns="45725" lIns="45725" spcFirstLastPara="1" rIns="45725" wrap="square" tIns="45725">
            <a:noAutofit/>
          </a:bodyPr>
          <a:lstStyle/>
          <a:p>
            <a:pPr indent="0" lvl="0" marL="0" marR="0" rtl="0" algn="ctr">
              <a:lnSpc>
                <a:spcPct val="121428"/>
              </a:lnSpc>
              <a:spcBef>
                <a:spcPts val="200"/>
              </a:spcBef>
              <a:spcAft>
                <a:spcPts val="0"/>
              </a:spcAft>
              <a:buNone/>
            </a:pPr>
            <a:r>
              <a:rPr lang="en" sz="900">
                <a:solidFill>
                  <a:srgbClr val="FFFFFF"/>
                </a:solidFill>
                <a:latin typeface="Roboto"/>
                <a:ea typeface="Roboto"/>
                <a:cs typeface="Roboto"/>
                <a:sym typeface="Roboto"/>
              </a:rPr>
              <a:t>No</a:t>
            </a:r>
            <a:endParaRPr sz="900">
              <a:solidFill>
                <a:srgbClr val="FFFFFF"/>
              </a:solidFill>
              <a:latin typeface="Roboto"/>
              <a:ea typeface="Roboto"/>
              <a:cs typeface="Roboto"/>
              <a:sym typeface="Roboto"/>
            </a:endParaRPr>
          </a:p>
        </p:txBody>
      </p:sp>
      <p:sp>
        <p:nvSpPr>
          <p:cNvPr id="4586" name="Google Shape;4586;p138"/>
          <p:cNvSpPr txBox="1"/>
          <p:nvPr/>
        </p:nvSpPr>
        <p:spPr>
          <a:xfrm>
            <a:off x="4254375" y="3661030"/>
            <a:ext cx="635100" cy="228600"/>
          </a:xfrm>
          <a:prstGeom prst="rect">
            <a:avLst/>
          </a:prstGeom>
          <a:solidFill>
            <a:srgbClr val="EA4335"/>
          </a:solidFill>
          <a:ln>
            <a:noFill/>
          </a:ln>
          <a:effectLst>
            <a:outerShdw blurRad="19050" rotWithShape="0" algn="ctr" dir="5400000" dist="6350">
              <a:srgbClr val="000000">
                <a:alpha val="44710"/>
              </a:srgbClr>
            </a:outerShdw>
          </a:effectLst>
        </p:spPr>
        <p:txBody>
          <a:bodyPr anchorCtr="0" anchor="ctr" bIns="45725" lIns="45725" spcFirstLastPara="1" rIns="45725" wrap="square" tIns="45725">
            <a:noAutofit/>
          </a:bodyPr>
          <a:lstStyle/>
          <a:p>
            <a:pPr indent="0" lvl="0" marL="0" marR="0" rtl="0" algn="ctr">
              <a:lnSpc>
                <a:spcPct val="121428"/>
              </a:lnSpc>
              <a:spcBef>
                <a:spcPts val="200"/>
              </a:spcBef>
              <a:spcAft>
                <a:spcPts val="0"/>
              </a:spcAft>
              <a:buNone/>
            </a:pPr>
            <a:r>
              <a:rPr lang="en" sz="900">
                <a:solidFill>
                  <a:srgbClr val="FFFFFF"/>
                </a:solidFill>
                <a:latin typeface="Roboto"/>
                <a:ea typeface="Roboto"/>
                <a:cs typeface="Roboto"/>
                <a:sym typeface="Roboto"/>
              </a:rPr>
              <a:t>No</a:t>
            </a:r>
            <a:endParaRPr sz="900">
              <a:solidFill>
                <a:srgbClr val="FFFFFF"/>
              </a:solidFill>
              <a:latin typeface="Roboto"/>
              <a:ea typeface="Roboto"/>
              <a:cs typeface="Roboto"/>
              <a:sym typeface="Roboto"/>
            </a:endParaRPr>
          </a:p>
        </p:txBody>
      </p:sp>
      <p:sp>
        <p:nvSpPr>
          <p:cNvPr id="4560" name="Google Shape;4560;p138"/>
          <p:cNvSpPr/>
          <p:nvPr/>
        </p:nvSpPr>
        <p:spPr>
          <a:xfrm>
            <a:off x="3717225" y="3100166"/>
            <a:ext cx="1709400" cy="342900"/>
          </a:xfrm>
          <a:prstGeom prst="roundRect">
            <a:avLst>
              <a:gd fmla="val 1674" name="adj"/>
            </a:avLst>
          </a:prstGeom>
          <a:solidFill>
            <a:srgbClr val="FFF2CC"/>
          </a:solidFill>
          <a:ln>
            <a:noFill/>
          </a:ln>
          <a:effectLst>
            <a:outerShdw blurRad="19050" rotWithShape="0" algn="ctr" dir="5400000" dist="6350">
              <a:srgbClr val="000000">
                <a:alpha val="44710"/>
              </a:srgbClr>
            </a:outerShdw>
          </a:effectLst>
        </p:spPr>
        <p:txBody>
          <a:bodyPr anchorCtr="0" anchor="ctr" bIns="73150" lIns="47550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900">
                <a:solidFill>
                  <a:srgbClr val="757575"/>
                </a:solidFill>
                <a:latin typeface="Roboto"/>
                <a:ea typeface="Roboto"/>
                <a:cs typeface="Roboto"/>
                <a:sym typeface="Roboto"/>
              </a:rPr>
              <a:t>Is your data relational?</a:t>
            </a:r>
            <a:endParaRPr b="0" i="0" sz="900" u="none" cap="none" strike="noStrike">
              <a:solidFill>
                <a:srgbClr val="757575"/>
              </a:solidFill>
              <a:latin typeface="Roboto"/>
              <a:ea typeface="Roboto"/>
              <a:cs typeface="Roboto"/>
              <a:sym typeface="Roboto"/>
            </a:endParaRPr>
          </a:p>
        </p:txBody>
      </p:sp>
      <p:sp>
        <p:nvSpPr>
          <p:cNvPr id="4587" name="Google Shape;4587;p138"/>
          <p:cNvSpPr/>
          <p:nvPr/>
        </p:nvSpPr>
        <p:spPr>
          <a:xfrm>
            <a:off x="3822288" y="3134441"/>
            <a:ext cx="297000" cy="274500"/>
          </a:xfrm>
          <a:prstGeom prst="hexagon">
            <a:avLst>
              <a:gd fmla="val 25000" name="adj"/>
              <a:gd fmla="val 115470" name="vf"/>
            </a:avLst>
          </a:prstGeom>
          <a:solidFill>
            <a:srgbClr val="FBBC0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rgbClr val="FFFFFF"/>
                </a:solidFill>
                <a:latin typeface="Google Sans"/>
                <a:ea typeface="Google Sans"/>
                <a:cs typeface="Google Sans"/>
                <a:sym typeface="Google Sans"/>
              </a:rPr>
              <a:t>?</a:t>
            </a:r>
            <a:endParaRPr sz="1500">
              <a:solidFill>
                <a:srgbClr val="FFFFFF"/>
              </a:solidFill>
              <a:latin typeface="Google Sans"/>
              <a:ea typeface="Google Sans"/>
              <a:cs typeface="Google Sans"/>
              <a:sym typeface="Google Sans"/>
            </a:endParaRPr>
          </a:p>
        </p:txBody>
      </p:sp>
      <p:cxnSp>
        <p:nvCxnSpPr>
          <p:cNvPr id="4588" name="Google Shape;4588;p138"/>
          <p:cNvCxnSpPr>
            <a:stCxn id="4580" idx="2"/>
            <a:endCxn id="4559" idx="0"/>
          </p:cNvCxnSpPr>
          <p:nvPr/>
        </p:nvCxnSpPr>
        <p:spPr>
          <a:xfrm>
            <a:off x="4571925" y="1428213"/>
            <a:ext cx="0" cy="664500"/>
          </a:xfrm>
          <a:prstGeom prst="straightConnector1">
            <a:avLst/>
          </a:prstGeom>
          <a:noFill/>
          <a:ln cap="flat" cmpd="sng" w="19050">
            <a:solidFill>
              <a:srgbClr val="34A853"/>
            </a:solidFill>
            <a:prstDash val="solid"/>
            <a:round/>
            <a:headEnd len="med" w="med" type="none"/>
            <a:tailEnd len="med" w="med" type="triangle"/>
          </a:ln>
        </p:spPr>
      </p:cxnSp>
      <p:sp>
        <p:nvSpPr>
          <p:cNvPr id="4589" name="Google Shape;4589;p138"/>
          <p:cNvSpPr txBox="1"/>
          <p:nvPr/>
        </p:nvSpPr>
        <p:spPr>
          <a:xfrm>
            <a:off x="4254375" y="1646176"/>
            <a:ext cx="635100" cy="228600"/>
          </a:xfrm>
          <a:prstGeom prst="rect">
            <a:avLst/>
          </a:prstGeom>
          <a:solidFill>
            <a:srgbClr val="34A853"/>
          </a:solidFill>
          <a:ln>
            <a:noFill/>
          </a:ln>
          <a:effectLst>
            <a:outerShdw blurRad="19050" rotWithShape="0" algn="ctr" dir="5400000" dist="6350">
              <a:srgbClr val="000000">
                <a:alpha val="44710"/>
              </a:srgbClr>
            </a:outerShdw>
          </a:effectLst>
        </p:spPr>
        <p:txBody>
          <a:bodyPr anchorCtr="0" anchor="ctr" bIns="45725" lIns="45725" spcFirstLastPara="1" rIns="45725" wrap="square" tIns="45725">
            <a:noAutofit/>
          </a:bodyPr>
          <a:lstStyle/>
          <a:p>
            <a:pPr indent="0" lvl="0" marL="0" marR="0" rtl="0" algn="ctr">
              <a:lnSpc>
                <a:spcPct val="121428"/>
              </a:lnSpc>
              <a:spcBef>
                <a:spcPts val="200"/>
              </a:spcBef>
              <a:spcAft>
                <a:spcPts val="0"/>
              </a:spcAft>
              <a:buNone/>
            </a:pPr>
            <a:r>
              <a:rPr lang="en" sz="900">
                <a:solidFill>
                  <a:srgbClr val="FFFFFF"/>
                </a:solidFill>
                <a:latin typeface="Roboto"/>
                <a:ea typeface="Roboto"/>
                <a:cs typeface="Roboto"/>
                <a:sym typeface="Roboto"/>
              </a:rPr>
              <a:t>Yes</a:t>
            </a:r>
            <a:endParaRPr sz="900">
              <a:solidFill>
                <a:srgbClr val="FFFFFF"/>
              </a:solidFill>
              <a:latin typeface="Roboto"/>
              <a:ea typeface="Roboto"/>
              <a:cs typeface="Roboto"/>
              <a:sym typeface="Roboto"/>
            </a:endParaRPr>
          </a:p>
        </p:txBody>
      </p:sp>
      <p:sp>
        <p:nvSpPr>
          <p:cNvPr id="4590" name="Google Shape;4590;p138"/>
          <p:cNvSpPr/>
          <p:nvPr/>
        </p:nvSpPr>
        <p:spPr>
          <a:xfrm>
            <a:off x="6178274" y="3100166"/>
            <a:ext cx="1709400" cy="342900"/>
          </a:xfrm>
          <a:prstGeom prst="roundRect">
            <a:avLst>
              <a:gd fmla="val 1674" name="adj"/>
            </a:avLst>
          </a:prstGeom>
          <a:solidFill>
            <a:srgbClr val="FFF2CC"/>
          </a:solidFill>
          <a:ln>
            <a:noFill/>
          </a:ln>
          <a:effectLst>
            <a:outerShdw blurRad="19050" rotWithShape="0" algn="ctr" dir="5400000" dist="6350">
              <a:srgbClr val="000000">
                <a:alpha val="44710"/>
              </a:srgbClr>
            </a:outerShdw>
          </a:effectLst>
        </p:spPr>
        <p:txBody>
          <a:bodyPr anchorCtr="0" anchor="ctr" bIns="73150" lIns="47550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900">
                <a:solidFill>
                  <a:srgbClr val="757575"/>
                </a:solidFill>
                <a:latin typeface="Roboto"/>
                <a:ea typeface="Roboto"/>
                <a:cs typeface="Roboto"/>
                <a:sym typeface="Roboto"/>
              </a:rPr>
              <a:t>Do you need updates or low latency?</a:t>
            </a:r>
            <a:endParaRPr b="0" i="0" sz="900" u="none" cap="none" strike="noStrike">
              <a:solidFill>
                <a:srgbClr val="757575"/>
              </a:solidFill>
              <a:latin typeface="Roboto"/>
              <a:ea typeface="Roboto"/>
              <a:cs typeface="Roboto"/>
              <a:sym typeface="Roboto"/>
            </a:endParaRPr>
          </a:p>
        </p:txBody>
      </p:sp>
      <p:sp>
        <p:nvSpPr>
          <p:cNvPr id="4591" name="Google Shape;4591;p138"/>
          <p:cNvSpPr/>
          <p:nvPr/>
        </p:nvSpPr>
        <p:spPr>
          <a:xfrm>
            <a:off x="6283336" y="3134441"/>
            <a:ext cx="297000" cy="274500"/>
          </a:xfrm>
          <a:prstGeom prst="hexagon">
            <a:avLst>
              <a:gd fmla="val 25000" name="adj"/>
              <a:gd fmla="val 115470" name="vf"/>
            </a:avLst>
          </a:prstGeom>
          <a:solidFill>
            <a:srgbClr val="FBBC0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rgbClr val="FFFFFF"/>
                </a:solidFill>
                <a:latin typeface="Google Sans"/>
                <a:ea typeface="Google Sans"/>
                <a:cs typeface="Google Sans"/>
                <a:sym typeface="Google Sans"/>
              </a:rPr>
              <a:t>?</a:t>
            </a:r>
            <a:endParaRPr sz="1500">
              <a:solidFill>
                <a:srgbClr val="FFFFFF"/>
              </a:solidFill>
              <a:latin typeface="Google Sans"/>
              <a:ea typeface="Google Sans"/>
              <a:cs typeface="Google Sans"/>
              <a:sym typeface="Google Sans"/>
            </a:endParaRPr>
          </a:p>
        </p:txBody>
      </p:sp>
      <p:sp>
        <p:nvSpPr>
          <p:cNvPr id="4592" name="Google Shape;4592;p138"/>
          <p:cNvSpPr/>
          <p:nvPr/>
        </p:nvSpPr>
        <p:spPr>
          <a:xfrm>
            <a:off x="1301474" y="3100166"/>
            <a:ext cx="1606800" cy="342900"/>
          </a:xfrm>
          <a:prstGeom prst="roundRect">
            <a:avLst>
              <a:gd fmla="val 1674" name="adj"/>
            </a:avLst>
          </a:prstGeom>
          <a:solidFill>
            <a:srgbClr val="FFF2CC"/>
          </a:solidFill>
          <a:ln>
            <a:noFill/>
          </a:ln>
          <a:effectLst>
            <a:outerShdw blurRad="19050" rotWithShape="0" algn="ctr" dir="5400000" dist="6350">
              <a:srgbClr val="000000">
                <a:alpha val="44710"/>
              </a:srgbClr>
            </a:outerShdw>
          </a:effectLst>
        </p:spPr>
        <p:txBody>
          <a:bodyPr anchorCtr="0" anchor="ctr" bIns="73150" lIns="429775"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900">
                <a:solidFill>
                  <a:srgbClr val="757575"/>
                </a:solidFill>
                <a:latin typeface="Roboto"/>
                <a:ea typeface="Roboto"/>
                <a:cs typeface="Roboto"/>
                <a:sym typeface="Roboto"/>
              </a:rPr>
              <a:t>Do you need horizontal scalability?</a:t>
            </a:r>
            <a:endParaRPr b="0" i="0" sz="900" u="none" cap="none" strike="noStrike">
              <a:solidFill>
                <a:srgbClr val="757575"/>
              </a:solidFill>
              <a:latin typeface="Roboto"/>
              <a:ea typeface="Roboto"/>
              <a:cs typeface="Roboto"/>
              <a:sym typeface="Roboto"/>
            </a:endParaRPr>
          </a:p>
        </p:txBody>
      </p:sp>
      <p:sp>
        <p:nvSpPr>
          <p:cNvPr id="4593" name="Google Shape;4593;p138"/>
          <p:cNvSpPr/>
          <p:nvPr/>
        </p:nvSpPr>
        <p:spPr>
          <a:xfrm>
            <a:off x="1368436" y="3134441"/>
            <a:ext cx="297000" cy="274500"/>
          </a:xfrm>
          <a:prstGeom prst="hexagon">
            <a:avLst>
              <a:gd fmla="val 25000" name="adj"/>
              <a:gd fmla="val 115470" name="vf"/>
            </a:avLst>
          </a:prstGeom>
          <a:solidFill>
            <a:srgbClr val="FBBC0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rgbClr val="FFFFFF"/>
                </a:solidFill>
                <a:latin typeface="Google Sans"/>
                <a:ea typeface="Google Sans"/>
                <a:cs typeface="Google Sans"/>
                <a:sym typeface="Google Sans"/>
              </a:rPr>
              <a:t>?</a:t>
            </a:r>
            <a:endParaRPr sz="1500">
              <a:solidFill>
                <a:srgbClr val="FFFFFF"/>
              </a:solidFill>
              <a:latin typeface="Google Sans"/>
              <a:ea typeface="Google Sans"/>
              <a:cs typeface="Google Sans"/>
              <a:sym typeface="Google Sans"/>
            </a:endParaRPr>
          </a:p>
        </p:txBody>
      </p:sp>
      <p:sp>
        <p:nvSpPr>
          <p:cNvPr id="4594" name="Google Shape;4594;p138"/>
          <p:cNvSpPr txBox="1"/>
          <p:nvPr/>
        </p:nvSpPr>
        <p:spPr>
          <a:xfrm>
            <a:off x="7255764" y="3661030"/>
            <a:ext cx="365700" cy="228600"/>
          </a:xfrm>
          <a:prstGeom prst="rect">
            <a:avLst/>
          </a:prstGeom>
          <a:solidFill>
            <a:srgbClr val="EA4335"/>
          </a:solidFill>
          <a:ln>
            <a:noFill/>
          </a:ln>
          <a:effectLst>
            <a:outerShdw blurRad="19050" rotWithShape="0" algn="ctr" dir="5400000" dist="6350">
              <a:srgbClr val="000000">
                <a:alpha val="44710"/>
              </a:srgbClr>
            </a:outerShdw>
          </a:effectLst>
        </p:spPr>
        <p:txBody>
          <a:bodyPr anchorCtr="0" anchor="ctr" bIns="45725" lIns="45725" spcFirstLastPara="1" rIns="45725" wrap="square" tIns="45725">
            <a:noAutofit/>
          </a:bodyPr>
          <a:lstStyle/>
          <a:p>
            <a:pPr indent="0" lvl="0" marL="0" marR="0" rtl="0" algn="ctr">
              <a:lnSpc>
                <a:spcPct val="121428"/>
              </a:lnSpc>
              <a:spcBef>
                <a:spcPts val="200"/>
              </a:spcBef>
              <a:spcAft>
                <a:spcPts val="0"/>
              </a:spcAft>
              <a:buNone/>
            </a:pPr>
            <a:r>
              <a:rPr lang="en" sz="900">
                <a:solidFill>
                  <a:srgbClr val="FFFFFF"/>
                </a:solidFill>
                <a:latin typeface="Roboto"/>
                <a:ea typeface="Roboto"/>
                <a:cs typeface="Roboto"/>
                <a:sym typeface="Roboto"/>
              </a:rPr>
              <a:t>No</a:t>
            </a:r>
            <a:endParaRPr sz="900">
              <a:solidFill>
                <a:srgbClr val="FFFFFF"/>
              </a:solidFill>
              <a:latin typeface="Roboto"/>
              <a:ea typeface="Roboto"/>
              <a:cs typeface="Roboto"/>
              <a:sym typeface="Roboto"/>
            </a:endParaRPr>
          </a:p>
        </p:txBody>
      </p:sp>
      <p:sp>
        <p:nvSpPr>
          <p:cNvPr id="4595" name="Google Shape;4595;p138"/>
          <p:cNvSpPr txBox="1"/>
          <p:nvPr/>
        </p:nvSpPr>
        <p:spPr>
          <a:xfrm>
            <a:off x="6446520" y="3661030"/>
            <a:ext cx="365700" cy="228600"/>
          </a:xfrm>
          <a:prstGeom prst="rect">
            <a:avLst/>
          </a:prstGeom>
          <a:solidFill>
            <a:srgbClr val="34A853"/>
          </a:solidFill>
          <a:ln>
            <a:noFill/>
          </a:ln>
          <a:effectLst>
            <a:outerShdw blurRad="19050" rotWithShape="0" algn="ctr" dir="5400000" dist="6350">
              <a:srgbClr val="000000">
                <a:alpha val="44710"/>
              </a:srgbClr>
            </a:outerShdw>
          </a:effectLst>
        </p:spPr>
        <p:txBody>
          <a:bodyPr anchorCtr="0" anchor="ctr" bIns="45725" lIns="45725" spcFirstLastPara="1" rIns="45725" wrap="square" tIns="45725">
            <a:noAutofit/>
          </a:bodyPr>
          <a:lstStyle/>
          <a:p>
            <a:pPr indent="0" lvl="0" marL="0" marR="0" rtl="0" algn="ctr">
              <a:lnSpc>
                <a:spcPct val="121428"/>
              </a:lnSpc>
              <a:spcBef>
                <a:spcPts val="200"/>
              </a:spcBef>
              <a:spcAft>
                <a:spcPts val="0"/>
              </a:spcAft>
              <a:buNone/>
            </a:pPr>
            <a:r>
              <a:rPr lang="en" sz="900">
                <a:solidFill>
                  <a:srgbClr val="FFFFFF"/>
                </a:solidFill>
                <a:latin typeface="Roboto"/>
                <a:ea typeface="Roboto"/>
                <a:cs typeface="Roboto"/>
                <a:sym typeface="Roboto"/>
              </a:rPr>
              <a:t>Yes</a:t>
            </a:r>
            <a:endParaRPr sz="900">
              <a:solidFill>
                <a:srgbClr val="FFFFFF"/>
              </a:solidFill>
              <a:latin typeface="Roboto"/>
              <a:ea typeface="Roboto"/>
              <a:cs typeface="Roboto"/>
              <a:sym typeface="Roboto"/>
            </a:endParaRPr>
          </a:p>
        </p:txBody>
      </p:sp>
      <p:cxnSp>
        <p:nvCxnSpPr>
          <p:cNvPr id="4596" name="Google Shape;4596;p138"/>
          <p:cNvCxnSpPr>
            <a:stCxn id="4594" idx="3"/>
            <a:endCxn id="4575" idx="0"/>
          </p:cNvCxnSpPr>
          <p:nvPr/>
        </p:nvCxnSpPr>
        <p:spPr>
          <a:xfrm>
            <a:off x="7621464" y="3775330"/>
            <a:ext cx="78300" cy="332400"/>
          </a:xfrm>
          <a:prstGeom prst="bentConnector2">
            <a:avLst/>
          </a:prstGeom>
          <a:noFill/>
          <a:ln cap="flat" cmpd="sng" w="19050">
            <a:solidFill>
              <a:srgbClr val="EA4335"/>
            </a:solidFill>
            <a:prstDash val="solid"/>
            <a:round/>
            <a:headEnd len="med" w="med" type="none"/>
            <a:tailEnd len="med" w="med" type="triangle"/>
          </a:ln>
        </p:spPr>
      </p:cxnSp>
      <p:cxnSp>
        <p:nvCxnSpPr>
          <p:cNvPr id="4597" name="Google Shape;4597;p138"/>
          <p:cNvCxnSpPr>
            <a:stCxn id="4595" idx="1"/>
            <a:endCxn id="4572" idx="0"/>
          </p:cNvCxnSpPr>
          <p:nvPr/>
        </p:nvCxnSpPr>
        <p:spPr>
          <a:xfrm flipH="1">
            <a:off x="6366420" y="3775330"/>
            <a:ext cx="80100" cy="332400"/>
          </a:xfrm>
          <a:prstGeom prst="bentConnector2">
            <a:avLst/>
          </a:prstGeom>
          <a:noFill/>
          <a:ln cap="flat" cmpd="sng" w="19050">
            <a:solidFill>
              <a:srgbClr val="34A853"/>
            </a:solidFill>
            <a:prstDash val="solid"/>
            <a:round/>
            <a:headEnd len="med" w="med" type="none"/>
            <a:tailEnd len="med" w="med" type="triangle"/>
          </a:ln>
        </p:spPr>
      </p:cxnSp>
      <p:cxnSp>
        <p:nvCxnSpPr>
          <p:cNvPr id="4598" name="Google Shape;4598;p138"/>
          <p:cNvCxnSpPr>
            <a:stCxn id="4559" idx="3"/>
            <a:endCxn id="4590" idx="0"/>
          </p:cNvCxnSpPr>
          <p:nvPr/>
        </p:nvCxnSpPr>
        <p:spPr>
          <a:xfrm>
            <a:off x="5535300" y="2264189"/>
            <a:ext cx="1497600" cy="836100"/>
          </a:xfrm>
          <a:prstGeom prst="bentConnector2">
            <a:avLst/>
          </a:prstGeom>
          <a:noFill/>
          <a:ln cap="flat" cmpd="sng" w="9525">
            <a:solidFill>
              <a:srgbClr val="34A853"/>
            </a:solidFill>
            <a:prstDash val="solid"/>
            <a:round/>
            <a:headEnd len="med" w="med" type="none"/>
            <a:tailEnd len="med" w="med" type="none"/>
          </a:ln>
        </p:spPr>
      </p:cxnSp>
      <p:sp>
        <p:nvSpPr>
          <p:cNvPr id="4599" name="Google Shape;4599;p138"/>
          <p:cNvSpPr txBox="1"/>
          <p:nvPr/>
        </p:nvSpPr>
        <p:spPr>
          <a:xfrm>
            <a:off x="6077538" y="2133988"/>
            <a:ext cx="635100" cy="245700"/>
          </a:xfrm>
          <a:prstGeom prst="rect">
            <a:avLst/>
          </a:prstGeom>
          <a:solidFill>
            <a:srgbClr val="34A853"/>
          </a:solidFill>
          <a:ln>
            <a:noFill/>
          </a:ln>
          <a:effectLst>
            <a:outerShdw blurRad="19050" rotWithShape="0" algn="ctr" dir="5400000" dist="6350">
              <a:srgbClr val="000000">
                <a:alpha val="44710"/>
              </a:srgbClr>
            </a:outerShdw>
          </a:effectLst>
        </p:spPr>
        <p:txBody>
          <a:bodyPr anchorCtr="0" anchor="ctr" bIns="45725" lIns="45725" spcFirstLastPara="1" rIns="45725" wrap="square" tIns="45725">
            <a:noAutofit/>
          </a:bodyPr>
          <a:lstStyle/>
          <a:p>
            <a:pPr indent="0" lvl="0" marL="0" marR="0" rtl="0" algn="ctr">
              <a:lnSpc>
                <a:spcPct val="121428"/>
              </a:lnSpc>
              <a:spcBef>
                <a:spcPts val="200"/>
              </a:spcBef>
              <a:spcAft>
                <a:spcPts val="0"/>
              </a:spcAft>
              <a:buNone/>
            </a:pPr>
            <a:r>
              <a:rPr lang="en" sz="900">
                <a:solidFill>
                  <a:srgbClr val="FFFFFF"/>
                </a:solidFill>
                <a:latin typeface="Roboto"/>
                <a:ea typeface="Roboto"/>
                <a:cs typeface="Roboto"/>
                <a:sym typeface="Roboto"/>
              </a:rPr>
              <a:t>Yes</a:t>
            </a:r>
            <a:endParaRPr sz="900">
              <a:solidFill>
                <a:srgbClr val="FFFFFF"/>
              </a:solidFill>
              <a:latin typeface="Roboto"/>
              <a:ea typeface="Roboto"/>
              <a:cs typeface="Roboto"/>
              <a:sym typeface="Roboto"/>
            </a:endParaRPr>
          </a:p>
        </p:txBody>
      </p:sp>
      <p:cxnSp>
        <p:nvCxnSpPr>
          <p:cNvPr id="4600" name="Google Shape;4600;p138"/>
          <p:cNvCxnSpPr>
            <a:stCxn id="4595" idx="3"/>
            <a:endCxn id="4594" idx="1"/>
          </p:cNvCxnSpPr>
          <p:nvPr/>
        </p:nvCxnSpPr>
        <p:spPr>
          <a:xfrm>
            <a:off x="6812220" y="3775330"/>
            <a:ext cx="443400" cy="0"/>
          </a:xfrm>
          <a:prstGeom prst="straightConnector1">
            <a:avLst/>
          </a:prstGeom>
          <a:noFill/>
          <a:ln cap="flat" cmpd="sng" w="19050">
            <a:solidFill>
              <a:srgbClr val="3B83F3"/>
            </a:solidFill>
            <a:prstDash val="solid"/>
            <a:round/>
            <a:headEnd len="med" w="med" type="none"/>
            <a:tailEnd len="med" w="med" type="none"/>
          </a:ln>
        </p:spPr>
      </p:cxnSp>
      <p:cxnSp>
        <p:nvCxnSpPr>
          <p:cNvPr id="4601" name="Google Shape;4601;p138"/>
          <p:cNvCxnSpPr>
            <a:stCxn id="4590" idx="2"/>
          </p:cNvCxnSpPr>
          <p:nvPr/>
        </p:nvCxnSpPr>
        <p:spPr>
          <a:xfrm flipH="1">
            <a:off x="7032674" y="3443066"/>
            <a:ext cx="300" cy="333300"/>
          </a:xfrm>
          <a:prstGeom prst="straightConnector1">
            <a:avLst/>
          </a:prstGeom>
          <a:noFill/>
          <a:ln cap="flat" cmpd="sng" w="19050">
            <a:solidFill>
              <a:srgbClr val="3B83F3"/>
            </a:solidFill>
            <a:prstDash val="solid"/>
            <a:round/>
            <a:headEnd len="med" w="med" type="none"/>
            <a:tailEnd len="med" w="med" type="none"/>
          </a:ln>
        </p:spPr>
      </p:cxnSp>
      <p:sp>
        <p:nvSpPr>
          <p:cNvPr id="4602" name="Google Shape;4602;p138"/>
          <p:cNvSpPr txBox="1"/>
          <p:nvPr/>
        </p:nvSpPr>
        <p:spPr>
          <a:xfrm>
            <a:off x="2340864" y="3661030"/>
            <a:ext cx="365700" cy="228600"/>
          </a:xfrm>
          <a:prstGeom prst="rect">
            <a:avLst/>
          </a:prstGeom>
          <a:solidFill>
            <a:srgbClr val="34A853"/>
          </a:solidFill>
          <a:ln>
            <a:noFill/>
          </a:ln>
          <a:effectLst>
            <a:outerShdw blurRad="19050" rotWithShape="0" algn="ctr" dir="5400000" dist="6350">
              <a:srgbClr val="000000">
                <a:alpha val="44710"/>
              </a:srgbClr>
            </a:outerShdw>
          </a:effectLst>
        </p:spPr>
        <p:txBody>
          <a:bodyPr anchorCtr="0" anchor="ctr" bIns="45725" lIns="45725" spcFirstLastPara="1" rIns="45725" wrap="square" tIns="45725">
            <a:noAutofit/>
          </a:bodyPr>
          <a:lstStyle/>
          <a:p>
            <a:pPr indent="0" lvl="0" marL="0" marR="0" rtl="0" algn="ctr">
              <a:lnSpc>
                <a:spcPct val="121428"/>
              </a:lnSpc>
              <a:spcBef>
                <a:spcPts val="200"/>
              </a:spcBef>
              <a:spcAft>
                <a:spcPts val="0"/>
              </a:spcAft>
              <a:buNone/>
            </a:pPr>
            <a:r>
              <a:rPr lang="en" sz="900">
                <a:solidFill>
                  <a:srgbClr val="FFFFFF"/>
                </a:solidFill>
                <a:latin typeface="Roboto"/>
                <a:ea typeface="Roboto"/>
                <a:cs typeface="Roboto"/>
                <a:sym typeface="Roboto"/>
              </a:rPr>
              <a:t>Yes</a:t>
            </a:r>
            <a:endParaRPr sz="900">
              <a:solidFill>
                <a:srgbClr val="FFFFFF"/>
              </a:solidFill>
              <a:latin typeface="Roboto"/>
              <a:ea typeface="Roboto"/>
              <a:cs typeface="Roboto"/>
              <a:sym typeface="Roboto"/>
            </a:endParaRPr>
          </a:p>
        </p:txBody>
      </p:sp>
      <p:sp>
        <p:nvSpPr>
          <p:cNvPr id="4603" name="Google Shape;4603;p138"/>
          <p:cNvSpPr txBox="1"/>
          <p:nvPr/>
        </p:nvSpPr>
        <p:spPr>
          <a:xfrm>
            <a:off x="1531620" y="3661030"/>
            <a:ext cx="365700" cy="228600"/>
          </a:xfrm>
          <a:prstGeom prst="rect">
            <a:avLst/>
          </a:prstGeom>
          <a:solidFill>
            <a:srgbClr val="EA4335"/>
          </a:solidFill>
          <a:ln>
            <a:noFill/>
          </a:ln>
          <a:effectLst>
            <a:outerShdw blurRad="19050" rotWithShape="0" algn="ctr" dir="5400000" dist="6350">
              <a:srgbClr val="000000">
                <a:alpha val="44710"/>
              </a:srgbClr>
            </a:outerShdw>
          </a:effectLst>
        </p:spPr>
        <p:txBody>
          <a:bodyPr anchorCtr="0" anchor="ctr" bIns="45725" lIns="45725" spcFirstLastPara="1" rIns="45725" wrap="square" tIns="45725">
            <a:noAutofit/>
          </a:bodyPr>
          <a:lstStyle/>
          <a:p>
            <a:pPr indent="0" lvl="0" marL="0" marR="0" rtl="0" algn="ctr">
              <a:lnSpc>
                <a:spcPct val="121428"/>
              </a:lnSpc>
              <a:spcBef>
                <a:spcPts val="200"/>
              </a:spcBef>
              <a:spcAft>
                <a:spcPts val="0"/>
              </a:spcAft>
              <a:buNone/>
            </a:pPr>
            <a:r>
              <a:rPr lang="en" sz="900">
                <a:solidFill>
                  <a:srgbClr val="FFFFFF"/>
                </a:solidFill>
                <a:latin typeface="Roboto"/>
                <a:ea typeface="Roboto"/>
                <a:cs typeface="Roboto"/>
                <a:sym typeface="Roboto"/>
              </a:rPr>
              <a:t>No</a:t>
            </a:r>
            <a:endParaRPr sz="900">
              <a:solidFill>
                <a:srgbClr val="FFFFFF"/>
              </a:solidFill>
              <a:latin typeface="Roboto"/>
              <a:ea typeface="Roboto"/>
              <a:cs typeface="Roboto"/>
              <a:sym typeface="Roboto"/>
            </a:endParaRPr>
          </a:p>
        </p:txBody>
      </p:sp>
      <p:cxnSp>
        <p:nvCxnSpPr>
          <p:cNvPr id="4604" name="Google Shape;4604;p138"/>
          <p:cNvCxnSpPr>
            <a:stCxn id="4602" idx="3"/>
          </p:cNvCxnSpPr>
          <p:nvPr/>
        </p:nvCxnSpPr>
        <p:spPr>
          <a:xfrm>
            <a:off x="2706564" y="3775330"/>
            <a:ext cx="78300" cy="332400"/>
          </a:xfrm>
          <a:prstGeom prst="bentConnector2">
            <a:avLst/>
          </a:prstGeom>
          <a:noFill/>
          <a:ln cap="flat" cmpd="sng" w="19050">
            <a:solidFill>
              <a:srgbClr val="34A853"/>
            </a:solidFill>
            <a:prstDash val="solid"/>
            <a:round/>
            <a:headEnd len="med" w="med" type="none"/>
            <a:tailEnd len="med" w="med" type="triangle"/>
          </a:ln>
        </p:spPr>
      </p:cxnSp>
      <p:cxnSp>
        <p:nvCxnSpPr>
          <p:cNvPr id="4605" name="Google Shape;4605;p138"/>
          <p:cNvCxnSpPr>
            <a:stCxn id="4603" idx="1"/>
          </p:cNvCxnSpPr>
          <p:nvPr/>
        </p:nvCxnSpPr>
        <p:spPr>
          <a:xfrm flipH="1">
            <a:off x="1451520" y="3775330"/>
            <a:ext cx="80100" cy="332400"/>
          </a:xfrm>
          <a:prstGeom prst="bentConnector2">
            <a:avLst/>
          </a:prstGeom>
          <a:noFill/>
          <a:ln cap="flat" cmpd="sng" w="19050">
            <a:solidFill>
              <a:srgbClr val="EA4335"/>
            </a:solidFill>
            <a:prstDash val="solid"/>
            <a:round/>
            <a:headEnd len="med" w="med" type="none"/>
            <a:tailEnd len="med" w="med" type="triangle"/>
          </a:ln>
        </p:spPr>
      </p:cxnSp>
      <p:cxnSp>
        <p:nvCxnSpPr>
          <p:cNvPr id="4606" name="Google Shape;4606;p138"/>
          <p:cNvCxnSpPr>
            <a:stCxn id="4603" idx="3"/>
            <a:endCxn id="4602" idx="1"/>
          </p:cNvCxnSpPr>
          <p:nvPr/>
        </p:nvCxnSpPr>
        <p:spPr>
          <a:xfrm>
            <a:off x="1897320" y="3775330"/>
            <a:ext cx="443400" cy="0"/>
          </a:xfrm>
          <a:prstGeom prst="straightConnector1">
            <a:avLst/>
          </a:prstGeom>
          <a:noFill/>
          <a:ln cap="flat" cmpd="sng" w="19050">
            <a:solidFill>
              <a:srgbClr val="3B83F3"/>
            </a:solidFill>
            <a:prstDash val="solid"/>
            <a:round/>
            <a:headEnd len="med" w="med" type="none"/>
            <a:tailEnd len="med" w="med" type="none"/>
          </a:ln>
        </p:spPr>
      </p:cxnSp>
      <p:cxnSp>
        <p:nvCxnSpPr>
          <p:cNvPr id="4607" name="Google Shape;4607;p138"/>
          <p:cNvCxnSpPr/>
          <p:nvPr/>
        </p:nvCxnSpPr>
        <p:spPr>
          <a:xfrm flipH="1">
            <a:off x="2117849" y="3443066"/>
            <a:ext cx="300" cy="333300"/>
          </a:xfrm>
          <a:prstGeom prst="straightConnector1">
            <a:avLst/>
          </a:prstGeom>
          <a:noFill/>
          <a:ln cap="flat" cmpd="sng" w="19050">
            <a:solidFill>
              <a:srgbClr val="3B83F3"/>
            </a:solidFill>
            <a:prstDash val="solid"/>
            <a:round/>
            <a:headEnd len="med" w="med" type="none"/>
            <a:tailEnd len="med" w="med" type="none"/>
          </a:ln>
        </p:spPr>
      </p:cxnSp>
      <p:cxnSp>
        <p:nvCxnSpPr>
          <p:cNvPr id="4608" name="Google Shape;4608;p138"/>
          <p:cNvCxnSpPr>
            <a:stCxn id="4560" idx="1"/>
            <a:endCxn id="4592" idx="3"/>
          </p:cNvCxnSpPr>
          <p:nvPr/>
        </p:nvCxnSpPr>
        <p:spPr>
          <a:xfrm rot="10800000">
            <a:off x="2908125" y="3271616"/>
            <a:ext cx="809100" cy="0"/>
          </a:xfrm>
          <a:prstGeom prst="straightConnector1">
            <a:avLst/>
          </a:prstGeom>
          <a:noFill/>
          <a:ln cap="flat" cmpd="sng" w="19050">
            <a:solidFill>
              <a:srgbClr val="34A853"/>
            </a:solidFill>
            <a:prstDash val="solid"/>
            <a:round/>
            <a:headEnd len="med" w="med" type="none"/>
            <a:tailEnd len="med" w="med" type="triangle"/>
          </a:ln>
        </p:spPr>
      </p:cxnSp>
      <p:sp>
        <p:nvSpPr>
          <p:cNvPr id="4609" name="Google Shape;4609;p138"/>
          <p:cNvSpPr txBox="1"/>
          <p:nvPr/>
        </p:nvSpPr>
        <p:spPr>
          <a:xfrm>
            <a:off x="3129974" y="3165730"/>
            <a:ext cx="365700" cy="228600"/>
          </a:xfrm>
          <a:prstGeom prst="rect">
            <a:avLst/>
          </a:prstGeom>
          <a:solidFill>
            <a:srgbClr val="34A853"/>
          </a:solidFill>
          <a:ln>
            <a:noFill/>
          </a:ln>
          <a:effectLst>
            <a:outerShdw blurRad="19050" rotWithShape="0" algn="ctr" dir="5400000" dist="6350">
              <a:srgbClr val="000000">
                <a:alpha val="44710"/>
              </a:srgbClr>
            </a:outerShdw>
          </a:effectLst>
        </p:spPr>
        <p:txBody>
          <a:bodyPr anchorCtr="0" anchor="ctr" bIns="45725" lIns="45725" spcFirstLastPara="1" rIns="45725" wrap="square" tIns="45725">
            <a:noAutofit/>
          </a:bodyPr>
          <a:lstStyle/>
          <a:p>
            <a:pPr indent="0" lvl="0" marL="0" marR="0" rtl="0" algn="ctr">
              <a:lnSpc>
                <a:spcPct val="121428"/>
              </a:lnSpc>
              <a:spcBef>
                <a:spcPts val="200"/>
              </a:spcBef>
              <a:spcAft>
                <a:spcPts val="0"/>
              </a:spcAft>
              <a:buNone/>
            </a:pPr>
            <a:r>
              <a:rPr lang="en" sz="900">
                <a:solidFill>
                  <a:srgbClr val="FFFFFF"/>
                </a:solidFill>
                <a:latin typeface="Roboto"/>
                <a:ea typeface="Roboto"/>
                <a:cs typeface="Roboto"/>
                <a:sym typeface="Roboto"/>
              </a:rPr>
              <a:t>Yes</a:t>
            </a:r>
            <a:endParaRPr sz="900">
              <a:solidFill>
                <a:srgbClr val="FFFFFF"/>
              </a:solidFill>
              <a:latin typeface="Roboto"/>
              <a:ea typeface="Roboto"/>
              <a:cs typeface="Roboto"/>
              <a:sym typeface="Roboto"/>
            </a:endParaRPr>
          </a:p>
        </p:txBody>
      </p:sp>
      <p:sp>
        <p:nvSpPr>
          <p:cNvPr id="4610" name="Google Shape;4610;p138"/>
          <p:cNvSpPr txBox="1"/>
          <p:nvPr/>
        </p:nvSpPr>
        <p:spPr>
          <a:xfrm>
            <a:off x="3438450" y="4813975"/>
            <a:ext cx="5659500" cy="2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800" u="sng">
                <a:solidFill>
                  <a:srgbClr val="3B83F3"/>
                </a:solidFill>
                <a:latin typeface="Google Sans"/>
                <a:ea typeface="Google Sans"/>
                <a:cs typeface="Google Sans"/>
                <a:sym typeface="Google Sans"/>
                <a:hlinkClick r:id="rId9">
                  <a:extLst>
                    <a:ext uri="{A12FA001-AC4F-418D-AE19-62706E023703}">
                      <ahyp:hlinkClr val="tx"/>
                    </a:ext>
                  </a:extLst>
                </a:hlinkClick>
              </a:rPr>
              <a:t>Website</a:t>
            </a:r>
            <a:r>
              <a:rPr lang="en" sz="800">
                <a:solidFill>
                  <a:srgbClr val="546E7A"/>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4" name="Shape 4614"/>
        <p:cNvGrpSpPr/>
        <p:nvPr/>
      </p:nvGrpSpPr>
      <p:grpSpPr>
        <a:xfrm>
          <a:off x="0" y="0"/>
          <a:ext cx="0" cy="0"/>
          <a:chOff x="0" y="0"/>
          <a:chExt cx="0" cy="0"/>
        </a:xfrm>
      </p:grpSpPr>
      <p:sp>
        <p:nvSpPr>
          <p:cNvPr id="4615" name="Google Shape;4615;p1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Cloud Storage Bucket</a:t>
            </a:r>
            <a:endParaRPr/>
          </a:p>
        </p:txBody>
      </p:sp>
      <p:sp>
        <p:nvSpPr>
          <p:cNvPr id="4616" name="Google Shape;4616;p139"/>
          <p:cNvSpPr txBox="1"/>
          <p:nvPr>
            <p:ph idx="1" type="body"/>
          </p:nvPr>
        </p:nvSpPr>
        <p:spPr>
          <a:xfrm>
            <a:off x="1303800" y="1990050"/>
            <a:ext cx="48600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a:t>
            </a:r>
            <a:r>
              <a:rPr b="1" lang="en"/>
              <a:t>STORAGE</a:t>
            </a:r>
            <a:r>
              <a:rPr lang="en"/>
              <a:t> &gt; </a:t>
            </a:r>
            <a:r>
              <a:rPr b="1" lang="en"/>
              <a:t>Storage</a:t>
            </a:r>
            <a:r>
              <a:rPr lang="en"/>
              <a:t> &gt; </a:t>
            </a:r>
            <a:r>
              <a:rPr b="1" lang="en"/>
              <a:t>CREATE</a:t>
            </a:r>
            <a:r>
              <a:rPr lang="en"/>
              <a:t> </a:t>
            </a:r>
            <a:r>
              <a:rPr b="1" lang="en"/>
              <a:t>BUCKET</a:t>
            </a:r>
            <a:endParaRPr b="1"/>
          </a:p>
          <a:p>
            <a:pPr indent="0" lvl="0" marL="0" rtl="0" algn="l">
              <a:spcBef>
                <a:spcPts val="1600"/>
              </a:spcBef>
              <a:spcAft>
                <a:spcPts val="0"/>
              </a:spcAft>
              <a:buNone/>
            </a:pPr>
            <a:r>
              <a:rPr lang="en"/>
              <a:t>Give it a name; for instance ba775-xx, where xx are your initials. </a:t>
            </a:r>
            <a:endParaRPr/>
          </a:p>
          <a:p>
            <a:pPr indent="0" lvl="0" marL="0" rtl="0" algn="l">
              <a:spcBef>
                <a:spcPts val="1600"/>
              </a:spcBef>
              <a:spcAft>
                <a:spcPts val="1600"/>
              </a:spcAft>
              <a:buNone/>
            </a:pPr>
            <a:r>
              <a:rPr lang="en"/>
              <a:t>Note: </a:t>
            </a:r>
            <a:r>
              <a:rPr lang="en"/>
              <a:t>Bucket names are universally unique.</a:t>
            </a:r>
            <a:endParaRPr/>
          </a:p>
        </p:txBody>
      </p:sp>
      <p:pic>
        <p:nvPicPr>
          <p:cNvPr id="4617" name="Google Shape;4617;p139"/>
          <p:cNvPicPr preferRelativeResize="0"/>
          <p:nvPr/>
        </p:nvPicPr>
        <p:blipFill>
          <a:blip r:embed="rId3">
            <a:alphaModFix/>
          </a:blip>
          <a:stretch>
            <a:fillRect/>
          </a:stretch>
        </p:blipFill>
        <p:spPr>
          <a:xfrm>
            <a:off x="6451650" y="1794525"/>
            <a:ext cx="2065225" cy="2705098"/>
          </a:xfrm>
          <a:prstGeom prst="rect">
            <a:avLst/>
          </a:prstGeom>
          <a:noFill/>
          <a:ln>
            <a:noFill/>
          </a:ln>
          <a:effectLst>
            <a:outerShdw blurRad="57150" rotWithShape="0" algn="bl" dir="5400000" dist="19050">
              <a:srgbClr val="000000">
                <a:alpha val="50000"/>
              </a:srgbClr>
            </a:outerShdw>
          </a:effectLst>
        </p:spPr>
      </p:pic>
      <p:pic>
        <p:nvPicPr>
          <p:cNvPr id="4618" name="Google Shape;4618;p139"/>
          <p:cNvPicPr preferRelativeResize="0"/>
          <p:nvPr/>
        </p:nvPicPr>
        <p:blipFill>
          <a:blip r:embed="rId4">
            <a:alphaModFix/>
          </a:blip>
          <a:stretch>
            <a:fillRect/>
          </a:stretch>
        </p:blipFill>
        <p:spPr>
          <a:xfrm>
            <a:off x="6975250" y="318700"/>
            <a:ext cx="1101775" cy="11017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2" name="Shape 4622"/>
        <p:cNvGrpSpPr/>
        <p:nvPr/>
      </p:nvGrpSpPr>
      <p:grpSpPr>
        <a:xfrm>
          <a:off x="0" y="0"/>
          <a:ext cx="0" cy="0"/>
          <a:chOff x="0" y="0"/>
          <a:chExt cx="0" cy="0"/>
        </a:xfrm>
      </p:grpSpPr>
      <p:sp>
        <p:nvSpPr>
          <p:cNvPr id="4623" name="Google Shape;4623;p1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Storage - Upload Files</a:t>
            </a:r>
            <a:endParaRPr/>
          </a:p>
        </p:txBody>
      </p:sp>
      <p:sp>
        <p:nvSpPr>
          <p:cNvPr id="4624" name="Google Shape;4624;p14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storage buckets through the UI work very similar to a Dropbox folder. </a:t>
            </a:r>
            <a:endParaRPr/>
          </a:p>
          <a:p>
            <a:pPr indent="0" lvl="0" marL="0" rtl="0" algn="l">
              <a:spcBef>
                <a:spcPts val="1600"/>
              </a:spcBef>
              <a:spcAft>
                <a:spcPts val="0"/>
              </a:spcAft>
              <a:buNone/>
            </a:pPr>
            <a:r>
              <a:rPr lang="en"/>
              <a:t>Upload </a:t>
            </a:r>
            <a:r>
              <a:rPr lang="en">
                <a:highlight>
                  <a:srgbClr val="D9D9D9"/>
                </a:highlight>
              </a:rPr>
              <a:t>data/</a:t>
            </a:r>
            <a:r>
              <a:rPr lang="en">
                <a:highlight>
                  <a:srgbClr val="D9D9D9"/>
                </a:highlight>
              </a:rPr>
              <a:t>GOT-battles.csv</a:t>
            </a:r>
            <a:r>
              <a:rPr lang="en"/>
              <a:t> to the bucket you just created.</a:t>
            </a:r>
            <a:endParaRPr/>
          </a:p>
          <a:p>
            <a:pPr indent="0" lvl="0" marL="0" rtl="0" algn="l">
              <a:spcBef>
                <a:spcPts val="1600"/>
              </a:spcBef>
              <a:spcAft>
                <a:spcPts val="1600"/>
              </a:spcAft>
              <a:buNone/>
            </a:pPr>
            <a:r>
              <a:rPr b="1" lang="en"/>
              <a:t>NOTE</a:t>
            </a:r>
            <a:r>
              <a:rPr lang="en"/>
              <a:t>: Everyone in your project has visibility to your bucket, avoid uploading sensitive and private information.</a:t>
            </a:r>
            <a:endParaRPr/>
          </a:p>
        </p:txBody>
      </p:sp>
      <p:pic>
        <p:nvPicPr>
          <p:cNvPr id="4625" name="Google Shape;4625;p140"/>
          <p:cNvPicPr preferRelativeResize="0"/>
          <p:nvPr/>
        </p:nvPicPr>
        <p:blipFill>
          <a:blip r:embed="rId3">
            <a:alphaModFix/>
          </a:blip>
          <a:stretch>
            <a:fillRect/>
          </a:stretch>
        </p:blipFill>
        <p:spPr>
          <a:xfrm>
            <a:off x="6975250" y="318700"/>
            <a:ext cx="1101775" cy="11017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9" name="Shape 4629"/>
        <p:cNvGrpSpPr/>
        <p:nvPr/>
      </p:nvGrpSpPr>
      <p:grpSpPr>
        <a:xfrm>
          <a:off x="0" y="0"/>
          <a:ext cx="0" cy="0"/>
          <a:chOff x="0" y="0"/>
          <a:chExt cx="0" cy="0"/>
        </a:xfrm>
      </p:grpSpPr>
      <p:sp>
        <p:nvSpPr>
          <p:cNvPr id="4630" name="Google Shape;4630;p1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Console</a:t>
            </a:r>
            <a:endParaRPr/>
          </a:p>
        </p:txBody>
      </p:sp>
      <p:sp>
        <p:nvSpPr>
          <p:cNvPr id="4631" name="Google Shape;4631;p141"/>
          <p:cNvSpPr txBox="1"/>
          <p:nvPr>
            <p:ph idx="1" type="body"/>
          </p:nvPr>
        </p:nvSpPr>
        <p:spPr>
          <a:xfrm>
            <a:off x="1303800" y="1990050"/>
            <a:ext cx="352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web console and central development hub for GCP.</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3"/>
              </a:rPr>
              <a:t>http://console.cloud.google.com</a:t>
            </a:r>
            <a:r>
              <a:rPr lang="en"/>
              <a:t> will take you to GCP console. Everytime you land on a </a:t>
            </a:r>
            <a:r>
              <a:rPr lang="en"/>
              <a:t>new </a:t>
            </a:r>
            <a:r>
              <a:rPr lang="en"/>
              <a:t>GCP page make sure that are using your BU account as it could have unintended consequences!</a:t>
            </a:r>
            <a:endParaRPr/>
          </a:p>
          <a:p>
            <a:pPr indent="0" lvl="0" marL="0" rtl="0" algn="l">
              <a:spcBef>
                <a:spcPts val="1600"/>
              </a:spcBef>
              <a:spcAft>
                <a:spcPts val="1600"/>
              </a:spcAft>
              <a:buNone/>
            </a:pPr>
            <a:r>
              <a:t/>
            </a:r>
            <a:endParaRPr/>
          </a:p>
        </p:txBody>
      </p:sp>
      <p:pic>
        <p:nvPicPr>
          <p:cNvPr id="4632" name="Google Shape;4632;p141"/>
          <p:cNvPicPr preferRelativeResize="0"/>
          <p:nvPr/>
        </p:nvPicPr>
        <p:blipFill>
          <a:blip r:embed="rId4">
            <a:alphaModFix/>
          </a:blip>
          <a:stretch>
            <a:fillRect/>
          </a:stretch>
        </p:blipFill>
        <p:spPr>
          <a:xfrm>
            <a:off x="4801350" y="1759275"/>
            <a:ext cx="4014899" cy="268024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6" name="Shape 4636"/>
        <p:cNvGrpSpPr/>
        <p:nvPr/>
      </p:nvGrpSpPr>
      <p:grpSpPr>
        <a:xfrm>
          <a:off x="0" y="0"/>
          <a:ext cx="0" cy="0"/>
          <a:chOff x="0" y="0"/>
          <a:chExt cx="0" cy="0"/>
        </a:xfrm>
      </p:grpSpPr>
      <p:sp>
        <p:nvSpPr>
          <p:cNvPr id="4637" name="Google Shape;4637;p1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Shell</a:t>
            </a:r>
            <a:endParaRPr/>
          </a:p>
        </p:txBody>
      </p:sp>
      <p:sp>
        <p:nvSpPr>
          <p:cNvPr id="4638" name="Google Shape;4638;p142"/>
          <p:cNvSpPr txBox="1"/>
          <p:nvPr>
            <p:ph idx="1" type="body"/>
          </p:nvPr>
        </p:nvSpPr>
        <p:spPr>
          <a:xfrm>
            <a:off x="1303800" y="1990050"/>
            <a:ext cx="35184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Cloud Shell is an in-browser command prompt execution environment that allows you to enter commands at a terminal prompt to manage resources and services in your GCP project.</a:t>
            </a:r>
            <a:endParaRPr/>
          </a:p>
        </p:txBody>
      </p:sp>
      <p:pic>
        <p:nvPicPr>
          <p:cNvPr id="4639" name="Google Shape;4639;p142"/>
          <p:cNvPicPr preferRelativeResize="0"/>
          <p:nvPr/>
        </p:nvPicPr>
        <p:blipFill>
          <a:blip r:embed="rId3">
            <a:alphaModFix/>
          </a:blip>
          <a:stretch>
            <a:fillRect/>
          </a:stretch>
        </p:blipFill>
        <p:spPr>
          <a:xfrm>
            <a:off x="4974600" y="1750275"/>
            <a:ext cx="4017004" cy="2318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3" name="Shape 4643"/>
        <p:cNvGrpSpPr/>
        <p:nvPr/>
      </p:nvGrpSpPr>
      <p:grpSpPr>
        <a:xfrm>
          <a:off x="0" y="0"/>
          <a:ext cx="0" cy="0"/>
          <a:chOff x="0" y="0"/>
          <a:chExt cx="0" cy="0"/>
        </a:xfrm>
      </p:grpSpPr>
      <p:sp>
        <p:nvSpPr>
          <p:cNvPr id="4644" name="Google Shape;4644;p1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a Compute Engine</a:t>
            </a:r>
            <a:endParaRPr/>
          </a:p>
        </p:txBody>
      </p:sp>
      <p:sp>
        <p:nvSpPr>
          <p:cNvPr id="4645" name="Google Shape;4645;p143"/>
          <p:cNvSpPr txBox="1"/>
          <p:nvPr>
            <p:ph idx="1" type="body"/>
          </p:nvPr>
        </p:nvSpPr>
        <p:spPr>
          <a:xfrm>
            <a:off x="1303800" y="1532850"/>
            <a:ext cx="4798500" cy="31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COMPUTE &gt; Compute Engine &gt; Create a new instance</a:t>
            </a:r>
            <a:endParaRPr/>
          </a:p>
          <a:p>
            <a:pPr indent="0" lvl="0" marL="0" rtl="0" algn="l">
              <a:spcBef>
                <a:spcPts val="1600"/>
              </a:spcBef>
              <a:spcAft>
                <a:spcPts val="0"/>
              </a:spcAft>
              <a:buNone/>
            </a:pPr>
            <a:r>
              <a:rPr lang="en"/>
              <a:t>Provide a name</a:t>
            </a:r>
            <a:endParaRPr/>
          </a:p>
          <a:p>
            <a:pPr indent="0" lvl="0" marL="0" rtl="0" algn="l">
              <a:spcBef>
                <a:spcPts val="1600"/>
              </a:spcBef>
              <a:spcAft>
                <a:spcPts val="0"/>
              </a:spcAft>
              <a:buNone/>
            </a:pPr>
            <a:r>
              <a:rPr lang="en"/>
              <a:t>Leave the rest of the defaults unchanged</a:t>
            </a:r>
            <a:endParaRPr/>
          </a:p>
          <a:p>
            <a:pPr indent="0" lvl="0" marL="0" rtl="0" algn="l">
              <a:spcBef>
                <a:spcPts val="1600"/>
              </a:spcBef>
              <a:spcAft>
                <a:spcPts val="0"/>
              </a:spcAft>
              <a:buNone/>
            </a:pPr>
            <a:r>
              <a:rPr lang="en"/>
              <a:t>Notice the estimated monthly charge on the top</a:t>
            </a:r>
            <a:endParaRPr/>
          </a:p>
          <a:p>
            <a:pPr indent="0" lvl="0" marL="0" rtl="0" algn="l">
              <a:lnSpc>
                <a:spcPct val="100000"/>
              </a:lnSpc>
              <a:spcBef>
                <a:spcPts val="1600"/>
              </a:spcBef>
              <a:spcAft>
                <a:spcPts val="0"/>
              </a:spcAft>
              <a:buNone/>
            </a:pPr>
            <a:r>
              <a:rPr lang="en"/>
              <a:t>You will be charged based on the seconds </a:t>
            </a:r>
            <a:endParaRPr/>
          </a:p>
          <a:p>
            <a:pPr indent="0" lvl="0" marL="0" rtl="0" algn="l">
              <a:lnSpc>
                <a:spcPct val="100000"/>
              </a:lnSpc>
              <a:spcBef>
                <a:spcPts val="0"/>
              </a:spcBef>
              <a:spcAft>
                <a:spcPts val="0"/>
              </a:spcAft>
              <a:buNone/>
            </a:pPr>
            <a:r>
              <a:rPr lang="en"/>
              <a:t>the service was used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solidFill>
                  <a:srgbClr val="CC0000"/>
                </a:solidFill>
              </a:rPr>
              <a:t>Note: Don’t create one now. You will do it in the lab.</a:t>
            </a:r>
            <a:endParaRPr b="1">
              <a:solidFill>
                <a:srgbClr val="CC0000"/>
              </a:solidFill>
            </a:endParaRPr>
          </a:p>
          <a:p>
            <a:pPr indent="0" lvl="0" marL="0" rtl="0" algn="l">
              <a:lnSpc>
                <a:spcPct val="100000"/>
              </a:lnSpc>
              <a:spcBef>
                <a:spcPts val="0"/>
              </a:spcBef>
              <a:spcAft>
                <a:spcPts val="0"/>
              </a:spcAft>
              <a:buNone/>
            </a:pPr>
            <a:r>
              <a:t/>
            </a:r>
            <a:endParaRPr b="1">
              <a:solidFill>
                <a:srgbClr val="CC0000"/>
              </a:solidFill>
            </a:endParaRPr>
          </a:p>
          <a:p>
            <a:pPr indent="0" lvl="0" marL="0" rtl="0" algn="l">
              <a:lnSpc>
                <a:spcPct val="100000"/>
              </a:lnSpc>
              <a:spcBef>
                <a:spcPts val="0"/>
              </a:spcBef>
              <a:spcAft>
                <a:spcPts val="0"/>
              </a:spcAft>
              <a:buNone/>
            </a:pPr>
            <a:r>
              <a:rPr lang="en"/>
              <a:t>Alternatively, you can run </a:t>
            </a:r>
            <a:r>
              <a:rPr lang="en" u="sng">
                <a:solidFill>
                  <a:schemeClr val="hlink"/>
                </a:solidFill>
                <a:hlinkClick r:id="rId3"/>
              </a:rPr>
              <a:t>this script</a:t>
            </a:r>
            <a:r>
              <a:rPr lang="en"/>
              <a:t> in Cloud Shell.</a:t>
            </a:r>
            <a:endParaRPr b="1">
              <a:solidFill>
                <a:srgbClr val="CC0000"/>
              </a:solidFill>
            </a:endParaRPr>
          </a:p>
        </p:txBody>
      </p:sp>
      <p:pic>
        <p:nvPicPr>
          <p:cNvPr id="4646" name="Google Shape;4646;p143"/>
          <p:cNvPicPr preferRelativeResize="0"/>
          <p:nvPr/>
        </p:nvPicPr>
        <p:blipFill>
          <a:blip r:embed="rId4">
            <a:alphaModFix/>
          </a:blip>
          <a:stretch>
            <a:fillRect/>
          </a:stretch>
        </p:blipFill>
        <p:spPr>
          <a:xfrm>
            <a:off x="5413150" y="1842575"/>
            <a:ext cx="3441627" cy="2521775"/>
          </a:xfrm>
          <a:prstGeom prst="rect">
            <a:avLst/>
          </a:prstGeom>
          <a:noFill/>
          <a:ln>
            <a:noFill/>
          </a:ln>
          <a:effectLst>
            <a:outerShdw blurRad="57150" rotWithShape="0" algn="bl" dir="5400000" dist="19050">
              <a:srgbClr val="000000">
                <a:alpha val="50000"/>
              </a:srgbClr>
            </a:outerShdw>
          </a:effectLst>
        </p:spPr>
      </p:pic>
      <p:pic>
        <p:nvPicPr>
          <p:cNvPr id="4647" name="Google Shape;4647;p143"/>
          <p:cNvPicPr preferRelativeResize="0"/>
          <p:nvPr/>
        </p:nvPicPr>
        <p:blipFill>
          <a:blip r:embed="rId5">
            <a:alphaModFix/>
          </a:blip>
          <a:stretch>
            <a:fillRect/>
          </a:stretch>
        </p:blipFill>
        <p:spPr>
          <a:xfrm>
            <a:off x="7280450" y="528250"/>
            <a:ext cx="970600" cy="86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90"/>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Course Logistics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3F4"/>
        </a:solidFill>
      </p:bgPr>
    </p:bg>
    <p:spTree>
      <p:nvGrpSpPr>
        <p:cNvPr id="4651" name="Shape 4651"/>
        <p:cNvGrpSpPr/>
        <p:nvPr/>
      </p:nvGrpSpPr>
      <p:grpSpPr>
        <a:xfrm>
          <a:off x="0" y="0"/>
          <a:ext cx="0" cy="0"/>
          <a:chOff x="0" y="0"/>
          <a:chExt cx="0" cy="0"/>
        </a:xfrm>
      </p:grpSpPr>
      <p:pic>
        <p:nvPicPr>
          <p:cNvPr id="4652" name="Google Shape;4652;p144"/>
          <p:cNvPicPr preferRelativeResize="0"/>
          <p:nvPr/>
        </p:nvPicPr>
        <p:blipFill rotWithShape="1">
          <a:blip r:embed="rId3">
            <a:alphaModFix/>
          </a:blip>
          <a:srcRect b="0" l="0" r="0" t="0"/>
          <a:stretch/>
        </p:blipFill>
        <p:spPr>
          <a:xfrm>
            <a:off x="0" y="0"/>
            <a:ext cx="9144000" cy="5145024"/>
          </a:xfrm>
          <a:prstGeom prst="rect">
            <a:avLst/>
          </a:prstGeom>
          <a:noFill/>
          <a:ln>
            <a:noFill/>
          </a:ln>
        </p:spPr>
      </p:pic>
      <p:sp>
        <p:nvSpPr>
          <p:cNvPr id="4653" name="Google Shape;4653;p144"/>
          <p:cNvSpPr txBox="1"/>
          <p:nvPr/>
        </p:nvSpPr>
        <p:spPr>
          <a:xfrm>
            <a:off x="2114400" y="1996963"/>
            <a:ext cx="4915200" cy="115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900">
                <a:solidFill>
                  <a:schemeClr val="dk1"/>
                </a:solidFill>
                <a:latin typeface="Google Sans"/>
                <a:ea typeface="Google Sans"/>
                <a:cs typeface="Google Sans"/>
                <a:sym typeface="Google Sans"/>
              </a:rPr>
              <a:t>DEMO</a:t>
            </a:r>
            <a:endParaRPr b="1" sz="39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100">
                <a:solidFill>
                  <a:schemeClr val="accent1"/>
                </a:solidFill>
                <a:latin typeface="Roboto"/>
                <a:ea typeface="Roboto"/>
                <a:cs typeface="Roboto"/>
                <a:sym typeface="Roboto"/>
              </a:rPr>
              <a:t>Setting up a Compute Engine instance</a:t>
            </a:r>
            <a:endParaRPr sz="2700">
              <a:solidFill>
                <a:schemeClr val="dk1"/>
              </a:solidFill>
              <a:latin typeface="Google Sans"/>
              <a:ea typeface="Google Sans"/>
              <a:cs typeface="Google Sans"/>
              <a:sym typeface="Google Sans"/>
            </a:endParaRPr>
          </a:p>
        </p:txBody>
      </p:sp>
      <p:pic>
        <p:nvPicPr>
          <p:cNvPr id="4654" name="Google Shape;4654;p144"/>
          <p:cNvPicPr preferRelativeResize="0"/>
          <p:nvPr/>
        </p:nvPicPr>
        <p:blipFill>
          <a:blip r:embed="rId4">
            <a:alphaModFix/>
          </a:blip>
          <a:stretch>
            <a:fillRect/>
          </a:stretch>
        </p:blipFill>
        <p:spPr>
          <a:xfrm>
            <a:off x="4175801" y="1164150"/>
            <a:ext cx="792408" cy="704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8" name="Shape 4658"/>
        <p:cNvGrpSpPr/>
        <p:nvPr/>
      </p:nvGrpSpPr>
      <p:grpSpPr>
        <a:xfrm>
          <a:off x="0" y="0"/>
          <a:ext cx="0" cy="0"/>
          <a:chOff x="0" y="0"/>
          <a:chExt cx="0" cy="0"/>
        </a:xfrm>
      </p:grpSpPr>
      <p:sp>
        <p:nvSpPr>
          <p:cNvPr id="4659" name="Google Shape;4659;p14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Terminate or Stop</a:t>
            </a:r>
            <a:r>
              <a:rPr lang="en"/>
              <a:t> VM Instances</a:t>
            </a:r>
            <a:endParaRPr/>
          </a:p>
        </p:txBody>
      </p:sp>
      <p:sp>
        <p:nvSpPr>
          <p:cNvPr id="4660" name="Google Shape;4660;p145"/>
          <p:cNvSpPr txBox="1"/>
          <p:nvPr>
            <p:ph idx="1" type="body"/>
          </p:nvPr>
        </p:nvSpPr>
        <p:spPr>
          <a:xfrm>
            <a:off x="1303800" y="1761450"/>
            <a:ext cx="7030500" cy="32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avoid getting charged delete your instance:</a:t>
            </a:r>
            <a:endParaRPr/>
          </a:p>
          <a:p>
            <a:pPr indent="0" lvl="0" marL="0" rtl="0" algn="l">
              <a:spcBef>
                <a:spcPts val="1600"/>
              </a:spcBef>
              <a:spcAft>
                <a:spcPts val="0"/>
              </a:spcAft>
              <a:buNone/>
            </a:pPr>
            <a:r>
              <a:rPr lang="en"/>
              <a:t>From Compute Engine &gt; VM Instances &gt; select the instance you want to delete and press DELETE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Note: You can have 1 f1-micro instance running all the time at no cost. It’s a part of Google’s free tier.</a:t>
            </a:r>
            <a:endParaRPr/>
          </a:p>
        </p:txBody>
      </p:sp>
      <p:pic>
        <p:nvPicPr>
          <p:cNvPr id="4661" name="Google Shape;4661;p145"/>
          <p:cNvPicPr preferRelativeResize="0"/>
          <p:nvPr/>
        </p:nvPicPr>
        <p:blipFill>
          <a:blip r:embed="rId3">
            <a:alphaModFix/>
          </a:blip>
          <a:stretch>
            <a:fillRect/>
          </a:stretch>
        </p:blipFill>
        <p:spPr>
          <a:xfrm>
            <a:off x="2186287" y="2668400"/>
            <a:ext cx="4771426" cy="1043750"/>
          </a:xfrm>
          <a:prstGeom prst="rect">
            <a:avLst/>
          </a:prstGeom>
          <a:noFill/>
          <a:ln>
            <a:noFill/>
          </a:ln>
          <a:effectLst>
            <a:outerShdw blurRad="57150" rotWithShape="0" algn="bl" dir="5400000" dist="19050">
              <a:srgbClr val="000000">
                <a:alpha val="50000"/>
              </a:srgbClr>
            </a:outerShdw>
          </a:effectLst>
        </p:spPr>
      </p:pic>
      <p:pic>
        <p:nvPicPr>
          <p:cNvPr id="4662" name="Google Shape;4662;p145"/>
          <p:cNvPicPr preferRelativeResize="0"/>
          <p:nvPr/>
        </p:nvPicPr>
        <p:blipFill>
          <a:blip r:embed="rId4">
            <a:alphaModFix/>
          </a:blip>
          <a:stretch>
            <a:fillRect/>
          </a:stretch>
        </p:blipFill>
        <p:spPr>
          <a:xfrm>
            <a:off x="6975250" y="392325"/>
            <a:ext cx="1123399" cy="999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3F4"/>
        </a:solidFill>
      </p:bgPr>
    </p:bg>
    <p:spTree>
      <p:nvGrpSpPr>
        <p:cNvPr id="4666" name="Shape 4666"/>
        <p:cNvGrpSpPr/>
        <p:nvPr/>
      </p:nvGrpSpPr>
      <p:grpSpPr>
        <a:xfrm>
          <a:off x="0" y="0"/>
          <a:ext cx="0" cy="0"/>
          <a:chOff x="0" y="0"/>
          <a:chExt cx="0" cy="0"/>
        </a:xfrm>
      </p:grpSpPr>
      <p:pic>
        <p:nvPicPr>
          <p:cNvPr id="4667" name="Google Shape;4667;p146"/>
          <p:cNvPicPr preferRelativeResize="0"/>
          <p:nvPr/>
        </p:nvPicPr>
        <p:blipFill rotWithShape="1">
          <a:blip r:embed="rId3">
            <a:alphaModFix/>
          </a:blip>
          <a:srcRect b="0" l="0" r="0" t="0"/>
          <a:stretch/>
        </p:blipFill>
        <p:spPr>
          <a:xfrm>
            <a:off x="0" y="0"/>
            <a:ext cx="9144000" cy="5145024"/>
          </a:xfrm>
          <a:prstGeom prst="rect">
            <a:avLst/>
          </a:prstGeom>
          <a:noFill/>
          <a:ln>
            <a:noFill/>
          </a:ln>
        </p:spPr>
      </p:pic>
      <p:sp>
        <p:nvSpPr>
          <p:cNvPr id="4668" name="Google Shape;4668;p146"/>
          <p:cNvSpPr txBox="1"/>
          <p:nvPr/>
        </p:nvSpPr>
        <p:spPr>
          <a:xfrm>
            <a:off x="2114400" y="1996963"/>
            <a:ext cx="4915200" cy="115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900">
                <a:solidFill>
                  <a:schemeClr val="dk1"/>
                </a:solidFill>
                <a:latin typeface="Google Sans"/>
                <a:ea typeface="Google Sans"/>
                <a:cs typeface="Google Sans"/>
                <a:sym typeface="Google Sans"/>
              </a:rPr>
              <a:t>DEMO</a:t>
            </a:r>
            <a:endParaRPr b="1" sz="39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100">
                <a:solidFill>
                  <a:schemeClr val="accent1"/>
                </a:solidFill>
                <a:latin typeface="Roboto"/>
                <a:ea typeface="Roboto"/>
                <a:cs typeface="Roboto"/>
                <a:sym typeface="Roboto"/>
              </a:rPr>
              <a:t>Creating</a:t>
            </a:r>
            <a:r>
              <a:rPr lang="en" sz="2100">
                <a:solidFill>
                  <a:schemeClr val="accent1"/>
                </a:solidFill>
                <a:latin typeface="Roboto"/>
                <a:ea typeface="Roboto"/>
                <a:cs typeface="Roboto"/>
                <a:sym typeface="Roboto"/>
              </a:rPr>
              <a:t> a </a:t>
            </a:r>
            <a:r>
              <a:rPr b="1" lang="en" sz="2100">
                <a:solidFill>
                  <a:schemeClr val="accent1"/>
                </a:solidFill>
                <a:latin typeface="Roboto"/>
                <a:ea typeface="Roboto"/>
                <a:cs typeface="Roboto"/>
                <a:sym typeface="Roboto"/>
              </a:rPr>
              <a:t>Vertex AI</a:t>
            </a:r>
            <a:r>
              <a:rPr lang="en" sz="2100">
                <a:solidFill>
                  <a:schemeClr val="accent1"/>
                </a:solidFill>
                <a:latin typeface="Roboto"/>
                <a:ea typeface="Roboto"/>
                <a:cs typeface="Roboto"/>
                <a:sym typeface="Roboto"/>
              </a:rPr>
              <a:t> (AI Platform) instance</a:t>
            </a:r>
            <a:endParaRPr sz="2700">
              <a:solidFill>
                <a:schemeClr val="dk1"/>
              </a:solidFill>
              <a:latin typeface="Google Sans"/>
              <a:ea typeface="Google Sans"/>
              <a:cs typeface="Google Sans"/>
              <a:sym typeface="Google Sans"/>
            </a:endParaRPr>
          </a:p>
        </p:txBody>
      </p:sp>
      <p:pic>
        <p:nvPicPr>
          <p:cNvPr descr="Machine-Learning_128px_Retina.png" id="4669" name="Google Shape;4669;p146"/>
          <p:cNvPicPr preferRelativeResize="0"/>
          <p:nvPr/>
        </p:nvPicPr>
        <p:blipFill rotWithShape="1">
          <a:blip r:embed="rId4">
            <a:alphaModFix/>
          </a:blip>
          <a:srcRect b="0" l="0" r="0" t="0"/>
          <a:stretch/>
        </p:blipFill>
        <p:spPr>
          <a:xfrm>
            <a:off x="4173450" y="1120378"/>
            <a:ext cx="797100" cy="800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3" name="Shape 4673"/>
        <p:cNvGrpSpPr/>
        <p:nvPr/>
      </p:nvGrpSpPr>
      <p:grpSpPr>
        <a:xfrm>
          <a:off x="0" y="0"/>
          <a:ext cx="0" cy="0"/>
          <a:chOff x="0" y="0"/>
          <a:chExt cx="0" cy="0"/>
        </a:xfrm>
      </p:grpSpPr>
      <p:sp>
        <p:nvSpPr>
          <p:cNvPr id="4674" name="Google Shape;4674;p1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Qwiklabs</a:t>
            </a:r>
            <a:endParaRPr/>
          </a:p>
        </p:txBody>
      </p:sp>
      <p:sp>
        <p:nvSpPr>
          <p:cNvPr id="4675" name="Google Shape;4675;p14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Please note you do NOT need to purchase any credits for the purpose of this course</a:t>
            </a:r>
            <a:endParaRPr/>
          </a:p>
          <a:p>
            <a:pPr indent="-311150" lvl="0" marL="457200" rtl="0" algn="l">
              <a:spcBef>
                <a:spcPts val="0"/>
              </a:spcBef>
              <a:spcAft>
                <a:spcPts val="0"/>
              </a:spcAft>
              <a:buSzPts val="1300"/>
              <a:buChar char="●"/>
            </a:pPr>
            <a:r>
              <a:rPr lang="en"/>
              <a:t>Make sure to open Qwiklabs in Chrome and </a:t>
            </a:r>
            <a:r>
              <a:rPr lang="en">
                <a:solidFill>
                  <a:srgbClr val="CC0000"/>
                </a:solidFill>
              </a:rPr>
              <a:t>incognito</a:t>
            </a:r>
            <a:r>
              <a:rPr lang="en"/>
              <a:t> mode</a:t>
            </a:r>
            <a:endParaRPr/>
          </a:p>
          <a:p>
            <a:pPr indent="-311150" lvl="0" marL="457200" rtl="0" algn="l">
              <a:spcBef>
                <a:spcPts val="0"/>
              </a:spcBef>
              <a:spcAft>
                <a:spcPts val="0"/>
              </a:spcAft>
              <a:buSzPts val="1300"/>
              <a:buChar char="●"/>
            </a:pPr>
            <a:r>
              <a:rPr lang="en"/>
              <a:t>We will complete many labs during this course. You can also enrol for different </a:t>
            </a:r>
            <a:r>
              <a:rPr lang="en"/>
              <a:t>Quests</a:t>
            </a:r>
            <a:r>
              <a:rPr lang="en"/>
              <a:t> and get a badge upon completion of the Quest.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9" name="Shape 4679"/>
        <p:cNvGrpSpPr/>
        <p:nvPr/>
      </p:nvGrpSpPr>
      <p:grpSpPr>
        <a:xfrm>
          <a:off x="0" y="0"/>
          <a:ext cx="0" cy="0"/>
          <a:chOff x="0" y="0"/>
          <a:chExt cx="0" cy="0"/>
        </a:xfrm>
      </p:grpSpPr>
      <p:sp>
        <p:nvSpPr>
          <p:cNvPr id="4680" name="Google Shape;4680;p148"/>
          <p:cNvSpPr txBox="1"/>
          <p:nvPr>
            <p:ph idx="1" type="body"/>
          </p:nvPr>
        </p:nvSpPr>
        <p:spPr>
          <a:xfrm>
            <a:off x="1303800" y="2218650"/>
            <a:ext cx="7470600" cy="25416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Char char="●"/>
            </a:pPr>
            <a:r>
              <a:rPr lang="en"/>
              <a:t>Apply for </a:t>
            </a:r>
            <a:r>
              <a:rPr lang="en" u="sng">
                <a:solidFill>
                  <a:schemeClr val="hlink"/>
                </a:solidFill>
                <a:hlinkClick r:id="rId3"/>
              </a:rPr>
              <a:t>free Qwiklabs credits</a:t>
            </a:r>
            <a:endParaRPr/>
          </a:p>
          <a:p>
            <a:pPr indent="-311150" lvl="0" marL="457200" rtl="0" algn="l">
              <a:spcBef>
                <a:spcPts val="0"/>
              </a:spcBef>
              <a:spcAft>
                <a:spcPts val="0"/>
              </a:spcAft>
              <a:buSzPts val="1300"/>
              <a:buChar char="●"/>
            </a:pPr>
            <a:r>
              <a:rPr lang="en"/>
              <a:t>Complete the Qwiklabs (A, B, and C) before the next class</a:t>
            </a:r>
            <a:endParaRPr/>
          </a:p>
          <a:p>
            <a:pPr indent="-311150" lvl="0" marL="457200" rtl="0" algn="l">
              <a:spcBef>
                <a:spcPts val="0"/>
              </a:spcBef>
              <a:spcAft>
                <a:spcPts val="0"/>
              </a:spcAft>
              <a:buSzPts val="1300"/>
              <a:buChar char="●"/>
            </a:pPr>
            <a:r>
              <a:rPr lang="en"/>
              <a:t>Online Courses</a:t>
            </a:r>
            <a:endParaRPr/>
          </a:p>
          <a:p>
            <a:pPr indent="-298450" lvl="1" marL="914400" rtl="0" algn="l">
              <a:spcBef>
                <a:spcPts val="0"/>
              </a:spcBef>
              <a:spcAft>
                <a:spcPts val="0"/>
              </a:spcAft>
              <a:buSzPts val="1100"/>
              <a:buChar char="○"/>
            </a:pPr>
            <a:r>
              <a:rPr lang="en"/>
              <a:t>Ch 1.1 Introduction to SQL - Selecting columns</a:t>
            </a:r>
            <a:endParaRPr/>
          </a:p>
          <a:p>
            <a:pPr indent="-298450" lvl="1" marL="914400" rtl="0" algn="l">
              <a:spcBef>
                <a:spcPts val="0"/>
              </a:spcBef>
              <a:spcAft>
                <a:spcPts val="0"/>
              </a:spcAft>
              <a:buSzPts val="1100"/>
              <a:buChar char="○"/>
            </a:pPr>
            <a:r>
              <a:rPr lang="en"/>
              <a:t>Ch 1.2 Introduction to SQL - Filtering rows</a:t>
            </a:r>
            <a:endParaRPr/>
          </a:p>
          <a:p>
            <a:pPr indent="-298450" lvl="1" marL="914400" rtl="0" algn="l">
              <a:spcBef>
                <a:spcPts val="0"/>
              </a:spcBef>
              <a:spcAft>
                <a:spcPts val="0"/>
              </a:spcAft>
              <a:buSzPts val="1100"/>
              <a:buChar char="○"/>
            </a:pPr>
            <a:r>
              <a:rPr b="1" lang="en">
                <a:solidFill>
                  <a:srgbClr val="E6A037"/>
                </a:solidFill>
              </a:rPr>
              <a:t>Due Thursday - 08/12/21</a:t>
            </a:r>
            <a:endParaRPr b="1">
              <a:solidFill>
                <a:srgbClr val="E6A037"/>
              </a:solidFill>
            </a:endParaRPr>
          </a:p>
          <a:p>
            <a:pPr indent="-311150" lvl="0" marL="457200" marR="0" rtl="0" algn="l">
              <a:lnSpc>
                <a:spcPct val="115000"/>
              </a:lnSpc>
              <a:spcBef>
                <a:spcPts val="0"/>
              </a:spcBef>
              <a:spcAft>
                <a:spcPts val="0"/>
              </a:spcAft>
              <a:buSzPts val="1300"/>
              <a:buChar char="●"/>
            </a:pPr>
            <a:r>
              <a:rPr lang="en"/>
              <a:t>Apply for Tableau license: </a:t>
            </a:r>
            <a:r>
              <a:rPr lang="en" u="sng">
                <a:solidFill>
                  <a:schemeClr val="hlink"/>
                </a:solidFill>
                <a:hlinkClick r:id="rId4"/>
              </a:rPr>
              <a:t>https://www.tableau.com/academic/students</a:t>
            </a:r>
            <a:r>
              <a:rPr lang="en"/>
              <a:t> </a:t>
            </a:r>
            <a:endParaRPr/>
          </a:p>
          <a:p>
            <a:pPr indent="-311150" lvl="0" marL="457200" marR="0" rtl="0" algn="l">
              <a:lnSpc>
                <a:spcPct val="115000"/>
              </a:lnSpc>
              <a:spcBef>
                <a:spcPts val="0"/>
              </a:spcBef>
              <a:spcAft>
                <a:spcPts val="0"/>
              </a:spcAft>
              <a:buSzPts val="1300"/>
              <a:buChar char="●"/>
            </a:pPr>
            <a:r>
              <a:rPr lang="en"/>
              <a:t>Quiz on Thursday</a:t>
            </a:r>
            <a:endParaRPr b="1">
              <a:solidFill>
                <a:srgbClr val="E6A037"/>
              </a:solidFill>
            </a:endParaRPr>
          </a:p>
        </p:txBody>
      </p:sp>
      <p:sp>
        <p:nvSpPr>
          <p:cNvPr id="4681" name="Google Shape;4681;p14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a:t>
            </a:r>
            <a:endParaRPr/>
          </a:p>
        </p:txBody>
      </p:sp>
      <p:pic>
        <p:nvPicPr>
          <p:cNvPr id="4682" name="Google Shape;4682;p148"/>
          <p:cNvPicPr preferRelativeResize="0"/>
          <p:nvPr/>
        </p:nvPicPr>
        <p:blipFill>
          <a:blip r:embed="rId5">
            <a:alphaModFix amt="84000"/>
          </a:blip>
          <a:stretch>
            <a:fillRect/>
          </a:stretch>
        </p:blipFill>
        <p:spPr>
          <a:xfrm>
            <a:off x="6477352" y="598575"/>
            <a:ext cx="1856951" cy="12894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6" name="Shape 4686"/>
        <p:cNvGrpSpPr/>
        <p:nvPr/>
      </p:nvGrpSpPr>
      <p:grpSpPr>
        <a:xfrm>
          <a:off x="0" y="0"/>
          <a:ext cx="0" cy="0"/>
          <a:chOff x="0" y="0"/>
          <a:chExt cx="0" cy="0"/>
        </a:xfrm>
      </p:grpSpPr>
      <p:sp>
        <p:nvSpPr>
          <p:cNvPr id="4687" name="Google Shape;4687;p14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 - Lab Session</a:t>
            </a:r>
            <a:endParaRPr/>
          </a:p>
        </p:txBody>
      </p:sp>
      <p:sp>
        <p:nvSpPr>
          <p:cNvPr id="4688" name="Google Shape;4688;p149"/>
          <p:cNvSpPr txBox="1"/>
          <p:nvPr>
            <p:ph idx="1" type="body"/>
          </p:nvPr>
        </p:nvSpPr>
        <p:spPr>
          <a:xfrm>
            <a:off x="1303800" y="1990050"/>
            <a:ext cx="7278000" cy="254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u="sng">
                <a:solidFill>
                  <a:srgbClr val="1155CC"/>
                </a:solidFill>
                <a:latin typeface="Calibri"/>
                <a:ea typeface="Calibri"/>
                <a:cs typeface="Calibri"/>
                <a:sym typeface="Calibri"/>
                <a:hlinkClick r:id="rId3">
                  <a:extLst>
                    <a:ext uri="{A12FA001-AC4F-418D-AE19-62706E023703}">
                      <ahyp:hlinkClr val="tx"/>
                    </a:ext>
                  </a:extLst>
                </a:hlinkClick>
              </a:rPr>
              <a:t>QLab A</a:t>
            </a:r>
            <a:r>
              <a:rPr lang="en" sz="1200">
                <a:solidFill>
                  <a:srgbClr val="000000"/>
                </a:solidFill>
                <a:latin typeface="Calibri"/>
                <a:ea typeface="Calibri"/>
                <a:cs typeface="Calibri"/>
                <a:sym typeface="Calibri"/>
              </a:rPr>
              <a:t>: </a:t>
            </a:r>
            <a:r>
              <a:rPr b="1" lang="en" sz="1200">
                <a:solidFill>
                  <a:srgbClr val="000000"/>
                </a:solidFill>
                <a:latin typeface="Calibri"/>
                <a:ea typeface="Calibri"/>
                <a:cs typeface="Calibri"/>
                <a:sym typeface="Calibri"/>
              </a:rPr>
              <a:t>A Tour of Qwiklabs and the Google Cloud Platform</a:t>
            </a:r>
            <a:r>
              <a:rPr lang="en" sz="1200">
                <a:solidFill>
                  <a:srgbClr val="000000"/>
                </a:solidFill>
                <a:latin typeface="Calibri"/>
                <a:ea typeface="Calibri"/>
                <a:cs typeface="Calibri"/>
                <a:sym typeface="Calibri"/>
              </a:rPr>
              <a:t> - 00:45</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200">
                <a:solidFill>
                  <a:srgbClr val="000000"/>
                </a:solidFill>
                <a:latin typeface="Calibri"/>
                <a:ea typeface="Calibri"/>
                <a:cs typeface="Calibri"/>
                <a:sym typeface="Calibri"/>
              </a:rPr>
              <a:t>What you will learn in this lab</a:t>
            </a:r>
            <a:endParaRPr b="1"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Qwiklabs platform</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GCP console and project</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Cloud IAM service</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Cloud Shell &amp; </a:t>
            </a:r>
            <a:r>
              <a:rPr i="1" lang="en" sz="1200">
                <a:solidFill>
                  <a:srgbClr val="000000"/>
                </a:solidFill>
                <a:latin typeface="Calibri"/>
                <a:ea typeface="Calibri"/>
                <a:cs typeface="Calibri"/>
                <a:sym typeface="Calibri"/>
              </a:rPr>
              <a:t>gcloud</a:t>
            </a:r>
            <a:endParaRPr i="1"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API libraries</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Popular command line text editors</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a:solidFill>
                  <a:srgbClr val="CC0000"/>
                </a:solidFill>
              </a:rPr>
              <a:t>**NOTE** OPEN QWIKLABS IN AN incognito MODE GOOGLE CHROME PAGE</a:t>
            </a:r>
            <a:endParaRPr>
              <a:solidFill>
                <a:srgbClr val="CC0000"/>
              </a:solidFill>
            </a:endParaRPr>
          </a:p>
          <a:p>
            <a:pPr indent="0" lvl="0" marL="0" rtl="0" algn="l">
              <a:lnSpc>
                <a:spcPct val="100000"/>
              </a:lnSpc>
              <a:spcBef>
                <a:spcPts val="1600"/>
              </a:spcBef>
              <a:spcAft>
                <a:spcPts val="0"/>
              </a:spcAft>
              <a:buNone/>
            </a:pPr>
            <a:r>
              <a:t/>
            </a:r>
            <a:endParaRPr sz="1200">
              <a:solidFill>
                <a:srgbClr val="000000"/>
              </a:solidFill>
              <a:latin typeface="Calibri"/>
              <a:ea typeface="Calibri"/>
              <a:cs typeface="Calibri"/>
              <a:sym typeface="Calibri"/>
            </a:endParaRPr>
          </a:p>
        </p:txBody>
      </p:sp>
      <p:pic>
        <p:nvPicPr>
          <p:cNvPr id="4689" name="Google Shape;4689;p149"/>
          <p:cNvPicPr preferRelativeResize="0"/>
          <p:nvPr/>
        </p:nvPicPr>
        <p:blipFill>
          <a:blip r:embed="rId4">
            <a:alphaModFix/>
          </a:blip>
          <a:stretch>
            <a:fillRect/>
          </a:stretch>
        </p:blipFill>
        <p:spPr>
          <a:xfrm>
            <a:off x="6478100" y="528121"/>
            <a:ext cx="1856200" cy="1701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3" name="Shape 4693"/>
        <p:cNvGrpSpPr/>
        <p:nvPr/>
      </p:nvGrpSpPr>
      <p:grpSpPr>
        <a:xfrm>
          <a:off x="0" y="0"/>
          <a:ext cx="0" cy="0"/>
          <a:chOff x="0" y="0"/>
          <a:chExt cx="0" cy="0"/>
        </a:xfrm>
      </p:grpSpPr>
      <p:sp>
        <p:nvSpPr>
          <p:cNvPr id="4694" name="Google Shape;4694;p1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 - Lab/Home</a:t>
            </a:r>
            <a:endParaRPr/>
          </a:p>
        </p:txBody>
      </p:sp>
      <p:sp>
        <p:nvSpPr>
          <p:cNvPr id="4695" name="Google Shape;4695;p150"/>
          <p:cNvSpPr txBox="1"/>
          <p:nvPr>
            <p:ph idx="1" type="body"/>
          </p:nvPr>
        </p:nvSpPr>
        <p:spPr>
          <a:xfrm>
            <a:off x="1303800" y="1990050"/>
            <a:ext cx="7278000" cy="254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u="sng">
                <a:solidFill>
                  <a:srgbClr val="1155CC"/>
                </a:solidFill>
                <a:latin typeface="Calibri"/>
                <a:ea typeface="Calibri"/>
                <a:cs typeface="Calibri"/>
                <a:sym typeface="Calibri"/>
                <a:hlinkClick r:id="rId3">
                  <a:extLst>
                    <a:ext uri="{A12FA001-AC4F-418D-AE19-62706E023703}">
                      <ahyp:hlinkClr val="tx"/>
                    </a:ext>
                  </a:extLst>
                </a:hlinkClick>
              </a:rPr>
              <a:t>QLab B</a:t>
            </a:r>
            <a:r>
              <a:rPr lang="en" sz="1200">
                <a:solidFill>
                  <a:srgbClr val="000000"/>
                </a:solidFill>
                <a:latin typeface="Calibri"/>
                <a:ea typeface="Calibri"/>
                <a:cs typeface="Calibri"/>
                <a:sym typeface="Calibri"/>
              </a:rPr>
              <a:t>: </a:t>
            </a:r>
            <a:r>
              <a:rPr b="1" lang="en" sz="1200">
                <a:solidFill>
                  <a:srgbClr val="000000"/>
                </a:solidFill>
                <a:latin typeface="Calibri"/>
                <a:ea typeface="Calibri"/>
                <a:cs typeface="Calibri"/>
                <a:sym typeface="Calibri"/>
              </a:rPr>
              <a:t>Getting Started with Cloud Shell &amp; gcloud</a:t>
            </a:r>
            <a:r>
              <a:rPr lang="en" sz="1200">
                <a:solidFill>
                  <a:srgbClr val="000000"/>
                </a:solidFill>
                <a:latin typeface="Calibri"/>
                <a:ea typeface="Calibri"/>
                <a:cs typeface="Calibri"/>
                <a:sym typeface="Calibri"/>
              </a:rPr>
              <a:t> - 00:30</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200">
                <a:solidFill>
                  <a:srgbClr val="000000"/>
                </a:solidFill>
                <a:latin typeface="Calibri"/>
                <a:ea typeface="Calibri"/>
                <a:cs typeface="Calibri"/>
                <a:sym typeface="Calibri"/>
              </a:rPr>
              <a:t>What you will learn in this lab</a:t>
            </a:r>
            <a:endParaRPr b="1"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More on Cloud Shell and </a:t>
            </a:r>
            <a:r>
              <a:rPr i="1" lang="en" sz="1200">
                <a:solidFill>
                  <a:srgbClr val="000000"/>
                </a:solidFill>
                <a:latin typeface="Calibri"/>
                <a:ea typeface="Calibri"/>
                <a:cs typeface="Calibri"/>
                <a:sym typeface="Calibri"/>
              </a:rPr>
              <a:t>gcloud</a:t>
            </a:r>
            <a:endParaRPr i="1"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Accessing Cloud Storage through Cloud Shell</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vi text editor</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rgbClr val="000000"/>
                </a:solidFill>
                <a:latin typeface="Calibri"/>
                <a:ea typeface="Calibri"/>
                <a:cs typeface="Calibri"/>
                <a:sym typeface="Calibri"/>
              </a:rPr>
              <a:t>Note: Some labs come with videos, you can find them under the “Start Lab” button.</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b="1">
              <a:solidFill>
                <a:srgbClr val="CC0000"/>
              </a:solidFill>
            </a:endParaRPr>
          </a:p>
          <a:p>
            <a:pPr indent="0" lvl="0" marL="0" rtl="0" algn="l">
              <a:spcBef>
                <a:spcPts val="1600"/>
              </a:spcBef>
              <a:spcAft>
                <a:spcPts val="0"/>
              </a:spcAft>
              <a:buNone/>
            </a:pPr>
            <a:r>
              <a:rPr lang="en">
                <a:solidFill>
                  <a:srgbClr val="CC0000"/>
                </a:solidFill>
              </a:rPr>
              <a:t>**NOTE** OPEN QWIKLABS IN AN incognito MODE GOOGLE CHROME PAGE</a:t>
            </a:r>
            <a:endParaRPr>
              <a:solidFill>
                <a:srgbClr val="CC0000"/>
              </a:solidFill>
            </a:endParaRPr>
          </a:p>
          <a:p>
            <a:pPr indent="0" lvl="0" marL="0" rtl="0" algn="l">
              <a:spcBef>
                <a:spcPts val="1600"/>
              </a:spcBef>
              <a:spcAft>
                <a:spcPts val="0"/>
              </a:spcAft>
              <a:buNone/>
            </a:pPr>
            <a:r>
              <a:t/>
            </a:r>
            <a:endParaRPr b="1">
              <a:solidFill>
                <a:srgbClr val="CC0000"/>
              </a:solidFill>
            </a:endParaRPr>
          </a:p>
          <a:p>
            <a:pPr indent="0" lvl="0" marL="0" rtl="0" algn="l">
              <a:lnSpc>
                <a:spcPct val="100000"/>
              </a:lnSpc>
              <a:spcBef>
                <a:spcPts val="1600"/>
              </a:spcBef>
              <a:spcAft>
                <a:spcPts val="0"/>
              </a:spcAft>
              <a:buNone/>
            </a:pPr>
            <a:r>
              <a:t/>
            </a:r>
            <a:endParaRPr sz="1200">
              <a:solidFill>
                <a:srgbClr val="000000"/>
              </a:solidFill>
              <a:latin typeface="Calibri"/>
              <a:ea typeface="Calibri"/>
              <a:cs typeface="Calibri"/>
              <a:sym typeface="Calibri"/>
            </a:endParaRPr>
          </a:p>
        </p:txBody>
      </p:sp>
      <p:pic>
        <p:nvPicPr>
          <p:cNvPr id="4696" name="Google Shape;4696;p150"/>
          <p:cNvPicPr preferRelativeResize="0"/>
          <p:nvPr/>
        </p:nvPicPr>
        <p:blipFill>
          <a:blip r:embed="rId4">
            <a:alphaModFix/>
          </a:blip>
          <a:stretch>
            <a:fillRect/>
          </a:stretch>
        </p:blipFill>
        <p:spPr>
          <a:xfrm>
            <a:off x="6340713" y="598575"/>
            <a:ext cx="2143125" cy="2133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0" name="Shape 4700"/>
        <p:cNvGrpSpPr/>
        <p:nvPr/>
      </p:nvGrpSpPr>
      <p:grpSpPr>
        <a:xfrm>
          <a:off x="0" y="0"/>
          <a:ext cx="0" cy="0"/>
          <a:chOff x="0" y="0"/>
          <a:chExt cx="0" cy="0"/>
        </a:xfrm>
      </p:grpSpPr>
      <p:sp>
        <p:nvSpPr>
          <p:cNvPr id="4701" name="Google Shape;4701;p15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 - Home Session</a:t>
            </a:r>
            <a:endParaRPr/>
          </a:p>
        </p:txBody>
      </p:sp>
      <p:sp>
        <p:nvSpPr>
          <p:cNvPr id="4702" name="Google Shape;4702;p151"/>
          <p:cNvSpPr txBox="1"/>
          <p:nvPr>
            <p:ph idx="1" type="body"/>
          </p:nvPr>
        </p:nvSpPr>
        <p:spPr>
          <a:xfrm>
            <a:off x="1303800" y="1990050"/>
            <a:ext cx="7278000" cy="254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u="sng">
                <a:solidFill>
                  <a:srgbClr val="1155CC"/>
                </a:solidFill>
                <a:latin typeface="Calibri"/>
                <a:ea typeface="Calibri"/>
                <a:cs typeface="Calibri"/>
                <a:sym typeface="Calibri"/>
                <a:hlinkClick r:id="rId3">
                  <a:extLst>
                    <a:ext uri="{A12FA001-AC4F-418D-AE19-62706E023703}">
                      <ahyp:hlinkClr val="tx"/>
                    </a:ext>
                  </a:extLst>
                </a:hlinkClick>
              </a:rPr>
              <a:t>QLab C*</a:t>
            </a:r>
            <a:r>
              <a:rPr lang="en" sz="1200">
                <a:solidFill>
                  <a:srgbClr val="000000"/>
                </a:solidFill>
                <a:latin typeface="Calibri"/>
                <a:ea typeface="Calibri"/>
                <a:cs typeface="Calibri"/>
                <a:sym typeface="Calibri"/>
              </a:rPr>
              <a:t>: </a:t>
            </a:r>
            <a:r>
              <a:rPr b="1" lang="en" sz="1200">
                <a:solidFill>
                  <a:srgbClr val="000000"/>
                </a:solidFill>
                <a:latin typeface="Calibri"/>
                <a:ea typeface="Calibri"/>
                <a:cs typeface="Calibri"/>
                <a:sym typeface="Calibri"/>
              </a:rPr>
              <a:t>Creating a Virtual Machine</a:t>
            </a:r>
            <a:r>
              <a:rPr lang="en" sz="1200">
                <a:solidFill>
                  <a:srgbClr val="000000"/>
                </a:solidFill>
                <a:latin typeface="Calibri"/>
                <a:ea typeface="Calibri"/>
                <a:cs typeface="Calibri"/>
                <a:sym typeface="Calibri"/>
              </a:rPr>
              <a:t> - 00:40</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200">
                <a:solidFill>
                  <a:srgbClr val="000000"/>
                </a:solidFill>
                <a:latin typeface="Calibri"/>
                <a:ea typeface="Calibri"/>
                <a:cs typeface="Calibri"/>
                <a:sym typeface="Calibri"/>
              </a:rPr>
              <a:t>What you will learn in this lab</a:t>
            </a:r>
            <a:endParaRPr b="1"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Create a virtual machine with the GCP Console</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Create a virtual machine with gcloud command line</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Deploy a web server and connect it to a virtual machine</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b="1">
              <a:solidFill>
                <a:srgbClr val="CC0000"/>
              </a:solidFill>
            </a:endParaRPr>
          </a:p>
          <a:p>
            <a:pPr indent="0" lvl="0" marL="0" rtl="0" algn="l">
              <a:spcBef>
                <a:spcPts val="1600"/>
              </a:spcBef>
              <a:spcAft>
                <a:spcPts val="0"/>
              </a:spcAft>
              <a:buNone/>
            </a:pPr>
            <a:r>
              <a:rPr lang="en">
                <a:solidFill>
                  <a:srgbClr val="CC0000"/>
                </a:solidFill>
              </a:rPr>
              <a:t>**NOTE** OPEN QWIKLABS IN AN incognito MODE GOOGLE CHROME PAGE</a:t>
            </a:r>
            <a:endParaRPr>
              <a:solidFill>
                <a:srgbClr val="CC0000"/>
              </a:solidFill>
            </a:endParaRPr>
          </a:p>
          <a:p>
            <a:pPr indent="0" lvl="0" marL="0" rtl="0" algn="l">
              <a:spcBef>
                <a:spcPts val="1600"/>
              </a:spcBef>
              <a:spcAft>
                <a:spcPts val="0"/>
              </a:spcAft>
              <a:buNone/>
            </a:pPr>
            <a:r>
              <a:t/>
            </a:r>
            <a:endParaRPr b="1">
              <a:solidFill>
                <a:srgbClr val="CC0000"/>
              </a:solidFill>
            </a:endParaRPr>
          </a:p>
          <a:p>
            <a:pPr indent="0" lvl="0" marL="0" rtl="0" algn="l">
              <a:lnSpc>
                <a:spcPct val="100000"/>
              </a:lnSpc>
              <a:spcBef>
                <a:spcPts val="1600"/>
              </a:spcBef>
              <a:spcAft>
                <a:spcPts val="0"/>
              </a:spcAft>
              <a:buNone/>
            </a:pPr>
            <a:r>
              <a:t/>
            </a:r>
            <a:endParaRPr sz="1200">
              <a:solidFill>
                <a:srgbClr val="000000"/>
              </a:solidFill>
              <a:latin typeface="Calibri"/>
              <a:ea typeface="Calibri"/>
              <a:cs typeface="Calibri"/>
              <a:sym typeface="Calibri"/>
            </a:endParaRPr>
          </a:p>
        </p:txBody>
      </p:sp>
      <p:pic>
        <p:nvPicPr>
          <p:cNvPr id="4703" name="Google Shape;4703;p151"/>
          <p:cNvPicPr preferRelativeResize="0"/>
          <p:nvPr/>
        </p:nvPicPr>
        <p:blipFill>
          <a:blip r:embed="rId4">
            <a:alphaModFix/>
          </a:blip>
          <a:stretch>
            <a:fillRect/>
          </a:stretch>
        </p:blipFill>
        <p:spPr>
          <a:xfrm>
            <a:off x="6340713" y="598575"/>
            <a:ext cx="2143125" cy="213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91"/>
          <p:cNvSpPr txBox="1"/>
          <p:nvPr>
            <p:ph idx="1" type="body"/>
          </p:nvPr>
        </p:nvSpPr>
        <p:spPr>
          <a:xfrm>
            <a:off x="846600" y="1761450"/>
            <a:ext cx="5852400" cy="25416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Char char="●"/>
            </a:pPr>
            <a:r>
              <a:rPr b="1" lang="en"/>
              <a:t>Google BigQuery: The Definitive Guide</a:t>
            </a:r>
            <a:endParaRPr b="1"/>
          </a:p>
          <a:p>
            <a:pPr indent="-298450" lvl="1" marL="914400" marR="0" rtl="0" algn="l">
              <a:lnSpc>
                <a:spcPct val="115000"/>
              </a:lnSpc>
              <a:spcBef>
                <a:spcPts val="0"/>
              </a:spcBef>
              <a:spcAft>
                <a:spcPts val="0"/>
              </a:spcAft>
              <a:buSzPts val="1100"/>
              <a:buChar char="○"/>
            </a:pPr>
            <a:r>
              <a:rPr lang="en" u="sng">
                <a:solidFill>
                  <a:schemeClr val="hlink"/>
                </a:solidFill>
                <a:hlinkClick r:id="rId3"/>
              </a:rPr>
              <a:t>Safari Platform</a:t>
            </a:r>
            <a:r>
              <a:rPr lang="en"/>
              <a:t> *</a:t>
            </a:r>
            <a:endParaRPr/>
          </a:p>
          <a:p>
            <a:pPr indent="-298450" lvl="1" marL="914400" marR="0" rtl="0" algn="l">
              <a:lnSpc>
                <a:spcPct val="115000"/>
              </a:lnSpc>
              <a:spcBef>
                <a:spcPts val="0"/>
              </a:spcBef>
              <a:spcAft>
                <a:spcPts val="0"/>
              </a:spcAft>
              <a:buSzPts val="1100"/>
              <a:buChar char="○"/>
            </a:pPr>
            <a:r>
              <a:rPr lang="en" u="sng">
                <a:solidFill>
                  <a:schemeClr val="hlink"/>
                </a:solidFill>
                <a:hlinkClick r:id="rId4"/>
              </a:rPr>
              <a:t>Amazon</a:t>
            </a:r>
            <a:endParaRPr/>
          </a:p>
          <a:p>
            <a:pPr indent="0" lvl="0" marL="0" marR="0" rtl="0" algn="l">
              <a:lnSpc>
                <a:spcPct val="115000"/>
              </a:lnSpc>
              <a:spcBef>
                <a:spcPts val="1600"/>
              </a:spcBef>
              <a:spcAft>
                <a:spcPts val="0"/>
              </a:spcAft>
              <a:buNone/>
            </a:pPr>
            <a:r>
              <a:t/>
            </a:r>
            <a:endParaRPr sz="100"/>
          </a:p>
          <a:p>
            <a:pPr indent="-311150" lvl="0" marL="457200" marR="0" rtl="0" algn="l">
              <a:lnSpc>
                <a:spcPct val="115000"/>
              </a:lnSpc>
              <a:spcBef>
                <a:spcPts val="1600"/>
              </a:spcBef>
              <a:spcAft>
                <a:spcPts val="0"/>
              </a:spcAft>
              <a:buSzPts val="1300"/>
              <a:buChar char="●"/>
            </a:pPr>
            <a:r>
              <a:rPr b="1" lang="en"/>
              <a:t>Cloud Analytics with Google Cloud Platform</a:t>
            </a:r>
            <a:endParaRPr b="1"/>
          </a:p>
          <a:p>
            <a:pPr indent="-298450" lvl="1" marL="914400" marR="0" rtl="0" algn="l">
              <a:lnSpc>
                <a:spcPct val="115000"/>
              </a:lnSpc>
              <a:spcBef>
                <a:spcPts val="0"/>
              </a:spcBef>
              <a:spcAft>
                <a:spcPts val="0"/>
              </a:spcAft>
              <a:buSzPts val="1100"/>
              <a:buChar char="○"/>
            </a:pPr>
            <a:r>
              <a:rPr lang="en" u="sng">
                <a:solidFill>
                  <a:schemeClr val="hlink"/>
                </a:solidFill>
                <a:hlinkClick r:id="rId5"/>
              </a:rPr>
              <a:t>Safari Platform</a:t>
            </a:r>
            <a:r>
              <a:rPr lang="en"/>
              <a:t> *</a:t>
            </a:r>
            <a:endParaRPr/>
          </a:p>
          <a:p>
            <a:pPr indent="-298450" lvl="1" marL="914400" marR="0" rtl="0" algn="l">
              <a:lnSpc>
                <a:spcPct val="115000"/>
              </a:lnSpc>
              <a:spcBef>
                <a:spcPts val="0"/>
              </a:spcBef>
              <a:spcAft>
                <a:spcPts val="0"/>
              </a:spcAft>
              <a:buSzPts val="1100"/>
              <a:buChar char="○"/>
            </a:pPr>
            <a:r>
              <a:rPr lang="en" u="sng">
                <a:solidFill>
                  <a:schemeClr val="hlink"/>
                </a:solidFill>
                <a:hlinkClick r:id="rId6"/>
              </a:rPr>
              <a:t>Amazon</a:t>
            </a:r>
            <a:endParaRPr/>
          </a:p>
          <a:p>
            <a:pPr indent="0" lvl="0" marL="0" marR="0" rtl="0" algn="l">
              <a:lnSpc>
                <a:spcPct val="115000"/>
              </a:lnSpc>
              <a:spcBef>
                <a:spcPts val="1600"/>
              </a:spcBef>
              <a:spcAft>
                <a:spcPts val="0"/>
              </a:spcAft>
              <a:buNone/>
            </a:pPr>
            <a:r>
              <a:t/>
            </a:r>
            <a:endParaRPr b="1" sz="100"/>
          </a:p>
          <a:p>
            <a:pPr indent="-311150" lvl="0" marL="457200" marR="0" rtl="0" algn="l">
              <a:lnSpc>
                <a:spcPct val="115000"/>
              </a:lnSpc>
              <a:spcBef>
                <a:spcPts val="1600"/>
              </a:spcBef>
              <a:spcAft>
                <a:spcPts val="0"/>
              </a:spcAft>
              <a:buSzPts val="1300"/>
              <a:buChar char="●"/>
            </a:pPr>
            <a:r>
              <a:rPr b="1" lang="en"/>
              <a:t>Getting Started with SQL: A Hands-On Approach for Beginners</a:t>
            </a:r>
            <a:endParaRPr b="1"/>
          </a:p>
          <a:p>
            <a:pPr indent="-298450" lvl="1" marL="914400" marR="0" rtl="0" algn="l">
              <a:lnSpc>
                <a:spcPct val="115000"/>
              </a:lnSpc>
              <a:spcBef>
                <a:spcPts val="0"/>
              </a:spcBef>
              <a:spcAft>
                <a:spcPts val="0"/>
              </a:spcAft>
              <a:buSzPts val="1100"/>
              <a:buChar char="○"/>
            </a:pPr>
            <a:r>
              <a:rPr lang="en" u="sng">
                <a:solidFill>
                  <a:schemeClr val="hlink"/>
                </a:solidFill>
                <a:hlinkClick r:id="rId7"/>
              </a:rPr>
              <a:t>Safari Platform</a:t>
            </a:r>
            <a:r>
              <a:rPr lang="en"/>
              <a:t> *</a:t>
            </a:r>
            <a:endParaRPr/>
          </a:p>
          <a:p>
            <a:pPr indent="-298450" lvl="1" marL="914400" marR="0" rtl="0" algn="l">
              <a:lnSpc>
                <a:spcPct val="115000"/>
              </a:lnSpc>
              <a:spcBef>
                <a:spcPts val="0"/>
              </a:spcBef>
              <a:spcAft>
                <a:spcPts val="0"/>
              </a:spcAft>
              <a:buSzPts val="1100"/>
              <a:buChar char="○"/>
            </a:pPr>
            <a:r>
              <a:rPr lang="en" u="sng">
                <a:solidFill>
                  <a:schemeClr val="hlink"/>
                </a:solidFill>
                <a:hlinkClick r:id="rId8"/>
              </a:rPr>
              <a:t>Amazon</a:t>
            </a:r>
            <a:endParaRPr/>
          </a:p>
          <a:p>
            <a:pPr indent="0" lvl="0" marL="0" rtl="0" algn="l">
              <a:spcBef>
                <a:spcPts val="1600"/>
              </a:spcBef>
              <a:spcAft>
                <a:spcPts val="0"/>
              </a:spcAft>
              <a:buNone/>
            </a:pPr>
            <a:r>
              <a:rPr lang="en"/>
              <a:t>* subscription required $39.99/month</a:t>
            </a:r>
            <a:endParaRPr/>
          </a:p>
          <a:p>
            <a:pPr indent="0" lvl="0" marL="0" rtl="0" algn="l">
              <a:spcBef>
                <a:spcPts val="1600"/>
              </a:spcBef>
              <a:spcAft>
                <a:spcPts val="1600"/>
              </a:spcAft>
              <a:buNone/>
            </a:pPr>
            <a:r>
              <a:t/>
            </a:r>
            <a:endParaRPr/>
          </a:p>
        </p:txBody>
      </p:sp>
      <p:sp>
        <p:nvSpPr>
          <p:cNvPr id="1113" name="Google Shape;1113;p9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a:t>
            </a:r>
            <a:endParaRPr/>
          </a:p>
        </p:txBody>
      </p:sp>
      <p:pic>
        <p:nvPicPr>
          <p:cNvPr id="1114" name="Google Shape;1114;p91"/>
          <p:cNvPicPr preferRelativeResize="0"/>
          <p:nvPr/>
        </p:nvPicPr>
        <p:blipFill>
          <a:blip r:embed="rId9">
            <a:alphaModFix/>
          </a:blip>
          <a:stretch>
            <a:fillRect/>
          </a:stretch>
        </p:blipFill>
        <p:spPr>
          <a:xfrm>
            <a:off x="4824350" y="1293425"/>
            <a:ext cx="1082475" cy="1402399"/>
          </a:xfrm>
          <a:prstGeom prst="rect">
            <a:avLst/>
          </a:prstGeom>
          <a:noFill/>
          <a:ln>
            <a:noFill/>
          </a:ln>
        </p:spPr>
      </p:pic>
      <p:pic>
        <p:nvPicPr>
          <p:cNvPr id="1115" name="Google Shape;1115;p91"/>
          <p:cNvPicPr preferRelativeResize="0"/>
          <p:nvPr/>
        </p:nvPicPr>
        <p:blipFill>
          <a:blip r:embed="rId10">
            <a:alphaModFix/>
          </a:blip>
          <a:stretch>
            <a:fillRect/>
          </a:stretch>
        </p:blipFill>
        <p:spPr>
          <a:xfrm>
            <a:off x="6123675" y="2168875"/>
            <a:ext cx="1082474" cy="1327750"/>
          </a:xfrm>
          <a:prstGeom prst="rect">
            <a:avLst/>
          </a:prstGeom>
          <a:noFill/>
          <a:ln>
            <a:noFill/>
          </a:ln>
        </p:spPr>
      </p:pic>
      <p:pic>
        <p:nvPicPr>
          <p:cNvPr id="1116" name="Google Shape;1116;p91"/>
          <p:cNvPicPr preferRelativeResize="0"/>
          <p:nvPr/>
        </p:nvPicPr>
        <p:blipFill>
          <a:blip r:embed="rId11">
            <a:alphaModFix/>
          </a:blip>
          <a:stretch>
            <a:fillRect/>
          </a:stretch>
        </p:blipFill>
        <p:spPr>
          <a:xfrm>
            <a:off x="7445250" y="2999125"/>
            <a:ext cx="1038076" cy="135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9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Slack Channel</a:t>
            </a:r>
            <a:endParaRPr/>
          </a:p>
        </p:txBody>
      </p:sp>
      <p:sp>
        <p:nvSpPr>
          <p:cNvPr id="1122" name="Google Shape;1122;p92"/>
          <p:cNvSpPr txBox="1"/>
          <p:nvPr>
            <p:ph idx="1" type="body"/>
          </p:nvPr>
        </p:nvSpPr>
        <p:spPr>
          <a:xfrm>
            <a:off x="1303800" y="1990050"/>
            <a:ext cx="3938400" cy="290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ba775-summer21</a:t>
            </a:r>
            <a:r>
              <a:rPr lang="en"/>
              <a:t> Slack channel has been created and you were added.</a:t>
            </a:r>
            <a:endParaRPr/>
          </a:p>
          <a:p>
            <a:pPr indent="-311150" lvl="0" marL="457200" rtl="0" algn="l">
              <a:spcBef>
                <a:spcPts val="0"/>
              </a:spcBef>
              <a:spcAft>
                <a:spcPts val="0"/>
              </a:spcAft>
              <a:buSzPts val="1300"/>
              <a:buChar char="●"/>
            </a:pPr>
            <a:r>
              <a:rPr lang="en"/>
              <a:t>You are encouraged to participate in Slack activities. Especially if you know the answer to someone else’s question; this will count towards your class contribution.</a:t>
            </a:r>
            <a:endParaRPr/>
          </a:p>
          <a:p>
            <a:pPr indent="-311150" lvl="0" marL="457200" rtl="0" algn="l">
              <a:spcBef>
                <a:spcPts val="0"/>
              </a:spcBef>
              <a:spcAft>
                <a:spcPts val="0"/>
              </a:spcAft>
              <a:buSzPts val="1300"/>
              <a:buChar char="●"/>
            </a:pPr>
            <a:r>
              <a:rPr lang="en"/>
              <a:t>You will get a faster response compared to emails. </a:t>
            </a:r>
            <a:endParaRPr/>
          </a:p>
          <a:p>
            <a:pPr indent="-311150" lvl="0" marL="457200" rtl="0" algn="l">
              <a:spcBef>
                <a:spcPts val="0"/>
              </a:spcBef>
              <a:spcAft>
                <a:spcPts val="0"/>
              </a:spcAft>
              <a:buSzPts val="1300"/>
              <a:buChar char="●"/>
            </a:pPr>
            <a:r>
              <a:rPr lang="en"/>
              <a:t>Your classmates could also benefit from your question and the discussion.</a:t>
            </a:r>
            <a:endParaRPr/>
          </a:p>
          <a:p>
            <a:pPr indent="0" lvl="0" marL="0" rtl="0" algn="l">
              <a:spcBef>
                <a:spcPts val="1600"/>
              </a:spcBef>
              <a:spcAft>
                <a:spcPts val="1600"/>
              </a:spcAft>
              <a:buNone/>
            </a:pPr>
            <a:r>
              <a:t/>
            </a:r>
            <a:endParaRPr/>
          </a:p>
        </p:txBody>
      </p:sp>
      <p:pic>
        <p:nvPicPr>
          <p:cNvPr id="1123" name="Google Shape;1123;p92"/>
          <p:cNvPicPr preferRelativeResize="0"/>
          <p:nvPr/>
        </p:nvPicPr>
        <p:blipFill>
          <a:blip r:embed="rId3">
            <a:alphaModFix/>
          </a:blip>
          <a:stretch>
            <a:fillRect/>
          </a:stretch>
        </p:blipFill>
        <p:spPr>
          <a:xfrm>
            <a:off x="5346300" y="1990055"/>
            <a:ext cx="3555002" cy="1996918"/>
          </a:xfrm>
          <a:prstGeom prst="rect">
            <a:avLst/>
          </a:prstGeom>
          <a:noFill/>
          <a:ln>
            <a:noFill/>
          </a:ln>
        </p:spPr>
      </p:pic>
      <p:pic>
        <p:nvPicPr>
          <p:cNvPr id="1124" name="Google Shape;1124;p92"/>
          <p:cNvPicPr preferRelativeResize="0"/>
          <p:nvPr/>
        </p:nvPicPr>
        <p:blipFill>
          <a:blip r:embed="rId4">
            <a:alphaModFix/>
          </a:blip>
          <a:stretch>
            <a:fillRect/>
          </a:stretch>
        </p:blipFill>
        <p:spPr>
          <a:xfrm>
            <a:off x="6368500" y="598575"/>
            <a:ext cx="1631249" cy="713975"/>
          </a:xfrm>
          <a:prstGeom prst="rect">
            <a:avLst/>
          </a:prstGeom>
          <a:noFill/>
          <a:ln>
            <a:noFill/>
          </a:ln>
        </p:spPr>
      </p:pic>
      <p:sp>
        <p:nvSpPr>
          <p:cNvPr id="1125" name="Google Shape;1125;p92"/>
          <p:cNvSpPr txBox="1"/>
          <p:nvPr/>
        </p:nvSpPr>
        <p:spPr>
          <a:xfrm>
            <a:off x="5654875" y="4189750"/>
            <a:ext cx="30741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Get the desktop and/or mobile app</a:t>
            </a:r>
            <a:endParaRPr b="1">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9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Grading</a:t>
            </a:r>
            <a:endParaRPr/>
          </a:p>
        </p:txBody>
      </p:sp>
      <p:pic>
        <p:nvPicPr>
          <p:cNvPr id="1131" name="Google Shape;1131;p93"/>
          <p:cNvPicPr preferRelativeResize="0"/>
          <p:nvPr/>
        </p:nvPicPr>
        <p:blipFill>
          <a:blip r:embed="rId3">
            <a:alphaModFix/>
          </a:blip>
          <a:stretch>
            <a:fillRect/>
          </a:stretch>
        </p:blipFill>
        <p:spPr>
          <a:xfrm>
            <a:off x="5625375" y="746875"/>
            <a:ext cx="2579499" cy="1349925"/>
          </a:xfrm>
          <a:prstGeom prst="rect">
            <a:avLst/>
          </a:prstGeom>
          <a:noFill/>
          <a:ln>
            <a:noFill/>
          </a:ln>
        </p:spPr>
      </p:pic>
      <p:graphicFrame>
        <p:nvGraphicFramePr>
          <p:cNvPr id="1132" name="Google Shape;1132;p93"/>
          <p:cNvGraphicFramePr/>
          <p:nvPr/>
        </p:nvGraphicFramePr>
        <p:xfrm>
          <a:off x="2895600" y="2438400"/>
          <a:ext cx="3000000" cy="3000000"/>
        </p:xfrm>
        <a:graphic>
          <a:graphicData uri="http://schemas.openxmlformats.org/drawingml/2006/table">
            <a:tbl>
              <a:tblPr>
                <a:noFill/>
                <a:tableStyleId>{F2811A15-89EE-468A-85DB-1E41DBAEBBBC}</a:tableStyleId>
              </a:tblPr>
              <a:tblGrid>
                <a:gridCol w="2190750"/>
                <a:gridCol w="1390650"/>
              </a:tblGrid>
              <a:tr h="266700">
                <a:tc>
                  <a:txBody>
                    <a:bodyPr/>
                    <a:lstStyle/>
                    <a:p>
                      <a:pPr indent="0" lvl="0" marL="0" marR="45720" rtl="0" algn="just">
                        <a:spcBef>
                          <a:spcPts val="600"/>
                        </a:spcBef>
                        <a:spcAft>
                          <a:spcPts val="0"/>
                        </a:spcAft>
                        <a:buNone/>
                      </a:pPr>
                      <a:r>
                        <a:rPr lang="en" sz="1100">
                          <a:latin typeface="Calibri"/>
                          <a:ea typeface="Calibri"/>
                          <a:cs typeface="Calibri"/>
                          <a:sym typeface="Calibri"/>
                        </a:rPr>
                        <a:t>Activity</a:t>
                      </a:r>
                      <a:endParaRPr sz="1100">
                        <a:latin typeface="Calibri"/>
                        <a:ea typeface="Calibri"/>
                        <a:cs typeface="Calibri"/>
                        <a:sym typeface="Calibri"/>
                      </a:endParaRPr>
                    </a:p>
                  </a:txBody>
                  <a:tcPr marT="26525" marB="26525" marR="26525" marL="26525">
                    <a:solidFill>
                      <a:srgbClr val="EFEFEF"/>
                    </a:solidFill>
                  </a:tcPr>
                </a:tc>
                <a:tc>
                  <a:txBody>
                    <a:bodyPr/>
                    <a:lstStyle/>
                    <a:p>
                      <a:pPr indent="0" lvl="0" marL="0" marR="45720" rtl="0" algn="just">
                        <a:spcBef>
                          <a:spcPts val="600"/>
                        </a:spcBef>
                        <a:spcAft>
                          <a:spcPts val="0"/>
                        </a:spcAft>
                        <a:buNone/>
                      </a:pPr>
                      <a:r>
                        <a:rPr lang="en" sz="1100">
                          <a:latin typeface="Calibri"/>
                          <a:ea typeface="Calibri"/>
                          <a:cs typeface="Calibri"/>
                          <a:sym typeface="Calibri"/>
                        </a:rPr>
                        <a:t>Fraction of Grade</a:t>
                      </a:r>
                      <a:endParaRPr sz="1100">
                        <a:latin typeface="Calibri"/>
                        <a:ea typeface="Calibri"/>
                        <a:cs typeface="Calibri"/>
                        <a:sym typeface="Calibri"/>
                      </a:endParaRPr>
                    </a:p>
                  </a:txBody>
                  <a:tcPr marT="26525" marB="26525" marR="26525" marL="26525">
                    <a:solidFill>
                      <a:srgbClr val="EFEFEF"/>
                    </a:solidFill>
                  </a:tcPr>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Class Contribution and Participation</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15%</a:t>
                      </a:r>
                      <a:endParaRPr sz="1100">
                        <a:latin typeface="Calibri"/>
                        <a:ea typeface="Calibri"/>
                        <a:cs typeface="Calibri"/>
                        <a:sym typeface="Calibri"/>
                      </a:endParaRPr>
                    </a:p>
                  </a:txBody>
                  <a:tcPr marT="26525" marB="26525" marR="26525" marL="26525"/>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Qwiklabs</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15%</a:t>
                      </a:r>
                      <a:endParaRPr sz="1100">
                        <a:latin typeface="Calibri"/>
                        <a:ea typeface="Calibri"/>
                        <a:cs typeface="Calibri"/>
                        <a:sym typeface="Calibri"/>
                      </a:endParaRPr>
                    </a:p>
                  </a:txBody>
                  <a:tcPr marT="26525" marB="26525" marR="26525" marL="26525"/>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Individual Assignments</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15%</a:t>
                      </a:r>
                      <a:endParaRPr sz="1100">
                        <a:latin typeface="Calibri"/>
                        <a:ea typeface="Calibri"/>
                        <a:cs typeface="Calibri"/>
                        <a:sym typeface="Calibri"/>
                      </a:endParaRPr>
                    </a:p>
                  </a:txBody>
                  <a:tcPr marT="26525" marB="26525" marR="26525" marL="26525"/>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DataCamp</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15%</a:t>
                      </a:r>
                      <a:endParaRPr sz="1100">
                        <a:latin typeface="Calibri"/>
                        <a:ea typeface="Calibri"/>
                        <a:cs typeface="Calibri"/>
                        <a:sym typeface="Calibri"/>
                      </a:endParaRPr>
                    </a:p>
                  </a:txBody>
                  <a:tcPr marT="26525" marB="26525" marR="26525" marL="26525"/>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Quiz</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26525" marB="26525" marR="26525" marL="26525"/>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Team Assignment</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26525" marB="26525" marR="26525" marL="26525"/>
                </a:tc>
              </a:tr>
              <a:tr h="12700">
                <a:tc>
                  <a:txBody>
                    <a:bodyPr/>
                    <a:lstStyle/>
                    <a:p>
                      <a:pPr indent="0" lvl="0" marL="0" marR="45720" rtl="0" algn="just">
                        <a:spcBef>
                          <a:spcPts val="0"/>
                        </a:spcBef>
                        <a:spcAft>
                          <a:spcPts val="0"/>
                        </a:spcAft>
                        <a:buNone/>
                      </a:pPr>
                      <a:r>
                        <a:rPr lang="en" sz="1100">
                          <a:latin typeface="Calibri"/>
                          <a:ea typeface="Calibri"/>
                          <a:cs typeface="Calibri"/>
                          <a:sym typeface="Calibri"/>
                        </a:rPr>
                        <a:t>Team Project</a:t>
                      </a:r>
                      <a:endParaRPr sz="1100">
                        <a:latin typeface="Calibri"/>
                        <a:ea typeface="Calibri"/>
                        <a:cs typeface="Calibri"/>
                        <a:sym typeface="Calibri"/>
                      </a:endParaRPr>
                    </a:p>
                  </a:txBody>
                  <a:tcPr marT="26525" marB="26525" marR="26525" marL="26525"/>
                </a:tc>
                <a:tc>
                  <a:txBody>
                    <a:bodyPr/>
                    <a:lstStyle/>
                    <a:p>
                      <a:pPr indent="0" lvl="0" marL="0" marR="45720" rtl="0" algn="just">
                        <a:spcBef>
                          <a:spcPts val="0"/>
                        </a:spcBef>
                        <a:spcAft>
                          <a:spcPts val="0"/>
                        </a:spcAft>
                        <a:buNone/>
                      </a:pPr>
                      <a:r>
                        <a:rPr lang="en" sz="1100">
                          <a:latin typeface="Calibri"/>
                          <a:ea typeface="Calibri"/>
                          <a:cs typeface="Calibri"/>
                          <a:sym typeface="Calibri"/>
                        </a:rPr>
                        <a:t>20%</a:t>
                      </a:r>
                      <a:endParaRPr sz="1100">
                        <a:latin typeface="Calibri"/>
                        <a:ea typeface="Calibri"/>
                        <a:cs typeface="Calibri"/>
                        <a:sym typeface="Calibri"/>
                      </a:endParaRPr>
                    </a:p>
                  </a:txBody>
                  <a:tcPr marT="26525" marB="26525" marR="26525" marL="265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a:themeElements>
    <a:clrScheme name="Google">
      <a:dk1>
        <a:srgbClr val="3B83F3"/>
      </a:dk1>
      <a:lt1>
        <a:srgbClr val="EA4335"/>
      </a:lt1>
      <a:dk2>
        <a:srgbClr val="34A853"/>
      </a:dk2>
      <a:lt2>
        <a:srgbClr val="FBBC05"/>
      </a:lt2>
      <a:accent1>
        <a:srgbClr val="FFFFFF"/>
      </a:accent1>
      <a:accent2>
        <a:srgbClr val="757575"/>
      </a:accent2>
      <a:accent3>
        <a:srgbClr val="BFBFBF"/>
      </a:accent3>
      <a:accent4>
        <a:srgbClr val="093D90"/>
      </a:accent4>
      <a:accent5>
        <a:srgbClr val="0D5BD8"/>
      </a:accent5>
      <a:accent6>
        <a:srgbClr val="FFFFFF"/>
      </a:accent6>
      <a:hlink>
        <a:srgbClr val="FFFFFF"/>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